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notesMasterIdLst>
    <p:notesMasterId r:id="rId49"/>
  </p:notesMasterIdLst>
  <p:sldIdLst>
    <p:sldId id="257" r:id="rId4"/>
    <p:sldId id="349" r:id="rId5"/>
    <p:sldId id="300" r:id="rId6"/>
    <p:sldId id="301" r:id="rId7"/>
    <p:sldId id="303" r:id="rId8"/>
    <p:sldId id="304" r:id="rId9"/>
    <p:sldId id="305" r:id="rId10"/>
    <p:sldId id="306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5" r:id="rId46"/>
    <p:sldId id="347" r:id="rId47"/>
    <p:sldId id="34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1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8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8124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1251" name="文本占位符 181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0" dirty="0"/>
              <a:pPr lvl="0" algn="r"/>
              <a:t>22</a:t>
            </a:fld>
            <a:endParaRPr 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576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09600"/>
            <a:ext cx="45720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0" dirty="0"/>
              <a:pPr lvl="0" algn="r"/>
              <a:t>24</a:t>
            </a:fld>
            <a:endParaRPr lang="zh-CN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2083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0" dirty="0"/>
              <a:pPr lvl="0" algn="r"/>
              <a:t>32</a:t>
            </a:fld>
            <a:endParaRPr 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 userDrawn="1"/>
        </p:nvSpPr>
        <p:spPr>
          <a:xfrm>
            <a:off x="6572264" y="142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kern="1200" dirty="0">
                <a:solidFill>
                  <a:srgbClr val="4F81BD">
                    <a:lumMod val="75000"/>
                  </a:srgbClr>
                </a:solidFill>
                <a:latin typeface="楷体" pitchFamily="49" charset="-122"/>
                <a:ea typeface="楷体" pitchFamily="49" charset="-122"/>
                <a:cs typeface="+mn-cs"/>
              </a:rPr>
              <a:t>华东理工大学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44463" y="-71438"/>
            <a:ext cx="8070851" cy="120015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7338" y="2079625"/>
            <a:ext cx="8070850" cy="4081463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285750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52750" y="6321425"/>
            <a:ext cx="2735263" cy="500063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92838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1B68E431-2626-47B0-9595-C9F779F388D3}" type="slidenum">
              <a:rPr lang="en-US" altLang="zh-CN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/>
          <p:nvPr userDrawn="1"/>
        </p:nvGrpSpPr>
        <p:grpSpPr bwMode="auto">
          <a:xfrm>
            <a:off x="0" y="857232"/>
            <a:ext cx="9144000" cy="285750"/>
            <a:chOff x="0" y="576"/>
            <a:chExt cx="5760" cy="180"/>
          </a:xfrm>
        </p:grpSpPr>
        <p:grpSp>
          <p:nvGrpSpPr>
            <p:cNvPr id="3" name="Group 7"/>
            <p:cNvGrpSpPr/>
            <p:nvPr/>
          </p:nvGrpSpPr>
          <p:grpSpPr bwMode="auto">
            <a:xfrm flipH="1">
              <a:off x="4896" y="580"/>
              <a:ext cx="864" cy="180"/>
              <a:chOff x="612" y="2353"/>
              <a:chExt cx="1361" cy="31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1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kern="1200">
                  <a:solidFill>
                    <a:prstClr val="black"/>
                  </a:solidFill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000" b="1" kern="1200">
                <a:solidFill>
                  <a:prstClr val="black"/>
                </a:solidFill>
                <a:latin typeface="Calibri"/>
                <a:ea typeface="宋体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sz="1200" b="1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z="1200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>
              <a:solidFill>
                <a:prstClr val="white"/>
              </a:solidFill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5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>
              <a:solidFill>
                <a:prstClr val="white"/>
              </a:solidFill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1137920"/>
            <a:ext cx="8348472" cy="5015992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2DA453B6-63AA-4CD1-A31A-30D016BFDC5F}" type="datetime1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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AE60324F-2D06-4459-A0E0-3CC155FBDCFD}" type="slidenum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421341"/>
            <a:ext cx="8348472" cy="5732571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9A6DA34B-04BD-4299-9A57-8160E2AB7C00}" type="datetime1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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F9965A82-F51D-48E9-9C6E-65838BB82488}" type="slidenum">
              <a:rPr altLang="zh-CN" sz="1200" b="1" kern="1200">
                <a:solidFill>
                  <a:prstClr val="black">
                    <a:tint val="75000"/>
                  </a:prstClr>
                </a:solidFill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en-US" sz="1200" b="1" kern="12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sz="1200" b="1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random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D87AFF14-26B7-4951-9184-711E71D8B4BF}" type="datetimeFigureOut">
              <a:rPr lang="zh-CN" altLang="en-US" b="1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2017/10/20</a:t>
            </a:fld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FBDF8F7-2B53-4BE0-88CF-6B397BA51124}" type="slidenum">
              <a:rPr lang="zh-CN" altLang="en-US" b="1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b="1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7.bin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33.bin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4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5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18440" y="35560"/>
            <a:ext cx="7922260" cy="1510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第六讲</a:t>
            </a: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299845" y="1769745"/>
            <a:ext cx="6730365" cy="460629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1  </a:t>
            </a:r>
            <a:r>
              <a:rPr lang="zh-CN" altLang="en-US" sz="3200" dirty="0">
                <a:solidFill>
                  <a:srgbClr val="0000FF"/>
                </a:solidFill>
                <a:latin typeface="黑体" charset="0"/>
                <a:ea typeface="黑体" charset="0"/>
              </a:rPr>
              <a:t>立体表面取点法求相贯线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charset="0"/>
                <a:ea typeface="黑体" charset="0"/>
              </a:rPr>
              <a:t>     的投影(续)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2  </a:t>
            </a:r>
            <a:r>
              <a:rPr lang="zh-CN" altLang="en-US" sz="3200" dirty="0">
                <a:solidFill>
                  <a:srgbClr val="0000FF"/>
                </a:solidFill>
                <a:latin typeface="黑体" charset="0"/>
                <a:ea typeface="黑体" charset="0"/>
              </a:rPr>
              <a:t>辅助平面法求相贯线的投影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3  </a:t>
            </a:r>
            <a:r>
              <a:rPr lang="zh-CN" altLang="en-US" sz="3200" dirty="0">
                <a:solidFill>
                  <a:srgbClr val="0000FF"/>
                </a:solidFill>
                <a:latin typeface="黑体" charset="0"/>
                <a:ea typeface="黑体" charset="0"/>
              </a:rPr>
              <a:t>相贯线的特殊情况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3600" dirty="0">
              <a:solidFill>
                <a:schemeClr val="tx2"/>
              </a:solidFill>
              <a:latin typeface="黑体" charset="0"/>
              <a:ea typeface="黑体" charset="0"/>
            </a:endParaRPr>
          </a:p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3600" dirty="0">
              <a:solidFill>
                <a:schemeClr val="tx2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-27939" y="1340304"/>
            <a:ext cx="9144000" cy="285750"/>
            <a:chOff x="0" y="576"/>
            <a:chExt cx="5760" cy="180"/>
          </a:xfrm>
        </p:grpSpPr>
        <p:grpSp>
          <p:nvGrpSpPr>
            <p:cNvPr id="7" name="Group 7"/>
            <p:cNvGrpSpPr/>
            <p:nvPr/>
          </p:nvGrpSpPr>
          <p:grpSpPr bwMode="auto">
            <a:xfrm flipH="1">
              <a:off x="4896" y="578"/>
              <a:ext cx="864" cy="180"/>
              <a:chOff x="612" y="2353"/>
              <a:chExt cx="1361" cy="31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417" name="对象 180416"/>
          <p:cNvGraphicFramePr>
            <a:graphicFrameLocks/>
          </p:cNvGraphicFramePr>
          <p:nvPr/>
        </p:nvGraphicFramePr>
        <p:xfrm>
          <a:off x="4400550" y="3127375"/>
          <a:ext cx="4114800" cy="3052763"/>
        </p:xfrm>
        <a:graphic>
          <a:graphicData uri="http://schemas.openxmlformats.org/presentationml/2006/ole">
            <p:oleObj spid="_x0000_s35841" r:id="rId3" imgW="2104762" imgH="1561905" progId="PBrush">
              <p:embed/>
            </p:oleObj>
          </a:graphicData>
        </a:graphic>
      </p:graphicFrame>
      <p:grpSp>
        <p:nvGrpSpPr>
          <p:cNvPr id="180426" name="组合 180425"/>
          <p:cNvGrpSpPr/>
          <p:nvPr/>
        </p:nvGrpSpPr>
        <p:grpSpPr>
          <a:xfrm>
            <a:off x="361950" y="457200"/>
            <a:ext cx="6705600" cy="5462588"/>
            <a:chOff x="144" y="-33"/>
            <a:chExt cx="4224" cy="3441"/>
          </a:xfrm>
        </p:grpSpPr>
        <p:sp>
          <p:nvSpPr>
            <p:cNvPr id="180402" name="直接连接符 180401"/>
            <p:cNvSpPr/>
            <p:nvPr/>
          </p:nvSpPr>
          <p:spPr>
            <a:xfrm>
              <a:off x="858" y="3230"/>
              <a:ext cx="2" cy="17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8" name="直接连接符 180417"/>
            <p:cNvSpPr/>
            <p:nvPr/>
          </p:nvSpPr>
          <p:spPr>
            <a:xfrm flipV="1">
              <a:off x="358" y="288"/>
              <a:ext cx="0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20" name="直接连接符 180419"/>
            <p:cNvSpPr/>
            <p:nvPr/>
          </p:nvSpPr>
          <p:spPr>
            <a:xfrm>
              <a:off x="358" y="384"/>
              <a:ext cx="50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21" name="文本框 180420"/>
            <p:cNvSpPr txBox="1"/>
            <p:nvPr/>
          </p:nvSpPr>
          <p:spPr>
            <a:xfrm>
              <a:off x="440" y="-33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180226" name="直接连接符 180225"/>
            <p:cNvSpPr/>
            <p:nvPr/>
          </p:nvSpPr>
          <p:spPr>
            <a:xfrm>
              <a:off x="2893" y="1033"/>
              <a:ext cx="11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27" name="直接连接符 180226"/>
            <p:cNvSpPr/>
            <p:nvPr/>
          </p:nvSpPr>
          <p:spPr>
            <a:xfrm>
              <a:off x="3041" y="1033"/>
              <a:ext cx="2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28" name="直接连接符 180227"/>
            <p:cNvSpPr/>
            <p:nvPr/>
          </p:nvSpPr>
          <p:spPr>
            <a:xfrm>
              <a:off x="3098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29" name="直接连接符 180228"/>
            <p:cNvSpPr/>
            <p:nvPr/>
          </p:nvSpPr>
          <p:spPr>
            <a:xfrm>
              <a:off x="3271" y="1033"/>
              <a:ext cx="27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0" name="直接连接符 180229"/>
            <p:cNvSpPr/>
            <p:nvPr/>
          </p:nvSpPr>
          <p:spPr>
            <a:xfrm>
              <a:off x="3327" y="1033"/>
              <a:ext cx="1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直接连接符 180230"/>
            <p:cNvSpPr/>
            <p:nvPr/>
          </p:nvSpPr>
          <p:spPr>
            <a:xfrm>
              <a:off x="3501" y="1033"/>
              <a:ext cx="29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2" name="直接连接符 180231"/>
            <p:cNvSpPr/>
            <p:nvPr/>
          </p:nvSpPr>
          <p:spPr>
            <a:xfrm>
              <a:off x="3558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直接连接符 180232"/>
            <p:cNvSpPr/>
            <p:nvPr/>
          </p:nvSpPr>
          <p:spPr>
            <a:xfrm>
              <a:off x="3730" y="1033"/>
              <a:ext cx="30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直接连接符 180233"/>
            <p:cNvSpPr/>
            <p:nvPr/>
          </p:nvSpPr>
          <p:spPr>
            <a:xfrm>
              <a:off x="3787" y="1033"/>
              <a:ext cx="146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直接连接符 180234"/>
            <p:cNvSpPr/>
            <p:nvPr/>
          </p:nvSpPr>
          <p:spPr>
            <a:xfrm>
              <a:off x="3960" y="1033"/>
              <a:ext cx="30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直接连接符 180235"/>
            <p:cNvSpPr/>
            <p:nvPr/>
          </p:nvSpPr>
          <p:spPr>
            <a:xfrm>
              <a:off x="4019" y="1033"/>
              <a:ext cx="1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直接连接符 180236"/>
            <p:cNvSpPr/>
            <p:nvPr/>
          </p:nvSpPr>
          <p:spPr>
            <a:xfrm>
              <a:off x="4190" y="1033"/>
              <a:ext cx="29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直接连接符 180237"/>
            <p:cNvSpPr/>
            <p:nvPr/>
          </p:nvSpPr>
          <p:spPr>
            <a:xfrm>
              <a:off x="4250" y="1033"/>
              <a:ext cx="11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任意多边形 180238"/>
            <p:cNvSpPr/>
            <p:nvPr/>
          </p:nvSpPr>
          <p:spPr>
            <a:xfrm>
              <a:off x="315" y="782"/>
              <a:ext cx="47" cy="505"/>
            </a:xfrm>
            <a:custGeom>
              <a:avLst/>
              <a:gdLst/>
              <a:ahLst/>
              <a:cxnLst/>
              <a:rect l="0" t="0" r="0" b="0"/>
              <a:pathLst>
                <a:path w="182" h="1789">
                  <a:moveTo>
                    <a:pt x="182" y="0"/>
                  </a:moveTo>
                  <a:lnTo>
                    <a:pt x="0" y="587"/>
                  </a:lnTo>
                  <a:lnTo>
                    <a:pt x="0" y="1203"/>
                  </a:lnTo>
                  <a:lnTo>
                    <a:pt x="182" y="178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直接连接符 180239"/>
            <p:cNvSpPr/>
            <p:nvPr/>
          </p:nvSpPr>
          <p:spPr>
            <a:xfrm>
              <a:off x="368" y="1296"/>
              <a:ext cx="52" cy="7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直接连接符 180240"/>
            <p:cNvSpPr/>
            <p:nvPr/>
          </p:nvSpPr>
          <p:spPr>
            <a:xfrm>
              <a:off x="438" y="1392"/>
              <a:ext cx="17" cy="2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直接连接符 180241"/>
            <p:cNvSpPr/>
            <p:nvPr/>
          </p:nvSpPr>
          <p:spPr>
            <a:xfrm>
              <a:off x="473" y="1440"/>
              <a:ext cx="16" cy="2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直接连接符 180242"/>
            <p:cNvSpPr/>
            <p:nvPr/>
          </p:nvSpPr>
          <p:spPr>
            <a:xfrm>
              <a:off x="514" y="1480"/>
              <a:ext cx="124" cy="79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直接连接符 180243"/>
            <p:cNvSpPr/>
            <p:nvPr/>
          </p:nvSpPr>
          <p:spPr>
            <a:xfrm>
              <a:off x="663" y="1573"/>
              <a:ext cx="26" cy="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5" name="直接连接符 180244"/>
            <p:cNvSpPr/>
            <p:nvPr/>
          </p:nvSpPr>
          <p:spPr>
            <a:xfrm>
              <a:off x="720" y="1584"/>
              <a:ext cx="27" cy="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6" name="直接连接符 180245"/>
            <p:cNvSpPr/>
            <p:nvPr/>
          </p:nvSpPr>
          <p:spPr>
            <a:xfrm>
              <a:off x="776" y="1595"/>
              <a:ext cx="82" cy="1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7" name="直接连接符 180246"/>
            <p:cNvSpPr/>
            <p:nvPr/>
          </p:nvSpPr>
          <p:spPr>
            <a:xfrm flipH="1">
              <a:off x="1774" y="1612"/>
              <a:ext cx="197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8" name="直接连接符 180247"/>
            <p:cNvSpPr/>
            <p:nvPr/>
          </p:nvSpPr>
          <p:spPr>
            <a:xfrm flipH="1">
              <a:off x="1717" y="1612"/>
              <a:ext cx="29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9" name="直接连接符 180248"/>
            <p:cNvSpPr/>
            <p:nvPr/>
          </p:nvSpPr>
          <p:spPr>
            <a:xfrm flipH="1">
              <a:off x="1661" y="1612"/>
              <a:ext cx="29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0" name="直接连接符 180249"/>
            <p:cNvSpPr/>
            <p:nvPr/>
          </p:nvSpPr>
          <p:spPr>
            <a:xfrm flipH="1">
              <a:off x="1487" y="1612"/>
              <a:ext cx="143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1" name="直接连接符 180250"/>
            <p:cNvSpPr/>
            <p:nvPr/>
          </p:nvSpPr>
          <p:spPr>
            <a:xfrm flipH="1">
              <a:off x="1430" y="1612"/>
              <a:ext cx="27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2" name="直接连接符 180251"/>
            <p:cNvSpPr/>
            <p:nvPr/>
          </p:nvSpPr>
          <p:spPr>
            <a:xfrm flipH="1">
              <a:off x="1374" y="1612"/>
              <a:ext cx="27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3" name="直接连接符 180252"/>
            <p:cNvSpPr/>
            <p:nvPr/>
          </p:nvSpPr>
          <p:spPr>
            <a:xfrm flipH="1">
              <a:off x="1201" y="1612"/>
              <a:ext cx="142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4" name="直接连接符 180253"/>
            <p:cNvSpPr/>
            <p:nvPr/>
          </p:nvSpPr>
          <p:spPr>
            <a:xfrm flipH="1">
              <a:off x="1141" y="1612"/>
              <a:ext cx="30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5" name="直接连接符 180254"/>
            <p:cNvSpPr/>
            <p:nvPr/>
          </p:nvSpPr>
          <p:spPr>
            <a:xfrm flipH="1">
              <a:off x="1085" y="1612"/>
              <a:ext cx="29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6" name="直接连接符 180255"/>
            <p:cNvSpPr/>
            <p:nvPr/>
          </p:nvSpPr>
          <p:spPr>
            <a:xfrm flipH="1">
              <a:off x="858" y="1612"/>
              <a:ext cx="196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7" name="直接连接符 180256"/>
            <p:cNvSpPr/>
            <p:nvPr/>
          </p:nvSpPr>
          <p:spPr>
            <a:xfrm flipH="1">
              <a:off x="1774" y="458"/>
              <a:ext cx="197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8" name="直接连接符 180257"/>
            <p:cNvSpPr/>
            <p:nvPr/>
          </p:nvSpPr>
          <p:spPr>
            <a:xfrm flipH="1">
              <a:off x="1717" y="458"/>
              <a:ext cx="29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9" name="直接连接符 180258"/>
            <p:cNvSpPr/>
            <p:nvPr/>
          </p:nvSpPr>
          <p:spPr>
            <a:xfrm flipH="1">
              <a:off x="1661" y="458"/>
              <a:ext cx="29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0" name="直接连接符 180259"/>
            <p:cNvSpPr/>
            <p:nvPr/>
          </p:nvSpPr>
          <p:spPr>
            <a:xfrm flipH="1">
              <a:off x="1487" y="458"/>
              <a:ext cx="143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1" name="直接连接符 180260"/>
            <p:cNvSpPr/>
            <p:nvPr/>
          </p:nvSpPr>
          <p:spPr>
            <a:xfrm flipH="1">
              <a:off x="1430" y="458"/>
              <a:ext cx="27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2" name="直接连接符 180261"/>
            <p:cNvSpPr/>
            <p:nvPr/>
          </p:nvSpPr>
          <p:spPr>
            <a:xfrm flipH="1">
              <a:off x="1374" y="458"/>
              <a:ext cx="27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3" name="直接连接符 180262"/>
            <p:cNvSpPr/>
            <p:nvPr/>
          </p:nvSpPr>
          <p:spPr>
            <a:xfrm flipH="1">
              <a:off x="1201" y="458"/>
              <a:ext cx="142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4" name="直接连接符 180263"/>
            <p:cNvSpPr/>
            <p:nvPr/>
          </p:nvSpPr>
          <p:spPr>
            <a:xfrm flipH="1">
              <a:off x="1141" y="458"/>
              <a:ext cx="30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5" name="直接连接符 180264"/>
            <p:cNvSpPr/>
            <p:nvPr/>
          </p:nvSpPr>
          <p:spPr>
            <a:xfrm flipH="1">
              <a:off x="1085" y="458"/>
              <a:ext cx="29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6" name="直接连接符 180265"/>
            <p:cNvSpPr/>
            <p:nvPr/>
          </p:nvSpPr>
          <p:spPr>
            <a:xfrm flipH="1">
              <a:off x="858" y="458"/>
              <a:ext cx="19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7" name="直接连接符 180266"/>
            <p:cNvSpPr/>
            <p:nvPr/>
          </p:nvSpPr>
          <p:spPr>
            <a:xfrm flipV="1">
              <a:off x="582" y="1228"/>
              <a:ext cx="2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8" name="直接连接符 180267"/>
            <p:cNvSpPr/>
            <p:nvPr/>
          </p:nvSpPr>
          <p:spPr>
            <a:xfrm flipV="1">
              <a:off x="582" y="1138"/>
              <a:ext cx="2" cy="6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9" name="直接连接符 180268"/>
            <p:cNvSpPr/>
            <p:nvPr/>
          </p:nvSpPr>
          <p:spPr>
            <a:xfrm flipV="1">
              <a:off x="582" y="1047"/>
              <a:ext cx="2" cy="6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0" name="直接连接符 180269"/>
            <p:cNvSpPr/>
            <p:nvPr/>
          </p:nvSpPr>
          <p:spPr>
            <a:xfrm flipV="1">
              <a:off x="582" y="957"/>
              <a:ext cx="2" cy="6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1" name="直接连接符 180270"/>
            <p:cNvSpPr/>
            <p:nvPr/>
          </p:nvSpPr>
          <p:spPr>
            <a:xfrm flipV="1">
              <a:off x="582" y="869"/>
              <a:ext cx="2" cy="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2" name="直接连接符 180271"/>
            <p:cNvSpPr/>
            <p:nvPr/>
          </p:nvSpPr>
          <p:spPr>
            <a:xfrm flipV="1">
              <a:off x="582" y="782"/>
              <a:ext cx="2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3" name="直接连接符 180272"/>
            <p:cNvSpPr/>
            <p:nvPr/>
          </p:nvSpPr>
          <p:spPr>
            <a:xfrm flipV="1">
              <a:off x="1136" y="1228"/>
              <a:ext cx="2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4" name="直接连接符 180273"/>
            <p:cNvSpPr/>
            <p:nvPr/>
          </p:nvSpPr>
          <p:spPr>
            <a:xfrm flipV="1">
              <a:off x="1136" y="1138"/>
              <a:ext cx="2" cy="6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5" name="直接连接符 180274"/>
            <p:cNvSpPr/>
            <p:nvPr/>
          </p:nvSpPr>
          <p:spPr>
            <a:xfrm flipV="1">
              <a:off x="1136" y="1047"/>
              <a:ext cx="2" cy="6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6" name="直接连接符 180275"/>
            <p:cNvSpPr/>
            <p:nvPr/>
          </p:nvSpPr>
          <p:spPr>
            <a:xfrm flipV="1">
              <a:off x="1136" y="957"/>
              <a:ext cx="2" cy="6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7" name="直接连接符 180276"/>
            <p:cNvSpPr/>
            <p:nvPr/>
          </p:nvSpPr>
          <p:spPr>
            <a:xfrm flipV="1">
              <a:off x="1136" y="869"/>
              <a:ext cx="2" cy="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8" name="直接连接符 180277"/>
            <p:cNvSpPr/>
            <p:nvPr/>
          </p:nvSpPr>
          <p:spPr>
            <a:xfrm flipV="1">
              <a:off x="1136" y="782"/>
              <a:ext cx="2" cy="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79" name="任意多边形 180278"/>
            <p:cNvSpPr/>
            <p:nvPr/>
          </p:nvSpPr>
          <p:spPr>
            <a:xfrm>
              <a:off x="1630" y="2702"/>
              <a:ext cx="354" cy="520"/>
            </a:xfrm>
            <a:custGeom>
              <a:avLst/>
              <a:gdLst/>
              <a:ahLst/>
              <a:cxnLst/>
              <a:rect l="0" t="0" r="0" b="0"/>
              <a:pathLst>
                <a:path w="1310" h="1834">
                  <a:moveTo>
                    <a:pt x="0" y="1834"/>
                  </a:moveTo>
                  <a:lnTo>
                    <a:pt x="628" y="1441"/>
                  </a:lnTo>
                  <a:lnTo>
                    <a:pt x="1138" y="766"/>
                  </a:lnTo>
                  <a:lnTo>
                    <a:pt x="1310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0" name="任意多边形 180279"/>
            <p:cNvSpPr/>
            <p:nvPr/>
          </p:nvSpPr>
          <p:spPr>
            <a:xfrm>
              <a:off x="1630" y="2186"/>
              <a:ext cx="354" cy="516"/>
            </a:xfrm>
            <a:custGeom>
              <a:avLst/>
              <a:gdLst/>
              <a:ahLst/>
              <a:cxnLst/>
              <a:rect l="0" t="0" r="0" b="0"/>
              <a:pathLst>
                <a:path w="1310" h="1835">
                  <a:moveTo>
                    <a:pt x="1310" y="1835"/>
                  </a:moveTo>
                  <a:lnTo>
                    <a:pt x="1138" y="1069"/>
                  </a:lnTo>
                  <a:lnTo>
                    <a:pt x="628" y="394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1" name="直接连接符 180280"/>
            <p:cNvSpPr/>
            <p:nvPr/>
          </p:nvSpPr>
          <p:spPr>
            <a:xfrm>
              <a:off x="1630" y="2186"/>
              <a:ext cx="3" cy="10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2" name="直接连接符 180281"/>
            <p:cNvSpPr/>
            <p:nvPr/>
          </p:nvSpPr>
          <p:spPr>
            <a:xfrm>
              <a:off x="2155" y="2129"/>
              <a:ext cx="2" cy="115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3" name="直接连接符 180282"/>
            <p:cNvSpPr/>
            <p:nvPr/>
          </p:nvSpPr>
          <p:spPr>
            <a:xfrm>
              <a:off x="858" y="3224"/>
              <a:ext cx="772" cy="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4" name="直接连接符 180283"/>
            <p:cNvSpPr/>
            <p:nvPr/>
          </p:nvSpPr>
          <p:spPr>
            <a:xfrm>
              <a:off x="858" y="2186"/>
              <a:ext cx="772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5" name="任意多边形 180284"/>
            <p:cNvSpPr/>
            <p:nvPr/>
          </p:nvSpPr>
          <p:spPr>
            <a:xfrm>
              <a:off x="306" y="2129"/>
              <a:ext cx="552" cy="1155"/>
            </a:xfrm>
            <a:custGeom>
              <a:avLst/>
              <a:gdLst/>
              <a:ahLst/>
              <a:cxnLst/>
              <a:rect l="0" t="0" r="0" b="0"/>
              <a:pathLst>
                <a:path w="2042" h="4090">
                  <a:moveTo>
                    <a:pt x="2042" y="0"/>
                  </a:moveTo>
                  <a:lnTo>
                    <a:pt x="1411" y="100"/>
                  </a:lnTo>
                  <a:lnTo>
                    <a:pt x="842" y="391"/>
                  </a:lnTo>
                  <a:lnTo>
                    <a:pt x="389" y="842"/>
                  </a:lnTo>
                  <a:lnTo>
                    <a:pt x="99" y="1413"/>
                  </a:lnTo>
                  <a:lnTo>
                    <a:pt x="0" y="2044"/>
                  </a:lnTo>
                  <a:lnTo>
                    <a:pt x="99" y="2676"/>
                  </a:lnTo>
                  <a:lnTo>
                    <a:pt x="389" y="3247"/>
                  </a:lnTo>
                  <a:lnTo>
                    <a:pt x="842" y="3699"/>
                  </a:lnTo>
                  <a:lnTo>
                    <a:pt x="1411" y="3989"/>
                  </a:lnTo>
                  <a:lnTo>
                    <a:pt x="2042" y="409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6" name="任意多边形 180285"/>
            <p:cNvSpPr/>
            <p:nvPr/>
          </p:nvSpPr>
          <p:spPr>
            <a:xfrm>
              <a:off x="362" y="2186"/>
              <a:ext cx="496" cy="1038"/>
            </a:xfrm>
            <a:custGeom>
              <a:avLst/>
              <a:gdLst/>
              <a:ahLst/>
              <a:cxnLst/>
              <a:rect l="0" t="0" r="0" b="0"/>
              <a:pathLst>
                <a:path w="1837" h="3678">
                  <a:moveTo>
                    <a:pt x="1837" y="0"/>
                  </a:moveTo>
                  <a:lnTo>
                    <a:pt x="1270" y="90"/>
                  </a:lnTo>
                  <a:lnTo>
                    <a:pt x="758" y="351"/>
                  </a:lnTo>
                  <a:lnTo>
                    <a:pt x="351" y="757"/>
                  </a:lnTo>
                  <a:lnTo>
                    <a:pt x="90" y="1270"/>
                  </a:lnTo>
                  <a:lnTo>
                    <a:pt x="0" y="1838"/>
                  </a:lnTo>
                  <a:lnTo>
                    <a:pt x="90" y="2407"/>
                  </a:lnTo>
                  <a:lnTo>
                    <a:pt x="351" y="2919"/>
                  </a:lnTo>
                  <a:lnTo>
                    <a:pt x="758" y="3326"/>
                  </a:lnTo>
                  <a:lnTo>
                    <a:pt x="1270" y="3587"/>
                  </a:lnTo>
                  <a:lnTo>
                    <a:pt x="1837" y="3678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7" name="直接连接符 180286"/>
            <p:cNvSpPr/>
            <p:nvPr/>
          </p:nvSpPr>
          <p:spPr>
            <a:xfrm flipH="1">
              <a:off x="771" y="458"/>
              <a:ext cx="87" cy="1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8" name="直接连接符 180287"/>
            <p:cNvSpPr/>
            <p:nvPr/>
          </p:nvSpPr>
          <p:spPr>
            <a:xfrm flipH="1">
              <a:off x="714" y="474"/>
              <a:ext cx="28" cy="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89" name="直接连接符 180288"/>
            <p:cNvSpPr/>
            <p:nvPr/>
          </p:nvSpPr>
          <p:spPr>
            <a:xfrm flipH="1">
              <a:off x="660" y="489"/>
              <a:ext cx="27" cy="1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0" name="任意多边形 180289"/>
            <p:cNvSpPr/>
            <p:nvPr/>
          </p:nvSpPr>
          <p:spPr>
            <a:xfrm>
              <a:off x="514" y="514"/>
              <a:ext cx="119" cy="76"/>
            </a:xfrm>
            <a:custGeom>
              <a:avLst/>
              <a:gdLst/>
              <a:ahLst/>
              <a:cxnLst/>
              <a:rect l="0" t="0" r="0" b="0"/>
              <a:pathLst>
                <a:path w="449" h="277">
                  <a:moveTo>
                    <a:pt x="449" y="0"/>
                  </a:moveTo>
                  <a:lnTo>
                    <a:pt x="205" y="107"/>
                  </a:lnTo>
                  <a:lnTo>
                    <a:pt x="0" y="27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1" name="直接连接符 180290"/>
            <p:cNvSpPr/>
            <p:nvPr/>
          </p:nvSpPr>
          <p:spPr>
            <a:xfrm flipH="1">
              <a:off x="469" y="610"/>
              <a:ext cx="20" cy="19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2" name="直接连接符 180291"/>
            <p:cNvSpPr/>
            <p:nvPr/>
          </p:nvSpPr>
          <p:spPr>
            <a:xfrm flipH="1">
              <a:off x="431" y="649"/>
              <a:ext cx="16" cy="2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3" name="直接连接符 180292"/>
            <p:cNvSpPr/>
            <p:nvPr/>
          </p:nvSpPr>
          <p:spPr>
            <a:xfrm flipH="1">
              <a:off x="366" y="700"/>
              <a:ext cx="49" cy="7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4" name="任意多边形 180293"/>
            <p:cNvSpPr/>
            <p:nvPr/>
          </p:nvSpPr>
          <p:spPr>
            <a:xfrm>
              <a:off x="582" y="2417"/>
              <a:ext cx="554" cy="576"/>
            </a:xfrm>
            <a:custGeom>
              <a:avLst/>
              <a:gdLst/>
              <a:ahLst/>
              <a:cxnLst/>
              <a:rect l="0" t="0" r="0" b="0"/>
              <a:pathLst>
                <a:path w="2043" h="2045">
                  <a:moveTo>
                    <a:pt x="2043" y="1022"/>
                  </a:moveTo>
                  <a:lnTo>
                    <a:pt x="1906" y="512"/>
                  </a:lnTo>
                  <a:lnTo>
                    <a:pt x="1533" y="138"/>
                  </a:lnTo>
                  <a:lnTo>
                    <a:pt x="1021" y="0"/>
                  </a:lnTo>
                  <a:lnTo>
                    <a:pt x="510" y="138"/>
                  </a:lnTo>
                  <a:lnTo>
                    <a:pt x="136" y="512"/>
                  </a:lnTo>
                  <a:lnTo>
                    <a:pt x="0" y="1022"/>
                  </a:lnTo>
                  <a:lnTo>
                    <a:pt x="136" y="1534"/>
                  </a:lnTo>
                  <a:lnTo>
                    <a:pt x="510" y="1908"/>
                  </a:lnTo>
                  <a:lnTo>
                    <a:pt x="1021" y="2045"/>
                  </a:lnTo>
                  <a:lnTo>
                    <a:pt x="1533" y="1908"/>
                  </a:lnTo>
                  <a:lnTo>
                    <a:pt x="1906" y="1534"/>
                  </a:lnTo>
                  <a:lnTo>
                    <a:pt x="2043" y="1022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5" name="直接连接符 180294"/>
            <p:cNvSpPr/>
            <p:nvPr/>
          </p:nvSpPr>
          <p:spPr>
            <a:xfrm flipH="1">
              <a:off x="2155" y="3103"/>
              <a:ext cx="238" cy="3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6" name="直接连接符 180295"/>
            <p:cNvSpPr/>
            <p:nvPr/>
          </p:nvSpPr>
          <p:spPr>
            <a:xfrm>
              <a:off x="2393" y="2309"/>
              <a:ext cx="2" cy="79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7" name="直接连接符 180296"/>
            <p:cNvSpPr/>
            <p:nvPr/>
          </p:nvSpPr>
          <p:spPr>
            <a:xfrm flipH="1">
              <a:off x="2155" y="2309"/>
              <a:ext cx="238" cy="3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8" name="直接连接符 180297"/>
            <p:cNvSpPr/>
            <p:nvPr/>
          </p:nvSpPr>
          <p:spPr>
            <a:xfrm flipH="1">
              <a:off x="2155" y="1431"/>
              <a:ext cx="238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99" name="直接连接符 180298"/>
            <p:cNvSpPr/>
            <p:nvPr/>
          </p:nvSpPr>
          <p:spPr>
            <a:xfrm flipH="1">
              <a:off x="2155" y="635"/>
              <a:ext cx="238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0" name="直接连接符 180299"/>
            <p:cNvSpPr/>
            <p:nvPr/>
          </p:nvSpPr>
          <p:spPr>
            <a:xfrm>
              <a:off x="1630" y="1287"/>
              <a:ext cx="352" cy="32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1" name="直接连接符 180300"/>
            <p:cNvSpPr/>
            <p:nvPr/>
          </p:nvSpPr>
          <p:spPr>
            <a:xfrm flipV="1">
              <a:off x="1630" y="458"/>
              <a:ext cx="352" cy="32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2" name="直接连接符 180301"/>
            <p:cNvSpPr/>
            <p:nvPr/>
          </p:nvSpPr>
          <p:spPr>
            <a:xfrm>
              <a:off x="2393" y="635"/>
              <a:ext cx="2" cy="79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3" name="直接连接符 180302"/>
            <p:cNvSpPr/>
            <p:nvPr/>
          </p:nvSpPr>
          <p:spPr>
            <a:xfrm>
              <a:off x="2155" y="458"/>
              <a:ext cx="2" cy="11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4" name="直接连接符 180303"/>
            <p:cNvSpPr/>
            <p:nvPr/>
          </p:nvSpPr>
          <p:spPr>
            <a:xfrm flipH="1" flipV="1">
              <a:off x="3998" y="974"/>
              <a:ext cx="10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5" name="直接连接符 180304"/>
            <p:cNvSpPr/>
            <p:nvPr/>
          </p:nvSpPr>
          <p:spPr>
            <a:xfrm flipH="1" flipV="1">
              <a:off x="3981" y="884"/>
              <a:ext cx="11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6" name="直接连接符 180305"/>
            <p:cNvSpPr/>
            <p:nvPr/>
          </p:nvSpPr>
          <p:spPr>
            <a:xfrm flipH="1" flipV="1">
              <a:off x="3933" y="808"/>
              <a:ext cx="32" cy="5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7" name="任意多边形 180306"/>
            <p:cNvSpPr/>
            <p:nvPr/>
          </p:nvSpPr>
          <p:spPr>
            <a:xfrm>
              <a:off x="3876" y="737"/>
              <a:ext cx="41" cy="45"/>
            </a:xfrm>
            <a:custGeom>
              <a:avLst/>
              <a:gdLst/>
              <a:ahLst/>
              <a:cxnLst/>
              <a:rect l="0" t="0" r="0" b="0"/>
              <a:pathLst>
                <a:path w="147" h="153">
                  <a:moveTo>
                    <a:pt x="147" y="153"/>
                  </a:moveTo>
                  <a:lnTo>
                    <a:pt x="79" y="5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8" name="直接连接符 180307"/>
            <p:cNvSpPr/>
            <p:nvPr/>
          </p:nvSpPr>
          <p:spPr>
            <a:xfrm flipH="1" flipV="1">
              <a:off x="3803" y="687"/>
              <a:ext cx="49" cy="3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09" name="任意多边形 180308"/>
            <p:cNvSpPr/>
            <p:nvPr/>
          </p:nvSpPr>
          <p:spPr>
            <a:xfrm>
              <a:off x="3722" y="655"/>
              <a:ext cx="57" cy="14"/>
            </a:xfrm>
            <a:custGeom>
              <a:avLst/>
              <a:gdLst/>
              <a:ahLst/>
              <a:cxnLst/>
              <a:rect l="0" t="0" r="0" b="0"/>
              <a:pathLst>
                <a:path w="209" h="51">
                  <a:moveTo>
                    <a:pt x="209" y="51"/>
                  </a:moveTo>
                  <a:lnTo>
                    <a:pt x="192" y="3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0" name="直接连接符 180309"/>
            <p:cNvSpPr/>
            <p:nvPr/>
          </p:nvSpPr>
          <p:spPr>
            <a:xfrm flipH="1" flipV="1">
              <a:off x="3636" y="638"/>
              <a:ext cx="60" cy="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1" name="直接连接符 180310"/>
            <p:cNvSpPr/>
            <p:nvPr/>
          </p:nvSpPr>
          <p:spPr>
            <a:xfrm flipH="1">
              <a:off x="3549" y="640"/>
              <a:ext cx="60" cy="1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2" name="任意多边形 180311"/>
            <p:cNvSpPr/>
            <p:nvPr/>
          </p:nvSpPr>
          <p:spPr>
            <a:xfrm>
              <a:off x="3468" y="658"/>
              <a:ext cx="54" cy="20"/>
            </a:xfrm>
            <a:custGeom>
              <a:avLst/>
              <a:gdLst/>
              <a:ahLst/>
              <a:cxnLst/>
              <a:rect l="0" t="0" r="0" b="0"/>
              <a:pathLst>
                <a:path w="201" h="69">
                  <a:moveTo>
                    <a:pt x="201" y="0"/>
                  </a:moveTo>
                  <a:lnTo>
                    <a:pt x="62" y="28"/>
                  </a:lnTo>
                  <a:lnTo>
                    <a:pt x="0" y="6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3" name="直接连接符 180312"/>
            <p:cNvSpPr/>
            <p:nvPr/>
          </p:nvSpPr>
          <p:spPr>
            <a:xfrm flipH="1">
              <a:off x="3395" y="694"/>
              <a:ext cx="48" cy="3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4" name="任意多边形 180313"/>
            <p:cNvSpPr/>
            <p:nvPr/>
          </p:nvSpPr>
          <p:spPr>
            <a:xfrm>
              <a:off x="3336" y="745"/>
              <a:ext cx="35" cy="48"/>
            </a:xfrm>
            <a:custGeom>
              <a:avLst/>
              <a:gdLst/>
              <a:ahLst/>
              <a:cxnLst/>
              <a:rect l="0" t="0" r="0" b="0"/>
              <a:pathLst>
                <a:path w="132" h="169">
                  <a:moveTo>
                    <a:pt x="132" y="0"/>
                  </a:moveTo>
                  <a:lnTo>
                    <a:pt x="98" y="23"/>
                  </a:lnTo>
                  <a:lnTo>
                    <a:pt x="0" y="16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5" name="直接连接符 180314"/>
            <p:cNvSpPr/>
            <p:nvPr/>
          </p:nvSpPr>
          <p:spPr>
            <a:xfrm flipH="1">
              <a:off x="3287" y="819"/>
              <a:ext cx="33" cy="5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6" name="直接连接符 180315"/>
            <p:cNvSpPr/>
            <p:nvPr/>
          </p:nvSpPr>
          <p:spPr>
            <a:xfrm flipH="1">
              <a:off x="3263" y="898"/>
              <a:ext cx="13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7" name="任意多边形 180316"/>
            <p:cNvSpPr/>
            <p:nvPr/>
          </p:nvSpPr>
          <p:spPr>
            <a:xfrm>
              <a:off x="3249" y="988"/>
              <a:ext cx="9" cy="59"/>
            </a:xfrm>
            <a:custGeom>
              <a:avLst/>
              <a:gdLst/>
              <a:ahLst/>
              <a:cxnLst/>
              <a:rect l="0" t="0" r="0" b="0"/>
              <a:pathLst>
                <a:path w="32" h="211">
                  <a:moveTo>
                    <a:pt x="32" y="0"/>
                  </a:moveTo>
                  <a:lnTo>
                    <a:pt x="0" y="159"/>
                  </a:lnTo>
                  <a:lnTo>
                    <a:pt x="11" y="21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8" name="直接连接符 180317"/>
            <p:cNvSpPr/>
            <p:nvPr/>
          </p:nvSpPr>
          <p:spPr>
            <a:xfrm>
              <a:off x="3258" y="1078"/>
              <a:ext cx="13" cy="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19" name="任意多边形 180318"/>
            <p:cNvSpPr/>
            <p:nvPr/>
          </p:nvSpPr>
          <p:spPr>
            <a:xfrm>
              <a:off x="3276" y="1168"/>
              <a:ext cx="27" cy="54"/>
            </a:xfrm>
            <a:custGeom>
              <a:avLst/>
              <a:gdLst/>
              <a:ahLst/>
              <a:cxnLst/>
              <a:rect l="0" t="0" r="0" b="0"/>
              <a:pathLst>
                <a:path w="98" h="190">
                  <a:moveTo>
                    <a:pt x="0" y="0"/>
                  </a:moveTo>
                  <a:lnTo>
                    <a:pt x="12" y="60"/>
                  </a:lnTo>
                  <a:lnTo>
                    <a:pt x="98" y="19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0" name="直接连接符 180319"/>
            <p:cNvSpPr/>
            <p:nvPr/>
          </p:nvSpPr>
          <p:spPr>
            <a:xfrm>
              <a:off x="3320" y="1248"/>
              <a:ext cx="32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1" name="直接连接符 180320"/>
            <p:cNvSpPr/>
            <p:nvPr/>
          </p:nvSpPr>
          <p:spPr>
            <a:xfrm>
              <a:off x="3371" y="1321"/>
              <a:ext cx="49" cy="3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2" name="任意多边形 180321"/>
            <p:cNvSpPr/>
            <p:nvPr/>
          </p:nvSpPr>
          <p:spPr>
            <a:xfrm>
              <a:off x="3443" y="1372"/>
              <a:ext cx="49" cy="32"/>
            </a:xfrm>
            <a:custGeom>
              <a:avLst/>
              <a:gdLst/>
              <a:ahLst/>
              <a:cxnLst/>
              <a:rect l="0" t="0" r="0" b="0"/>
              <a:pathLst>
                <a:path w="185" h="108">
                  <a:moveTo>
                    <a:pt x="0" y="0"/>
                  </a:moveTo>
                  <a:lnTo>
                    <a:pt x="152" y="101"/>
                  </a:lnTo>
                  <a:lnTo>
                    <a:pt x="185" y="108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3" name="直接连接符 180322"/>
            <p:cNvSpPr/>
            <p:nvPr/>
          </p:nvSpPr>
          <p:spPr>
            <a:xfrm>
              <a:off x="3522" y="1409"/>
              <a:ext cx="57" cy="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4" name="任意多边形 180323"/>
            <p:cNvSpPr/>
            <p:nvPr/>
          </p:nvSpPr>
          <p:spPr>
            <a:xfrm>
              <a:off x="3609" y="1424"/>
              <a:ext cx="56" cy="7"/>
            </a:xfrm>
            <a:custGeom>
              <a:avLst/>
              <a:gdLst/>
              <a:ahLst/>
              <a:cxnLst/>
              <a:rect l="0" t="0" r="0" b="0"/>
              <a:pathLst>
                <a:path w="212" h="26">
                  <a:moveTo>
                    <a:pt x="0" y="11"/>
                  </a:moveTo>
                  <a:lnTo>
                    <a:pt x="79" y="26"/>
                  </a:lnTo>
                  <a:lnTo>
                    <a:pt x="212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5" name="直接连接符 180324"/>
            <p:cNvSpPr/>
            <p:nvPr/>
          </p:nvSpPr>
          <p:spPr>
            <a:xfrm flipV="1">
              <a:off x="3696" y="1406"/>
              <a:ext cx="56" cy="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6" name="直接连接符 180325"/>
            <p:cNvSpPr/>
            <p:nvPr/>
          </p:nvSpPr>
          <p:spPr>
            <a:xfrm flipV="1">
              <a:off x="3779" y="1364"/>
              <a:ext cx="48" cy="3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7" name="任意多边形 180326"/>
            <p:cNvSpPr/>
            <p:nvPr/>
          </p:nvSpPr>
          <p:spPr>
            <a:xfrm>
              <a:off x="3852" y="1310"/>
              <a:ext cx="49" cy="37"/>
            </a:xfrm>
            <a:custGeom>
              <a:avLst/>
              <a:gdLst/>
              <a:ahLst/>
              <a:cxnLst/>
              <a:rect l="0" t="0" r="0" b="0"/>
              <a:pathLst>
                <a:path w="177" h="123">
                  <a:moveTo>
                    <a:pt x="0" y="123"/>
                  </a:moveTo>
                  <a:lnTo>
                    <a:pt x="169" y="11"/>
                  </a:lnTo>
                  <a:lnTo>
                    <a:pt x="177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8" name="直接连接符 180327"/>
            <p:cNvSpPr/>
            <p:nvPr/>
          </p:nvSpPr>
          <p:spPr>
            <a:xfrm flipV="1">
              <a:off x="3917" y="1234"/>
              <a:ext cx="32" cy="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29" name="任意多边形 180328"/>
            <p:cNvSpPr/>
            <p:nvPr/>
          </p:nvSpPr>
          <p:spPr>
            <a:xfrm>
              <a:off x="3965" y="1155"/>
              <a:ext cx="22" cy="53"/>
            </a:xfrm>
            <a:custGeom>
              <a:avLst/>
              <a:gdLst/>
              <a:ahLst/>
              <a:cxnLst/>
              <a:rect l="0" t="0" r="0" b="0"/>
              <a:pathLst>
                <a:path w="78" h="198">
                  <a:moveTo>
                    <a:pt x="0" y="198"/>
                  </a:moveTo>
                  <a:lnTo>
                    <a:pt x="56" y="114"/>
                  </a:lnTo>
                  <a:lnTo>
                    <a:pt x="78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30" name="直接连接符 180329"/>
            <p:cNvSpPr/>
            <p:nvPr/>
          </p:nvSpPr>
          <p:spPr>
            <a:xfrm flipV="1">
              <a:off x="3992" y="1065"/>
              <a:ext cx="11" cy="5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31" name="直接连接符 180330"/>
            <p:cNvSpPr/>
            <p:nvPr/>
          </p:nvSpPr>
          <p:spPr>
            <a:xfrm>
              <a:off x="4008" y="1033"/>
              <a:ext cx="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0332" name="组合 180331"/>
            <p:cNvGrpSpPr/>
            <p:nvPr/>
          </p:nvGrpSpPr>
          <p:grpSpPr>
            <a:xfrm>
              <a:off x="3354" y="782"/>
              <a:ext cx="4" cy="505"/>
              <a:chOff x="3354" y="782"/>
              <a:chExt cx="4" cy="505"/>
            </a:xfrm>
          </p:grpSpPr>
          <p:sp>
            <p:nvSpPr>
              <p:cNvPr id="180333" name="直接连接符 180332"/>
              <p:cNvSpPr/>
              <p:nvPr/>
            </p:nvSpPr>
            <p:spPr>
              <a:xfrm flipV="1">
                <a:off x="3354" y="782"/>
                <a:ext cx="4" cy="25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334" name="直接连接符 180333"/>
              <p:cNvSpPr/>
              <p:nvPr/>
            </p:nvSpPr>
            <p:spPr>
              <a:xfrm>
                <a:off x="3354" y="1033"/>
                <a:ext cx="4" cy="25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335" name="组合 180334"/>
            <p:cNvGrpSpPr/>
            <p:nvPr/>
          </p:nvGrpSpPr>
          <p:grpSpPr>
            <a:xfrm>
              <a:off x="3906" y="782"/>
              <a:ext cx="2" cy="505"/>
              <a:chOff x="3906" y="782"/>
              <a:chExt cx="2" cy="505"/>
            </a:xfrm>
          </p:grpSpPr>
          <p:sp>
            <p:nvSpPr>
              <p:cNvPr id="180336" name="直接连接符 180335"/>
              <p:cNvSpPr/>
              <p:nvPr/>
            </p:nvSpPr>
            <p:spPr>
              <a:xfrm>
                <a:off x="3906" y="1033"/>
                <a:ext cx="2" cy="25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337" name="直接连接符 180336"/>
              <p:cNvSpPr/>
              <p:nvPr/>
            </p:nvSpPr>
            <p:spPr>
              <a:xfrm flipV="1">
                <a:off x="3906" y="782"/>
                <a:ext cx="2" cy="25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338" name="直接连接符 180337"/>
            <p:cNvSpPr/>
            <p:nvPr/>
          </p:nvSpPr>
          <p:spPr>
            <a:xfrm flipH="1">
              <a:off x="362" y="782"/>
              <a:ext cx="1268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39" name="直接连接符 180338"/>
            <p:cNvSpPr/>
            <p:nvPr/>
          </p:nvSpPr>
          <p:spPr>
            <a:xfrm flipH="1">
              <a:off x="362" y="1287"/>
              <a:ext cx="1268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0" name="直接连接符 180339"/>
            <p:cNvSpPr/>
            <p:nvPr/>
          </p:nvSpPr>
          <p:spPr>
            <a:xfrm flipH="1">
              <a:off x="858" y="3284"/>
              <a:ext cx="1297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1" name="直接连接符 180340"/>
            <p:cNvSpPr/>
            <p:nvPr/>
          </p:nvSpPr>
          <p:spPr>
            <a:xfrm flipH="1">
              <a:off x="858" y="2129"/>
              <a:ext cx="1297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2" name="直接连接符 180341"/>
            <p:cNvSpPr/>
            <p:nvPr/>
          </p:nvSpPr>
          <p:spPr>
            <a:xfrm flipH="1">
              <a:off x="1982" y="1612"/>
              <a:ext cx="173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3" name="直接连接符 180342"/>
            <p:cNvSpPr/>
            <p:nvPr/>
          </p:nvSpPr>
          <p:spPr>
            <a:xfrm flipH="1">
              <a:off x="1982" y="458"/>
              <a:ext cx="173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4" name="直接连接符 180343"/>
            <p:cNvSpPr/>
            <p:nvPr/>
          </p:nvSpPr>
          <p:spPr>
            <a:xfrm>
              <a:off x="144" y="2705"/>
              <a:ext cx="11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5" name="直接连接符 180344"/>
            <p:cNvSpPr/>
            <p:nvPr/>
          </p:nvSpPr>
          <p:spPr>
            <a:xfrm>
              <a:off x="287" y="2705"/>
              <a:ext cx="2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6" name="直接连接符 180345"/>
            <p:cNvSpPr/>
            <p:nvPr/>
          </p:nvSpPr>
          <p:spPr>
            <a:xfrm>
              <a:off x="344" y="2705"/>
              <a:ext cx="14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7" name="直接连接符 180346"/>
            <p:cNvSpPr/>
            <p:nvPr/>
          </p:nvSpPr>
          <p:spPr>
            <a:xfrm>
              <a:off x="517" y="2705"/>
              <a:ext cx="2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8" name="直接连接符 180347"/>
            <p:cNvSpPr/>
            <p:nvPr/>
          </p:nvSpPr>
          <p:spPr>
            <a:xfrm>
              <a:off x="574" y="2705"/>
              <a:ext cx="14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49" name="直接连接符 180348"/>
            <p:cNvSpPr/>
            <p:nvPr/>
          </p:nvSpPr>
          <p:spPr>
            <a:xfrm>
              <a:off x="747" y="2705"/>
              <a:ext cx="29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0" name="直接连接符 180349"/>
            <p:cNvSpPr/>
            <p:nvPr/>
          </p:nvSpPr>
          <p:spPr>
            <a:xfrm>
              <a:off x="803" y="2705"/>
              <a:ext cx="14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1" name="直接连接符 180350"/>
            <p:cNvSpPr/>
            <p:nvPr/>
          </p:nvSpPr>
          <p:spPr>
            <a:xfrm>
              <a:off x="976" y="2705"/>
              <a:ext cx="3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2" name="直接连接符 180351"/>
            <p:cNvSpPr/>
            <p:nvPr/>
          </p:nvSpPr>
          <p:spPr>
            <a:xfrm>
              <a:off x="1033" y="2705"/>
              <a:ext cx="14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3" name="直接连接符 180352"/>
            <p:cNvSpPr/>
            <p:nvPr/>
          </p:nvSpPr>
          <p:spPr>
            <a:xfrm>
              <a:off x="1207" y="2705"/>
              <a:ext cx="29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4" name="直接连接符 180353"/>
            <p:cNvSpPr/>
            <p:nvPr/>
          </p:nvSpPr>
          <p:spPr>
            <a:xfrm>
              <a:off x="1263" y="2705"/>
              <a:ext cx="14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5" name="直接连接符 180354"/>
            <p:cNvSpPr/>
            <p:nvPr/>
          </p:nvSpPr>
          <p:spPr>
            <a:xfrm>
              <a:off x="1436" y="2705"/>
              <a:ext cx="29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6" name="直接连接符 180355"/>
            <p:cNvSpPr/>
            <p:nvPr/>
          </p:nvSpPr>
          <p:spPr>
            <a:xfrm>
              <a:off x="1492" y="2705"/>
              <a:ext cx="14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7" name="直接连接符 180356"/>
            <p:cNvSpPr/>
            <p:nvPr/>
          </p:nvSpPr>
          <p:spPr>
            <a:xfrm>
              <a:off x="1665" y="2705"/>
              <a:ext cx="3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8" name="直接连接符 180357"/>
            <p:cNvSpPr/>
            <p:nvPr/>
          </p:nvSpPr>
          <p:spPr>
            <a:xfrm>
              <a:off x="1725" y="2705"/>
              <a:ext cx="14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59" name="直接连接符 180358"/>
            <p:cNvSpPr/>
            <p:nvPr/>
          </p:nvSpPr>
          <p:spPr>
            <a:xfrm>
              <a:off x="1895" y="2705"/>
              <a:ext cx="3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0" name="直接连接符 180359"/>
            <p:cNvSpPr/>
            <p:nvPr/>
          </p:nvSpPr>
          <p:spPr>
            <a:xfrm>
              <a:off x="1955" y="2705"/>
              <a:ext cx="14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1" name="直接连接符 180360"/>
            <p:cNvSpPr/>
            <p:nvPr/>
          </p:nvSpPr>
          <p:spPr>
            <a:xfrm>
              <a:off x="2128" y="2705"/>
              <a:ext cx="2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2" name="直接连接符 180361"/>
            <p:cNvSpPr/>
            <p:nvPr/>
          </p:nvSpPr>
          <p:spPr>
            <a:xfrm>
              <a:off x="2184" y="2705"/>
              <a:ext cx="14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3" name="直接连接符 180362"/>
            <p:cNvSpPr/>
            <p:nvPr/>
          </p:nvSpPr>
          <p:spPr>
            <a:xfrm>
              <a:off x="2357" y="2705"/>
              <a:ext cx="2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4" name="直接连接符 180363"/>
            <p:cNvSpPr/>
            <p:nvPr/>
          </p:nvSpPr>
          <p:spPr>
            <a:xfrm>
              <a:off x="2415" y="2705"/>
              <a:ext cx="11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5" name="直接连接符 180364"/>
            <p:cNvSpPr/>
            <p:nvPr/>
          </p:nvSpPr>
          <p:spPr>
            <a:xfrm flipH="1">
              <a:off x="3133" y="1287"/>
              <a:ext cx="992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6" name="直接连接符 180365"/>
            <p:cNvSpPr/>
            <p:nvPr/>
          </p:nvSpPr>
          <p:spPr>
            <a:xfrm flipH="1">
              <a:off x="3133" y="782"/>
              <a:ext cx="992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7" name="任意多边形 180366"/>
            <p:cNvSpPr/>
            <p:nvPr/>
          </p:nvSpPr>
          <p:spPr>
            <a:xfrm>
              <a:off x="3076" y="458"/>
              <a:ext cx="1105" cy="1154"/>
            </a:xfrm>
            <a:custGeom>
              <a:avLst/>
              <a:gdLst/>
              <a:ahLst/>
              <a:cxnLst/>
              <a:rect l="0" t="0" r="0" b="0"/>
              <a:pathLst>
                <a:path w="4085" h="4090">
                  <a:moveTo>
                    <a:pt x="4085" y="2046"/>
                  </a:moveTo>
                  <a:lnTo>
                    <a:pt x="3985" y="1414"/>
                  </a:lnTo>
                  <a:lnTo>
                    <a:pt x="3695" y="844"/>
                  </a:lnTo>
                  <a:lnTo>
                    <a:pt x="3243" y="391"/>
                  </a:lnTo>
                  <a:lnTo>
                    <a:pt x="2674" y="101"/>
                  </a:lnTo>
                  <a:lnTo>
                    <a:pt x="2042" y="0"/>
                  </a:lnTo>
                  <a:lnTo>
                    <a:pt x="1412" y="101"/>
                  </a:lnTo>
                  <a:lnTo>
                    <a:pt x="842" y="391"/>
                  </a:lnTo>
                  <a:lnTo>
                    <a:pt x="389" y="844"/>
                  </a:lnTo>
                  <a:lnTo>
                    <a:pt x="99" y="1414"/>
                  </a:lnTo>
                  <a:lnTo>
                    <a:pt x="0" y="2046"/>
                  </a:lnTo>
                  <a:lnTo>
                    <a:pt x="99" y="2678"/>
                  </a:lnTo>
                  <a:lnTo>
                    <a:pt x="389" y="3247"/>
                  </a:lnTo>
                  <a:lnTo>
                    <a:pt x="842" y="3700"/>
                  </a:lnTo>
                  <a:lnTo>
                    <a:pt x="1412" y="3990"/>
                  </a:lnTo>
                  <a:lnTo>
                    <a:pt x="2042" y="4090"/>
                  </a:lnTo>
                  <a:lnTo>
                    <a:pt x="2674" y="3990"/>
                  </a:lnTo>
                  <a:lnTo>
                    <a:pt x="3243" y="3700"/>
                  </a:lnTo>
                  <a:lnTo>
                    <a:pt x="3695" y="3247"/>
                  </a:lnTo>
                  <a:lnTo>
                    <a:pt x="3985" y="2678"/>
                  </a:lnTo>
                  <a:lnTo>
                    <a:pt x="4085" y="204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8" name="直接连接符 180367"/>
            <p:cNvSpPr/>
            <p:nvPr/>
          </p:nvSpPr>
          <p:spPr>
            <a:xfrm>
              <a:off x="144" y="1033"/>
              <a:ext cx="13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69" name="直接连接符 180368"/>
            <p:cNvSpPr/>
            <p:nvPr/>
          </p:nvSpPr>
          <p:spPr>
            <a:xfrm>
              <a:off x="304" y="1033"/>
              <a:ext cx="29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0" name="直接连接符 180369"/>
            <p:cNvSpPr/>
            <p:nvPr/>
          </p:nvSpPr>
          <p:spPr>
            <a:xfrm>
              <a:off x="362" y="1033"/>
              <a:ext cx="1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1" name="直接连接符 180370"/>
            <p:cNvSpPr/>
            <p:nvPr/>
          </p:nvSpPr>
          <p:spPr>
            <a:xfrm>
              <a:off x="533" y="1033"/>
              <a:ext cx="30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2" name="直接连接符 180371"/>
            <p:cNvSpPr/>
            <p:nvPr/>
          </p:nvSpPr>
          <p:spPr>
            <a:xfrm>
              <a:off x="593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3" name="直接连接符 180372"/>
            <p:cNvSpPr/>
            <p:nvPr/>
          </p:nvSpPr>
          <p:spPr>
            <a:xfrm>
              <a:off x="765" y="1033"/>
              <a:ext cx="2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4" name="直接连接符 180373"/>
            <p:cNvSpPr/>
            <p:nvPr/>
          </p:nvSpPr>
          <p:spPr>
            <a:xfrm>
              <a:off x="822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5" name="直接连接符 180374"/>
            <p:cNvSpPr/>
            <p:nvPr/>
          </p:nvSpPr>
          <p:spPr>
            <a:xfrm>
              <a:off x="996" y="1033"/>
              <a:ext cx="26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6" name="直接连接符 180375"/>
            <p:cNvSpPr/>
            <p:nvPr/>
          </p:nvSpPr>
          <p:spPr>
            <a:xfrm>
              <a:off x="1052" y="1033"/>
              <a:ext cx="1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7" name="直接连接符 180376"/>
            <p:cNvSpPr/>
            <p:nvPr/>
          </p:nvSpPr>
          <p:spPr>
            <a:xfrm>
              <a:off x="1225" y="1033"/>
              <a:ext cx="27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8" name="直接连接符 180377"/>
            <p:cNvSpPr/>
            <p:nvPr/>
          </p:nvSpPr>
          <p:spPr>
            <a:xfrm>
              <a:off x="1281" y="1033"/>
              <a:ext cx="1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79" name="直接连接符 180378"/>
            <p:cNvSpPr/>
            <p:nvPr/>
          </p:nvSpPr>
          <p:spPr>
            <a:xfrm>
              <a:off x="1454" y="1033"/>
              <a:ext cx="31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0" name="直接连接符 180379"/>
            <p:cNvSpPr/>
            <p:nvPr/>
          </p:nvSpPr>
          <p:spPr>
            <a:xfrm>
              <a:off x="1512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1" name="直接连接符 180380"/>
            <p:cNvSpPr/>
            <p:nvPr/>
          </p:nvSpPr>
          <p:spPr>
            <a:xfrm>
              <a:off x="1685" y="1033"/>
              <a:ext cx="29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2" name="直接连接符 180381"/>
            <p:cNvSpPr/>
            <p:nvPr/>
          </p:nvSpPr>
          <p:spPr>
            <a:xfrm>
              <a:off x="1741" y="1033"/>
              <a:ext cx="146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3" name="直接连接符 180382"/>
            <p:cNvSpPr/>
            <p:nvPr/>
          </p:nvSpPr>
          <p:spPr>
            <a:xfrm>
              <a:off x="1914" y="1033"/>
              <a:ext cx="30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4" name="直接连接符 180383"/>
            <p:cNvSpPr/>
            <p:nvPr/>
          </p:nvSpPr>
          <p:spPr>
            <a:xfrm>
              <a:off x="1971" y="1033"/>
              <a:ext cx="146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5" name="直接连接符 180384"/>
            <p:cNvSpPr/>
            <p:nvPr/>
          </p:nvSpPr>
          <p:spPr>
            <a:xfrm>
              <a:off x="2144" y="1033"/>
              <a:ext cx="29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6" name="直接连接符 180385"/>
            <p:cNvSpPr/>
            <p:nvPr/>
          </p:nvSpPr>
          <p:spPr>
            <a:xfrm>
              <a:off x="2203" y="1033"/>
              <a:ext cx="14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7" name="直接连接符 180386"/>
            <p:cNvSpPr/>
            <p:nvPr/>
          </p:nvSpPr>
          <p:spPr>
            <a:xfrm>
              <a:off x="2373" y="1033"/>
              <a:ext cx="31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8" name="直接连接符 180387"/>
            <p:cNvSpPr/>
            <p:nvPr/>
          </p:nvSpPr>
          <p:spPr>
            <a:xfrm>
              <a:off x="2433" y="1033"/>
              <a:ext cx="133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89" name="任意多边形 180388"/>
            <p:cNvSpPr/>
            <p:nvPr/>
          </p:nvSpPr>
          <p:spPr>
            <a:xfrm>
              <a:off x="466" y="2979"/>
              <a:ext cx="45" cy="40"/>
            </a:xfrm>
            <a:custGeom>
              <a:avLst/>
              <a:gdLst/>
              <a:ahLst/>
              <a:cxnLst/>
              <a:rect l="0" t="0" r="0" b="0"/>
              <a:pathLst>
                <a:path w="170" h="144">
                  <a:moveTo>
                    <a:pt x="170" y="50"/>
                  </a:moveTo>
                  <a:lnTo>
                    <a:pt x="131" y="0"/>
                  </a:lnTo>
                  <a:lnTo>
                    <a:pt x="0" y="144"/>
                  </a:lnTo>
                  <a:lnTo>
                    <a:pt x="170" y="5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0" name="任意多边形 180389"/>
            <p:cNvSpPr/>
            <p:nvPr/>
          </p:nvSpPr>
          <p:spPr>
            <a:xfrm>
              <a:off x="466" y="2979"/>
              <a:ext cx="45" cy="40"/>
            </a:xfrm>
            <a:custGeom>
              <a:avLst/>
              <a:gdLst/>
              <a:ahLst/>
              <a:cxnLst/>
              <a:rect l="0" t="0" r="0" b="0"/>
              <a:pathLst>
                <a:path w="170" h="144">
                  <a:moveTo>
                    <a:pt x="170" y="50"/>
                  </a:moveTo>
                  <a:lnTo>
                    <a:pt x="131" y="0"/>
                  </a:lnTo>
                  <a:lnTo>
                    <a:pt x="0" y="144"/>
                  </a:lnTo>
                  <a:lnTo>
                    <a:pt x="170" y="5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1" name="直接连接符 180390"/>
            <p:cNvSpPr/>
            <p:nvPr/>
          </p:nvSpPr>
          <p:spPr>
            <a:xfrm flipV="1">
              <a:off x="514" y="2705"/>
              <a:ext cx="344" cy="28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2" name="直接连接符 180391"/>
            <p:cNvSpPr/>
            <p:nvPr/>
          </p:nvSpPr>
          <p:spPr>
            <a:xfrm>
              <a:off x="858" y="1999"/>
              <a:ext cx="2" cy="17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3" name="直接连接符 180392"/>
            <p:cNvSpPr/>
            <p:nvPr/>
          </p:nvSpPr>
          <p:spPr>
            <a:xfrm>
              <a:off x="858" y="2208"/>
              <a:ext cx="2" cy="2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4" name="直接连接符 180393"/>
            <p:cNvSpPr/>
            <p:nvPr/>
          </p:nvSpPr>
          <p:spPr>
            <a:xfrm>
              <a:off x="858" y="2267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5" name="直接连接符 180394"/>
            <p:cNvSpPr/>
            <p:nvPr/>
          </p:nvSpPr>
          <p:spPr>
            <a:xfrm>
              <a:off x="858" y="2448"/>
              <a:ext cx="2" cy="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6" name="直接连接符 180395"/>
            <p:cNvSpPr/>
            <p:nvPr/>
          </p:nvSpPr>
          <p:spPr>
            <a:xfrm>
              <a:off x="858" y="2507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7" name="直接连接符 180396"/>
            <p:cNvSpPr/>
            <p:nvPr/>
          </p:nvSpPr>
          <p:spPr>
            <a:xfrm>
              <a:off x="858" y="2688"/>
              <a:ext cx="2" cy="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8" name="直接连接符 180397"/>
            <p:cNvSpPr/>
            <p:nvPr/>
          </p:nvSpPr>
          <p:spPr>
            <a:xfrm>
              <a:off x="858" y="2747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99" name="直接连接符 180398"/>
            <p:cNvSpPr/>
            <p:nvPr/>
          </p:nvSpPr>
          <p:spPr>
            <a:xfrm>
              <a:off x="858" y="2928"/>
              <a:ext cx="2" cy="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0" name="直接连接符 180399"/>
            <p:cNvSpPr/>
            <p:nvPr/>
          </p:nvSpPr>
          <p:spPr>
            <a:xfrm>
              <a:off x="858" y="2988"/>
              <a:ext cx="2" cy="15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1" name="直接连接符 180400"/>
            <p:cNvSpPr/>
            <p:nvPr/>
          </p:nvSpPr>
          <p:spPr>
            <a:xfrm>
              <a:off x="858" y="3168"/>
              <a:ext cx="2" cy="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3" name="直接连接符 180402"/>
            <p:cNvSpPr/>
            <p:nvPr/>
          </p:nvSpPr>
          <p:spPr>
            <a:xfrm>
              <a:off x="858" y="240"/>
              <a:ext cx="2" cy="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4" name="直接连接符 180403"/>
            <p:cNvSpPr/>
            <p:nvPr/>
          </p:nvSpPr>
          <p:spPr>
            <a:xfrm>
              <a:off x="858" y="361"/>
              <a:ext cx="2" cy="3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5" name="直接连接符 180404"/>
            <p:cNvSpPr/>
            <p:nvPr/>
          </p:nvSpPr>
          <p:spPr>
            <a:xfrm>
              <a:off x="858" y="420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6" name="直接连接符 180405"/>
            <p:cNvSpPr/>
            <p:nvPr/>
          </p:nvSpPr>
          <p:spPr>
            <a:xfrm>
              <a:off x="858" y="602"/>
              <a:ext cx="2" cy="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7" name="直接连接符 180406"/>
            <p:cNvSpPr/>
            <p:nvPr/>
          </p:nvSpPr>
          <p:spPr>
            <a:xfrm>
              <a:off x="858" y="660"/>
              <a:ext cx="2" cy="15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8" name="直接连接符 180407"/>
            <p:cNvSpPr/>
            <p:nvPr/>
          </p:nvSpPr>
          <p:spPr>
            <a:xfrm>
              <a:off x="858" y="842"/>
              <a:ext cx="2" cy="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09" name="直接连接符 180408"/>
            <p:cNvSpPr/>
            <p:nvPr/>
          </p:nvSpPr>
          <p:spPr>
            <a:xfrm>
              <a:off x="858" y="903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0" name="直接连接符 180409"/>
            <p:cNvSpPr/>
            <p:nvPr/>
          </p:nvSpPr>
          <p:spPr>
            <a:xfrm>
              <a:off x="858" y="1084"/>
              <a:ext cx="2" cy="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1" name="直接连接符 180410"/>
            <p:cNvSpPr/>
            <p:nvPr/>
          </p:nvSpPr>
          <p:spPr>
            <a:xfrm>
              <a:off x="858" y="1143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2" name="直接连接符 180411"/>
            <p:cNvSpPr/>
            <p:nvPr/>
          </p:nvSpPr>
          <p:spPr>
            <a:xfrm>
              <a:off x="858" y="1325"/>
              <a:ext cx="2" cy="2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3" name="直接连接符 180412"/>
            <p:cNvSpPr/>
            <p:nvPr/>
          </p:nvSpPr>
          <p:spPr>
            <a:xfrm>
              <a:off x="858" y="1384"/>
              <a:ext cx="2" cy="1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4" name="直接连接符 180413"/>
            <p:cNvSpPr/>
            <p:nvPr/>
          </p:nvSpPr>
          <p:spPr>
            <a:xfrm>
              <a:off x="858" y="1564"/>
              <a:ext cx="2" cy="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5" name="直接连接符 180414"/>
            <p:cNvSpPr/>
            <p:nvPr/>
          </p:nvSpPr>
          <p:spPr>
            <a:xfrm>
              <a:off x="858" y="1624"/>
              <a:ext cx="2" cy="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16" name="直接连接符 180415"/>
            <p:cNvSpPr/>
            <p:nvPr/>
          </p:nvSpPr>
          <p:spPr>
            <a:xfrm>
              <a:off x="3638" y="346"/>
              <a:ext cx="0" cy="153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lgDash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423" name="文本框 180422"/>
            <p:cNvSpPr txBox="1"/>
            <p:nvPr/>
          </p:nvSpPr>
          <p:spPr>
            <a:xfrm rot="-2000394">
              <a:off x="344" y="2559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</p:grpSp>
      <p:sp>
        <p:nvSpPr>
          <p:cNvPr id="180424" name="文本框 180423"/>
          <p:cNvSpPr txBox="1"/>
          <p:nvPr/>
        </p:nvSpPr>
        <p:spPr>
          <a:xfrm>
            <a:off x="-32385" y="139700"/>
            <a:ext cx="91027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85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试分析物体的表面交线，并画全三视图。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17" name="组合 211016"/>
          <p:cNvGrpSpPr/>
          <p:nvPr/>
        </p:nvGrpSpPr>
        <p:grpSpPr>
          <a:xfrm>
            <a:off x="-153987" y="31750"/>
            <a:ext cx="9293225" cy="6826250"/>
            <a:chOff x="-97" y="20"/>
            <a:chExt cx="5854" cy="4300"/>
          </a:xfrm>
        </p:grpSpPr>
        <p:grpSp>
          <p:nvGrpSpPr>
            <p:cNvPr id="210946" name="组合 210945"/>
            <p:cNvGrpSpPr/>
            <p:nvPr/>
          </p:nvGrpSpPr>
          <p:grpSpPr>
            <a:xfrm>
              <a:off x="99" y="91"/>
              <a:ext cx="5614" cy="4040"/>
              <a:chOff x="102" y="91"/>
              <a:chExt cx="5614" cy="4040"/>
            </a:xfrm>
          </p:grpSpPr>
          <p:grpSp>
            <p:nvGrpSpPr>
              <p:cNvPr id="210947" name="组合 210946"/>
              <p:cNvGrpSpPr/>
              <p:nvPr/>
            </p:nvGrpSpPr>
            <p:grpSpPr>
              <a:xfrm>
                <a:off x="102" y="336"/>
                <a:ext cx="4218" cy="3795"/>
                <a:chOff x="192" y="384"/>
                <a:chExt cx="4094" cy="3515"/>
              </a:xfrm>
            </p:grpSpPr>
            <p:sp>
              <p:nvSpPr>
                <p:cNvPr id="210948" name="直接连接符 210947"/>
                <p:cNvSpPr/>
                <p:nvPr/>
              </p:nvSpPr>
              <p:spPr>
                <a:xfrm>
                  <a:off x="1263" y="440"/>
                  <a:ext cx="0" cy="18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49" name="直接连接符 210948"/>
                <p:cNvSpPr/>
                <p:nvPr/>
              </p:nvSpPr>
              <p:spPr>
                <a:xfrm>
                  <a:off x="338" y="1619"/>
                  <a:ext cx="20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0" name="直接连接符 210949"/>
                <p:cNvSpPr/>
                <p:nvPr/>
              </p:nvSpPr>
              <p:spPr>
                <a:xfrm>
                  <a:off x="460" y="1058"/>
                  <a:ext cx="0" cy="1123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1" name="直接连接符 210950"/>
                <p:cNvSpPr/>
                <p:nvPr/>
              </p:nvSpPr>
              <p:spPr>
                <a:xfrm>
                  <a:off x="2101" y="1054"/>
                  <a:ext cx="0" cy="1122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2" name="直接连接符 210951"/>
                <p:cNvSpPr/>
                <p:nvPr/>
              </p:nvSpPr>
              <p:spPr>
                <a:xfrm>
                  <a:off x="460" y="1058"/>
                  <a:ext cx="432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3" name="直接连接符 210952"/>
                <p:cNvSpPr/>
                <p:nvPr/>
              </p:nvSpPr>
              <p:spPr>
                <a:xfrm flipV="1">
                  <a:off x="892" y="664"/>
                  <a:ext cx="0" cy="394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4" name="直接连接符 210953"/>
                <p:cNvSpPr/>
                <p:nvPr/>
              </p:nvSpPr>
              <p:spPr>
                <a:xfrm>
                  <a:off x="892" y="664"/>
                  <a:ext cx="742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55" name="直接连接符 210954"/>
                <p:cNvSpPr/>
                <p:nvPr/>
              </p:nvSpPr>
              <p:spPr>
                <a:xfrm>
                  <a:off x="1634" y="664"/>
                  <a:ext cx="0" cy="394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0956" name="组合 210955"/>
                <p:cNvGrpSpPr/>
                <p:nvPr/>
              </p:nvGrpSpPr>
              <p:grpSpPr>
                <a:xfrm>
                  <a:off x="192" y="2496"/>
                  <a:ext cx="2068" cy="1403"/>
                  <a:chOff x="156" y="2821"/>
                  <a:chExt cx="1955" cy="1307"/>
                </a:xfrm>
              </p:grpSpPr>
              <p:sp>
                <p:nvSpPr>
                  <p:cNvPr id="210957" name="椭圆 210956"/>
                  <p:cNvSpPr/>
                  <p:nvPr/>
                </p:nvSpPr>
                <p:spPr>
                  <a:xfrm>
                    <a:off x="826" y="3187"/>
                    <a:ext cx="670" cy="6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958" name="直接连接符 210957"/>
                  <p:cNvSpPr/>
                  <p:nvPr/>
                </p:nvSpPr>
                <p:spPr>
                  <a:xfrm>
                    <a:off x="1162" y="2821"/>
                    <a:ext cx="0" cy="1307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959" name="直接连接符 210958"/>
                  <p:cNvSpPr/>
                  <p:nvPr/>
                </p:nvSpPr>
                <p:spPr>
                  <a:xfrm>
                    <a:off x="156" y="3500"/>
                    <a:ext cx="1955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960" name="矩形 210959"/>
                  <p:cNvSpPr/>
                  <p:nvPr/>
                </p:nvSpPr>
                <p:spPr>
                  <a:xfrm>
                    <a:off x="379" y="2977"/>
                    <a:ext cx="1565" cy="1046"/>
                  </a:xfrm>
                  <a:prstGeom prst="rect">
                    <a:avLst/>
                  </a:pr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961" name="椭圆 210960"/>
                  <p:cNvSpPr/>
                  <p:nvPr/>
                </p:nvSpPr>
                <p:spPr>
                  <a:xfrm>
                    <a:off x="826" y="3187"/>
                    <a:ext cx="670" cy="627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0962" name="椭圆 210961"/>
                <p:cNvSpPr/>
                <p:nvPr/>
              </p:nvSpPr>
              <p:spPr>
                <a:xfrm>
                  <a:off x="2743" y="1058"/>
                  <a:ext cx="1235" cy="1123"/>
                </a:xfrm>
                <a:prstGeom prst="ellipse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3" name="直接连接符 210962"/>
                <p:cNvSpPr/>
                <p:nvPr/>
              </p:nvSpPr>
              <p:spPr>
                <a:xfrm>
                  <a:off x="2496" y="1619"/>
                  <a:ext cx="179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4" name="直接连接符 210963"/>
                <p:cNvSpPr/>
                <p:nvPr/>
              </p:nvSpPr>
              <p:spPr>
                <a:xfrm>
                  <a:off x="3360" y="384"/>
                  <a:ext cx="0" cy="196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5" name="直接连接符 210964"/>
                <p:cNvSpPr/>
                <p:nvPr/>
              </p:nvSpPr>
              <p:spPr>
                <a:xfrm>
                  <a:off x="2990" y="664"/>
                  <a:ext cx="7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6" name="直接连接符 210965"/>
                <p:cNvSpPr/>
                <p:nvPr/>
              </p:nvSpPr>
              <p:spPr>
                <a:xfrm>
                  <a:off x="2990" y="664"/>
                  <a:ext cx="0" cy="506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7" name="直接连接符 210966"/>
                <p:cNvSpPr/>
                <p:nvPr/>
              </p:nvSpPr>
              <p:spPr>
                <a:xfrm>
                  <a:off x="3730" y="664"/>
                  <a:ext cx="0" cy="506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8" name="直接连接符 210967"/>
                <p:cNvSpPr/>
                <p:nvPr/>
              </p:nvSpPr>
              <p:spPr>
                <a:xfrm>
                  <a:off x="457" y="2187"/>
                  <a:ext cx="1644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969" name="直接连接符 210968"/>
                <p:cNvSpPr/>
                <p:nvPr/>
              </p:nvSpPr>
              <p:spPr>
                <a:xfrm>
                  <a:off x="1624" y="1054"/>
                  <a:ext cx="477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0970" name="矩形 210969"/>
              <p:cNvSpPr/>
              <p:nvPr/>
            </p:nvSpPr>
            <p:spPr>
              <a:xfrm>
                <a:off x="4228" y="91"/>
                <a:ext cx="1488" cy="979"/>
              </a:xfrm>
              <a:prstGeom prst="rect">
                <a:avLst/>
              </a:prstGeom>
              <a:noFill/>
              <a:ln w="254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l"/>
                <a:r>
                  <a:rPr lang="zh-CN" altLang="en-US" sz="2400" dirty="0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例</a:t>
                </a:r>
                <a:r>
                  <a:rPr lang="en-US" altLang="zh-CN" sz="2400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  <a:r>
                  <a:rPr lang="en-US" altLang="zh-CN" sz="2400" dirty="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zh-CN" altLang="en-US" sz="2400" dirty="0">
                    <a:latin typeface="黑体" pitchFamily="2" charset="-122"/>
                    <a:ea typeface="黑体" pitchFamily="2" charset="-122"/>
                  </a:rPr>
                  <a:t>试分析如图所示物体的表面交线，并画全三视图。</a:t>
                </a:r>
              </a:p>
            </p:txBody>
          </p:sp>
        </p:grpSp>
        <p:graphicFrame>
          <p:nvGraphicFramePr>
            <p:cNvPr id="210971" name="对象 210970"/>
            <p:cNvGraphicFramePr>
              <a:graphicFrameLocks/>
            </p:cNvGraphicFramePr>
            <p:nvPr/>
          </p:nvGraphicFramePr>
          <p:xfrm>
            <a:off x="3830" y="2208"/>
            <a:ext cx="1927" cy="2112"/>
          </p:xfrm>
          <a:graphic>
            <a:graphicData uri="http://schemas.openxmlformats.org/presentationml/2006/ole">
              <p:oleObj spid="_x0000_s36865" r:id="rId3" imgW="1592718" imgH="1744762" progId="PBrush">
                <p:embed/>
              </p:oleObj>
            </a:graphicData>
          </a:graphic>
        </p:graphicFrame>
        <p:sp>
          <p:nvSpPr>
            <p:cNvPr id="210972" name="任意多边形 210971"/>
            <p:cNvSpPr/>
            <p:nvPr/>
          </p:nvSpPr>
          <p:spPr>
            <a:xfrm>
              <a:off x="2967" y="1062"/>
              <a:ext cx="769" cy="125"/>
            </a:xfrm>
            <a:custGeom>
              <a:avLst/>
              <a:gdLst/>
              <a:ahLst/>
              <a:cxnLst/>
              <a:rect l="0" t="0" r="0" b="0"/>
              <a:pathLst>
                <a:path w="580" h="99">
                  <a:moveTo>
                    <a:pt x="0" y="99"/>
                  </a:moveTo>
                  <a:cubicBezTo>
                    <a:pt x="32" y="87"/>
                    <a:pt x="142" y="28"/>
                    <a:pt x="190" y="14"/>
                  </a:cubicBezTo>
                  <a:cubicBezTo>
                    <a:pt x="238" y="0"/>
                    <a:pt x="247" y="11"/>
                    <a:pt x="286" y="14"/>
                  </a:cubicBezTo>
                  <a:cubicBezTo>
                    <a:pt x="325" y="17"/>
                    <a:pt x="375" y="18"/>
                    <a:pt x="424" y="32"/>
                  </a:cubicBezTo>
                  <a:cubicBezTo>
                    <a:pt x="473" y="46"/>
                    <a:pt x="548" y="85"/>
                    <a:pt x="580" y="99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73" name="椭圆 210972"/>
            <p:cNvSpPr/>
            <p:nvPr/>
          </p:nvSpPr>
          <p:spPr>
            <a:xfrm>
              <a:off x="841" y="3031"/>
              <a:ext cx="714" cy="72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0974" name="组合 210973"/>
            <p:cNvGrpSpPr/>
            <p:nvPr/>
          </p:nvGrpSpPr>
          <p:grpSpPr>
            <a:xfrm>
              <a:off x="573" y="3120"/>
              <a:ext cx="1268" cy="932"/>
              <a:chOff x="576" y="3120"/>
              <a:chExt cx="1268" cy="932"/>
            </a:xfrm>
          </p:grpSpPr>
          <p:sp>
            <p:nvSpPr>
              <p:cNvPr id="210975" name="文本框 210974"/>
              <p:cNvSpPr txBox="1"/>
              <p:nvPr/>
            </p:nvSpPr>
            <p:spPr>
              <a:xfrm>
                <a:off x="576" y="3168"/>
                <a:ext cx="26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76" name="文本框 210975"/>
              <p:cNvSpPr txBox="1"/>
              <p:nvPr/>
            </p:nvSpPr>
            <p:spPr>
              <a:xfrm>
                <a:off x="768" y="3408"/>
                <a:ext cx="249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77" name="文本框 210976"/>
              <p:cNvSpPr txBox="1"/>
              <p:nvPr/>
            </p:nvSpPr>
            <p:spPr>
              <a:xfrm>
                <a:off x="672" y="3504"/>
                <a:ext cx="26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78" name="文本框 210977"/>
              <p:cNvSpPr txBox="1"/>
              <p:nvPr/>
            </p:nvSpPr>
            <p:spPr>
              <a:xfrm>
                <a:off x="1008" y="3648"/>
                <a:ext cx="26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210979" name="文本框 210978"/>
              <p:cNvSpPr txBox="1"/>
              <p:nvPr/>
            </p:nvSpPr>
            <p:spPr>
              <a:xfrm>
                <a:off x="1344" y="3429"/>
                <a:ext cx="249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80" name="文本框 210979"/>
              <p:cNvSpPr txBox="1"/>
              <p:nvPr/>
            </p:nvSpPr>
            <p:spPr>
              <a:xfrm>
                <a:off x="1536" y="3456"/>
                <a:ext cx="26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81" name="文本框 210980"/>
              <p:cNvSpPr txBox="1"/>
              <p:nvPr/>
            </p:nvSpPr>
            <p:spPr>
              <a:xfrm>
                <a:off x="1584" y="3120"/>
                <a:ext cx="260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10982" name="文本框 210981"/>
            <p:cNvSpPr txBox="1"/>
            <p:nvPr/>
          </p:nvSpPr>
          <p:spPr>
            <a:xfrm>
              <a:off x="477" y="768"/>
              <a:ext cx="34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1'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0983" name="文本框 210982"/>
            <p:cNvSpPr txBox="1"/>
            <p:nvPr/>
          </p:nvSpPr>
          <p:spPr>
            <a:xfrm>
              <a:off x="1581" y="738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5'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0984" name="文本框 210983"/>
            <p:cNvSpPr txBox="1"/>
            <p:nvPr/>
          </p:nvSpPr>
          <p:spPr>
            <a:xfrm>
              <a:off x="3804" y="1001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3"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0985" name="直接连接符 210984"/>
            <p:cNvSpPr/>
            <p:nvPr/>
          </p:nvSpPr>
          <p:spPr>
            <a:xfrm flipH="1">
              <a:off x="1005" y="1174"/>
              <a:ext cx="281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0986" name="组合 210985"/>
            <p:cNvGrpSpPr/>
            <p:nvPr/>
          </p:nvGrpSpPr>
          <p:grpSpPr>
            <a:xfrm>
              <a:off x="1101" y="1004"/>
              <a:ext cx="315" cy="513"/>
              <a:chOff x="1104" y="1004"/>
              <a:chExt cx="315" cy="513"/>
            </a:xfrm>
          </p:grpSpPr>
          <p:sp>
            <p:nvSpPr>
              <p:cNvPr id="210987" name="文本框 210986"/>
              <p:cNvSpPr txBox="1"/>
              <p:nvPr/>
            </p:nvSpPr>
            <p:spPr>
              <a:xfrm>
                <a:off x="1104" y="1004"/>
                <a:ext cx="219" cy="32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800" b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0988" name="文本框 210987"/>
              <p:cNvSpPr txBox="1"/>
              <p:nvPr/>
            </p:nvSpPr>
            <p:spPr>
              <a:xfrm>
                <a:off x="1104" y="1152"/>
                <a:ext cx="315" cy="36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3'</a:t>
                </a:r>
                <a:endParaRPr lang="en-US" altLang="zh-CN" sz="2800" b="0"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210989" name="组合 210988"/>
            <p:cNvGrpSpPr/>
            <p:nvPr/>
          </p:nvGrpSpPr>
          <p:grpSpPr>
            <a:xfrm>
              <a:off x="2877" y="1104"/>
              <a:ext cx="1015" cy="1607"/>
              <a:chOff x="2880" y="1104"/>
              <a:chExt cx="1015" cy="1607"/>
            </a:xfrm>
          </p:grpSpPr>
          <p:sp>
            <p:nvSpPr>
              <p:cNvPr id="210990" name="直接连接符 210989"/>
              <p:cNvSpPr/>
              <p:nvPr/>
            </p:nvSpPr>
            <p:spPr>
              <a:xfrm>
                <a:off x="3648" y="1104"/>
                <a:ext cx="0" cy="160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91" name="直接连接符 210990"/>
              <p:cNvSpPr/>
              <p:nvPr/>
            </p:nvSpPr>
            <p:spPr>
              <a:xfrm>
                <a:off x="3375" y="2452"/>
                <a:ext cx="0" cy="25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92" name="直接连接符 210991"/>
              <p:cNvSpPr/>
              <p:nvPr/>
            </p:nvSpPr>
            <p:spPr>
              <a:xfrm>
                <a:off x="2880" y="2659"/>
                <a:ext cx="495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93" name="直接连接符 210992"/>
              <p:cNvSpPr/>
              <p:nvPr/>
            </p:nvSpPr>
            <p:spPr>
              <a:xfrm flipH="1">
                <a:off x="3648" y="2640"/>
                <a:ext cx="247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94" name="文本框 210993"/>
              <p:cNvSpPr txBox="1"/>
              <p:nvPr/>
            </p:nvSpPr>
            <p:spPr>
              <a:xfrm>
                <a:off x="2979" y="2348"/>
                <a:ext cx="278" cy="327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800" b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Y</a:t>
                </a:r>
                <a:endParaRPr lang="en-US" altLang="zh-CN" sz="2800" b="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10995" name="直接连接符 210994"/>
            <p:cNvSpPr/>
            <p:nvPr/>
          </p:nvSpPr>
          <p:spPr>
            <a:xfrm flipH="1">
              <a:off x="909" y="1104"/>
              <a:ext cx="277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96" name="直接连接符 210995"/>
            <p:cNvSpPr/>
            <p:nvPr/>
          </p:nvSpPr>
          <p:spPr>
            <a:xfrm flipV="1">
              <a:off x="909" y="912"/>
              <a:ext cx="0" cy="273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97" name="直接连接符 210996"/>
            <p:cNvSpPr/>
            <p:nvPr/>
          </p:nvSpPr>
          <p:spPr>
            <a:xfrm flipV="1">
              <a:off x="1485" y="912"/>
              <a:ext cx="0" cy="273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0998" name="组合 210997"/>
            <p:cNvGrpSpPr/>
            <p:nvPr/>
          </p:nvGrpSpPr>
          <p:grpSpPr>
            <a:xfrm>
              <a:off x="3357" y="720"/>
              <a:ext cx="960" cy="526"/>
              <a:chOff x="3360" y="720"/>
              <a:chExt cx="960" cy="526"/>
            </a:xfrm>
          </p:grpSpPr>
          <p:sp>
            <p:nvSpPr>
              <p:cNvPr id="210999" name="文本框 210998"/>
              <p:cNvSpPr txBox="1"/>
              <p:nvPr/>
            </p:nvSpPr>
            <p:spPr>
              <a:xfrm>
                <a:off x="3552" y="881"/>
                <a:ext cx="234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1000" name="文本框 210999"/>
              <p:cNvSpPr txBox="1"/>
              <p:nvPr/>
            </p:nvSpPr>
            <p:spPr>
              <a:xfrm>
                <a:off x="3360" y="720"/>
                <a:ext cx="960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2"(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4")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211001" name="组合 211000"/>
            <p:cNvGrpSpPr/>
            <p:nvPr/>
          </p:nvGrpSpPr>
          <p:grpSpPr>
            <a:xfrm>
              <a:off x="573" y="922"/>
              <a:ext cx="463" cy="538"/>
              <a:chOff x="576" y="922"/>
              <a:chExt cx="463" cy="538"/>
            </a:xfrm>
          </p:grpSpPr>
          <p:sp>
            <p:nvSpPr>
              <p:cNvPr id="211002" name="文本框 211001"/>
              <p:cNvSpPr txBox="1"/>
              <p:nvPr/>
            </p:nvSpPr>
            <p:spPr>
              <a:xfrm>
                <a:off x="820" y="922"/>
                <a:ext cx="219" cy="327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800" b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1003" name="文本框 211002"/>
              <p:cNvSpPr txBox="1"/>
              <p:nvPr/>
            </p:nvSpPr>
            <p:spPr>
              <a:xfrm>
                <a:off x="576" y="1056"/>
                <a:ext cx="336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l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'</a:t>
                </a:r>
                <a:endPara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211004" name="组合 211003"/>
            <p:cNvGrpSpPr/>
            <p:nvPr/>
          </p:nvGrpSpPr>
          <p:grpSpPr>
            <a:xfrm>
              <a:off x="1337" y="922"/>
              <a:ext cx="367" cy="499"/>
              <a:chOff x="1340" y="922"/>
              <a:chExt cx="367" cy="499"/>
            </a:xfrm>
          </p:grpSpPr>
          <p:sp>
            <p:nvSpPr>
              <p:cNvPr id="211005" name="矩形 211004"/>
              <p:cNvSpPr/>
              <p:nvPr/>
            </p:nvSpPr>
            <p:spPr>
              <a:xfrm>
                <a:off x="1340" y="922"/>
                <a:ext cx="219" cy="327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800" b="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211006" name="文本框 211005"/>
              <p:cNvSpPr txBox="1"/>
              <p:nvPr/>
            </p:nvSpPr>
            <p:spPr>
              <a:xfrm>
                <a:off x="1392" y="1056"/>
                <a:ext cx="315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4'</a:t>
                </a:r>
              </a:p>
            </p:txBody>
          </p:sp>
        </p:grpSp>
        <p:sp>
          <p:nvSpPr>
            <p:cNvPr id="211007" name="任意多边形 211006"/>
            <p:cNvSpPr/>
            <p:nvPr/>
          </p:nvSpPr>
          <p:spPr>
            <a:xfrm>
              <a:off x="813" y="1008"/>
              <a:ext cx="768" cy="192"/>
            </a:xfrm>
            <a:custGeom>
              <a:avLst/>
              <a:gdLst/>
              <a:ahLst/>
              <a:cxnLst/>
              <a:rect l="0" t="0" r="0" b="0"/>
              <a:pathLst>
                <a:path w="680" h="96">
                  <a:moveTo>
                    <a:pt x="0" y="0"/>
                  </a:moveTo>
                  <a:cubicBezTo>
                    <a:pt x="20" y="16"/>
                    <a:pt x="40" y="32"/>
                    <a:pt x="96" y="48"/>
                  </a:cubicBezTo>
                  <a:cubicBezTo>
                    <a:pt x="152" y="64"/>
                    <a:pt x="248" y="96"/>
                    <a:pt x="336" y="96"/>
                  </a:cubicBezTo>
                  <a:cubicBezTo>
                    <a:pt x="424" y="96"/>
                    <a:pt x="568" y="64"/>
                    <a:pt x="624" y="48"/>
                  </a:cubicBezTo>
                  <a:cubicBezTo>
                    <a:pt x="680" y="32"/>
                    <a:pt x="664" y="16"/>
                    <a:pt x="672" y="0"/>
                  </a:cubicBezTo>
                </a:path>
              </a:pathLst>
            </a:custGeom>
            <a:noFill/>
            <a:ln w="57150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08" name="文本框 211007"/>
            <p:cNvSpPr txBox="1"/>
            <p:nvPr/>
          </p:nvSpPr>
          <p:spPr>
            <a:xfrm>
              <a:off x="-3" y="20"/>
              <a:ext cx="2563" cy="403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dirty="0">
                  <a:solidFill>
                    <a:srgbClr val="0000FA"/>
                  </a:solidFill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zh-CN" altLang="en-US" sz="3200" dirty="0">
                  <a:solidFill>
                    <a:srgbClr val="0000FA"/>
                  </a:solidFill>
                  <a:latin typeface="黑体" pitchFamily="2" charset="-122"/>
                  <a:ea typeface="黑体" pitchFamily="2" charset="-122"/>
                </a:rPr>
                <a:t>相贯线的作图方法</a:t>
              </a:r>
            </a:p>
          </p:txBody>
        </p:sp>
        <p:sp>
          <p:nvSpPr>
            <p:cNvPr id="211009" name="文本框 211008"/>
            <p:cNvSpPr txBox="1"/>
            <p:nvPr/>
          </p:nvSpPr>
          <p:spPr>
            <a:xfrm>
              <a:off x="2637" y="78"/>
              <a:ext cx="1571" cy="32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1)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表面取点法</a:t>
              </a:r>
            </a:p>
          </p:txBody>
        </p:sp>
        <p:sp>
          <p:nvSpPr>
            <p:cNvPr id="211010" name="圆角矩形标注 211009"/>
            <p:cNvSpPr/>
            <p:nvPr/>
          </p:nvSpPr>
          <p:spPr>
            <a:xfrm>
              <a:off x="2925" y="3504"/>
              <a:ext cx="864" cy="336"/>
            </a:xfrm>
            <a:prstGeom prst="wedgeRoundRectCallout">
              <a:avLst>
                <a:gd name="adj1" fmla="val 157870"/>
                <a:gd name="adj2" fmla="val -174403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相贯线</a:t>
              </a:r>
            </a:p>
          </p:txBody>
        </p:sp>
        <p:grpSp>
          <p:nvGrpSpPr>
            <p:cNvPr id="211011" name="组合 211010"/>
            <p:cNvGrpSpPr/>
            <p:nvPr/>
          </p:nvGrpSpPr>
          <p:grpSpPr>
            <a:xfrm>
              <a:off x="-97" y="3406"/>
              <a:ext cx="1874" cy="278"/>
              <a:chOff x="-94" y="3406"/>
              <a:chExt cx="1874" cy="278"/>
            </a:xfrm>
          </p:grpSpPr>
          <p:sp>
            <p:nvSpPr>
              <p:cNvPr id="211012" name="直接连接符 211011"/>
              <p:cNvSpPr/>
              <p:nvPr/>
            </p:nvSpPr>
            <p:spPr>
              <a:xfrm>
                <a:off x="99" y="3646"/>
                <a:ext cx="168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013" name="文本框 211012"/>
              <p:cNvSpPr txBox="1"/>
              <p:nvPr/>
            </p:nvSpPr>
            <p:spPr>
              <a:xfrm rot="-5330877">
                <a:off x="-69" y="3381"/>
                <a:ext cx="278" cy="327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800" b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Y</a:t>
                </a:r>
                <a:endParaRPr lang="en-US" altLang="zh-CN" sz="2800" b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1014" name="直接连接符 211013"/>
              <p:cNvSpPr/>
              <p:nvPr/>
            </p:nvSpPr>
            <p:spPr>
              <a:xfrm flipV="1">
                <a:off x="240" y="340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1015" name="文本框 211014"/>
            <p:cNvSpPr txBox="1"/>
            <p:nvPr/>
          </p:nvSpPr>
          <p:spPr>
            <a:xfrm>
              <a:off x="2253" y="4089"/>
              <a:ext cx="1728" cy="21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charset="-122"/>
                </a:rPr>
                <a:t>作图方法和一般步骤</a:t>
              </a:r>
              <a:endParaRPr lang="zh-CN" altLang="en-US" sz="1600" b="0">
                <a:solidFill>
                  <a:schemeClr val="folHlin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3" name="组合 211972"/>
          <p:cNvGrpSpPr/>
          <p:nvPr/>
        </p:nvGrpSpPr>
        <p:grpSpPr>
          <a:xfrm>
            <a:off x="-19050" y="-20637"/>
            <a:ext cx="9144000" cy="6835775"/>
            <a:chOff x="-12" y="-13"/>
            <a:chExt cx="5760" cy="4306"/>
          </a:xfrm>
        </p:grpSpPr>
        <p:sp>
          <p:nvSpPr>
            <p:cNvPr id="211970" name="文本框 211969"/>
            <p:cNvSpPr txBox="1"/>
            <p:nvPr/>
          </p:nvSpPr>
          <p:spPr>
            <a:xfrm>
              <a:off x="84" y="-13"/>
              <a:ext cx="3360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32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作图方法和一般步骤：</a:t>
              </a:r>
            </a:p>
          </p:txBody>
        </p:sp>
        <p:sp>
          <p:nvSpPr>
            <p:cNvPr id="211971" name="矩形 211970"/>
            <p:cNvSpPr/>
            <p:nvPr/>
          </p:nvSpPr>
          <p:spPr>
            <a:xfrm>
              <a:off x="-12" y="286"/>
              <a:ext cx="5760" cy="325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）形体分析 ，即看懂已知的图。</a:t>
              </a:r>
            </a:p>
            <a:p>
              <a:pPr lvl="0" algn="l">
                <a:lnSpc>
                  <a:spcPct val="90000"/>
                </a:lnSpc>
              </a:pP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）分析相贯线的形状，便于迅速、准确地作图。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）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利用积聚性投影</a:t>
              </a:r>
              <a:r>
                <a:rPr lang="en-US" altLang="zh-CN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确定已知相贯线的投影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。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4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）作图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 一般步骤：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a 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在已知投影上取一些点，包括特殊位置点和一般位置 点，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特殊位置点有最上、下、左、右、前、后，转向素线上的点。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b 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用立体表面取点法求点的投影，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先求特殊位</a:t>
              </a:r>
            </a:p>
            <a:p>
              <a:pPr lvl="0" algn="l"/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置点，后求一般位置点的投影。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c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光滑地连点的投影成线。</a:t>
              </a:r>
            </a:p>
            <a:p>
              <a:pPr lvl="0" algn="l"/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5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）判别可见性，擦去多余的线。</a:t>
              </a:r>
            </a:p>
          </p:txBody>
        </p:sp>
        <p:sp>
          <p:nvSpPr>
            <p:cNvPr id="211972" name="矩形 211971"/>
            <p:cNvSpPr/>
            <p:nvPr/>
          </p:nvSpPr>
          <p:spPr>
            <a:xfrm>
              <a:off x="5326" y="4081"/>
              <a:ext cx="374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思考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2" name="组合 12301"/>
          <p:cNvGrpSpPr/>
          <p:nvPr/>
        </p:nvGrpSpPr>
        <p:grpSpPr>
          <a:xfrm>
            <a:off x="536575" y="701040"/>
            <a:ext cx="7974013" cy="5429250"/>
            <a:chOff x="324" y="306"/>
            <a:chExt cx="5023" cy="3420"/>
          </a:xfrm>
        </p:grpSpPr>
        <p:graphicFrame>
          <p:nvGraphicFramePr>
            <p:cNvPr id="12296" name="对象 12295"/>
            <p:cNvGraphicFramePr>
              <a:graphicFrameLocks/>
            </p:cNvGraphicFramePr>
            <p:nvPr/>
          </p:nvGraphicFramePr>
          <p:xfrm>
            <a:off x="324" y="546"/>
            <a:ext cx="2784" cy="2422"/>
          </p:xfrm>
          <a:graphic>
            <a:graphicData uri="http://schemas.openxmlformats.org/presentationml/2006/ole">
              <p:oleObj spid="_x0000_s37890" r:id="rId3" imgW="2857899" imgH="2486372" progId="PBrush">
                <p:embed/>
              </p:oleObj>
            </a:graphicData>
          </a:graphic>
        </p:graphicFrame>
        <p:graphicFrame>
          <p:nvGraphicFramePr>
            <p:cNvPr id="12297" name="对象 12296"/>
            <p:cNvGraphicFramePr>
              <a:graphicFrameLocks/>
            </p:cNvGraphicFramePr>
            <p:nvPr/>
          </p:nvGraphicFramePr>
          <p:xfrm>
            <a:off x="3408" y="306"/>
            <a:ext cx="1939" cy="2832"/>
          </p:xfrm>
          <a:graphic>
            <a:graphicData uri="http://schemas.openxmlformats.org/presentationml/2006/ole">
              <p:oleObj spid="_x0000_s37889" r:id="rId4" imgW="2085714" imgH="3048426" progId="PBrush">
                <p:embed/>
              </p:oleObj>
            </a:graphicData>
          </a:graphic>
        </p:graphicFrame>
        <p:sp>
          <p:nvSpPr>
            <p:cNvPr id="12301" name="矩形 12300"/>
            <p:cNvSpPr/>
            <p:nvPr/>
          </p:nvSpPr>
          <p:spPr>
            <a:xfrm>
              <a:off x="862" y="3131"/>
              <a:ext cx="3475" cy="59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思考 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：当直立圆柱直径大于</a:t>
              </a:r>
            </a:p>
            <a:p>
              <a:pPr lvl="0" algn="l"/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水平圆柱直径时相贯线如何求作？</a:t>
              </a:r>
            </a:p>
          </p:txBody>
        </p:sp>
      </p:grpSp>
      <p:sp>
        <p:nvSpPr>
          <p:cNvPr id="12303" name="矩形 12302"/>
          <p:cNvSpPr/>
          <p:nvPr/>
        </p:nvSpPr>
        <p:spPr>
          <a:xfrm>
            <a:off x="8455025" y="6513513"/>
            <a:ext cx="5937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思考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对象 13316"/>
          <p:cNvGraphicFramePr>
            <a:graphicFrameLocks/>
          </p:cNvGraphicFramePr>
          <p:nvPr/>
        </p:nvGraphicFramePr>
        <p:xfrm>
          <a:off x="715010" y="3218180"/>
          <a:ext cx="7696200" cy="3640455"/>
        </p:xfrm>
        <a:graphic>
          <a:graphicData uri="http://schemas.openxmlformats.org/presentationml/2006/ole">
            <p:oleObj spid="_x0000_s39938" r:id="rId3" imgW="5266667" imgH="2638095" progId="PBrush">
              <p:embed/>
            </p:oleObj>
          </a:graphicData>
        </a:graphic>
      </p:graphicFrame>
      <p:grpSp>
        <p:nvGrpSpPr>
          <p:cNvPr id="13323" name="组合 13322"/>
          <p:cNvGrpSpPr/>
          <p:nvPr/>
        </p:nvGrpSpPr>
        <p:grpSpPr>
          <a:xfrm>
            <a:off x="-19050" y="0"/>
            <a:ext cx="9045575" cy="3133725"/>
            <a:chOff x="0" y="0"/>
            <a:chExt cx="5698" cy="1974"/>
          </a:xfrm>
        </p:grpSpPr>
        <p:graphicFrame>
          <p:nvGraphicFramePr>
            <p:cNvPr id="13315" name="文本占位符 13314"/>
            <p:cNvGraphicFramePr>
              <a:graphicFrameLocks/>
            </p:cNvGraphicFramePr>
            <p:nvPr>
              <p:ph type="body" idx="1"/>
            </p:nvPr>
          </p:nvGraphicFramePr>
          <p:xfrm>
            <a:off x="0" y="0"/>
            <a:ext cx="3888" cy="1974"/>
          </p:xfrm>
          <a:graphic>
            <a:graphicData uri="http://schemas.openxmlformats.org/presentationml/2006/ole">
              <p:oleObj spid="_x0000_s39937" r:id="rId4" imgW="2886478" imgH="1467055" progId="PBrush">
                <p:embed/>
              </p:oleObj>
            </a:graphicData>
          </a:graphic>
        </p:graphicFrame>
        <p:sp>
          <p:nvSpPr>
            <p:cNvPr id="13321" name="矩形 13320"/>
            <p:cNvSpPr/>
            <p:nvPr/>
          </p:nvSpPr>
          <p:spPr>
            <a:xfrm>
              <a:off x="3888" y="105"/>
              <a:ext cx="1810" cy="1133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sym typeface="EuroRoman" pitchFamily="2" charset="2"/>
                </a:rPr>
                <a:t>思考：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若将直</a:t>
              </a:r>
            </a:p>
            <a:p>
              <a:pPr lvl="0" algn="l"/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立圆柱移去水平圆柱上的孔的边缘如何求作？</a:t>
              </a:r>
            </a:p>
          </p:txBody>
        </p:sp>
      </p:grpSp>
      <p:sp>
        <p:nvSpPr>
          <p:cNvPr id="13322" name="圆角矩形标注 13321"/>
          <p:cNvSpPr/>
          <p:nvPr/>
        </p:nvSpPr>
        <p:spPr>
          <a:xfrm>
            <a:off x="4705350" y="2286000"/>
            <a:ext cx="1447800" cy="685800"/>
          </a:xfrm>
          <a:prstGeom prst="wedgeRoundRectCallout">
            <a:avLst>
              <a:gd name="adj1" fmla="val -35417"/>
              <a:gd name="adj2" fmla="val -181019"/>
              <a:gd name="adj3" fmla="val 16667"/>
            </a:avLst>
          </a:prstGeom>
          <a:solidFill>
            <a:schemeClr val="accent1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相贯线</a:t>
            </a:r>
          </a:p>
        </p:txBody>
      </p:sp>
      <p:sp>
        <p:nvSpPr>
          <p:cNvPr id="13324" name="矩形 13323"/>
          <p:cNvSpPr/>
          <p:nvPr/>
        </p:nvSpPr>
        <p:spPr>
          <a:xfrm>
            <a:off x="8496300" y="6518275"/>
            <a:ext cx="5937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思考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对象 14339"/>
          <p:cNvGraphicFramePr>
            <a:graphicFrameLocks/>
          </p:cNvGraphicFramePr>
          <p:nvPr/>
        </p:nvGraphicFramePr>
        <p:xfrm>
          <a:off x="-5080" y="1126490"/>
          <a:ext cx="4800600" cy="3627438"/>
        </p:xfrm>
        <a:graphic>
          <a:graphicData uri="http://schemas.openxmlformats.org/presentationml/2006/ole">
            <p:oleObj spid="_x0000_s40962" r:id="rId3" imgW="2476190" imgH="2019048" progId="PBrush">
              <p:embed/>
            </p:oleObj>
          </a:graphicData>
        </a:graphic>
      </p:graphicFrame>
      <p:grpSp>
        <p:nvGrpSpPr>
          <p:cNvPr id="14352" name="组合 14351"/>
          <p:cNvGrpSpPr/>
          <p:nvPr/>
        </p:nvGrpSpPr>
        <p:grpSpPr>
          <a:xfrm>
            <a:off x="87313" y="179388"/>
            <a:ext cx="9037638" cy="6307138"/>
            <a:chOff x="67" y="113"/>
            <a:chExt cx="5693" cy="3973"/>
          </a:xfrm>
        </p:grpSpPr>
        <p:graphicFrame>
          <p:nvGraphicFramePr>
            <p:cNvPr id="14339" name="文本占位符 14338"/>
            <p:cNvGraphicFramePr>
              <a:graphicFrameLocks/>
            </p:cNvGraphicFramePr>
            <p:nvPr>
              <p:ph type="body" idx="1"/>
            </p:nvPr>
          </p:nvGraphicFramePr>
          <p:xfrm>
            <a:off x="2784" y="1872"/>
            <a:ext cx="2976" cy="2214"/>
          </p:xfrm>
          <a:graphic>
            <a:graphicData uri="http://schemas.openxmlformats.org/presentationml/2006/ole">
              <p:oleObj spid="_x0000_s40961" r:id="rId4" imgW="1961905" imgH="1542857" progId="PBrush">
                <p:embed/>
              </p:oleObj>
            </a:graphicData>
          </a:graphic>
        </p:graphicFrame>
        <p:sp>
          <p:nvSpPr>
            <p:cNvPr id="14345" name="矩形 14344"/>
            <p:cNvSpPr/>
            <p:nvPr/>
          </p:nvSpPr>
          <p:spPr>
            <a:xfrm>
              <a:off x="67" y="113"/>
              <a:ext cx="5652" cy="326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思考：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内圆柱表面的交线如何求作？</a:t>
              </a:r>
            </a:p>
          </p:txBody>
        </p:sp>
      </p:grpSp>
      <p:sp>
        <p:nvSpPr>
          <p:cNvPr id="14350" name="圆角矩形标注 14349"/>
          <p:cNvSpPr/>
          <p:nvPr/>
        </p:nvSpPr>
        <p:spPr>
          <a:xfrm>
            <a:off x="2626995" y="4777105"/>
            <a:ext cx="1572260" cy="685800"/>
          </a:xfrm>
          <a:prstGeom prst="wedgeRoundRectCallout">
            <a:avLst>
              <a:gd name="adj1" fmla="val -8060"/>
              <a:gd name="adj2" fmla="val -305324"/>
              <a:gd name="adj3" fmla="val 16667"/>
            </a:avLst>
          </a:prstGeom>
          <a:solidFill>
            <a:srgbClr val="FFFF00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相贯线</a:t>
            </a:r>
            <a:endParaRPr lang="zh-CN" altLang="en-US" sz="32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4351" name="圆角矩形标注 14350"/>
          <p:cNvSpPr/>
          <p:nvPr/>
        </p:nvSpPr>
        <p:spPr>
          <a:xfrm>
            <a:off x="793115" y="4909185"/>
            <a:ext cx="1447165" cy="533400"/>
          </a:xfrm>
          <a:prstGeom prst="wedgeRoundRectCallout">
            <a:avLst>
              <a:gd name="adj1" fmla="val 22190"/>
              <a:gd name="adj2" fmla="val -522917"/>
              <a:gd name="adj3" fmla="val 16667"/>
            </a:avLst>
          </a:prstGeom>
          <a:solidFill>
            <a:schemeClr val="accent1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相贯线</a:t>
            </a:r>
          </a:p>
        </p:txBody>
      </p:sp>
      <p:sp>
        <p:nvSpPr>
          <p:cNvPr id="14353" name="矩形 14352"/>
          <p:cNvSpPr/>
          <p:nvPr/>
        </p:nvSpPr>
        <p:spPr>
          <a:xfrm>
            <a:off x="6735763" y="6515100"/>
            <a:ext cx="22812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例</a:t>
            </a:r>
            <a:r>
              <a:rPr lang="en-US" altLang="zh-CN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2   </a:t>
            </a:r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内圆柱孔表面正交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bldLvl="0" animBg="1"/>
      <p:bldP spid="143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4" name="组合 15433"/>
          <p:cNvGrpSpPr/>
          <p:nvPr/>
        </p:nvGrpSpPr>
        <p:grpSpPr>
          <a:xfrm>
            <a:off x="-46990" y="0"/>
            <a:ext cx="9144000" cy="6573838"/>
            <a:chOff x="0" y="0"/>
            <a:chExt cx="5760" cy="4141"/>
          </a:xfrm>
        </p:grpSpPr>
        <p:grpSp>
          <p:nvGrpSpPr>
            <p:cNvPr id="15425" name="组合 15424"/>
            <p:cNvGrpSpPr/>
            <p:nvPr/>
          </p:nvGrpSpPr>
          <p:grpSpPr>
            <a:xfrm>
              <a:off x="0" y="130"/>
              <a:ext cx="5280" cy="4011"/>
              <a:chOff x="0" y="130"/>
              <a:chExt cx="5280" cy="4011"/>
            </a:xfrm>
          </p:grpSpPr>
          <p:sp>
            <p:nvSpPr>
              <p:cNvPr id="15364" name="矩形 15363"/>
              <p:cNvSpPr/>
              <p:nvPr/>
            </p:nvSpPr>
            <p:spPr>
              <a:xfrm>
                <a:off x="0" y="130"/>
                <a:ext cx="116" cy="231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endParaRPr sz="1800" b="1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EuroRoman" pitchFamily="2" charset="2"/>
                </a:endParaRPr>
              </a:p>
            </p:txBody>
          </p:sp>
          <p:graphicFrame>
            <p:nvGraphicFramePr>
              <p:cNvPr id="15363" name="文本占位符 15362"/>
              <p:cNvGraphicFramePr>
                <a:graphicFrameLocks/>
              </p:cNvGraphicFramePr>
              <p:nvPr>
                <p:ph type="body" idx="1"/>
              </p:nvPr>
            </p:nvGraphicFramePr>
            <p:xfrm>
              <a:off x="480" y="438"/>
              <a:ext cx="4800" cy="3703"/>
            </p:xfrm>
            <a:graphic>
              <a:graphicData uri="http://schemas.openxmlformats.org/presentationml/2006/ole">
                <p:oleObj spid="_x0000_s41986" r:id="rId3" imgW="3666667" imgH="2828571" progId="PBrush">
                  <p:embed/>
                </p:oleObj>
              </a:graphicData>
            </a:graphic>
          </p:graphicFrame>
        </p:grpSp>
        <p:sp>
          <p:nvSpPr>
            <p:cNvPr id="15432" name="矩形 15431"/>
            <p:cNvSpPr/>
            <p:nvPr/>
          </p:nvSpPr>
          <p:spPr>
            <a:xfrm>
              <a:off x="0" y="0"/>
              <a:ext cx="5760" cy="326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试分析如图所示物体的表面交线，并画全三视图。</a:t>
              </a:r>
            </a:p>
          </p:txBody>
        </p:sp>
      </p:grpSp>
      <p:grpSp>
        <p:nvGrpSpPr>
          <p:cNvPr id="15419" name="组合 15418"/>
          <p:cNvGrpSpPr/>
          <p:nvPr/>
        </p:nvGrpSpPr>
        <p:grpSpPr>
          <a:xfrm>
            <a:off x="2038350" y="457200"/>
            <a:ext cx="3911600" cy="987425"/>
            <a:chOff x="1296" y="288"/>
            <a:chExt cx="2464" cy="622"/>
          </a:xfrm>
        </p:grpSpPr>
        <p:sp>
          <p:nvSpPr>
            <p:cNvPr id="15370" name="直接连接符 15369"/>
            <p:cNvSpPr/>
            <p:nvPr/>
          </p:nvSpPr>
          <p:spPr>
            <a:xfrm flipH="1">
              <a:off x="1573" y="734"/>
              <a:ext cx="218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文本框 15372"/>
            <p:cNvSpPr txBox="1"/>
            <p:nvPr/>
          </p:nvSpPr>
          <p:spPr>
            <a:xfrm>
              <a:off x="1455" y="468"/>
              <a:ext cx="263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000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77" name="文本框 15376"/>
            <p:cNvSpPr txBox="1"/>
            <p:nvPr/>
          </p:nvSpPr>
          <p:spPr>
            <a:xfrm>
              <a:off x="1296" y="288"/>
              <a:ext cx="390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a'</a:t>
              </a:r>
              <a:endParaRPr lang="en-US" altLang="zh-CN" sz="4000" b="0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423" name="组合 15422"/>
          <p:cNvGrpSpPr/>
          <p:nvPr/>
        </p:nvGrpSpPr>
        <p:grpSpPr>
          <a:xfrm>
            <a:off x="1885950" y="1330325"/>
            <a:ext cx="4064000" cy="971550"/>
            <a:chOff x="1200" y="838"/>
            <a:chExt cx="2560" cy="612"/>
          </a:xfrm>
        </p:grpSpPr>
        <p:sp>
          <p:nvSpPr>
            <p:cNvPr id="15376" name="矩形 15375"/>
            <p:cNvSpPr/>
            <p:nvPr/>
          </p:nvSpPr>
          <p:spPr>
            <a:xfrm>
              <a:off x="1455" y="838"/>
              <a:ext cx="192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4000" b="0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379" name="直接连接符 15378"/>
            <p:cNvSpPr/>
            <p:nvPr/>
          </p:nvSpPr>
          <p:spPr>
            <a:xfrm flipH="1">
              <a:off x="1573" y="1079"/>
              <a:ext cx="218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文本框 15380"/>
            <p:cNvSpPr txBox="1"/>
            <p:nvPr/>
          </p:nvSpPr>
          <p:spPr>
            <a:xfrm>
              <a:off x="1200" y="1008"/>
              <a:ext cx="383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d'</a:t>
              </a:r>
              <a:endParaRPr lang="en-US" altLang="zh-CN" sz="4000" b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5394" name="任意多边形 15393"/>
          <p:cNvSpPr/>
          <p:nvPr/>
        </p:nvSpPr>
        <p:spPr>
          <a:xfrm rot="21540000">
            <a:off x="1947863" y="1008063"/>
            <a:ext cx="1092200" cy="152400"/>
          </a:xfrm>
          <a:custGeom>
            <a:avLst/>
            <a:gdLst/>
            <a:ahLst/>
            <a:cxnLst/>
            <a:rect l="0" t="0" r="0" b="0"/>
            <a:pathLst>
              <a:path w="720" h="96">
                <a:moveTo>
                  <a:pt x="0" y="0"/>
                </a:moveTo>
                <a:cubicBezTo>
                  <a:pt x="44" y="16"/>
                  <a:pt x="88" y="32"/>
                  <a:pt x="144" y="48"/>
                </a:cubicBezTo>
                <a:cubicBezTo>
                  <a:pt x="200" y="64"/>
                  <a:pt x="264" y="96"/>
                  <a:pt x="336" y="96"/>
                </a:cubicBezTo>
                <a:cubicBezTo>
                  <a:pt x="408" y="96"/>
                  <a:pt x="512" y="64"/>
                  <a:pt x="576" y="48"/>
                </a:cubicBezTo>
                <a:cubicBezTo>
                  <a:pt x="640" y="32"/>
                  <a:pt x="680" y="16"/>
                  <a:pt x="720" y="0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95" name="任意多边形 15394"/>
          <p:cNvSpPr/>
          <p:nvPr/>
        </p:nvSpPr>
        <p:spPr>
          <a:xfrm rot="10810323">
            <a:off x="1885950" y="3006725"/>
            <a:ext cx="1120775" cy="117475"/>
          </a:xfrm>
          <a:custGeom>
            <a:avLst/>
            <a:gdLst/>
            <a:ahLst/>
            <a:cxnLst/>
            <a:rect l="0" t="0" r="0" b="0"/>
            <a:pathLst>
              <a:path w="720" h="96">
                <a:moveTo>
                  <a:pt x="0" y="0"/>
                </a:moveTo>
                <a:cubicBezTo>
                  <a:pt x="44" y="16"/>
                  <a:pt x="88" y="32"/>
                  <a:pt x="144" y="48"/>
                </a:cubicBezTo>
                <a:cubicBezTo>
                  <a:pt x="200" y="64"/>
                  <a:pt x="264" y="96"/>
                  <a:pt x="336" y="96"/>
                </a:cubicBezTo>
                <a:cubicBezTo>
                  <a:pt x="408" y="96"/>
                  <a:pt x="512" y="64"/>
                  <a:pt x="576" y="48"/>
                </a:cubicBezTo>
                <a:cubicBezTo>
                  <a:pt x="640" y="32"/>
                  <a:pt x="680" y="16"/>
                  <a:pt x="720" y="0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02" name="组合 15401"/>
          <p:cNvGrpSpPr/>
          <p:nvPr/>
        </p:nvGrpSpPr>
        <p:grpSpPr>
          <a:xfrm>
            <a:off x="1949450" y="1439863"/>
            <a:ext cx="1057275" cy="312737"/>
            <a:chOff x="1344" y="1152"/>
            <a:chExt cx="672" cy="192"/>
          </a:xfrm>
        </p:grpSpPr>
        <p:sp>
          <p:nvSpPr>
            <p:cNvPr id="15398" name="直接连接符 15397"/>
            <p:cNvSpPr/>
            <p:nvPr/>
          </p:nvSpPr>
          <p:spPr>
            <a:xfrm>
              <a:off x="1344" y="1152"/>
              <a:ext cx="96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直接连接符 15398"/>
            <p:cNvSpPr/>
            <p:nvPr/>
          </p:nvSpPr>
          <p:spPr>
            <a:xfrm>
              <a:off x="1488" y="1296"/>
              <a:ext cx="144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直接连接符 15399"/>
            <p:cNvSpPr/>
            <p:nvPr/>
          </p:nvSpPr>
          <p:spPr>
            <a:xfrm flipV="1">
              <a:off x="1680" y="1296"/>
              <a:ext cx="192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直接连接符 15400"/>
            <p:cNvSpPr/>
            <p:nvPr/>
          </p:nvSpPr>
          <p:spPr>
            <a:xfrm flipV="1">
              <a:off x="1920" y="1152"/>
              <a:ext cx="96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03" name="组合 15402"/>
          <p:cNvGrpSpPr/>
          <p:nvPr/>
        </p:nvGrpSpPr>
        <p:grpSpPr>
          <a:xfrm rot="10724224">
            <a:off x="1949450" y="2457450"/>
            <a:ext cx="1057275" cy="314325"/>
            <a:chOff x="1344" y="1152"/>
            <a:chExt cx="672" cy="192"/>
          </a:xfrm>
        </p:grpSpPr>
        <p:sp>
          <p:nvSpPr>
            <p:cNvPr id="15404" name="直接连接符 15403"/>
            <p:cNvSpPr/>
            <p:nvPr/>
          </p:nvSpPr>
          <p:spPr>
            <a:xfrm>
              <a:off x="1344" y="1152"/>
              <a:ext cx="96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直接连接符 15404"/>
            <p:cNvSpPr/>
            <p:nvPr/>
          </p:nvSpPr>
          <p:spPr>
            <a:xfrm>
              <a:off x="1488" y="1296"/>
              <a:ext cx="144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直接连接符 15405"/>
            <p:cNvSpPr/>
            <p:nvPr/>
          </p:nvSpPr>
          <p:spPr>
            <a:xfrm flipV="1">
              <a:off x="1680" y="1296"/>
              <a:ext cx="192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直接连接符 15406"/>
            <p:cNvSpPr/>
            <p:nvPr/>
          </p:nvSpPr>
          <p:spPr>
            <a:xfrm flipV="1">
              <a:off x="1920" y="1152"/>
              <a:ext cx="96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28" name="组合 15427"/>
          <p:cNvGrpSpPr/>
          <p:nvPr/>
        </p:nvGrpSpPr>
        <p:grpSpPr>
          <a:xfrm>
            <a:off x="2800350" y="381000"/>
            <a:ext cx="706438" cy="5029200"/>
            <a:chOff x="1776" y="240"/>
            <a:chExt cx="445" cy="3168"/>
          </a:xfrm>
        </p:grpSpPr>
        <p:sp>
          <p:nvSpPr>
            <p:cNvPr id="15413" name="文本框 15412"/>
            <p:cNvSpPr txBox="1"/>
            <p:nvPr/>
          </p:nvSpPr>
          <p:spPr>
            <a:xfrm>
              <a:off x="1776" y="240"/>
              <a:ext cx="445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b'</a:t>
              </a:r>
            </a:p>
          </p:txBody>
        </p:sp>
        <p:sp>
          <p:nvSpPr>
            <p:cNvPr id="15414" name="文本框 15413"/>
            <p:cNvSpPr txBox="1"/>
            <p:nvPr/>
          </p:nvSpPr>
          <p:spPr>
            <a:xfrm>
              <a:off x="1872" y="2928"/>
              <a:ext cx="312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15427" name="组合 15426"/>
          <p:cNvGrpSpPr/>
          <p:nvPr/>
        </p:nvGrpSpPr>
        <p:grpSpPr>
          <a:xfrm>
            <a:off x="1428750" y="381000"/>
            <a:ext cx="587375" cy="5105400"/>
            <a:chOff x="912" y="240"/>
            <a:chExt cx="370" cy="3216"/>
          </a:xfrm>
        </p:grpSpPr>
        <p:sp>
          <p:nvSpPr>
            <p:cNvPr id="15415" name="文本框 15414"/>
            <p:cNvSpPr txBox="1"/>
            <p:nvPr/>
          </p:nvSpPr>
          <p:spPr>
            <a:xfrm>
              <a:off x="960" y="2976"/>
              <a:ext cx="272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5416" name="文本框 15415"/>
            <p:cNvSpPr txBox="1"/>
            <p:nvPr/>
          </p:nvSpPr>
          <p:spPr>
            <a:xfrm>
              <a:off x="912" y="240"/>
              <a:ext cx="370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c'</a:t>
              </a:r>
            </a:p>
          </p:txBody>
        </p:sp>
      </p:grpSp>
      <p:graphicFrame>
        <p:nvGraphicFramePr>
          <p:cNvPr id="15409" name="对象 15408"/>
          <p:cNvGraphicFramePr>
            <a:graphicFrameLocks/>
          </p:cNvGraphicFramePr>
          <p:nvPr/>
        </p:nvGraphicFramePr>
        <p:xfrm>
          <a:off x="4705350" y="3200400"/>
          <a:ext cx="4114800" cy="3416300"/>
        </p:xfrm>
        <a:graphic>
          <a:graphicData uri="http://schemas.openxmlformats.org/presentationml/2006/ole">
            <p:oleObj spid="_x0000_s41985" r:id="rId4" imgW="1615233" imgH="1340974" progId="PBrush">
              <p:embed/>
            </p:oleObj>
          </a:graphicData>
        </a:graphic>
      </p:graphicFrame>
      <p:grpSp>
        <p:nvGrpSpPr>
          <p:cNvPr id="15426" name="组合 15425"/>
          <p:cNvGrpSpPr/>
          <p:nvPr/>
        </p:nvGrpSpPr>
        <p:grpSpPr>
          <a:xfrm>
            <a:off x="5157788" y="3203575"/>
            <a:ext cx="2971800" cy="1219200"/>
            <a:chOff x="3264" y="2064"/>
            <a:chExt cx="1872" cy="768"/>
          </a:xfrm>
        </p:grpSpPr>
        <p:sp>
          <p:nvSpPr>
            <p:cNvPr id="15410" name="文本框 15409"/>
            <p:cNvSpPr txBox="1"/>
            <p:nvPr/>
          </p:nvSpPr>
          <p:spPr>
            <a:xfrm>
              <a:off x="4320" y="2352"/>
              <a:ext cx="708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00FF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A 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1" name="文本框 15410"/>
            <p:cNvSpPr txBox="1"/>
            <p:nvPr/>
          </p:nvSpPr>
          <p:spPr>
            <a:xfrm>
              <a:off x="4176" y="2064"/>
              <a:ext cx="960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B</a:t>
              </a:r>
              <a:endParaRPr lang="en-US" altLang="zh-CN" sz="4400" b="1">
                <a:solidFill>
                  <a:srgbClr val="00FF00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5417" name="文本框 15416"/>
            <p:cNvSpPr txBox="1"/>
            <p:nvPr/>
          </p:nvSpPr>
          <p:spPr>
            <a:xfrm>
              <a:off x="3264" y="2256"/>
              <a:ext cx="960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C</a:t>
              </a:r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</p:grpSp>
      <p:grpSp>
        <p:nvGrpSpPr>
          <p:cNvPr id="15429" name="组合 15428"/>
          <p:cNvGrpSpPr/>
          <p:nvPr/>
        </p:nvGrpSpPr>
        <p:grpSpPr>
          <a:xfrm>
            <a:off x="2416175" y="749300"/>
            <a:ext cx="4886325" cy="5575300"/>
            <a:chOff x="1534" y="472"/>
            <a:chExt cx="3078" cy="3512"/>
          </a:xfrm>
        </p:grpSpPr>
        <p:sp>
          <p:nvSpPr>
            <p:cNvPr id="15371" name="文本框 15370"/>
            <p:cNvSpPr txBox="1"/>
            <p:nvPr/>
          </p:nvSpPr>
          <p:spPr>
            <a:xfrm>
              <a:off x="3696" y="472"/>
              <a:ext cx="916" cy="51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4800" b="0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800" b="0" dirty="0">
                  <a:latin typeface="Times New Roman" pitchFamily="18" charset="0"/>
                  <a:ea typeface="宋体" charset="-122"/>
                  <a:sym typeface="Symbol" pitchFamily="18" charset="2"/>
                </a:rPr>
                <a:t>  </a:t>
              </a:r>
              <a:r>
                <a:rPr lang="en-US" altLang="zh-CN" sz="4800" b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a"</a:t>
              </a:r>
              <a:endParaRPr lang="en-US" altLang="zh-CN" sz="4000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418" name="文本框 15417"/>
            <p:cNvSpPr txBox="1"/>
            <p:nvPr/>
          </p:nvSpPr>
          <p:spPr>
            <a:xfrm>
              <a:off x="1534" y="3504"/>
              <a:ext cx="292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15430" name="组合 15429"/>
          <p:cNvGrpSpPr/>
          <p:nvPr/>
        </p:nvGrpSpPr>
        <p:grpSpPr>
          <a:xfrm>
            <a:off x="2724150" y="1270000"/>
            <a:ext cx="3490913" cy="5054600"/>
            <a:chOff x="1728" y="800"/>
            <a:chExt cx="2199" cy="3184"/>
          </a:xfrm>
        </p:grpSpPr>
        <p:grpSp>
          <p:nvGrpSpPr>
            <p:cNvPr id="15422" name="组合 15421"/>
            <p:cNvGrpSpPr/>
            <p:nvPr/>
          </p:nvGrpSpPr>
          <p:grpSpPr>
            <a:xfrm>
              <a:off x="3360" y="800"/>
              <a:ext cx="567" cy="634"/>
              <a:chOff x="3360" y="800"/>
              <a:chExt cx="567" cy="634"/>
            </a:xfrm>
          </p:grpSpPr>
          <p:sp>
            <p:nvSpPr>
              <p:cNvPr id="15375" name="矩形 15374"/>
              <p:cNvSpPr/>
              <p:nvPr/>
            </p:nvSpPr>
            <p:spPr>
              <a:xfrm>
                <a:off x="3664" y="800"/>
                <a:ext cx="263" cy="442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4000" b="0" dirty="0">
                    <a:solidFill>
                      <a:srgbClr val="CC00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15380" name="文本框 15379"/>
              <p:cNvSpPr txBox="1"/>
              <p:nvPr/>
            </p:nvSpPr>
            <p:spPr>
              <a:xfrm>
                <a:off x="3360" y="992"/>
                <a:ext cx="472" cy="442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4000" b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d"</a:t>
                </a:r>
                <a:endParaRPr lang="en-US" altLang="zh-CN" sz="4000" b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5424" name="文本框 15423"/>
            <p:cNvSpPr txBox="1"/>
            <p:nvPr/>
          </p:nvSpPr>
          <p:spPr>
            <a:xfrm>
              <a:off x="1728" y="3504"/>
              <a:ext cx="546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(d)</a:t>
              </a:r>
            </a:p>
          </p:txBody>
        </p:sp>
      </p:grpSp>
      <p:sp>
        <p:nvSpPr>
          <p:cNvPr id="15431" name="矩形 15430"/>
          <p:cNvSpPr/>
          <p:nvPr/>
        </p:nvSpPr>
        <p:spPr>
          <a:xfrm>
            <a:off x="8440738" y="6513513"/>
            <a:ext cx="63500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思考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文本占位符 11266"/>
          <p:cNvGraphicFramePr>
            <a:graphicFrameLocks/>
          </p:cNvGraphicFramePr>
          <p:nvPr>
            <p:ph type="body" idx="1"/>
          </p:nvPr>
        </p:nvGraphicFramePr>
        <p:xfrm>
          <a:off x="-46355" y="1056640"/>
          <a:ext cx="5791200" cy="5597525"/>
        </p:xfrm>
        <a:graphic>
          <a:graphicData uri="http://schemas.openxmlformats.org/presentationml/2006/ole">
            <p:oleObj spid="_x0000_s43010" r:id="rId4" imgW="3696216" imgH="3572374" progId="PBrush">
              <p:embed/>
            </p:oleObj>
          </a:graphicData>
        </a:graphic>
      </p:graphicFrame>
      <p:grpSp>
        <p:nvGrpSpPr>
          <p:cNvPr id="11320" name="组合 11319"/>
          <p:cNvGrpSpPr/>
          <p:nvPr/>
        </p:nvGrpSpPr>
        <p:grpSpPr>
          <a:xfrm>
            <a:off x="618173" y="1780858"/>
            <a:ext cx="2011362" cy="1984375"/>
            <a:chOff x="1178" y="1168"/>
            <a:chExt cx="1153" cy="1130"/>
          </a:xfrm>
        </p:grpSpPr>
        <p:sp>
          <p:nvSpPr>
            <p:cNvPr id="11302" name="直接连接符 11301"/>
            <p:cNvSpPr/>
            <p:nvPr/>
          </p:nvSpPr>
          <p:spPr>
            <a:xfrm flipH="1">
              <a:off x="1178" y="1703"/>
              <a:ext cx="567" cy="595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直接连接符 11302"/>
            <p:cNvSpPr/>
            <p:nvPr/>
          </p:nvSpPr>
          <p:spPr>
            <a:xfrm rot="21360000" flipH="1">
              <a:off x="1701" y="1168"/>
              <a:ext cx="630" cy="535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9" name="组合 11318"/>
          <p:cNvGrpSpPr/>
          <p:nvPr/>
        </p:nvGrpSpPr>
        <p:grpSpPr>
          <a:xfrm>
            <a:off x="618173" y="1752918"/>
            <a:ext cx="2047875" cy="1984375"/>
            <a:chOff x="1178" y="1168"/>
            <a:chExt cx="1174" cy="1130"/>
          </a:xfrm>
        </p:grpSpPr>
        <p:sp>
          <p:nvSpPr>
            <p:cNvPr id="11300" name="直接连接符 11299"/>
            <p:cNvSpPr/>
            <p:nvPr/>
          </p:nvSpPr>
          <p:spPr>
            <a:xfrm>
              <a:off x="1178" y="1168"/>
              <a:ext cx="567" cy="535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直接连接符 11304"/>
            <p:cNvSpPr/>
            <p:nvPr/>
          </p:nvSpPr>
          <p:spPr>
            <a:xfrm>
              <a:off x="1722" y="1703"/>
              <a:ext cx="630" cy="595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08" name="对象 11307"/>
          <p:cNvGraphicFramePr>
            <a:graphicFrameLocks/>
          </p:cNvGraphicFramePr>
          <p:nvPr/>
        </p:nvGraphicFramePr>
        <p:xfrm>
          <a:off x="5543550" y="3048000"/>
          <a:ext cx="3581400" cy="2921000"/>
        </p:xfrm>
        <a:graphic>
          <a:graphicData uri="http://schemas.openxmlformats.org/presentationml/2006/ole">
            <p:oleObj spid="_x0000_s43009" r:id="rId5" imgW="2409524" imgH="1961905" progId="PBrush">
              <p:embed/>
            </p:oleObj>
          </a:graphicData>
        </a:graphic>
      </p:graphicFrame>
      <p:sp>
        <p:nvSpPr>
          <p:cNvPr id="11323" name="圆角矩形标注 11322"/>
          <p:cNvSpPr/>
          <p:nvPr/>
        </p:nvSpPr>
        <p:spPr>
          <a:xfrm>
            <a:off x="3536950" y="5408613"/>
            <a:ext cx="1752600" cy="990600"/>
          </a:xfrm>
          <a:prstGeom prst="wedgeRoundRectCallout">
            <a:avLst>
              <a:gd name="adj1" fmla="val 153713"/>
              <a:gd name="adj2" fmla="val -143912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相贯线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为椭圆</a:t>
            </a:r>
            <a:endParaRPr lang="zh-CN" altLang="en-US" sz="2800">
              <a:latin typeface="黑体" charset="0"/>
              <a:ea typeface="黑体" charset="0"/>
            </a:endParaRPr>
          </a:p>
        </p:txBody>
      </p:sp>
      <p:sp>
        <p:nvSpPr>
          <p:cNvPr id="11324" name="文本框 11323"/>
          <p:cNvSpPr txBox="1"/>
          <p:nvPr/>
        </p:nvSpPr>
        <p:spPr>
          <a:xfrm>
            <a:off x="35560" y="314325"/>
            <a:ext cx="8054975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思考：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怎样画</a:t>
            </a:r>
            <a:r>
              <a:rPr lang="zh-CN" altLang="zh-CN" sz="2800" dirty="0">
                <a:latin typeface="Times New Roman" pitchFamily="18" charset="0"/>
                <a:ea typeface="黑体" pitchFamily="2" charset="-122"/>
              </a:rPr>
              <a:t>两等直径正交圆柱的相贯线的投影？</a:t>
            </a:r>
            <a:endParaRPr lang="zh-CN" altLang="en-US" sz="28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25" name="矩形 11324"/>
          <p:cNvSpPr/>
          <p:nvPr/>
        </p:nvSpPr>
        <p:spPr>
          <a:xfrm>
            <a:off x="6170613" y="6477000"/>
            <a:ext cx="284638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正交两圆柱相贯线的变化趋势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37" name="组合 38036"/>
          <p:cNvGrpSpPr/>
          <p:nvPr/>
        </p:nvGrpSpPr>
        <p:grpSpPr>
          <a:xfrm>
            <a:off x="26988" y="0"/>
            <a:ext cx="8001000" cy="4038600"/>
            <a:chOff x="0" y="0"/>
            <a:chExt cx="5040" cy="2544"/>
          </a:xfrm>
        </p:grpSpPr>
        <p:graphicFrame>
          <p:nvGraphicFramePr>
            <p:cNvPr id="37891" name="对象 37890"/>
            <p:cNvGraphicFramePr>
              <a:graphicFrameLocks/>
            </p:cNvGraphicFramePr>
            <p:nvPr/>
          </p:nvGraphicFramePr>
          <p:xfrm>
            <a:off x="0" y="0"/>
            <a:ext cx="2256" cy="1933"/>
          </p:xfrm>
          <a:graphic>
            <a:graphicData uri="http://schemas.openxmlformats.org/presentationml/2006/ole">
              <p:oleObj spid="_x0000_s44034" r:id="rId3" imgW="1592718" imgH="1744762" progId="PBrush">
                <p:embed/>
              </p:oleObj>
            </a:graphicData>
          </a:graphic>
        </p:graphicFrame>
        <p:grpSp>
          <p:nvGrpSpPr>
            <p:cNvPr id="38036" name="组合 38035"/>
            <p:cNvGrpSpPr/>
            <p:nvPr/>
          </p:nvGrpSpPr>
          <p:grpSpPr>
            <a:xfrm>
              <a:off x="2256" y="0"/>
              <a:ext cx="2784" cy="2544"/>
              <a:chOff x="2256" y="0"/>
              <a:chExt cx="2784" cy="2544"/>
            </a:xfrm>
          </p:grpSpPr>
          <p:grpSp>
            <p:nvGrpSpPr>
              <p:cNvPr id="37965" name="组合 37964"/>
              <p:cNvGrpSpPr/>
              <p:nvPr/>
            </p:nvGrpSpPr>
            <p:grpSpPr>
              <a:xfrm>
                <a:off x="2256" y="0"/>
                <a:ext cx="2784" cy="2544"/>
                <a:chOff x="278" y="624"/>
                <a:chExt cx="4148" cy="3504"/>
              </a:xfrm>
            </p:grpSpPr>
            <p:sp>
              <p:nvSpPr>
                <p:cNvPr id="37966" name="直接连接符 37965"/>
                <p:cNvSpPr/>
                <p:nvPr/>
              </p:nvSpPr>
              <p:spPr>
                <a:xfrm>
                  <a:off x="1353" y="676"/>
                  <a:ext cx="0" cy="17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7" name="椭圆 37966"/>
                <p:cNvSpPr/>
                <p:nvPr/>
              </p:nvSpPr>
              <p:spPr>
                <a:xfrm>
                  <a:off x="1018" y="3187"/>
                  <a:ext cx="670" cy="6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8" name="直接连接符 37967"/>
                <p:cNvSpPr/>
                <p:nvPr/>
              </p:nvSpPr>
              <p:spPr>
                <a:xfrm>
                  <a:off x="516" y="1775"/>
                  <a:ext cx="1843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9" name="直接连接符 37968"/>
                <p:cNvSpPr/>
                <p:nvPr/>
              </p:nvSpPr>
              <p:spPr>
                <a:xfrm>
                  <a:off x="2806" y="1775"/>
                  <a:ext cx="162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0" name="直接连接符 37969"/>
                <p:cNvSpPr/>
                <p:nvPr/>
              </p:nvSpPr>
              <p:spPr>
                <a:xfrm>
                  <a:off x="3588" y="624"/>
                  <a:ext cx="0" cy="183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1" name="直接连接符 37970"/>
                <p:cNvSpPr/>
                <p:nvPr/>
              </p:nvSpPr>
              <p:spPr>
                <a:xfrm>
                  <a:off x="1354" y="2821"/>
                  <a:ext cx="0" cy="130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2" name="直接连接符 37971"/>
                <p:cNvSpPr/>
                <p:nvPr/>
              </p:nvSpPr>
              <p:spPr>
                <a:xfrm>
                  <a:off x="348" y="3500"/>
                  <a:ext cx="1955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3" name="矩形 37972"/>
                <p:cNvSpPr/>
                <p:nvPr/>
              </p:nvSpPr>
              <p:spPr>
                <a:xfrm>
                  <a:off x="571" y="2977"/>
                  <a:ext cx="1565" cy="1046"/>
                </a:xfrm>
                <a:prstGeom prst="rect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4" name="椭圆 37973"/>
                <p:cNvSpPr/>
                <p:nvPr/>
              </p:nvSpPr>
              <p:spPr>
                <a:xfrm>
                  <a:off x="3029" y="1252"/>
                  <a:ext cx="1118" cy="1046"/>
                </a:xfrm>
                <a:prstGeom prst="ellipse">
                  <a:avLst/>
                </a:pr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5" name="直接连接符 37974"/>
                <p:cNvSpPr/>
                <p:nvPr/>
              </p:nvSpPr>
              <p:spPr>
                <a:xfrm>
                  <a:off x="627" y="1252"/>
                  <a:ext cx="0" cy="1046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6" name="直接连接符 37975"/>
                <p:cNvSpPr/>
                <p:nvPr/>
              </p:nvSpPr>
              <p:spPr>
                <a:xfrm>
                  <a:off x="2191" y="1252"/>
                  <a:ext cx="0" cy="1046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7" name="直接连接符 37976"/>
                <p:cNvSpPr/>
                <p:nvPr/>
              </p:nvSpPr>
              <p:spPr>
                <a:xfrm>
                  <a:off x="627" y="2298"/>
                  <a:ext cx="1564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8" name="直接连接符 37977"/>
                <p:cNvSpPr/>
                <p:nvPr/>
              </p:nvSpPr>
              <p:spPr>
                <a:xfrm>
                  <a:off x="627" y="1252"/>
                  <a:ext cx="391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9" name="直接连接符 37978"/>
                <p:cNvSpPr/>
                <p:nvPr/>
              </p:nvSpPr>
              <p:spPr>
                <a:xfrm flipH="1">
                  <a:off x="1689" y="1252"/>
                  <a:ext cx="502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0" name="直接连接符 37979"/>
                <p:cNvSpPr/>
                <p:nvPr/>
              </p:nvSpPr>
              <p:spPr>
                <a:xfrm flipV="1">
                  <a:off x="1018" y="885"/>
                  <a:ext cx="0" cy="367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1" name="直接连接符 37980"/>
                <p:cNvSpPr/>
                <p:nvPr/>
              </p:nvSpPr>
              <p:spPr>
                <a:xfrm>
                  <a:off x="1018" y="885"/>
                  <a:ext cx="671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2" name="直接连接符 37981"/>
                <p:cNvSpPr/>
                <p:nvPr/>
              </p:nvSpPr>
              <p:spPr>
                <a:xfrm>
                  <a:off x="1689" y="885"/>
                  <a:ext cx="0" cy="367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3" name="直接连接符 37982"/>
                <p:cNvSpPr/>
                <p:nvPr/>
              </p:nvSpPr>
              <p:spPr>
                <a:xfrm>
                  <a:off x="3253" y="885"/>
                  <a:ext cx="67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4" name="直接连接符 37983"/>
                <p:cNvSpPr/>
                <p:nvPr/>
              </p:nvSpPr>
              <p:spPr>
                <a:xfrm>
                  <a:off x="3253" y="885"/>
                  <a:ext cx="0" cy="471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5" name="直接连接符 37984"/>
                <p:cNvSpPr/>
                <p:nvPr/>
              </p:nvSpPr>
              <p:spPr>
                <a:xfrm>
                  <a:off x="3923" y="885"/>
                  <a:ext cx="0" cy="471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6" name="椭圆 37985"/>
                <p:cNvSpPr/>
                <p:nvPr/>
              </p:nvSpPr>
              <p:spPr>
                <a:xfrm>
                  <a:off x="1018" y="3187"/>
                  <a:ext cx="670" cy="62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7" name="任意多边形 37986"/>
                <p:cNvSpPr/>
                <p:nvPr/>
              </p:nvSpPr>
              <p:spPr>
                <a:xfrm>
                  <a:off x="3255" y="1236"/>
                  <a:ext cx="675" cy="1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0" h="99">
                      <a:moveTo>
                        <a:pt x="0" y="99"/>
                      </a:moveTo>
                      <a:cubicBezTo>
                        <a:pt x="32" y="87"/>
                        <a:pt x="142" y="28"/>
                        <a:pt x="190" y="14"/>
                      </a:cubicBezTo>
                      <a:cubicBezTo>
                        <a:pt x="238" y="0"/>
                        <a:pt x="247" y="11"/>
                        <a:pt x="286" y="14"/>
                      </a:cubicBezTo>
                      <a:cubicBezTo>
                        <a:pt x="325" y="17"/>
                        <a:pt x="375" y="18"/>
                        <a:pt x="424" y="32"/>
                      </a:cubicBezTo>
                      <a:cubicBezTo>
                        <a:pt x="473" y="46"/>
                        <a:pt x="548" y="85"/>
                        <a:pt x="580" y="99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8" name="文本框 37987"/>
                <p:cNvSpPr txBox="1"/>
                <p:nvPr/>
              </p:nvSpPr>
              <p:spPr>
                <a:xfrm>
                  <a:off x="278" y="953"/>
                  <a:ext cx="173" cy="397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endParaRPr sz="2400" b="0" dirty="0"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37989" name="任意多边形 37988"/>
              <p:cNvSpPr/>
              <p:nvPr/>
            </p:nvSpPr>
            <p:spPr>
              <a:xfrm>
                <a:off x="2746" y="453"/>
                <a:ext cx="456" cy="70"/>
              </a:xfrm>
              <a:custGeom>
                <a:avLst/>
                <a:gdLst/>
                <a:ahLst/>
                <a:cxnLst/>
                <a:rect l="0" t="0" r="0" b="0"/>
                <a:pathLst>
                  <a:path w="680" h="96">
                    <a:moveTo>
                      <a:pt x="0" y="0"/>
                    </a:moveTo>
                    <a:cubicBezTo>
                      <a:pt x="20" y="16"/>
                      <a:pt x="40" y="32"/>
                      <a:pt x="96" y="48"/>
                    </a:cubicBezTo>
                    <a:cubicBezTo>
                      <a:pt x="152" y="64"/>
                      <a:pt x="248" y="96"/>
                      <a:pt x="336" y="96"/>
                    </a:cubicBezTo>
                    <a:cubicBezTo>
                      <a:pt x="424" y="96"/>
                      <a:pt x="568" y="64"/>
                      <a:pt x="624" y="48"/>
                    </a:cubicBezTo>
                    <a:cubicBezTo>
                      <a:pt x="680" y="32"/>
                      <a:pt x="664" y="16"/>
                      <a:pt x="672" y="0"/>
                    </a:cubicBezTo>
                  </a:path>
                </a:pathLst>
              </a:custGeom>
              <a:noFill/>
              <a:ln w="57150" cap="flat" cmpd="sng">
                <a:solidFill>
                  <a:srgbClr val="CC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033" name="组合 38032"/>
          <p:cNvGrpSpPr/>
          <p:nvPr/>
        </p:nvGrpSpPr>
        <p:grpSpPr>
          <a:xfrm>
            <a:off x="26988" y="2057400"/>
            <a:ext cx="8915400" cy="4572000"/>
            <a:chOff x="0" y="1440"/>
            <a:chExt cx="5760" cy="2880"/>
          </a:xfrm>
        </p:grpSpPr>
        <p:graphicFrame>
          <p:nvGraphicFramePr>
            <p:cNvPr id="37893" name="对象 37892"/>
            <p:cNvGraphicFramePr>
              <a:graphicFrameLocks/>
            </p:cNvGraphicFramePr>
            <p:nvPr/>
          </p:nvGraphicFramePr>
          <p:xfrm>
            <a:off x="0" y="2160"/>
            <a:ext cx="2352" cy="1824"/>
          </p:xfrm>
          <a:graphic>
            <a:graphicData uri="http://schemas.openxmlformats.org/presentationml/2006/ole">
              <p:oleObj spid="_x0000_s44033" r:id="rId4" imgW="2346979" imgH="2202169" progId="PBrush">
                <p:embed/>
              </p:oleObj>
            </a:graphicData>
          </a:graphic>
        </p:graphicFrame>
        <p:grpSp>
          <p:nvGrpSpPr>
            <p:cNvPr id="38032" name="组合 38031"/>
            <p:cNvGrpSpPr/>
            <p:nvPr/>
          </p:nvGrpSpPr>
          <p:grpSpPr>
            <a:xfrm>
              <a:off x="3504" y="1440"/>
              <a:ext cx="2256" cy="2880"/>
              <a:chOff x="3504" y="1440"/>
              <a:chExt cx="2256" cy="2880"/>
            </a:xfrm>
          </p:grpSpPr>
          <p:sp>
            <p:nvSpPr>
              <p:cNvPr id="37991" name="椭圆 37990"/>
              <p:cNvSpPr/>
              <p:nvPr/>
            </p:nvSpPr>
            <p:spPr>
              <a:xfrm rot="5400000">
                <a:off x="3952" y="3472"/>
                <a:ext cx="505" cy="518"/>
              </a:xfrm>
              <a:prstGeom prst="ellipse">
                <a:avLst/>
              </a:prstGeom>
              <a:noFill/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4" name="直接连接符 37993"/>
              <p:cNvSpPr/>
              <p:nvPr/>
            </p:nvSpPr>
            <p:spPr>
              <a:xfrm rot="5400000">
                <a:off x="4340" y="2293"/>
                <a:ext cx="731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5" name="直接连接符 37994"/>
              <p:cNvSpPr/>
              <p:nvPr/>
            </p:nvSpPr>
            <p:spPr>
              <a:xfrm rot="5400000">
                <a:off x="3391" y="3756"/>
                <a:ext cx="732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6" name="直接连接符 37995"/>
              <p:cNvSpPr/>
              <p:nvPr/>
            </p:nvSpPr>
            <p:spPr>
              <a:xfrm rot="5400000">
                <a:off x="3391" y="2293"/>
                <a:ext cx="731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7" name="直接连接符 37996"/>
              <p:cNvSpPr/>
              <p:nvPr/>
            </p:nvSpPr>
            <p:spPr>
              <a:xfrm rot="5400000">
                <a:off x="4340" y="3756"/>
                <a:ext cx="732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8" name="直接连接符 37997"/>
              <p:cNvSpPr/>
              <p:nvPr/>
            </p:nvSpPr>
            <p:spPr>
              <a:xfrm rot="5400000">
                <a:off x="4200" y="1431"/>
                <a:ext cx="0" cy="50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9" name="直接连接符 37998"/>
              <p:cNvSpPr/>
              <p:nvPr/>
            </p:nvSpPr>
            <p:spPr>
              <a:xfrm rot="5400000">
                <a:off x="4200" y="2710"/>
                <a:ext cx="0" cy="50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0" name="直接连接符 37999"/>
              <p:cNvSpPr/>
              <p:nvPr/>
            </p:nvSpPr>
            <p:spPr>
              <a:xfrm rot="5400000">
                <a:off x="4331" y="1806"/>
                <a:ext cx="244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1" name="直接连接符 38000"/>
              <p:cNvSpPr/>
              <p:nvPr/>
            </p:nvSpPr>
            <p:spPr>
              <a:xfrm rot="5400000">
                <a:off x="3825" y="1806"/>
                <a:ext cx="244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2" name="直接连接符 38001"/>
              <p:cNvSpPr/>
              <p:nvPr/>
            </p:nvSpPr>
            <p:spPr>
              <a:xfrm rot="5400000">
                <a:off x="3795" y="2811"/>
                <a:ext cx="304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3" name="直接连接符 38002"/>
              <p:cNvSpPr/>
              <p:nvPr/>
            </p:nvSpPr>
            <p:spPr>
              <a:xfrm rot="5400000">
                <a:off x="4578" y="1801"/>
                <a:ext cx="0" cy="253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4" name="直接连接符 38003"/>
              <p:cNvSpPr/>
              <p:nvPr/>
            </p:nvSpPr>
            <p:spPr>
              <a:xfrm rot="5400000">
                <a:off x="4578" y="2532"/>
                <a:ext cx="0" cy="253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5" name="直接连接符 38004"/>
              <p:cNvSpPr/>
              <p:nvPr/>
            </p:nvSpPr>
            <p:spPr>
              <a:xfrm rot="5400000">
                <a:off x="3851" y="1833"/>
                <a:ext cx="0" cy="19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6" name="直接连接符 38005"/>
              <p:cNvSpPr/>
              <p:nvPr/>
            </p:nvSpPr>
            <p:spPr>
              <a:xfrm rot="5400000">
                <a:off x="3851" y="2564"/>
                <a:ext cx="0" cy="19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7" name="直接连接符 38006"/>
              <p:cNvSpPr/>
              <p:nvPr/>
            </p:nvSpPr>
            <p:spPr>
              <a:xfrm rot="5400000">
                <a:off x="4231" y="2915"/>
                <a:ext cx="0" cy="949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8" name="直接连接符 38007"/>
              <p:cNvSpPr/>
              <p:nvPr/>
            </p:nvSpPr>
            <p:spPr>
              <a:xfrm rot="5400000">
                <a:off x="4231" y="3647"/>
                <a:ext cx="0" cy="949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9" name="直接连接符 38008"/>
              <p:cNvSpPr/>
              <p:nvPr/>
            </p:nvSpPr>
            <p:spPr>
              <a:xfrm rot="5400000">
                <a:off x="4231" y="1639"/>
                <a:ext cx="0" cy="132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0" name="直接连接符 38009"/>
              <p:cNvSpPr/>
              <p:nvPr/>
            </p:nvSpPr>
            <p:spPr>
              <a:xfrm rot="5400000">
                <a:off x="5348" y="1889"/>
                <a:ext cx="0" cy="823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1" name="直接连接符 38010"/>
              <p:cNvSpPr/>
              <p:nvPr/>
            </p:nvSpPr>
            <p:spPr>
              <a:xfrm rot="5400000">
                <a:off x="4200" y="3022"/>
                <a:ext cx="0" cy="1392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2" name="直接连接符 38011"/>
              <p:cNvSpPr/>
              <p:nvPr/>
            </p:nvSpPr>
            <p:spPr>
              <a:xfrm rot="5400000">
                <a:off x="3448" y="2201"/>
                <a:ext cx="1523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3" name="直接连接符 38012"/>
              <p:cNvSpPr/>
              <p:nvPr/>
            </p:nvSpPr>
            <p:spPr>
              <a:xfrm rot="5400000">
                <a:off x="3683" y="3794"/>
                <a:ext cx="1052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4" name="直接连接符 38013"/>
              <p:cNvSpPr/>
              <p:nvPr/>
            </p:nvSpPr>
            <p:spPr>
              <a:xfrm rot="5400000" flipH="1">
                <a:off x="4293" y="2805"/>
                <a:ext cx="30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6" name="直接连接符 38015"/>
              <p:cNvSpPr/>
              <p:nvPr/>
            </p:nvSpPr>
            <p:spPr>
              <a:xfrm rot="5400000">
                <a:off x="5341" y="1432"/>
                <a:ext cx="0" cy="505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7" name="直接连接符 38016"/>
              <p:cNvSpPr/>
              <p:nvPr/>
            </p:nvSpPr>
            <p:spPr>
              <a:xfrm rot="5400000">
                <a:off x="5352" y="2711"/>
                <a:ext cx="0" cy="505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8" name="椭圆 38017"/>
              <p:cNvSpPr/>
              <p:nvPr/>
            </p:nvSpPr>
            <p:spPr>
              <a:xfrm rot="5400000">
                <a:off x="4992" y="1915"/>
                <a:ext cx="731" cy="759"/>
              </a:xfrm>
              <a:prstGeom prst="ellipse">
                <a:avLst/>
              </a:prstGeom>
              <a:noFill/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9" name="直接连接符 38018"/>
              <p:cNvSpPr/>
              <p:nvPr/>
            </p:nvSpPr>
            <p:spPr>
              <a:xfrm rot="5400000">
                <a:off x="5436" y="1843"/>
                <a:ext cx="316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0" name="直接连接符 38019"/>
              <p:cNvSpPr/>
              <p:nvPr/>
            </p:nvSpPr>
            <p:spPr>
              <a:xfrm rot="5400000">
                <a:off x="4900" y="2764"/>
                <a:ext cx="400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1" name="直接连接符 38020"/>
              <p:cNvSpPr/>
              <p:nvPr/>
            </p:nvSpPr>
            <p:spPr>
              <a:xfrm rot="5400000">
                <a:off x="4449" y="2355"/>
                <a:ext cx="182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2" name="直接连接符 38021"/>
              <p:cNvSpPr/>
              <p:nvPr/>
            </p:nvSpPr>
            <p:spPr>
              <a:xfrm rot="5400000" flipH="1">
                <a:off x="5408" y="2767"/>
                <a:ext cx="389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3" name="直接连接符 38022"/>
              <p:cNvSpPr/>
              <p:nvPr/>
            </p:nvSpPr>
            <p:spPr>
              <a:xfrm rot="5400000">
                <a:off x="4921" y="1861"/>
                <a:ext cx="356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30" name="任意多边形 38029"/>
              <p:cNvSpPr/>
              <p:nvPr/>
            </p:nvSpPr>
            <p:spPr>
              <a:xfrm>
                <a:off x="3936" y="1920"/>
                <a:ext cx="528" cy="144"/>
              </a:xfrm>
              <a:custGeom>
                <a:avLst/>
                <a:gdLst/>
                <a:ahLst/>
                <a:cxnLst/>
                <a:rect l="0" t="0" r="0" b="0"/>
                <a:pathLst>
                  <a:path w="528" h="144">
                    <a:moveTo>
                      <a:pt x="0" y="0"/>
                    </a:moveTo>
                    <a:cubicBezTo>
                      <a:pt x="100" y="72"/>
                      <a:pt x="200" y="144"/>
                      <a:pt x="288" y="144"/>
                    </a:cubicBezTo>
                    <a:cubicBezTo>
                      <a:pt x="376" y="144"/>
                      <a:pt x="432" y="64"/>
                      <a:pt x="528" y="0"/>
                    </a:cubicBezTo>
                  </a:path>
                </a:pathLst>
              </a:custGeom>
              <a:noFill/>
              <a:ln w="57150" cap="sq" cmpd="sng">
                <a:solidFill>
                  <a:srgbClr val="FF3300">
                    <a:alpha val="100000"/>
                  </a:srgbClr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31" name="任意多边形 38030"/>
              <p:cNvSpPr/>
              <p:nvPr/>
            </p:nvSpPr>
            <p:spPr>
              <a:xfrm flipH="1" flipV="1">
                <a:off x="3936" y="2518"/>
                <a:ext cx="528" cy="144"/>
              </a:xfrm>
              <a:custGeom>
                <a:avLst/>
                <a:gdLst/>
                <a:ahLst/>
                <a:cxnLst/>
                <a:rect l="0" t="0" r="0" b="0"/>
                <a:pathLst>
                  <a:path w="528" h="144">
                    <a:moveTo>
                      <a:pt x="0" y="0"/>
                    </a:moveTo>
                    <a:cubicBezTo>
                      <a:pt x="100" y="72"/>
                      <a:pt x="200" y="144"/>
                      <a:pt x="288" y="144"/>
                    </a:cubicBezTo>
                    <a:cubicBezTo>
                      <a:pt x="376" y="144"/>
                      <a:pt x="432" y="64"/>
                      <a:pt x="528" y="0"/>
                    </a:cubicBezTo>
                  </a:path>
                </a:pathLst>
              </a:custGeom>
              <a:noFill/>
              <a:ln w="57150" cap="sq" cmpd="sng">
                <a:solidFill>
                  <a:srgbClr val="FF3300">
                    <a:alpha val="100000"/>
                  </a:srgbClr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034" name="文本框 38033"/>
          <p:cNvSpPr txBox="1"/>
          <p:nvPr/>
        </p:nvSpPr>
        <p:spPr>
          <a:xfrm>
            <a:off x="418941" y="6126639"/>
            <a:ext cx="480568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正交两圆柱相贯线的变化趋势</a:t>
            </a:r>
          </a:p>
        </p:txBody>
      </p:sp>
      <p:sp>
        <p:nvSpPr>
          <p:cNvPr id="38035" name="矩形 38034"/>
          <p:cNvSpPr/>
          <p:nvPr/>
        </p:nvSpPr>
        <p:spPr>
          <a:xfrm>
            <a:off x="7854950" y="6488113"/>
            <a:ext cx="1208088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续变化趋势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92" name="组合 165991"/>
          <p:cNvGrpSpPr/>
          <p:nvPr/>
        </p:nvGrpSpPr>
        <p:grpSpPr>
          <a:xfrm>
            <a:off x="3790950" y="0"/>
            <a:ext cx="5394325" cy="6781800"/>
            <a:chOff x="2400" y="0"/>
            <a:chExt cx="3398" cy="4272"/>
          </a:xfrm>
        </p:grpSpPr>
        <p:graphicFrame>
          <p:nvGraphicFramePr>
            <p:cNvPr id="165892" name="对象 165891"/>
            <p:cNvGraphicFramePr>
              <a:graphicFrameLocks/>
            </p:cNvGraphicFramePr>
            <p:nvPr/>
          </p:nvGraphicFramePr>
          <p:xfrm>
            <a:off x="3072" y="0"/>
            <a:ext cx="2358" cy="1768"/>
          </p:xfrm>
          <a:graphic>
            <a:graphicData uri="http://schemas.openxmlformats.org/presentationml/2006/ole">
              <p:oleObj spid="_x0000_s45057" r:id="rId3" imgW="1927619" imgH="1569524" progId="PBrush">
                <p:embed/>
              </p:oleObj>
            </a:graphicData>
          </a:graphic>
        </p:graphicFrame>
        <p:grpSp>
          <p:nvGrpSpPr>
            <p:cNvPr id="165988" name="组合 165987"/>
            <p:cNvGrpSpPr/>
            <p:nvPr/>
          </p:nvGrpSpPr>
          <p:grpSpPr>
            <a:xfrm>
              <a:off x="2400" y="1680"/>
              <a:ext cx="3398" cy="2592"/>
              <a:chOff x="2448" y="1488"/>
              <a:chExt cx="3165" cy="2400"/>
            </a:xfrm>
          </p:grpSpPr>
          <p:sp>
            <p:nvSpPr>
              <p:cNvPr id="165895" name="直接连接符 165894"/>
              <p:cNvSpPr/>
              <p:nvPr/>
            </p:nvSpPr>
            <p:spPr>
              <a:xfrm>
                <a:off x="2840" y="2045"/>
                <a:ext cx="657" cy="636"/>
              </a:xfrm>
              <a:prstGeom prst="line">
                <a:avLst/>
              </a:prstGeom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896" name="直接连接符 165895"/>
              <p:cNvSpPr/>
              <p:nvPr/>
            </p:nvSpPr>
            <p:spPr>
              <a:xfrm flipV="1">
                <a:off x="2840" y="2045"/>
                <a:ext cx="657" cy="636"/>
              </a:xfrm>
              <a:prstGeom prst="line">
                <a:avLst/>
              </a:prstGeom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897" name="椭圆 165896"/>
              <p:cNvSpPr/>
              <p:nvPr/>
            </p:nvSpPr>
            <p:spPr>
              <a:xfrm>
                <a:off x="2840" y="3158"/>
                <a:ext cx="657" cy="636"/>
              </a:xfrm>
              <a:prstGeom prst="ellipse">
                <a:avLst/>
              </a:prstGeom>
              <a:noFill/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898" name="椭圆 165897"/>
              <p:cNvSpPr/>
              <p:nvPr/>
            </p:nvSpPr>
            <p:spPr>
              <a:xfrm>
                <a:off x="4844" y="2045"/>
                <a:ext cx="656" cy="636"/>
              </a:xfrm>
              <a:prstGeom prst="ellipse">
                <a:avLst/>
              </a:prstGeom>
              <a:noFill/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1" name="直接连接符 165900"/>
              <p:cNvSpPr/>
              <p:nvPr/>
            </p:nvSpPr>
            <p:spPr>
              <a:xfrm>
                <a:off x="2511" y="3158"/>
                <a:ext cx="0" cy="63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5904" name="组合 165903"/>
              <p:cNvGrpSpPr/>
              <p:nvPr/>
            </p:nvGrpSpPr>
            <p:grpSpPr>
              <a:xfrm>
                <a:off x="2859" y="2681"/>
                <a:ext cx="985" cy="1113"/>
                <a:chOff x="3552" y="1872"/>
                <a:chExt cx="576" cy="672"/>
              </a:xfrm>
            </p:grpSpPr>
            <p:sp>
              <p:nvSpPr>
                <p:cNvPr id="165905" name="直接连接符 165904"/>
                <p:cNvSpPr/>
                <p:nvPr/>
              </p:nvSpPr>
              <p:spPr>
                <a:xfrm>
                  <a:off x="4128" y="2160"/>
                  <a:ext cx="0" cy="384"/>
                </a:xfrm>
                <a:prstGeom prst="line">
                  <a:avLst/>
                </a:prstGeom>
                <a:ln w="571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906" name="直接连接符 165905"/>
                <p:cNvSpPr/>
                <p:nvPr/>
              </p:nvSpPr>
              <p:spPr>
                <a:xfrm>
                  <a:off x="3552" y="1872"/>
                  <a:ext cx="0" cy="96"/>
                </a:xfrm>
                <a:prstGeom prst="line">
                  <a:avLst/>
                </a:prstGeom>
                <a:ln w="571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5907" name="直接连接符 165906"/>
              <p:cNvSpPr/>
              <p:nvPr/>
            </p:nvSpPr>
            <p:spPr>
              <a:xfrm>
                <a:off x="2530" y="2045"/>
                <a:ext cx="0" cy="63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8" name="直接连接符 165907"/>
              <p:cNvSpPr/>
              <p:nvPr/>
            </p:nvSpPr>
            <p:spPr>
              <a:xfrm>
                <a:off x="3844" y="2045"/>
                <a:ext cx="0" cy="63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9" name="直接连接符 165908"/>
              <p:cNvSpPr/>
              <p:nvPr/>
            </p:nvSpPr>
            <p:spPr>
              <a:xfrm rot="-5400000">
                <a:off x="3187" y="1319"/>
                <a:ext cx="0" cy="65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0" name="直接连接符 165909"/>
              <p:cNvSpPr/>
              <p:nvPr/>
            </p:nvSpPr>
            <p:spPr>
              <a:xfrm rot="-5400000">
                <a:off x="3187" y="2512"/>
                <a:ext cx="0" cy="656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1" name="矩形 165910"/>
              <p:cNvSpPr/>
              <p:nvPr/>
            </p:nvSpPr>
            <p:spPr>
              <a:xfrm>
                <a:off x="4829" y="1647"/>
                <a:ext cx="657" cy="1193"/>
              </a:xfrm>
              <a:prstGeom prst="rect">
                <a:avLst/>
              </a:prstGeom>
              <a:noFill/>
              <a:ln w="5715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2" name="直接连接符 165911"/>
              <p:cNvSpPr/>
              <p:nvPr/>
            </p:nvSpPr>
            <p:spPr>
              <a:xfrm>
                <a:off x="2530" y="2045"/>
                <a:ext cx="329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3" name="直接连接符 165912"/>
              <p:cNvSpPr/>
              <p:nvPr/>
            </p:nvSpPr>
            <p:spPr>
              <a:xfrm>
                <a:off x="2530" y="3158"/>
                <a:ext cx="1314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4" name="直接连接符 165913"/>
              <p:cNvSpPr/>
              <p:nvPr/>
            </p:nvSpPr>
            <p:spPr>
              <a:xfrm>
                <a:off x="2530" y="3794"/>
                <a:ext cx="1314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5" name="直接连接符 165914"/>
              <p:cNvSpPr/>
              <p:nvPr/>
            </p:nvSpPr>
            <p:spPr>
              <a:xfrm>
                <a:off x="2859" y="1647"/>
                <a:ext cx="0" cy="398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6" name="直接连接符 165915"/>
              <p:cNvSpPr/>
              <p:nvPr/>
            </p:nvSpPr>
            <p:spPr>
              <a:xfrm>
                <a:off x="3515" y="1647"/>
                <a:ext cx="0" cy="398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7" name="直接连接符 165916"/>
              <p:cNvSpPr/>
              <p:nvPr/>
            </p:nvSpPr>
            <p:spPr>
              <a:xfrm flipV="1">
                <a:off x="3515" y="2681"/>
                <a:ext cx="0" cy="159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8" name="直接连接符 165917"/>
              <p:cNvSpPr/>
              <p:nvPr/>
            </p:nvSpPr>
            <p:spPr>
              <a:xfrm>
                <a:off x="3515" y="2045"/>
                <a:ext cx="329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9" name="直接连接符 165918"/>
              <p:cNvSpPr/>
              <p:nvPr/>
            </p:nvSpPr>
            <p:spPr>
              <a:xfrm>
                <a:off x="3515" y="2681"/>
                <a:ext cx="329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0" name="直接连接符 165919"/>
              <p:cNvSpPr/>
              <p:nvPr/>
            </p:nvSpPr>
            <p:spPr>
              <a:xfrm>
                <a:off x="3187" y="1488"/>
                <a:ext cx="0" cy="143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1" name="直接连接符 165920"/>
              <p:cNvSpPr/>
              <p:nvPr/>
            </p:nvSpPr>
            <p:spPr>
              <a:xfrm>
                <a:off x="5157" y="1568"/>
                <a:ext cx="0" cy="143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3" name="直接连接符 165922"/>
              <p:cNvSpPr/>
              <p:nvPr/>
            </p:nvSpPr>
            <p:spPr>
              <a:xfrm>
                <a:off x="2448" y="2352"/>
                <a:ext cx="151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4" name="直接连接符 165923"/>
              <p:cNvSpPr/>
              <p:nvPr/>
            </p:nvSpPr>
            <p:spPr>
              <a:xfrm>
                <a:off x="2448" y="3476"/>
                <a:ext cx="151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5" name="直接连接符 165924"/>
              <p:cNvSpPr/>
              <p:nvPr/>
            </p:nvSpPr>
            <p:spPr>
              <a:xfrm>
                <a:off x="4710" y="2363"/>
                <a:ext cx="90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lgDashDot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86" name="直接连接符 165985"/>
              <p:cNvSpPr/>
              <p:nvPr/>
            </p:nvSpPr>
            <p:spPr>
              <a:xfrm flipH="1">
                <a:off x="2544" y="2688"/>
                <a:ext cx="288" cy="0"/>
              </a:xfrm>
              <a:prstGeom prst="line">
                <a:avLst/>
              </a:prstGeom>
              <a:ln w="5715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87" name="直接连接符 165986"/>
              <p:cNvSpPr/>
              <p:nvPr/>
            </p:nvSpPr>
            <p:spPr>
              <a:xfrm>
                <a:off x="3168" y="3072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Dot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5991" name="文本框 165990"/>
          <p:cNvSpPr txBox="1"/>
          <p:nvPr/>
        </p:nvSpPr>
        <p:spPr>
          <a:xfrm>
            <a:off x="22860" y="1199833"/>
            <a:ext cx="3810000" cy="3672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just">
              <a:lnSpc>
                <a:spcPct val="105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随着小圆柱直径的不断增大，相贯线越来越向着大圆柱的轴线弯进。</a:t>
            </a:r>
          </a:p>
          <a:p>
            <a:pPr lvl="0" algn="just">
              <a:lnSpc>
                <a:spcPct val="105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当两圆柱直径相同时相贯线为两相互垂直的的平面图形椭圆。</a:t>
            </a:r>
          </a:p>
          <a:p>
            <a:pPr lvl="0" algn="just">
              <a:lnSpc>
                <a:spcPct val="105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 相贯线的投影始终向着大圆柱的轴线弯进。</a:t>
            </a:r>
          </a:p>
        </p:txBody>
      </p:sp>
      <p:sp>
        <p:nvSpPr>
          <p:cNvPr id="165993" name="矩形 165992"/>
          <p:cNvSpPr/>
          <p:nvPr/>
        </p:nvSpPr>
        <p:spPr>
          <a:xfrm>
            <a:off x="8628063" y="6518275"/>
            <a:ext cx="3889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例</a:t>
            </a:r>
          </a:p>
        </p:txBody>
      </p:sp>
      <p:sp>
        <p:nvSpPr>
          <p:cNvPr id="165994" name="矩形 165993"/>
          <p:cNvSpPr/>
          <p:nvPr/>
        </p:nvSpPr>
        <p:spPr>
          <a:xfrm>
            <a:off x="-19050" y="0"/>
            <a:ext cx="4716463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3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    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正交两圆柱相贯线的变化趋势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1" grpId="0" build="p"/>
      <p:bldP spid="1659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作业问题讲解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对象 190465"/>
          <p:cNvGraphicFramePr>
            <a:graphicFrameLocks/>
          </p:cNvGraphicFramePr>
          <p:nvPr/>
        </p:nvGraphicFramePr>
        <p:xfrm>
          <a:off x="4403725" y="3022600"/>
          <a:ext cx="3886200" cy="3244850"/>
        </p:xfrm>
        <a:graphic>
          <a:graphicData uri="http://schemas.openxmlformats.org/presentationml/2006/ole">
            <p:oleObj spid="_x0000_s46081" r:id="rId3" imgW="4029637" imgH="3362794" progId="PBrush">
              <p:embed/>
            </p:oleObj>
          </a:graphicData>
        </a:graphic>
      </p:graphicFrame>
      <p:grpSp>
        <p:nvGrpSpPr>
          <p:cNvPr id="190467" name="组合 190466"/>
          <p:cNvGrpSpPr/>
          <p:nvPr/>
        </p:nvGrpSpPr>
        <p:grpSpPr>
          <a:xfrm>
            <a:off x="973138" y="1289050"/>
            <a:ext cx="2330450" cy="1147763"/>
            <a:chOff x="623" y="566"/>
            <a:chExt cx="1468" cy="723"/>
          </a:xfrm>
        </p:grpSpPr>
        <p:sp>
          <p:nvSpPr>
            <p:cNvPr id="190468" name="直接连接符 190467"/>
            <p:cNvSpPr/>
            <p:nvPr/>
          </p:nvSpPr>
          <p:spPr>
            <a:xfrm flipV="1">
              <a:off x="1357" y="566"/>
              <a:ext cx="734" cy="72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69" name="直接连接符 190468"/>
            <p:cNvSpPr/>
            <p:nvPr/>
          </p:nvSpPr>
          <p:spPr>
            <a:xfrm>
              <a:off x="623" y="566"/>
              <a:ext cx="734" cy="72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0575" name="组合 190574"/>
          <p:cNvGrpSpPr/>
          <p:nvPr/>
        </p:nvGrpSpPr>
        <p:grpSpPr>
          <a:xfrm>
            <a:off x="455295" y="890270"/>
            <a:ext cx="6019800" cy="5181600"/>
            <a:chOff x="288" y="192"/>
            <a:chExt cx="3792" cy="3264"/>
          </a:xfrm>
        </p:grpSpPr>
        <p:sp>
          <p:nvSpPr>
            <p:cNvPr id="190471" name="直接连接符 190470"/>
            <p:cNvSpPr/>
            <p:nvPr/>
          </p:nvSpPr>
          <p:spPr>
            <a:xfrm flipH="1">
              <a:off x="407" y="566"/>
              <a:ext cx="216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2" name="直接连接符 190471"/>
            <p:cNvSpPr/>
            <p:nvPr/>
          </p:nvSpPr>
          <p:spPr>
            <a:xfrm>
              <a:off x="407" y="747"/>
              <a:ext cx="8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3" name="直接连接符 190472"/>
            <p:cNvSpPr/>
            <p:nvPr/>
          </p:nvSpPr>
          <p:spPr>
            <a:xfrm>
              <a:off x="549" y="747"/>
              <a:ext cx="11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4" name="直接连接符 190473"/>
            <p:cNvSpPr/>
            <p:nvPr/>
          </p:nvSpPr>
          <p:spPr>
            <a:xfrm>
              <a:off x="722" y="747"/>
              <a:ext cx="8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5" name="直接连接符 190474"/>
            <p:cNvSpPr/>
            <p:nvPr/>
          </p:nvSpPr>
          <p:spPr>
            <a:xfrm>
              <a:off x="407" y="1778"/>
              <a:ext cx="95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6" name="直接连接符 190475"/>
            <p:cNvSpPr/>
            <p:nvPr/>
          </p:nvSpPr>
          <p:spPr>
            <a:xfrm flipH="1">
              <a:off x="407" y="3220"/>
              <a:ext cx="95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7" name="直接连接符 190476"/>
            <p:cNvSpPr/>
            <p:nvPr/>
          </p:nvSpPr>
          <p:spPr>
            <a:xfrm>
              <a:off x="407" y="1289"/>
              <a:ext cx="190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8" name="直接连接符 190477"/>
            <p:cNvSpPr/>
            <p:nvPr/>
          </p:nvSpPr>
          <p:spPr>
            <a:xfrm>
              <a:off x="407" y="3030"/>
              <a:ext cx="6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79" name="直接连接符 190478"/>
            <p:cNvSpPr/>
            <p:nvPr/>
          </p:nvSpPr>
          <p:spPr>
            <a:xfrm>
              <a:off x="526" y="3030"/>
              <a:ext cx="116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0" name="直接连接符 190479"/>
            <p:cNvSpPr/>
            <p:nvPr/>
          </p:nvSpPr>
          <p:spPr>
            <a:xfrm>
              <a:off x="700" y="3030"/>
              <a:ext cx="11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1" name="直接连接符 190480"/>
            <p:cNvSpPr/>
            <p:nvPr/>
          </p:nvSpPr>
          <p:spPr>
            <a:xfrm>
              <a:off x="870" y="3030"/>
              <a:ext cx="11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2" name="直接连接符 190481"/>
            <p:cNvSpPr/>
            <p:nvPr/>
          </p:nvSpPr>
          <p:spPr>
            <a:xfrm>
              <a:off x="1044" y="3030"/>
              <a:ext cx="11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3" name="直接连接符 190482"/>
            <p:cNvSpPr/>
            <p:nvPr/>
          </p:nvSpPr>
          <p:spPr>
            <a:xfrm>
              <a:off x="1215" y="3030"/>
              <a:ext cx="11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4" name="直接连接符 190483"/>
            <p:cNvSpPr/>
            <p:nvPr/>
          </p:nvSpPr>
          <p:spPr>
            <a:xfrm>
              <a:off x="1386" y="3030"/>
              <a:ext cx="115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5" name="直接连接符 190484"/>
            <p:cNvSpPr/>
            <p:nvPr/>
          </p:nvSpPr>
          <p:spPr>
            <a:xfrm>
              <a:off x="1559" y="3030"/>
              <a:ext cx="11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6" name="直接连接符 190485"/>
            <p:cNvSpPr/>
            <p:nvPr/>
          </p:nvSpPr>
          <p:spPr>
            <a:xfrm>
              <a:off x="1730" y="3030"/>
              <a:ext cx="116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7" name="直接连接符 190486"/>
            <p:cNvSpPr/>
            <p:nvPr/>
          </p:nvSpPr>
          <p:spPr>
            <a:xfrm>
              <a:off x="1903" y="3030"/>
              <a:ext cx="11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8" name="直接连接符 190487"/>
            <p:cNvSpPr/>
            <p:nvPr/>
          </p:nvSpPr>
          <p:spPr>
            <a:xfrm>
              <a:off x="2074" y="3030"/>
              <a:ext cx="11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9" name="直接连接符 190488"/>
            <p:cNvSpPr/>
            <p:nvPr/>
          </p:nvSpPr>
          <p:spPr>
            <a:xfrm>
              <a:off x="2244" y="3030"/>
              <a:ext cx="6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0" name="直接连接符 190489"/>
            <p:cNvSpPr/>
            <p:nvPr/>
          </p:nvSpPr>
          <p:spPr>
            <a:xfrm>
              <a:off x="407" y="1967"/>
              <a:ext cx="6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1" name="直接连接符 190490"/>
            <p:cNvSpPr/>
            <p:nvPr/>
          </p:nvSpPr>
          <p:spPr>
            <a:xfrm>
              <a:off x="526" y="1967"/>
              <a:ext cx="11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2" name="直接连接符 190491"/>
            <p:cNvSpPr/>
            <p:nvPr/>
          </p:nvSpPr>
          <p:spPr>
            <a:xfrm>
              <a:off x="700" y="1967"/>
              <a:ext cx="11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3" name="直接连接符 190492"/>
            <p:cNvSpPr/>
            <p:nvPr/>
          </p:nvSpPr>
          <p:spPr>
            <a:xfrm>
              <a:off x="870" y="1967"/>
              <a:ext cx="11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4" name="直接连接符 190493"/>
            <p:cNvSpPr/>
            <p:nvPr/>
          </p:nvSpPr>
          <p:spPr>
            <a:xfrm>
              <a:off x="1044" y="1967"/>
              <a:ext cx="11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5" name="直接连接符 190494"/>
            <p:cNvSpPr/>
            <p:nvPr/>
          </p:nvSpPr>
          <p:spPr>
            <a:xfrm>
              <a:off x="1215" y="1967"/>
              <a:ext cx="11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6" name="直接连接符 190495"/>
            <p:cNvSpPr/>
            <p:nvPr/>
          </p:nvSpPr>
          <p:spPr>
            <a:xfrm>
              <a:off x="1386" y="1967"/>
              <a:ext cx="11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7" name="直接连接符 190496"/>
            <p:cNvSpPr/>
            <p:nvPr/>
          </p:nvSpPr>
          <p:spPr>
            <a:xfrm>
              <a:off x="1559" y="1967"/>
              <a:ext cx="11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8" name="直接连接符 190497"/>
            <p:cNvSpPr/>
            <p:nvPr/>
          </p:nvSpPr>
          <p:spPr>
            <a:xfrm>
              <a:off x="1730" y="1967"/>
              <a:ext cx="11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9" name="直接连接符 190498"/>
            <p:cNvSpPr/>
            <p:nvPr/>
          </p:nvSpPr>
          <p:spPr>
            <a:xfrm>
              <a:off x="1903" y="1967"/>
              <a:ext cx="11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0" name="直接连接符 190499"/>
            <p:cNvSpPr/>
            <p:nvPr/>
          </p:nvSpPr>
          <p:spPr>
            <a:xfrm>
              <a:off x="2074" y="1967"/>
              <a:ext cx="11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1" name="直接连接符 190500"/>
            <p:cNvSpPr/>
            <p:nvPr/>
          </p:nvSpPr>
          <p:spPr>
            <a:xfrm>
              <a:off x="2244" y="1967"/>
              <a:ext cx="6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2" name="直接连接符 190501"/>
            <p:cNvSpPr/>
            <p:nvPr/>
          </p:nvSpPr>
          <p:spPr>
            <a:xfrm>
              <a:off x="288" y="2498"/>
              <a:ext cx="2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3" name="直接连接符 190502"/>
            <p:cNvSpPr/>
            <p:nvPr/>
          </p:nvSpPr>
          <p:spPr>
            <a:xfrm>
              <a:off x="592" y="2498"/>
              <a:ext cx="5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4" name="直接连接符 190503"/>
            <p:cNvSpPr/>
            <p:nvPr/>
          </p:nvSpPr>
          <p:spPr>
            <a:xfrm>
              <a:off x="707" y="2498"/>
              <a:ext cx="34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5" name="直接连接符 190504"/>
            <p:cNvSpPr/>
            <p:nvPr/>
          </p:nvSpPr>
          <p:spPr>
            <a:xfrm>
              <a:off x="1107" y="2498"/>
              <a:ext cx="5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6" name="直接连接符 190505"/>
            <p:cNvSpPr/>
            <p:nvPr/>
          </p:nvSpPr>
          <p:spPr>
            <a:xfrm>
              <a:off x="1222" y="2498"/>
              <a:ext cx="34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7" name="直接连接符 190506"/>
            <p:cNvSpPr/>
            <p:nvPr/>
          </p:nvSpPr>
          <p:spPr>
            <a:xfrm>
              <a:off x="1623" y="2498"/>
              <a:ext cx="5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8" name="直接连接符 190507"/>
            <p:cNvSpPr/>
            <p:nvPr/>
          </p:nvSpPr>
          <p:spPr>
            <a:xfrm>
              <a:off x="1739" y="2498"/>
              <a:ext cx="34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9" name="直接连接符 190508"/>
            <p:cNvSpPr/>
            <p:nvPr/>
          </p:nvSpPr>
          <p:spPr>
            <a:xfrm>
              <a:off x="2140" y="2498"/>
              <a:ext cx="5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0" name="直接连接符 190509"/>
            <p:cNvSpPr/>
            <p:nvPr/>
          </p:nvSpPr>
          <p:spPr>
            <a:xfrm>
              <a:off x="2255" y="2498"/>
              <a:ext cx="24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1" name="直接连接符 190510"/>
            <p:cNvSpPr/>
            <p:nvPr/>
          </p:nvSpPr>
          <p:spPr>
            <a:xfrm>
              <a:off x="407" y="566"/>
              <a:ext cx="2" cy="72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2" name="直接连接符 190511"/>
            <p:cNvSpPr/>
            <p:nvPr/>
          </p:nvSpPr>
          <p:spPr>
            <a:xfrm flipV="1">
              <a:off x="407" y="1778"/>
              <a:ext cx="2" cy="14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3" name="直接连接符 190512"/>
            <p:cNvSpPr/>
            <p:nvPr/>
          </p:nvSpPr>
          <p:spPr>
            <a:xfrm flipV="1">
              <a:off x="3884" y="1211"/>
              <a:ext cx="3" cy="7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4" name="直接连接符 190513"/>
            <p:cNvSpPr/>
            <p:nvPr/>
          </p:nvSpPr>
          <p:spPr>
            <a:xfrm flipV="1">
              <a:off x="3884" y="1043"/>
              <a:ext cx="3" cy="11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5" name="直接连接符 190514"/>
            <p:cNvSpPr/>
            <p:nvPr/>
          </p:nvSpPr>
          <p:spPr>
            <a:xfrm flipV="1">
              <a:off x="3884" y="876"/>
              <a:ext cx="3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6" name="直接连接符 190515"/>
            <p:cNvSpPr/>
            <p:nvPr/>
          </p:nvSpPr>
          <p:spPr>
            <a:xfrm flipV="1">
              <a:off x="3884" y="706"/>
              <a:ext cx="3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7" name="直接连接符 190516"/>
            <p:cNvSpPr/>
            <p:nvPr/>
          </p:nvSpPr>
          <p:spPr>
            <a:xfrm flipV="1">
              <a:off x="3884" y="538"/>
              <a:ext cx="3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8" name="直接连接符 190517"/>
            <p:cNvSpPr/>
            <p:nvPr/>
          </p:nvSpPr>
          <p:spPr>
            <a:xfrm flipV="1">
              <a:off x="3884" y="403"/>
              <a:ext cx="3" cy="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19" name="直接连接符 190518"/>
            <p:cNvSpPr/>
            <p:nvPr/>
          </p:nvSpPr>
          <p:spPr>
            <a:xfrm flipV="1">
              <a:off x="2802" y="1211"/>
              <a:ext cx="2" cy="7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0" name="直接连接符 190519"/>
            <p:cNvSpPr/>
            <p:nvPr/>
          </p:nvSpPr>
          <p:spPr>
            <a:xfrm flipV="1">
              <a:off x="2802" y="1043"/>
              <a:ext cx="2" cy="11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1" name="直接连接符 190520"/>
            <p:cNvSpPr/>
            <p:nvPr/>
          </p:nvSpPr>
          <p:spPr>
            <a:xfrm flipV="1">
              <a:off x="2802" y="876"/>
              <a:ext cx="2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2" name="直接连接符 190521"/>
            <p:cNvSpPr/>
            <p:nvPr/>
          </p:nvSpPr>
          <p:spPr>
            <a:xfrm flipV="1">
              <a:off x="2802" y="706"/>
              <a:ext cx="2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3" name="直接连接符 190522"/>
            <p:cNvSpPr/>
            <p:nvPr/>
          </p:nvSpPr>
          <p:spPr>
            <a:xfrm flipV="1">
              <a:off x="2802" y="538"/>
              <a:ext cx="2" cy="11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4" name="直接连接符 190523"/>
            <p:cNvSpPr/>
            <p:nvPr/>
          </p:nvSpPr>
          <p:spPr>
            <a:xfrm flipV="1">
              <a:off x="2802" y="403"/>
              <a:ext cx="2" cy="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5" name="直接连接符 190524"/>
            <p:cNvSpPr/>
            <p:nvPr/>
          </p:nvSpPr>
          <p:spPr>
            <a:xfrm>
              <a:off x="3342" y="235"/>
              <a:ext cx="2" cy="2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6" name="直接连接符 190525"/>
            <p:cNvSpPr/>
            <p:nvPr/>
          </p:nvSpPr>
          <p:spPr>
            <a:xfrm>
              <a:off x="3342" y="566"/>
              <a:ext cx="2" cy="5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7" name="直接连接符 190526"/>
            <p:cNvSpPr/>
            <p:nvPr/>
          </p:nvSpPr>
          <p:spPr>
            <a:xfrm>
              <a:off x="3342" y="681"/>
              <a:ext cx="2" cy="33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8" name="直接连接符 190527"/>
            <p:cNvSpPr/>
            <p:nvPr/>
          </p:nvSpPr>
          <p:spPr>
            <a:xfrm>
              <a:off x="3342" y="1075"/>
              <a:ext cx="2" cy="5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29" name="直接连接符 190528"/>
            <p:cNvSpPr/>
            <p:nvPr/>
          </p:nvSpPr>
          <p:spPr>
            <a:xfrm>
              <a:off x="3342" y="1186"/>
              <a:ext cx="2" cy="2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0" name="直接连接符 190529"/>
            <p:cNvSpPr/>
            <p:nvPr/>
          </p:nvSpPr>
          <p:spPr>
            <a:xfrm flipV="1">
              <a:off x="2608" y="403"/>
              <a:ext cx="3" cy="88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1" name="直接连接符 190530"/>
            <p:cNvSpPr/>
            <p:nvPr/>
          </p:nvSpPr>
          <p:spPr>
            <a:xfrm>
              <a:off x="4078" y="403"/>
              <a:ext cx="2" cy="88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2" name="任意多边形 190531"/>
            <p:cNvSpPr/>
            <p:nvPr/>
          </p:nvSpPr>
          <p:spPr>
            <a:xfrm>
              <a:off x="2608" y="566"/>
              <a:ext cx="1470" cy="723"/>
            </a:xfrm>
            <a:custGeom>
              <a:avLst/>
              <a:gdLst/>
              <a:ahLst/>
              <a:cxnLst/>
              <a:rect l="0" t="0" r="0" b="0"/>
              <a:pathLst>
                <a:path w="4746" h="2375">
                  <a:moveTo>
                    <a:pt x="4746" y="2375"/>
                  </a:moveTo>
                  <a:lnTo>
                    <a:pt x="4665" y="1760"/>
                  </a:lnTo>
                  <a:lnTo>
                    <a:pt x="4428" y="1187"/>
                  </a:lnTo>
                  <a:lnTo>
                    <a:pt x="4051" y="695"/>
                  </a:lnTo>
                  <a:lnTo>
                    <a:pt x="3560" y="317"/>
                  </a:lnTo>
                  <a:lnTo>
                    <a:pt x="2987" y="80"/>
                  </a:lnTo>
                  <a:lnTo>
                    <a:pt x="2373" y="0"/>
                  </a:lnTo>
                  <a:lnTo>
                    <a:pt x="1759" y="80"/>
                  </a:lnTo>
                  <a:lnTo>
                    <a:pt x="1187" y="317"/>
                  </a:lnTo>
                  <a:lnTo>
                    <a:pt x="695" y="695"/>
                  </a:lnTo>
                  <a:lnTo>
                    <a:pt x="318" y="1187"/>
                  </a:lnTo>
                  <a:lnTo>
                    <a:pt x="81" y="1760"/>
                  </a:lnTo>
                  <a:lnTo>
                    <a:pt x="0" y="237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3" name="任意多边形 190532"/>
            <p:cNvSpPr/>
            <p:nvPr/>
          </p:nvSpPr>
          <p:spPr>
            <a:xfrm>
              <a:off x="2802" y="756"/>
              <a:ext cx="1082" cy="533"/>
            </a:xfrm>
            <a:custGeom>
              <a:avLst/>
              <a:gdLst/>
              <a:ahLst/>
              <a:cxnLst/>
              <a:rect l="0" t="0" r="0" b="0"/>
              <a:pathLst>
                <a:path w="3498" h="1751">
                  <a:moveTo>
                    <a:pt x="3498" y="1751"/>
                  </a:moveTo>
                  <a:lnTo>
                    <a:pt x="3412" y="1210"/>
                  </a:lnTo>
                  <a:lnTo>
                    <a:pt x="3164" y="722"/>
                  </a:lnTo>
                  <a:lnTo>
                    <a:pt x="2777" y="335"/>
                  </a:lnTo>
                  <a:lnTo>
                    <a:pt x="2289" y="85"/>
                  </a:lnTo>
                  <a:lnTo>
                    <a:pt x="1749" y="0"/>
                  </a:lnTo>
                  <a:lnTo>
                    <a:pt x="1209" y="85"/>
                  </a:lnTo>
                  <a:lnTo>
                    <a:pt x="721" y="335"/>
                  </a:lnTo>
                  <a:lnTo>
                    <a:pt x="334" y="722"/>
                  </a:lnTo>
                  <a:lnTo>
                    <a:pt x="86" y="1210"/>
                  </a:lnTo>
                  <a:lnTo>
                    <a:pt x="0" y="175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4" name="直接连接符 190533"/>
            <p:cNvSpPr/>
            <p:nvPr/>
          </p:nvSpPr>
          <p:spPr>
            <a:xfrm flipV="1">
              <a:off x="2307" y="566"/>
              <a:ext cx="2" cy="72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5" name="直接连接符 190534"/>
            <p:cNvSpPr/>
            <p:nvPr/>
          </p:nvSpPr>
          <p:spPr>
            <a:xfrm flipV="1">
              <a:off x="1357" y="1138"/>
              <a:ext cx="4" cy="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6" name="直接连接符 190535"/>
            <p:cNvSpPr/>
            <p:nvPr/>
          </p:nvSpPr>
          <p:spPr>
            <a:xfrm flipV="1">
              <a:off x="1357" y="1023"/>
              <a:ext cx="4" cy="5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7" name="直接连接符 190536"/>
            <p:cNvSpPr/>
            <p:nvPr/>
          </p:nvSpPr>
          <p:spPr>
            <a:xfrm flipV="1">
              <a:off x="1357" y="629"/>
              <a:ext cx="4" cy="3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8" name="直接连接符 190537"/>
            <p:cNvSpPr/>
            <p:nvPr/>
          </p:nvSpPr>
          <p:spPr>
            <a:xfrm flipV="1">
              <a:off x="1357" y="518"/>
              <a:ext cx="4" cy="5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39" name="直接连接符 190538"/>
            <p:cNvSpPr/>
            <p:nvPr/>
          </p:nvSpPr>
          <p:spPr>
            <a:xfrm flipV="1">
              <a:off x="1357" y="192"/>
              <a:ext cx="4" cy="2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0" name="直接连接符 190539"/>
            <p:cNvSpPr/>
            <p:nvPr/>
          </p:nvSpPr>
          <p:spPr>
            <a:xfrm>
              <a:off x="2802" y="1289"/>
              <a:ext cx="19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1" name="直接连接符 190540"/>
            <p:cNvSpPr/>
            <p:nvPr/>
          </p:nvSpPr>
          <p:spPr>
            <a:xfrm>
              <a:off x="3057" y="1289"/>
              <a:ext cx="57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2" name="直接连接符 190541"/>
            <p:cNvSpPr/>
            <p:nvPr/>
          </p:nvSpPr>
          <p:spPr>
            <a:xfrm>
              <a:off x="3171" y="1289"/>
              <a:ext cx="344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3" name="直接连接符 190542"/>
            <p:cNvSpPr/>
            <p:nvPr/>
          </p:nvSpPr>
          <p:spPr>
            <a:xfrm>
              <a:off x="3572" y="1289"/>
              <a:ext cx="5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4" name="直接连接符 190543"/>
            <p:cNvSpPr/>
            <p:nvPr/>
          </p:nvSpPr>
          <p:spPr>
            <a:xfrm>
              <a:off x="3686" y="1289"/>
              <a:ext cx="198" cy="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5" name="直接连接符 190544"/>
            <p:cNvSpPr/>
            <p:nvPr/>
          </p:nvSpPr>
          <p:spPr>
            <a:xfrm flipV="1">
              <a:off x="2307" y="1778"/>
              <a:ext cx="2" cy="14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6" name="任意多边形 190545"/>
            <p:cNvSpPr/>
            <p:nvPr/>
          </p:nvSpPr>
          <p:spPr>
            <a:xfrm>
              <a:off x="623" y="1778"/>
              <a:ext cx="1468" cy="1442"/>
            </a:xfrm>
            <a:custGeom>
              <a:avLst/>
              <a:gdLst/>
              <a:ahLst/>
              <a:cxnLst/>
              <a:rect l="0" t="0" r="0" b="0"/>
              <a:pathLst>
                <a:path w="4747" h="4750">
                  <a:moveTo>
                    <a:pt x="4747" y="2375"/>
                  </a:moveTo>
                  <a:lnTo>
                    <a:pt x="4665" y="1760"/>
                  </a:lnTo>
                  <a:lnTo>
                    <a:pt x="4428" y="1187"/>
                  </a:lnTo>
                  <a:lnTo>
                    <a:pt x="4051" y="696"/>
                  </a:lnTo>
                  <a:lnTo>
                    <a:pt x="3560" y="318"/>
                  </a:lnTo>
                  <a:lnTo>
                    <a:pt x="2988" y="81"/>
                  </a:lnTo>
                  <a:lnTo>
                    <a:pt x="2373" y="0"/>
                  </a:lnTo>
                  <a:lnTo>
                    <a:pt x="1759" y="81"/>
                  </a:lnTo>
                  <a:lnTo>
                    <a:pt x="1187" y="318"/>
                  </a:lnTo>
                  <a:lnTo>
                    <a:pt x="696" y="696"/>
                  </a:lnTo>
                  <a:lnTo>
                    <a:pt x="319" y="1187"/>
                  </a:lnTo>
                  <a:lnTo>
                    <a:pt x="82" y="1760"/>
                  </a:lnTo>
                  <a:lnTo>
                    <a:pt x="0" y="2375"/>
                  </a:lnTo>
                  <a:lnTo>
                    <a:pt x="82" y="2990"/>
                  </a:lnTo>
                  <a:lnTo>
                    <a:pt x="319" y="3563"/>
                  </a:lnTo>
                  <a:lnTo>
                    <a:pt x="696" y="4055"/>
                  </a:lnTo>
                  <a:lnTo>
                    <a:pt x="1187" y="4433"/>
                  </a:lnTo>
                  <a:lnTo>
                    <a:pt x="1759" y="4670"/>
                  </a:lnTo>
                  <a:lnTo>
                    <a:pt x="2373" y="4750"/>
                  </a:lnTo>
                  <a:lnTo>
                    <a:pt x="2988" y="4670"/>
                  </a:lnTo>
                  <a:lnTo>
                    <a:pt x="3560" y="4433"/>
                  </a:lnTo>
                  <a:lnTo>
                    <a:pt x="4051" y="4055"/>
                  </a:lnTo>
                  <a:lnTo>
                    <a:pt x="4428" y="3563"/>
                  </a:lnTo>
                  <a:lnTo>
                    <a:pt x="4665" y="2990"/>
                  </a:lnTo>
                  <a:lnTo>
                    <a:pt x="4747" y="237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7" name="任意多边形 190546"/>
            <p:cNvSpPr/>
            <p:nvPr/>
          </p:nvSpPr>
          <p:spPr>
            <a:xfrm>
              <a:off x="815" y="1967"/>
              <a:ext cx="1082" cy="1063"/>
            </a:xfrm>
            <a:custGeom>
              <a:avLst/>
              <a:gdLst/>
              <a:ahLst/>
              <a:cxnLst/>
              <a:rect l="0" t="0" r="0" b="0"/>
              <a:pathLst>
                <a:path w="3499" h="3502">
                  <a:moveTo>
                    <a:pt x="3499" y="1751"/>
                  </a:moveTo>
                  <a:lnTo>
                    <a:pt x="3413" y="1211"/>
                  </a:lnTo>
                  <a:lnTo>
                    <a:pt x="3165" y="722"/>
                  </a:lnTo>
                  <a:lnTo>
                    <a:pt x="2778" y="335"/>
                  </a:lnTo>
                  <a:lnTo>
                    <a:pt x="2290" y="86"/>
                  </a:lnTo>
                  <a:lnTo>
                    <a:pt x="1749" y="0"/>
                  </a:lnTo>
                  <a:lnTo>
                    <a:pt x="1209" y="86"/>
                  </a:lnTo>
                  <a:lnTo>
                    <a:pt x="721" y="335"/>
                  </a:lnTo>
                  <a:lnTo>
                    <a:pt x="334" y="722"/>
                  </a:lnTo>
                  <a:lnTo>
                    <a:pt x="86" y="1211"/>
                  </a:lnTo>
                  <a:lnTo>
                    <a:pt x="0" y="1751"/>
                  </a:lnTo>
                  <a:lnTo>
                    <a:pt x="86" y="2292"/>
                  </a:lnTo>
                  <a:lnTo>
                    <a:pt x="334" y="2780"/>
                  </a:lnTo>
                  <a:lnTo>
                    <a:pt x="721" y="3167"/>
                  </a:lnTo>
                  <a:lnTo>
                    <a:pt x="1209" y="3417"/>
                  </a:lnTo>
                  <a:lnTo>
                    <a:pt x="1749" y="3502"/>
                  </a:lnTo>
                  <a:lnTo>
                    <a:pt x="2290" y="3417"/>
                  </a:lnTo>
                  <a:lnTo>
                    <a:pt x="2778" y="3167"/>
                  </a:lnTo>
                  <a:lnTo>
                    <a:pt x="3165" y="2780"/>
                  </a:lnTo>
                  <a:lnTo>
                    <a:pt x="3413" y="2292"/>
                  </a:lnTo>
                  <a:lnTo>
                    <a:pt x="3499" y="175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8" name="直接连接符 190547"/>
            <p:cNvSpPr/>
            <p:nvPr/>
          </p:nvSpPr>
          <p:spPr>
            <a:xfrm flipV="1">
              <a:off x="1357" y="3128"/>
              <a:ext cx="4" cy="3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49" name="直接连接符 190548"/>
            <p:cNvSpPr/>
            <p:nvPr/>
          </p:nvSpPr>
          <p:spPr>
            <a:xfrm flipV="1">
              <a:off x="1357" y="3016"/>
              <a:ext cx="4" cy="5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0" name="直接连接符 190549"/>
            <p:cNvSpPr/>
            <p:nvPr/>
          </p:nvSpPr>
          <p:spPr>
            <a:xfrm flipV="1">
              <a:off x="1357" y="2621"/>
              <a:ext cx="4" cy="3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1" name="直接连接符 190550"/>
            <p:cNvSpPr/>
            <p:nvPr/>
          </p:nvSpPr>
          <p:spPr>
            <a:xfrm flipV="1">
              <a:off x="1357" y="2510"/>
              <a:ext cx="4" cy="5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2" name="直接连接符 190551"/>
            <p:cNvSpPr/>
            <p:nvPr/>
          </p:nvSpPr>
          <p:spPr>
            <a:xfrm flipV="1">
              <a:off x="1357" y="2114"/>
              <a:ext cx="4" cy="33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3" name="直接连接符 190552"/>
            <p:cNvSpPr/>
            <p:nvPr/>
          </p:nvSpPr>
          <p:spPr>
            <a:xfrm flipV="1">
              <a:off x="1357" y="2001"/>
              <a:ext cx="4" cy="5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4" name="直接连接符 190553"/>
            <p:cNvSpPr/>
            <p:nvPr/>
          </p:nvSpPr>
          <p:spPr>
            <a:xfrm flipV="1">
              <a:off x="1357" y="1618"/>
              <a:ext cx="4" cy="3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5" name="直接连接符 190554"/>
            <p:cNvSpPr/>
            <p:nvPr/>
          </p:nvSpPr>
          <p:spPr>
            <a:xfrm>
              <a:off x="1357" y="3220"/>
              <a:ext cx="95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6" name="直接连接符 190555"/>
            <p:cNvSpPr/>
            <p:nvPr/>
          </p:nvSpPr>
          <p:spPr>
            <a:xfrm flipH="1">
              <a:off x="1357" y="1778"/>
              <a:ext cx="95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7" name="直接连接符 190556"/>
            <p:cNvSpPr/>
            <p:nvPr/>
          </p:nvSpPr>
          <p:spPr>
            <a:xfrm>
              <a:off x="2608" y="1289"/>
              <a:ext cx="19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8" name="直接连接符 190557"/>
            <p:cNvSpPr/>
            <p:nvPr/>
          </p:nvSpPr>
          <p:spPr>
            <a:xfrm>
              <a:off x="3884" y="1289"/>
              <a:ext cx="19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59" name="直接连接符 190558"/>
            <p:cNvSpPr/>
            <p:nvPr/>
          </p:nvSpPr>
          <p:spPr>
            <a:xfrm>
              <a:off x="2608" y="403"/>
              <a:ext cx="1470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0" name="直接连接符 190559"/>
            <p:cNvSpPr/>
            <p:nvPr/>
          </p:nvSpPr>
          <p:spPr>
            <a:xfrm flipH="1">
              <a:off x="623" y="403"/>
              <a:ext cx="1468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1" name="直接连接符 190560"/>
            <p:cNvSpPr/>
            <p:nvPr/>
          </p:nvSpPr>
          <p:spPr>
            <a:xfrm flipV="1">
              <a:off x="806" y="688"/>
              <a:ext cx="2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2" name="直接连接符 190561"/>
            <p:cNvSpPr/>
            <p:nvPr/>
          </p:nvSpPr>
          <p:spPr>
            <a:xfrm flipV="1">
              <a:off x="806" y="518"/>
              <a:ext cx="2" cy="1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3" name="直接连接符 190562"/>
            <p:cNvSpPr/>
            <p:nvPr/>
          </p:nvSpPr>
          <p:spPr>
            <a:xfrm flipV="1">
              <a:off x="806" y="403"/>
              <a:ext cx="2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4" name="直接连接符 190563"/>
            <p:cNvSpPr/>
            <p:nvPr/>
          </p:nvSpPr>
          <p:spPr>
            <a:xfrm flipV="1">
              <a:off x="623" y="403"/>
              <a:ext cx="2" cy="1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5" name="直接连接符 190564"/>
            <p:cNvSpPr/>
            <p:nvPr/>
          </p:nvSpPr>
          <p:spPr>
            <a:xfrm>
              <a:off x="2091" y="566"/>
              <a:ext cx="216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6" name="直接连接符 190565"/>
            <p:cNvSpPr/>
            <p:nvPr/>
          </p:nvSpPr>
          <p:spPr>
            <a:xfrm>
              <a:off x="1910" y="747"/>
              <a:ext cx="8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7" name="直接连接符 190566"/>
            <p:cNvSpPr/>
            <p:nvPr/>
          </p:nvSpPr>
          <p:spPr>
            <a:xfrm>
              <a:off x="2052" y="747"/>
              <a:ext cx="11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8" name="直接连接符 190567"/>
            <p:cNvSpPr/>
            <p:nvPr/>
          </p:nvSpPr>
          <p:spPr>
            <a:xfrm>
              <a:off x="2223" y="747"/>
              <a:ext cx="8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9" name="直接连接符 190568"/>
            <p:cNvSpPr/>
            <p:nvPr/>
          </p:nvSpPr>
          <p:spPr>
            <a:xfrm flipV="1">
              <a:off x="1910" y="688"/>
              <a:ext cx="3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70" name="直接连接符 190569"/>
            <p:cNvSpPr/>
            <p:nvPr/>
          </p:nvSpPr>
          <p:spPr>
            <a:xfrm flipV="1">
              <a:off x="1910" y="518"/>
              <a:ext cx="3" cy="1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71" name="直接连接符 190570"/>
            <p:cNvSpPr/>
            <p:nvPr/>
          </p:nvSpPr>
          <p:spPr>
            <a:xfrm flipV="1">
              <a:off x="1910" y="403"/>
              <a:ext cx="3" cy="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72" name="直接连接符 190571"/>
            <p:cNvSpPr/>
            <p:nvPr/>
          </p:nvSpPr>
          <p:spPr>
            <a:xfrm flipV="1">
              <a:off x="2091" y="403"/>
              <a:ext cx="2" cy="1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0573" name="矩形 190572"/>
          <p:cNvSpPr/>
          <p:nvPr/>
        </p:nvSpPr>
        <p:spPr>
          <a:xfrm>
            <a:off x="6861175" y="6513513"/>
            <a:ext cx="22320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轴线垂直交叉的两圆柱</a:t>
            </a:r>
          </a:p>
        </p:txBody>
      </p:sp>
      <p:sp>
        <p:nvSpPr>
          <p:cNvPr id="190574" name="文本框 190573"/>
          <p:cNvSpPr txBox="1"/>
          <p:nvPr/>
        </p:nvSpPr>
        <p:spPr>
          <a:xfrm>
            <a:off x="237649" y="183515"/>
            <a:ext cx="19608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补全三视图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39307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矩形 233473"/>
          <p:cNvSpPr/>
          <p:nvPr/>
        </p:nvSpPr>
        <p:spPr>
          <a:xfrm>
            <a:off x="6350" y="-12700"/>
            <a:ext cx="904176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试分析如图所示物体的表面交线，并画全三视图。</a:t>
            </a:r>
          </a:p>
        </p:txBody>
      </p:sp>
      <p:graphicFrame>
        <p:nvGraphicFramePr>
          <p:cNvPr id="233475" name="对象 233474"/>
          <p:cNvGraphicFramePr>
            <a:graphicFrameLocks/>
          </p:cNvGraphicFramePr>
          <p:nvPr/>
        </p:nvGraphicFramePr>
        <p:xfrm>
          <a:off x="5562600" y="4329113"/>
          <a:ext cx="3581400" cy="2492375"/>
        </p:xfrm>
        <a:graphic>
          <a:graphicData uri="http://schemas.openxmlformats.org/presentationml/2006/ole">
            <p:oleObj spid="_x0000_s47105" r:id="rId3" imgW="2161905" imgH="1504762" progId="PBrush">
              <p:embed/>
            </p:oleObj>
          </a:graphicData>
        </a:graphic>
      </p:graphicFrame>
      <p:sp>
        <p:nvSpPr>
          <p:cNvPr id="233476" name="直接连接符 233475"/>
          <p:cNvSpPr>
            <a:spLocks noChangeAspect="1"/>
          </p:cNvSpPr>
          <p:nvPr/>
        </p:nvSpPr>
        <p:spPr>
          <a:xfrm flipH="1">
            <a:off x="3065463" y="1403350"/>
            <a:ext cx="1044575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77" name="直接连接符 233476"/>
          <p:cNvSpPr>
            <a:spLocks noChangeAspect="1"/>
          </p:cNvSpPr>
          <p:nvPr/>
        </p:nvSpPr>
        <p:spPr>
          <a:xfrm>
            <a:off x="1216025" y="3443288"/>
            <a:ext cx="2894013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78" name="直接连接符 233477"/>
          <p:cNvSpPr>
            <a:spLocks noChangeAspect="1"/>
          </p:cNvSpPr>
          <p:nvPr/>
        </p:nvSpPr>
        <p:spPr>
          <a:xfrm>
            <a:off x="1216025" y="1403350"/>
            <a:ext cx="3175" cy="203993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79" name="直接连接符 233478"/>
          <p:cNvSpPr>
            <a:spLocks noChangeAspect="1"/>
          </p:cNvSpPr>
          <p:nvPr/>
        </p:nvSpPr>
        <p:spPr>
          <a:xfrm>
            <a:off x="4110038" y="1403350"/>
            <a:ext cx="3175" cy="203993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0" name="直接连接符 233479"/>
          <p:cNvSpPr>
            <a:spLocks noChangeAspect="1"/>
          </p:cNvSpPr>
          <p:nvPr/>
        </p:nvSpPr>
        <p:spPr>
          <a:xfrm flipH="1">
            <a:off x="1216025" y="3933825"/>
            <a:ext cx="484188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1" name="直接连接符 233480"/>
          <p:cNvSpPr>
            <a:spLocks noChangeAspect="1"/>
          </p:cNvSpPr>
          <p:nvPr/>
        </p:nvSpPr>
        <p:spPr>
          <a:xfrm flipH="1">
            <a:off x="3414713" y="3933825"/>
            <a:ext cx="695325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2" name="直接连接符 233481"/>
          <p:cNvSpPr>
            <a:spLocks noChangeAspect="1"/>
          </p:cNvSpPr>
          <p:nvPr/>
        </p:nvSpPr>
        <p:spPr>
          <a:xfrm>
            <a:off x="3414713" y="5978525"/>
            <a:ext cx="695325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3" name="直接连接符 233482"/>
          <p:cNvSpPr>
            <a:spLocks noChangeAspect="1"/>
          </p:cNvSpPr>
          <p:nvPr/>
        </p:nvSpPr>
        <p:spPr>
          <a:xfrm>
            <a:off x="1216025" y="5978525"/>
            <a:ext cx="484188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4" name="直接连接符 233483"/>
          <p:cNvSpPr>
            <a:spLocks noChangeAspect="1"/>
          </p:cNvSpPr>
          <p:nvPr/>
        </p:nvSpPr>
        <p:spPr>
          <a:xfrm>
            <a:off x="1216025" y="5832475"/>
            <a:ext cx="3175" cy="1460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5" name="直接连接符 233484"/>
          <p:cNvSpPr>
            <a:spLocks noChangeAspect="1"/>
          </p:cNvSpPr>
          <p:nvPr/>
        </p:nvSpPr>
        <p:spPr>
          <a:xfrm>
            <a:off x="1216025" y="3933825"/>
            <a:ext cx="3175" cy="1460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6" name="直接连接符 233485"/>
          <p:cNvSpPr>
            <a:spLocks noChangeAspect="1"/>
          </p:cNvSpPr>
          <p:nvPr/>
        </p:nvSpPr>
        <p:spPr>
          <a:xfrm>
            <a:off x="4110038" y="3933825"/>
            <a:ext cx="3175" cy="20447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7" name="直接连接符 233486"/>
          <p:cNvSpPr>
            <a:spLocks noChangeAspect="1"/>
          </p:cNvSpPr>
          <p:nvPr/>
        </p:nvSpPr>
        <p:spPr>
          <a:xfrm>
            <a:off x="1216025" y="4079875"/>
            <a:ext cx="3175" cy="17526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8" name="任意多边形 233487"/>
          <p:cNvSpPr>
            <a:spLocks noChangeAspect="1"/>
          </p:cNvSpPr>
          <p:nvPr/>
        </p:nvSpPr>
        <p:spPr>
          <a:xfrm>
            <a:off x="6954838" y="3000375"/>
            <a:ext cx="38100" cy="49213"/>
          </a:xfrm>
          <a:custGeom>
            <a:avLst/>
            <a:gdLst/>
            <a:ahLst/>
            <a:cxnLst/>
            <a:rect l="0" t="0" r="0" b="0"/>
            <a:pathLst>
              <a:path w="76" h="102">
                <a:moveTo>
                  <a:pt x="2" y="102"/>
                </a:moveTo>
                <a:lnTo>
                  <a:pt x="0" y="102"/>
                </a:lnTo>
                <a:lnTo>
                  <a:pt x="8" y="93"/>
                </a:lnTo>
                <a:lnTo>
                  <a:pt x="27" y="67"/>
                </a:lnTo>
                <a:lnTo>
                  <a:pt x="56" y="28"/>
                </a:ln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9" name="直接连接符 233488"/>
          <p:cNvSpPr>
            <a:spLocks noChangeAspect="1"/>
          </p:cNvSpPr>
          <p:nvPr/>
        </p:nvSpPr>
        <p:spPr>
          <a:xfrm flipH="1" flipV="1">
            <a:off x="7023100" y="1897063"/>
            <a:ext cx="7938" cy="1111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0" name="直接连接符 233489"/>
          <p:cNvSpPr>
            <a:spLocks noChangeAspect="1"/>
          </p:cNvSpPr>
          <p:nvPr/>
        </p:nvSpPr>
        <p:spPr>
          <a:xfrm flipH="1">
            <a:off x="5270500" y="1897063"/>
            <a:ext cx="3175" cy="476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1" name="任意多边形 233490"/>
          <p:cNvSpPr>
            <a:spLocks noChangeAspect="1"/>
          </p:cNvSpPr>
          <p:nvPr/>
        </p:nvSpPr>
        <p:spPr>
          <a:xfrm>
            <a:off x="5267325" y="2935288"/>
            <a:ext cx="76200" cy="114300"/>
          </a:xfrm>
          <a:custGeom>
            <a:avLst/>
            <a:gdLst/>
            <a:ahLst/>
            <a:cxnLst/>
            <a:rect l="0" t="0" r="0" b="0"/>
            <a:pathLst>
              <a:path w="157" h="233">
                <a:moveTo>
                  <a:pt x="0" y="0"/>
                </a:moveTo>
                <a:lnTo>
                  <a:pt x="17" y="30"/>
                </a:lnTo>
                <a:lnTo>
                  <a:pt x="68" y="112"/>
                </a:lnTo>
                <a:lnTo>
                  <a:pt x="106" y="166"/>
                </a:lnTo>
                <a:lnTo>
                  <a:pt x="135" y="206"/>
                </a:lnTo>
                <a:lnTo>
                  <a:pt x="152" y="229"/>
                </a:lnTo>
                <a:lnTo>
                  <a:pt x="157" y="23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2" name="直接连接符 233491"/>
          <p:cNvSpPr>
            <a:spLocks noChangeAspect="1"/>
          </p:cNvSpPr>
          <p:nvPr/>
        </p:nvSpPr>
        <p:spPr>
          <a:xfrm flipH="1">
            <a:off x="4157663" y="2424113"/>
            <a:ext cx="2317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3" name="直接连接符 233492"/>
          <p:cNvSpPr>
            <a:spLocks noChangeAspect="1"/>
          </p:cNvSpPr>
          <p:nvPr/>
        </p:nvSpPr>
        <p:spPr>
          <a:xfrm flipH="1">
            <a:off x="4013200" y="2424113"/>
            <a:ext cx="714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4" name="直接连接符 233493"/>
          <p:cNvSpPr>
            <a:spLocks noChangeAspect="1"/>
          </p:cNvSpPr>
          <p:nvPr/>
        </p:nvSpPr>
        <p:spPr>
          <a:xfrm flipH="1">
            <a:off x="3581400" y="2424113"/>
            <a:ext cx="3587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5" name="直接连接符 233494"/>
          <p:cNvSpPr>
            <a:spLocks noChangeAspect="1"/>
          </p:cNvSpPr>
          <p:nvPr/>
        </p:nvSpPr>
        <p:spPr>
          <a:xfrm flipH="1">
            <a:off x="3438525" y="242411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6" name="直接连接符 233495"/>
          <p:cNvSpPr>
            <a:spLocks noChangeAspect="1"/>
          </p:cNvSpPr>
          <p:nvPr/>
        </p:nvSpPr>
        <p:spPr>
          <a:xfrm flipH="1">
            <a:off x="3006725" y="2424113"/>
            <a:ext cx="3603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7" name="直接连接符 233496"/>
          <p:cNvSpPr>
            <a:spLocks noChangeAspect="1"/>
          </p:cNvSpPr>
          <p:nvPr/>
        </p:nvSpPr>
        <p:spPr>
          <a:xfrm flipH="1">
            <a:off x="2862263" y="2424113"/>
            <a:ext cx="714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8" name="直接连接符 233497"/>
          <p:cNvSpPr>
            <a:spLocks noChangeAspect="1"/>
          </p:cNvSpPr>
          <p:nvPr/>
        </p:nvSpPr>
        <p:spPr>
          <a:xfrm flipH="1">
            <a:off x="2428875" y="2424113"/>
            <a:ext cx="3603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99" name="直接连接符 233498"/>
          <p:cNvSpPr>
            <a:spLocks noChangeAspect="1"/>
          </p:cNvSpPr>
          <p:nvPr/>
        </p:nvSpPr>
        <p:spPr>
          <a:xfrm flipH="1">
            <a:off x="2284413" y="242411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0" name="直接连接符 233499"/>
          <p:cNvSpPr>
            <a:spLocks noChangeAspect="1"/>
          </p:cNvSpPr>
          <p:nvPr/>
        </p:nvSpPr>
        <p:spPr>
          <a:xfrm flipH="1">
            <a:off x="1852613" y="2424113"/>
            <a:ext cx="3619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1" name="直接连接符 233500"/>
          <p:cNvSpPr>
            <a:spLocks noChangeAspect="1"/>
          </p:cNvSpPr>
          <p:nvPr/>
        </p:nvSpPr>
        <p:spPr>
          <a:xfrm flipH="1">
            <a:off x="1711325" y="2424113"/>
            <a:ext cx="714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2" name="直接连接符 233501"/>
          <p:cNvSpPr>
            <a:spLocks noChangeAspect="1"/>
          </p:cNvSpPr>
          <p:nvPr/>
        </p:nvSpPr>
        <p:spPr>
          <a:xfrm flipH="1">
            <a:off x="1277938" y="2424113"/>
            <a:ext cx="3603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3" name="直接连接符 233502"/>
          <p:cNvSpPr>
            <a:spLocks noChangeAspect="1"/>
          </p:cNvSpPr>
          <p:nvPr/>
        </p:nvSpPr>
        <p:spPr>
          <a:xfrm flipH="1">
            <a:off x="1133475" y="242411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4" name="直接连接符 233503"/>
          <p:cNvSpPr>
            <a:spLocks noChangeAspect="1"/>
          </p:cNvSpPr>
          <p:nvPr/>
        </p:nvSpPr>
        <p:spPr>
          <a:xfrm>
            <a:off x="4786313" y="2424113"/>
            <a:ext cx="3603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5" name="直接连接符 233504"/>
          <p:cNvSpPr>
            <a:spLocks noChangeAspect="1"/>
          </p:cNvSpPr>
          <p:nvPr/>
        </p:nvSpPr>
        <p:spPr>
          <a:xfrm>
            <a:off x="5219700" y="2424113"/>
            <a:ext cx="714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6" name="直接连接符 233505"/>
          <p:cNvSpPr>
            <a:spLocks noChangeAspect="1"/>
          </p:cNvSpPr>
          <p:nvPr/>
        </p:nvSpPr>
        <p:spPr>
          <a:xfrm>
            <a:off x="5364163" y="2424113"/>
            <a:ext cx="3603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7" name="直接连接符 233506"/>
          <p:cNvSpPr>
            <a:spLocks noChangeAspect="1"/>
          </p:cNvSpPr>
          <p:nvPr/>
        </p:nvSpPr>
        <p:spPr>
          <a:xfrm>
            <a:off x="5795963" y="242411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8" name="直接连接符 233507"/>
          <p:cNvSpPr>
            <a:spLocks noChangeAspect="1"/>
          </p:cNvSpPr>
          <p:nvPr/>
        </p:nvSpPr>
        <p:spPr>
          <a:xfrm>
            <a:off x="5938838" y="2424113"/>
            <a:ext cx="3587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09" name="直接连接符 233508"/>
          <p:cNvSpPr>
            <a:spLocks noChangeAspect="1"/>
          </p:cNvSpPr>
          <p:nvPr/>
        </p:nvSpPr>
        <p:spPr>
          <a:xfrm>
            <a:off x="6370638" y="2424113"/>
            <a:ext cx="714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0" name="直接连接符 233509"/>
          <p:cNvSpPr>
            <a:spLocks noChangeAspect="1"/>
          </p:cNvSpPr>
          <p:nvPr/>
        </p:nvSpPr>
        <p:spPr>
          <a:xfrm>
            <a:off x="6515100" y="2424113"/>
            <a:ext cx="3603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1" name="直接连接符 233510"/>
          <p:cNvSpPr>
            <a:spLocks noChangeAspect="1"/>
          </p:cNvSpPr>
          <p:nvPr/>
        </p:nvSpPr>
        <p:spPr>
          <a:xfrm>
            <a:off x="6946900" y="242411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2" name="直接连接符 233511"/>
          <p:cNvSpPr>
            <a:spLocks noChangeAspect="1"/>
          </p:cNvSpPr>
          <p:nvPr/>
        </p:nvSpPr>
        <p:spPr>
          <a:xfrm>
            <a:off x="7092950" y="2424113"/>
            <a:ext cx="35560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3" name="直接连接符 233512"/>
          <p:cNvSpPr>
            <a:spLocks noChangeAspect="1"/>
          </p:cNvSpPr>
          <p:nvPr/>
        </p:nvSpPr>
        <p:spPr>
          <a:xfrm flipV="1">
            <a:off x="6148388" y="3440113"/>
            <a:ext cx="4762" cy="2317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4" name="直接连接符 233513"/>
          <p:cNvSpPr>
            <a:spLocks noChangeAspect="1"/>
          </p:cNvSpPr>
          <p:nvPr/>
        </p:nvSpPr>
        <p:spPr>
          <a:xfrm flipV="1">
            <a:off x="6148388" y="3298825"/>
            <a:ext cx="4762" cy="682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5" name="直接连接符 233514"/>
          <p:cNvSpPr>
            <a:spLocks noChangeAspect="1"/>
          </p:cNvSpPr>
          <p:nvPr/>
        </p:nvSpPr>
        <p:spPr>
          <a:xfrm flipV="1">
            <a:off x="6148388" y="2862263"/>
            <a:ext cx="4762" cy="36353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6" name="直接连接符 233515"/>
          <p:cNvSpPr>
            <a:spLocks noChangeAspect="1"/>
          </p:cNvSpPr>
          <p:nvPr/>
        </p:nvSpPr>
        <p:spPr>
          <a:xfrm flipV="1">
            <a:off x="6148388" y="2720975"/>
            <a:ext cx="4762" cy="730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7" name="直接连接符 233516"/>
          <p:cNvSpPr>
            <a:spLocks noChangeAspect="1"/>
          </p:cNvSpPr>
          <p:nvPr/>
        </p:nvSpPr>
        <p:spPr>
          <a:xfrm flipV="1">
            <a:off x="6148388" y="2289175"/>
            <a:ext cx="4762" cy="3587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8" name="直接连接符 233517"/>
          <p:cNvSpPr>
            <a:spLocks noChangeAspect="1"/>
          </p:cNvSpPr>
          <p:nvPr/>
        </p:nvSpPr>
        <p:spPr>
          <a:xfrm flipV="1">
            <a:off x="6148388" y="2143125"/>
            <a:ext cx="4762" cy="730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19" name="直接连接符 233518"/>
          <p:cNvSpPr>
            <a:spLocks noChangeAspect="1"/>
          </p:cNvSpPr>
          <p:nvPr/>
        </p:nvSpPr>
        <p:spPr>
          <a:xfrm flipV="1">
            <a:off x="6148388" y="1711325"/>
            <a:ext cx="4762" cy="3587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0" name="直接连接符 233519"/>
          <p:cNvSpPr>
            <a:spLocks noChangeAspect="1"/>
          </p:cNvSpPr>
          <p:nvPr/>
        </p:nvSpPr>
        <p:spPr>
          <a:xfrm flipV="1">
            <a:off x="6148388" y="1565275"/>
            <a:ext cx="4762" cy="730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1" name="直接连接符 233520"/>
          <p:cNvSpPr>
            <a:spLocks noChangeAspect="1"/>
          </p:cNvSpPr>
          <p:nvPr/>
        </p:nvSpPr>
        <p:spPr>
          <a:xfrm flipV="1">
            <a:off x="6148388" y="1265238"/>
            <a:ext cx="4762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2" name="直接连接符 233521"/>
          <p:cNvSpPr>
            <a:spLocks noChangeAspect="1"/>
          </p:cNvSpPr>
          <p:nvPr/>
        </p:nvSpPr>
        <p:spPr>
          <a:xfrm flipH="1">
            <a:off x="3954463" y="4957763"/>
            <a:ext cx="4349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3" name="直接连接符 233522"/>
          <p:cNvSpPr>
            <a:spLocks noChangeAspect="1"/>
          </p:cNvSpPr>
          <p:nvPr/>
        </p:nvSpPr>
        <p:spPr>
          <a:xfrm flipH="1">
            <a:off x="3811588" y="4957763"/>
            <a:ext cx="698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4" name="直接连接符 233523"/>
          <p:cNvSpPr>
            <a:spLocks noChangeAspect="1"/>
          </p:cNvSpPr>
          <p:nvPr/>
        </p:nvSpPr>
        <p:spPr>
          <a:xfrm flipH="1">
            <a:off x="3379788" y="4957763"/>
            <a:ext cx="3603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5" name="直接连接符 233524"/>
          <p:cNvSpPr>
            <a:spLocks noChangeAspect="1"/>
          </p:cNvSpPr>
          <p:nvPr/>
        </p:nvSpPr>
        <p:spPr>
          <a:xfrm flipH="1">
            <a:off x="3235325" y="4957763"/>
            <a:ext cx="714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6" name="直接连接符 233525"/>
          <p:cNvSpPr>
            <a:spLocks noChangeAspect="1"/>
          </p:cNvSpPr>
          <p:nvPr/>
        </p:nvSpPr>
        <p:spPr>
          <a:xfrm flipH="1">
            <a:off x="2803525" y="4957763"/>
            <a:ext cx="3587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7" name="直接连接符 233526"/>
          <p:cNvSpPr>
            <a:spLocks noChangeAspect="1"/>
          </p:cNvSpPr>
          <p:nvPr/>
        </p:nvSpPr>
        <p:spPr>
          <a:xfrm flipH="1">
            <a:off x="2657475" y="495776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8" name="直接连接符 233527"/>
          <p:cNvSpPr>
            <a:spLocks noChangeAspect="1"/>
          </p:cNvSpPr>
          <p:nvPr/>
        </p:nvSpPr>
        <p:spPr>
          <a:xfrm flipH="1">
            <a:off x="2225675" y="4957763"/>
            <a:ext cx="3587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29" name="直接连接符 233528"/>
          <p:cNvSpPr>
            <a:spLocks noChangeAspect="1"/>
          </p:cNvSpPr>
          <p:nvPr/>
        </p:nvSpPr>
        <p:spPr>
          <a:xfrm flipH="1">
            <a:off x="2084388" y="4957763"/>
            <a:ext cx="68262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0" name="直接连接符 233529"/>
          <p:cNvSpPr>
            <a:spLocks noChangeAspect="1"/>
          </p:cNvSpPr>
          <p:nvPr/>
        </p:nvSpPr>
        <p:spPr>
          <a:xfrm flipH="1">
            <a:off x="1651000" y="4957763"/>
            <a:ext cx="3603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1" name="直接连接符 233530"/>
          <p:cNvSpPr>
            <a:spLocks noChangeAspect="1"/>
          </p:cNvSpPr>
          <p:nvPr/>
        </p:nvSpPr>
        <p:spPr>
          <a:xfrm flipH="1">
            <a:off x="1506538" y="4957763"/>
            <a:ext cx="730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2" name="直接连接符 233531"/>
          <p:cNvSpPr>
            <a:spLocks noChangeAspect="1"/>
          </p:cNvSpPr>
          <p:nvPr/>
        </p:nvSpPr>
        <p:spPr>
          <a:xfrm flipH="1">
            <a:off x="998538" y="4957763"/>
            <a:ext cx="4349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3" name="直接连接符 233532"/>
          <p:cNvSpPr>
            <a:spLocks noChangeAspect="1"/>
          </p:cNvSpPr>
          <p:nvPr/>
        </p:nvSpPr>
        <p:spPr>
          <a:xfrm flipV="1">
            <a:off x="2557463" y="2419350"/>
            <a:ext cx="3175" cy="8588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4" name="直接连接符 233533"/>
          <p:cNvSpPr>
            <a:spLocks noChangeAspect="1"/>
          </p:cNvSpPr>
          <p:nvPr/>
        </p:nvSpPr>
        <p:spPr>
          <a:xfrm flipV="1">
            <a:off x="2557463" y="2133600"/>
            <a:ext cx="3175" cy="1444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5" name="直接连接符 233534"/>
          <p:cNvSpPr>
            <a:spLocks noChangeAspect="1"/>
          </p:cNvSpPr>
          <p:nvPr/>
        </p:nvSpPr>
        <p:spPr>
          <a:xfrm flipV="1">
            <a:off x="2557463" y="1133475"/>
            <a:ext cx="3175" cy="8540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6" name="矩形 233535"/>
          <p:cNvSpPr>
            <a:spLocks noChangeAspect="1"/>
          </p:cNvSpPr>
          <p:nvPr/>
        </p:nvSpPr>
        <p:spPr>
          <a:xfrm>
            <a:off x="7224713" y="1719263"/>
            <a:ext cx="1533525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2″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8″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）</a:t>
            </a:r>
            <a:endParaRPr lang="zh-CN" altLang="en-US" sz="2400" b="1" dirty="0">
              <a:latin typeface="宋体" charset="-122"/>
              <a:ea typeface="宋体" charset="-122"/>
            </a:endParaRPr>
          </a:p>
        </p:txBody>
      </p:sp>
      <p:sp>
        <p:nvSpPr>
          <p:cNvPr id="233537" name="直接连接符 233536"/>
          <p:cNvSpPr>
            <a:spLocks noChangeAspect="1"/>
          </p:cNvSpPr>
          <p:nvPr/>
        </p:nvSpPr>
        <p:spPr>
          <a:xfrm>
            <a:off x="5343525" y="3049588"/>
            <a:ext cx="176213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8" name="直接连接符 233537"/>
          <p:cNvSpPr>
            <a:spLocks noChangeAspect="1"/>
          </p:cNvSpPr>
          <p:nvPr/>
        </p:nvSpPr>
        <p:spPr>
          <a:xfrm>
            <a:off x="5643563" y="3049588"/>
            <a:ext cx="252412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39" name="直接连接符 233538"/>
          <p:cNvSpPr>
            <a:spLocks noChangeAspect="1"/>
          </p:cNvSpPr>
          <p:nvPr/>
        </p:nvSpPr>
        <p:spPr>
          <a:xfrm>
            <a:off x="6024563" y="3049588"/>
            <a:ext cx="252412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40" name="直接连接符 233539"/>
          <p:cNvSpPr>
            <a:spLocks noChangeAspect="1"/>
          </p:cNvSpPr>
          <p:nvPr/>
        </p:nvSpPr>
        <p:spPr>
          <a:xfrm>
            <a:off x="6400800" y="3049588"/>
            <a:ext cx="252413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41" name="直接连接符 233540"/>
          <p:cNvSpPr>
            <a:spLocks noChangeAspect="1"/>
          </p:cNvSpPr>
          <p:nvPr/>
        </p:nvSpPr>
        <p:spPr>
          <a:xfrm>
            <a:off x="6781800" y="3049588"/>
            <a:ext cx="173038" cy="317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42" name="矩形 233541"/>
          <p:cNvSpPr>
            <a:spLocks noChangeAspect="1"/>
          </p:cNvSpPr>
          <p:nvPr/>
        </p:nvSpPr>
        <p:spPr>
          <a:xfrm>
            <a:off x="2425700" y="5667375"/>
            <a:ext cx="255588" cy="731838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●</a:t>
            </a:r>
          </a:p>
          <a:p>
            <a:pPr lvl="0" algn="ctr"/>
            <a:r>
              <a:rPr lang="en-US" altLang="zh-CN" sz="3200" b="1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宋体" charset="-122"/>
                <a:ea typeface="宋体" charset="-122"/>
              </a:rPr>
              <a:t>5</a:t>
            </a:r>
          </a:p>
        </p:txBody>
      </p:sp>
      <p:grpSp>
        <p:nvGrpSpPr>
          <p:cNvPr id="233543" name="组合 233542"/>
          <p:cNvGrpSpPr/>
          <p:nvPr/>
        </p:nvGrpSpPr>
        <p:grpSpPr>
          <a:xfrm>
            <a:off x="1590675" y="5681663"/>
            <a:ext cx="1976438" cy="942975"/>
            <a:chOff x="1002" y="3579"/>
            <a:chExt cx="1245" cy="594"/>
          </a:xfrm>
        </p:grpSpPr>
        <p:sp>
          <p:nvSpPr>
            <p:cNvPr id="233544" name="矩形 233543"/>
            <p:cNvSpPr>
              <a:spLocks noChangeAspect="1"/>
            </p:cNvSpPr>
            <p:nvPr/>
          </p:nvSpPr>
          <p:spPr>
            <a:xfrm>
              <a:off x="2086" y="3693"/>
              <a:ext cx="161" cy="48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●</a:t>
              </a:r>
            </a:p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7</a:t>
              </a:r>
            </a:p>
          </p:txBody>
        </p:sp>
        <p:sp>
          <p:nvSpPr>
            <p:cNvPr id="233545" name="矩形 233544"/>
            <p:cNvSpPr>
              <a:spLocks noChangeAspect="1"/>
            </p:cNvSpPr>
            <p:nvPr/>
          </p:nvSpPr>
          <p:spPr>
            <a:xfrm>
              <a:off x="1002" y="3579"/>
              <a:ext cx="149" cy="53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en-US" altLang="zh-CN" sz="1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3</a:t>
              </a:r>
            </a:p>
          </p:txBody>
        </p:sp>
      </p:grpSp>
      <p:grpSp>
        <p:nvGrpSpPr>
          <p:cNvPr id="233546" name="组合 233545"/>
          <p:cNvGrpSpPr/>
          <p:nvPr/>
        </p:nvGrpSpPr>
        <p:grpSpPr>
          <a:xfrm>
            <a:off x="1338263" y="954088"/>
            <a:ext cx="2732087" cy="2540000"/>
            <a:chOff x="843" y="601"/>
            <a:chExt cx="1721" cy="1600"/>
          </a:xfrm>
        </p:grpSpPr>
        <p:sp>
          <p:nvSpPr>
            <p:cNvPr id="233547" name="矩形 233546"/>
            <p:cNvSpPr>
              <a:spLocks noChangeAspect="1"/>
            </p:cNvSpPr>
            <p:nvPr/>
          </p:nvSpPr>
          <p:spPr>
            <a:xfrm>
              <a:off x="1199" y="629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1′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48" name="矩形 233547"/>
            <p:cNvSpPr>
              <a:spLocks noChangeAspect="1"/>
            </p:cNvSpPr>
            <p:nvPr/>
          </p:nvSpPr>
          <p:spPr>
            <a:xfrm>
              <a:off x="843" y="1111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2′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49" name="矩形 233548"/>
            <p:cNvSpPr>
              <a:spLocks noChangeAspect="1"/>
            </p:cNvSpPr>
            <p:nvPr/>
          </p:nvSpPr>
          <p:spPr>
            <a:xfrm>
              <a:off x="895" y="1557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3′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0" name="矩形 233549"/>
            <p:cNvSpPr>
              <a:spLocks noChangeAspect="1"/>
            </p:cNvSpPr>
            <p:nvPr/>
          </p:nvSpPr>
          <p:spPr>
            <a:xfrm>
              <a:off x="1077" y="1775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4′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1" name="矩形 233550"/>
            <p:cNvSpPr>
              <a:spLocks noChangeAspect="1"/>
            </p:cNvSpPr>
            <p:nvPr/>
          </p:nvSpPr>
          <p:spPr>
            <a:xfrm>
              <a:off x="1411" y="1932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5′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2" name="矩形 233551"/>
            <p:cNvSpPr>
              <a:spLocks noChangeAspect="1"/>
            </p:cNvSpPr>
            <p:nvPr/>
          </p:nvSpPr>
          <p:spPr>
            <a:xfrm>
              <a:off x="1999" y="1775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6′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3" name="矩形 233552"/>
            <p:cNvSpPr>
              <a:spLocks noChangeAspect="1"/>
            </p:cNvSpPr>
            <p:nvPr/>
          </p:nvSpPr>
          <p:spPr>
            <a:xfrm>
              <a:off x="2153" y="1566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7′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4" name="矩形 233553"/>
            <p:cNvSpPr>
              <a:spLocks noChangeAspect="1"/>
            </p:cNvSpPr>
            <p:nvPr/>
          </p:nvSpPr>
          <p:spPr>
            <a:xfrm>
              <a:off x="2226" y="1083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8′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555" name="矩形 233554"/>
            <p:cNvSpPr>
              <a:spLocks noChangeAspect="1"/>
            </p:cNvSpPr>
            <p:nvPr/>
          </p:nvSpPr>
          <p:spPr>
            <a:xfrm>
              <a:off x="1877" y="601"/>
              <a:ext cx="386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9′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33556" name="组合 233555"/>
          <p:cNvGrpSpPr/>
          <p:nvPr/>
        </p:nvGrpSpPr>
        <p:grpSpPr>
          <a:xfrm>
            <a:off x="1925638" y="2663825"/>
            <a:ext cx="6832600" cy="365125"/>
            <a:chOff x="1213" y="1678"/>
            <a:chExt cx="4304" cy="230"/>
          </a:xfrm>
        </p:grpSpPr>
        <p:sp>
          <p:nvSpPr>
            <p:cNvPr id="233557" name="直接连接符 233556"/>
            <p:cNvSpPr>
              <a:spLocks noChangeAspect="1"/>
            </p:cNvSpPr>
            <p:nvPr/>
          </p:nvSpPr>
          <p:spPr>
            <a:xfrm>
              <a:off x="1213" y="1757"/>
              <a:ext cx="326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58" name="矩形 233557"/>
            <p:cNvSpPr>
              <a:spLocks noChangeAspect="1"/>
            </p:cNvSpPr>
            <p:nvPr/>
          </p:nvSpPr>
          <p:spPr>
            <a:xfrm>
              <a:off x="4551" y="1678"/>
              <a:ext cx="966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 dirty="0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4″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（</a:t>
              </a:r>
              <a:r>
                <a:rPr lang="en-US" altLang="zh-CN" sz="2400" b="1" dirty="0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6″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）</a:t>
              </a:r>
              <a:endParaRPr lang="zh-CN" altLang="en-US" sz="2400" b="1" dirty="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3559" name="矩形 233558"/>
          <p:cNvSpPr>
            <a:spLocks noChangeAspect="1"/>
          </p:cNvSpPr>
          <p:nvPr/>
        </p:nvSpPr>
        <p:spPr>
          <a:xfrm>
            <a:off x="6677025" y="2754313"/>
            <a:ext cx="460375" cy="36512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0000FF"/>
                </a:solidFill>
                <a:latin typeface="宋体" charset="-122"/>
                <a:ea typeface="宋体" charset="-122"/>
              </a:rPr>
              <a:t>5″</a:t>
            </a:r>
            <a:endParaRPr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33560" name="直接连接符 233559"/>
          <p:cNvSpPr>
            <a:spLocks noChangeAspect="1"/>
          </p:cNvSpPr>
          <p:nvPr/>
        </p:nvSpPr>
        <p:spPr>
          <a:xfrm>
            <a:off x="1533525" y="2146300"/>
            <a:ext cx="82391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1" name="直接连接符 233560"/>
          <p:cNvSpPr>
            <a:spLocks noChangeAspect="1"/>
          </p:cNvSpPr>
          <p:nvPr/>
        </p:nvSpPr>
        <p:spPr>
          <a:xfrm>
            <a:off x="2501900" y="2146300"/>
            <a:ext cx="146050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2" name="直接连接符 233561"/>
          <p:cNvSpPr>
            <a:spLocks noChangeAspect="1"/>
          </p:cNvSpPr>
          <p:nvPr/>
        </p:nvSpPr>
        <p:spPr>
          <a:xfrm>
            <a:off x="2789238" y="2146300"/>
            <a:ext cx="82232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3" name="直接连接符 233562"/>
          <p:cNvSpPr>
            <a:spLocks noChangeAspect="1"/>
          </p:cNvSpPr>
          <p:nvPr/>
        </p:nvSpPr>
        <p:spPr>
          <a:xfrm>
            <a:off x="4876800" y="2146300"/>
            <a:ext cx="401638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4" name="直接连接符 233563"/>
          <p:cNvSpPr>
            <a:spLocks noChangeAspect="1"/>
          </p:cNvSpPr>
          <p:nvPr/>
        </p:nvSpPr>
        <p:spPr>
          <a:xfrm>
            <a:off x="5419725" y="2146300"/>
            <a:ext cx="144463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5" name="直接连接符 233564"/>
          <p:cNvSpPr>
            <a:spLocks noChangeAspect="1"/>
          </p:cNvSpPr>
          <p:nvPr/>
        </p:nvSpPr>
        <p:spPr>
          <a:xfrm>
            <a:off x="5710238" y="2146300"/>
            <a:ext cx="71913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6" name="直接连接符 233565"/>
          <p:cNvSpPr>
            <a:spLocks noChangeAspect="1"/>
          </p:cNvSpPr>
          <p:nvPr/>
        </p:nvSpPr>
        <p:spPr>
          <a:xfrm>
            <a:off x="6573838" y="2146300"/>
            <a:ext cx="14128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7" name="直接连接符 233566"/>
          <p:cNvSpPr>
            <a:spLocks noChangeAspect="1"/>
          </p:cNvSpPr>
          <p:nvPr/>
        </p:nvSpPr>
        <p:spPr>
          <a:xfrm>
            <a:off x="6861175" y="2146300"/>
            <a:ext cx="396875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8" name="直接连接符 233567"/>
          <p:cNvSpPr>
            <a:spLocks noChangeAspect="1"/>
          </p:cNvSpPr>
          <p:nvPr/>
        </p:nvSpPr>
        <p:spPr>
          <a:xfrm>
            <a:off x="2557463" y="3889375"/>
            <a:ext cx="3175" cy="8270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69" name="直接连接符 233568"/>
          <p:cNvSpPr>
            <a:spLocks noChangeAspect="1"/>
          </p:cNvSpPr>
          <p:nvPr/>
        </p:nvSpPr>
        <p:spPr>
          <a:xfrm>
            <a:off x="2557463" y="4857750"/>
            <a:ext cx="3175" cy="1444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70" name="直接连接符 233569"/>
          <p:cNvSpPr>
            <a:spLocks noChangeAspect="1"/>
          </p:cNvSpPr>
          <p:nvPr/>
        </p:nvSpPr>
        <p:spPr>
          <a:xfrm>
            <a:off x="2557463" y="5148263"/>
            <a:ext cx="3175" cy="8223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571" name="组合 233570"/>
          <p:cNvGrpSpPr/>
          <p:nvPr/>
        </p:nvGrpSpPr>
        <p:grpSpPr>
          <a:xfrm>
            <a:off x="2727325" y="1406525"/>
            <a:ext cx="441325" cy="3708400"/>
            <a:chOff x="1718" y="886"/>
            <a:chExt cx="278" cy="2336"/>
          </a:xfrm>
        </p:grpSpPr>
        <p:sp>
          <p:nvSpPr>
            <p:cNvPr id="233572" name="直接连接符 233571"/>
            <p:cNvSpPr>
              <a:spLocks noChangeAspect="1"/>
            </p:cNvSpPr>
            <p:nvPr/>
          </p:nvSpPr>
          <p:spPr>
            <a:xfrm>
              <a:off x="1935" y="886"/>
              <a:ext cx="3" cy="22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73" name="矩形 233572"/>
            <p:cNvSpPr>
              <a:spLocks noChangeAspect="1"/>
            </p:cNvSpPr>
            <p:nvPr/>
          </p:nvSpPr>
          <p:spPr>
            <a:xfrm>
              <a:off x="1718" y="2992"/>
              <a:ext cx="278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9</a:t>
              </a:r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 ●</a:t>
              </a:r>
            </a:p>
          </p:txBody>
        </p:sp>
      </p:grpSp>
      <p:grpSp>
        <p:nvGrpSpPr>
          <p:cNvPr id="233574" name="组合 233573"/>
          <p:cNvGrpSpPr/>
          <p:nvPr/>
        </p:nvGrpSpPr>
        <p:grpSpPr>
          <a:xfrm>
            <a:off x="1858963" y="2789238"/>
            <a:ext cx="1419225" cy="3619500"/>
            <a:chOff x="1171" y="1757"/>
            <a:chExt cx="894" cy="2280"/>
          </a:xfrm>
        </p:grpSpPr>
        <p:sp>
          <p:nvSpPr>
            <p:cNvPr id="233575" name="矩形 233574"/>
            <p:cNvSpPr>
              <a:spLocks noChangeAspect="1"/>
            </p:cNvSpPr>
            <p:nvPr/>
          </p:nvSpPr>
          <p:spPr>
            <a:xfrm>
              <a:off x="1920" y="3634"/>
              <a:ext cx="145" cy="403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●</a:t>
              </a:r>
            </a:p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6</a:t>
              </a:r>
            </a:p>
          </p:txBody>
        </p:sp>
        <p:sp>
          <p:nvSpPr>
            <p:cNvPr id="233576" name="矩形 233575"/>
            <p:cNvSpPr>
              <a:spLocks noChangeAspect="1"/>
            </p:cNvSpPr>
            <p:nvPr/>
          </p:nvSpPr>
          <p:spPr>
            <a:xfrm>
              <a:off x="1171" y="3549"/>
              <a:ext cx="290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4</a:t>
              </a:r>
            </a:p>
          </p:txBody>
        </p:sp>
        <p:sp>
          <p:nvSpPr>
            <p:cNvPr id="233577" name="直接连接符 233576"/>
            <p:cNvSpPr>
              <a:spLocks noChangeAspect="1"/>
            </p:cNvSpPr>
            <p:nvPr/>
          </p:nvSpPr>
          <p:spPr>
            <a:xfrm>
              <a:off x="1213" y="1757"/>
              <a:ext cx="2" cy="196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78" name="直接连接符 233577"/>
            <p:cNvSpPr>
              <a:spLocks noChangeAspect="1"/>
            </p:cNvSpPr>
            <p:nvPr/>
          </p:nvSpPr>
          <p:spPr>
            <a:xfrm>
              <a:off x="2012" y="1757"/>
              <a:ext cx="2" cy="19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579" name="任意多边形 233578"/>
          <p:cNvSpPr>
            <a:spLocks noChangeAspect="1"/>
          </p:cNvSpPr>
          <p:nvPr/>
        </p:nvSpPr>
        <p:spPr>
          <a:xfrm>
            <a:off x="5129213" y="1403350"/>
            <a:ext cx="2039937" cy="2039938"/>
          </a:xfrm>
          <a:custGeom>
            <a:avLst/>
            <a:gdLst/>
            <a:ahLst/>
            <a:cxnLst/>
            <a:rect l="0" t="0" r="0" b="0"/>
            <a:pathLst>
              <a:path w="4131" h="4133">
                <a:moveTo>
                  <a:pt x="4131" y="2066"/>
                </a:moveTo>
                <a:lnTo>
                  <a:pt x="4128" y="1937"/>
                </a:lnTo>
                <a:lnTo>
                  <a:pt x="4114" y="1808"/>
                </a:lnTo>
                <a:lnTo>
                  <a:pt x="4094" y="1680"/>
                </a:lnTo>
                <a:lnTo>
                  <a:pt x="4066" y="1552"/>
                </a:lnTo>
                <a:lnTo>
                  <a:pt x="4030" y="1428"/>
                </a:lnTo>
                <a:lnTo>
                  <a:pt x="3986" y="1306"/>
                </a:lnTo>
                <a:lnTo>
                  <a:pt x="3934" y="1187"/>
                </a:lnTo>
                <a:lnTo>
                  <a:pt x="3876" y="1071"/>
                </a:lnTo>
                <a:lnTo>
                  <a:pt x="3809" y="959"/>
                </a:lnTo>
                <a:lnTo>
                  <a:pt x="3736" y="852"/>
                </a:lnTo>
                <a:lnTo>
                  <a:pt x="3657" y="749"/>
                </a:lnTo>
                <a:lnTo>
                  <a:pt x="3572" y="652"/>
                </a:lnTo>
                <a:lnTo>
                  <a:pt x="3480" y="560"/>
                </a:lnTo>
                <a:lnTo>
                  <a:pt x="3383" y="474"/>
                </a:lnTo>
                <a:lnTo>
                  <a:pt x="3280" y="394"/>
                </a:lnTo>
                <a:lnTo>
                  <a:pt x="3173" y="321"/>
                </a:lnTo>
                <a:lnTo>
                  <a:pt x="3061" y="255"/>
                </a:lnTo>
                <a:lnTo>
                  <a:pt x="2945" y="196"/>
                </a:lnTo>
                <a:lnTo>
                  <a:pt x="2826" y="144"/>
                </a:lnTo>
                <a:lnTo>
                  <a:pt x="2704" y="101"/>
                </a:lnTo>
                <a:lnTo>
                  <a:pt x="2579" y="65"/>
                </a:lnTo>
                <a:lnTo>
                  <a:pt x="2453" y="36"/>
                </a:lnTo>
                <a:lnTo>
                  <a:pt x="2325" y="16"/>
                </a:lnTo>
                <a:lnTo>
                  <a:pt x="2196" y="4"/>
                </a:lnTo>
                <a:lnTo>
                  <a:pt x="2065" y="0"/>
                </a:lnTo>
                <a:lnTo>
                  <a:pt x="1936" y="4"/>
                </a:lnTo>
                <a:lnTo>
                  <a:pt x="1806" y="16"/>
                </a:lnTo>
                <a:lnTo>
                  <a:pt x="1678" y="36"/>
                </a:lnTo>
                <a:lnTo>
                  <a:pt x="1552" y="65"/>
                </a:lnTo>
                <a:lnTo>
                  <a:pt x="1427" y="101"/>
                </a:lnTo>
                <a:lnTo>
                  <a:pt x="1305" y="144"/>
                </a:lnTo>
                <a:lnTo>
                  <a:pt x="1186" y="196"/>
                </a:lnTo>
                <a:lnTo>
                  <a:pt x="1070" y="255"/>
                </a:lnTo>
                <a:lnTo>
                  <a:pt x="959" y="321"/>
                </a:lnTo>
                <a:lnTo>
                  <a:pt x="852" y="394"/>
                </a:lnTo>
                <a:lnTo>
                  <a:pt x="749" y="474"/>
                </a:lnTo>
                <a:lnTo>
                  <a:pt x="651" y="560"/>
                </a:lnTo>
                <a:lnTo>
                  <a:pt x="560" y="652"/>
                </a:lnTo>
                <a:lnTo>
                  <a:pt x="474" y="749"/>
                </a:lnTo>
                <a:lnTo>
                  <a:pt x="394" y="852"/>
                </a:lnTo>
                <a:lnTo>
                  <a:pt x="321" y="959"/>
                </a:lnTo>
                <a:lnTo>
                  <a:pt x="256" y="1071"/>
                </a:lnTo>
                <a:lnTo>
                  <a:pt x="196" y="1187"/>
                </a:lnTo>
                <a:lnTo>
                  <a:pt x="145" y="1306"/>
                </a:lnTo>
                <a:lnTo>
                  <a:pt x="101" y="1428"/>
                </a:lnTo>
                <a:lnTo>
                  <a:pt x="65" y="1552"/>
                </a:lnTo>
                <a:lnTo>
                  <a:pt x="37" y="1680"/>
                </a:lnTo>
                <a:lnTo>
                  <a:pt x="16" y="1808"/>
                </a:lnTo>
                <a:lnTo>
                  <a:pt x="4" y="1937"/>
                </a:lnTo>
                <a:lnTo>
                  <a:pt x="0" y="2066"/>
                </a:lnTo>
                <a:lnTo>
                  <a:pt x="4" y="2197"/>
                </a:lnTo>
                <a:lnTo>
                  <a:pt x="16" y="2326"/>
                </a:lnTo>
                <a:lnTo>
                  <a:pt x="37" y="2454"/>
                </a:lnTo>
                <a:lnTo>
                  <a:pt x="65" y="2580"/>
                </a:lnTo>
                <a:lnTo>
                  <a:pt x="101" y="2705"/>
                </a:lnTo>
                <a:lnTo>
                  <a:pt x="145" y="2828"/>
                </a:lnTo>
                <a:lnTo>
                  <a:pt x="196" y="2946"/>
                </a:lnTo>
                <a:lnTo>
                  <a:pt x="256" y="3062"/>
                </a:lnTo>
                <a:lnTo>
                  <a:pt x="321" y="3174"/>
                </a:lnTo>
                <a:lnTo>
                  <a:pt x="394" y="3281"/>
                </a:lnTo>
                <a:lnTo>
                  <a:pt x="474" y="3384"/>
                </a:lnTo>
                <a:lnTo>
                  <a:pt x="560" y="3481"/>
                </a:lnTo>
                <a:lnTo>
                  <a:pt x="651" y="3573"/>
                </a:lnTo>
                <a:lnTo>
                  <a:pt x="749" y="3659"/>
                </a:lnTo>
                <a:lnTo>
                  <a:pt x="852" y="3739"/>
                </a:lnTo>
                <a:lnTo>
                  <a:pt x="959" y="3812"/>
                </a:lnTo>
                <a:lnTo>
                  <a:pt x="1070" y="3878"/>
                </a:lnTo>
                <a:lnTo>
                  <a:pt x="1186" y="3936"/>
                </a:lnTo>
                <a:lnTo>
                  <a:pt x="1305" y="3988"/>
                </a:lnTo>
                <a:lnTo>
                  <a:pt x="1427" y="4033"/>
                </a:lnTo>
                <a:lnTo>
                  <a:pt x="1552" y="4069"/>
                </a:lnTo>
                <a:lnTo>
                  <a:pt x="1678" y="4097"/>
                </a:lnTo>
                <a:lnTo>
                  <a:pt x="1806" y="4118"/>
                </a:lnTo>
                <a:lnTo>
                  <a:pt x="1936" y="4130"/>
                </a:lnTo>
                <a:lnTo>
                  <a:pt x="2065" y="4133"/>
                </a:lnTo>
                <a:lnTo>
                  <a:pt x="2196" y="4130"/>
                </a:lnTo>
                <a:lnTo>
                  <a:pt x="2325" y="4118"/>
                </a:lnTo>
                <a:lnTo>
                  <a:pt x="2453" y="4097"/>
                </a:lnTo>
                <a:lnTo>
                  <a:pt x="2579" y="4069"/>
                </a:lnTo>
                <a:lnTo>
                  <a:pt x="2704" y="4033"/>
                </a:lnTo>
                <a:lnTo>
                  <a:pt x="2826" y="3988"/>
                </a:lnTo>
                <a:lnTo>
                  <a:pt x="2945" y="3936"/>
                </a:lnTo>
                <a:lnTo>
                  <a:pt x="3061" y="3878"/>
                </a:lnTo>
                <a:lnTo>
                  <a:pt x="3173" y="3812"/>
                </a:lnTo>
                <a:lnTo>
                  <a:pt x="3280" y="3739"/>
                </a:lnTo>
                <a:lnTo>
                  <a:pt x="3383" y="3659"/>
                </a:lnTo>
                <a:lnTo>
                  <a:pt x="3480" y="3573"/>
                </a:lnTo>
                <a:lnTo>
                  <a:pt x="3572" y="3481"/>
                </a:lnTo>
                <a:lnTo>
                  <a:pt x="3657" y="3384"/>
                </a:lnTo>
                <a:lnTo>
                  <a:pt x="3736" y="3281"/>
                </a:lnTo>
                <a:lnTo>
                  <a:pt x="3809" y="3174"/>
                </a:lnTo>
                <a:lnTo>
                  <a:pt x="3876" y="3062"/>
                </a:lnTo>
                <a:lnTo>
                  <a:pt x="3934" y="2946"/>
                </a:lnTo>
                <a:lnTo>
                  <a:pt x="3986" y="2828"/>
                </a:lnTo>
                <a:lnTo>
                  <a:pt x="4030" y="2705"/>
                </a:lnTo>
                <a:lnTo>
                  <a:pt x="4066" y="2580"/>
                </a:lnTo>
                <a:lnTo>
                  <a:pt x="4094" y="2454"/>
                </a:lnTo>
                <a:lnTo>
                  <a:pt x="4114" y="2326"/>
                </a:lnTo>
                <a:lnTo>
                  <a:pt x="4128" y="2197"/>
                </a:lnTo>
                <a:lnTo>
                  <a:pt x="4131" y="2066"/>
                </a:lnTo>
                <a:close/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93" name="组合 233692"/>
          <p:cNvGrpSpPr/>
          <p:nvPr/>
        </p:nvGrpSpPr>
        <p:grpSpPr>
          <a:xfrm>
            <a:off x="6507163" y="4262438"/>
            <a:ext cx="2430462" cy="2181225"/>
            <a:chOff x="4099" y="2685"/>
            <a:chExt cx="1531" cy="1374"/>
          </a:xfrm>
        </p:grpSpPr>
        <p:sp>
          <p:nvSpPr>
            <p:cNvPr id="233581" name="矩形 233580"/>
            <p:cNvSpPr>
              <a:spLocks noChangeAspect="1"/>
            </p:cNvSpPr>
            <p:nvPr/>
          </p:nvSpPr>
          <p:spPr>
            <a:xfrm>
              <a:off x="4099" y="2770"/>
              <a:ext cx="274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tx2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 ●</a:t>
              </a:r>
            </a:p>
          </p:txBody>
        </p:sp>
        <p:sp>
          <p:nvSpPr>
            <p:cNvPr id="233582" name="矩形 233581"/>
            <p:cNvSpPr>
              <a:spLocks noChangeAspect="1"/>
            </p:cNvSpPr>
            <p:nvPr/>
          </p:nvSpPr>
          <p:spPr>
            <a:xfrm>
              <a:off x="4127" y="3256"/>
              <a:ext cx="455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2</a:t>
              </a: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 ●</a:t>
              </a:r>
            </a:p>
          </p:txBody>
        </p:sp>
        <p:sp>
          <p:nvSpPr>
            <p:cNvPr id="233583" name="矩形 233582"/>
            <p:cNvSpPr>
              <a:spLocks noChangeAspect="1"/>
            </p:cNvSpPr>
            <p:nvPr/>
          </p:nvSpPr>
          <p:spPr>
            <a:xfrm>
              <a:off x="4218" y="3535"/>
              <a:ext cx="306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3</a:t>
              </a:r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</a:p>
          </p:txBody>
        </p:sp>
        <p:sp>
          <p:nvSpPr>
            <p:cNvPr id="233584" name="矩形 233583"/>
            <p:cNvSpPr>
              <a:spLocks noChangeAspect="1"/>
            </p:cNvSpPr>
            <p:nvPr/>
          </p:nvSpPr>
          <p:spPr>
            <a:xfrm>
              <a:off x="4346" y="3734"/>
              <a:ext cx="29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4</a:t>
              </a:r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●</a:t>
              </a:r>
            </a:p>
          </p:txBody>
        </p:sp>
        <p:sp>
          <p:nvSpPr>
            <p:cNvPr id="233585" name="矩形 233584"/>
            <p:cNvSpPr>
              <a:spLocks noChangeAspect="1"/>
            </p:cNvSpPr>
            <p:nvPr/>
          </p:nvSpPr>
          <p:spPr>
            <a:xfrm>
              <a:off x="4875" y="3790"/>
              <a:ext cx="301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18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5</a:t>
              </a:r>
            </a:p>
          </p:txBody>
        </p:sp>
        <p:sp>
          <p:nvSpPr>
            <p:cNvPr id="233586" name="矩形 233585"/>
            <p:cNvSpPr>
              <a:spLocks noChangeAspect="1"/>
            </p:cNvSpPr>
            <p:nvPr/>
          </p:nvSpPr>
          <p:spPr>
            <a:xfrm>
              <a:off x="5195" y="3535"/>
              <a:ext cx="322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6</a:t>
              </a:r>
            </a:p>
          </p:txBody>
        </p:sp>
        <p:sp>
          <p:nvSpPr>
            <p:cNvPr id="233587" name="矩形 233586"/>
            <p:cNvSpPr>
              <a:spLocks noChangeAspect="1"/>
            </p:cNvSpPr>
            <p:nvPr/>
          </p:nvSpPr>
          <p:spPr>
            <a:xfrm>
              <a:off x="5308" y="3252"/>
              <a:ext cx="322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>
                  <a:latin typeface="宋体" charset="-122"/>
                  <a:ea typeface="宋体" charset="-122"/>
                </a:rPr>
                <a:t>7</a:t>
              </a:r>
            </a:p>
          </p:txBody>
        </p:sp>
        <p:sp>
          <p:nvSpPr>
            <p:cNvPr id="233588" name="矩形 233587"/>
            <p:cNvSpPr>
              <a:spLocks noChangeAspect="1"/>
            </p:cNvSpPr>
            <p:nvPr/>
          </p:nvSpPr>
          <p:spPr>
            <a:xfrm>
              <a:off x="5233" y="3001"/>
              <a:ext cx="322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>
                  <a:latin typeface="宋体" charset="-122"/>
                  <a:ea typeface="宋体" charset="-122"/>
                </a:rPr>
                <a:t>8</a:t>
              </a:r>
            </a:p>
          </p:txBody>
        </p:sp>
        <p:sp>
          <p:nvSpPr>
            <p:cNvPr id="233589" name="矩形 233588"/>
            <p:cNvSpPr>
              <a:spLocks noChangeAspect="1"/>
            </p:cNvSpPr>
            <p:nvPr/>
          </p:nvSpPr>
          <p:spPr>
            <a:xfrm>
              <a:off x="4678" y="2685"/>
              <a:ext cx="25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宋体" charset="-122"/>
                  <a:ea typeface="宋体" charset="-122"/>
                </a:rPr>
                <a:t>●</a:t>
              </a:r>
              <a:r>
                <a:rPr lang="en-US" altLang="zh-CN" sz="2800" b="1">
                  <a:solidFill>
                    <a:schemeClr val="tx2"/>
                  </a:solidFill>
                  <a:latin typeface="宋体" charset="-122"/>
                  <a:ea typeface="宋体" charset="-122"/>
                </a:rPr>
                <a:t>9</a:t>
              </a:r>
              <a:endParaRPr lang="en-US" altLang="zh-CN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3590" name="直接连接符 233589"/>
          <p:cNvSpPr>
            <a:spLocks noChangeAspect="1"/>
          </p:cNvSpPr>
          <p:nvPr/>
        </p:nvSpPr>
        <p:spPr>
          <a:xfrm>
            <a:off x="7131050" y="2146300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591" name="直接连接符 233590"/>
          <p:cNvSpPr>
            <a:spLocks noChangeAspect="1"/>
          </p:cNvSpPr>
          <p:nvPr/>
        </p:nvSpPr>
        <p:spPr>
          <a:xfrm>
            <a:off x="6148388" y="1403350"/>
            <a:ext cx="4762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592" name="组合 233591"/>
          <p:cNvGrpSpPr/>
          <p:nvPr/>
        </p:nvGrpSpPr>
        <p:grpSpPr>
          <a:xfrm>
            <a:off x="6146800" y="458788"/>
            <a:ext cx="985838" cy="1660525"/>
            <a:chOff x="3872" y="289"/>
            <a:chExt cx="621" cy="1046"/>
          </a:xfrm>
        </p:grpSpPr>
        <p:sp>
          <p:nvSpPr>
            <p:cNvPr id="233593" name="直接连接符 233592"/>
            <p:cNvSpPr>
              <a:spLocks noChangeAspect="1"/>
            </p:cNvSpPr>
            <p:nvPr/>
          </p:nvSpPr>
          <p:spPr>
            <a:xfrm flipH="1">
              <a:off x="3980" y="557"/>
              <a:ext cx="405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4" name="直接连接符 233593"/>
            <p:cNvSpPr>
              <a:spLocks noChangeAspect="1"/>
            </p:cNvSpPr>
            <p:nvPr/>
          </p:nvSpPr>
          <p:spPr>
            <a:xfrm flipV="1">
              <a:off x="4491" y="520"/>
              <a:ext cx="2" cy="81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5" name="直接连接符 233594"/>
            <p:cNvSpPr>
              <a:spLocks noChangeAspect="1"/>
            </p:cNvSpPr>
            <p:nvPr/>
          </p:nvSpPr>
          <p:spPr>
            <a:xfrm flipV="1">
              <a:off x="3872" y="520"/>
              <a:ext cx="3" cy="34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6" name="任意多边形 233595"/>
            <p:cNvSpPr>
              <a:spLocks noChangeAspect="1"/>
            </p:cNvSpPr>
            <p:nvPr/>
          </p:nvSpPr>
          <p:spPr>
            <a:xfrm>
              <a:off x="4384" y="538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0" y="0"/>
                  </a:moveTo>
                  <a:lnTo>
                    <a:pt x="0" y="115"/>
                  </a:lnTo>
                  <a:lnTo>
                    <a:pt x="34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7" name="任意多边形 233596"/>
            <p:cNvSpPr>
              <a:spLocks noChangeAspect="1"/>
            </p:cNvSpPr>
            <p:nvPr/>
          </p:nvSpPr>
          <p:spPr>
            <a:xfrm>
              <a:off x="4384" y="538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0" y="0"/>
                  </a:moveTo>
                  <a:lnTo>
                    <a:pt x="0" y="115"/>
                  </a:lnTo>
                  <a:lnTo>
                    <a:pt x="345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8" name="任意多边形 233597"/>
            <p:cNvSpPr>
              <a:spLocks noChangeAspect="1"/>
            </p:cNvSpPr>
            <p:nvPr/>
          </p:nvSpPr>
          <p:spPr>
            <a:xfrm>
              <a:off x="3872" y="538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99" name="矩形 233598"/>
            <p:cNvSpPr>
              <a:spLocks noChangeAspect="1"/>
            </p:cNvSpPr>
            <p:nvPr/>
          </p:nvSpPr>
          <p:spPr>
            <a:xfrm>
              <a:off x="4131" y="289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00" name="任意多边形 233599"/>
            <p:cNvSpPr>
              <a:spLocks noChangeAspect="1"/>
            </p:cNvSpPr>
            <p:nvPr/>
          </p:nvSpPr>
          <p:spPr>
            <a:xfrm>
              <a:off x="3872" y="538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01" name="直接连接符 233600"/>
            <p:cNvSpPr>
              <a:spLocks noChangeAspect="1"/>
            </p:cNvSpPr>
            <p:nvPr/>
          </p:nvSpPr>
          <p:spPr>
            <a:xfrm>
              <a:off x="3872" y="557"/>
              <a:ext cx="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02" name="任意多边形 233601"/>
          <p:cNvSpPr>
            <a:spLocks noChangeAspect="1"/>
          </p:cNvSpPr>
          <p:nvPr/>
        </p:nvSpPr>
        <p:spPr>
          <a:xfrm>
            <a:off x="1655763" y="1403350"/>
            <a:ext cx="1806575" cy="1649413"/>
          </a:xfrm>
          <a:custGeom>
            <a:avLst/>
            <a:gdLst/>
            <a:ahLst/>
            <a:cxnLst/>
            <a:rect l="0" t="0" r="0" b="0"/>
            <a:pathLst>
              <a:path w="3658" h="3341">
                <a:moveTo>
                  <a:pt x="795" y="0"/>
                </a:moveTo>
                <a:lnTo>
                  <a:pt x="695" y="74"/>
                </a:lnTo>
                <a:lnTo>
                  <a:pt x="598" y="156"/>
                </a:lnTo>
                <a:lnTo>
                  <a:pt x="509" y="244"/>
                </a:lnTo>
                <a:lnTo>
                  <a:pt x="425" y="338"/>
                </a:lnTo>
                <a:lnTo>
                  <a:pt x="348" y="437"/>
                </a:lnTo>
                <a:lnTo>
                  <a:pt x="278" y="541"/>
                </a:lnTo>
                <a:lnTo>
                  <a:pt x="215" y="649"/>
                </a:lnTo>
                <a:lnTo>
                  <a:pt x="160" y="763"/>
                </a:lnTo>
                <a:lnTo>
                  <a:pt x="112" y="879"/>
                </a:lnTo>
                <a:lnTo>
                  <a:pt x="73" y="998"/>
                </a:lnTo>
                <a:lnTo>
                  <a:pt x="42" y="1120"/>
                </a:lnTo>
                <a:lnTo>
                  <a:pt x="19" y="1244"/>
                </a:lnTo>
                <a:lnTo>
                  <a:pt x="6" y="1369"/>
                </a:lnTo>
                <a:lnTo>
                  <a:pt x="0" y="1494"/>
                </a:lnTo>
                <a:lnTo>
                  <a:pt x="4" y="1620"/>
                </a:lnTo>
                <a:lnTo>
                  <a:pt x="15" y="1745"/>
                </a:lnTo>
                <a:lnTo>
                  <a:pt x="36" y="1868"/>
                </a:lnTo>
                <a:lnTo>
                  <a:pt x="65" y="1991"/>
                </a:lnTo>
                <a:lnTo>
                  <a:pt x="102" y="2111"/>
                </a:lnTo>
                <a:lnTo>
                  <a:pt x="147" y="2229"/>
                </a:lnTo>
                <a:lnTo>
                  <a:pt x="201" y="2342"/>
                </a:lnTo>
                <a:lnTo>
                  <a:pt x="261" y="2452"/>
                </a:lnTo>
                <a:lnTo>
                  <a:pt x="330" y="2558"/>
                </a:lnTo>
                <a:lnTo>
                  <a:pt x="405" y="2659"/>
                </a:lnTo>
                <a:lnTo>
                  <a:pt x="487" y="2754"/>
                </a:lnTo>
                <a:lnTo>
                  <a:pt x="575" y="2842"/>
                </a:lnTo>
                <a:lnTo>
                  <a:pt x="669" y="2925"/>
                </a:lnTo>
                <a:lnTo>
                  <a:pt x="770" y="3001"/>
                </a:lnTo>
                <a:lnTo>
                  <a:pt x="874" y="3071"/>
                </a:lnTo>
                <a:lnTo>
                  <a:pt x="983" y="3133"/>
                </a:lnTo>
                <a:lnTo>
                  <a:pt x="1097" y="3187"/>
                </a:lnTo>
                <a:lnTo>
                  <a:pt x="1213" y="3233"/>
                </a:lnTo>
                <a:lnTo>
                  <a:pt x="1333" y="3272"/>
                </a:lnTo>
                <a:lnTo>
                  <a:pt x="1455" y="3302"/>
                </a:lnTo>
                <a:lnTo>
                  <a:pt x="1579" y="3323"/>
                </a:lnTo>
                <a:lnTo>
                  <a:pt x="1704" y="3336"/>
                </a:lnTo>
                <a:lnTo>
                  <a:pt x="1829" y="3341"/>
                </a:lnTo>
                <a:lnTo>
                  <a:pt x="1955" y="3336"/>
                </a:lnTo>
                <a:lnTo>
                  <a:pt x="2079" y="3323"/>
                </a:lnTo>
                <a:lnTo>
                  <a:pt x="2203" y="3302"/>
                </a:lnTo>
                <a:lnTo>
                  <a:pt x="2325" y="3272"/>
                </a:lnTo>
                <a:lnTo>
                  <a:pt x="2445" y="3233"/>
                </a:lnTo>
                <a:lnTo>
                  <a:pt x="2561" y="3187"/>
                </a:lnTo>
                <a:lnTo>
                  <a:pt x="2675" y="3133"/>
                </a:lnTo>
                <a:lnTo>
                  <a:pt x="2784" y="3071"/>
                </a:lnTo>
                <a:lnTo>
                  <a:pt x="2889" y="3001"/>
                </a:lnTo>
                <a:lnTo>
                  <a:pt x="2989" y="2925"/>
                </a:lnTo>
                <a:lnTo>
                  <a:pt x="3083" y="2842"/>
                </a:lnTo>
                <a:lnTo>
                  <a:pt x="3171" y="2754"/>
                </a:lnTo>
                <a:lnTo>
                  <a:pt x="3253" y="2659"/>
                </a:lnTo>
                <a:lnTo>
                  <a:pt x="3328" y="2558"/>
                </a:lnTo>
                <a:lnTo>
                  <a:pt x="3397" y="2452"/>
                </a:lnTo>
                <a:lnTo>
                  <a:pt x="3458" y="2342"/>
                </a:lnTo>
                <a:lnTo>
                  <a:pt x="3511" y="2229"/>
                </a:lnTo>
                <a:lnTo>
                  <a:pt x="3556" y="2111"/>
                </a:lnTo>
                <a:lnTo>
                  <a:pt x="3594" y="1991"/>
                </a:lnTo>
                <a:lnTo>
                  <a:pt x="3622" y="1868"/>
                </a:lnTo>
                <a:lnTo>
                  <a:pt x="3642" y="1745"/>
                </a:lnTo>
                <a:lnTo>
                  <a:pt x="3654" y="1620"/>
                </a:lnTo>
                <a:lnTo>
                  <a:pt x="3658" y="1494"/>
                </a:lnTo>
                <a:lnTo>
                  <a:pt x="3652" y="1369"/>
                </a:lnTo>
                <a:lnTo>
                  <a:pt x="3639" y="1244"/>
                </a:lnTo>
                <a:lnTo>
                  <a:pt x="3616" y="1120"/>
                </a:lnTo>
                <a:lnTo>
                  <a:pt x="3585" y="998"/>
                </a:lnTo>
                <a:lnTo>
                  <a:pt x="3546" y="879"/>
                </a:lnTo>
                <a:lnTo>
                  <a:pt x="3499" y="763"/>
                </a:lnTo>
                <a:lnTo>
                  <a:pt x="3443" y="649"/>
                </a:lnTo>
                <a:lnTo>
                  <a:pt x="3380" y="541"/>
                </a:lnTo>
                <a:lnTo>
                  <a:pt x="3311" y="437"/>
                </a:lnTo>
                <a:lnTo>
                  <a:pt x="3233" y="338"/>
                </a:lnTo>
                <a:lnTo>
                  <a:pt x="3149" y="244"/>
                </a:lnTo>
                <a:lnTo>
                  <a:pt x="3060" y="156"/>
                </a:lnTo>
                <a:lnTo>
                  <a:pt x="2964" y="74"/>
                </a:lnTo>
                <a:lnTo>
                  <a:pt x="2863" y="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603" name="直接连接符 233602"/>
          <p:cNvSpPr>
            <a:spLocks noChangeAspect="1"/>
          </p:cNvSpPr>
          <p:nvPr/>
        </p:nvSpPr>
        <p:spPr>
          <a:xfrm flipH="1">
            <a:off x="1216025" y="1403350"/>
            <a:ext cx="833438" cy="31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04" name="组合 233603"/>
          <p:cNvGrpSpPr/>
          <p:nvPr/>
        </p:nvGrpSpPr>
        <p:grpSpPr>
          <a:xfrm>
            <a:off x="1658938" y="4957763"/>
            <a:ext cx="1800225" cy="1020762"/>
            <a:chOff x="1045" y="3123"/>
            <a:chExt cx="1134" cy="643"/>
          </a:xfrm>
        </p:grpSpPr>
        <p:sp>
          <p:nvSpPr>
            <p:cNvPr id="233605" name="任意多边形 233604"/>
            <p:cNvSpPr>
              <a:spLocks noChangeAspect="1"/>
            </p:cNvSpPr>
            <p:nvPr/>
          </p:nvSpPr>
          <p:spPr>
            <a:xfrm>
              <a:off x="1045" y="3630"/>
              <a:ext cx="1134" cy="136"/>
            </a:xfrm>
            <a:custGeom>
              <a:avLst/>
              <a:gdLst/>
              <a:ahLst/>
              <a:cxnLst/>
              <a:rect l="0" t="0" r="0" b="0"/>
              <a:pathLst>
                <a:path w="3650" h="436">
                  <a:moveTo>
                    <a:pt x="3650" y="353"/>
                  </a:moveTo>
                  <a:lnTo>
                    <a:pt x="3645" y="393"/>
                  </a:lnTo>
                  <a:lnTo>
                    <a:pt x="3626" y="419"/>
                  </a:lnTo>
                  <a:lnTo>
                    <a:pt x="3592" y="434"/>
                  </a:lnTo>
                  <a:lnTo>
                    <a:pt x="3544" y="435"/>
                  </a:lnTo>
                  <a:lnTo>
                    <a:pt x="3485" y="426"/>
                  </a:lnTo>
                  <a:lnTo>
                    <a:pt x="3414" y="407"/>
                  </a:lnTo>
                  <a:lnTo>
                    <a:pt x="3332" y="380"/>
                  </a:lnTo>
                  <a:lnTo>
                    <a:pt x="3230" y="344"/>
                  </a:lnTo>
                  <a:lnTo>
                    <a:pt x="3118" y="301"/>
                  </a:lnTo>
                  <a:lnTo>
                    <a:pt x="2994" y="254"/>
                  </a:lnTo>
                  <a:lnTo>
                    <a:pt x="2836" y="197"/>
                  </a:lnTo>
                  <a:lnTo>
                    <a:pt x="2664" y="141"/>
                  </a:lnTo>
                  <a:lnTo>
                    <a:pt x="2482" y="89"/>
                  </a:lnTo>
                  <a:lnTo>
                    <a:pt x="2319" y="51"/>
                  </a:lnTo>
                  <a:lnTo>
                    <a:pt x="2149" y="22"/>
                  </a:lnTo>
                  <a:lnTo>
                    <a:pt x="1976" y="5"/>
                  </a:lnTo>
                  <a:lnTo>
                    <a:pt x="1799" y="0"/>
                  </a:lnTo>
                  <a:lnTo>
                    <a:pt x="1621" y="9"/>
                  </a:lnTo>
                  <a:lnTo>
                    <a:pt x="1448" y="29"/>
                  </a:lnTo>
                  <a:lnTo>
                    <a:pt x="1291" y="59"/>
                  </a:lnTo>
                  <a:lnTo>
                    <a:pt x="1139" y="95"/>
                  </a:lnTo>
                  <a:lnTo>
                    <a:pt x="994" y="137"/>
                  </a:lnTo>
                  <a:lnTo>
                    <a:pt x="832" y="190"/>
                  </a:lnTo>
                  <a:lnTo>
                    <a:pt x="679" y="246"/>
                  </a:lnTo>
                  <a:lnTo>
                    <a:pt x="540" y="298"/>
                  </a:lnTo>
                  <a:lnTo>
                    <a:pt x="431" y="340"/>
                  </a:lnTo>
                  <a:lnTo>
                    <a:pt x="331" y="375"/>
                  </a:lnTo>
                  <a:lnTo>
                    <a:pt x="243" y="405"/>
                  </a:lnTo>
                  <a:lnTo>
                    <a:pt x="167" y="425"/>
                  </a:lnTo>
                  <a:lnTo>
                    <a:pt x="122" y="432"/>
                  </a:lnTo>
                  <a:lnTo>
                    <a:pt x="85" y="436"/>
                  </a:lnTo>
                  <a:lnTo>
                    <a:pt x="43" y="429"/>
                  </a:lnTo>
                  <a:lnTo>
                    <a:pt x="14" y="411"/>
                  </a:lnTo>
                  <a:lnTo>
                    <a:pt x="0" y="380"/>
                  </a:lnTo>
                  <a:lnTo>
                    <a:pt x="0" y="337"/>
                  </a:lnTo>
                  <a:lnTo>
                    <a:pt x="12" y="282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06" name="任意多边形 233605"/>
            <p:cNvSpPr>
              <a:spLocks noChangeAspect="1"/>
            </p:cNvSpPr>
            <p:nvPr/>
          </p:nvSpPr>
          <p:spPr>
            <a:xfrm>
              <a:off x="1931" y="3123"/>
              <a:ext cx="246" cy="605"/>
            </a:xfrm>
            <a:custGeom>
              <a:avLst/>
              <a:gdLst/>
              <a:ahLst/>
              <a:cxnLst/>
              <a:rect l="0" t="0" r="0" b="0"/>
              <a:pathLst>
                <a:path w="793" h="1949">
                  <a:moveTo>
                    <a:pt x="0" y="0"/>
                  </a:moveTo>
                  <a:lnTo>
                    <a:pt x="0" y="52"/>
                  </a:lnTo>
                  <a:lnTo>
                    <a:pt x="12" y="188"/>
                  </a:lnTo>
                  <a:lnTo>
                    <a:pt x="36" y="321"/>
                  </a:lnTo>
                  <a:lnTo>
                    <a:pt x="79" y="483"/>
                  </a:lnTo>
                  <a:lnTo>
                    <a:pt x="134" y="638"/>
                  </a:lnTo>
                  <a:lnTo>
                    <a:pt x="197" y="787"/>
                  </a:lnTo>
                  <a:lnTo>
                    <a:pt x="290" y="978"/>
                  </a:lnTo>
                  <a:lnTo>
                    <a:pt x="386" y="1158"/>
                  </a:lnTo>
                  <a:lnTo>
                    <a:pt x="481" y="1326"/>
                  </a:lnTo>
                  <a:lnTo>
                    <a:pt x="569" y="1480"/>
                  </a:lnTo>
                  <a:lnTo>
                    <a:pt x="647" y="1620"/>
                  </a:lnTo>
                  <a:lnTo>
                    <a:pt x="712" y="1745"/>
                  </a:lnTo>
                  <a:lnTo>
                    <a:pt x="749" y="1822"/>
                  </a:lnTo>
                  <a:lnTo>
                    <a:pt x="776" y="1891"/>
                  </a:lnTo>
                  <a:lnTo>
                    <a:pt x="793" y="1949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07" name="任意多边形 233606"/>
            <p:cNvSpPr>
              <a:spLocks noChangeAspect="1"/>
            </p:cNvSpPr>
            <p:nvPr/>
          </p:nvSpPr>
          <p:spPr>
            <a:xfrm>
              <a:off x="1045" y="3123"/>
              <a:ext cx="248" cy="605"/>
            </a:xfrm>
            <a:custGeom>
              <a:avLst/>
              <a:gdLst/>
              <a:ahLst/>
              <a:cxnLst/>
              <a:rect l="0" t="0" r="0" b="0"/>
              <a:pathLst>
                <a:path w="793" h="1949">
                  <a:moveTo>
                    <a:pt x="792" y="0"/>
                  </a:moveTo>
                  <a:lnTo>
                    <a:pt x="793" y="52"/>
                  </a:lnTo>
                  <a:lnTo>
                    <a:pt x="781" y="188"/>
                  </a:lnTo>
                  <a:lnTo>
                    <a:pt x="757" y="321"/>
                  </a:lnTo>
                  <a:lnTo>
                    <a:pt x="714" y="483"/>
                  </a:lnTo>
                  <a:lnTo>
                    <a:pt x="659" y="638"/>
                  </a:lnTo>
                  <a:lnTo>
                    <a:pt x="596" y="787"/>
                  </a:lnTo>
                  <a:lnTo>
                    <a:pt x="503" y="978"/>
                  </a:lnTo>
                  <a:lnTo>
                    <a:pt x="407" y="1158"/>
                  </a:lnTo>
                  <a:lnTo>
                    <a:pt x="312" y="1326"/>
                  </a:lnTo>
                  <a:lnTo>
                    <a:pt x="225" y="1480"/>
                  </a:lnTo>
                  <a:lnTo>
                    <a:pt x="146" y="1620"/>
                  </a:lnTo>
                  <a:lnTo>
                    <a:pt x="81" y="1745"/>
                  </a:lnTo>
                  <a:lnTo>
                    <a:pt x="45" y="1822"/>
                  </a:lnTo>
                  <a:lnTo>
                    <a:pt x="17" y="1891"/>
                  </a:lnTo>
                  <a:lnTo>
                    <a:pt x="0" y="1949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608" name="组合 233607"/>
          <p:cNvGrpSpPr/>
          <p:nvPr/>
        </p:nvGrpSpPr>
        <p:grpSpPr>
          <a:xfrm>
            <a:off x="1658938" y="3933825"/>
            <a:ext cx="1800225" cy="1023938"/>
            <a:chOff x="1045" y="2478"/>
            <a:chExt cx="1134" cy="645"/>
          </a:xfrm>
        </p:grpSpPr>
        <p:sp>
          <p:nvSpPr>
            <p:cNvPr id="233609" name="任意多边形 233608"/>
            <p:cNvSpPr>
              <a:spLocks noChangeAspect="1"/>
            </p:cNvSpPr>
            <p:nvPr/>
          </p:nvSpPr>
          <p:spPr>
            <a:xfrm>
              <a:off x="1045" y="2478"/>
              <a:ext cx="1134" cy="135"/>
            </a:xfrm>
            <a:custGeom>
              <a:avLst/>
              <a:gdLst/>
              <a:ahLst/>
              <a:cxnLst/>
              <a:rect l="0" t="0" r="0" b="0"/>
              <a:pathLst>
                <a:path w="3650" h="435">
                  <a:moveTo>
                    <a:pt x="3650" y="83"/>
                  </a:moveTo>
                  <a:lnTo>
                    <a:pt x="3645" y="43"/>
                  </a:lnTo>
                  <a:lnTo>
                    <a:pt x="3626" y="16"/>
                  </a:lnTo>
                  <a:lnTo>
                    <a:pt x="3592" y="3"/>
                  </a:lnTo>
                  <a:lnTo>
                    <a:pt x="3544" y="1"/>
                  </a:lnTo>
                  <a:lnTo>
                    <a:pt x="3485" y="10"/>
                  </a:lnTo>
                  <a:lnTo>
                    <a:pt x="3414" y="28"/>
                  </a:lnTo>
                  <a:lnTo>
                    <a:pt x="3332" y="55"/>
                  </a:lnTo>
                  <a:lnTo>
                    <a:pt x="3230" y="91"/>
                  </a:lnTo>
                  <a:lnTo>
                    <a:pt x="3118" y="135"/>
                  </a:lnTo>
                  <a:lnTo>
                    <a:pt x="2994" y="181"/>
                  </a:lnTo>
                  <a:lnTo>
                    <a:pt x="2836" y="238"/>
                  </a:lnTo>
                  <a:lnTo>
                    <a:pt x="2664" y="296"/>
                  </a:lnTo>
                  <a:lnTo>
                    <a:pt x="2482" y="348"/>
                  </a:lnTo>
                  <a:lnTo>
                    <a:pt x="2319" y="384"/>
                  </a:lnTo>
                  <a:lnTo>
                    <a:pt x="2149" y="413"/>
                  </a:lnTo>
                  <a:lnTo>
                    <a:pt x="1976" y="431"/>
                  </a:lnTo>
                  <a:lnTo>
                    <a:pt x="1799" y="435"/>
                  </a:lnTo>
                  <a:lnTo>
                    <a:pt x="1621" y="427"/>
                  </a:lnTo>
                  <a:lnTo>
                    <a:pt x="1448" y="406"/>
                  </a:lnTo>
                  <a:lnTo>
                    <a:pt x="1291" y="377"/>
                  </a:lnTo>
                  <a:lnTo>
                    <a:pt x="1139" y="340"/>
                  </a:lnTo>
                  <a:lnTo>
                    <a:pt x="994" y="298"/>
                  </a:lnTo>
                  <a:lnTo>
                    <a:pt x="832" y="245"/>
                  </a:lnTo>
                  <a:lnTo>
                    <a:pt x="679" y="191"/>
                  </a:lnTo>
                  <a:lnTo>
                    <a:pt x="540" y="138"/>
                  </a:lnTo>
                  <a:lnTo>
                    <a:pt x="431" y="96"/>
                  </a:lnTo>
                  <a:lnTo>
                    <a:pt x="331" y="61"/>
                  </a:lnTo>
                  <a:lnTo>
                    <a:pt x="243" y="31"/>
                  </a:lnTo>
                  <a:lnTo>
                    <a:pt x="167" y="11"/>
                  </a:lnTo>
                  <a:lnTo>
                    <a:pt x="122" y="3"/>
                  </a:lnTo>
                  <a:lnTo>
                    <a:pt x="85" y="0"/>
                  </a:lnTo>
                  <a:lnTo>
                    <a:pt x="43" y="6"/>
                  </a:lnTo>
                  <a:lnTo>
                    <a:pt x="14" y="24"/>
                  </a:lnTo>
                  <a:lnTo>
                    <a:pt x="0" y="55"/>
                  </a:lnTo>
                  <a:lnTo>
                    <a:pt x="0" y="98"/>
                  </a:lnTo>
                  <a:lnTo>
                    <a:pt x="12" y="153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0" name="任意多边形 233609"/>
            <p:cNvSpPr>
              <a:spLocks noChangeAspect="1"/>
            </p:cNvSpPr>
            <p:nvPr/>
          </p:nvSpPr>
          <p:spPr>
            <a:xfrm>
              <a:off x="1045" y="2515"/>
              <a:ext cx="248" cy="608"/>
            </a:xfrm>
            <a:custGeom>
              <a:avLst/>
              <a:gdLst/>
              <a:ahLst/>
              <a:cxnLst/>
              <a:rect l="0" t="0" r="0" b="0"/>
              <a:pathLst>
                <a:path w="793" h="1950">
                  <a:moveTo>
                    <a:pt x="792" y="1950"/>
                  </a:moveTo>
                  <a:lnTo>
                    <a:pt x="793" y="1897"/>
                  </a:lnTo>
                  <a:lnTo>
                    <a:pt x="781" y="1761"/>
                  </a:lnTo>
                  <a:lnTo>
                    <a:pt x="757" y="1627"/>
                  </a:lnTo>
                  <a:lnTo>
                    <a:pt x="714" y="1466"/>
                  </a:lnTo>
                  <a:lnTo>
                    <a:pt x="659" y="1311"/>
                  </a:lnTo>
                  <a:lnTo>
                    <a:pt x="596" y="1162"/>
                  </a:lnTo>
                  <a:lnTo>
                    <a:pt x="503" y="971"/>
                  </a:lnTo>
                  <a:lnTo>
                    <a:pt x="407" y="790"/>
                  </a:lnTo>
                  <a:lnTo>
                    <a:pt x="312" y="622"/>
                  </a:lnTo>
                  <a:lnTo>
                    <a:pt x="225" y="469"/>
                  </a:lnTo>
                  <a:lnTo>
                    <a:pt x="146" y="328"/>
                  </a:lnTo>
                  <a:lnTo>
                    <a:pt x="81" y="203"/>
                  </a:lnTo>
                  <a:lnTo>
                    <a:pt x="45" y="126"/>
                  </a:lnTo>
                  <a:lnTo>
                    <a:pt x="17" y="58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1" name="任意多边形 233610"/>
            <p:cNvSpPr>
              <a:spLocks noChangeAspect="1"/>
            </p:cNvSpPr>
            <p:nvPr/>
          </p:nvSpPr>
          <p:spPr>
            <a:xfrm>
              <a:off x="1931" y="2515"/>
              <a:ext cx="246" cy="608"/>
            </a:xfrm>
            <a:custGeom>
              <a:avLst/>
              <a:gdLst/>
              <a:ahLst/>
              <a:cxnLst/>
              <a:rect l="0" t="0" r="0" b="0"/>
              <a:pathLst>
                <a:path w="793" h="1950">
                  <a:moveTo>
                    <a:pt x="0" y="1950"/>
                  </a:moveTo>
                  <a:lnTo>
                    <a:pt x="0" y="1897"/>
                  </a:lnTo>
                  <a:lnTo>
                    <a:pt x="12" y="1761"/>
                  </a:lnTo>
                  <a:lnTo>
                    <a:pt x="36" y="1627"/>
                  </a:lnTo>
                  <a:lnTo>
                    <a:pt x="79" y="1466"/>
                  </a:lnTo>
                  <a:lnTo>
                    <a:pt x="134" y="1311"/>
                  </a:lnTo>
                  <a:lnTo>
                    <a:pt x="197" y="1162"/>
                  </a:lnTo>
                  <a:lnTo>
                    <a:pt x="290" y="971"/>
                  </a:lnTo>
                  <a:lnTo>
                    <a:pt x="386" y="790"/>
                  </a:lnTo>
                  <a:lnTo>
                    <a:pt x="481" y="622"/>
                  </a:lnTo>
                  <a:lnTo>
                    <a:pt x="569" y="469"/>
                  </a:lnTo>
                  <a:lnTo>
                    <a:pt x="647" y="328"/>
                  </a:lnTo>
                  <a:lnTo>
                    <a:pt x="712" y="203"/>
                  </a:lnTo>
                  <a:lnTo>
                    <a:pt x="749" y="126"/>
                  </a:lnTo>
                  <a:lnTo>
                    <a:pt x="776" y="58"/>
                  </a:lnTo>
                  <a:lnTo>
                    <a:pt x="793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12" name="直接连接符 233611"/>
          <p:cNvSpPr>
            <a:spLocks noChangeAspect="1"/>
          </p:cNvSpPr>
          <p:nvPr/>
        </p:nvSpPr>
        <p:spPr>
          <a:xfrm>
            <a:off x="1216025" y="4957763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13" name="组合 233612"/>
          <p:cNvGrpSpPr/>
          <p:nvPr/>
        </p:nvGrpSpPr>
        <p:grpSpPr>
          <a:xfrm>
            <a:off x="431800" y="4957763"/>
            <a:ext cx="1209675" cy="936625"/>
            <a:chOff x="272" y="3123"/>
            <a:chExt cx="762" cy="590"/>
          </a:xfrm>
        </p:grpSpPr>
        <p:sp>
          <p:nvSpPr>
            <p:cNvPr id="233614" name="任意多边形 233613"/>
            <p:cNvSpPr>
              <a:spLocks noChangeAspect="1"/>
            </p:cNvSpPr>
            <p:nvPr/>
          </p:nvSpPr>
          <p:spPr>
            <a:xfrm>
              <a:off x="596" y="3604"/>
              <a:ext cx="35" cy="107"/>
            </a:xfrm>
            <a:custGeom>
              <a:avLst/>
              <a:gdLst/>
              <a:ahLst/>
              <a:cxnLst/>
              <a:rect l="0" t="0" r="0" b="0"/>
              <a:pathLst>
                <a:path w="115" h="345">
                  <a:moveTo>
                    <a:pt x="0" y="0"/>
                  </a:moveTo>
                  <a:lnTo>
                    <a:pt x="115" y="0"/>
                  </a:lnTo>
                  <a:lnTo>
                    <a:pt x="58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5" name="直接连接符 233614"/>
            <p:cNvSpPr>
              <a:spLocks noChangeAspect="1"/>
            </p:cNvSpPr>
            <p:nvPr/>
          </p:nvSpPr>
          <p:spPr>
            <a:xfrm flipH="1">
              <a:off x="579" y="3123"/>
              <a:ext cx="17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6" name="直接连接符 233615"/>
            <p:cNvSpPr>
              <a:spLocks noChangeAspect="1"/>
            </p:cNvSpPr>
            <p:nvPr/>
          </p:nvSpPr>
          <p:spPr>
            <a:xfrm flipH="1">
              <a:off x="579" y="3711"/>
              <a:ext cx="45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7" name="直接连接符 233616"/>
            <p:cNvSpPr>
              <a:spLocks noChangeAspect="1"/>
            </p:cNvSpPr>
            <p:nvPr/>
          </p:nvSpPr>
          <p:spPr>
            <a:xfrm>
              <a:off x="614" y="3230"/>
              <a:ext cx="2" cy="37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8" name="任意多边形 233617"/>
            <p:cNvSpPr>
              <a:spLocks noChangeAspect="1"/>
            </p:cNvSpPr>
            <p:nvPr/>
          </p:nvSpPr>
          <p:spPr>
            <a:xfrm>
              <a:off x="596" y="3123"/>
              <a:ext cx="35" cy="107"/>
            </a:xfrm>
            <a:custGeom>
              <a:avLst/>
              <a:gdLst/>
              <a:ahLst/>
              <a:cxnLst/>
              <a:rect l="0" t="0" r="0" b="0"/>
              <a:pathLst>
                <a:path w="115" h="344">
                  <a:moveTo>
                    <a:pt x="0" y="344"/>
                  </a:moveTo>
                  <a:lnTo>
                    <a:pt x="115" y="344"/>
                  </a:lnTo>
                  <a:lnTo>
                    <a:pt x="58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19" name="任意多边形 233618"/>
            <p:cNvSpPr>
              <a:spLocks noChangeAspect="1"/>
            </p:cNvSpPr>
            <p:nvPr/>
          </p:nvSpPr>
          <p:spPr>
            <a:xfrm>
              <a:off x="596" y="3123"/>
              <a:ext cx="35" cy="107"/>
            </a:xfrm>
            <a:custGeom>
              <a:avLst/>
              <a:gdLst/>
              <a:ahLst/>
              <a:cxnLst/>
              <a:rect l="0" t="0" r="0" b="0"/>
              <a:pathLst>
                <a:path w="115" h="344">
                  <a:moveTo>
                    <a:pt x="0" y="344"/>
                  </a:moveTo>
                  <a:lnTo>
                    <a:pt x="115" y="344"/>
                  </a:lnTo>
                  <a:lnTo>
                    <a:pt x="58" y="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0" name="任意多边形 233619"/>
            <p:cNvSpPr>
              <a:spLocks noChangeAspect="1"/>
            </p:cNvSpPr>
            <p:nvPr/>
          </p:nvSpPr>
          <p:spPr>
            <a:xfrm>
              <a:off x="596" y="3604"/>
              <a:ext cx="35" cy="107"/>
            </a:xfrm>
            <a:custGeom>
              <a:avLst/>
              <a:gdLst/>
              <a:ahLst/>
              <a:cxnLst/>
              <a:rect l="0" t="0" r="0" b="0"/>
              <a:pathLst>
                <a:path w="115" h="345">
                  <a:moveTo>
                    <a:pt x="0" y="0"/>
                  </a:moveTo>
                  <a:lnTo>
                    <a:pt x="115" y="0"/>
                  </a:lnTo>
                  <a:lnTo>
                    <a:pt x="5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1" name="矩形 233620"/>
            <p:cNvSpPr>
              <a:spLocks noChangeAspect="1"/>
            </p:cNvSpPr>
            <p:nvPr/>
          </p:nvSpPr>
          <p:spPr>
            <a:xfrm rot="16200000">
              <a:off x="290" y="3252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22" name="直接连接符 233621"/>
            <p:cNvSpPr>
              <a:spLocks noChangeAspect="1"/>
            </p:cNvSpPr>
            <p:nvPr/>
          </p:nvSpPr>
          <p:spPr>
            <a:xfrm>
              <a:off x="614" y="3711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23" name="直接连接符 233622"/>
          <p:cNvSpPr>
            <a:spLocks noChangeAspect="1"/>
          </p:cNvSpPr>
          <p:nvPr/>
        </p:nvSpPr>
        <p:spPr>
          <a:xfrm>
            <a:off x="7102475" y="2789238"/>
            <a:ext cx="4763" cy="47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24" name="组合 233623"/>
          <p:cNvGrpSpPr/>
          <p:nvPr/>
        </p:nvGrpSpPr>
        <p:grpSpPr>
          <a:xfrm>
            <a:off x="6178550" y="2820988"/>
            <a:ext cx="958850" cy="1352550"/>
            <a:chOff x="3873" y="1777"/>
            <a:chExt cx="604" cy="852"/>
          </a:xfrm>
        </p:grpSpPr>
        <p:sp>
          <p:nvSpPr>
            <p:cNvPr id="233625" name="直接连接符 233624"/>
            <p:cNvSpPr>
              <a:spLocks noChangeAspect="1"/>
            </p:cNvSpPr>
            <p:nvPr/>
          </p:nvSpPr>
          <p:spPr>
            <a:xfrm>
              <a:off x="4474" y="1777"/>
              <a:ext cx="3" cy="85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6" name="直接连接符 233625"/>
            <p:cNvSpPr>
              <a:spLocks noChangeAspect="1"/>
            </p:cNvSpPr>
            <p:nvPr/>
          </p:nvSpPr>
          <p:spPr>
            <a:xfrm>
              <a:off x="3980" y="2592"/>
              <a:ext cx="38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7" name="任意多边形 233626"/>
            <p:cNvSpPr>
              <a:spLocks noChangeAspect="1"/>
            </p:cNvSpPr>
            <p:nvPr/>
          </p:nvSpPr>
          <p:spPr>
            <a:xfrm>
              <a:off x="3873" y="2574"/>
              <a:ext cx="107" cy="35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8" name="任意多边形 233627"/>
            <p:cNvSpPr>
              <a:spLocks noChangeAspect="1"/>
            </p:cNvSpPr>
            <p:nvPr/>
          </p:nvSpPr>
          <p:spPr>
            <a:xfrm>
              <a:off x="3873" y="2574"/>
              <a:ext cx="107" cy="35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29" name="任意多边形 233628"/>
            <p:cNvSpPr>
              <a:spLocks noChangeAspect="1"/>
            </p:cNvSpPr>
            <p:nvPr/>
          </p:nvSpPr>
          <p:spPr>
            <a:xfrm>
              <a:off x="4365" y="2574"/>
              <a:ext cx="109" cy="35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0" y="0"/>
                  </a:moveTo>
                  <a:lnTo>
                    <a:pt x="0" y="115"/>
                  </a:lnTo>
                  <a:lnTo>
                    <a:pt x="34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30" name="矩形 233629"/>
            <p:cNvSpPr>
              <a:spLocks noChangeAspect="1"/>
            </p:cNvSpPr>
            <p:nvPr/>
          </p:nvSpPr>
          <p:spPr>
            <a:xfrm>
              <a:off x="4099" y="2358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31" name="任意多边形 233630"/>
            <p:cNvSpPr>
              <a:spLocks noChangeAspect="1"/>
            </p:cNvSpPr>
            <p:nvPr/>
          </p:nvSpPr>
          <p:spPr>
            <a:xfrm>
              <a:off x="4365" y="2574"/>
              <a:ext cx="109" cy="35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0" y="0"/>
                  </a:moveTo>
                  <a:lnTo>
                    <a:pt x="0" y="115"/>
                  </a:lnTo>
                  <a:lnTo>
                    <a:pt x="345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32" name="直接连接符 233631"/>
            <p:cNvSpPr>
              <a:spLocks noChangeAspect="1"/>
            </p:cNvSpPr>
            <p:nvPr/>
          </p:nvSpPr>
          <p:spPr>
            <a:xfrm>
              <a:off x="4474" y="2592"/>
              <a:ext cx="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633" name="组合 233632"/>
          <p:cNvGrpSpPr/>
          <p:nvPr/>
        </p:nvGrpSpPr>
        <p:grpSpPr>
          <a:xfrm>
            <a:off x="1655763" y="3971925"/>
            <a:ext cx="1806575" cy="1968500"/>
            <a:chOff x="1043" y="2502"/>
            <a:chExt cx="1138" cy="1240"/>
          </a:xfrm>
        </p:grpSpPr>
        <p:grpSp>
          <p:nvGrpSpPr>
            <p:cNvPr id="233634" name="组合 233633"/>
            <p:cNvGrpSpPr/>
            <p:nvPr/>
          </p:nvGrpSpPr>
          <p:grpSpPr>
            <a:xfrm>
              <a:off x="1043" y="2502"/>
              <a:ext cx="11" cy="1240"/>
              <a:chOff x="1043" y="2502"/>
              <a:chExt cx="11" cy="1240"/>
            </a:xfrm>
          </p:grpSpPr>
          <p:sp>
            <p:nvSpPr>
              <p:cNvPr id="233635" name="直接连接符 233634"/>
              <p:cNvSpPr>
                <a:spLocks noChangeAspect="1"/>
              </p:cNvSpPr>
              <p:nvPr/>
            </p:nvSpPr>
            <p:spPr>
              <a:xfrm>
                <a:off x="1043" y="2502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36" name="直接连接符 233635"/>
              <p:cNvSpPr>
                <a:spLocks noChangeAspect="1"/>
              </p:cNvSpPr>
              <p:nvPr/>
            </p:nvSpPr>
            <p:spPr>
              <a:xfrm>
                <a:off x="1043" y="2685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37" name="直接连接符 233636"/>
              <p:cNvSpPr>
                <a:spLocks noChangeAspect="1"/>
              </p:cNvSpPr>
              <p:nvPr/>
            </p:nvSpPr>
            <p:spPr>
              <a:xfrm>
                <a:off x="1043" y="2923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38" name="直接连接符 233637"/>
              <p:cNvSpPr>
                <a:spLocks noChangeAspect="1"/>
              </p:cNvSpPr>
              <p:nvPr/>
            </p:nvSpPr>
            <p:spPr>
              <a:xfrm>
                <a:off x="1043" y="3162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39" name="直接连接符 233638"/>
              <p:cNvSpPr>
                <a:spLocks noChangeAspect="1"/>
              </p:cNvSpPr>
              <p:nvPr/>
            </p:nvSpPr>
            <p:spPr>
              <a:xfrm>
                <a:off x="1043" y="3400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0" name="直接连接符 233639"/>
              <p:cNvSpPr>
                <a:spLocks noChangeAspect="1"/>
              </p:cNvSpPr>
              <p:nvPr/>
            </p:nvSpPr>
            <p:spPr>
              <a:xfrm>
                <a:off x="1043" y="3639"/>
                <a:ext cx="2" cy="10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1" name="直接连接符 233640"/>
              <p:cNvSpPr>
                <a:spLocks noChangeAspect="1"/>
              </p:cNvSpPr>
              <p:nvPr/>
            </p:nvSpPr>
            <p:spPr>
              <a:xfrm>
                <a:off x="1051" y="3711"/>
                <a:ext cx="3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3642" name="组合 233641"/>
            <p:cNvGrpSpPr/>
            <p:nvPr/>
          </p:nvGrpSpPr>
          <p:grpSpPr>
            <a:xfrm>
              <a:off x="2012" y="2502"/>
              <a:ext cx="169" cy="1240"/>
              <a:chOff x="2012" y="2502"/>
              <a:chExt cx="169" cy="1240"/>
            </a:xfrm>
          </p:grpSpPr>
          <p:sp>
            <p:nvSpPr>
              <p:cNvPr id="233643" name="直接连接符 233642"/>
              <p:cNvSpPr>
                <a:spLocks noChangeAspect="1"/>
              </p:cNvSpPr>
              <p:nvPr/>
            </p:nvSpPr>
            <p:spPr>
              <a:xfrm flipV="1">
                <a:off x="2179" y="3639"/>
                <a:ext cx="2" cy="10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4" name="直接连接符 233643"/>
              <p:cNvSpPr>
                <a:spLocks noChangeAspect="1"/>
              </p:cNvSpPr>
              <p:nvPr/>
            </p:nvSpPr>
            <p:spPr>
              <a:xfrm flipV="1">
                <a:off x="2179" y="3400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5" name="直接连接符 233644"/>
              <p:cNvSpPr>
                <a:spLocks noChangeAspect="1"/>
              </p:cNvSpPr>
              <p:nvPr/>
            </p:nvSpPr>
            <p:spPr>
              <a:xfrm flipV="1">
                <a:off x="2179" y="3162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6" name="直接连接符 233645"/>
              <p:cNvSpPr>
                <a:spLocks noChangeAspect="1"/>
              </p:cNvSpPr>
              <p:nvPr/>
            </p:nvSpPr>
            <p:spPr>
              <a:xfrm flipV="1">
                <a:off x="2179" y="2923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7" name="直接连接符 233646"/>
              <p:cNvSpPr>
                <a:spLocks noChangeAspect="1"/>
              </p:cNvSpPr>
              <p:nvPr/>
            </p:nvSpPr>
            <p:spPr>
              <a:xfrm flipV="1">
                <a:off x="2179" y="2685"/>
                <a:ext cx="2" cy="15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8" name="直接连接符 233647"/>
              <p:cNvSpPr>
                <a:spLocks noChangeAspect="1"/>
              </p:cNvSpPr>
              <p:nvPr/>
            </p:nvSpPr>
            <p:spPr>
              <a:xfrm flipV="1">
                <a:off x="2179" y="2502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49" name="直接连接符 233648"/>
              <p:cNvSpPr>
                <a:spLocks noChangeAspect="1"/>
              </p:cNvSpPr>
              <p:nvPr/>
            </p:nvSpPr>
            <p:spPr>
              <a:xfrm>
                <a:off x="2012" y="372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650" name="直接连接符 233649"/>
          <p:cNvSpPr>
            <a:spLocks noChangeAspect="1"/>
          </p:cNvSpPr>
          <p:nvPr/>
        </p:nvSpPr>
        <p:spPr>
          <a:xfrm>
            <a:off x="4389438" y="4957763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51" name="组合 233650"/>
          <p:cNvGrpSpPr/>
          <p:nvPr/>
        </p:nvGrpSpPr>
        <p:grpSpPr>
          <a:xfrm>
            <a:off x="3221038" y="4957763"/>
            <a:ext cx="1852612" cy="957262"/>
            <a:chOff x="2029" y="3123"/>
            <a:chExt cx="1167" cy="603"/>
          </a:xfrm>
        </p:grpSpPr>
        <p:sp>
          <p:nvSpPr>
            <p:cNvPr id="233652" name="直接连接符 233651"/>
            <p:cNvSpPr>
              <a:spLocks noChangeAspect="1"/>
            </p:cNvSpPr>
            <p:nvPr/>
          </p:nvSpPr>
          <p:spPr>
            <a:xfrm>
              <a:off x="2029" y="3724"/>
              <a:ext cx="1167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3" name="直接连接符 233652"/>
            <p:cNvSpPr>
              <a:spLocks noChangeAspect="1"/>
            </p:cNvSpPr>
            <p:nvPr/>
          </p:nvSpPr>
          <p:spPr>
            <a:xfrm flipV="1">
              <a:off x="3159" y="3230"/>
              <a:ext cx="2" cy="38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4" name="任意多边形 233653"/>
            <p:cNvSpPr>
              <a:spLocks noChangeAspect="1"/>
            </p:cNvSpPr>
            <p:nvPr/>
          </p:nvSpPr>
          <p:spPr>
            <a:xfrm>
              <a:off x="3142" y="3615"/>
              <a:ext cx="37" cy="109"/>
            </a:xfrm>
            <a:custGeom>
              <a:avLst/>
              <a:gdLst/>
              <a:ahLst/>
              <a:cxnLst/>
              <a:rect l="0" t="0" r="0" b="0"/>
              <a:pathLst>
                <a:path w="114" h="345">
                  <a:moveTo>
                    <a:pt x="0" y="0"/>
                  </a:moveTo>
                  <a:lnTo>
                    <a:pt x="114" y="0"/>
                  </a:lnTo>
                  <a:lnTo>
                    <a:pt x="57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5" name="任意多边形 233654"/>
            <p:cNvSpPr>
              <a:spLocks noChangeAspect="1"/>
            </p:cNvSpPr>
            <p:nvPr/>
          </p:nvSpPr>
          <p:spPr>
            <a:xfrm>
              <a:off x="3142" y="3615"/>
              <a:ext cx="37" cy="109"/>
            </a:xfrm>
            <a:custGeom>
              <a:avLst/>
              <a:gdLst/>
              <a:ahLst/>
              <a:cxnLst/>
              <a:rect l="0" t="0" r="0" b="0"/>
              <a:pathLst>
                <a:path w="114" h="345">
                  <a:moveTo>
                    <a:pt x="0" y="0"/>
                  </a:moveTo>
                  <a:lnTo>
                    <a:pt x="114" y="0"/>
                  </a:lnTo>
                  <a:lnTo>
                    <a:pt x="57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6" name="任意多边形 233655"/>
            <p:cNvSpPr>
              <a:spLocks noChangeAspect="1"/>
            </p:cNvSpPr>
            <p:nvPr/>
          </p:nvSpPr>
          <p:spPr>
            <a:xfrm>
              <a:off x="3142" y="3123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14" h="344">
                  <a:moveTo>
                    <a:pt x="0" y="344"/>
                  </a:moveTo>
                  <a:lnTo>
                    <a:pt x="114" y="344"/>
                  </a:lnTo>
                  <a:lnTo>
                    <a:pt x="57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7" name="矩形 233656"/>
            <p:cNvSpPr>
              <a:spLocks noChangeAspect="1"/>
            </p:cNvSpPr>
            <p:nvPr/>
          </p:nvSpPr>
          <p:spPr>
            <a:xfrm rot="16200000">
              <a:off x="2898" y="3253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58" name="任意多边形 233657"/>
            <p:cNvSpPr>
              <a:spLocks noChangeAspect="1"/>
            </p:cNvSpPr>
            <p:nvPr/>
          </p:nvSpPr>
          <p:spPr>
            <a:xfrm>
              <a:off x="3142" y="3123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14" h="344">
                  <a:moveTo>
                    <a:pt x="0" y="344"/>
                  </a:moveTo>
                  <a:lnTo>
                    <a:pt x="114" y="344"/>
                  </a:lnTo>
                  <a:lnTo>
                    <a:pt x="57" y="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59" name="直接连接符 233658"/>
            <p:cNvSpPr>
              <a:spLocks noChangeAspect="1"/>
            </p:cNvSpPr>
            <p:nvPr/>
          </p:nvSpPr>
          <p:spPr>
            <a:xfrm>
              <a:off x="3159" y="3123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60" name="直接连接符 233659"/>
          <p:cNvSpPr>
            <a:spLocks noChangeAspect="1"/>
          </p:cNvSpPr>
          <p:nvPr/>
        </p:nvSpPr>
        <p:spPr>
          <a:xfrm>
            <a:off x="6954838" y="3049588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61" name="组合 233660"/>
          <p:cNvGrpSpPr/>
          <p:nvPr/>
        </p:nvGrpSpPr>
        <p:grpSpPr>
          <a:xfrm>
            <a:off x="6148388" y="3079750"/>
            <a:ext cx="809625" cy="1093788"/>
            <a:chOff x="3873" y="1940"/>
            <a:chExt cx="510" cy="689"/>
          </a:xfrm>
        </p:grpSpPr>
        <p:sp>
          <p:nvSpPr>
            <p:cNvPr id="233662" name="直接连接符 233661"/>
            <p:cNvSpPr>
              <a:spLocks noChangeAspect="1"/>
            </p:cNvSpPr>
            <p:nvPr/>
          </p:nvSpPr>
          <p:spPr>
            <a:xfrm>
              <a:off x="3873" y="2330"/>
              <a:ext cx="3" cy="29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3" name="直接连接符 233662"/>
            <p:cNvSpPr>
              <a:spLocks noChangeAspect="1"/>
            </p:cNvSpPr>
            <p:nvPr/>
          </p:nvSpPr>
          <p:spPr>
            <a:xfrm>
              <a:off x="3873" y="2313"/>
              <a:ext cx="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4" name="直接连接符 233663"/>
            <p:cNvSpPr>
              <a:spLocks noChangeAspect="1"/>
            </p:cNvSpPr>
            <p:nvPr/>
          </p:nvSpPr>
          <p:spPr>
            <a:xfrm>
              <a:off x="4381" y="1940"/>
              <a:ext cx="2" cy="45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5" name="直接连接符 233664"/>
            <p:cNvSpPr>
              <a:spLocks noChangeAspect="1"/>
            </p:cNvSpPr>
            <p:nvPr/>
          </p:nvSpPr>
          <p:spPr>
            <a:xfrm>
              <a:off x="3873" y="2330"/>
              <a:ext cx="3" cy="6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6" name="直接连接符 233665"/>
            <p:cNvSpPr>
              <a:spLocks noChangeAspect="1"/>
            </p:cNvSpPr>
            <p:nvPr/>
          </p:nvSpPr>
          <p:spPr>
            <a:xfrm flipH="1">
              <a:off x="3980" y="2356"/>
              <a:ext cx="29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7" name="任意多边形 233666"/>
            <p:cNvSpPr>
              <a:spLocks noChangeAspect="1"/>
            </p:cNvSpPr>
            <p:nvPr/>
          </p:nvSpPr>
          <p:spPr>
            <a:xfrm>
              <a:off x="4274" y="2337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4" h="115">
                  <a:moveTo>
                    <a:pt x="0" y="0"/>
                  </a:moveTo>
                  <a:lnTo>
                    <a:pt x="0" y="115"/>
                  </a:lnTo>
                  <a:lnTo>
                    <a:pt x="34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8" name="任意多边形 233667"/>
            <p:cNvSpPr>
              <a:spLocks noChangeAspect="1"/>
            </p:cNvSpPr>
            <p:nvPr/>
          </p:nvSpPr>
          <p:spPr>
            <a:xfrm>
              <a:off x="4274" y="2337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4" h="115">
                  <a:moveTo>
                    <a:pt x="0" y="0"/>
                  </a:moveTo>
                  <a:lnTo>
                    <a:pt x="0" y="115"/>
                  </a:lnTo>
                  <a:lnTo>
                    <a:pt x="344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69" name="任意多边形 233668"/>
            <p:cNvSpPr>
              <a:spLocks noChangeAspect="1"/>
            </p:cNvSpPr>
            <p:nvPr/>
          </p:nvSpPr>
          <p:spPr>
            <a:xfrm>
              <a:off x="3873" y="2337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70" name="矩形 233669"/>
            <p:cNvSpPr>
              <a:spLocks noChangeAspect="1"/>
            </p:cNvSpPr>
            <p:nvPr/>
          </p:nvSpPr>
          <p:spPr>
            <a:xfrm>
              <a:off x="4070" y="2103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y3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71" name="任意多边形 233670"/>
            <p:cNvSpPr>
              <a:spLocks noChangeAspect="1"/>
            </p:cNvSpPr>
            <p:nvPr/>
          </p:nvSpPr>
          <p:spPr>
            <a:xfrm>
              <a:off x="3873" y="2337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345" h="115">
                  <a:moveTo>
                    <a:pt x="345" y="0"/>
                  </a:moveTo>
                  <a:lnTo>
                    <a:pt x="345" y="115"/>
                  </a:lnTo>
                  <a:lnTo>
                    <a:pt x="0" y="57"/>
                  </a:lnTo>
                  <a:lnTo>
                    <a:pt x="34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72" name="直接连接符 233671"/>
            <p:cNvSpPr>
              <a:spLocks noChangeAspect="1"/>
            </p:cNvSpPr>
            <p:nvPr/>
          </p:nvSpPr>
          <p:spPr>
            <a:xfrm>
              <a:off x="3873" y="2313"/>
              <a:ext cx="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73" name="直接连接符 233672"/>
            <p:cNvSpPr>
              <a:spLocks noChangeAspect="1"/>
            </p:cNvSpPr>
            <p:nvPr/>
          </p:nvSpPr>
          <p:spPr>
            <a:xfrm>
              <a:off x="3873" y="2356"/>
              <a:ext cx="3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74" name="直接连接符 233673"/>
          <p:cNvSpPr>
            <a:spLocks noChangeAspect="1"/>
          </p:cNvSpPr>
          <p:nvPr/>
        </p:nvSpPr>
        <p:spPr>
          <a:xfrm>
            <a:off x="2546350" y="5762625"/>
            <a:ext cx="4763" cy="47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675" name="直接连接符 233674"/>
          <p:cNvSpPr>
            <a:spLocks noChangeAspect="1"/>
          </p:cNvSpPr>
          <p:nvPr/>
        </p:nvSpPr>
        <p:spPr>
          <a:xfrm>
            <a:off x="4416425" y="4957763"/>
            <a:ext cx="4763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3676" name="组合 233675"/>
          <p:cNvGrpSpPr/>
          <p:nvPr/>
        </p:nvGrpSpPr>
        <p:grpSpPr>
          <a:xfrm>
            <a:off x="2574925" y="4957763"/>
            <a:ext cx="2498725" cy="809625"/>
            <a:chOff x="1622" y="3123"/>
            <a:chExt cx="1574" cy="510"/>
          </a:xfrm>
        </p:grpSpPr>
        <p:sp>
          <p:nvSpPr>
            <p:cNvPr id="233677" name="直接连接符 233676"/>
            <p:cNvSpPr>
              <a:spLocks noChangeAspect="1"/>
            </p:cNvSpPr>
            <p:nvPr/>
          </p:nvSpPr>
          <p:spPr>
            <a:xfrm>
              <a:off x="2782" y="3123"/>
              <a:ext cx="41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78" name="直接连接符 233677"/>
            <p:cNvSpPr>
              <a:spLocks noChangeAspect="1"/>
            </p:cNvSpPr>
            <p:nvPr/>
          </p:nvSpPr>
          <p:spPr>
            <a:xfrm>
              <a:off x="1622" y="3630"/>
              <a:ext cx="1300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79" name="直接连接符 233678"/>
            <p:cNvSpPr>
              <a:spLocks noChangeAspect="1"/>
            </p:cNvSpPr>
            <p:nvPr/>
          </p:nvSpPr>
          <p:spPr>
            <a:xfrm>
              <a:off x="2802" y="3123"/>
              <a:ext cx="12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0" name="直接连接符 233679"/>
            <p:cNvSpPr>
              <a:spLocks noChangeAspect="1"/>
            </p:cNvSpPr>
            <p:nvPr/>
          </p:nvSpPr>
          <p:spPr>
            <a:xfrm flipV="1">
              <a:off x="2885" y="3230"/>
              <a:ext cx="2" cy="2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1" name="任意多边形 233680"/>
            <p:cNvSpPr>
              <a:spLocks noChangeAspect="1"/>
            </p:cNvSpPr>
            <p:nvPr/>
          </p:nvSpPr>
          <p:spPr>
            <a:xfrm>
              <a:off x="2867" y="3524"/>
              <a:ext cx="37" cy="106"/>
            </a:xfrm>
            <a:custGeom>
              <a:avLst/>
              <a:gdLst/>
              <a:ahLst/>
              <a:cxnLst/>
              <a:rect l="0" t="0" r="0" b="0"/>
              <a:pathLst>
                <a:path w="115" h="345">
                  <a:moveTo>
                    <a:pt x="0" y="0"/>
                  </a:moveTo>
                  <a:lnTo>
                    <a:pt x="115" y="0"/>
                  </a:lnTo>
                  <a:lnTo>
                    <a:pt x="5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2" name="任意多边形 233681"/>
            <p:cNvSpPr>
              <a:spLocks noChangeAspect="1"/>
            </p:cNvSpPr>
            <p:nvPr/>
          </p:nvSpPr>
          <p:spPr>
            <a:xfrm>
              <a:off x="2867" y="3524"/>
              <a:ext cx="37" cy="106"/>
            </a:xfrm>
            <a:custGeom>
              <a:avLst/>
              <a:gdLst/>
              <a:ahLst/>
              <a:cxnLst/>
              <a:rect l="0" t="0" r="0" b="0"/>
              <a:pathLst>
                <a:path w="115" h="345">
                  <a:moveTo>
                    <a:pt x="0" y="0"/>
                  </a:moveTo>
                  <a:lnTo>
                    <a:pt x="115" y="0"/>
                  </a:lnTo>
                  <a:lnTo>
                    <a:pt x="58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3" name="任意多边形 233682"/>
            <p:cNvSpPr>
              <a:spLocks noChangeAspect="1"/>
            </p:cNvSpPr>
            <p:nvPr/>
          </p:nvSpPr>
          <p:spPr>
            <a:xfrm>
              <a:off x="2867" y="3123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15" h="344">
                  <a:moveTo>
                    <a:pt x="0" y="344"/>
                  </a:moveTo>
                  <a:lnTo>
                    <a:pt x="115" y="344"/>
                  </a:lnTo>
                  <a:lnTo>
                    <a:pt x="58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4" name="矩形 233683"/>
            <p:cNvSpPr>
              <a:spLocks noChangeAspect="1"/>
            </p:cNvSpPr>
            <p:nvPr/>
          </p:nvSpPr>
          <p:spPr>
            <a:xfrm rot="16200000">
              <a:off x="2615" y="3309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y3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685" name="任意多边形 233684"/>
            <p:cNvSpPr>
              <a:spLocks noChangeAspect="1"/>
            </p:cNvSpPr>
            <p:nvPr/>
          </p:nvSpPr>
          <p:spPr>
            <a:xfrm>
              <a:off x="2867" y="3123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15" h="344">
                  <a:moveTo>
                    <a:pt x="0" y="344"/>
                  </a:moveTo>
                  <a:lnTo>
                    <a:pt x="115" y="344"/>
                  </a:lnTo>
                  <a:lnTo>
                    <a:pt x="58" y="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86" name="直接连接符 233685"/>
            <p:cNvSpPr>
              <a:spLocks noChangeAspect="1"/>
            </p:cNvSpPr>
            <p:nvPr/>
          </p:nvSpPr>
          <p:spPr>
            <a:xfrm>
              <a:off x="2885" y="3123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687" name="组合 233686"/>
          <p:cNvGrpSpPr/>
          <p:nvPr/>
        </p:nvGrpSpPr>
        <p:grpSpPr>
          <a:xfrm>
            <a:off x="1968500" y="1403350"/>
            <a:ext cx="485775" cy="3773488"/>
            <a:chOff x="1240" y="884"/>
            <a:chExt cx="306" cy="2377"/>
          </a:xfrm>
        </p:grpSpPr>
        <p:sp>
          <p:nvSpPr>
            <p:cNvPr id="233688" name="矩形 233687"/>
            <p:cNvSpPr>
              <a:spLocks noChangeAspect="1"/>
            </p:cNvSpPr>
            <p:nvPr/>
          </p:nvSpPr>
          <p:spPr>
            <a:xfrm>
              <a:off x="1240" y="2954"/>
              <a:ext cx="306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1</a:t>
              </a:r>
            </a:p>
          </p:txBody>
        </p:sp>
        <p:sp>
          <p:nvSpPr>
            <p:cNvPr id="233689" name="直接连接符 233688"/>
            <p:cNvSpPr>
              <a:spLocks noChangeAspect="1"/>
            </p:cNvSpPr>
            <p:nvPr/>
          </p:nvSpPr>
          <p:spPr>
            <a:xfrm>
              <a:off x="1291" y="884"/>
              <a:ext cx="2" cy="223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690" name="组合 233689"/>
          <p:cNvGrpSpPr/>
          <p:nvPr/>
        </p:nvGrpSpPr>
        <p:grpSpPr>
          <a:xfrm>
            <a:off x="1243013" y="5565775"/>
            <a:ext cx="2566987" cy="487363"/>
            <a:chOff x="783" y="3506"/>
            <a:chExt cx="1617" cy="307"/>
          </a:xfrm>
        </p:grpSpPr>
        <p:sp>
          <p:nvSpPr>
            <p:cNvPr id="233691" name="矩形 233690"/>
            <p:cNvSpPr>
              <a:spLocks noChangeAspect="1"/>
            </p:cNvSpPr>
            <p:nvPr/>
          </p:nvSpPr>
          <p:spPr>
            <a:xfrm>
              <a:off x="2078" y="3506"/>
              <a:ext cx="322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18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8</a:t>
              </a:r>
            </a:p>
          </p:txBody>
        </p:sp>
        <p:sp>
          <p:nvSpPr>
            <p:cNvPr id="233692" name="矩形 233691"/>
            <p:cNvSpPr>
              <a:spLocks noChangeAspect="1"/>
            </p:cNvSpPr>
            <p:nvPr/>
          </p:nvSpPr>
          <p:spPr>
            <a:xfrm>
              <a:off x="783" y="3546"/>
              <a:ext cx="323" cy="230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2</a:t>
              </a:r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 </a:t>
              </a: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●</a:t>
              </a:r>
            </a:p>
          </p:txBody>
        </p:sp>
      </p:grpSp>
      <p:sp>
        <p:nvSpPr>
          <p:cNvPr id="233694" name="矩形 233693"/>
          <p:cNvSpPr/>
          <p:nvPr/>
        </p:nvSpPr>
        <p:spPr>
          <a:xfrm>
            <a:off x="8667750" y="6473825"/>
            <a:ext cx="490538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23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3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3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3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6" grpId="0"/>
      <p:bldP spid="233542" grpId="0"/>
      <p:bldP spid="2335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69" name="对象 174168"/>
          <p:cNvGraphicFramePr>
            <a:graphicFrameLocks/>
          </p:cNvGraphicFramePr>
          <p:nvPr/>
        </p:nvGraphicFramePr>
        <p:xfrm>
          <a:off x="4943475" y="3076575"/>
          <a:ext cx="4038600" cy="3781425"/>
        </p:xfrm>
        <a:graphic>
          <a:graphicData uri="http://schemas.openxmlformats.org/presentationml/2006/ole">
            <p:oleObj spid="_x0000_s48129" r:id="rId4" imgW="1895238" imgH="1714739" progId="PBrush">
              <p:embed/>
            </p:oleObj>
          </a:graphicData>
        </a:graphic>
      </p:graphicFrame>
      <p:sp>
        <p:nvSpPr>
          <p:cNvPr id="174174" name="任意多边形 174173"/>
          <p:cNvSpPr/>
          <p:nvPr/>
        </p:nvSpPr>
        <p:spPr>
          <a:xfrm>
            <a:off x="682625" y="1758950"/>
            <a:ext cx="376238" cy="3175"/>
          </a:xfrm>
          <a:custGeom>
            <a:avLst/>
            <a:gdLst/>
            <a:ahLst/>
            <a:cxnLst/>
            <a:rect l="0" t="0" r="0" b="0"/>
            <a:pathLst>
              <a:path w="1019">
                <a:moveTo>
                  <a:pt x="0" y="0"/>
                </a:moveTo>
                <a:lnTo>
                  <a:pt x="1018" y="0"/>
                </a:lnTo>
                <a:lnTo>
                  <a:pt x="1019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5" name="任意多边形 174174"/>
          <p:cNvSpPr/>
          <p:nvPr/>
        </p:nvSpPr>
        <p:spPr>
          <a:xfrm>
            <a:off x="1131888" y="1758950"/>
            <a:ext cx="141287" cy="3175"/>
          </a:xfrm>
          <a:custGeom>
            <a:avLst/>
            <a:gdLst/>
            <a:ahLst/>
            <a:cxnLst/>
            <a:rect l="0" t="0" r="0" b="0"/>
            <a:pathLst>
              <a:path w="394">
                <a:moveTo>
                  <a:pt x="0" y="0"/>
                </a:moveTo>
                <a:lnTo>
                  <a:pt x="393" y="0"/>
                </a:lnTo>
                <a:lnTo>
                  <a:pt x="394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6" name="任意多边形 174175"/>
          <p:cNvSpPr/>
          <p:nvPr/>
        </p:nvSpPr>
        <p:spPr>
          <a:xfrm>
            <a:off x="1346200" y="1758950"/>
            <a:ext cx="577850" cy="3175"/>
          </a:xfrm>
          <a:custGeom>
            <a:avLst/>
            <a:gdLst/>
            <a:ahLst/>
            <a:cxnLst/>
            <a:rect l="0" t="0" r="0" b="0"/>
            <a:pathLst>
              <a:path w="1570">
                <a:moveTo>
                  <a:pt x="0" y="0"/>
                </a:moveTo>
                <a:lnTo>
                  <a:pt x="1569" y="0"/>
                </a:lnTo>
                <a:lnTo>
                  <a:pt x="157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7" name="任意多边形 174176"/>
          <p:cNvSpPr/>
          <p:nvPr/>
        </p:nvSpPr>
        <p:spPr>
          <a:xfrm>
            <a:off x="1997075" y="1758950"/>
            <a:ext cx="144463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0" y="0"/>
                </a:moveTo>
                <a:lnTo>
                  <a:pt x="392" y="0"/>
                </a:lnTo>
                <a:lnTo>
                  <a:pt x="39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8" name="任意多边形 174177"/>
          <p:cNvSpPr/>
          <p:nvPr/>
        </p:nvSpPr>
        <p:spPr>
          <a:xfrm>
            <a:off x="2211388" y="1758950"/>
            <a:ext cx="581025" cy="3175"/>
          </a:xfrm>
          <a:custGeom>
            <a:avLst/>
            <a:gdLst/>
            <a:ahLst/>
            <a:cxnLst/>
            <a:rect l="0" t="0" r="0" b="0"/>
            <a:pathLst>
              <a:path w="1570">
                <a:moveTo>
                  <a:pt x="0" y="0"/>
                </a:moveTo>
                <a:lnTo>
                  <a:pt x="1569" y="0"/>
                </a:lnTo>
                <a:lnTo>
                  <a:pt x="157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9" name="任意多边形 174178"/>
          <p:cNvSpPr/>
          <p:nvPr/>
        </p:nvSpPr>
        <p:spPr>
          <a:xfrm>
            <a:off x="2865438" y="1758950"/>
            <a:ext cx="142875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0" y="0"/>
                </a:moveTo>
                <a:lnTo>
                  <a:pt x="392" y="0"/>
                </a:lnTo>
                <a:lnTo>
                  <a:pt x="39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0" name="任意多边形 174179"/>
          <p:cNvSpPr/>
          <p:nvPr/>
        </p:nvSpPr>
        <p:spPr>
          <a:xfrm>
            <a:off x="3081338" y="1758950"/>
            <a:ext cx="577850" cy="3175"/>
          </a:xfrm>
          <a:custGeom>
            <a:avLst/>
            <a:gdLst/>
            <a:ahLst/>
            <a:cxnLst/>
            <a:rect l="0" t="0" r="0" b="0"/>
            <a:pathLst>
              <a:path w="1571">
                <a:moveTo>
                  <a:pt x="0" y="0"/>
                </a:moveTo>
                <a:lnTo>
                  <a:pt x="1570" y="0"/>
                </a:lnTo>
                <a:lnTo>
                  <a:pt x="157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1" name="任意多边形 174180"/>
          <p:cNvSpPr/>
          <p:nvPr/>
        </p:nvSpPr>
        <p:spPr>
          <a:xfrm>
            <a:off x="3732213" y="1758950"/>
            <a:ext cx="146050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0" y="0"/>
                </a:moveTo>
                <a:lnTo>
                  <a:pt x="392" y="0"/>
                </a:lnTo>
                <a:lnTo>
                  <a:pt x="39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2" name="任意多边形 174181"/>
          <p:cNvSpPr/>
          <p:nvPr/>
        </p:nvSpPr>
        <p:spPr>
          <a:xfrm>
            <a:off x="3946525" y="1758950"/>
            <a:ext cx="377825" cy="3175"/>
          </a:xfrm>
          <a:custGeom>
            <a:avLst/>
            <a:gdLst/>
            <a:ahLst/>
            <a:cxnLst/>
            <a:rect l="0" t="0" r="0" b="0"/>
            <a:pathLst>
              <a:path w="1020">
                <a:moveTo>
                  <a:pt x="0" y="0"/>
                </a:moveTo>
                <a:lnTo>
                  <a:pt x="1019" y="0"/>
                </a:lnTo>
                <a:lnTo>
                  <a:pt x="10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3" name="任意多边形 174182"/>
          <p:cNvSpPr/>
          <p:nvPr/>
        </p:nvSpPr>
        <p:spPr>
          <a:xfrm>
            <a:off x="1598613" y="0"/>
            <a:ext cx="3175" cy="676275"/>
          </a:xfrm>
          <a:custGeom>
            <a:avLst/>
            <a:gdLst/>
            <a:ahLst/>
            <a:cxnLst/>
            <a:rect l="0" t="0" r="0" b="0"/>
            <a:pathLst>
              <a:path w="1" h="1832">
                <a:moveTo>
                  <a:pt x="0" y="0"/>
                </a:moveTo>
                <a:lnTo>
                  <a:pt x="0" y="1832"/>
                </a:lnTo>
                <a:lnTo>
                  <a:pt x="1" y="183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4" name="任意多边形 174183"/>
          <p:cNvSpPr/>
          <p:nvPr/>
        </p:nvSpPr>
        <p:spPr>
          <a:xfrm>
            <a:off x="1598613" y="749300"/>
            <a:ext cx="3175" cy="146050"/>
          </a:xfrm>
          <a:custGeom>
            <a:avLst/>
            <a:gdLst/>
            <a:ahLst/>
            <a:cxnLst/>
            <a:rect l="0" t="0" r="0" b="0"/>
            <a:pathLst>
              <a:path w="1" h="393">
                <a:moveTo>
                  <a:pt x="0" y="0"/>
                </a:moveTo>
                <a:lnTo>
                  <a:pt x="0" y="393"/>
                </a:lnTo>
                <a:lnTo>
                  <a:pt x="1" y="39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5" name="任意多边形 174184"/>
          <p:cNvSpPr/>
          <p:nvPr/>
        </p:nvSpPr>
        <p:spPr>
          <a:xfrm>
            <a:off x="1598613" y="969963"/>
            <a:ext cx="3175" cy="577850"/>
          </a:xfrm>
          <a:custGeom>
            <a:avLst/>
            <a:gdLst/>
            <a:ahLst/>
            <a:cxnLst/>
            <a:rect l="0" t="0" r="0" b="0"/>
            <a:pathLst>
              <a:path w="1" h="1571">
                <a:moveTo>
                  <a:pt x="0" y="0"/>
                </a:moveTo>
                <a:lnTo>
                  <a:pt x="0" y="1571"/>
                </a:lnTo>
                <a:lnTo>
                  <a:pt x="1" y="157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6" name="任意多边形 174185"/>
          <p:cNvSpPr/>
          <p:nvPr/>
        </p:nvSpPr>
        <p:spPr>
          <a:xfrm>
            <a:off x="1598613" y="1622425"/>
            <a:ext cx="3175" cy="146050"/>
          </a:xfrm>
          <a:custGeom>
            <a:avLst/>
            <a:gdLst/>
            <a:ahLst/>
            <a:cxnLst/>
            <a:rect l="0" t="0" r="0" b="0"/>
            <a:pathLst>
              <a:path w="1" h="392">
                <a:moveTo>
                  <a:pt x="0" y="0"/>
                </a:moveTo>
                <a:lnTo>
                  <a:pt x="0" y="392"/>
                </a:lnTo>
                <a:lnTo>
                  <a:pt x="1" y="3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7" name="任意多边形 174186"/>
          <p:cNvSpPr/>
          <p:nvPr/>
        </p:nvSpPr>
        <p:spPr>
          <a:xfrm>
            <a:off x="1598613" y="1841500"/>
            <a:ext cx="3175" cy="676275"/>
          </a:xfrm>
          <a:custGeom>
            <a:avLst/>
            <a:gdLst/>
            <a:ahLst/>
            <a:cxnLst/>
            <a:rect l="0" t="0" r="0" b="0"/>
            <a:pathLst>
              <a:path w="1" h="1830">
                <a:moveTo>
                  <a:pt x="0" y="0"/>
                </a:moveTo>
                <a:lnTo>
                  <a:pt x="0" y="1830"/>
                </a:lnTo>
                <a:lnTo>
                  <a:pt x="1" y="183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8" name="任意多边形 174187"/>
          <p:cNvSpPr/>
          <p:nvPr/>
        </p:nvSpPr>
        <p:spPr>
          <a:xfrm>
            <a:off x="6496050" y="60325"/>
            <a:ext cx="3175" cy="542925"/>
          </a:xfrm>
          <a:custGeom>
            <a:avLst/>
            <a:gdLst/>
            <a:ahLst/>
            <a:cxnLst/>
            <a:rect l="0" t="0" r="0" b="0"/>
            <a:pathLst>
              <a:path w="1" h="1464">
                <a:moveTo>
                  <a:pt x="0" y="0"/>
                </a:moveTo>
                <a:lnTo>
                  <a:pt x="0" y="1464"/>
                </a:lnTo>
                <a:lnTo>
                  <a:pt x="1" y="146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9" name="任意多边形 174188"/>
          <p:cNvSpPr/>
          <p:nvPr/>
        </p:nvSpPr>
        <p:spPr>
          <a:xfrm>
            <a:off x="6496050" y="673100"/>
            <a:ext cx="3175" cy="146050"/>
          </a:xfrm>
          <a:custGeom>
            <a:avLst/>
            <a:gdLst/>
            <a:ahLst/>
            <a:cxnLst/>
            <a:rect l="0" t="0" r="0" b="0"/>
            <a:pathLst>
              <a:path w="1" h="392">
                <a:moveTo>
                  <a:pt x="0" y="0"/>
                </a:moveTo>
                <a:lnTo>
                  <a:pt x="0" y="392"/>
                </a:lnTo>
                <a:lnTo>
                  <a:pt x="1" y="3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0" name="任意多边形 174189"/>
          <p:cNvSpPr/>
          <p:nvPr/>
        </p:nvSpPr>
        <p:spPr>
          <a:xfrm>
            <a:off x="6496050" y="892175"/>
            <a:ext cx="3175" cy="581025"/>
          </a:xfrm>
          <a:custGeom>
            <a:avLst/>
            <a:gdLst/>
            <a:ahLst/>
            <a:cxnLst/>
            <a:rect l="0" t="0" r="0" b="0"/>
            <a:pathLst>
              <a:path w="1" h="1571">
                <a:moveTo>
                  <a:pt x="0" y="0"/>
                </a:moveTo>
                <a:lnTo>
                  <a:pt x="0" y="1571"/>
                </a:lnTo>
                <a:lnTo>
                  <a:pt x="1" y="157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1" name="任意多边形 174190"/>
          <p:cNvSpPr/>
          <p:nvPr/>
        </p:nvSpPr>
        <p:spPr>
          <a:xfrm>
            <a:off x="6496050" y="1544638"/>
            <a:ext cx="3175" cy="147637"/>
          </a:xfrm>
          <a:custGeom>
            <a:avLst/>
            <a:gdLst/>
            <a:ahLst/>
            <a:cxnLst/>
            <a:rect l="0" t="0" r="0" b="0"/>
            <a:pathLst>
              <a:path w="1" h="392">
                <a:moveTo>
                  <a:pt x="0" y="0"/>
                </a:moveTo>
                <a:lnTo>
                  <a:pt x="0" y="392"/>
                </a:lnTo>
                <a:lnTo>
                  <a:pt x="1" y="3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2" name="任意多边形 174191"/>
          <p:cNvSpPr/>
          <p:nvPr/>
        </p:nvSpPr>
        <p:spPr>
          <a:xfrm>
            <a:off x="6496050" y="1765300"/>
            <a:ext cx="3175" cy="579438"/>
          </a:xfrm>
          <a:custGeom>
            <a:avLst/>
            <a:gdLst/>
            <a:ahLst/>
            <a:cxnLst/>
            <a:rect l="0" t="0" r="0" b="0"/>
            <a:pathLst>
              <a:path w="1" h="1570">
                <a:moveTo>
                  <a:pt x="0" y="0"/>
                </a:moveTo>
                <a:lnTo>
                  <a:pt x="0" y="1570"/>
                </a:lnTo>
                <a:lnTo>
                  <a:pt x="1" y="157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3" name="任意多边形 174192"/>
          <p:cNvSpPr/>
          <p:nvPr/>
        </p:nvSpPr>
        <p:spPr>
          <a:xfrm>
            <a:off x="6496050" y="2417763"/>
            <a:ext cx="3175" cy="147637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4" name="任意多边形 174193"/>
          <p:cNvSpPr/>
          <p:nvPr/>
        </p:nvSpPr>
        <p:spPr>
          <a:xfrm>
            <a:off x="6496050" y="2635250"/>
            <a:ext cx="3175" cy="541338"/>
          </a:xfrm>
          <a:custGeom>
            <a:avLst/>
            <a:gdLst/>
            <a:ahLst/>
            <a:cxnLst/>
            <a:rect l="0" t="0" r="0" b="0"/>
            <a:pathLst>
              <a:path w="1" h="1463">
                <a:moveTo>
                  <a:pt x="0" y="0"/>
                </a:moveTo>
                <a:lnTo>
                  <a:pt x="0" y="1463"/>
                </a:lnTo>
                <a:lnTo>
                  <a:pt x="1" y="146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5" name="任意多边形 174194"/>
          <p:cNvSpPr/>
          <p:nvPr/>
        </p:nvSpPr>
        <p:spPr>
          <a:xfrm>
            <a:off x="3894138" y="4495800"/>
            <a:ext cx="322262" cy="3175"/>
          </a:xfrm>
          <a:custGeom>
            <a:avLst/>
            <a:gdLst/>
            <a:ahLst/>
            <a:cxnLst/>
            <a:rect l="0" t="0" r="0" b="0"/>
            <a:pathLst>
              <a:path w="871">
                <a:moveTo>
                  <a:pt x="87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6" name="任意多边形 174195"/>
          <p:cNvSpPr/>
          <p:nvPr/>
        </p:nvSpPr>
        <p:spPr>
          <a:xfrm>
            <a:off x="3678238" y="4495800"/>
            <a:ext cx="142875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393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7" name="任意多边形 174196"/>
          <p:cNvSpPr/>
          <p:nvPr/>
        </p:nvSpPr>
        <p:spPr>
          <a:xfrm>
            <a:off x="3027363" y="4495800"/>
            <a:ext cx="577850" cy="3175"/>
          </a:xfrm>
          <a:custGeom>
            <a:avLst/>
            <a:gdLst/>
            <a:ahLst/>
            <a:cxnLst/>
            <a:rect l="0" t="0" r="0" b="0"/>
            <a:pathLst>
              <a:path w="1569">
                <a:moveTo>
                  <a:pt x="1569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8" name="任意多边形 174197"/>
          <p:cNvSpPr/>
          <p:nvPr/>
        </p:nvSpPr>
        <p:spPr>
          <a:xfrm>
            <a:off x="2809875" y="4495800"/>
            <a:ext cx="144463" cy="3175"/>
          </a:xfrm>
          <a:custGeom>
            <a:avLst/>
            <a:gdLst/>
            <a:ahLst/>
            <a:cxnLst/>
            <a:rect l="0" t="0" r="0" b="0"/>
            <a:pathLst>
              <a:path w="392">
                <a:moveTo>
                  <a:pt x="392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9" name="任意多边形 174198"/>
          <p:cNvSpPr/>
          <p:nvPr/>
        </p:nvSpPr>
        <p:spPr>
          <a:xfrm>
            <a:off x="2159000" y="4495800"/>
            <a:ext cx="577850" cy="3175"/>
          </a:xfrm>
          <a:custGeom>
            <a:avLst/>
            <a:gdLst/>
            <a:ahLst/>
            <a:cxnLst/>
            <a:rect l="0" t="0" r="0" b="0"/>
            <a:pathLst>
              <a:path w="1569">
                <a:moveTo>
                  <a:pt x="1569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0" name="任意多边形 174199"/>
          <p:cNvSpPr/>
          <p:nvPr/>
        </p:nvSpPr>
        <p:spPr>
          <a:xfrm>
            <a:off x="1944688" y="4495800"/>
            <a:ext cx="141287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393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1" name="任意多边形 174200"/>
          <p:cNvSpPr/>
          <p:nvPr/>
        </p:nvSpPr>
        <p:spPr>
          <a:xfrm>
            <a:off x="1293813" y="4495800"/>
            <a:ext cx="577850" cy="3175"/>
          </a:xfrm>
          <a:custGeom>
            <a:avLst/>
            <a:gdLst/>
            <a:ahLst/>
            <a:cxnLst/>
            <a:rect l="0" t="0" r="0" b="0"/>
            <a:pathLst>
              <a:path w="1569">
                <a:moveTo>
                  <a:pt x="1569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2" name="任意多边形 174201"/>
          <p:cNvSpPr/>
          <p:nvPr/>
        </p:nvSpPr>
        <p:spPr>
          <a:xfrm>
            <a:off x="1073150" y="4495800"/>
            <a:ext cx="147638" cy="3175"/>
          </a:xfrm>
          <a:custGeom>
            <a:avLst/>
            <a:gdLst/>
            <a:ahLst/>
            <a:cxnLst/>
            <a:rect l="0" t="0" r="0" b="0"/>
            <a:pathLst>
              <a:path w="392">
                <a:moveTo>
                  <a:pt x="392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3" name="任意多边形 174202"/>
          <p:cNvSpPr/>
          <p:nvPr/>
        </p:nvSpPr>
        <p:spPr>
          <a:xfrm>
            <a:off x="682625" y="4495800"/>
            <a:ext cx="317500" cy="3175"/>
          </a:xfrm>
          <a:custGeom>
            <a:avLst/>
            <a:gdLst/>
            <a:ahLst/>
            <a:cxnLst/>
            <a:rect l="0" t="0" r="0" b="0"/>
            <a:pathLst>
              <a:path w="871">
                <a:moveTo>
                  <a:pt x="87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4" name="任意多边形 174203"/>
          <p:cNvSpPr/>
          <p:nvPr/>
        </p:nvSpPr>
        <p:spPr>
          <a:xfrm>
            <a:off x="874713" y="3770313"/>
            <a:ext cx="1446212" cy="1452562"/>
          </a:xfrm>
          <a:custGeom>
            <a:avLst/>
            <a:gdLst/>
            <a:ahLst/>
            <a:cxnLst/>
            <a:rect l="0" t="0" r="0" b="0"/>
            <a:pathLst>
              <a:path w="3923" h="3927">
                <a:moveTo>
                  <a:pt x="3922" y="1963"/>
                </a:moveTo>
                <a:lnTo>
                  <a:pt x="3826" y="1356"/>
                </a:lnTo>
                <a:lnTo>
                  <a:pt x="3547" y="809"/>
                </a:lnTo>
                <a:lnTo>
                  <a:pt x="3113" y="375"/>
                </a:lnTo>
                <a:lnTo>
                  <a:pt x="2567" y="96"/>
                </a:lnTo>
                <a:lnTo>
                  <a:pt x="1961" y="0"/>
                </a:lnTo>
                <a:lnTo>
                  <a:pt x="1355" y="96"/>
                </a:lnTo>
                <a:lnTo>
                  <a:pt x="808" y="375"/>
                </a:lnTo>
                <a:lnTo>
                  <a:pt x="374" y="809"/>
                </a:lnTo>
                <a:lnTo>
                  <a:pt x="95" y="1356"/>
                </a:lnTo>
                <a:lnTo>
                  <a:pt x="0" y="1963"/>
                </a:lnTo>
                <a:lnTo>
                  <a:pt x="95" y="2570"/>
                </a:lnTo>
                <a:lnTo>
                  <a:pt x="374" y="3118"/>
                </a:lnTo>
                <a:lnTo>
                  <a:pt x="808" y="3552"/>
                </a:lnTo>
                <a:lnTo>
                  <a:pt x="1355" y="3831"/>
                </a:lnTo>
                <a:lnTo>
                  <a:pt x="1961" y="3927"/>
                </a:lnTo>
                <a:lnTo>
                  <a:pt x="2567" y="3831"/>
                </a:lnTo>
                <a:lnTo>
                  <a:pt x="3113" y="3552"/>
                </a:lnTo>
                <a:lnTo>
                  <a:pt x="3547" y="3118"/>
                </a:lnTo>
                <a:lnTo>
                  <a:pt x="3826" y="2570"/>
                </a:lnTo>
                <a:lnTo>
                  <a:pt x="3922" y="1963"/>
                </a:lnTo>
                <a:lnTo>
                  <a:pt x="3923" y="1963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5" name="任意多边形 174204"/>
          <p:cNvSpPr/>
          <p:nvPr/>
        </p:nvSpPr>
        <p:spPr>
          <a:xfrm>
            <a:off x="2320925" y="619125"/>
            <a:ext cx="1606550" cy="3175"/>
          </a:xfrm>
          <a:custGeom>
            <a:avLst/>
            <a:gdLst/>
            <a:ahLst/>
            <a:cxnLst/>
            <a:rect l="0" t="0" r="0" b="0"/>
            <a:pathLst>
              <a:path w="4357">
                <a:moveTo>
                  <a:pt x="4357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6" name="任意多边形 174205"/>
          <p:cNvSpPr/>
          <p:nvPr/>
        </p:nvSpPr>
        <p:spPr>
          <a:xfrm>
            <a:off x="1598613" y="2898775"/>
            <a:ext cx="2328862" cy="3175"/>
          </a:xfrm>
          <a:custGeom>
            <a:avLst/>
            <a:gdLst/>
            <a:ahLst/>
            <a:cxnLst/>
            <a:rect l="0" t="0" r="0" b="0"/>
            <a:pathLst>
              <a:path w="6318">
                <a:moveTo>
                  <a:pt x="6318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7" name="任意多边形 174206"/>
          <p:cNvSpPr/>
          <p:nvPr/>
        </p:nvSpPr>
        <p:spPr>
          <a:xfrm>
            <a:off x="2320925" y="200025"/>
            <a:ext cx="4763" cy="419100"/>
          </a:xfrm>
          <a:custGeom>
            <a:avLst/>
            <a:gdLst/>
            <a:ahLst/>
            <a:cxnLst/>
            <a:rect l="0" t="0" r="0" b="0"/>
            <a:pathLst>
              <a:path w="1" h="1137">
                <a:moveTo>
                  <a:pt x="0" y="113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8" name="任意多边形 174207"/>
          <p:cNvSpPr/>
          <p:nvPr/>
        </p:nvSpPr>
        <p:spPr>
          <a:xfrm>
            <a:off x="874713" y="200025"/>
            <a:ext cx="4762" cy="1998663"/>
          </a:xfrm>
          <a:custGeom>
            <a:avLst/>
            <a:gdLst/>
            <a:ahLst/>
            <a:cxnLst/>
            <a:rect l="0" t="0" r="0" b="0"/>
            <a:pathLst>
              <a:path w="1" h="5400">
                <a:moveTo>
                  <a:pt x="0" y="540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9" name="任意多边形 174208"/>
          <p:cNvSpPr/>
          <p:nvPr/>
        </p:nvSpPr>
        <p:spPr>
          <a:xfrm>
            <a:off x="5772150" y="200025"/>
            <a:ext cx="1443038" cy="3175"/>
          </a:xfrm>
          <a:custGeom>
            <a:avLst/>
            <a:gdLst/>
            <a:ahLst/>
            <a:cxnLst/>
            <a:rect l="0" t="0" r="0" b="0"/>
            <a:pathLst>
              <a:path w="3922">
                <a:moveTo>
                  <a:pt x="3922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0" name="任意多边形 174209"/>
          <p:cNvSpPr/>
          <p:nvPr/>
        </p:nvSpPr>
        <p:spPr>
          <a:xfrm>
            <a:off x="3886200" y="609600"/>
            <a:ext cx="3175" cy="2279650"/>
          </a:xfrm>
          <a:custGeom>
            <a:avLst/>
            <a:gdLst/>
            <a:ahLst/>
            <a:cxnLst/>
            <a:rect l="0" t="0" r="0" b="0"/>
            <a:pathLst>
              <a:path w="1" h="6151">
                <a:moveTo>
                  <a:pt x="0" y="0"/>
                </a:moveTo>
                <a:lnTo>
                  <a:pt x="0" y="6151"/>
                </a:lnTo>
                <a:lnTo>
                  <a:pt x="1" y="6151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1" name="任意多边形 174210"/>
          <p:cNvSpPr/>
          <p:nvPr/>
        </p:nvSpPr>
        <p:spPr>
          <a:xfrm>
            <a:off x="1220788" y="5116513"/>
            <a:ext cx="3175" cy="519112"/>
          </a:xfrm>
          <a:custGeom>
            <a:avLst/>
            <a:gdLst/>
            <a:ahLst/>
            <a:cxnLst/>
            <a:rect l="0" t="0" r="0" b="0"/>
            <a:pathLst>
              <a:path w="1" h="1403">
                <a:moveTo>
                  <a:pt x="0" y="140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2" name="任意多边形 174211"/>
          <p:cNvSpPr/>
          <p:nvPr/>
        </p:nvSpPr>
        <p:spPr>
          <a:xfrm>
            <a:off x="874713" y="2198688"/>
            <a:ext cx="346075" cy="3175"/>
          </a:xfrm>
          <a:custGeom>
            <a:avLst/>
            <a:gdLst/>
            <a:ahLst/>
            <a:cxnLst/>
            <a:rect l="0" t="0" r="0" b="0"/>
            <a:pathLst>
              <a:path w="935">
                <a:moveTo>
                  <a:pt x="935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3" name="任意多边形 174212"/>
          <p:cNvSpPr/>
          <p:nvPr/>
        </p:nvSpPr>
        <p:spPr>
          <a:xfrm>
            <a:off x="7215188" y="200025"/>
            <a:ext cx="3175" cy="682625"/>
          </a:xfrm>
          <a:custGeom>
            <a:avLst/>
            <a:gdLst/>
            <a:ahLst/>
            <a:cxnLst/>
            <a:rect l="0" t="0" r="0" b="0"/>
            <a:pathLst>
              <a:path w="1" h="1845">
                <a:moveTo>
                  <a:pt x="0" y="0"/>
                </a:moveTo>
                <a:lnTo>
                  <a:pt x="0" y="1845"/>
                </a:lnTo>
                <a:lnTo>
                  <a:pt x="1" y="1845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5" name="任意多边形 174214"/>
          <p:cNvSpPr/>
          <p:nvPr/>
        </p:nvSpPr>
        <p:spPr>
          <a:xfrm>
            <a:off x="1220788" y="3357563"/>
            <a:ext cx="2706687" cy="3175"/>
          </a:xfrm>
          <a:custGeom>
            <a:avLst/>
            <a:gdLst/>
            <a:ahLst/>
            <a:cxnLst/>
            <a:rect l="0" t="0" r="0" b="0"/>
            <a:pathLst>
              <a:path w="7344">
                <a:moveTo>
                  <a:pt x="7344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6" name="任意多边形 174215"/>
          <p:cNvSpPr/>
          <p:nvPr/>
        </p:nvSpPr>
        <p:spPr>
          <a:xfrm>
            <a:off x="874713" y="200025"/>
            <a:ext cx="1446212" cy="3175"/>
          </a:xfrm>
          <a:custGeom>
            <a:avLst/>
            <a:gdLst/>
            <a:ahLst/>
            <a:cxnLst/>
            <a:rect l="0" t="0" r="0" b="0"/>
            <a:pathLst>
              <a:path w="3922">
                <a:moveTo>
                  <a:pt x="3922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7" name="任意多边形 174216"/>
          <p:cNvSpPr/>
          <p:nvPr/>
        </p:nvSpPr>
        <p:spPr>
          <a:xfrm>
            <a:off x="3927475" y="3357563"/>
            <a:ext cx="3175" cy="2278062"/>
          </a:xfrm>
          <a:custGeom>
            <a:avLst/>
            <a:gdLst/>
            <a:ahLst/>
            <a:cxnLst/>
            <a:rect l="0" t="0" r="0" b="0"/>
            <a:pathLst>
              <a:path w="1" h="6151">
                <a:moveTo>
                  <a:pt x="0" y="0"/>
                </a:moveTo>
                <a:lnTo>
                  <a:pt x="0" y="6151"/>
                </a:lnTo>
                <a:lnTo>
                  <a:pt x="1" y="6151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8" name="任意多边形 174217"/>
          <p:cNvSpPr/>
          <p:nvPr/>
        </p:nvSpPr>
        <p:spPr>
          <a:xfrm>
            <a:off x="1598613" y="3357563"/>
            <a:ext cx="3175" cy="436562"/>
          </a:xfrm>
          <a:custGeom>
            <a:avLst/>
            <a:gdLst/>
            <a:ahLst/>
            <a:cxnLst/>
            <a:rect l="0" t="0" r="0" b="0"/>
            <a:pathLst>
              <a:path w="1" h="1181">
                <a:moveTo>
                  <a:pt x="0" y="0"/>
                </a:moveTo>
                <a:lnTo>
                  <a:pt x="0" y="1181"/>
                </a:lnTo>
                <a:lnTo>
                  <a:pt x="1" y="118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9" name="任意多边形 174218"/>
          <p:cNvSpPr/>
          <p:nvPr/>
        </p:nvSpPr>
        <p:spPr>
          <a:xfrm>
            <a:off x="1598613" y="3865563"/>
            <a:ext cx="3175" cy="147637"/>
          </a:xfrm>
          <a:custGeom>
            <a:avLst/>
            <a:gdLst/>
            <a:ahLst/>
            <a:cxnLst/>
            <a:rect l="0" t="0" r="0" b="0"/>
            <a:pathLst>
              <a:path w="1" h="392">
                <a:moveTo>
                  <a:pt x="0" y="0"/>
                </a:moveTo>
                <a:lnTo>
                  <a:pt x="0" y="392"/>
                </a:lnTo>
                <a:lnTo>
                  <a:pt x="1" y="3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0" name="任意多边形 174219"/>
          <p:cNvSpPr/>
          <p:nvPr/>
        </p:nvSpPr>
        <p:spPr>
          <a:xfrm>
            <a:off x="1598613" y="4087813"/>
            <a:ext cx="3175" cy="577850"/>
          </a:xfrm>
          <a:custGeom>
            <a:avLst/>
            <a:gdLst/>
            <a:ahLst/>
            <a:cxnLst/>
            <a:rect l="0" t="0" r="0" b="0"/>
            <a:pathLst>
              <a:path w="1" h="1571">
                <a:moveTo>
                  <a:pt x="0" y="0"/>
                </a:moveTo>
                <a:lnTo>
                  <a:pt x="0" y="1571"/>
                </a:lnTo>
                <a:lnTo>
                  <a:pt x="1" y="157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1" name="任意多边形 174220"/>
          <p:cNvSpPr/>
          <p:nvPr/>
        </p:nvSpPr>
        <p:spPr>
          <a:xfrm>
            <a:off x="1598613" y="4738688"/>
            <a:ext cx="3175" cy="147637"/>
          </a:xfrm>
          <a:custGeom>
            <a:avLst/>
            <a:gdLst/>
            <a:ahLst/>
            <a:cxnLst/>
            <a:rect l="0" t="0" r="0" b="0"/>
            <a:pathLst>
              <a:path w="1" h="393">
                <a:moveTo>
                  <a:pt x="0" y="0"/>
                </a:moveTo>
                <a:lnTo>
                  <a:pt x="0" y="393"/>
                </a:lnTo>
                <a:lnTo>
                  <a:pt x="1" y="39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2" name="任意多边形 174221"/>
          <p:cNvSpPr/>
          <p:nvPr/>
        </p:nvSpPr>
        <p:spPr>
          <a:xfrm>
            <a:off x="1598613" y="4957763"/>
            <a:ext cx="3175" cy="436562"/>
          </a:xfrm>
          <a:custGeom>
            <a:avLst/>
            <a:gdLst/>
            <a:ahLst/>
            <a:cxnLst/>
            <a:rect l="0" t="0" r="0" b="0"/>
            <a:pathLst>
              <a:path w="1" h="1182">
                <a:moveTo>
                  <a:pt x="0" y="0"/>
                </a:moveTo>
                <a:lnTo>
                  <a:pt x="0" y="1182"/>
                </a:lnTo>
                <a:lnTo>
                  <a:pt x="1" y="118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3" name="任意多边形 174222"/>
          <p:cNvSpPr/>
          <p:nvPr/>
        </p:nvSpPr>
        <p:spPr>
          <a:xfrm>
            <a:off x="1220788" y="2198688"/>
            <a:ext cx="3175" cy="700087"/>
          </a:xfrm>
          <a:custGeom>
            <a:avLst/>
            <a:gdLst/>
            <a:ahLst/>
            <a:cxnLst/>
            <a:rect l="0" t="0" r="0" b="0"/>
            <a:pathLst>
              <a:path w="1" h="1888">
                <a:moveTo>
                  <a:pt x="0" y="188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4" name="任意多边形 174223"/>
          <p:cNvSpPr/>
          <p:nvPr/>
        </p:nvSpPr>
        <p:spPr>
          <a:xfrm>
            <a:off x="1220788" y="5635625"/>
            <a:ext cx="2706687" cy="3175"/>
          </a:xfrm>
          <a:custGeom>
            <a:avLst/>
            <a:gdLst/>
            <a:ahLst/>
            <a:cxnLst/>
            <a:rect l="0" t="0" r="0" b="0"/>
            <a:pathLst>
              <a:path w="7344">
                <a:moveTo>
                  <a:pt x="7344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5" name="任意多边形 174224"/>
          <p:cNvSpPr/>
          <p:nvPr/>
        </p:nvSpPr>
        <p:spPr>
          <a:xfrm>
            <a:off x="1220788" y="2898775"/>
            <a:ext cx="336550" cy="3175"/>
          </a:xfrm>
          <a:custGeom>
            <a:avLst/>
            <a:gdLst/>
            <a:ahLst/>
            <a:cxnLst/>
            <a:rect l="0" t="0" r="0" b="0"/>
            <a:pathLst>
              <a:path w="918">
                <a:moveTo>
                  <a:pt x="918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6" name="任意多边形 174225"/>
          <p:cNvSpPr/>
          <p:nvPr/>
        </p:nvSpPr>
        <p:spPr>
          <a:xfrm>
            <a:off x="1220788" y="3357563"/>
            <a:ext cx="3175" cy="519112"/>
          </a:xfrm>
          <a:custGeom>
            <a:avLst/>
            <a:gdLst/>
            <a:ahLst/>
            <a:cxnLst/>
            <a:rect l="0" t="0" r="0" b="0"/>
            <a:pathLst>
              <a:path w="1" h="1401">
                <a:moveTo>
                  <a:pt x="0" y="1401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7" name="任意多边形 174226"/>
          <p:cNvSpPr/>
          <p:nvPr/>
        </p:nvSpPr>
        <p:spPr>
          <a:xfrm>
            <a:off x="4902200" y="1758950"/>
            <a:ext cx="461963" cy="3175"/>
          </a:xfrm>
          <a:custGeom>
            <a:avLst/>
            <a:gdLst/>
            <a:ahLst/>
            <a:cxnLst/>
            <a:rect l="0" t="0" r="0" b="0"/>
            <a:pathLst>
              <a:path w="1251">
                <a:moveTo>
                  <a:pt x="0" y="0"/>
                </a:moveTo>
                <a:lnTo>
                  <a:pt x="1250" y="0"/>
                </a:lnTo>
                <a:lnTo>
                  <a:pt x="125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8" name="任意多边形 174227"/>
          <p:cNvSpPr/>
          <p:nvPr/>
        </p:nvSpPr>
        <p:spPr>
          <a:xfrm>
            <a:off x="5434013" y="1758950"/>
            <a:ext cx="146050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0" y="0"/>
                </a:moveTo>
                <a:lnTo>
                  <a:pt x="392" y="0"/>
                </a:lnTo>
                <a:lnTo>
                  <a:pt x="39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9" name="任意多边形 174228"/>
          <p:cNvSpPr/>
          <p:nvPr/>
        </p:nvSpPr>
        <p:spPr>
          <a:xfrm>
            <a:off x="5653088" y="1758950"/>
            <a:ext cx="576262" cy="3175"/>
          </a:xfrm>
          <a:custGeom>
            <a:avLst/>
            <a:gdLst/>
            <a:ahLst/>
            <a:cxnLst/>
            <a:rect l="0" t="0" r="0" b="0"/>
            <a:pathLst>
              <a:path w="1570">
                <a:moveTo>
                  <a:pt x="0" y="0"/>
                </a:moveTo>
                <a:lnTo>
                  <a:pt x="1569" y="0"/>
                </a:lnTo>
                <a:lnTo>
                  <a:pt x="157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0" name="任意多边形 174229"/>
          <p:cNvSpPr/>
          <p:nvPr/>
        </p:nvSpPr>
        <p:spPr>
          <a:xfrm>
            <a:off x="6302375" y="1758950"/>
            <a:ext cx="146050" cy="3175"/>
          </a:xfrm>
          <a:custGeom>
            <a:avLst/>
            <a:gdLst/>
            <a:ahLst/>
            <a:cxnLst/>
            <a:rect l="0" t="0" r="0" b="0"/>
            <a:pathLst>
              <a:path w="394">
                <a:moveTo>
                  <a:pt x="0" y="0"/>
                </a:moveTo>
                <a:lnTo>
                  <a:pt x="393" y="0"/>
                </a:lnTo>
                <a:lnTo>
                  <a:pt x="394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1" name="任意多边形 174230"/>
          <p:cNvSpPr/>
          <p:nvPr/>
        </p:nvSpPr>
        <p:spPr>
          <a:xfrm>
            <a:off x="6518275" y="1758950"/>
            <a:ext cx="579438" cy="3175"/>
          </a:xfrm>
          <a:custGeom>
            <a:avLst/>
            <a:gdLst/>
            <a:ahLst/>
            <a:cxnLst/>
            <a:rect l="0" t="0" r="0" b="0"/>
            <a:pathLst>
              <a:path w="1570">
                <a:moveTo>
                  <a:pt x="0" y="0"/>
                </a:moveTo>
                <a:lnTo>
                  <a:pt x="1569" y="0"/>
                </a:lnTo>
                <a:lnTo>
                  <a:pt x="157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2" name="任意多边形 174231"/>
          <p:cNvSpPr/>
          <p:nvPr/>
        </p:nvSpPr>
        <p:spPr>
          <a:xfrm>
            <a:off x="7167563" y="1758950"/>
            <a:ext cx="147637" cy="3175"/>
          </a:xfrm>
          <a:custGeom>
            <a:avLst/>
            <a:gdLst/>
            <a:ahLst/>
            <a:cxnLst/>
            <a:rect l="0" t="0" r="0" b="0"/>
            <a:pathLst>
              <a:path w="393">
                <a:moveTo>
                  <a:pt x="0" y="0"/>
                </a:moveTo>
                <a:lnTo>
                  <a:pt x="392" y="0"/>
                </a:lnTo>
                <a:lnTo>
                  <a:pt x="39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3" name="任意多边形 174232"/>
          <p:cNvSpPr/>
          <p:nvPr/>
        </p:nvSpPr>
        <p:spPr>
          <a:xfrm>
            <a:off x="7388225" y="1758950"/>
            <a:ext cx="460375" cy="3175"/>
          </a:xfrm>
          <a:custGeom>
            <a:avLst/>
            <a:gdLst/>
            <a:ahLst/>
            <a:cxnLst/>
            <a:rect l="0" t="0" r="0" b="0"/>
            <a:pathLst>
              <a:path w="1251">
                <a:moveTo>
                  <a:pt x="0" y="0"/>
                </a:moveTo>
                <a:lnTo>
                  <a:pt x="1250" y="0"/>
                </a:lnTo>
                <a:lnTo>
                  <a:pt x="125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4" name="任意多边形 174233"/>
          <p:cNvSpPr/>
          <p:nvPr/>
        </p:nvSpPr>
        <p:spPr>
          <a:xfrm>
            <a:off x="5367338" y="882650"/>
            <a:ext cx="2252662" cy="2005013"/>
          </a:xfrm>
          <a:custGeom>
            <a:avLst/>
            <a:gdLst/>
            <a:ahLst/>
            <a:cxnLst/>
            <a:rect l="0" t="0" r="0" b="0"/>
            <a:pathLst>
              <a:path w="6113" h="5418">
                <a:moveTo>
                  <a:pt x="1095" y="0"/>
                </a:moveTo>
                <a:lnTo>
                  <a:pt x="557" y="578"/>
                </a:lnTo>
                <a:lnTo>
                  <a:pt x="184" y="1276"/>
                </a:lnTo>
                <a:lnTo>
                  <a:pt x="0" y="2046"/>
                </a:lnTo>
                <a:lnTo>
                  <a:pt x="20" y="2836"/>
                </a:lnTo>
                <a:lnTo>
                  <a:pt x="239" y="3595"/>
                </a:lnTo>
                <a:lnTo>
                  <a:pt x="644" y="4274"/>
                </a:lnTo>
                <a:lnTo>
                  <a:pt x="1210" y="4827"/>
                </a:lnTo>
                <a:lnTo>
                  <a:pt x="1897" y="5216"/>
                </a:lnTo>
                <a:lnTo>
                  <a:pt x="2662" y="5418"/>
                </a:lnTo>
                <a:lnTo>
                  <a:pt x="3451" y="5418"/>
                </a:lnTo>
                <a:lnTo>
                  <a:pt x="4215" y="5216"/>
                </a:lnTo>
                <a:lnTo>
                  <a:pt x="4902" y="4827"/>
                </a:lnTo>
                <a:lnTo>
                  <a:pt x="5468" y="4274"/>
                </a:lnTo>
                <a:lnTo>
                  <a:pt x="5874" y="3595"/>
                </a:lnTo>
                <a:lnTo>
                  <a:pt x="6093" y="2836"/>
                </a:lnTo>
                <a:lnTo>
                  <a:pt x="6113" y="2046"/>
                </a:lnTo>
                <a:lnTo>
                  <a:pt x="5929" y="1276"/>
                </a:lnTo>
                <a:lnTo>
                  <a:pt x="5556" y="578"/>
                </a:lnTo>
                <a:lnTo>
                  <a:pt x="5017" y="0"/>
                </a:lnTo>
                <a:lnTo>
                  <a:pt x="5018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328" name="组合 174327"/>
          <p:cNvGrpSpPr/>
          <p:nvPr/>
        </p:nvGrpSpPr>
        <p:grpSpPr>
          <a:xfrm>
            <a:off x="5735638" y="776288"/>
            <a:ext cx="1516062" cy="106362"/>
            <a:chOff x="3613" y="489"/>
            <a:chExt cx="955" cy="67"/>
          </a:xfrm>
        </p:grpSpPr>
        <p:sp>
          <p:nvSpPr>
            <p:cNvPr id="174235" name="任意多边形 174234"/>
            <p:cNvSpPr/>
            <p:nvPr/>
          </p:nvSpPr>
          <p:spPr>
            <a:xfrm>
              <a:off x="4459" y="489"/>
              <a:ext cx="109" cy="67"/>
            </a:xfrm>
            <a:custGeom>
              <a:avLst/>
              <a:gdLst/>
              <a:ahLst/>
              <a:cxnLst/>
              <a:rect l="0" t="0" r="0" b="0"/>
              <a:pathLst>
                <a:path w="468" h="291">
                  <a:moveTo>
                    <a:pt x="468" y="2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9" name="任意多边形 174238"/>
            <p:cNvSpPr/>
            <p:nvPr/>
          </p:nvSpPr>
          <p:spPr>
            <a:xfrm>
              <a:off x="3613" y="489"/>
              <a:ext cx="108" cy="67"/>
            </a:xfrm>
            <a:custGeom>
              <a:avLst/>
              <a:gdLst/>
              <a:ahLst/>
              <a:cxnLst/>
              <a:rect l="0" t="0" r="0" b="0"/>
              <a:pathLst>
                <a:path w="469" h="291">
                  <a:moveTo>
                    <a:pt x="469" y="0"/>
                  </a:moveTo>
                  <a:lnTo>
                    <a:pt x="0" y="291"/>
                  </a:lnTo>
                  <a:lnTo>
                    <a:pt x="1" y="291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40" name="任意多边形 174239"/>
          <p:cNvSpPr/>
          <p:nvPr/>
        </p:nvSpPr>
        <p:spPr>
          <a:xfrm>
            <a:off x="1598613" y="882650"/>
            <a:ext cx="5616575" cy="3175"/>
          </a:xfrm>
          <a:custGeom>
            <a:avLst/>
            <a:gdLst/>
            <a:ahLst/>
            <a:cxnLst/>
            <a:rect l="0" t="0" r="0" b="0"/>
            <a:pathLst>
              <a:path w="15244">
                <a:moveTo>
                  <a:pt x="15244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7" name="任意多边形 174246"/>
          <p:cNvSpPr/>
          <p:nvPr/>
        </p:nvSpPr>
        <p:spPr>
          <a:xfrm>
            <a:off x="1220788" y="803275"/>
            <a:ext cx="5888037" cy="3175"/>
          </a:xfrm>
          <a:custGeom>
            <a:avLst/>
            <a:gdLst/>
            <a:ahLst/>
            <a:cxnLst/>
            <a:rect l="0" t="0" r="0" b="0"/>
            <a:pathLst>
              <a:path w="15981">
                <a:moveTo>
                  <a:pt x="1598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8" name="任意多边形 174247"/>
          <p:cNvSpPr/>
          <p:nvPr/>
        </p:nvSpPr>
        <p:spPr>
          <a:xfrm>
            <a:off x="1219200" y="762000"/>
            <a:ext cx="3175" cy="1395413"/>
          </a:xfrm>
          <a:custGeom>
            <a:avLst/>
            <a:gdLst/>
            <a:ahLst/>
            <a:cxnLst/>
            <a:rect l="0" t="0" r="0" b="0"/>
            <a:pathLst>
              <a:path w="1" h="3768">
                <a:moveTo>
                  <a:pt x="0" y="3768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762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1" name="任意多边形 174250"/>
          <p:cNvSpPr/>
          <p:nvPr/>
        </p:nvSpPr>
        <p:spPr>
          <a:xfrm>
            <a:off x="1220788" y="619125"/>
            <a:ext cx="1100137" cy="257175"/>
          </a:xfrm>
          <a:custGeom>
            <a:avLst/>
            <a:gdLst/>
            <a:ahLst/>
            <a:cxnLst/>
            <a:rect l="0" t="0" r="0" b="0"/>
            <a:pathLst>
              <a:path w="2988" h="690">
                <a:moveTo>
                  <a:pt x="0" y="495"/>
                </a:moveTo>
                <a:lnTo>
                  <a:pt x="769" y="690"/>
                </a:lnTo>
                <a:lnTo>
                  <a:pt x="1563" y="670"/>
                </a:lnTo>
                <a:lnTo>
                  <a:pt x="2322" y="434"/>
                </a:lnTo>
                <a:lnTo>
                  <a:pt x="2987" y="0"/>
                </a:lnTo>
                <a:lnTo>
                  <a:pt x="2988" y="0"/>
                </a:lnTo>
              </a:path>
            </a:pathLst>
          </a:custGeom>
          <a:noFill/>
          <a:ln w="762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3" name="任意多边形 174252"/>
          <p:cNvSpPr/>
          <p:nvPr/>
        </p:nvSpPr>
        <p:spPr>
          <a:xfrm>
            <a:off x="5861050" y="2198688"/>
            <a:ext cx="1247775" cy="3175"/>
          </a:xfrm>
          <a:custGeom>
            <a:avLst/>
            <a:gdLst/>
            <a:ahLst/>
            <a:cxnLst/>
            <a:rect l="0" t="0" r="0" b="0"/>
            <a:pathLst>
              <a:path w="3392">
                <a:moveTo>
                  <a:pt x="0" y="0"/>
                </a:moveTo>
                <a:lnTo>
                  <a:pt x="3391" y="0"/>
                </a:lnTo>
                <a:lnTo>
                  <a:pt x="3392" y="0"/>
                </a:lnTo>
              </a:path>
            </a:pathLst>
          </a:custGeom>
          <a:noFill/>
          <a:ln w="762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329" name="组合 174328"/>
          <p:cNvGrpSpPr/>
          <p:nvPr/>
        </p:nvGrpSpPr>
        <p:grpSpPr>
          <a:xfrm>
            <a:off x="5984875" y="650875"/>
            <a:ext cx="979488" cy="106363"/>
            <a:chOff x="5136" y="912"/>
            <a:chExt cx="617" cy="67"/>
          </a:xfrm>
        </p:grpSpPr>
        <p:sp>
          <p:nvSpPr>
            <p:cNvPr id="174236" name="任意多边形 174235"/>
            <p:cNvSpPr/>
            <p:nvPr/>
          </p:nvSpPr>
          <p:spPr>
            <a:xfrm>
              <a:off x="5579" y="923"/>
              <a:ext cx="174" cy="56"/>
            </a:xfrm>
            <a:custGeom>
              <a:avLst/>
              <a:gdLst/>
              <a:ahLst/>
              <a:cxnLst/>
              <a:rect l="0" t="0" r="0" b="0"/>
              <a:pathLst>
                <a:path w="742" h="240">
                  <a:moveTo>
                    <a:pt x="742" y="240"/>
                  </a:moveTo>
                  <a:lnTo>
                    <a:pt x="657" y="18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7" name="任意多边形 174236"/>
            <p:cNvSpPr/>
            <p:nvPr/>
          </p:nvSpPr>
          <p:spPr>
            <a:xfrm>
              <a:off x="5353" y="912"/>
              <a:ext cx="182" cy="2"/>
            </a:xfrm>
            <a:custGeom>
              <a:avLst/>
              <a:gdLst/>
              <a:ahLst/>
              <a:cxnLst/>
              <a:rect l="0" t="0" r="0" b="0"/>
              <a:pathLst>
                <a:path w="784">
                  <a:moveTo>
                    <a:pt x="78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8" name="任意多边形 174237"/>
            <p:cNvSpPr/>
            <p:nvPr/>
          </p:nvSpPr>
          <p:spPr>
            <a:xfrm>
              <a:off x="5136" y="923"/>
              <a:ext cx="173" cy="56"/>
            </a:xfrm>
            <a:custGeom>
              <a:avLst/>
              <a:gdLst/>
              <a:ahLst/>
              <a:cxnLst/>
              <a:rect l="0" t="0" r="0" b="0"/>
              <a:pathLst>
                <a:path w="744" h="240">
                  <a:moveTo>
                    <a:pt x="744" y="0"/>
                  </a:moveTo>
                  <a:lnTo>
                    <a:pt x="86" y="187"/>
                  </a:lnTo>
                  <a:lnTo>
                    <a:pt x="0" y="240"/>
                  </a:lnTo>
                  <a:lnTo>
                    <a:pt x="1" y="24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82" name="组合 174281"/>
          <p:cNvGrpSpPr/>
          <p:nvPr/>
        </p:nvGrpSpPr>
        <p:grpSpPr>
          <a:xfrm>
            <a:off x="6516688" y="196850"/>
            <a:ext cx="720725" cy="806450"/>
            <a:chOff x="4128" y="144"/>
            <a:chExt cx="454" cy="508"/>
          </a:xfrm>
        </p:grpSpPr>
        <p:sp>
          <p:nvSpPr>
            <p:cNvPr id="174259" name="文本框 174258"/>
            <p:cNvSpPr txBox="1"/>
            <p:nvPr/>
          </p:nvSpPr>
          <p:spPr>
            <a:xfrm>
              <a:off x="4128" y="144"/>
              <a:ext cx="45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a"</a:t>
              </a:r>
              <a:endParaRPr lang="en-US" altLang="zh-CN" sz="4000" b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266" name="文本框 174265"/>
            <p:cNvSpPr txBox="1"/>
            <p:nvPr/>
          </p:nvSpPr>
          <p:spPr>
            <a:xfrm>
              <a:off x="4341" y="287"/>
              <a:ext cx="23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4304" name="组合 174303"/>
          <p:cNvGrpSpPr/>
          <p:nvPr/>
        </p:nvGrpSpPr>
        <p:grpSpPr>
          <a:xfrm>
            <a:off x="7045325" y="415925"/>
            <a:ext cx="944563" cy="701675"/>
            <a:chOff x="4437" y="288"/>
            <a:chExt cx="595" cy="442"/>
          </a:xfrm>
        </p:grpSpPr>
        <p:sp>
          <p:nvSpPr>
            <p:cNvPr id="174261" name="文本框 174260"/>
            <p:cNvSpPr txBox="1"/>
            <p:nvPr/>
          </p:nvSpPr>
          <p:spPr>
            <a:xfrm>
              <a:off x="4560" y="288"/>
              <a:ext cx="472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b"</a:t>
              </a:r>
              <a:endParaRPr lang="en-US" altLang="zh-CN" sz="4000" b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268" name="文本框 174267"/>
            <p:cNvSpPr txBox="1"/>
            <p:nvPr/>
          </p:nvSpPr>
          <p:spPr>
            <a:xfrm>
              <a:off x="4437" y="360"/>
              <a:ext cx="23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4305" name="组合 174304"/>
          <p:cNvGrpSpPr/>
          <p:nvPr/>
        </p:nvGrpSpPr>
        <p:grpSpPr>
          <a:xfrm>
            <a:off x="1295400" y="568325"/>
            <a:ext cx="608013" cy="971550"/>
            <a:chOff x="816" y="358"/>
            <a:chExt cx="383" cy="612"/>
          </a:xfrm>
        </p:grpSpPr>
        <p:sp>
          <p:nvSpPr>
            <p:cNvPr id="174262" name="文本框 174261"/>
            <p:cNvSpPr txBox="1"/>
            <p:nvPr/>
          </p:nvSpPr>
          <p:spPr>
            <a:xfrm>
              <a:off x="816" y="528"/>
              <a:ext cx="383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b'</a:t>
              </a:r>
              <a:endParaRPr lang="en-US" altLang="zh-CN" sz="4000" b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270" name="文本框 174269"/>
            <p:cNvSpPr txBox="1"/>
            <p:nvPr/>
          </p:nvSpPr>
          <p:spPr>
            <a:xfrm>
              <a:off x="886" y="358"/>
              <a:ext cx="23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4275" name="组合 174274"/>
          <p:cNvGrpSpPr/>
          <p:nvPr/>
        </p:nvGrpSpPr>
        <p:grpSpPr>
          <a:xfrm>
            <a:off x="0" y="4495800"/>
            <a:ext cx="1220788" cy="623888"/>
            <a:chOff x="0" y="2832"/>
            <a:chExt cx="769" cy="393"/>
          </a:xfrm>
        </p:grpSpPr>
        <p:sp>
          <p:nvSpPr>
            <p:cNvPr id="174245" name="任意多边形 174244"/>
            <p:cNvSpPr/>
            <p:nvPr/>
          </p:nvSpPr>
          <p:spPr>
            <a:xfrm>
              <a:off x="336" y="3223"/>
              <a:ext cx="433" cy="2"/>
            </a:xfrm>
            <a:custGeom>
              <a:avLst/>
              <a:gdLst/>
              <a:ahLst/>
              <a:cxnLst/>
              <a:rect l="0" t="0" r="0" b="0"/>
              <a:pathLst>
                <a:path w="1861">
                  <a:moveTo>
                    <a:pt x="1861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7" name="文本框 174256"/>
            <p:cNvSpPr txBox="1"/>
            <p:nvPr/>
          </p:nvSpPr>
          <p:spPr>
            <a:xfrm rot="16282630">
              <a:off x="94" y="2786"/>
              <a:ext cx="29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y</a:t>
              </a:r>
              <a:endParaRPr lang="en-US" altLang="zh-CN" sz="4000" b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274" name="直接连接符 174273"/>
            <p:cNvSpPr/>
            <p:nvPr/>
          </p:nvSpPr>
          <p:spPr>
            <a:xfrm>
              <a:off x="432" y="2832"/>
              <a:ext cx="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27" name="组合 174326"/>
          <p:cNvGrpSpPr/>
          <p:nvPr/>
        </p:nvGrpSpPr>
        <p:grpSpPr>
          <a:xfrm>
            <a:off x="5897563" y="803275"/>
            <a:ext cx="1192212" cy="1430338"/>
            <a:chOff x="3715" y="506"/>
            <a:chExt cx="751" cy="901"/>
          </a:xfrm>
        </p:grpSpPr>
        <p:sp>
          <p:nvSpPr>
            <p:cNvPr id="174246" name="任意多边形 174245"/>
            <p:cNvSpPr/>
            <p:nvPr/>
          </p:nvSpPr>
          <p:spPr>
            <a:xfrm>
              <a:off x="4464" y="528"/>
              <a:ext cx="2" cy="879"/>
            </a:xfrm>
            <a:custGeom>
              <a:avLst/>
              <a:gdLst/>
              <a:ahLst/>
              <a:cxnLst/>
              <a:rect l="0" t="0" r="0" b="0"/>
              <a:pathLst>
                <a:path w="1" h="3768">
                  <a:moveTo>
                    <a:pt x="0" y="3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2" name="任意多边形 174251"/>
            <p:cNvSpPr/>
            <p:nvPr/>
          </p:nvSpPr>
          <p:spPr>
            <a:xfrm>
              <a:off x="3715" y="506"/>
              <a:ext cx="2" cy="879"/>
            </a:xfrm>
            <a:custGeom>
              <a:avLst/>
              <a:gdLst/>
              <a:ahLst/>
              <a:cxnLst/>
              <a:rect l="0" t="0" r="0" b="0"/>
              <a:pathLst>
                <a:path w="1" h="3768">
                  <a:moveTo>
                    <a:pt x="0" y="376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93" name="组合 174292"/>
          <p:cNvGrpSpPr/>
          <p:nvPr/>
        </p:nvGrpSpPr>
        <p:grpSpPr>
          <a:xfrm>
            <a:off x="6477000" y="762000"/>
            <a:ext cx="609600" cy="2819400"/>
            <a:chOff x="4080" y="480"/>
            <a:chExt cx="384" cy="1776"/>
          </a:xfrm>
        </p:grpSpPr>
        <p:sp>
          <p:nvSpPr>
            <p:cNvPr id="174258" name="文本框 174257"/>
            <p:cNvSpPr txBox="1"/>
            <p:nvPr/>
          </p:nvSpPr>
          <p:spPr>
            <a:xfrm>
              <a:off x="4080" y="1680"/>
              <a:ext cx="332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5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174277" name="直接连接符 174276"/>
            <p:cNvSpPr/>
            <p:nvPr/>
          </p:nvSpPr>
          <p:spPr>
            <a:xfrm>
              <a:off x="4080" y="1968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8" name="直接连接符 174277"/>
            <p:cNvSpPr/>
            <p:nvPr/>
          </p:nvSpPr>
          <p:spPr>
            <a:xfrm>
              <a:off x="4080" y="2208"/>
              <a:ext cx="38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2" name="直接连接符 174291"/>
            <p:cNvSpPr/>
            <p:nvPr/>
          </p:nvSpPr>
          <p:spPr>
            <a:xfrm flipV="1">
              <a:off x="4441" y="480"/>
              <a:ext cx="0" cy="17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98" name="组合 174297"/>
          <p:cNvGrpSpPr/>
          <p:nvPr/>
        </p:nvGrpSpPr>
        <p:grpSpPr>
          <a:xfrm>
            <a:off x="762000" y="228600"/>
            <a:ext cx="688975" cy="944563"/>
            <a:chOff x="468" y="125"/>
            <a:chExt cx="434" cy="595"/>
          </a:xfrm>
        </p:grpSpPr>
        <p:sp>
          <p:nvSpPr>
            <p:cNvPr id="174260" name="文本框 174259"/>
            <p:cNvSpPr txBox="1"/>
            <p:nvPr/>
          </p:nvSpPr>
          <p:spPr>
            <a:xfrm>
              <a:off x="468" y="125"/>
              <a:ext cx="39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a'</a:t>
              </a:r>
              <a:endParaRPr lang="en-US" altLang="zh-CN" sz="4400" b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297" name="文本框 174296"/>
            <p:cNvSpPr txBox="1"/>
            <p:nvPr/>
          </p:nvSpPr>
          <p:spPr>
            <a:xfrm>
              <a:off x="624" y="240"/>
              <a:ext cx="27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74303" name="直接连接符 174302"/>
          <p:cNvSpPr/>
          <p:nvPr/>
        </p:nvSpPr>
        <p:spPr>
          <a:xfrm flipV="1">
            <a:off x="1219200" y="762000"/>
            <a:ext cx="0" cy="4343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309" name="组合 174308"/>
          <p:cNvGrpSpPr/>
          <p:nvPr/>
        </p:nvGrpSpPr>
        <p:grpSpPr>
          <a:xfrm>
            <a:off x="762000" y="4114800"/>
            <a:ext cx="2032000" cy="1616075"/>
            <a:chOff x="480" y="2592"/>
            <a:chExt cx="1280" cy="1018"/>
          </a:xfrm>
        </p:grpSpPr>
        <p:sp>
          <p:nvSpPr>
            <p:cNvPr id="174299" name="文本框 174298"/>
            <p:cNvSpPr txBox="1"/>
            <p:nvPr/>
          </p:nvSpPr>
          <p:spPr>
            <a:xfrm>
              <a:off x="1488" y="2688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grpSp>
          <p:nvGrpSpPr>
            <p:cNvPr id="174308" name="组合 174307"/>
            <p:cNvGrpSpPr/>
            <p:nvPr/>
          </p:nvGrpSpPr>
          <p:grpSpPr>
            <a:xfrm>
              <a:off x="480" y="2592"/>
              <a:ext cx="1117" cy="1018"/>
              <a:chOff x="480" y="2592"/>
              <a:chExt cx="1117" cy="1018"/>
            </a:xfrm>
          </p:grpSpPr>
          <p:grpSp>
            <p:nvGrpSpPr>
              <p:cNvPr id="174273" name="组合 174272"/>
              <p:cNvGrpSpPr/>
              <p:nvPr/>
            </p:nvGrpSpPr>
            <p:grpSpPr>
              <a:xfrm>
                <a:off x="480" y="3024"/>
                <a:ext cx="402" cy="534"/>
                <a:chOff x="480" y="2999"/>
                <a:chExt cx="402" cy="534"/>
              </a:xfrm>
            </p:grpSpPr>
            <p:sp>
              <p:nvSpPr>
                <p:cNvPr id="174263" name="文本框 174262"/>
                <p:cNvSpPr txBox="1"/>
                <p:nvPr/>
              </p:nvSpPr>
              <p:spPr>
                <a:xfrm>
                  <a:off x="480" y="3091"/>
                  <a:ext cx="276" cy="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anchor="ctr">
                  <a:spAutoFit/>
                </a:bodyPr>
                <a:lstStyle/>
                <a:p>
                  <a:pPr lvl="0" algn="ctr"/>
                  <a:r>
                    <a:rPr lang="en-US" altLang="zh-CN" sz="40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lang="en-US" altLang="zh-CN" sz="4000" b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74269" name="文本框 174268"/>
                <p:cNvSpPr txBox="1"/>
                <p:nvPr/>
              </p:nvSpPr>
              <p:spPr>
                <a:xfrm>
                  <a:off x="648" y="2999"/>
                  <a:ext cx="234" cy="36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  <a:sym typeface="Symbol" pitchFamily="18" charset="2"/>
                    </a:rPr>
                    <a:t></a:t>
                  </a:r>
                  <a:endPara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74306" name="组合 174305"/>
              <p:cNvGrpSpPr/>
              <p:nvPr/>
            </p:nvGrpSpPr>
            <p:grpSpPr>
              <a:xfrm>
                <a:off x="886" y="3072"/>
                <a:ext cx="416" cy="538"/>
                <a:chOff x="886" y="3072"/>
                <a:chExt cx="416" cy="538"/>
              </a:xfrm>
            </p:grpSpPr>
            <p:sp>
              <p:nvSpPr>
                <p:cNvPr id="174264" name="文本框 174263"/>
                <p:cNvSpPr txBox="1"/>
                <p:nvPr/>
              </p:nvSpPr>
              <p:spPr>
                <a:xfrm>
                  <a:off x="1008" y="3168"/>
                  <a:ext cx="294" cy="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ctr"/>
                  <a:r>
                    <a:rPr lang="en-US" altLang="zh-CN" sz="40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endParaRPr lang="en-US" altLang="zh-CN" sz="4000" b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74271" name="文本框 174270"/>
                <p:cNvSpPr txBox="1"/>
                <p:nvPr/>
              </p:nvSpPr>
              <p:spPr>
                <a:xfrm>
                  <a:off x="886" y="3072"/>
                  <a:ext cx="234" cy="36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  <a:sym typeface="Symbol" pitchFamily="18" charset="2"/>
                    </a:rPr>
                    <a:t></a:t>
                  </a:r>
                  <a:endPara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174307" name="文本框 174306"/>
              <p:cNvSpPr txBox="1"/>
              <p:nvPr/>
            </p:nvSpPr>
            <p:spPr>
              <a:xfrm>
                <a:off x="1319" y="2592"/>
                <a:ext cx="278" cy="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74315" name="组合 174314"/>
          <p:cNvGrpSpPr/>
          <p:nvPr/>
        </p:nvGrpSpPr>
        <p:grpSpPr>
          <a:xfrm>
            <a:off x="2060575" y="-34925"/>
            <a:ext cx="814388" cy="990600"/>
            <a:chOff x="1344" y="0"/>
            <a:chExt cx="513" cy="624"/>
          </a:xfrm>
        </p:grpSpPr>
        <p:sp>
          <p:nvSpPr>
            <p:cNvPr id="174310" name="文本框 174309"/>
            <p:cNvSpPr txBox="1"/>
            <p:nvPr/>
          </p:nvSpPr>
          <p:spPr>
            <a:xfrm>
              <a:off x="1344" y="144"/>
              <a:ext cx="27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4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314" name="文本框 174313"/>
            <p:cNvSpPr txBox="1"/>
            <p:nvPr/>
          </p:nvSpPr>
          <p:spPr>
            <a:xfrm>
              <a:off x="1487" y="0"/>
              <a:ext cx="37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c'</a:t>
              </a:r>
            </a:p>
          </p:txBody>
        </p:sp>
      </p:grpSp>
      <p:grpSp>
        <p:nvGrpSpPr>
          <p:cNvPr id="174317" name="组合 174316"/>
          <p:cNvGrpSpPr/>
          <p:nvPr/>
        </p:nvGrpSpPr>
        <p:grpSpPr>
          <a:xfrm>
            <a:off x="5934075" y="3810000"/>
            <a:ext cx="1706563" cy="1609725"/>
            <a:chOff x="4074" y="2592"/>
            <a:chExt cx="958" cy="966"/>
          </a:xfrm>
        </p:grpSpPr>
        <p:grpSp>
          <p:nvGrpSpPr>
            <p:cNvPr id="174272" name="组合 174271"/>
            <p:cNvGrpSpPr/>
            <p:nvPr/>
          </p:nvGrpSpPr>
          <p:grpSpPr>
            <a:xfrm>
              <a:off x="4074" y="3088"/>
              <a:ext cx="749" cy="470"/>
              <a:chOff x="3895" y="2948"/>
              <a:chExt cx="828" cy="524"/>
            </a:xfrm>
          </p:grpSpPr>
          <p:sp>
            <p:nvSpPr>
              <p:cNvPr id="174170" name="文本框 174169"/>
              <p:cNvSpPr txBox="1"/>
              <p:nvPr/>
            </p:nvSpPr>
            <p:spPr>
              <a:xfrm>
                <a:off x="3895" y="2948"/>
                <a:ext cx="319" cy="42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171" name="文本框 174170"/>
              <p:cNvSpPr txBox="1"/>
              <p:nvPr/>
            </p:nvSpPr>
            <p:spPr>
              <a:xfrm>
                <a:off x="4419" y="3043"/>
                <a:ext cx="304" cy="42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  <a:endParaRPr lang="en-US" altLang="zh-CN" sz="36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74316" name="文本框 174315"/>
            <p:cNvSpPr txBox="1"/>
            <p:nvPr/>
          </p:nvSpPr>
          <p:spPr>
            <a:xfrm>
              <a:off x="4723" y="2592"/>
              <a:ext cx="309" cy="4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174321" name="组合 174320"/>
          <p:cNvGrpSpPr/>
          <p:nvPr/>
        </p:nvGrpSpPr>
        <p:grpSpPr>
          <a:xfrm>
            <a:off x="1219200" y="3886200"/>
            <a:ext cx="3175" cy="1239838"/>
            <a:chOff x="769" y="2442"/>
            <a:chExt cx="2" cy="781"/>
          </a:xfrm>
        </p:grpSpPr>
        <p:sp>
          <p:nvSpPr>
            <p:cNvPr id="174322" name="任意多边形 174321"/>
            <p:cNvSpPr/>
            <p:nvPr/>
          </p:nvSpPr>
          <p:spPr>
            <a:xfrm>
              <a:off x="769" y="2442"/>
              <a:ext cx="2" cy="138"/>
            </a:xfrm>
            <a:custGeom>
              <a:avLst/>
              <a:gdLst/>
              <a:ahLst/>
              <a:cxnLst/>
              <a:rect l="0" t="0" r="0" b="0"/>
              <a:pathLst>
                <a:path w="1" h="594">
                  <a:moveTo>
                    <a:pt x="0" y="0"/>
                  </a:moveTo>
                  <a:lnTo>
                    <a:pt x="0" y="594"/>
                  </a:lnTo>
                  <a:lnTo>
                    <a:pt x="1" y="594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3" name="任意多边形 174322"/>
            <p:cNvSpPr/>
            <p:nvPr/>
          </p:nvSpPr>
          <p:spPr>
            <a:xfrm>
              <a:off x="769" y="2626"/>
              <a:ext cx="2" cy="184"/>
            </a:xfrm>
            <a:custGeom>
              <a:avLst/>
              <a:gdLst/>
              <a:ahLst/>
              <a:cxnLst/>
              <a:rect l="0" t="0" r="0" b="0"/>
              <a:pathLst>
                <a:path w="1" h="785">
                  <a:moveTo>
                    <a:pt x="0" y="0"/>
                  </a:moveTo>
                  <a:lnTo>
                    <a:pt x="0" y="785"/>
                  </a:lnTo>
                  <a:lnTo>
                    <a:pt x="1" y="785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4" name="任意多边形 174323"/>
            <p:cNvSpPr/>
            <p:nvPr/>
          </p:nvSpPr>
          <p:spPr>
            <a:xfrm>
              <a:off x="769" y="2855"/>
              <a:ext cx="2" cy="183"/>
            </a:xfrm>
            <a:custGeom>
              <a:avLst/>
              <a:gdLst/>
              <a:ahLst/>
              <a:cxnLst/>
              <a:rect l="0" t="0" r="0" b="0"/>
              <a:pathLst>
                <a:path w="1" h="786">
                  <a:moveTo>
                    <a:pt x="0" y="0"/>
                  </a:moveTo>
                  <a:lnTo>
                    <a:pt x="0" y="786"/>
                  </a:lnTo>
                  <a:lnTo>
                    <a:pt x="1" y="78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5" name="任意多边形 174324"/>
            <p:cNvSpPr/>
            <p:nvPr/>
          </p:nvSpPr>
          <p:spPr>
            <a:xfrm>
              <a:off x="769" y="3084"/>
              <a:ext cx="2" cy="139"/>
            </a:xfrm>
            <a:custGeom>
              <a:avLst/>
              <a:gdLst/>
              <a:ahLst/>
              <a:cxnLst/>
              <a:rect l="0" t="0" r="0" b="0"/>
              <a:pathLst>
                <a:path w="1" h="593">
                  <a:moveTo>
                    <a:pt x="0" y="0"/>
                  </a:moveTo>
                  <a:lnTo>
                    <a:pt x="0" y="593"/>
                  </a:lnTo>
                  <a:lnTo>
                    <a:pt x="1" y="593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30" name="矩形 174329"/>
          <p:cNvSpPr/>
          <p:nvPr/>
        </p:nvSpPr>
        <p:spPr>
          <a:xfrm>
            <a:off x="8545513" y="6513513"/>
            <a:ext cx="4905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74214" name="任意多边形 174213"/>
          <p:cNvSpPr/>
          <p:nvPr/>
        </p:nvSpPr>
        <p:spPr>
          <a:xfrm>
            <a:off x="5772150" y="200025"/>
            <a:ext cx="3175" cy="682625"/>
          </a:xfrm>
          <a:custGeom>
            <a:avLst/>
            <a:gdLst/>
            <a:ahLst/>
            <a:cxnLst/>
            <a:rect l="0" t="0" r="0" b="0"/>
            <a:pathLst>
              <a:path w="1" h="1845">
                <a:moveTo>
                  <a:pt x="0" y="0"/>
                </a:moveTo>
                <a:lnTo>
                  <a:pt x="0" y="1845"/>
                </a:lnTo>
                <a:lnTo>
                  <a:pt x="1" y="1845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31" name="文本框 174330"/>
          <p:cNvSpPr txBox="1"/>
          <p:nvPr/>
        </p:nvSpPr>
        <p:spPr>
          <a:xfrm>
            <a:off x="-63500" y="5753735"/>
            <a:ext cx="4932363" cy="9448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l"/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试分析物体的表面交线，并画全三视图。</a:t>
            </a:r>
          </a:p>
        </p:txBody>
      </p:sp>
      <p:grpSp>
        <p:nvGrpSpPr>
          <p:cNvPr id="174335" name="组合 174334"/>
          <p:cNvGrpSpPr/>
          <p:nvPr/>
        </p:nvGrpSpPr>
        <p:grpSpPr>
          <a:xfrm>
            <a:off x="3883343" y="2889250"/>
            <a:ext cx="5246687" cy="3913188"/>
            <a:chOff x="2455" y="1820"/>
            <a:chExt cx="3305" cy="2465"/>
          </a:xfrm>
        </p:grpSpPr>
        <p:sp>
          <p:nvSpPr>
            <p:cNvPr id="174332" name="圆角矩形标注 174331"/>
            <p:cNvSpPr/>
            <p:nvPr/>
          </p:nvSpPr>
          <p:spPr>
            <a:xfrm>
              <a:off x="4883" y="3634"/>
              <a:ext cx="877" cy="375"/>
            </a:xfrm>
            <a:prstGeom prst="wedgeRoundRectCallout">
              <a:avLst>
                <a:gd name="adj1" fmla="val -87829"/>
                <a:gd name="adj2" fmla="val -203907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相贯线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333" name="圆角矩形标注 174332"/>
            <p:cNvSpPr/>
            <p:nvPr/>
          </p:nvSpPr>
          <p:spPr>
            <a:xfrm>
              <a:off x="2455" y="3936"/>
              <a:ext cx="951" cy="349"/>
            </a:xfrm>
            <a:prstGeom prst="wedgeRoundRectCallout">
              <a:avLst>
                <a:gd name="adj1" fmla="val 98958"/>
                <a:gd name="adj2" fmla="val -130731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截交线</a:t>
              </a:r>
            </a:p>
          </p:txBody>
        </p:sp>
        <p:sp>
          <p:nvSpPr>
            <p:cNvPr id="174334" name="圆角矩形标注 174333"/>
            <p:cNvSpPr/>
            <p:nvPr/>
          </p:nvSpPr>
          <p:spPr>
            <a:xfrm>
              <a:off x="2568" y="1820"/>
              <a:ext cx="1056" cy="384"/>
            </a:xfrm>
            <a:prstGeom prst="wedgeRoundRectCallout">
              <a:avLst>
                <a:gd name="adj1" fmla="val 45361"/>
                <a:gd name="adj2" fmla="val 279167"/>
                <a:gd name="adj3" fmla="val 16667"/>
              </a:avLst>
            </a:prstGeom>
            <a:solidFill>
              <a:schemeClr val="hlink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截交线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4319" name="组合 174318"/>
          <p:cNvGrpSpPr/>
          <p:nvPr/>
        </p:nvGrpSpPr>
        <p:grpSpPr>
          <a:xfrm>
            <a:off x="5791200" y="0"/>
            <a:ext cx="898525" cy="990600"/>
            <a:chOff x="3648" y="0"/>
            <a:chExt cx="566" cy="624"/>
          </a:xfrm>
        </p:grpSpPr>
        <p:sp>
          <p:nvSpPr>
            <p:cNvPr id="174311" name="文本框 174310"/>
            <p:cNvSpPr txBox="1"/>
            <p:nvPr/>
          </p:nvSpPr>
          <p:spPr>
            <a:xfrm>
              <a:off x="3936" y="144"/>
              <a:ext cx="27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4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318" name="文本框 174317"/>
            <p:cNvSpPr txBox="1"/>
            <p:nvPr/>
          </p:nvSpPr>
          <p:spPr>
            <a:xfrm>
              <a:off x="3648" y="0"/>
              <a:ext cx="46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c"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3" name="组合 122902"/>
          <p:cNvGrpSpPr/>
          <p:nvPr/>
        </p:nvGrpSpPr>
        <p:grpSpPr>
          <a:xfrm>
            <a:off x="-20637" y="0"/>
            <a:ext cx="9144000" cy="5867400"/>
            <a:chOff x="0" y="0"/>
            <a:chExt cx="5760" cy="3696"/>
          </a:xfrm>
        </p:grpSpPr>
        <p:grpSp>
          <p:nvGrpSpPr>
            <p:cNvPr id="122900" name="组合 122899"/>
            <p:cNvGrpSpPr/>
            <p:nvPr/>
          </p:nvGrpSpPr>
          <p:grpSpPr>
            <a:xfrm>
              <a:off x="0" y="0"/>
              <a:ext cx="5760" cy="3696"/>
              <a:chOff x="0" y="192"/>
              <a:chExt cx="5760" cy="3696"/>
            </a:xfrm>
          </p:grpSpPr>
          <p:sp>
            <p:nvSpPr>
              <p:cNvPr id="122883" name="文本框 122882"/>
              <p:cNvSpPr txBox="1"/>
              <p:nvPr/>
            </p:nvSpPr>
            <p:spPr>
              <a:xfrm>
                <a:off x="422" y="192"/>
                <a:ext cx="116" cy="288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endParaRPr sz="24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2885" name="文本框 122884"/>
              <p:cNvSpPr txBox="1"/>
              <p:nvPr/>
            </p:nvSpPr>
            <p:spPr>
              <a:xfrm>
                <a:off x="5030" y="2520"/>
                <a:ext cx="154" cy="288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anchor="ctr">
                <a:spAutoFit/>
              </a:bodyPr>
              <a:lstStyle/>
              <a:p>
                <a:pPr lvl="0" algn="ctr"/>
                <a:endParaRPr sz="24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122890" name="组合 122889"/>
              <p:cNvGrpSpPr/>
              <p:nvPr/>
            </p:nvGrpSpPr>
            <p:grpSpPr>
              <a:xfrm>
                <a:off x="0" y="834"/>
                <a:ext cx="5760" cy="3054"/>
                <a:chOff x="240" y="1071"/>
                <a:chExt cx="5328" cy="2974"/>
              </a:xfrm>
            </p:grpSpPr>
            <p:graphicFrame>
              <p:nvGraphicFramePr>
                <p:cNvPr id="122882" name="对象 122881"/>
                <p:cNvGraphicFramePr>
                  <a:graphicFrameLocks/>
                </p:cNvGraphicFramePr>
                <p:nvPr/>
              </p:nvGraphicFramePr>
              <p:xfrm>
                <a:off x="240" y="1071"/>
                <a:ext cx="5328" cy="2974"/>
              </p:xfrm>
              <a:graphic>
                <a:graphicData uri="http://schemas.openxmlformats.org/presentationml/2006/ole">
                  <p:oleObj spid="_x0000_s49153" r:id="rId3" imgW="4572285" imgH="2590880" progId="PBrush">
                    <p:embed/>
                  </p:oleObj>
                </a:graphicData>
              </a:graphic>
            </p:graphicFrame>
            <p:sp>
              <p:nvSpPr>
                <p:cNvPr id="122886" name="文本框 122885"/>
                <p:cNvSpPr txBox="1"/>
                <p:nvPr/>
              </p:nvSpPr>
              <p:spPr>
                <a:xfrm>
                  <a:off x="5088" y="2080"/>
                  <a:ext cx="480" cy="467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 anchor="ctr">
                  <a:spAutoFit/>
                </a:bodyPr>
                <a:lstStyle/>
                <a:p>
                  <a:pPr lvl="0" algn="ctr"/>
                  <a:r>
                    <a:rPr lang="en-US" altLang="zh-CN" sz="4400" b="1">
                      <a:solidFill>
                        <a:srgbClr val="0000FF"/>
                      </a:solidFill>
                      <a:latin typeface="Times New Roman" pitchFamily="18" charset="0"/>
                      <a:ea typeface="宋体" charset="-122"/>
                    </a:rPr>
                    <a:t>P</a:t>
                  </a:r>
                  <a:r>
                    <a:rPr lang="en-US" altLang="zh-CN" sz="4400" b="1" baseline="-25000">
                      <a:solidFill>
                        <a:srgbClr val="0000FF"/>
                      </a:solidFill>
                      <a:latin typeface="Times New Roman" pitchFamily="18" charset="0"/>
                      <a:ea typeface="宋体" charset="-122"/>
                    </a:rPr>
                    <a:t>H</a:t>
                  </a:r>
                  <a:endParaRPr lang="en-US" altLang="zh-CN" sz="3600" b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122893" name="文本框 122892"/>
              <p:cNvSpPr txBox="1"/>
              <p:nvPr/>
            </p:nvSpPr>
            <p:spPr>
              <a:xfrm>
                <a:off x="4416" y="2352"/>
                <a:ext cx="439" cy="442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Ⅱ</a:t>
                </a:r>
                <a:endPara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2894" name="文本框 122893"/>
              <p:cNvSpPr txBox="1"/>
              <p:nvPr/>
            </p:nvSpPr>
            <p:spPr>
              <a:xfrm>
                <a:off x="4512" y="2592"/>
                <a:ext cx="273" cy="404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anchor="ctr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</p:grpSp>
        <p:sp>
          <p:nvSpPr>
            <p:cNvPr id="122902" name="矩形 122901"/>
            <p:cNvSpPr/>
            <p:nvPr/>
          </p:nvSpPr>
          <p:spPr>
            <a:xfrm>
              <a:off x="3888" y="2112"/>
              <a:ext cx="466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</p:grpSp>
      <p:sp>
        <p:nvSpPr>
          <p:cNvPr id="122892" name="文本框 122891"/>
          <p:cNvSpPr txBox="1"/>
          <p:nvPr/>
        </p:nvSpPr>
        <p:spPr>
          <a:xfrm>
            <a:off x="19050" y="314008"/>
            <a:ext cx="5339080" cy="5181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）辅助平面法求截交线的投影</a:t>
            </a:r>
          </a:p>
        </p:txBody>
      </p:sp>
      <p:sp>
        <p:nvSpPr>
          <p:cNvPr id="122905" name="圆角矩形标注 122904"/>
          <p:cNvSpPr/>
          <p:nvPr/>
        </p:nvSpPr>
        <p:spPr>
          <a:xfrm>
            <a:off x="4060825" y="2863215"/>
            <a:ext cx="1461770" cy="636905"/>
          </a:xfrm>
          <a:prstGeom prst="wedgeRoundRectCallout">
            <a:avLst>
              <a:gd name="adj1" fmla="val 94741"/>
              <a:gd name="adj2" fmla="val 101389"/>
              <a:gd name="adj3" fmla="val 16667"/>
            </a:avLst>
          </a:prstGeom>
          <a:solidFill>
            <a:srgbClr val="FFFF00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zh-CN" altLang="en-US" sz="2800" b="1" dirty="0">
              <a:latin typeface="黑体" charset="0"/>
              <a:ea typeface="黑体" charset="0"/>
            </a:endParaRP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截交线</a:t>
            </a:r>
            <a:endParaRPr lang="zh-CN" altLang="en-US" sz="2800" dirty="0">
              <a:solidFill>
                <a:srgbClr val="0000FF"/>
              </a:solidFill>
              <a:latin typeface="黑体" charset="0"/>
              <a:ea typeface="黑体" charset="0"/>
            </a:endParaRPr>
          </a:p>
          <a:p>
            <a:pPr lvl="0" algn="ctr"/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07" name="文本框 122906"/>
          <p:cNvSpPr txBox="1"/>
          <p:nvPr/>
        </p:nvSpPr>
        <p:spPr>
          <a:xfrm>
            <a:off x="8421688" y="6477000"/>
            <a:ext cx="59372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作图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08" name="文本框 122907"/>
          <p:cNvSpPr txBox="1"/>
          <p:nvPr/>
        </p:nvSpPr>
        <p:spPr>
          <a:xfrm>
            <a:off x="207963" y="5105400"/>
            <a:ext cx="5495925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选择截平面时应注意：</a:t>
            </a:r>
          </a:p>
          <a:p>
            <a:pPr lvl="0" algn="l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要使得截交线的形状最简单。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5" grpId="0" bldLvl="0" animBg="1"/>
      <p:bldP spid="1229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19" name="矩形 156818"/>
          <p:cNvSpPr/>
          <p:nvPr/>
        </p:nvSpPr>
        <p:spPr>
          <a:xfrm>
            <a:off x="-11112" y="0"/>
            <a:ext cx="6084887" cy="883920"/>
          </a:xfrm>
          <a:prstGeom prst="rect">
            <a:avLst/>
          </a:prstGeom>
          <a:noFill/>
          <a:ln w="2540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4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4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试分析如图所示物体的表面交线，并画全三视图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156800" name="对象 156799"/>
          <p:cNvGraphicFramePr>
            <a:graphicFrameLocks/>
          </p:cNvGraphicFramePr>
          <p:nvPr/>
        </p:nvGraphicFramePr>
        <p:xfrm>
          <a:off x="5170488" y="3387725"/>
          <a:ext cx="3962400" cy="3470275"/>
        </p:xfrm>
        <a:graphic>
          <a:graphicData uri="http://schemas.openxmlformats.org/presentationml/2006/ole">
            <p:oleObj spid="_x0000_s51201" r:id="rId4" imgW="1209524" imgH="1142857" progId="PBrush">
              <p:embed/>
            </p:oleObj>
          </a:graphicData>
        </a:graphic>
      </p:graphicFrame>
      <p:grpSp>
        <p:nvGrpSpPr>
          <p:cNvPr id="156676" name="组合 156675"/>
          <p:cNvGrpSpPr/>
          <p:nvPr/>
        </p:nvGrpSpPr>
        <p:grpSpPr>
          <a:xfrm>
            <a:off x="434975" y="228600"/>
            <a:ext cx="6716713" cy="6629400"/>
            <a:chOff x="288" y="240"/>
            <a:chExt cx="4224" cy="4080"/>
          </a:xfrm>
        </p:grpSpPr>
        <p:grpSp>
          <p:nvGrpSpPr>
            <p:cNvPr id="156677" name="组合 156676"/>
            <p:cNvGrpSpPr/>
            <p:nvPr/>
          </p:nvGrpSpPr>
          <p:grpSpPr>
            <a:xfrm>
              <a:off x="288" y="240"/>
              <a:ext cx="4224" cy="4080"/>
              <a:chOff x="288" y="240"/>
              <a:chExt cx="4224" cy="4080"/>
            </a:xfrm>
          </p:grpSpPr>
          <p:sp>
            <p:nvSpPr>
              <p:cNvPr id="156678" name="直接连接符 156677"/>
              <p:cNvSpPr/>
              <p:nvPr/>
            </p:nvSpPr>
            <p:spPr>
              <a:xfrm>
                <a:off x="3683" y="240"/>
                <a:ext cx="0" cy="19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9" name="直接连接符 156678"/>
              <p:cNvSpPr/>
              <p:nvPr/>
            </p:nvSpPr>
            <p:spPr>
              <a:xfrm>
                <a:off x="3183" y="1495"/>
                <a:ext cx="100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6680" name="组合 156679"/>
              <p:cNvGrpSpPr/>
              <p:nvPr/>
            </p:nvGrpSpPr>
            <p:grpSpPr>
              <a:xfrm>
                <a:off x="288" y="306"/>
                <a:ext cx="4224" cy="4014"/>
                <a:chOff x="288" y="306"/>
                <a:chExt cx="4224" cy="4014"/>
              </a:xfrm>
            </p:grpSpPr>
            <p:sp>
              <p:nvSpPr>
                <p:cNvPr id="156681" name="等腰三角形 156680"/>
                <p:cNvSpPr/>
                <p:nvPr/>
              </p:nvSpPr>
              <p:spPr>
                <a:xfrm>
                  <a:off x="2844" y="508"/>
                  <a:ext cx="1668" cy="1538"/>
                </a:xfrm>
                <a:prstGeom prst="triangle">
                  <a:avLst>
                    <a:gd name="adj" fmla="val 50000"/>
                  </a:avLst>
                </a:prstGeom>
                <a:noFill/>
                <a:ln w="5715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6682" name="组合 156681"/>
                <p:cNvGrpSpPr/>
                <p:nvPr/>
              </p:nvGrpSpPr>
              <p:grpSpPr>
                <a:xfrm>
                  <a:off x="288" y="306"/>
                  <a:ext cx="2138" cy="1874"/>
                  <a:chOff x="288" y="306"/>
                  <a:chExt cx="2138" cy="1874"/>
                </a:xfrm>
              </p:grpSpPr>
              <p:sp>
                <p:nvSpPr>
                  <p:cNvPr id="156683" name="直接连接符 156682"/>
                  <p:cNvSpPr/>
                  <p:nvPr/>
                </p:nvSpPr>
                <p:spPr>
                  <a:xfrm flipH="1">
                    <a:off x="1234" y="508"/>
                    <a:ext cx="353" cy="569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4" name="直接连接符 156683"/>
                  <p:cNvSpPr/>
                  <p:nvPr/>
                </p:nvSpPr>
                <p:spPr>
                  <a:xfrm>
                    <a:off x="1587" y="508"/>
                    <a:ext cx="839" cy="1538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5" name="直接连接符 156684"/>
                  <p:cNvSpPr/>
                  <p:nvPr/>
                </p:nvSpPr>
                <p:spPr>
                  <a:xfrm>
                    <a:off x="748" y="2046"/>
                    <a:ext cx="1678" cy="0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6" name="直接连接符 156685"/>
                  <p:cNvSpPr/>
                  <p:nvPr/>
                </p:nvSpPr>
                <p:spPr>
                  <a:xfrm flipV="1">
                    <a:off x="1587" y="306"/>
                    <a:ext cx="0" cy="187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7" name="直接连接符 156686"/>
                  <p:cNvSpPr/>
                  <p:nvPr/>
                </p:nvSpPr>
                <p:spPr>
                  <a:xfrm flipH="1">
                    <a:off x="748" y="1914"/>
                    <a:ext cx="97" cy="132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8" name="直接连接符 156687"/>
                  <p:cNvSpPr/>
                  <p:nvPr/>
                </p:nvSpPr>
                <p:spPr>
                  <a:xfrm flipH="1">
                    <a:off x="511" y="1914"/>
                    <a:ext cx="334" cy="0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89" name="直接连接符 156688"/>
                  <p:cNvSpPr/>
                  <p:nvPr/>
                </p:nvSpPr>
                <p:spPr>
                  <a:xfrm flipH="1">
                    <a:off x="511" y="1077"/>
                    <a:ext cx="750" cy="0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90" name="直接连接符 156689"/>
                  <p:cNvSpPr/>
                  <p:nvPr/>
                </p:nvSpPr>
                <p:spPr>
                  <a:xfrm>
                    <a:off x="511" y="1077"/>
                    <a:ext cx="0" cy="837"/>
                  </a:xfrm>
                  <a:prstGeom prst="line">
                    <a:avLst/>
                  </a:prstGeom>
                  <a:ln w="571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91" name="直接连接符 156690"/>
                  <p:cNvSpPr/>
                  <p:nvPr/>
                </p:nvSpPr>
                <p:spPr>
                  <a:xfrm>
                    <a:off x="288" y="1495"/>
                    <a:ext cx="1225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692" name="组合 156691"/>
                <p:cNvGrpSpPr/>
                <p:nvPr/>
              </p:nvGrpSpPr>
              <p:grpSpPr>
                <a:xfrm>
                  <a:off x="399" y="2314"/>
                  <a:ext cx="2445" cy="2006"/>
                  <a:chOff x="399" y="2314"/>
                  <a:chExt cx="2445" cy="2006"/>
                </a:xfrm>
              </p:grpSpPr>
              <p:sp>
                <p:nvSpPr>
                  <p:cNvPr id="156693" name="直接连接符 156692"/>
                  <p:cNvSpPr/>
                  <p:nvPr/>
                </p:nvSpPr>
                <p:spPr>
                  <a:xfrm>
                    <a:off x="399" y="3316"/>
                    <a:ext cx="2445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94" name="直接连接符 156693"/>
                  <p:cNvSpPr/>
                  <p:nvPr/>
                </p:nvSpPr>
                <p:spPr>
                  <a:xfrm>
                    <a:off x="1587" y="2314"/>
                    <a:ext cx="0" cy="2006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6695" name="组合 156694"/>
                  <p:cNvGrpSpPr/>
                  <p:nvPr/>
                </p:nvGrpSpPr>
                <p:grpSpPr>
                  <a:xfrm>
                    <a:off x="455" y="2514"/>
                    <a:ext cx="1971" cy="1605"/>
                    <a:chOff x="455" y="2514"/>
                    <a:chExt cx="1971" cy="1605"/>
                  </a:xfrm>
                </p:grpSpPr>
                <p:sp>
                  <p:nvSpPr>
                    <p:cNvPr id="156696" name="椭圆 156695"/>
                    <p:cNvSpPr/>
                    <p:nvPr/>
                  </p:nvSpPr>
                  <p:spPr>
                    <a:xfrm>
                      <a:off x="748" y="2514"/>
                      <a:ext cx="1678" cy="1605"/>
                    </a:xfrm>
                    <a:prstGeom prst="ellipse">
                      <a:avLst/>
                    </a:prstGeom>
                    <a:noFill/>
                    <a:ln w="57150" cap="sq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697" name="直接连接符 156696"/>
                    <p:cNvSpPr/>
                    <p:nvPr/>
                  </p:nvSpPr>
                  <p:spPr>
                    <a:xfrm>
                      <a:off x="455" y="2908"/>
                      <a:ext cx="0" cy="837"/>
                    </a:xfrm>
                    <a:prstGeom prst="line">
                      <a:avLst/>
                    </a:prstGeom>
                    <a:ln w="57150" cap="sq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698" name="直接连接符 156697"/>
                    <p:cNvSpPr/>
                    <p:nvPr/>
                  </p:nvSpPr>
                  <p:spPr>
                    <a:xfrm>
                      <a:off x="455" y="2908"/>
                      <a:ext cx="724" cy="0"/>
                    </a:xfrm>
                    <a:prstGeom prst="line">
                      <a:avLst/>
                    </a:prstGeom>
                    <a:ln w="57150" cap="sq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699" name="直接连接符 156698"/>
                    <p:cNvSpPr/>
                    <p:nvPr/>
                  </p:nvSpPr>
                  <p:spPr>
                    <a:xfrm>
                      <a:off x="455" y="3745"/>
                      <a:ext cx="724" cy="0"/>
                    </a:xfrm>
                    <a:prstGeom prst="line">
                      <a:avLst/>
                    </a:prstGeom>
                    <a:ln w="57150" cap="sq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700" name="任意多边形 156699"/>
                    <p:cNvSpPr/>
                    <p:nvPr/>
                  </p:nvSpPr>
                  <p:spPr>
                    <a:xfrm>
                      <a:off x="732" y="2953"/>
                      <a:ext cx="106" cy="7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" h="768">
                          <a:moveTo>
                            <a:pt x="96" y="0"/>
                          </a:moveTo>
                          <a:cubicBezTo>
                            <a:pt x="80" y="52"/>
                            <a:pt x="62" y="105"/>
                            <a:pt x="48" y="144"/>
                          </a:cubicBezTo>
                          <a:cubicBezTo>
                            <a:pt x="34" y="183"/>
                            <a:pt x="18" y="193"/>
                            <a:pt x="10" y="233"/>
                          </a:cubicBezTo>
                          <a:cubicBezTo>
                            <a:pt x="2" y="273"/>
                            <a:pt x="0" y="336"/>
                            <a:pt x="0" y="384"/>
                          </a:cubicBezTo>
                          <a:cubicBezTo>
                            <a:pt x="0" y="432"/>
                            <a:pt x="2" y="483"/>
                            <a:pt x="10" y="523"/>
                          </a:cubicBezTo>
                          <a:cubicBezTo>
                            <a:pt x="18" y="563"/>
                            <a:pt x="34" y="583"/>
                            <a:pt x="48" y="624"/>
                          </a:cubicBezTo>
                          <a:cubicBezTo>
                            <a:pt x="62" y="665"/>
                            <a:pt x="88" y="744"/>
                            <a:pt x="96" y="768"/>
                          </a:cubicBezTo>
                        </a:path>
                      </a:pathLst>
                    </a:custGeom>
                    <a:noFill/>
                    <a:ln w="104775" cap="sq" cmpd="sng">
                      <a:solidFill>
                        <a:schemeClr val="bg1"/>
                      </a:solidFill>
                      <a:prstDash val="solid"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56701" name="椭圆 156700"/>
              <p:cNvSpPr/>
              <p:nvPr/>
            </p:nvSpPr>
            <p:spPr>
              <a:xfrm>
                <a:off x="3264" y="1104"/>
                <a:ext cx="829" cy="802"/>
              </a:xfrm>
              <a:prstGeom prst="ellipse">
                <a:avLst/>
              </a:prstGeom>
              <a:noFill/>
              <a:ln w="5715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702" name="直接连接符 156701"/>
            <p:cNvSpPr/>
            <p:nvPr/>
          </p:nvSpPr>
          <p:spPr>
            <a:xfrm>
              <a:off x="1179" y="2908"/>
              <a:ext cx="243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3" name="直接连接符 156702"/>
            <p:cNvSpPr/>
            <p:nvPr/>
          </p:nvSpPr>
          <p:spPr>
            <a:xfrm>
              <a:off x="1183" y="3745"/>
              <a:ext cx="17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05" name="直接连接符 156704"/>
          <p:cNvSpPr/>
          <p:nvPr/>
        </p:nvSpPr>
        <p:spPr>
          <a:xfrm flipV="1">
            <a:off x="2200275" y="1919288"/>
            <a:ext cx="0" cy="3836987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headEnd type="none" w="sm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6706" name="组合 156705"/>
          <p:cNvGrpSpPr/>
          <p:nvPr/>
        </p:nvGrpSpPr>
        <p:grpSpPr>
          <a:xfrm>
            <a:off x="700088" y="4746625"/>
            <a:ext cx="1682750" cy="990600"/>
            <a:chOff x="455" y="3020"/>
            <a:chExt cx="1058" cy="610"/>
          </a:xfrm>
        </p:grpSpPr>
        <p:grpSp>
          <p:nvGrpSpPr>
            <p:cNvPr id="156707" name="组合 156706"/>
            <p:cNvGrpSpPr/>
            <p:nvPr/>
          </p:nvGrpSpPr>
          <p:grpSpPr>
            <a:xfrm>
              <a:off x="455" y="3020"/>
              <a:ext cx="1058" cy="0"/>
              <a:chOff x="455" y="3020"/>
              <a:chExt cx="1058" cy="0"/>
            </a:xfrm>
          </p:grpSpPr>
          <p:sp>
            <p:nvSpPr>
              <p:cNvPr id="156708" name="直接连接符 156707"/>
              <p:cNvSpPr/>
              <p:nvPr/>
            </p:nvSpPr>
            <p:spPr>
              <a:xfrm>
                <a:off x="455" y="3020"/>
                <a:ext cx="1058" cy="0"/>
              </a:xfrm>
              <a:prstGeom prst="line">
                <a:avLst/>
              </a:prstGeom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9" name="直接连接符 156708"/>
              <p:cNvSpPr/>
              <p:nvPr/>
            </p:nvSpPr>
            <p:spPr>
              <a:xfrm>
                <a:off x="455" y="3020"/>
                <a:ext cx="701" cy="0"/>
              </a:xfrm>
              <a:prstGeom prst="line">
                <a:avLst/>
              </a:prstGeom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710" name="组合 156709"/>
            <p:cNvGrpSpPr/>
            <p:nvPr/>
          </p:nvGrpSpPr>
          <p:grpSpPr>
            <a:xfrm>
              <a:off x="455" y="3630"/>
              <a:ext cx="1058" cy="0"/>
              <a:chOff x="455" y="3630"/>
              <a:chExt cx="1058" cy="0"/>
            </a:xfrm>
          </p:grpSpPr>
          <p:sp>
            <p:nvSpPr>
              <p:cNvPr id="156711" name="直接连接符 156710"/>
              <p:cNvSpPr/>
              <p:nvPr/>
            </p:nvSpPr>
            <p:spPr>
              <a:xfrm>
                <a:off x="455" y="3630"/>
                <a:ext cx="1058" cy="0"/>
              </a:xfrm>
              <a:prstGeom prst="line">
                <a:avLst/>
              </a:prstGeom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2" name="直接连接符 156711"/>
              <p:cNvSpPr/>
              <p:nvPr/>
            </p:nvSpPr>
            <p:spPr>
              <a:xfrm>
                <a:off x="478" y="3630"/>
                <a:ext cx="701" cy="0"/>
              </a:xfrm>
              <a:prstGeom prst="line">
                <a:avLst/>
              </a:prstGeom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6713" name="任意多边形 156712"/>
          <p:cNvSpPr/>
          <p:nvPr/>
        </p:nvSpPr>
        <p:spPr>
          <a:xfrm>
            <a:off x="1322388" y="4564063"/>
            <a:ext cx="822325" cy="1360487"/>
          </a:xfrm>
          <a:custGeom>
            <a:avLst/>
            <a:gdLst/>
            <a:ahLst/>
            <a:cxnLst/>
            <a:rect l="0" t="0" r="0" b="0"/>
            <a:pathLst>
              <a:path w="446" h="768">
                <a:moveTo>
                  <a:pt x="446" y="768"/>
                </a:moveTo>
                <a:cubicBezTo>
                  <a:pt x="405" y="755"/>
                  <a:pt x="251" y="707"/>
                  <a:pt x="201" y="690"/>
                </a:cubicBezTo>
                <a:cubicBezTo>
                  <a:pt x="151" y="673"/>
                  <a:pt x="168" y="681"/>
                  <a:pt x="146" y="668"/>
                </a:cubicBezTo>
                <a:cubicBezTo>
                  <a:pt x="124" y="655"/>
                  <a:pt x="82" y="619"/>
                  <a:pt x="67" y="612"/>
                </a:cubicBezTo>
                <a:cubicBezTo>
                  <a:pt x="52" y="605"/>
                  <a:pt x="61" y="638"/>
                  <a:pt x="56" y="623"/>
                </a:cubicBezTo>
                <a:cubicBezTo>
                  <a:pt x="51" y="608"/>
                  <a:pt x="39" y="540"/>
                  <a:pt x="34" y="523"/>
                </a:cubicBezTo>
                <a:cubicBezTo>
                  <a:pt x="29" y="506"/>
                  <a:pt x="25" y="536"/>
                  <a:pt x="23" y="523"/>
                </a:cubicBezTo>
                <a:cubicBezTo>
                  <a:pt x="21" y="510"/>
                  <a:pt x="24" y="468"/>
                  <a:pt x="23" y="445"/>
                </a:cubicBezTo>
                <a:cubicBezTo>
                  <a:pt x="22" y="422"/>
                  <a:pt x="0" y="434"/>
                  <a:pt x="14" y="384"/>
                </a:cubicBezTo>
                <a:cubicBezTo>
                  <a:pt x="28" y="334"/>
                  <a:pt x="38" y="208"/>
                  <a:pt x="110" y="144"/>
                </a:cubicBezTo>
                <a:cubicBezTo>
                  <a:pt x="182" y="80"/>
                  <a:pt x="314" y="40"/>
                  <a:pt x="446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dash"/>
            <a:headEnd type="none" w="sm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714" name="任意多边形 156713"/>
          <p:cNvSpPr/>
          <p:nvPr/>
        </p:nvSpPr>
        <p:spPr>
          <a:xfrm>
            <a:off x="1322388" y="1576388"/>
            <a:ext cx="892175" cy="1382712"/>
          </a:xfrm>
          <a:custGeom>
            <a:avLst/>
            <a:gdLst/>
            <a:ahLst/>
            <a:cxnLst/>
            <a:rect l="0" t="0" r="0" b="0"/>
            <a:pathLst>
              <a:path w="484" h="781">
                <a:moveTo>
                  <a:pt x="335" y="0"/>
                </a:moveTo>
                <a:cubicBezTo>
                  <a:pt x="394" y="57"/>
                  <a:pt x="454" y="114"/>
                  <a:pt x="469" y="179"/>
                </a:cubicBezTo>
                <a:cubicBezTo>
                  <a:pt x="484" y="244"/>
                  <a:pt x="477" y="315"/>
                  <a:pt x="425" y="391"/>
                </a:cubicBezTo>
                <a:cubicBezTo>
                  <a:pt x="373" y="467"/>
                  <a:pt x="228" y="571"/>
                  <a:pt x="157" y="636"/>
                </a:cubicBezTo>
                <a:cubicBezTo>
                  <a:pt x="86" y="701"/>
                  <a:pt x="43" y="741"/>
                  <a:pt x="0" y="781"/>
                </a:cubicBezTo>
              </a:path>
            </a:pathLst>
          </a:custGeom>
          <a:noFill/>
          <a:ln w="57150" cap="sq" cmpd="sng">
            <a:solidFill>
              <a:srgbClr val="FF3300">
                <a:alpha val="100000"/>
              </a:srgbClr>
            </a:solidFill>
            <a:prstDash val="solid"/>
            <a:headEnd type="none" w="sm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715" name="任意多边形 156714"/>
          <p:cNvSpPr/>
          <p:nvPr/>
        </p:nvSpPr>
        <p:spPr>
          <a:xfrm>
            <a:off x="1960563" y="4597400"/>
            <a:ext cx="319087" cy="1362075"/>
          </a:xfrm>
          <a:custGeom>
            <a:avLst/>
            <a:gdLst/>
            <a:ahLst/>
            <a:cxnLst/>
            <a:rect l="0" t="0" r="0" b="0"/>
            <a:pathLst>
              <a:path w="173" h="770">
                <a:moveTo>
                  <a:pt x="101" y="0"/>
                </a:moveTo>
                <a:cubicBezTo>
                  <a:pt x="137" y="18"/>
                  <a:pt x="173" y="36"/>
                  <a:pt x="156" y="101"/>
                </a:cubicBezTo>
                <a:cubicBezTo>
                  <a:pt x="139" y="166"/>
                  <a:pt x="0" y="293"/>
                  <a:pt x="0" y="391"/>
                </a:cubicBezTo>
                <a:cubicBezTo>
                  <a:pt x="0" y="489"/>
                  <a:pt x="141" y="629"/>
                  <a:pt x="156" y="692"/>
                </a:cubicBezTo>
                <a:cubicBezTo>
                  <a:pt x="171" y="755"/>
                  <a:pt x="130" y="762"/>
                  <a:pt x="89" y="770"/>
                </a:cubicBezTo>
              </a:path>
            </a:pathLst>
          </a:custGeom>
          <a:noFill/>
          <a:ln w="57150" cap="sq" cmpd="sng">
            <a:solidFill>
              <a:srgbClr val="FF3300">
                <a:alpha val="100000"/>
              </a:srgbClr>
            </a:solidFill>
            <a:prstDash val="solid"/>
            <a:headEnd type="none" w="sm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6716" name="组合 156715"/>
          <p:cNvGrpSpPr/>
          <p:nvPr/>
        </p:nvGrpSpPr>
        <p:grpSpPr>
          <a:xfrm>
            <a:off x="611188" y="1327150"/>
            <a:ext cx="6502400" cy="630238"/>
            <a:chOff x="399" y="916"/>
            <a:chExt cx="4089" cy="387"/>
          </a:xfrm>
        </p:grpSpPr>
        <p:sp>
          <p:nvSpPr>
            <p:cNvPr id="156717" name="直接连接符 156716"/>
            <p:cNvSpPr/>
            <p:nvPr/>
          </p:nvSpPr>
          <p:spPr>
            <a:xfrm>
              <a:off x="399" y="1303"/>
              <a:ext cx="4048" cy="0"/>
            </a:xfrm>
            <a:prstGeom prst="line">
              <a:avLst/>
            </a:prstGeom>
            <a:ln w="19050" cap="sq" cmpd="sng">
              <a:solidFill>
                <a:srgbClr val="FF33CC"/>
              </a:solidFill>
              <a:prstDash val="solid"/>
              <a:headEnd type="none" w="sm" len="sm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8" name="文本框 156717"/>
            <p:cNvSpPr txBox="1"/>
            <p:nvPr/>
          </p:nvSpPr>
          <p:spPr>
            <a:xfrm>
              <a:off x="4118" y="916"/>
              <a:ext cx="370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800" b="1" baseline="-25000"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21" name="组合 156720"/>
          <p:cNvGrpSpPr/>
          <p:nvPr/>
        </p:nvGrpSpPr>
        <p:grpSpPr>
          <a:xfrm>
            <a:off x="5116513" y="1141413"/>
            <a:ext cx="1757362" cy="2141537"/>
            <a:chOff x="3232" y="802"/>
            <a:chExt cx="1105" cy="1317"/>
          </a:xfrm>
        </p:grpSpPr>
        <p:sp>
          <p:nvSpPr>
            <p:cNvPr id="156722" name="文本框 156721"/>
            <p:cNvSpPr txBox="1"/>
            <p:nvPr/>
          </p:nvSpPr>
          <p:spPr>
            <a:xfrm>
              <a:off x="3900" y="1112"/>
              <a:ext cx="233" cy="3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6723" name="矩形 156722"/>
            <p:cNvSpPr/>
            <p:nvPr/>
          </p:nvSpPr>
          <p:spPr>
            <a:xfrm>
              <a:off x="3572" y="920"/>
              <a:ext cx="234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24" name="矩形 156723"/>
            <p:cNvSpPr/>
            <p:nvPr/>
          </p:nvSpPr>
          <p:spPr>
            <a:xfrm>
              <a:off x="3936" y="1522"/>
              <a:ext cx="20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25" name="矩形 156724"/>
            <p:cNvSpPr/>
            <p:nvPr/>
          </p:nvSpPr>
          <p:spPr>
            <a:xfrm>
              <a:off x="3984" y="1306"/>
              <a:ext cx="20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26" name="矩形 156725"/>
            <p:cNvSpPr/>
            <p:nvPr/>
          </p:nvSpPr>
          <p:spPr>
            <a:xfrm>
              <a:off x="3577" y="1715"/>
              <a:ext cx="20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27" name="文本框 156726"/>
            <p:cNvSpPr txBox="1"/>
            <p:nvPr/>
          </p:nvSpPr>
          <p:spPr>
            <a:xfrm>
              <a:off x="3376" y="802"/>
              <a:ext cx="38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1"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6728" name="文本框 156727"/>
            <p:cNvSpPr txBox="1"/>
            <p:nvPr/>
          </p:nvSpPr>
          <p:spPr>
            <a:xfrm>
              <a:off x="3665" y="1183"/>
              <a:ext cx="386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2"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6729" name="文本框 156728"/>
            <p:cNvSpPr txBox="1"/>
            <p:nvPr/>
          </p:nvSpPr>
          <p:spPr>
            <a:xfrm>
              <a:off x="3741" y="1413"/>
              <a:ext cx="38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3"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6730" name="文本框 156729"/>
            <p:cNvSpPr txBox="1"/>
            <p:nvPr/>
          </p:nvSpPr>
          <p:spPr>
            <a:xfrm>
              <a:off x="3952" y="1620"/>
              <a:ext cx="38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4"</a:t>
              </a:r>
            </a:p>
          </p:txBody>
        </p:sp>
        <p:sp>
          <p:nvSpPr>
            <p:cNvPr id="156731" name="文本框 156730"/>
            <p:cNvSpPr txBox="1"/>
            <p:nvPr/>
          </p:nvSpPr>
          <p:spPr>
            <a:xfrm>
              <a:off x="3232" y="1763"/>
              <a:ext cx="38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5"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32" name="组合 156731"/>
          <p:cNvGrpSpPr/>
          <p:nvPr/>
        </p:nvGrpSpPr>
        <p:grpSpPr>
          <a:xfrm>
            <a:off x="1449388" y="1033463"/>
            <a:ext cx="698500" cy="833437"/>
            <a:chOff x="926" y="735"/>
            <a:chExt cx="440" cy="513"/>
          </a:xfrm>
        </p:grpSpPr>
        <p:sp>
          <p:nvSpPr>
            <p:cNvPr id="156733" name="矩形 156732"/>
            <p:cNvSpPr/>
            <p:nvPr/>
          </p:nvSpPr>
          <p:spPr>
            <a:xfrm>
              <a:off x="1126" y="853"/>
              <a:ext cx="240" cy="3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34" name="文本框 156733"/>
            <p:cNvSpPr txBox="1"/>
            <p:nvPr/>
          </p:nvSpPr>
          <p:spPr>
            <a:xfrm>
              <a:off x="926" y="735"/>
              <a:ext cx="340" cy="3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1'</a:t>
              </a:r>
            </a:p>
          </p:txBody>
        </p:sp>
      </p:grpSp>
      <p:grpSp>
        <p:nvGrpSpPr>
          <p:cNvPr id="156804" name="组合 156803"/>
          <p:cNvGrpSpPr/>
          <p:nvPr/>
        </p:nvGrpSpPr>
        <p:grpSpPr>
          <a:xfrm>
            <a:off x="587375" y="2659063"/>
            <a:ext cx="896938" cy="808037"/>
            <a:chOff x="384" y="1640"/>
            <a:chExt cx="564" cy="497"/>
          </a:xfrm>
        </p:grpSpPr>
        <p:sp>
          <p:nvSpPr>
            <p:cNvPr id="156736" name="矩形 156735"/>
            <p:cNvSpPr/>
            <p:nvPr/>
          </p:nvSpPr>
          <p:spPr>
            <a:xfrm>
              <a:off x="743" y="1640"/>
              <a:ext cx="205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 dirty="0"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56737" name="文本框 156736"/>
            <p:cNvSpPr txBox="1"/>
            <p:nvPr/>
          </p:nvSpPr>
          <p:spPr>
            <a:xfrm>
              <a:off x="384" y="1781"/>
              <a:ext cx="432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5'</a:t>
              </a:r>
            </a:p>
          </p:txBody>
        </p:sp>
      </p:grpSp>
      <p:grpSp>
        <p:nvGrpSpPr>
          <p:cNvPr id="156738" name="组合 156737"/>
          <p:cNvGrpSpPr/>
          <p:nvPr/>
        </p:nvGrpSpPr>
        <p:grpSpPr>
          <a:xfrm>
            <a:off x="776288" y="4953000"/>
            <a:ext cx="747712" cy="596900"/>
            <a:chOff x="503" y="3172"/>
            <a:chExt cx="470" cy="367"/>
          </a:xfrm>
        </p:grpSpPr>
        <p:sp>
          <p:nvSpPr>
            <p:cNvPr id="156739" name="矩形 156738"/>
            <p:cNvSpPr/>
            <p:nvPr/>
          </p:nvSpPr>
          <p:spPr>
            <a:xfrm>
              <a:off x="768" y="3172"/>
              <a:ext cx="205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800" b="1" dirty="0"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56740" name="文本框 156739"/>
            <p:cNvSpPr txBox="1"/>
            <p:nvPr/>
          </p:nvSpPr>
          <p:spPr>
            <a:xfrm>
              <a:off x="503" y="3220"/>
              <a:ext cx="377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(5)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41" name="组合 156740"/>
          <p:cNvGrpSpPr/>
          <p:nvPr/>
        </p:nvGrpSpPr>
        <p:grpSpPr>
          <a:xfrm>
            <a:off x="1770063" y="4951413"/>
            <a:ext cx="490537" cy="588962"/>
            <a:chOff x="1128" y="3147"/>
            <a:chExt cx="308" cy="362"/>
          </a:xfrm>
        </p:grpSpPr>
        <p:sp>
          <p:nvSpPr>
            <p:cNvPr id="156742" name="矩形 156741"/>
            <p:cNvSpPr/>
            <p:nvPr/>
          </p:nvSpPr>
          <p:spPr>
            <a:xfrm>
              <a:off x="1128" y="3147"/>
              <a:ext cx="205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43" name="文本框 156742"/>
            <p:cNvSpPr txBox="1"/>
            <p:nvPr/>
          </p:nvSpPr>
          <p:spPr>
            <a:xfrm>
              <a:off x="1193" y="3153"/>
              <a:ext cx="243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44" name="组合 156743"/>
          <p:cNvGrpSpPr/>
          <p:nvPr/>
        </p:nvGrpSpPr>
        <p:grpSpPr>
          <a:xfrm>
            <a:off x="2036763" y="1341438"/>
            <a:ext cx="561975" cy="866775"/>
            <a:chOff x="1296" y="925"/>
            <a:chExt cx="353" cy="533"/>
          </a:xfrm>
        </p:grpSpPr>
        <p:sp>
          <p:nvSpPr>
            <p:cNvPr id="156745" name="矩形 156744"/>
            <p:cNvSpPr/>
            <p:nvPr/>
          </p:nvSpPr>
          <p:spPr>
            <a:xfrm>
              <a:off x="1296" y="1064"/>
              <a:ext cx="202" cy="39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6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56746" name="文本框 156745"/>
            <p:cNvSpPr txBox="1"/>
            <p:nvPr/>
          </p:nvSpPr>
          <p:spPr>
            <a:xfrm>
              <a:off x="1310" y="925"/>
              <a:ext cx="339" cy="39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2'</a:t>
              </a:r>
            </a:p>
          </p:txBody>
        </p:sp>
      </p:grpSp>
      <p:grpSp>
        <p:nvGrpSpPr>
          <p:cNvPr id="156747" name="组合 156746"/>
          <p:cNvGrpSpPr/>
          <p:nvPr/>
        </p:nvGrpSpPr>
        <p:grpSpPr>
          <a:xfrm>
            <a:off x="5854700" y="0"/>
            <a:ext cx="685800" cy="1944688"/>
            <a:chOff x="3696" y="99"/>
            <a:chExt cx="432" cy="1197"/>
          </a:xfrm>
        </p:grpSpPr>
        <p:sp>
          <p:nvSpPr>
            <p:cNvPr id="156748" name="直接连接符 156747"/>
            <p:cNvSpPr/>
            <p:nvPr/>
          </p:nvSpPr>
          <p:spPr>
            <a:xfrm flipV="1">
              <a:off x="4105" y="288"/>
              <a:ext cx="1" cy="100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9" name="直接连接符 156748"/>
            <p:cNvSpPr/>
            <p:nvPr/>
          </p:nvSpPr>
          <p:spPr>
            <a:xfrm>
              <a:off x="3696" y="432"/>
              <a:ext cx="432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0" name="文本框 156749"/>
            <p:cNvSpPr txBox="1"/>
            <p:nvPr/>
          </p:nvSpPr>
          <p:spPr>
            <a:xfrm>
              <a:off x="3799" y="99"/>
              <a:ext cx="215" cy="3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820" name="组合 156819"/>
          <p:cNvGrpSpPr/>
          <p:nvPr/>
        </p:nvGrpSpPr>
        <p:grpSpPr>
          <a:xfrm>
            <a:off x="1879600" y="4652963"/>
            <a:ext cx="1263650" cy="1185862"/>
            <a:chOff x="1184" y="2931"/>
            <a:chExt cx="796" cy="747"/>
          </a:xfrm>
        </p:grpSpPr>
        <p:sp>
          <p:nvSpPr>
            <p:cNvPr id="156704" name="椭圆 156703"/>
            <p:cNvSpPr/>
            <p:nvPr/>
          </p:nvSpPr>
          <p:spPr>
            <a:xfrm>
              <a:off x="1184" y="2937"/>
              <a:ext cx="796" cy="741"/>
            </a:xfrm>
            <a:prstGeom prst="ellipse">
              <a:avLst/>
            </a:prstGeom>
            <a:noFill/>
            <a:ln w="19050" cap="sq" cmpd="sng">
              <a:solidFill>
                <a:srgbClr val="0000FF"/>
              </a:solidFill>
              <a:prstDash val="solid"/>
              <a:headEnd type="none" w="sm" len="sm"/>
              <a:tailEnd type="none" w="sm" len="lg"/>
            </a:ln>
          </p:spPr>
          <p:txBody>
            <a:bodyPr wrap="none" anchor="ctr"/>
            <a:lstStyle/>
            <a:p>
              <a:pPr lvl="0" algn="ctr"/>
              <a:endParaRPr sz="28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56751" name="组合 156750"/>
            <p:cNvGrpSpPr/>
            <p:nvPr/>
          </p:nvGrpSpPr>
          <p:grpSpPr>
            <a:xfrm>
              <a:off x="1553" y="2931"/>
              <a:ext cx="375" cy="367"/>
              <a:chOff x="1565" y="2962"/>
              <a:chExt cx="375" cy="360"/>
            </a:xfrm>
          </p:grpSpPr>
          <p:sp>
            <p:nvSpPr>
              <p:cNvPr id="156752" name="直接连接符 156751"/>
              <p:cNvSpPr/>
              <p:nvPr/>
            </p:nvSpPr>
            <p:spPr>
              <a:xfrm flipV="1">
                <a:off x="1584" y="3168"/>
                <a:ext cx="356" cy="154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53" name="文本框 156752"/>
              <p:cNvSpPr txBox="1"/>
              <p:nvPr/>
            </p:nvSpPr>
            <p:spPr>
              <a:xfrm rot="-1496556">
                <a:off x="1565" y="2962"/>
                <a:ext cx="230" cy="358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chemeClr val="accent2"/>
                    </a:solidFill>
                    <a:latin typeface="Times New Roman" pitchFamily="18" charset="0"/>
                    <a:ea typeface="宋体" charset="-122"/>
                  </a:rPr>
                  <a:t>r</a:t>
                </a:r>
                <a:endParaRPr lang="en-US" altLang="zh-CN" sz="2800" b="1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56754" name="组合 156753"/>
          <p:cNvGrpSpPr/>
          <p:nvPr/>
        </p:nvGrpSpPr>
        <p:grpSpPr>
          <a:xfrm>
            <a:off x="5854700" y="1944688"/>
            <a:ext cx="533400" cy="1949450"/>
            <a:chOff x="3696" y="1296"/>
            <a:chExt cx="336" cy="1200"/>
          </a:xfrm>
        </p:grpSpPr>
        <p:sp>
          <p:nvSpPr>
            <p:cNvPr id="156755" name="直接连接符 156754"/>
            <p:cNvSpPr/>
            <p:nvPr/>
          </p:nvSpPr>
          <p:spPr>
            <a:xfrm>
              <a:off x="4032" y="1296"/>
              <a:ext cx="0" cy="12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6" name="直接连接符 156755"/>
            <p:cNvSpPr/>
            <p:nvPr/>
          </p:nvSpPr>
          <p:spPr>
            <a:xfrm>
              <a:off x="3696" y="2160"/>
              <a:ext cx="0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7" name="直接连接符 156756"/>
            <p:cNvSpPr/>
            <p:nvPr/>
          </p:nvSpPr>
          <p:spPr>
            <a:xfrm>
              <a:off x="3696" y="2304"/>
              <a:ext cx="33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8" name="文本框 156757"/>
            <p:cNvSpPr txBox="1"/>
            <p:nvPr/>
          </p:nvSpPr>
          <p:spPr>
            <a:xfrm>
              <a:off x="3744" y="2031"/>
              <a:ext cx="187" cy="31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Y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59" name="组合 156758"/>
          <p:cNvGrpSpPr/>
          <p:nvPr/>
        </p:nvGrpSpPr>
        <p:grpSpPr>
          <a:xfrm>
            <a:off x="-19050" y="5208588"/>
            <a:ext cx="758825" cy="520700"/>
            <a:chOff x="3" y="3305"/>
            <a:chExt cx="477" cy="320"/>
          </a:xfrm>
        </p:grpSpPr>
        <p:sp>
          <p:nvSpPr>
            <p:cNvPr id="156760" name="直接连接符 156759"/>
            <p:cNvSpPr/>
            <p:nvPr/>
          </p:nvSpPr>
          <p:spPr>
            <a:xfrm flipH="1">
              <a:off x="288" y="3312"/>
              <a:ext cx="9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1" name="直接连接符 156760"/>
            <p:cNvSpPr/>
            <p:nvPr/>
          </p:nvSpPr>
          <p:spPr>
            <a:xfrm flipH="1">
              <a:off x="192" y="3624"/>
              <a:ext cx="28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2" name="直接连接符 156761"/>
            <p:cNvSpPr/>
            <p:nvPr/>
          </p:nvSpPr>
          <p:spPr>
            <a:xfrm>
              <a:off x="336" y="3312"/>
              <a:ext cx="0" cy="31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3" name="文本框 156762"/>
            <p:cNvSpPr txBox="1"/>
            <p:nvPr/>
          </p:nvSpPr>
          <p:spPr>
            <a:xfrm rot="16177451">
              <a:off x="30" y="3277"/>
              <a:ext cx="271" cy="32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Y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808" name="组合 156807"/>
          <p:cNvGrpSpPr/>
          <p:nvPr/>
        </p:nvGrpSpPr>
        <p:grpSpPr>
          <a:xfrm>
            <a:off x="5854700" y="2255838"/>
            <a:ext cx="839788" cy="2263775"/>
            <a:chOff x="3696" y="1392"/>
            <a:chExt cx="529" cy="1392"/>
          </a:xfrm>
        </p:grpSpPr>
        <p:sp>
          <p:nvSpPr>
            <p:cNvPr id="156765" name="直接连接符 156764"/>
            <p:cNvSpPr/>
            <p:nvPr/>
          </p:nvSpPr>
          <p:spPr>
            <a:xfrm>
              <a:off x="4224" y="1392"/>
              <a:ext cx="1" cy="13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6" name="直接连接符 156765"/>
            <p:cNvSpPr/>
            <p:nvPr/>
          </p:nvSpPr>
          <p:spPr>
            <a:xfrm>
              <a:off x="3696" y="2352"/>
              <a:ext cx="1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7" name="直接连接符 156766"/>
            <p:cNvSpPr/>
            <p:nvPr/>
          </p:nvSpPr>
          <p:spPr>
            <a:xfrm>
              <a:off x="3696" y="2592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8" name="文本框 156767"/>
            <p:cNvSpPr txBox="1"/>
            <p:nvPr/>
          </p:nvSpPr>
          <p:spPr>
            <a:xfrm>
              <a:off x="3696" y="2213"/>
              <a:ext cx="432" cy="356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32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821" name="组合 156820"/>
          <p:cNvGrpSpPr/>
          <p:nvPr/>
        </p:nvGrpSpPr>
        <p:grpSpPr>
          <a:xfrm>
            <a:off x="1731963" y="4440238"/>
            <a:ext cx="1595437" cy="1574800"/>
            <a:chOff x="1091" y="2797"/>
            <a:chExt cx="1005" cy="992"/>
          </a:xfrm>
        </p:grpSpPr>
        <p:sp>
          <p:nvSpPr>
            <p:cNvPr id="156675" name="椭圆 156674"/>
            <p:cNvSpPr/>
            <p:nvPr/>
          </p:nvSpPr>
          <p:spPr>
            <a:xfrm>
              <a:off x="1091" y="2797"/>
              <a:ext cx="1005" cy="992"/>
            </a:xfrm>
            <a:prstGeom prst="ellipse">
              <a:avLst/>
            </a:prstGeom>
            <a:noFill/>
            <a:ln w="190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algn="ctr"/>
              <a:endParaRPr sz="1400" b="1" dirty="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56769" name="组合 156768"/>
            <p:cNvGrpSpPr/>
            <p:nvPr/>
          </p:nvGrpSpPr>
          <p:grpSpPr>
            <a:xfrm>
              <a:off x="1572" y="3275"/>
              <a:ext cx="478" cy="407"/>
              <a:chOff x="1584" y="3299"/>
              <a:chExt cx="477" cy="397"/>
            </a:xfrm>
          </p:grpSpPr>
          <p:sp>
            <p:nvSpPr>
              <p:cNvPr id="156770" name="直接连接符 156769"/>
              <p:cNvSpPr/>
              <p:nvPr/>
            </p:nvSpPr>
            <p:spPr>
              <a:xfrm>
                <a:off x="1584" y="3312"/>
                <a:ext cx="336" cy="384"/>
              </a:xfrm>
              <a:prstGeom prst="line">
                <a:avLst/>
              </a:prstGeom>
              <a:ln w="19050" cap="flat" cmpd="sng">
                <a:solidFill>
                  <a:srgbClr val="660033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71" name="文本框 156770"/>
              <p:cNvSpPr txBox="1"/>
              <p:nvPr/>
            </p:nvSpPr>
            <p:spPr>
              <a:xfrm rot="3122618">
                <a:off x="1726" y="3270"/>
                <a:ext cx="306" cy="36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660033"/>
                    </a:solidFill>
                    <a:latin typeface="Times New Roman" pitchFamily="18" charset="0"/>
                    <a:ea typeface="宋体" charset="-122"/>
                  </a:rPr>
                  <a:t>r</a:t>
                </a:r>
                <a:r>
                  <a:rPr lang="en-US" altLang="zh-CN" sz="3200" b="1" baseline="-25000">
                    <a:solidFill>
                      <a:srgbClr val="660033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156772" name="直接连接符 156771"/>
          <p:cNvSpPr/>
          <p:nvPr/>
        </p:nvSpPr>
        <p:spPr>
          <a:xfrm flipV="1">
            <a:off x="2112963" y="2255838"/>
            <a:ext cx="0" cy="36671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6773" name="组合 156772"/>
          <p:cNvGrpSpPr/>
          <p:nvPr/>
        </p:nvGrpSpPr>
        <p:grpSpPr>
          <a:xfrm>
            <a:off x="2036763" y="4483100"/>
            <a:ext cx="458787" cy="1508125"/>
            <a:chOff x="1296" y="2858"/>
            <a:chExt cx="288" cy="928"/>
          </a:xfrm>
        </p:grpSpPr>
        <p:sp>
          <p:nvSpPr>
            <p:cNvPr id="156774" name="矩形 156773"/>
            <p:cNvSpPr/>
            <p:nvPr/>
          </p:nvSpPr>
          <p:spPr>
            <a:xfrm>
              <a:off x="1296" y="2858"/>
              <a:ext cx="205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grpSp>
          <p:nvGrpSpPr>
            <p:cNvPr id="156775" name="组合 156774"/>
            <p:cNvGrpSpPr/>
            <p:nvPr/>
          </p:nvGrpSpPr>
          <p:grpSpPr>
            <a:xfrm>
              <a:off x="1296" y="3304"/>
              <a:ext cx="288" cy="482"/>
              <a:chOff x="1296" y="3304"/>
              <a:chExt cx="288" cy="482"/>
            </a:xfrm>
          </p:grpSpPr>
          <p:sp>
            <p:nvSpPr>
              <p:cNvPr id="156776" name="矩形 156775"/>
              <p:cNvSpPr/>
              <p:nvPr/>
            </p:nvSpPr>
            <p:spPr>
              <a:xfrm>
                <a:off x="1296" y="3467"/>
                <a:ext cx="202" cy="3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156777" name="文本框 156776"/>
              <p:cNvSpPr txBox="1"/>
              <p:nvPr/>
            </p:nvSpPr>
            <p:spPr>
              <a:xfrm>
                <a:off x="1344" y="3304"/>
                <a:ext cx="240" cy="35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endPara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56778" name="组合 156777"/>
          <p:cNvGrpSpPr/>
          <p:nvPr/>
        </p:nvGrpSpPr>
        <p:grpSpPr>
          <a:xfrm>
            <a:off x="1960563" y="4289425"/>
            <a:ext cx="534987" cy="2190750"/>
            <a:chOff x="1244" y="2739"/>
            <a:chExt cx="336" cy="1349"/>
          </a:xfrm>
        </p:grpSpPr>
        <p:sp>
          <p:nvSpPr>
            <p:cNvPr id="156779" name="矩形 156778"/>
            <p:cNvSpPr/>
            <p:nvPr/>
          </p:nvSpPr>
          <p:spPr>
            <a:xfrm>
              <a:off x="1244" y="3579"/>
              <a:ext cx="206" cy="3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80" name="矩形 156779"/>
            <p:cNvSpPr/>
            <p:nvPr/>
          </p:nvSpPr>
          <p:spPr>
            <a:xfrm>
              <a:off x="1244" y="2739"/>
              <a:ext cx="206" cy="3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81" name="文本框 156780"/>
            <p:cNvSpPr txBox="1"/>
            <p:nvPr/>
          </p:nvSpPr>
          <p:spPr>
            <a:xfrm>
              <a:off x="1337" y="3731"/>
              <a:ext cx="243" cy="35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82" name="组合 156781"/>
          <p:cNvGrpSpPr/>
          <p:nvPr/>
        </p:nvGrpSpPr>
        <p:grpSpPr>
          <a:xfrm>
            <a:off x="1101725" y="2200275"/>
            <a:ext cx="803275" cy="681038"/>
            <a:chOff x="708" y="1454"/>
            <a:chExt cx="505" cy="418"/>
          </a:xfrm>
        </p:grpSpPr>
        <p:sp>
          <p:nvSpPr>
            <p:cNvPr id="156783" name="矩形 156782"/>
            <p:cNvSpPr/>
            <p:nvPr/>
          </p:nvSpPr>
          <p:spPr>
            <a:xfrm>
              <a:off x="1009" y="1516"/>
              <a:ext cx="204" cy="3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 dirty="0"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84" name="文本框 156783"/>
            <p:cNvSpPr txBox="1"/>
            <p:nvPr/>
          </p:nvSpPr>
          <p:spPr>
            <a:xfrm>
              <a:off x="708" y="1454"/>
              <a:ext cx="314" cy="35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4'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85" name="组合 156784"/>
          <p:cNvGrpSpPr/>
          <p:nvPr/>
        </p:nvGrpSpPr>
        <p:grpSpPr>
          <a:xfrm>
            <a:off x="1500188" y="1817688"/>
            <a:ext cx="641350" cy="757237"/>
            <a:chOff x="1069" y="1217"/>
            <a:chExt cx="346" cy="467"/>
          </a:xfrm>
        </p:grpSpPr>
        <p:sp>
          <p:nvSpPr>
            <p:cNvPr id="156786" name="矩形 156785"/>
            <p:cNvSpPr/>
            <p:nvPr/>
          </p:nvSpPr>
          <p:spPr>
            <a:xfrm>
              <a:off x="1270" y="1288"/>
              <a:ext cx="145" cy="3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87" name="文本框 156786"/>
            <p:cNvSpPr txBox="1"/>
            <p:nvPr/>
          </p:nvSpPr>
          <p:spPr>
            <a:xfrm>
              <a:off x="1069" y="1217"/>
              <a:ext cx="339" cy="39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3'</a:t>
              </a:r>
            </a:p>
          </p:txBody>
        </p:sp>
      </p:grpSp>
      <p:grpSp>
        <p:nvGrpSpPr>
          <p:cNvPr id="156810" name="组合 156809"/>
          <p:cNvGrpSpPr/>
          <p:nvPr/>
        </p:nvGrpSpPr>
        <p:grpSpPr>
          <a:xfrm>
            <a:off x="1314450" y="4419600"/>
            <a:ext cx="615950" cy="1579563"/>
            <a:chOff x="2737" y="2758"/>
            <a:chExt cx="387" cy="996"/>
          </a:xfrm>
        </p:grpSpPr>
        <p:sp>
          <p:nvSpPr>
            <p:cNvPr id="156789" name="矩形 156788"/>
            <p:cNvSpPr/>
            <p:nvPr/>
          </p:nvSpPr>
          <p:spPr>
            <a:xfrm>
              <a:off x="2884" y="3427"/>
              <a:ext cx="24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90" name="矩形 156789"/>
            <p:cNvSpPr/>
            <p:nvPr/>
          </p:nvSpPr>
          <p:spPr>
            <a:xfrm>
              <a:off x="2906" y="2758"/>
              <a:ext cx="192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156791" name="文本框 156790"/>
            <p:cNvSpPr txBox="1"/>
            <p:nvPr/>
          </p:nvSpPr>
          <p:spPr>
            <a:xfrm>
              <a:off x="2737" y="3257"/>
              <a:ext cx="377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(4)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6792" name="组合 156791"/>
          <p:cNvGrpSpPr/>
          <p:nvPr/>
        </p:nvGrpSpPr>
        <p:grpSpPr>
          <a:xfrm>
            <a:off x="1884363" y="4552950"/>
            <a:ext cx="304800" cy="1370013"/>
            <a:chOff x="1152" y="2901"/>
            <a:chExt cx="192" cy="843"/>
          </a:xfrm>
        </p:grpSpPr>
        <p:sp>
          <p:nvSpPr>
            <p:cNvPr id="156793" name="直接连接符 156792"/>
            <p:cNvSpPr/>
            <p:nvPr/>
          </p:nvSpPr>
          <p:spPr>
            <a:xfrm>
              <a:off x="1152" y="2901"/>
              <a:ext cx="19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4" name="直接连接符 156793"/>
            <p:cNvSpPr/>
            <p:nvPr/>
          </p:nvSpPr>
          <p:spPr>
            <a:xfrm>
              <a:off x="1152" y="3744"/>
              <a:ext cx="19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795" name="组合 156794"/>
          <p:cNvGrpSpPr/>
          <p:nvPr/>
        </p:nvGrpSpPr>
        <p:grpSpPr>
          <a:xfrm>
            <a:off x="1120775" y="4597400"/>
            <a:ext cx="230188" cy="1325563"/>
            <a:chOff x="720" y="2832"/>
            <a:chExt cx="144" cy="816"/>
          </a:xfrm>
        </p:grpSpPr>
        <p:sp>
          <p:nvSpPr>
            <p:cNvPr id="156796" name="任意多边形 156795"/>
            <p:cNvSpPr/>
            <p:nvPr/>
          </p:nvSpPr>
          <p:spPr>
            <a:xfrm>
              <a:off x="768" y="2832"/>
              <a:ext cx="96" cy="144"/>
            </a:xfrm>
            <a:custGeom>
              <a:avLst/>
              <a:gdLst/>
              <a:ahLst/>
              <a:cxnLst/>
              <a:rect l="0" t="0" r="0" b="0"/>
              <a:pathLst>
                <a:path w="96" h="144">
                  <a:moveTo>
                    <a:pt x="96" y="0"/>
                  </a:moveTo>
                  <a:cubicBezTo>
                    <a:pt x="56" y="60"/>
                    <a:pt x="16" y="120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7" name="任意多边形 156796"/>
            <p:cNvSpPr/>
            <p:nvPr/>
          </p:nvSpPr>
          <p:spPr>
            <a:xfrm>
              <a:off x="720" y="3024"/>
              <a:ext cx="48" cy="144"/>
            </a:xfrm>
            <a:custGeom>
              <a:avLst/>
              <a:gdLst/>
              <a:ahLst/>
              <a:cxnLst/>
              <a:rect l="0" t="0" r="0" b="0"/>
              <a:pathLst>
                <a:path w="48" h="144">
                  <a:moveTo>
                    <a:pt x="48" y="0"/>
                  </a:moveTo>
                  <a:cubicBezTo>
                    <a:pt x="28" y="56"/>
                    <a:pt x="8" y="11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8" name="任意多边形 156797"/>
            <p:cNvSpPr/>
            <p:nvPr/>
          </p:nvSpPr>
          <p:spPr>
            <a:xfrm>
              <a:off x="720" y="3264"/>
              <a:ext cx="48" cy="192"/>
            </a:xfrm>
            <a:custGeom>
              <a:avLst/>
              <a:gdLst/>
              <a:ahLst/>
              <a:cxnLst/>
              <a:rect l="0" t="0" r="0" b="0"/>
              <a:pathLst>
                <a:path w="48" h="192">
                  <a:moveTo>
                    <a:pt x="0" y="0"/>
                  </a:moveTo>
                  <a:cubicBezTo>
                    <a:pt x="16" y="76"/>
                    <a:pt x="32" y="152"/>
                    <a:pt x="48" y="192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9" name="任意多边形 156798"/>
            <p:cNvSpPr/>
            <p:nvPr/>
          </p:nvSpPr>
          <p:spPr>
            <a:xfrm>
              <a:off x="768" y="3504"/>
              <a:ext cx="96" cy="144"/>
            </a:xfrm>
            <a:custGeom>
              <a:avLst/>
              <a:gdLst/>
              <a:ahLst/>
              <a:cxnLst/>
              <a:rect l="0" t="0" r="0" b="0"/>
              <a:pathLst>
                <a:path w="96" h="144">
                  <a:moveTo>
                    <a:pt x="0" y="0"/>
                  </a:moveTo>
                  <a:cubicBezTo>
                    <a:pt x="0" y="24"/>
                    <a:pt x="0" y="48"/>
                    <a:pt x="96" y="144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801" name="直接连接符 156800"/>
          <p:cNvSpPr/>
          <p:nvPr/>
        </p:nvSpPr>
        <p:spPr>
          <a:xfrm flipV="1">
            <a:off x="1731963" y="2568575"/>
            <a:ext cx="0" cy="31972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802" name="直接连接符 156801"/>
          <p:cNvSpPr/>
          <p:nvPr/>
        </p:nvSpPr>
        <p:spPr>
          <a:xfrm flipH="1">
            <a:off x="1731963" y="2606675"/>
            <a:ext cx="4656137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817" name="文本框 156816"/>
          <p:cNvSpPr txBox="1"/>
          <p:nvPr/>
        </p:nvSpPr>
        <p:spPr>
          <a:xfrm>
            <a:off x="3494088" y="6367463"/>
            <a:ext cx="2579687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14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问：能否用立体表面取点法求斜交两圆柱相贯线的投影？</a:t>
            </a:r>
            <a:endParaRPr lang="zh-CN" altLang="en-US" sz="1400" b="1">
              <a:solidFill>
                <a:schemeClr val="folHlin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1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6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6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15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30" name="组合 201729"/>
          <p:cNvGrpSpPr/>
          <p:nvPr/>
        </p:nvGrpSpPr>
        <p:grpSpPr>
          <a:xfrm>
            <a:off x="5162550" y="3429000"/>
            <a:ext cx="3560763" cy="2913063"/>
            <a:chOff x="3264" y="2160"/>
            <a:chExt cx="2243" cy="1835"/>
          </a:xfrm>
        </p:grpSpPr>
        <p:graphicFrame>
          <p:nvGraphicFramePr>
            <p:cNvPr id="201731" name="对象 201730"/>
            <p:cNvGraphicFramePr>
              <a:graphicFrameLocks/>
            </p:cNvGraphicFramePr>
            <p:nvPr/>
          </p:nvGraphicFramePr>
          <p:xfrm>
            <a:off x="3264" y="2160"/>
            <a:ext cx="2232" cy="1835"/>
          </p:xfrm>
          <a:graphic>
            <a:graphicData uri="http://schemas.openxmlformats.org/presentationml/2006/ole">
              <p:oleObj spid="_x0000_s54273" r:id="rId5" imgW="990826" imgH="815402" progId="PBrush">
                <p:embed/>
              </p:oleObj>
            </a:graphicData>
          </a:graphic>
        </p:graphicFrame>
        <p:sp>
          <p:nvSpPr>
            <p:cNvPr id="201732" name="文本框 201731"/>
            <p:cNvSpPr txBox="1"/>
            <p:nvPr/>
          </p:nvSpPr>
          <p:spPr>
            <a:xfrm>
              <a:off x="5136" y="2592"/>
              <a:ext cx="371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800" b="1" baseline="-25000"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1733" name="矩形 201732"/>
            <p:cNvSpPr/>
            <p:nvPr/>
          </p:nvSpPr>
          <p:spPr>
            <a:xfrm>
              <a:off x="4368" y="3024"/>
              <a:ext cx="205" cy="288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01734" name="矩形 201733"/>
            <p:cNvSpPr/>
            <p:nvPr/>
          </p:nvSpPr>
          <p:spPr>
            <a:xfrm>
              <a:off x="4128" y="2832"/>
              <a:ext cx="205" cy="288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01735" name="文本框 201734"/>
            <p:cNvSpPr txBox="1"/>
            <p:nvPr/>
          </p:nvSpPr>
          <p:spPr>
            <a:xfrm>
              <a:off x="4463" y="2928"/>
              <a:ext cx="277" cy="25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000" b="1" i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Ⅲ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736" name="组合 201735"/>
          <p:cNvGrpSpPr/>
          <p:nvPr/>
        </p:nvGrpSpPr>
        <p:grpSpPr>
          <a:xfrm>
            <a:off x="323850" y="565150"/>
            <a:ext cx="8175625" cy="6292850"/>
            <a:chOff x="1420" y="1523"/>
            <a:chExt cx="1823" cy="1369"/>
          </a:xfrm>
        </p:grpSpPr>
        <p:sp>
          <p:nvSpPr>
            <p:cNvPr id="201737" name="任意多边形 201736"/>
            <p:cNvSpPr/>
            <p:nvPr/>
          </p:nvSpPr>
          <p:spPr>
            <a:xfrm>
              <a:off x="1990" y="1809"/>
              <a:ext cx="1" cy="170"/>
            </a:xfrm>
            <a:custGeom>
              <a:avLst/>
              <a:gdLst/>
              <a:ahLst/>
              <a:cxnLst/>
              <a:rect l="0" t="0" r="0" b="0"/>
              <a:pathLst>
                <a:path w="1" h="1873">
                  <a:moveTo>
                    <a:pt x="0" y="187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38" name="任意多边形 201737"/>
            <p:cNvSpPr/>
            <p:nvPr/>
          </p:nvSpPr>
          <p:spPr>
            <a:xfrm>
              <a:off x="1990" y="1737"/>
              <a:ext cx="1" cy="36"/>
            </a:xfrm>
            <a:custGeom>
              <a:avLst/>
              <a:gdLst/>
              <a:ahLst/>
              <a:cxnLst/>
              <a:rect l="0" t="0" r="0" b="0"/>
              <a:pathLst>
                <a:path w="1" h="398">
                  <a:moveTo>
                    <a:pt x="0" y="39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39" name="任意多边形 201738"/>
            <p:cNvSpPr/>
            <p:nvPr/>
          </p:nvSpPr>
          <p:spPr>
            <a:xfrm>
              <a:off x="1990" y="1530"/>
              <a:ext cx="1" cy="171"/>
            </a:xfrm>
            <a:custGeom>
              <a:avLst/>
              <a:gdLst/>
              <a:ahLst/>
              <a:cxnLst/>
              <a:rect l="0" t="0" r="0" b="0"/>
              <a:pathLst>
                <a:path w="1" h="1873">
                  <a:moveTo>
                    <a:pt x="0" y="187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0" name="任意多边形 201739"/>
            <p:cNvSpPr/>
            <p:nvPr/>
          </p:nvSpPr>
          <p:spPr>
            <a:xfrm>
              <a:off x="1667" y="2152"/>
              <a:ext cx="662" cy="681"/>
            </a:xfrm>
            <a:custGeom>
              <a:avLst/>
              <a:gdLst/>
              <a:ahLst/>
              <a:cxnLst/>
              <a:rect l="0" t="0" r="0" b="0"/>
              <a:pathLst>
                <a:path w="7286" h="7482">
                  <a:moveTo>
                    <a:pt x="0" y="4986"/>
                  </a:moveTo>
                  <a:lnTo>
                    <a:pt x="365" y="5745"/>
                  </a:lnTo>
                  <a:lnTo>
                    <a:pt x="890" y="6404"/>
                  </a:lnTo>
                  <a:lnTo>
                    <a:pt x="1549" y="6928"/>
                  </a:lnTo>
                  <a:lnTo>
                    <a:pt x="2307" y="7295"/>
                  </a:lnTo>
                  <a:lnTo>
                    <a:pt x="3127" y="7482"/>
                  </a:lnTo>
                  <a:lnTo>
                    <a:pt x="3970" y="7482"/>
                  </a:lnTo>
                  <a:lnTo>
                    <a:pt x="4790" y="7295"/>
                  </a:lnTo>
                  <a:lnTo>
                    <a:pt x="5549" y="6930"/>
                  </a:lnTo>
                  <a:lnTo>
                    <a:pt x="6207" y="6404"/>
                  </a:lnTo>
                  <a:lnTo>
                    <a:pt x="6733" y="5746"/>
                  </a:lnTo>
                  <a:lnTo>
                    <a:pt x="7098" y="4986"/>
                  </a:lnTo>
                  <a:lnTo>
                    <a:pt x="7286" y="4164"/>
                  </a:lnTo>
                  <a:lnTo>
                    <a:pt x="7286" y="3322"/>
                  </a:lnTo>
                  <a:lnTo>
                    <a:pt x="7099" y="2500"/>
                  </a:lnTo>
                  <a:lnTo>
                    <a:pt x="6734" y="1740"/>
                  </a:lnTo>
                  <a:lnTo>
                    <a:pt x="6209" y="1081"/>
                  </a:lnTo>
                  <a:lnTo>
                    <a:pt x="5552" y="555"/>
                  </a:lnTo>
                  <a:lnTo>
                    <a:pt x="4793" y="190"/>
                  </a:lnTo>
                  <a:lnTo>
                    <a:pt x="3973" y="1"/>
                  </a:lnTo>
                  <a:lnTo>
                    <a:pt x="3131" y="0"/>
                  </a:lnTo>
                  <a:lnTo>
                    <a:pt x="2309" y="188"/>
                  </a:lnTo>
                  <a:lnTo>
                    <a:pt x="1551" y="553"/>
                  </a:lnTo>
                  <a:lnTo>
                    <a:pt x="892" y="1078"/>
                  </a:lnTo>
                  <a:lnTo>
                    <a:pt x="366" y="1736"/>
                  </a:lnTo>
                  <a:lnTo>
                    <a:pt x="1" y="2494"/>
                  </a:lnTo>
                  <a:lnTo>
                    <a:pt x="2" y="249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1" name="任意多边形 201740"/>
            <p:cNvSpPr/>
            <p:nvPr/>
          </p:nvSpPr>
          <p:spPr>
            <a:xfrm>
              <a:off x="1990" y="1580"/>
              <a:ext cx="342" cy="342"/>
            </a:xfrm>
            <a:custGeom>
              <a:avLst/>
              <a:gdLst/>
              <a:ahLst/>
              <a:cxnLst/>
              <a:rect l="0" t="0" r="0" b="0"/>
              <a:pathLst>
                <a:path w="3761" h="3764">
                  <a:moveTo>
                    <a:pt x="3761" y="3764"/>
                  </a:moveTo>
                  <a:lnTo>
                    <a:pt x="3734" y="3310"/>
                  </a:lnTo>
                  <a:lnTo>
                    <a:pt x="3652" y="2863"/>
                  </a:lnTo>
                  <a:lnTo>
                    <a:pt x="3516" y="2429"/>
                  </a:lnTo>
                  <a:lnTo>
                    <a:pt x="3330" y="2014"/>
                  </a:lnTo>
                  <a:lnTo>
                    <a:pt x="3095" y="1625"/>
                  </a:lnTo>
                  <a:lnTo>
                    <a:pt x="2814" y="1268"/>
                  </a:lnTo>
                  <a:lnTo>
                    <a:pt x="2493" y="947"/>
                  </a:lnTo>
                  <a:lnTo>
                    <a:pt x="2137" y="666"/>
                  </a:lnTo>
                  <a:lnTo>
                    <a:pt x="1748" y="430"/>
                  </a:lnTo>
                  <a:lnTo>
                    <a:pt x="1334" y="244"/>
                  </a:lnTo>
                  <a:lnTo>
                    <a:pt x="900" y="109"/>
                  </a:lnTo>
                  <a:lnTo>
                    <a:pt x="453" y="28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2" name="任意多边形 201741"/>
            <p:cNvSpPr/>
            <p:nvPr/>
          </p:nvSpPr>
          <p:spPr>
            <a:xfrm>
              <a:off x="1990" y="2093"/>
              <a:ext cx="1" cy="200"/>
            </a:xfrm>
            <a:custGeom>
              <a:avLst/>
              <a:gdLst/>
              <a:ahLst/>
              <a:cxnLst/>
              <a:rect l="0" t="0" r="0" b="0"/>
              <a:pathLst>
                <a:path w="1" h="2201">
                  <a:moveTo>
                    <a:pt x="0" y="0"/>
                  </a:moveTo>
                  <a:lnTo>
                    <a:pt x="0" y="2201"/>
                  </a:lnTo>
                  <a:lnTo>
                    <a:pt x="1" y="220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3" name="任意多边形 201742"/>
            <p:cNvSpPr/>
            <p:nvPr/>
          </p:nvSpPr>
          <p:spPr>
            <a:xfrm>
              <a:off x="1990" y="2330"/>
              <a:ext cx="1" cy="36"/>
            </a:xfrm>
            <a:custGeom>
              <a:avLst/>
              <a:gdLst/>
              <a:ahLst/>
              <a:cxnLst/>
              <a:rect l="0" t="0" r="0" b="0"/>
              <a:pathLst>
                <a:path w="1" h="398">
                  <a:moveTo>
                    <a:pt x="0" y="0"/>
                  </a:moveTo>
                  <a:lnTo>
                    <a:pt x="0" y="398"/>
                  </a:lnTo>
                  <a:lnTo>
                    <a:pt x="1" y="39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4" name="任意多边形 201743"/>
            <p:cNvSpPr/>
            <p:nvPr/>
          </p:nvSpPr>
          <p:spPr>
            <a:xfrm>
              <a:off x="1990" y="2402"/>
              <a:ext cx="1" cy="181"/>
            </a:xfrm>
            <a:custGeom>
              <a:avLst/>
              <a:gdLst/>
              <a:ahLst/>
              <a:cxnLst/>
              <a:rect l="0" t="0" r="0" b="0"/>
              <a:pathLst>
                <a:path w="1" h="1992">
                  <a:moveTo>
                    <a:pt x="0" y="0"/>
                  </a:moveTo>
                  <a:lnTo>
                    <a:pt x="0" y="1992"/>
                  </a:lnTo>
                  <a:lnTo>
                    <a:pt x="1" y="19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5" name="任意多边形 201744"/>
            <p:cNvSpPr/>
            <p:nvPr/>
          </p:nvSpPr>
          <p:spPr>
            <a:xfrm>
              <a:off x="1990" y="2619"/>
              <a:ext cx="1" cy="37"/>
            </a:xfrm>
            <a:custGeom>
              <a:avLst/>
              <a:gdLst/>
              <a:ahLst/>
              <a:cxnLst/>
              <a:rect l="0" t="0" r="0" b="0"/>
              <a:pathLst>
                <a:path w="1" h="398">
                  <a:moveTo>
                    <a:pt x="0" y="0"/>
                  </a:moveTo>
                  <a:lnTo>
                    <a:pt x="0" y="398"/>
                  </a:lnTo>
                  <a:lnTo>
                    <a:pt x="1" y="39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6" name="任意多边形 201745"/>
            <p:cNvSpPr/>
            <p:nvPr/>
          </p:nvSpPr>
          <p:spPr>
            <a:xfrm>
              <a:off x="1990" y="2692"/>
              <a:ext cx="1" cy="200"/>
            </a:xfrm>
            <a:custGeom>
              <a:avLst/>
              <a:gdLst/>
              <a:ahLst/>
              <a:cxnLst/>
              <a:rect l="0" t="0" r="0" b="0"/>
              <a:pathLst>
                <a:path w="1" h="2200">
                  <a:moveTo>
                    <a:pt x="0" y="0"/>
                  </a:moveTo>
                  <a:lnTo>
                    <a:pt x="0" y="2200"/>
                  </a:lnTo>
                  <a:lnTo>
                    <a:pt x="1" y="220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7" name="任意多边形 201746"/>
            <p:cNvSpPr/>
            <p:nvPr/>
          </p:nvSpPr>
          <p:spPr>
            <a:xfrm>
              <a:off x="2901" y="1523"/>
              <a:ext cx="1" cy="174"/>
            </a:xfrm>
            <a:custGeom>
              <a:avLst/>
              <a:gdLst/>
              <a:ahLst/>
              <a:cxnLst/>
              <a:rect l="0" t="0" r="0" b="0"/>
              <a:pathLst>
                <a:path w="1" h="1911">
                  <a:moveTo>
                    <a:pt x="0" y="0"/>
                  </a:moveTo>
                  <a:lnTo>
                    <a:pt x="0" y="1911"/>
                  </a:lnTo>
                  <a:lnTo>
                    <a:pt x="1" y="191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8" name="任意多边形 201747"/>
            <p:cNvSpPr/>
            <p:nvPr/>
          </p:nvSpPr>
          <p:spPr>
            <a:xfrm>
              <a:off x="2901" y="1733"/>
              <a:ext cx="1" cy="36"/>
            </a:xfrm>
            <a:custGeom>
              <a:avLst/>
              <a:gdLst/>
              <a:ahLst/>
              <a:cxnLst/>
              <a:rect l="0" t="0" r="0" b="0"/>
              <a:pathLst>
                <a:path w="1" h="399">
                  <a:moveTo>
                    <a:pt x="0" y="0"/>
                  </a:moveTo>
                  <a:lnTo>
                    <a:pt x="0" y="399"/>
                  </a:lnTo>
                  <a:lnTo>
                    <a:pt x="1" y="39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49" name="任意多边形 201748"/>
            <p:cNvSpPr/>
            <p:nvPr/>
          </p:nvSpPr>
          <p:spPr>
            <a:xfrm>
              <a:off x="2901" y="1805"/>
              <a:ext cx="1" cy="174"/>
            </a:xfrm>
            <a:custGeom>
              <a:avLst/>
              <a:gdLst/>
              <a:ahLst/>
              <a:cxnLst/>
              <a:rect l="0" t="0" r="0" b="0"/>
              <a:pathLst>
                <a:path w="1" h="1913">
                  <a:moveTo>
                    <a:pt x="0" y="0"/>
                  </a:moveTo>
                  <a:lnTo>
                    <a:pt x="0" y="1913"/>
                  </a:lnTo>
                  <a:lnTo>
                    <a:pt x="1" y="1913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0" name="任意多边形 201749"/>
            <p:cNvSpPr/>
            <p:nvPr/>
          </p:nvSpPr>
          <p:spPr>
            <a:xfrm>
              <a:off x="2559" y="1580"/>
              <a:ext cx="684" cy="342"/>
            </a:xfrm>
            <a:custGeom>
              <a:avLst/>
              <a:gdLst/>
              <a:ahLst/>
              <a:cxnLst/>
              <a:rect l="0" t="0" r="0" b="0"/>
              <a:pathLst>
                <a:path w="7522" h="3764">
                  <a:moveTo>
                    <a:pt x="7522" y="3764"/>
                  </a:moveTo>
                  <a:lnTo>
                    <a:pt x="7427" y="2927"/>
                  </a:lnTo>
                  <a:lnTo>
                    <a:pt x="7149" y="2130"/>
                  </a:lnTo>
                  <a:lnTo>
                    <a:pt x="6701" y="1417"/>
                  </a:lnTo>
                  <a:lnTo>
                    <a:pt x="6106" y="820"/>
                  </a:lnTo>
                  <a:lnTo>
                    <a:pt x="5393" y="372"/>
                  </a:lnTo>
                  <a:lnTo>
                    <a:pt x="4598" y="94"/>
                  </a:lnTo>
                  <a:lnTo>
                    <a:pt x="3761" y="0"/>
                  </a:lnTo>
                  <a:lnTo>
                    <a:pt x="2925" y="94"/>
                  </a:lnTo>
                  <a:lnTo>
                    <a:pt x="2130" y="372"/>
                  </a:lnTo>
                  <a:lnTo>
                    <a:pt x="1416" y="820"/>
                  </a:lnTo>
                  <a:lnTo>
                    <a:pt x="821" y="1417"/>
                  </a:lnTo>
                  <a:lnTo>
                    <a:pt x="373" y="2130"/>
                  </a:lnTo>
                  <a:lnTo>
                    <a:pt x="95" y="2927"/>
                  </a:lnTo>
                  <a:lnTo>
                    <a:pt x="0" y="3764"/>
                  </a:lnTo>
                  <a:lnTo>
                    <a:pt x="1" y="376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1" name="任意多边形 201750"/>
            <p:cNvSpPr/>
            <p:nvPr/>
          </p:nvSpPr>
          <p:spPr>
            <a:xfrm>
              <a:off x="2620" y="1694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4">
                  <a:moveTo>
                    <a:pt x="0" y="0"/>
                  </a:move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2" name="任意多边形 201751"/>
            <p:cNvSpPr/>
            <p:nvPr/>
          </p:nvSpPr>
          <p:spPr>
            <a:xfrm>
              <a:off x="2730" y="1694"/>
              <a:ext cx="209" cy="1"/>
            </a:xfrm>
            <a:custGeom>
              <a:avLst/>
              <a:gdLst/>
              <a:ahLst/>
              <a:cxnLst/>
              <a:rect l="0" t="0" r="0" b="0"/>
              <a:pathLst>
                <a:path w="2305">
                  <a:moveTo>
                    <a:pt x="0" y="0"/>
                  </a:moveTo>
                  <a:lnTo>
                    <a:pt x="2304" y="0"/>
                  </a:lnTo>
                  <a:lnTo>
                    <a:pt x="2305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3" name="任意多边形 201752"/>
            <p:cNvSpPr/>
            <p:nvPr/>
          </p:nvSpPr>
          <p:spPr>
            <a:xfrm>
              <a:off x="2976" y="1694"/>
              <a:ext cx="25" cy="1"/>
            </a:xfrm>
            <a:custGeom>
              <a:avLst/>
              <a:gdLst/>
              <a:ahLst/>
              <a:cxnLst/>
              <a:rect l="0" t="0" r="0" b="0"/>
              <a:pathLst>
                <a:path w="279">
                  <a:moveTo>
                    <a:pt x="0" y="0"/>
                  </a:moveTo>
                  <a:lnTo>
                    <a:pt x="278" y="0"/>
                  </a:lnTo>
                  <a:lnTo>
                    <a:pt x="27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4" name="任意多边形 201753"/>
            <p:cNvSpPr/>
            <p:nvPr/>
          </p:nvSpPr>
          <p:spPr>
            <a:xfrm>
              <a:off x="3028" y="1694"/>
              <a:ext cx="88" cy="1"/>
            </a:xfrm>
            <a:custGeom>
              <a:avLst/>
              <a:gdLst/>
              <a:ahLst/>
              <a:cxnLst/>
              <a:rect l="0" t="0" r="0" b="0"/>
              <a:pathLst>
                <a:path w="961">
                  <a:moveTo>
                    <a:pt x="0" y="0"/>
                  </a:moveTo>
                  <a:lnTo>
                    <a:pt x="960" y="0"/>
                  </a:lnTo>
                  <a:lnTo>
                    <a:pt x="96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5" name="任意多边形 201754"/>
            <p:cNvSpPr/>
            <p:nvPr/>
          </p:nvSpPr>
          <p:spPr>
            <a:xfrm>
              <a:off x="2788" y="1580"/>
              <a:ext cx="227" cy="228"/>
            </a:xfrm>
            <a:custGeom>
              <a:avLst/>
              <a:gdLst/>
              <a:ahLst/>
              <a:cxnLst/>
              <a:rect l="0" t="0" r="0" b="0"/>
              <a:pathLst>
                <a:path w="2501" h="2502">
                  <a:moveTo>
                    <a:pt x="2500" y="1250"/>
                  </a:moveTo>
                  <a:lnTo>
                    <a:pt x="2457" y="927"/>
                  </a:lnTo>
                  <a:lnTo>
                    <a:pt x="2333" y="625"/>
                  </a:lnTo>
                  <a:lnTo>
                    <a:pt x="2134" y="366"/>
                  </a:lnTo>
                  <a:lnTo>
                    <a:pt x="1875" y="168"/>
                  </a:lnTo>
                  <a:lnTo>
                    <a:pt x="1573" y="43"/>
                  </a:lnTo>
                  <a:lnTo>
                    <a:pt x="1250" y="0"/>
                  </a:lnTo>
                  <a:lnTo>
                    <a:pt x="927" y="43"/>
                  </a:lnTo>
                  <a:lnTo>
                    <a:pt x="625" y="168"/>
                  </a:lnTo>
                  <a:lnTo>
                    <a:pt x="366" y="366"/>
                  </a:lnTo>
                  <a:lnTo>
                    <a:pt x="168" y="625"/>
                  </a:lnTo>
                  <a:lnTo>
                    <a:pt x="43" y="927"/>
                  </a:lnTo>
                  <a:lnTo>
                    <a:pt x="0" y="1250"/>
                  </a:lnTo>
                  <a:lnTo>
                    <a:pt x="43" y="1575"/>
                  </a:lnTo>
                  <a:lnTo>
                    <a:pt x="168" y="1876"/>
                  </a:lnTo>
                  <a:lnTo>
                    <a:pt x="366" y="2136"/>
                  </a:lnTo>
                  <a:lnTo>
                    <a:pt x="625" y="2334"/>
                  </a:lnTo>
                  <a:lnTo>
                    <a:pt x="927" y="2459"/>
                  </a:lnTo>
                  <a:lnTo>
                    <a:pt x="1250" y="2502"/>
                  </a:lnTo>
                  <a:lnTo>
                    <a:pt x="1573" y="2459"/>
                  </a:lnTo>
                  <a:lnTo>
                    <a:pt x="1875" y="2334"/>
                  </a:lnTo>
                  <a:lnTo>
                    <a:pt x="2134" y="2136"/>
                  </a:lnTo>
                  <a:lnTo>
                    <a:pt x="2333" y="1876"/>
                  </a:lnTo>
                  <a:lnTo>
                    <a:pt x="2457" y="1575"/>
                  </a:lnTo>
                  <a:lnTo>
                    <a:pt x="2500" y="1250"/>
                  </a:lnTo>
                  <a:lnTo>
                    <a:pt x="2501" y="12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6" name="任意多边形 201755"/>
            <p:cNvSpPr/>
            <p:nvPr/>
          </p:nvSpPr>
          <p:spPr>
            <a:xfrm>
              <a:off x="1648" y="1922"/>
              <a:ext cx="684" cy="1"/>
            </a:xfrm>
            <a:custGeom>
              <a:avLst/>
              <a:gdLst/>
              <a:ahLst/>
              <a:cxnLst/>
              <a:rect l="0" t="0" r="0" b="0"/>
              <a:pathLst>
                <a:path w="7522">
                  <a:moveTo>
                    <a:pt x="0" y="0"/>
                  </a:moveTo>
                  <a:lnTo>
                    <a:pt x="7521" y="0"/>
                  </a:lnTo>
                  <a:lnTo>
                    <a:pt x="7522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7" name="任意多边形 201756"/>
            <p:cNvSpPr/>
            <p:nvPr/>
          </p:nvSpPr>
          <p:spPr>
            <a:xfrm>
              <a:off x="2559" y="1922"/>
              <a:ext cx="684" cy="1"/>
            </a:xfrm>
            <a:custGeom>
              <a:avLst/>
              <a:gdLst/>
              <a:ahLst/>
              <a:cxnLst/>
              <a:rect l="0" t="0" r="0" b="0"/>
              <a:pathLst>
                <a:path w="7523">
                  <a:moveTo>
                    <a:pt x="0" y="0"/>
                  </a:moveTo>
                  <a:lnTo>
                    <a:pt x="7522" y="0"/>
                  </a:lnTo>
                  <a:lnTo>
                    <a:pt x="752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8" name="任意多边形 201757"/>
            <p:cNvSpPr/>
            <p:nvPr/>
          </p:nvSpPr>
          <p:spPr>
            <a:xfrm>
              <a:off x="1534" y="1580"/>
              <a:ext cx="456" cy="1"/>
            </a:xfrm>
            <a:custGeom>
              <a:avLst/>
              <a:gdLst/>
              <a:ahLst/>
              <a:cxnLst/>
              <a:rect l="0" t="0" r="0" b="0"/>
              <a:pathLst>
                <a:path w="5014">
                  <a:moveTo>
                    <a:pt x="501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59" name="任意多边形 201758"/>
            <p:cNvSpPr/>
            <p:nvPr/>
          </p:nvSpPr>
          <p:spPr>
            <a:xfrm>
              <a:off x="1534" y="1580"/>
              <a:ext cx="1" cy="228"/>
            </a:xfrm>
            <a:custGeom>
              <a:avLst/>
              <a:gdLst/>
              <a:ahLst/>
              <a:cxnLst/>
              <a:rect l="0" t="0" r="0" b="0"/>
              <a:pathLst>
                <a:path w="1" h="2510">
                  <a:moveTo>
                    <a:pt x="0" y="0"/>
                  </a:moveTo>
                  <a:lnTo>
                    <a:pt x="0" y="2510"/>
                  </a:lnTo>
                  <a:lnTo>
                    <a:pt x="1" y="251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0" name="任意多边形 201759"/>
            <p:cNvSpPr/>
            <p:nvPr/>
          </p:nvSpPr>
          <p:spPr>
            <a:xfrm>
              <a:off x="1534" y="1807"/>
              <a:ext cx="134" cy="1"/>
            </a:xfrm>
            <a:custGeom>
              <a:avLst/>
              <a:gdLst/>
              <a:ahLst/>
              <a:cxnLst/>
              <a:rect l="0" t="0" r="0" b="0"/>
              <a:pathLst>
                <a:path w="1475" h="16">
                  <a:moveTo>
                    <a:pt x="0" y="16"/>
                  </a:moveTo>
                  <a:lnTo>
                    <a:pt x="1474" y="0"/>
                  </a:lnTo>
                  <a:lnTo>
                    <a:pt x="1475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1" name="任意多边形 201760"/>
            <p:cNvSpPr/>
            <p:nvPr/>
          </p:nvSpPr>
          <p:spPr>
            <a:xfrm>
              <a:off x="1534" y="2379"/>
              <a:ext cx="1" cy="228"/>
            </a:xfrm>
            <a:custGeom>
              <a:avLst/>
              <a:gdLst/>
              <a:ahLst/>
              <a:cxnLst/>
              <a:rect l="0" t="0" r="0" b="0"/>
              <a:pathLst>
                <a:path w="1" h="2510">
                  <a:moveTo>
                    <a:pt x="0" y="0"/>
                  </a:moveTo>
                  <a:lnTo>
                    <a:pt x="0" y="2510"/>
                  </a:lnTo>
                  <a:lnTo>
                    <a:pt x="1" y="251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2" name="任意多边形 201761"/>
            <p:cNvSpPr/>
            <p:nvPr/>
          </p:nvSpPr>
          <p:spPr>
            <a:xfrm>
              <a:off x="1534" y="2606"/>
              <a:ext cx="133" cy="1"/>
            </a:xfrm>
            <a:custGeom>
              <a:avLst/>
              <a:gdLst/>
              <a:ahLst/>
              <a:cxnLst/>
              <a:rect l="0" t="0" r="0" b="0"/>
              <a:pathLst>
                <a:path w="1466" h="11">
                  <a:moveTo>
                    <a:pt x="0" y="11"/>
                  </a:moveTo>
                  <a:lnTo>
                    <a:pt x="1465" y="0"/>
                  </a:lnTo>
                  <a:lnTo>
                    <a:pt x="1466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3" name="任意多边形 201762"/>
            <p:cNvSpPr/>
            <p:nvPr/>
          </p:nvSpPr>
          <p:spPr>
            <a:xfrm>
              <a:off x="1534" y="2379"/>
              <a:ext cx="133" cy="1"/>
            </a:xfrm>
            <a:custGeom>
              <a:avLst/>
              <a:gdLst/>
              <a:ahLst/>
              <a:cxnLst/>
              <a:rect l="0" t="0" r="0" b="0"/>
              <a:pathLst>
                <a:path w="1467" h="7">
                  <a:moveTo>
                    <a:pt x="0" y="0"/>
                  </a:moveTo>
                  <a:lnTo>
                    <a:pt x="1466" y="7"/>
                  </a:lnTo>
                  <a:lnTo>
                    <a:pt x="1467" y="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4" name="任意多边形 201763"/>
            <p:cNvSpPr/>
            <p:nvPr/>
          </p:nvSpPr>
          <p:spPr>
            <a:xfrm>
              <a:off x="1420" y="2493"/>
              <a:ext cx="169" cy="1"/>
            </a:xfrm>
            <a:custGeom>
              <a:avLst/>
              <a:gdLst/>
              <a:ahLst/>
              <a:cxnLst/>
              <a:rect l="0" t="0" r="0" b="0"/>
              <a:pathLst>
                <a:path w="1861">
                  <a:moveTo>
                    <a:pt x="0" y="0"/>
                  </a:moveTo>
                  <a:lnTo>
                    <a:pt x="1860" y="0"/>
                  </a:lnTo>
                  <a:lnTo>
                    <a:pt x="186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5" name="任意多边形 201764"/>
            <p:cNvSpPr/>
            <p:nvPr/>
          </p:nvSpPr>
          <p:spPr>
            <a:xfrm>
              <a:off x="1625" y="2493"/>
              <a:ext cx="37" cy="1"/>
            </a:xfrm>
            <a:custGeom>
              <a:avLst/>
              <a:gdLst/>
              <a:ahLst/>
              <a:cxnLst/>
              <a:rect l="0" t="0" r="0" b="0"/>
              <a:pathLst>
                <a:path w="400">
                  <a:moveTo>
                    <a:pt x="0" y="0"/>
                  </a:moveTo>
                  <a:lnTo>
                    <a:pt x="399" y="0"/>
                  </a:lnTo>
                  <a:lnTo>
                    <a:pt x="40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6" name="任意多边形 201765"/>
            <p:cNvSpPr/>
            <p:nvPr/>
          </p:nvSpPr>
          <p:spPr>
            <a:xfrm>
              <a:off x="1698" y="2493"/>
              <a:ext cx="181" cy="1"/>
            </a:xfrm>
            <a:custGeom>
              <a:avLst/>
              <a:gdLst/>
              <a:ahLst/>
              <a:cxnLst/>
              <a:rect l="0" t="0" r="0" b="0"/>
              <a:pathLst>
                <a:path w="1992">
                  <a:moveTo>
                    <a:pt x="0" y="0"/>
                  </a:moveTo>
                  <a:lnTo>
                    <a:pt x="1991" y="0"/>
                  </a:lnTo>
                  <a:lnTo>
                    <a:pt x="1992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7" name="任意多边形 201766"/>
            <p:cNvSpPr/>
            <p:nvPr/>
          </p:nvSpPr>
          <p:spPr>
            <a:xfrm>
              <a:off x="1915" y="2493"/>
              <a:ext cx="36" cy="1"/>
            </a:xfrm>
            <a:custGeom>
              <a:avLst/>
              <a:gdLst/>
              <a:ahLst/>
              <a:cxnLst/>
              <a:rect l="0" t="0" r="0" b="0"/>
              <a:pathLst>
                <a:path w="399">
                  <a:moveTo>
                    <a:pt x="0" y="0"/>
                  </a:move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8" name="任意多边形 201767"/>
            <p:cNvSpPr/>
            <p:nvPr/>
          </p:nvSpPr>
          <p:spPr>
            <a:xfrm>
              <a:off x="1987" y="2493"/>
              <a:ext cx="181" cy="1"/>
            </a:xfrm>
            <a:custGeom>
              <a:avLst/>
              <a:gdLst/>
              <a:ahLst/>
              <a:cxnLst/>
              <a:rect l="0" t="0" r="0" b="0"/>
              <a:pathLst>
                <a:path w="1990">
                  <a:moveTo>
                    <a:pt x="0" y="0"/>
                  </a:moveTo>
                  <a:lnTo>
                    <a:pt x="1989" y="0"/>
                  </a:lnTo>
                  <a:lnTo>
                    <a:pt x="199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69" name="任意多边形 201768"/>
            <p:cNvSpPr/>
            <p:nvPr/>
          </p:nvSpPr>
          <p:spPr>
            <a:xfrm>
              <a:off x="2204" y="2493"/>
              <a:ext cx="36" cy="1"/>
            </a:xfrm>
            <a:custGeom>
              <a:avLst/>
              <a:gdLst/>
              <a:ahLst/>
              <a:cxnLst/>
              <a:rect l="0" t="0" r="0" b="0"/>
              <a:pathLst>
                <a:path w="398">
                  <a:moveTo>
                    <a:pt x="0" y="0"/>
                  </a:moveTo>
                  <a:lnTo>
                    <a:pt x="397" y="0"/>
                  </a:lnTo>
                  <a:lnTo>
                    <a:pt x="398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0" name="任意多边形 201769"/>
            <p:cNvSpPr/>
            <p:nvPr/>
          </p:nvSpPr>
          <p:spPr>
            <a:xfrm>
              <a:off x="2276" y="2493"/>
              <a:ext cx="170" cy="1"/>
            </a:xfrm>
            <a:custGeom>
              <a:avLst/>
              <a:gdLst/>
              <a:ahLst/>
              <a:cxnLst/>
              <a:rect l="0" t="0" r="0" b="0"/>
              <a:pathLst>
                <a:path w="1861">
                  <a:moveTo>
                    <a:pt x="0" y="0"/>
                  </a:moveTo>
                  <a:lnTo>
                    <a:pt x="1860" y="0"/>
                  </a:lnTo>
                  <a:lnTo>
                    <a:pt x="1861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1" name="任意多边形 201770"/>
            <p:cNvSpPr/>
            <p:nvPr/>
          </p:nvSpPr>
          <p:spPr>
            <a:xfrm>
              <a:off x="1420" y="1694"/>
              <a:ext cx="114" cy="1"/>
            </a:xfrm>
            <a:custGeom>
              <a:avLst/>
              <a:gdLst/>
              <a:ahLst/>
              <a:cxnLst/>
              <a:rect l="0" t="0" r="0" b="0"/>
              <a:pathLst>
                <a:path w="1260">
                  <a:moveTo>
                    <a:pt x="0" y="0"/>
                  </a:moveTo>
                  <a:lnTo>
                    <a:pt x="1259" y="0"/>
                  </a:lnTo>
                  <a:lnTo>
                    <a:pt x="126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2" name="任意多边形 201771"/>
            <p:cNvSpPr/>
            <p:nvPr/>
          </p:nvSpPr>
          <p:spPr>
            <a:xfrm>
              <a:off x="1571" y="1694"/>
              <a:ext cx="36" cy="1"/>
            </a:xfrm>
            <a:custGeom>
              <a:avLst/>
              <a:gdLst/>
              <a:ahLst/>
              <a:cxnLst/>
              <a:rect l="0" t="0" r="0" b="0"/>
              <a:pathLst>
                <a:path w="398">
                  <a:moveTo>
                    <a:pt x="0" y="0"/>
                  </a:moveTo>
                  <a:lnTo>
                    <a:pt x="397" y="0"/>
                  </a:lnTo>
                  <a:lnTo>
                    <a:pt x="398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3" name="任意多边形 201772"/>
            <p:cNvSpPr/>
            <p:nvPr/>
          </p:nvSpPr>
          <p:spPr>
            <a:xfrm>
              <a:off x="1643" y="1694"/>
              <a:ext cx="181" cy="1"/>
            </a:xfrm>
            <a:custGeom>
              <a:avLst/>
              <a:gdLst/>
              <a:ahLst/>
              <a:cxnLst/>
              <a:rect l="0" t="0" r="0" b="0"/>
              <a:pathLst>
                <a:path w="1990">
                  <a:moveTo>
                    <a:pt x="0" y="0"/>
                  </a:moveTo>
                  <a:lnTo>
                    <a:pt x="1989" y="0"/>
                  </a:lnTo>
                  <a:lnTo>
                    <a:pt x="199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4" name="任意多边形 201773"/>
            <p:cNvSpPr/>
            <p:nvPr/>
          </p:nvSpPr>
          <p:spPr>
            <a:xfrm>
              <a:off x="1860" y="1694"/>
              <a:ext cx="36" cy="1"/>
            </a:xfrm>
            <a:custGeom>
              <a:avLst/>
              <a:gdLst/>
              <a:ahLst/>
              <a:cxnLst/>
              <a:rect l="0" t="0" r="0" b="0"/>
              <a:pathLst>
                <a:path w="399">
                  <a:moveTo>
                    <a:pt x="0" y="0"/>
                  </a:move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5" name="任意多边形 201774"/>
            <p:cNvSpPr/>
            <p:nvPr/>
          </p:nvSpPr>
          <p:spPr>
            <a:xfrm>
              <a:off x="1932" y="1694"/>
              <a:ext cx="115" cy="1"/>
            </a:xfrm>
            <a:custGeom>
              <a:avLst/>
              <a:gdLst/>
              <a:ahLst/>
              <a:cxnLst/>
              <a:rect l="0" t="0" r="0" b="0"/>
              <a:pathLst>
                <a:path w="1260">
                  <a:moveTo>
                    <a:pt x="0" y="0"/>
                  </a:moveTo>
                  <a:lnTo>
                    <a:pt x="1259" y="0"/>
                  </a:lnTo>
                  <a:lnTo>
                    <a:pt x="1260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1776" name="任意多边形 201775"/>
            <p:cNvSpPr/>
            <p:nvPr/>
          </p:nvSpPr>
          <p:spPr>
            <a:xfrm>
              <a:off x="1648" y="1807"/>
              <a:ext cx="20" cy="115"/>
            </a:xfrm>
            <a:custGeom>
              <a:avLst/>
              <a:gdLst/>
              <a:ahLst/>
              <a:cxnLst/>
              <a:rect l="0" t="0" r="0" b="0"/>
              <a:pathLst>
                <a:path w="220" h="1270">
                  <a:moveTo>
                    <a:pt x="220" y="0"/>
                  </a:moveTo>
                  <a:lnTo>
                    <a:pt x="98" y="413"/>
                  </a:lnTo>
                  <a:lnTo>
                    <a:pt x="25" y="839"/>
                  </a:lnTo>
                  <a:lnTo>
                    <a:pt x="0" y="1270"/>
                  </a:lnTo>
                  <a:lnTo>
                    <a:pt x="1" y="127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400"/>
            </a:p>
          </p:txBody>
        </p:sp>
      </p:grpSp>
      <p:grpSp>
        <p:nvGrpSpPr>
          <p:cNvPr id="201777" name="组合 201776"/>
          <p:cNvGrpSpPr/>
          <p:nvPr/>
        </p:nvGrpSpPr>
        <p:grpSpPr>
          <a:xfrm>
            <a:off x="2408238" y="277813"/>
            <a:ext cx="639762" cy="788987"/>
            <a:chOff x="1573" y="165"/>
            <a:chExt cx="395" cy="469"/>
          </a:xfrm>
        </p:grpSpPr>
        <p:sp>
          <p:nvSpPr>
            <p:cNvPr id="201778" name="文本框 201777"/>
            <p:cNvSpPr txBox="1"/>
            <p:nvPr/>
          </p:nvSpPr>
          <p:spPr>
            <a:xfrm>
              <a:off x="1776" y="325"/>
              <a:ext cx="192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1779" name="文本框 201778"/>
            <p:cNvSpPr txBox="1"/>
            <p:nvPr/>
          </p:nvSpPr>
          <p:spPr>
            <a:xfrm>
              <a:off x="1573" y="165"/>
              <a:ext cx="309" cy="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1'</a:t>
              </a:r>
            </a:p>
          </p:txBody>
        </p:sp>
      </p:grpSp>
      <p:grpSp>
        <p:nvGrpSpPr>
          <p:cNvPr id="201780" name="组合 201779"/>
          <p:cNvGrpSpPr/>
          <p:nvPr/>
        </p:nvGrpSpPr>
        <p:grpSpPr>
          <a:xfrm>
            <a:off x="2728913" y="4502150"/>
            <a:ext cx="619125" cy="760413"/>
            <a:chOff x="1771" y="2678"/>
            <a:chExt cx="382" cy="453"/>
          </a:xfrm>
        </p:grpSpPr>
        <p:sp>
          <p:nvSpPr>
            <p:cNvPr id="201781" name="矩形 201780"/>
            <p:cNvSpPr/>
            <p:nvPr/>
          </p:nvSpPr>
          <p:spPr>
            <a:xfrm>
              <a:off x="1771" y="2822"/>
              <a:ext cx="215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01782" name="文本框 201781"/>
            <p:cNvSpPr txBox="1"/>
            <p:nvPr/>
          </p:nvSpPr>
          <p:spPr>
            <a:xfrm>
              <a:off x="1914" y="2678"/>
              <a:ext cx="239" cy="34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783" name="组合 201782"/>
          <p:cNvGrpSpPr/>
          <p:nvPr/>
        </p:nvGrpSpPr>
        <p:grpSpPr>
          <a:xfrm>
            <a:off x="854075" y="1597025"/>
            <a:ext cx="742950" cy="742950"/>
            <a:chOff x="615" y="950"/>
            <a:chExt cx="458" cy="442"/>
          </a:xfrm>
        </p:grpSpPr>
        <p:sp>
          <p:nvSpPr>
            <p:cNvPr id="201784" name="矩形 201783"/>
            <p:cNvSpPr/>
            <p:nvPr/>
          </p:nvSpPr>
          <p:spPr>
            <a:xfrm>
              <a:off x="859" y="950"/>
              <a:ext cx="214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01785" name="文本框 201784"/>
            <p:cNvSpPr txBox="1"/>
            <p:nvPr/>
          </p:nvSpPr>
          <p:spPr>
            <a:xfrm>
              <a:off x="615" y="1047"/>
              <a:ext cx="308" cy="34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5'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786" name="组合 201785"/>
          <p:cNvGrpSpPr>
            <a:grpSpLocks noChangeAspect="1"/>
          </p:cNvGrpSpPr>
          <p:nvPr/>
        </p:nvGrpSpPr>
        <p:grpSpPr>
          <a:xfrm>
            <a:off x="6958013" y="1371600"/>
            <a:ext cx="1144587" cy="2058988"/>
            <a:chOff x="4368" y="816"/>
            <a:chExt cx="720" cy="1248"/>
          </a:xfrm>
        </p:grpSpPr>
        <p:sp>
          <p:nvSpPr>
            <p:cNvPr id="201787" name="直接连接符 201786"/>
            <p:cNvSpPr>
              <a:spLocks noChangeAspect="1"/>
            </p:cNvSpPr>
            <p:nvPr/>
          </p:nvSpPr>
          <p:spPr>
            <a:xfrm>
              <a:off x="5088" y="816"/>
              <a:ext cx="0" cy="1152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88" name="直接连接符 201787"/>
            <p:cNvSpPr>
              <a:spLocks noChangeAspect="1"/>
            </p:cNvSpPr>
            <p:nvPr/>
          </p:nvSpPr>
          <p:spPr>
            <a:xfrm>
              <a:off x="4368" y="1584"/>
              <a:ext cx="0" cy="48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89" name="直接连接符 201788"/>
            <p:cNvSpPr>
              <a:spLocks noChangeAspect="1"/>
            </p:cNvSpPr>
            <p:nvPr/>
          </p:nvSpPr>
          <p:spPr>
            <a:xfrm>
              <a:off x="4368" y="1824"/>
              <a:ext cx="720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90" name="文本框 201789"/>
            <p:cNvSpPr txBox="1">
              <a:spLocks noChangeAspect="1"/>
            </p:cNvSpPr>
            <p:nvPr/>
          </p:nvSpPr>
          <p:spPr>
            <a:xfrm>
              <a:off x="4649" y="1523"/>
              <a:ext cx="229" cy="351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791" name="组合 201790"/>
          <p:cNvGrpSpPr/>
          <p:nvPr/>
        </p:nvGrpSpPr>
        <p:grpSpPr>
          <a:xfrm>
            <a:off x="1722438" y="711200"/>
            <a:ext cx="7007225" cy="622300"/>
            <a:chOff x="1151" y="423"/>
            <a:chExt cx="4319" cy="370"/>
          </a:xfrm>
        </p:grpSpPr>
        <p:sp>
          <p:nvSpPr>
            <p:cNvPr id="201792" name="直接连接符 201791"/>
            <p:cNvSpPr/>
            <p:nvPr/>
          </p:nvSpPr>
          <p:spPr>
            <a:xfrm>
              <a:off x="1151" y="793"/>
              <a:ext cx="4176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93" name="文本框 201792"/>
            <p:cNvSpPr txBox="1"/>
            <p:nvPr/>
          </p:nvSpPr>
          <p:spPr>
            <a:xfrm>
              <a:off x="5076" y="423"/>
              <a:ext cx="394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3200" b="1" baseline="-25000"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794" name="组合 201793"/>
          <p:cNvGrpSpPr/>
          <p:nvPr/>
        </p:nvGrpSpPr>
        <p:grpSpPr>
          <a:xfrm>
            <a:off x="1763713" y="3829050"/>
            <a:ext cx="2335212" cy="2339975"/>
            <a:chOff x="1176" y="2278"/>
            <a:chExt cx="1440" cy="1392"/>
          </a:xfrm>
        </p:grpSpPr>
        <p:sp>
          <p:nvSpPr>
            <p:cNvPr id="201795" name="椭圆 201794"/>
            <p:cNvSpPr/>
            <p:nvPr/>
          </p:nvSpPr>
          <p:spPr>
            <a:xfrm>
              <a:off x="1176" y="2278"/>
              <a:ext cx="1440" cy="1392"/>
            </a:xfrm>
            <a:prstGeom prst="ellipse">
              <a:avLst/>
            </a:prstGeom>
            <a:noFill/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96" name="文本框 201795"/>
            <p:cNvSpPr txBox="1"/>
            <p:nvPr/>
          </p:nvSpPr>
          <p:spPr>
            <a:xfrm rot="2598416">
              <a:off x="2108" y="2967"/>
              <a:ext cx="225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1797" name="直接连接符 201796"/>
            <p:cNvSpPr/>
            <p:nvPr/>
          </p:nvSpPr>
          <p:spPr>
            <a:xfrm>
              <a:off x="1872" y="2976"/>
              <a:ext cx="480" cy="528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798" name="组合 201797"/>
          <p:cNvGrpSpPr/>
          <p:nvPr/>
        </p:nvGrpSpPr>
        <p:grpSpPr>
          <a:xfrm>
            <a:off x="1716088" y="1074738"/>
            <a:ext cx="727075" cy="4492625"/>
            <a:chOff x="1147" y="639"/>
            <a:chExt cx="448" cy="2673"/>
          </a:xfrm>
        </p:grpSpPr>
        <p:grpSp>
          <p:nvGrpSpPr>
            <p:cNvPr id="201799" name="组合 201798"/>
            <p:cNvGrpSpPr/>
            <p:nvPr/>
          </p:nvGrpSpPr>
          <p:grpSpPr>
            <a:xfrm>
              <a:off x="1147" y="639"/>
              <a:ext cx="214" cy="2673"/>
              <a:chOff x="1147" y="639"/>
              <a:chExt cx="214" cy="2673"/>
            </a:xfrm>
          </p:grpSpPr>
          <p:sp>
            <p:nvSpPr>
              <p:cNvPr id="201800" name="矩形 201799"/>
              <p:cNvSpPr/>
              <p:nvPr/>
            </p:nvSpPr>
            <p:spPr>
              <a:xfrm>
                <a:off x="1147" y="639"/>
                <a:ext cx="214" cy="309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201801" name="直接连接符 201800"/>
              <p:cNvSpPr/>
              <p:nvPr/>
            </p:nvSpPr>
            <p:spPr>
              <a:xfrm flipV="1">
                <a:off x="1248" y="720"/>
                <a:ext cx="0" cy="2592"/>
              </a:xfrm>
              <a:prstGeom prst="line">
                <a:avLst/>
              </a:prstGeom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1802" name="文本框 201801"/>
            <p:cNvSpPr txBox="1"/>
            <p:nvPr/>
          </p:nvSpPr>
          <p:spPr>
            <a:xfrm>
              <a:off x="1287" y="759"/>
              <a:ext cx="308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03" name="组合 201802"/>
          <p:cNvGrpSpPr/>
          <p:nvPr/>
        </p:nvGrpSpPr>
        <p:grpSpPr>
          <a:xfrm>
            <a:off x="7331075" y="889000"/>
            <a:ext cx="1793875" cy="1531938"/>
            <a:chOff x="4608" y="528"/>
            <a:chExt cx="1106" cy="912"/>
          </a:xfrm>
        </p:grpSpPr>
        <p:sp>
          <p:nvSpPr>
            <p:cNvPr id="201804" name="直接连接符 201803"/>
            <p:cNvSpPr/>
            <p:nvPr/>
          </p:nvSpPr>
          <p:spPr>
            <a:xfrm>
              <a:off x="4608" y="528"/>
              <a:ext cx="1008" cy="0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05" name="直接连接符 201804"/>
            <p:cNvSpPr/>
            <p:nvPr/>
          </p:nvSpPr>
          <p:spPr>
            <a:xfrm>
              <a:off x="5234" y="1416"/>
              <a:ext cx="480" cy="0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06" name="直接连接符 201805"/>
            <p:cNvSpPr/>
            <p:nvPr/>
          </p:nvSpPr>
          <p:spPr>
            <a:xfrm>
              <a:off x="5520" y="528"/>
              <a:ext cx="0" cy="912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07" name="文本框 201806"/>
            <p:cNvSpPr txBox="1"/>
            <p:nvPr/>
          </p:nvSpPr>
          <p:spPr>
            <a:xfrm rot="16200000">
              <a:off x="5198" y="779"/>
              <a:ext cx="296" cy="35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08" name="组合 201807"/>
          <p:cNvGrpSpPr/>
          <p:nvPr/>
        </p:nvGrpSpPr>
        <p:grpSpPr>
          <a:xfrm>
            <a:off x="7312025" y="404813"/>
            <a:ext cx="623888" cy="2257425"/>
            <a:chOff x="4596" y="240"/>
            <a:chExt cx="385" cy="1344"/>
          </a:xfrm>
        </p:grpSpPr>
        <p:sp>
          <p:nvSpPr>
            <p:cNvPr id="201809" name="直接连接符 201808"/>
            <p:cNvSpPr/>
            <p:nvPr/>
          </p:nvSpPr>
          <p:spPr>
            <a:xfrm>
              <a:off x="4631" y="240"/>
              <a:ext cx="0" cy="1344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10" name="文本框 201809"/>
            <p:cNvSpPr txBox="1"/>
            <p:nvPr/>
          </p:nvSpPr>
          <p:spPr>
            <a:xfrm>
              <a:off x="4596" y="1047"/>
              <a:ext cx="385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V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11" name="组合 201810"/>
          <p:cNvGrpSpPr/>
          <p:nvPr/>
        </p:nvGrpSpPr>
        <p:grpSpPr>
          <a:xfrm>
            <a:off x="6321425" y="227013"/>
            <a:ext cx="1755775" cy="2082800"/>
            <a:chOff x="3994" y="143"/>
            <a:chExt cx="1106" cy="1312"/>
          </a:xfrm>
        </p:grpSpPr>
        <p:grpSp>
          <p:nvGrpSpPr>
            <p:cNvPr id="201812" name="组合 201811"/>
            <p:cNvGrpSpPr/>
            <p:nvPr/>
          </p:nvGrpSpPr>
          <p:grpSpPr>
            <a:xfrm>
              <a:off x="3994" y="143"/>
              <a:ext cx="1106" cy="1312"/>
              <a:chOff x="3986" y="135"/>
              <a:chExt cx="1082" cy="1239"/>
            </a:xfrm>
          </p:grpSpPr>
          <p:sp>
            <p:nvSpPr>
              <p:cNvPr id="201813" name="矩形 201812"/>
              <p:cNvSpPr/>
              <p:nvPr/>
            </p:nvSpPr>
            <p:spPr>
              <a:xfrm>
                <a:off x="4529" y="831"/>
                <a:ext cx="214" cy="309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grpSp>
            <p:nvGrpSpPr>
              <p:cNvPr id="201814" name="组合 201813"/>
              <p:cNvGrpSpPr/>
              <p:nvPr/>
            </p:nvGrpSpPr>
            <p:grpSpPr>
              <a:xfrm>
                <a:off x="3986" y="135"/>
                <a:ext cx="1082" cy="1239"/>
                <a:chOff x="3986" y="135"/>
                <a:chExt cx="1082" cy="1239"/>
              </a:xfrm>
            </p:grpSpPr>
            <p:grpSp>
              <p:nvGrpSpPr>
                <p:cNvPr id="201815" name="组合 201814"/>
                <p:cNvGrpSpPr/>
                <p:nvPr/>
              </p:nvGrpSpPr>
              <p:grpSpPr>
                <a:xfrm>
                  <a:off x="4017" y="135"/>
                  <a:ext cx="1051" cy="645"/>
                  <a:chOff x="4017" y="135"/>
                  <a:chExt cx="1051" cy="645"/>
                </a:xfrm>
              </p:grpSpPr>
              <p:sp>
                <p:nvSpPr>
                  <p:cNvPr id="201816" name="矩形 201815"/>
                  <p:cNvSpPr/>
                  <p:nvPr/>
                </p:nvSpPr>
                <p:spPr>
                  <a:xfrm>
                    <a:off x="4528" y="471"/>
                    <a:ext cx="214" cy="309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2800" b="1" dirty="0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  <a:sym typeface="Symbol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201817" name="矩形 201816"/>
                  <p:cNvSpPr/>
                  <p:nvPr/>
                </p:nvSpPr>
                <p:spPr>
                  <a:xfrm flipH="1">
                    <a:off x="4272" y="325"/>
                    <a:ext cx="192" cy="309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anchor="ctr">
                    <a:spAutoFit/>
                  </a:bodyPr>
                  <a:lstStyle/>
                  <a:p>
                    <a:pPr lvl="0" algn="ctr"/>
                    <a:r>
                      <a:rPr lang="en-US" altLang="zh-CN" sz="2800" b="1" dirty="0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  <a:sym typeface="Symbol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201818" name="文本框 201817"/>
                  <p:cNvSpPr txBox="1"/>
                  <p:nvPr/>
                </p:nvSpPr>
                <p:spPr>
                  <a:xfrm>
                    <a:off x="4017" y="135"/>
                    <a:ext cx="378" cy="345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3200" b="1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</a:rPr>
                      <a:t>1"</a:t>
                    </a:r>
                    <a:endParaRPr lang="en-US" altLang="zh-CN" sz="28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  <p:sp>
                <p:nvSpPr>
                  <p:cNvPr id="201819" name="文本框 201818"/>
                  <p:cNvSpPr txBox="1"/>
                  <p:nvPr/>
                </p:nvSpPr>
                <p:spPr>
                  <a:xfrm>
                    <a:off x="4690" y="280"/>
                    <a:ext cx="378" cy="345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3200" b="1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</a:rPr>
                      <a:t>2"</a:t>
                    </a:r>
                  </a:p>
                </p:txBody>
              </p:sp>
            </p:grpSp>
            <p:grpSp>
              <p:nvGrpSpPr>
                <p:cNvPr id="201820" name="组合 201819"/>
                <p:cNvGrpSpPr/>
                <p:nvPr/>
              </p:nvGrpSpPr>
              <p:grpSpPr>
                <a:xfrm>
                  <a:off x="3986" y="637"/>
                  <a:ext cx="1082" cy="737"/>
                  <a:chOff x="3986" y="637"/>
                  <a:chExt cx="1082" cy="737"/>
                </a:xfrm>
              </p:grpSpPr>
              <p:sp>
                <p:nvSpPr>
                  <p:cNvPr id="201821" name="矩形 201820"/>
                  <p:cNvSpPr/>
                  <p:nvPr/>
                </p:nvSpPr>
                <p:spPr>
                  <a:xfrm>
                    <a:off x="4267" y="951"/>
                    <a:ext cx="214" cy="309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2800" b="1" dirty="0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  <a:sym typeface="Symbol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201822" name="矩形 201821"/>
                  <p:cNvSpPr/>
                  <p:nvPr/>
                </p:nvSpPr>
                <p:spPr>
                  <a:xfrm>
                    <a:off x="4576" y="637"/>
                    <a:ext cx="214" cy="309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2800" b="1" dirty="0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  <a:sym typeface="Symbol" pitchFamily="18" charset="2"/>
                      </a:rPr>
                      <a:t></a:t>
                    </a:r>
                  </a:p>
                </p:txBody>
              </p:sp>
              <p:sp>
                <p:nvSpPr>
                  <p:cNvPr id="201823" name="文本框 201822"/>
                  <p:cNvSpPr txBox="1"/>
                  <p:nvPr/>
                </p:nvSpPr>
                <p:spPr>
                  <a:xfrm>
                    <a:off x="4690" y="759"/>
                    <a:ext cx="378" cy="345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3200" b="1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</a:rPr>
                      <a:t>3"</a:t>
                    </a:r>
                  </a:p>
                </p:txBody>
              </p:sp>
              <p:sp>
                <p:nvSpPr>
                  <p:cNvPr id="201824" name="文本框 201823"/>
                  <p:cNvSpPr txBox="1"/>
                  <p:nvPr/>
                </p:nvSpPr>
                <p:spPr>
                  <a:xfrm>
                    <a:off x="3986" y="1029"/>
                    <a:ext cx="378" cy="345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algn="ctr"/>
                    <a:r>
                      <a:rPr lang="en-US" altLang="zh-CN" sz="3200" b="1">
                        <a:solidFill>
                          <a:srgbClr val="FF3300"/>
                        </a:solidFill>
                        <a:latin typeface="Times New Roman" pitchFamily="18" charset="0"/>
                        <a:ea typeface="宋体" charset="-122"/>
                      </a:rPr>
                      <a:t>5"</a:t>
                    </a:r>
                  </a:p>
                </p:txBody>
              </p:sp>
            </p:grpSp>
          </p:grpSp>
        </p:grpSp>
        <p:sp>
          <p:nvSpPr>
            <p:cNvPr id="201825" name="文本框 201824"/>
            <p:cNvSpPr txBox="1"/>
            <p:nvPr/>
          </p:nvSpPr>
          <p:spPr>
            <a:xfrm>
              <a:off x="4224" y="816"/>
              <a:ext cx="528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4"</a:t>
              </a:r>
            </a:p>
          </p:txBody>
        </p:sp>
      </p:grpSp>
      <p:grpSp>
        <p:nvGrpSpPr>
          <p:cNvPr id="201826" name="组合 201825"/>
          <p:cNvGrpSpPr/>
          <p:nvPr/>
        </p:nvGrpSpPr>
        <p:grpSpPr>
          <a:xfrm>
            <a:off x="1409700" y="889000"/>
            <a:ext cx="2884488" cy="1685925"/>
            <a:chOff x="900" y="560"/>
            <a:chExt cx="1817" cy="1062"/>
          </a:xfrm>
        </p:grpSpPr>
        <p:grpSp>
          <p:nvGrpSpPr>
            <p:cNvPr id="201827" name="组合 201826"/>
            <p:cNvGrpSpPr/>
            <p:nvPr/>
          </p:nvGrpSpPr>
          <p:grpSpPr>
            <a:xfrm>
              <a:off x="900" y="560"/>
              <a:ext cx="1817" cy="1062"/>
              <a:chOff x="958" y="528"/>
              <a:chExt cx="1778" cy="1004"/>
            </a:xfrm>
          </p:grpSpPr>
          <p:sp>
            <p:nvSpPr>
              <p:cNvPr id="201828" name="任意多边形 201827"/>
              <p:cNvSpPr/>
              <p:nvPr/>
            </p:nvSpPr>
            <p:spPr>
              <a:xfrm>
                <a:off x="1704" y="528"/>
                <a:ext cx="1032" cy="891"/>
              </a:xfrm>
              <a:custGeom>
                <a:avLst/>
                <a:gdLst>
                  <a:gd name="txL" fmla="*/ 0 w 21600"/>
                  <a:gd name="txT" fmla="*/ 0 h 21358"/>
                  <a:gd name="txR" fmla="*/ 21600 w 21600"/>
                  <a:gd name="txB" fmla="*/ 21358 h 21358"/>
                </a:gdLst>
                <a:ahLst/>
                <a:cxnLst>
                  <a:cxn ang="270">
                    <a:pos x="3226" y="0"/>
                  </a:cxn>
                  <a:cxn ang="0">
                    <a:pos x="21600" y="21358"/>
                  </a:cxn>
                  <a:cxn ang="180">
                    <a:pos x="0" y="21358"/>
                  </a:cxn>
                </a:cxnLst>
                <a:rect l="txL" t="txT" r="txR" b="txB"/>
                <a:pathLst>
                  <a:path w="21600" h="21358" fill="none">
                    <a:moveTo>
                      <a:pt x="3226" y="0"/>
                    </a:moveTo>
                    <a:arcTo wR="21600" hR="21600" stAng="-4884644" swAng="4884644"/>
                  </a:path>
                  <a:path w="21600" h="21358" stroke="0">
                    <a:moveTo>
                      <a:pt x="21600" y="21358"/>
                    </a:moveTo>
                    <a:arcTo wR="-9187" hR="-21479" stAng="-45275" swAng="12799035"/>
                    <a:lnTo>
                      <a:pt x="3226" y="0"/>
                    </a:lnTo>
                    <a:close/>
                  </a:path>
                </a:pathLst>
              </a:custGeom>
              <a:noFill/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29" name="任意多边形 201828"/>
              <p:cNvSpPr/>
              <p:nvPr/>
            </p:nvSpPr>
            <p:spPr>
              <a:xfrm rot="16024418">
                <a:off x="965" y="544"/>
                <a:ext cx="981" cy="995"/>
              </a:xfrm>
              <a:custGeom>
                <a:avLst/>
                <a:gdLst>
                  <a:gd name="txL" fmla="*/ 0 w 21600"/>
                  <a:gd name="txT" fmla="*/ 0 h 24055"/>
                  <a:gd name="txR" fmla="*/ 21600 w 21600"/>
                  <a:gd name="txB" fmla="*/ 24055 h 24055"/>
                </a:gdLst>
                <a:ahLst/>
                <a:cxnLst>
                  <a:cxn ang="270">
                    <a:pos x="3226" y="0"/>
                  </a:cxn>
                  <a:cxn ang="90">
                    <a:pos x="21430" y="24055"/>
                  </a:cxn>
                  <a:cxn ang="180">
                    <a:pos x="0" y="21358"/>
                  </a:cxn>
                </a:cxnLst>
                <a:rect l="txL" t="txT" r="txR" b="txB"/>
                <a:pathLst>
                  <a:path w="21600" h="24055" fill="none">
                    <a:moveTo>
                      <a:pt x="3226" y="0"/>
                    </a:moveTo>
                    <a:arcTo wR="21600" hR="21600" stAng="-4884644" swAng="5315027"/>
                  </a:path>
                  <a:path w="21600" h="24055" stroke="0">
                    <a:moveTo>
                      <a:pt x="21430" y="24055"/>
                    </a:moveTo>
                    <a:arcTo wR="-9187" hR="-21479" stAng="-20643377" swAng="11797136"/>
                    <a:lnTo>
                      <a:pt x="3226" y="0"/>
                    </a:lnTo>
                    <a:close/>
                  </a:path>
                </a:pathLst>
              </a:custGeom>
              <a:noFill/>
              <a:ln w="190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1830" name="直接连接符 201829"/>
            <p:cNvSpPr/>
            <p:nvPr/>
          </p:nvSpPr>
          <p:spPr>
            <a:xfrm flipV="1">
              <a:off x="1785" y="1017"/>
              <a:ext cx="785" cy="508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31" name="文本框 201830"/>
            <p:cNvSpPr txBox="1"/>
            <p:nvPr/>
          </p:nvSpPr>
          <p:spPr>
            <a:xfrm rot="-2137856">
              <a:off x="1922" y="957"/>
              <a:ext cx="314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32" name="组合 201831"/>
          <p:cNvGrpSpPr/>
          <p:nvPr/>
        </p:nvGrpSpPr>
        <p:grpSpPr>
          <a:xfrm>
            <a:off x="1165225" y="711200"/>
            <a:ext cx="1284288" cy="1200150"/>
            <a:chOff x="807" y="423"/>
            <a:chExt cx="792" cy="714"/>
          </a:xfrm>
        </p:grpSpPr>
        <p:sp>
          <p:nvSpPr>
            <p:cNvPr id="201833" name="矩形 201832"/>
            <p:cNvSpPr/>
            <p:nvPr/>
          </p:nvSpPr>
          <p:spPr>
            <a:xfrm>
              <a:off x="1385" y="471"/>
              <a:ext cx="214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01834" name="矩形 201833"/>
            <p:cNvSpPr/>
            <p:nvPr/>
          </p:nvSpPr>
          <p:spPr>
            <a:xfrm>
              <a:off x="1003" y="828"/>
              <a:ext cx="214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01835" name="文本框 201834"/>
            <p:cNvSpPr txBox="1"/>
            <p:nvPr/>
          </p:nvSpPr>
          <p:spPr>
            <a:xfrm>
              <a:off x="1095" y="423"/>
              <a:ext cx="308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2'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1836" name="文本框 201835"/>
            <p:cNvSpPr txBox="1"/>
            <p:nvPr/>
          </p:nvSpPr>
          <p:spPr>
            <a:xfrm>
              <a:off x="807" y="759"/>
              <a:ext cx="308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4'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37" name="组合 201836"/>
          <p:cNvGrpSpPr/>
          <p:nvPr/>
        </p:nvGrpSpPr>
        <p:grpSpPr>
          <a:xfrm>
            <a:off x="1646238" y="1049338"/>
            <a:ext cx="623887" cy="4437062"/>
            <a:chOff x="1104" y="624"/>
            <a:chExt cx="384" cy="2640"/>
          </a:xfrm>
        </p:grpSpPr>
        <p:sp>
          <p:nvSpPr>
            <p:cNvPr id="201838" name="直接连接符 201837"/>
            <p:cNvSpPr/>
            <p:nvPr/>
          </p:nvSpPr>
          <p:spPr>
            <a:xfrm>
              <a:off x="1488" y="624"/>
              <a:ext cx="0" cy="264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39" name="直接连接符 201838"/>
            <p:cNvSpPr/>
            <p:nvPr/>
          </p:nvSpPr>
          <p:spPr>
            <a:xfrm>
              <a:off x="1104" y="1008"/>
              <a:ext cx="0" cy="225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840" name="组合 201839"/>
          <p:cNvGrpSpPr/>
          <p:nvPr/>
        </p:nvGrpSpPr>
        <p:grpSpPr>
          <a:xfrm>
            <a:off x="1412875" y="4259263"/>
            <a:ext cx="779463" cy="1876425"/>
            <a:chOff x="960" y="2534"/>
            <a:chExt cx="480" cy="1116"/>
          </a:xfrm>
        </p:grpSpPr>
        <p:grpSp>
          <p:nvGrpSpPr>
            <p:cNvPr id="201841" name="组合 201840"/>
            <p:cNvGrpSpPr/>
            <p:nvPr/>
          </p:nvGrpSpPr>
          <p:grpSpPr>
            <a:xfrm>
              <a:off x="1099" y="2534"/>
              <a:ext cx="262" cy="1116"/>
              <a:chOff x="1099" y="2534"/>
              <a:chExt cx="262" cy="1116"/>
            </a:xfrm>
          </p:grpSpPr>
          <p:sp>
            <p:nvSpPr>
              <p:cNvPr id="201842" name="矩形 201841"/>
              <p:cNvSpPr/>
              <p:nvPr/>
            </p:nvSpPr>
            <p:spPr>
              <a:xfrm>
                <a:off x="1144" y="2534"/>
                <a:ext cx="214" cy="309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201843" name="矩形 201842"/>
              <p:cNvSpPr/>
              <p:nvPr/>
            </p:nvSpPr>
            <p:spPr>
              <a:xfrm>
                <a:off x="1147" y="3134"/>
                <a:ext cx="214" cy="308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endParaRPr>
              </a:p>
            </p:txBody>
          </p:sp>
          <p:sp>
            <p:nvSpPr>
              <p:cNvPr id="201844" name="文本框 201843"/>
              <p:cNvSpPr txBox="1"/>
              <p:nvPr/>
            </p:nvSpPr>
            <p:spPr>
              <a:xfrm>
                <a:off x="1099" y="3305"/>
                <a:ext cx="239" cy="34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  <a:endParaRPr lang="en-US" altLang="zh-CN" sz="32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01845" name="直接连接符 201844"/>
            <p:cNvSpPr/>
            <p:nvPr/>
          </p:nvSpPr>
          <p:spPr>
            <a:xfrm>
              <a:off x="960" y="2688"/>
              <a:ext cx="480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46" name="直接连接符 201845"/>
            <p:cNvSpPr/>
            <p:nvPr/>
          </p:nvSpPr>
          <p:spPr>
            <a:xfrm>
              <a:off x="960" y="3289"/>
              <a:ext cx="480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847" name="组合 201846"/>
          <p:cNvGrpSpPr/>
          <p:nvPr/>
        </p:nvGrpSpPr>
        <p:grpSpPr>
          <a:xfrm>
            <a:off x="790575" y="1049338"/>
            <a:ext cx="6540500" cy="608012"/>
            <a:chOff x="576" y="624"/>
            <a:chExt cx="4032" cy="362"/>
          </a:xfrm>
        </p:grpSpPr>
        <p:sp>
          <p:nvSpPr>
            <p:cNvPr id="201848" name="直接连接符 201847"/>
            <p:cNvSpPr/>
            <p:nvPr/>
          </p:nvSpPr>
          <p:spPr>
            <a:xfrm flipH="1">
              <a:off x="576" y="624"/>
              <a:ext cx="40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49" name="直接连接符 201848"/>
            <p:cNvSpPr/>
            <p:nvPr/>
          </p:nvSpPr>
          <p:spPr>
            <a:xfrm flipH="1">
              <a:off x="576" y="986"/>
              <a:ext cx="40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850" name="组合 201849"/>
          <p:cNvGrpSpPr/>
          <p:nvPr/>
        </p:nvGrpSpPr>
        <p:grpSpPr>
          <a:xfrm>
            <a:off x="6927850" y="-14287"/>
            <a:ext cx="477838" cy="660400"/>
            <a:chOff x="4360" y="-9"/>
            <a:chExt cx="294" cy="393"/>
          </a:xfrm>
        </p:grpSpPr>
        <p:sp>
          <p:nvSpPr>
            <p:cNvPr id="201851" name="直接连接符 201850"/>
            <p:cNvSpPr/>
            <p:nvPr/>
          </p:nvSpPr>
          <p:spPr>
            <a:xfrm>
              <a:off x="4391" y="384"/>
              <a:ext cx="247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52" name="文本框 201851"/>
            <p:cNvSpPr txBox="1"/>
            <p:nvPr/>
          </p:nvSpPr>
          <p:spPr>
            <a:xfrm>
              <a:off x="4360" y="-9"/>
              <a:ext cx="294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</p:grpSp>
      <p:grpSp>
        <p:nvGrpSpPr>
          <p:cNvPr id="201853" name="组合 201852"/>
          <p:cNvGrpSpPr/>
          <p:nvPr/>
        </p:nvGrpSpPr>
        <p:grpSpPr>
          <a:xfrm>
            <a:off x="-17462" y="5002213"/>
            <a:ext cx="5089525" cy="887412"/>
            <a:chOff x="78" y="2976"/>
            <a:chExt cx="3138" cy="528"/>
          </a:xfrm>
        </p:grpSpPr>
        <p:sp>
          <p:nvSpPr>
            <p:cNvPr id="201854" name="直接连接符 201853"/>
            <p:cNvSpPr/>
            <p:nvPr/>
          </p:nvSpPr>
          <p:spPr>
            <a:xfrm>
              <a:off x="432" y="2976"/>
              <a:ext cx="0" cy="24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55" name="文本框 201854"/>
            <p:cNvSpPr txBox="1"/>
            <p:nvPr/>
          </p:nvSpPr>
          <p:spPr>
            <a:xfrm rot="-5297229">
              <a:off x="140" y="2958"/>
              <a:ext cx="233" cy="35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201856" name="文本框 201855"/>
            <p:cNvSpPr txBox="1"/>
            <p:nvPr/>
          </p:nvSpPr>
          <p:spPr>
            <a:xfrm>
              <a:off x="2817" y="3159"/>
              <a:ext cx="391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 dirty="0" err="1">
                  <a:latin typeface="Times New Roman" pitchFamily="18" charset="0"/>
                  <a:ea typeface="宋体" charset="-122"/>
                </a:rPr>
                <a:t>Pv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1857" name="直接连接符 201856"/>
            <p:cNvSpPr/>
            <p:nvPr/>
          </p:nvSpPr>
          <p:spPr>
            <a:xfrm>
              <a:off x="336" y="3216"/>
              <a:ext cx="288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858" name="组合 201857"/>
          <p:cNvGrpSpPr/>
          <p:nvPr/>
        </p:nvGrpSpPr>
        <p:grpSpPr>
          <a:xfrm>
            <a:off x="635000" y="4375150"/>
            <a:ext cx="1946275" cy="519113"/>
            <a:chOff x="480" y="2603"/>
            <a:chExt cx="1200" cy="309"/>
          </a:xfrm>
        </p:grpSpPr>
        <p:sp>
          <p:nvSpPr>
            <p:cNvPr id="201859" name="矩形 201858"/>
            <p:cNvSpPr/>
            <p:nvPr/>
          </p:nvSpPr>
          <p:spPr>
            <a:xfrm>
              <a:off x="1003" y="2603"/>
              <a:ext cx="214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01860" name="矩形 201859"/>
            <p:cNvSpPr/>
            <p:nvPr/>
          </p:nvSpPr>
          <p:spPr>
            <a:xfrm>
              <a:off x="1386" y="2603"/>
              <a:ext cx="215" cy="309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01861" name="直接连接符 201860"/>
            <p:cNvSpPr/>
            <p:nvPr/>
          </p:nvSpPr>
          <p:spPr>
            <a:xfrm>
              <a:off x="480" y="2758"/>
              <a:ext cx="120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862" name="任意多边形 201861"/>
          <p:cNvSpPr/>
          <p:nvPr/>
        </p:nvSpPr>
        <p:spPr>
          <a:xfrm>
            <a:off x="1412875" y="808038"/>
            <a:ext cx="1479550" cy="1047750"/>
          </a:xfrm>
          <a:custGeom>
            <a:avLst/>
            <a:gdLst/>
            <a:ahLst/>
            <a:cxnLst/>
            <a:rect l="0" t="0" r="0" b="0"/>
            <a:pathLst>
              <a:path w="912" h="624">
                <a:moveTo>
                  <a:pt x="0" y="624"/>
                </a:moveTo>
                <a:cubicBezTo>
                  <a:pt x="48" y="604"/>
                  <a:pt x="96" y="584"/>
                  <a:pt x="144" y="528"/>
                </a:cubicBezTo>
                <a:cubicBezTo>
                  <a:pt x="192" y="472"/>
                  <a:pt x="224" y="352"/>
                  <a:pt x="288" y="288"/>
                </a:cubicBezTo>
                <a:cubicBezTo>
                  <a:pt x="352" y="224"/>
                  <a:pt x="424" y="192"/>
                  <a:pt x="528" y="144"/>
                </a:cubicBezTo>
                <a:cubicBezTo>
                  <a:pt x="632" y="96"/>
                  <a:pt x="848" y="24"/>
                  <a:pt x="912" y="0"/>
                </a:cubicBezTo>
              </a:path>
            </a:pathLst>
          </a:custGeom>
          <a:noFill/>
          <a:ln w="57150" cap="sq" cmpd="sng">
            <a:solidFill>
              <a:srgbClr val="FF3300">
                <a:alpha val="10000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1863" name="组合 201862"/>
          <p:cNvGrpSpPr/>
          <p:nvPr/>
        </p:nvGrpSpPr>
        <p:grpSpPr>
          <a:xfrm>
            <a:off x="769938" y="1855788"/>
            <a:ext cx="827087" cy="3406775"/>
            <a:chOff x="563" y="1104"/>
            <a:chExt cx="510" cy="2027"/>
          </a:xfrm>
        </p:grpSpPr>
        <p:sp>
          <p:nvSpPr>
            <p:cNvPr id="201864" name="直接连接符 201863"/>
            <p:cNvSpPr/>
            <p:nvPr/>
          </p:nvSpPr>
          <p:spPr>
            <a:xfrm>
              <a:off x="960" y="1104"/>
              <a:ext cx="0" cy="187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65" name="矩形 201864"/>
            <p:cNvSpPr/>
            <p:nvPr/>
          </p:nvSpPr>
          <p:spPr>
            <a:xfrm>
              <a:off x="859" y="2822"/>
              <a:ext cx="214" cy="30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01866" name="文本框 201865"/>
            <p:cNvSpPr txBox="1"/>
            <p:nvPr/>
          </p:nvSpPr>
          <p:spPr>
            <a:xfrm>
              <a:off x="563" y="2676"/>
              <a:ext cx="405" cy="34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(5)</a:t>
              </a:r>
            </a:p>
          </p:txBody>
        </p:sp>
      </p:grpSp>
      <p:grpSp>
        <p:nvGrpSpPr>
          <p:cNvPr id="201867" name="组合 201866"/>
          <p:cNvGrpSpPr/>
          <p:nvPr/>
        </p:nvGrpSpPr>
        <p:grpSpPr>
          <a:xfrm>
            <a:off x="923925" y="4906963"/>
            <a:ext cx="1616075" cy="1027112"/>
            <a:chOff x="658" y="2919"/>
            <a:chExt cx="997" cy="611"/>
          </a:xfrm>
        </p:grpSpPr>
        <p:grpSp>
          <p:nvGrpSpPr>
            <p:cNvPr id="201868" name="组合 201867"/>
            <p:cNvGrpSpPr/>
            <p:nvPr/>
          </p:nvGrpSpPr>
          <p:grpSpPr>
            <a:xfrm>
              <a:off x="1392" y="3062"/>
              <a:ext cx="263" cy="468"/>
              <a:chOff x="1392" y="3062"/>
              <a:chExt cx="263" cy="468"/>
            </a:xfrm>
          </p:grpSpPr>
          <p:sp>
            <p:nvSpPr>
              <p:cNvPr id="201869" name="矩形 201868"/>
              <p:cNvSpPr/>
              <p:nvPr/>
            </p:nvSpPr>
            <p:spPr>
              <a:xfrm>
                <a:off x="1392" y="3062"/>
                <a:ext cx="198" cy="309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anchor="ctr">
                <a:spAutoFit/>
              </a:bodyPr>
              <a:lstStyle/>
              <a:p>
                <a:pPr lvl="0"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201870" name="文本框 201869"/>
              <p:cNvSpPr txBox="1"/>
              <p:nvPr/>
            </p:nvSpPr>
            <p:spPr>
              <a:xfrm>
                <a:off x="1416" y="3186"/>
                <a:ext cx="239" cy="34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endParaRPr lang="en-US" altLang="zh-CN" sz="32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01871" name="矩形 201870"/>
            <p:cNvSpPr/>
            <p:nvPr/>
          </p:nvSpPr>
          <p:spPr>
            <a:xfrm>
              <a:off x="1008" y="3062"/>
              <a:ext cx="199" cy="308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01872" name="文本框 201871"/>
            <p:cNvSpPr txBox="1"/>
            <p:nvPr/>
          </p:nvSpPr>
          <p:spPr>
            <a:xfrm>
              <a:off x="658" y="2919"/>
              <a:ext cx="405" cy="34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(4)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1873" name="组合 201872"/>
          <p:cNvGrpSpPr/>
          <p:nvPr/>
        </p:nvGrpSpPr>
        <p:grpSpPr>
          <a:xfrm>
            <a:off x="1447800" y="4479925"/>
            <a:ext cx="1444625" cy="1044575"/>
            <a:chOff x="924" y="2822"/>
            <a:chExt cx="910" cy="658"/>
          </a:xfrm>
        </p:grpSpPr>
        <p:grpSp>
          <p:nvGrpSpPr>
            <p:cNvPr id="201874" name="组合 201873"/>
            <p:cNvGrpSpPr/>
            <p:nvPr/>
          </p:nvGrpSpPr>
          <p:grpSpPr>
            <a:xfrm>
              <a:off x="1197" y="2846"/>
              <a:ext cx="637" cy="634"/>
              <a:chOff x="1248" y="2688"/>
              <a:chExt cx="624" cy="599"/>
            </a:xfrm>
          </p:grpSpPr>
          <p:grpSp>
            <p:nvGrpSpPr>
              <p:cNvPr id="201875" name="组合 201874"/>
              <p:cNvGrpSpPr/>
              <p:nvPr/>
            </p:nvGrpSpPr>
            <p:grpSpPr>
              <a:xfrm>
                <a:off x="1248" y="2999"/>
                <a:ext cx="624" cy="288"/>
                <a:chOff x="1248" y="2976"/>
                <a:chExt cx="624" cy="288"/>
              </a:xfrm>
            </p:grpSpPr>
            <p:sp>
              <p:nvSpPr>
                <p:cNvPr id="201876" name="直接连接符 201875"/>
                <p:cNvSpPr/>
                <p:nvPr/>
              </p:nvSpPr>
              <p:spPr>
                <a:xfrm flipV="1">
                  <a:off x="1488" y="3120"/>
                  <a:ext cx="192" cy="96"/>
                </a:xfrm>
                <a:prstGeom prst="line">
                  <a:avLst/>
                </a:prstGeom>
                <a:ln w="57150" cap="sq" cmpd="sng">
                  <a:solidFill>
                    <a:schemeClr val="accent2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877" name="直接连接符 201876"/>
                <p:cNvSpPr/>
                <p:nvPr/>
              </p:nvSpPr>
              <p:spPr>
                <a:xfrm flipV="1">
                  <a:off x="1248" y="3216"/>
                  <a:ext cx="240" cy="48"/>
                </a:xfrm>
                <a:prstGeom prst="line">
                  <a:avLst/>
                </a:prstGeom>
                <a:ln w="57150" cap="sq" cmpd="sng">
                  <a:solidFill>
                    <a:schemeClr val="accent2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878" name="直接连接符 201877"/>
                <p:cNvSpPr/>
                <p:nvPr/>
              </p:nvSpPr>
              <p:spPr>
                <a:xfrm flipV="1">
                  <a:off x="1680" y="2976"/>
                  <a:ext cx="192" cy="144"/>
                </a:xfrm>
                <a:prstGeom prst="line">
                  <a:avLst/>
                </a:prstGeom>
                <a:ln w="57150" cap="sq" cmpd="sng">
                  <a:solidFill>
                    <a:schemeClr val="accent2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1879" name="直接连接符 201878"/>
              <p:cNvSpPr/>
              <p:nvPr/>
            </p:nvSpPr>
            <p:spPr>
              <a:xfrm rot="240000">
                <a:off x="1248" y="2688"/>
                <a:ext cx="240" cy="48"/>
              </a:xfrm>
              <a:prstGeom prst="line">
                <a:avLst/>
              </a:prstGeom>
              <a:ln w="571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0" name="直接连接符 201879"/>
              <p:cNvSpPr/>
              <p:nvPr/>
            </p:nvSpPr>
            <p:spPr>
              <a:xfrm>
                <a:off x="1536" y="2758"/>
                <a:ext cx="192" cy="96"/>
              </a:xfrm>
              <a:prstGeom prst="line">
                <a:avLst/>
              </a:prstGeom>
              <a:ln w="571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1" name="直接连接符 201880"/>
              <p:cNvSpPr/>
              <p:nvPr/>
            </p:nvSpPr>
            <p:spPr>
              <a:xfrm>
                <a:off x="1728" y="2854"/>
                <a:ext cx="144" cy="144"/>
              </a:xfrm>
              <a:prstGeom prst="line">
                <a:avLst/>
              </a:prstGeom>
              <a:ln w="57150" cap="sq" cmpd="sng">
                <a:solidFill>
                  <a:schemeClr val="accent2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1882" name="组合 201881"/>
            <p:cNvGrpSpPr/>
            <p:nvPr/>
          </p:nvGrpSpPr>
          <p:grpSpPr>
            <a:xfrm>
              <a:off x="924" y="2822"/>
              <a:ext cx="273" cy="634"/>
              <a:chOff x="981" y="2665"/>
              <a:chExt cx="267" cy="599"/>
            </a:xfrm>
          </p:grpSpPr>
          <p:sp>
            <p:nvSpPr>
              <p:cNvPr id="201883" name="直接连接符 201882"/>
              <p:cNvSpPr/>
              <p:nvPr/>
            </p:nvSpPr>
            <p:spPr>
              <a:xfrm rot="240000" flipH="1">
                <a:off x="1104" y="2665"/>
                <a:ext cx="144" cy="96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4" name="直接连接符 201883"/>
              <p:cNvSpPr/>
              <p:nvPr/>
            </p:nvSpPr>
            <p:spPr>
              <a:xfrm flipH="1">
                <a:off x="1008" y="2784"/>
                <a:ext cx="48" cy="96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5" name="直接连接符 201884"/>
              <p:cNvSpPr/>
              <p:nvPr/>
            </p:nvSpPr>
            <p:spPr>
              <a:xfrm flipH="1" flipV="1">
                <a:off x="1104" y="3216"/>
                <a:ext cx="144" cy="48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6" name="直接连接符 201885"/>
              <p:cNvSpPr/>
              <p:nvPr/>
            </p:nvSpPr>
            <p:spPr>
              <a:xfrm flipH="1" flipV="1">
                <a:off x="1008" y="3072"/>
                <a:ext cx="48" cy="96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887" name="直接连接符 201886"/>
              <p:cNvSpPr/>
              <p:nvPr/>
            </p:nvSpPr>
            <p:spPr>
              <a:xfrm>
                <a:off x="981" y="2928"/>
                <a:ext cx="0" cy="96"/>
              </a:xfrm>
              <a:prstGeom prst="line">
                <a:avLst/>
              </a:prstGeom>
              <a:ln w="38100" cap="sq" cmpd="sng">
                <a:solidFill>
                  <a:srgbClr val="FF33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1888" name="组合 201887"/>
          <p:cNvGrpSpPr/>
          <p:nvPr/>
        </p:nvGrpSpPr>
        <p:grpSpPr>
          <a:xfrm>
            <a:off x="1296988" y="4518025"/>
            <a:ext cx="115887" cy="1049338"/>
            <a:chOff x="888" y="2688"/>
            <a:chExt cx="72" cy="624"/>
          </a:xfrm>
        </p:grpSpPr>
        <p:sp>
          <p:nvSpPr>
            <p:cNvPr id="201889" name="直接连接符 201888"/>
            <p:cNvSpPr/>
            <p:nvPr/>
          </p:nvSpPr>
          <p:spPr>
            <a:xfrm flipH="1">
              <a:off x="912" y="2688"/>
              <a:ext cx="48" cy="96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90" name="直接连接符 201889"/>
            <p:cNvSpPr/>
            <p:nvPr/>
          </p:nvSpPr>
          <p:spPr>
            <a:xfrm rot="240000">
              <a:off x="888" y="2832"/>
              <a:ext cx="0" cy="96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91" name="直接连接符 201890"/>
            <p:cNvSpPr/>
            <p:nvPr/>
          </p:nvSpPr>
          <p:spPr>
            <a:xfrm>
              <a:off x="888" y="2976"/>
              <a:ext cx="0" cy="102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92" name="直接连接符 201891"/>
            <p:cNvSpPr/>
            <p:nvPr/>
          </p:nvSpPr>
          <p:spPr>
            <a:xfrm>
              <a:off x="912" y="3168"/>
              <a:ext cx="48" cy="144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1893" name="组合 201892"/>
          <p:cNvGrpSpPr/>
          <p:nvPr/>
        </p:nvGrpSpPr>
        <p:grpSpPr>
          <a:xfrm>
            <a:off x="1428750" y="4495800"/>
            <a:ext cx="457200" cy="1066800"/>
            <a:chOff x="912" y="2832"/>
            <a:chExt cx="288" cy="672"/>
          </a:xfrm>
        </p:grpSpPr>
        <p:sp>
          <p:nvSpPr>
            <p:cNvPr id="201894" name="直接连接符 201893"/>
            <p:cNvSpPr/>
            <p:nvPr/>
          </p:nvSpPr>
          <p:spPr>
            <a:xfrm>
              <a:off x="912" y="2832"/>
              <a:ext cx="288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95" name="直接连接符 201894"/>
            <p:cNvSpPr/>
            <p:nvPr/>
          </p:nvSpPr>
          <p:spPr>
            <a:xfrm>
              <a:off x="912" y="3504"/>
              <a:ext cx="288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896" name="矩形 201895"/>
          <p:cNvSpPr/>
          <p:nvPr/>
        </p:nvSpPr>
        <p:spPr>
          <a:xfrm>
            <a:off x="7194550" y="6513513"/>
            <a:ext cx="18224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相贯线的特殊情况</a:t>
            </a:r>
          </a:p>
        </p:txBody>
      </p:sp>
      <p:sp>
        <p:nvSpPr>
          <p:cNvPr id="201897" name="矩形 201896"/>
          <p:cNvSpPr/>
          <p:nvPr/>
        </p:nvSpPr>
        <p:spPr>
          <a:xfrm>
            <a:off x="-18415" y="-26670"/>
            <a:ext cx="781240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0000FA"/>
                </a:solidFill>
                <a:latin typeface="黑体" pitchFamily="2" charset="-122"/>
                <a:ea typeface="黑体" pitchFamily="2" charset="-122"/>
              </a:rPr>
              <a:t>试分析物体的表面交线，并画全三视图。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0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1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对象 202753"/>
          <p:cNvGraphicFramePr>
            <a:graphicFrameLocks/>
          </p:cNvGraphicFramePr>
          <p:nvPr/>
        </p:nvGraphicFramePr>
        <p:xfrm>
          <a:off x="-18415" y="408940"/>
          <a:ext cx="8615680" cy="5763260"/>
        </p:xfrm>
        <a:graphic>
          <a:graphicData uri="http://schemas.openxmlformats.org/presentationml/2006/ole">
            <p:oleObj spid="_x0000_s55297" r:id="rId3" imgW="4361905" imgH="2704762" progId="PBrush">
              <p:embed/>
            </p:oleObj>
          </a:graphicData>
        </a:graphic>
      </p:graphicFrame>
      <p:sp>
        <p:nvSpPr>
          <p:cNvPr id="202755" name="文本框 202754"/>
          <p:cNvSpPr txBox="1"/>
          <p:nvPr/>
        </p:nvSpPr>
        <p:spPr>
          <a:xfrm>
            <a:off x="145891" y="159"/>
            <a:ext cx="4653280" cy="5791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相贯线的特殊情况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02756" name="矩形 202755"/>
          <p:cNvSpPr/>
          <p:nvPr/>
        </p:nvSpPr>
        <p:spPr>
          <a:xfrm>
            <a:off x="3024029" y="5852160"/>
            <a:ext cx="1783080" cy="944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两斜交</a:t>
            </a:r>
          </a:p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等径圆柱</a:t>
            </a:r>
          </a:p>
        </p:txBody>
      </p:sp>
      <p:sp>
        <p:nvSpPr>
          <p:cNvPr id="202757" name="文本框 202756"/>
          <p:cNvSpPr txBox="1"/>
          <p:nvPr/>
        </p:nvSpPr>
        <p:spPr>
          <a:xfrm>
            <a:off x="388779" y="5790248"/>
            <a:ext cx="1783080" cy="944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两正交</a:t>
            </a:r>
          </a:p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等径圆柱</a:t>
            </a:r>
          </a:p>
        </p:txBody>
      </p:sp>
      <p:sp>
        <p:nvSpPr>
          <p:cNvPr id="202758" name="文本框 202757"/>
          <p:cNvSpPr txBox="1"/>
          <p:nvPr/>
        </p:nvSpPr>
        <p:spPr>
          <a:xfrm>
            <a:off x="6163311" y="5790248"/>
            <a:ext cx="2316480" cy="944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具有共切球的</a:t>
            </a:r>
          </a:p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圆柱贯穿圆锥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39307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组合 203777"/>
          <p:cNvGrpSpPr/>
          <p:nvPr/>
        </p:nvGrpSpPr>
        <p:grpSpPr>
          <a:xfrm>
            <a:off x="-19050" y="0"/>
            <a:ext cx="9144000" cy="6673850"/>
            <a:chOff x="0" y="0"/>
            <a:chExt cx="5760" cy="4204"/>
          </a:xfrm>
        </p:grpSpPr>
        <p:sp>
          <p:nvSpPr>
            <p:cNvPr id="203779" name="矩形 203778"/>
            <p:cNvSpPr/>
            <p:nvPr/>
          </p:nvSpPr>
          <p:spPr>
            <a:xfrm>
              <a:off x="0" y="0"/>
              <a:ext cx="3216" cy="36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2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相贯线的特殊情况( 二）</a:t>
              </a:r>
            </a:p>
          </p:txBody>
        </p:sp>
        <p:graphicFrame>
          <p:nvGraphicFramePr>
            <p:cNvPr id="203780" name="对象 203779"/>
            <p:cNvGraphicFramePr>
              <a:graphicFrameLocks/>
            </p:cNvGraphicFramePr>
            <p:nvPr/>
          </p:nvGraphicFramePr>
          <p:xfrm>
            <a:off x="0" y="768"/>
            <a:ext cx="5760" cy="3072"/>
          </p:xfrm>
          <a:graphic>
            <a:graphicData uri="http://schemas.openxmlformats.org/presentationml/2006/ole">
              <p:oleObj spid="_x0000_s56321" r:id="rId3" imgW="5304762" imgH="2866667" progId="PBrush">
                <p:embed/>
              </p:oleObj>
            </a:graphicData>
          </a:graphic>
        </p:graphicFrame>
        <p:sp>
          <p:nvSpPr>
            <p:cNvPr id="203781" name="矩形 203780"/>
            <p:cNvSpPr/>
            <p:nvPr/>
          </p:nvSpPr>
          <p:spPr>
            <a:xfrm>
              <a:off x="7" y="3600"/>
              <a:ext cx="1683" cy="59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具有共切球的</a:t>
              </a:r>
            </a:p>
            <a:p>
              <a:pPr lvl="0" algn="ctr"/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圆柱斜贯穿圆锥</a:t>
              </a:r>
              <a:endParaRPr lang="zh-CN" altLang="en-US" sz="4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3782" name="文本框 203781"/>
            <p:cNvSpPr txBox="1"/>
            <p:nvPr/>
          </p:nvSpPr>
          <p:spPr>
            <a:xfrm>
              <a:off x="1733" y="3600"/>
              <a:ext cx="1235" cy="59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轴线平行的</a:t>
              </a:r>
            </a:p>
            <a:p>
              <a:pPr lvl="0" algn="ctr"/>
              <a:r>
                <a:rPr lang="zh-CN" altLang="en-US" sz="2800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两圆柱相交</a:t>
              </a:r>
              <a:endParaRPr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3783" name="文本框 203782"/>
            <p:cNvSpPr txBox="1"/>
            <p:nvPr/>
          </p:nvSpPr>
          <p:spPr>
            <a:xfrm>
              <a:off x="3104" y="3609"/>
              <a:ext cx="1011" cy="59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两圆锥共</a:t>
              </a:r>
            </a:p>
            <a:p>
              <a:pPr lvl="0" algn="ctr"/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锥顶相交</a:t>
              </a:r>
              <a:endPara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3784" name="文本框 203783"/>
            <p:cNvSpPr txBox="1"/>
            <p:nvPr/>
          </p:nvSpPr>
          <p:spPr>
            <a:xfrm>
              <a:off x="4224" y="3600"/>
              <a:ext cx="1536" cy="59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轴线通过球心的圆柱和圆锥</a:t>
              </a:r>
            </a:p>
          </p:txBody>
        </p:sp>
      </p:grpSp>
      <p:sp>
        <p:nvSpPr>
          <p:cNvPr id="203785" name="文本框 203784"/>
          <p:cNvSpPr txBox="1"/>
          <p:nvPr/>
        </p:nvSpPr>
        <p:spPr>
          <a:xfrm>
            <a:off x="-19050" y="441960"/>
            <a:ext cx="9144000" cy="944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蒙若定理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---- 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当两个两次曲面外切或内切于第三个两次曲面时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则相贯线为平面曲线。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任意多边形 204801"/>
          <p:cNvSpPr/>
          <p:nvPr/>
        </p:nvSpPr>
        <p:spPr>
          <a:xfrm>
            <a:off x="7426325" y="5795963"/>
            <a:ext cx="11113" cy="9525"/>
          </a:xfrm>
          <a:custGeom>
            <a:avLst/>
            <a:gdLst/>
            <a:ahLst/>
            <a:cxnLst/>
            <a:rect l="0" t="0" r="0" b="0"/>
            <a:pathLst>
              <a:path w="29" h="18">
                <a:moveTo>
                  <a:pt x="0" y="0"/>
                </a:moveTo>
                <a:lnTo>
                  <a:pt x="28" y="18"/>
                </a:lnTo>
                <a:lnTo>
                  <a:pt x="29" y="1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3" name="任意多边形 204802"/>
          <p:cNvSpPr/>
          <p:nvPr/>
        </p:nvSpPr>
        <p:spPr>
          <a:xfrm>
            <a:off x="8659813" y="6294438"/>
            <a:ext cx="4762" cy="4762"/>
          </a:xfrm>
          <a:custGeom>
            <a:avLst/>
            <a:gdLst/>
            <a:ahLst/>
            <a:cxnLst/>
            <a:rect l="0" t="0" r="0" b="0"/>
            <a:pathLst>
              <a:path w="7" h="11">
                <a:moveTo>
                  <a:pt x="0" y="11"/>
                </a:moveTo>
                <a:lnTo>
                  <a:pt x="6" y="0"/>
                </a:lnTo>
                <a:lnTo>
                  <a:pt x="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4" name="任意多边形 204803"/>
          <p:cNvSpPr/>
          <p:nvPr/>
        </p:nvSpPr>
        <p:spPr>
          <a:xfrm>
            <a:off x="7127875" y="3754438"/>
            <a:ext cx="3175" cy="3175"/>
          </a:xfrm>
          <a:custGeom>
            <a:avLst/>
            <a:gdLst/>
            <a:ahLst/>
            <a:cxnLst/>
            <a:rect l="0" t="0" r="0" b="0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4805" name="组合 204804"/>
          <p:cNvGrpSpPr/>
          <p:nvPr/>
        </p:nvGrpSpPr>
        <p:grpSpPr>
          <a:xfrm>
            <a:off x="5194300" y="3733800"/>
            <a:ext cx="3429000" cy="2857500"/>
            <a:chOff x="3572" y="2365"/>
            <a:chExt cx="1948" cy="1595"/>
          </a:xfrm>
        </p:grpSpPr>
        <p:sp>
          <p:nvSpPr>
            <p:cNvPr id="204806" name="任意多边形 204805"/>
            <p:cNvSpPr/>
            <p:nvPr/>
          </p:nvSpPr>
          <p:spPr>
            <a:xfrm>
              <a:off x="3572" y="2665"/>
              <a:ext cx="1418" cy="1295"/>
            </a:xfrm>
            <a:custGeom>
              <a:avLst/>
              <a:gdLst/>
              <a:ahLst/>
              <a:cxnLst/>
              <a:rect l="0" t="0" r="0" b="0"/>
              <a:pathLst>
                <a:path w="5551" h="5212">
                  <a:moveTo>
                    <a:pt x="5551" y="5212"/>
                  </a:moveTo>
                  <a:lnTo>
                    <a:pt x="5551" y="5145"/>
                  </a:lnTo>
                  <a:lnTo>
                    <a:pt x="5550" y="5078"/>
                  </a:lnTo>
                  <a:lnTo>
                    <a:pt x="5547" y="5010"/>
                  </a:lnTo>
                  <a:lnTo>
                    <a:pt x="5544" y="4941"/>
                  </a:lnTo>
                  <a:lnTo>
                    <a:pt x="5538" y="4872"/>
                  </a:lnTo>
                  <a:lnTo>
                    <a:pt x="5532" y="4802"/>
                  </a:lnTo>
                  <a:lnTo>
                    <a:pt x="5524" y="4732"/>
                  </a:lnTo>
                  <a:lnTo>
                    <a:pt x="5516" y="4661"/>
                  </a:lnTo>
                  <a:lnTo>
                    <a:pt x="5506" y="4590"/>
                  </a:lnTo>
                  <a:lnTo>
                    <a:pt x="5495" y="4518"/>
                  </a:lnTo>
                  <a:lnTo>
                    <a:pt x="5483" y="4446"/>
                  </a:lnTo>
                  <a:lnTo>
                    <a:pt x="5470" y="4373"/>
                  </a:lnTo>
                  <a:lnTo>
                    <a:pt x="5455" y="4301"/>
                  </a:lnTo>
                  <a:lnTo>
                    <a:pt x="5440" y="4228"/>
                  </a:lnTo>
                  <a:lnTo>
                    <a:pt x="5423" y="4154"/>
                  </a:lnTo>
                  <a:lnTo>
                    <a:pt x="5406" y="4080"/>
                  </a:lnTo>
                  <a:lnTo>
                    <a:pt x="5386" y="4007"/>
                  </a:lnTo>
                  <a:lnTo>
                    <a:pt x="5366" y="3932"/>
                  </a:lnTo>
                  <a:lnTo>
                    <a:pt x="5345" y="3858"/>
                  </a:lnTo>
                  <a:lnTo>
                    <a:pt x="5323" y="3784"/>
                  </a:lnTo>
                  <a:lnTo>
                    <a:pt x="5299" y="3709"/>
                  </a:lnTo>
                  <a:lnTo>
                    <a:pt x="5274" y="3635"/>
                  </a:lnTo>
                  <a:lnTo>
                    <a:pt x="5248" y="3561"/>
                  </a:lnTo>
                  <a:lnTo>
                    <a:pt x="5223" y="3486"/>
                  </a:lnTo>
                  <a:lnTo>
                    <a:pt x="5195" y="3412"/>
                  </a:lnTo>
                  <a:lnTo>
                    <a:pt x="5165" y="3338"/>
                  </a:lnTo>
                  <a:lnTo>
                    <a:pt x="5136" y="3263"/>
                  </a:lnTo>
                  <a:lnTo>
                    <a:pt x="5105" y="3189"/>
                  </a:lnTo>
                  <a:lnTo>
                    <a:pt x="5073" y="3116"/>
                  </a:lnTo>
                  <a:lnTo>
                    <a:pt x="5040" y="3041"/>
                  </a:lnTo>
                  <a:lnTo>
                    <a:pt x="5007" y="2968"/>
                  </a:lnTo>
                  <a:lnTo>
                    <a:pt x="4971" y="2895"/>
                  </a:lnTo>
                  <a:lnTo>
                    <a:pt x="4936" y="2822"/>
                  </a:lnTo>
                  <a:lnTo>
                    <a:pt x="4899" y="2750"/>
                  </a:lnTo>
                  <a:lnTo>
                    <a:pt x="4862" y="2677"/>
                  </a:lnTo>
                  <a:lnTo>
                    <a:pt x="4824" y="2605"/>
                  </a:lnTo>
                  <a:lnTo>
                    <a:pt x="4784" y="2534"/>
                  </a:lnTo>
                  <a:lnTo>
                    <a:pt x="4744" y="2463"/>
                  </a:lnTo>
                  <a:lnTo>
                    <a:pt x="4703" y="2393"/>
                  </a:lnTo>
                  <a:lnTo>
                    <a:pt x="4661" y="2323"/>
                  </a:lnTo>
                  <a:lnTo>
                    <a:pt x="4618" y="2254"/>
                  </a:lnTo>
                  <a:lnTo>
                    <a:pt x="4575" y="2185"/>
                  </a:lnTo>
                  <a:lnTo>
                    <a:pt x="4531" y="2116"/>
                  </a:lnTo>
                  <a:lnTo>
                    <a:pt x="4485" y="2049"/>
                  </a:lnTo>
                  <a:lnTo>
                    <a:pt x="4440" y="1982"/>
                  </a:lnTo>
                  <a:lnTo>
                    <a:pt x="4394" y="1916"/>
                  </a:lnTo>
                  <a:lnTo>
                    <a:pt x="4346" y="1850"/>
                  </a:lnTo>
                  <a:lnTo>
                    <a:pt x="4299" y="1785"/>
                  </a:lnTo>
                  <a:lnTo>
                    <a:pt x="4251" y="1722"/>
                  </a:lnTo>
                  <a:lnTo>
                    <a:pt x="4201" y="1658"/>
                  </a:lnTo>
                  <a:lnTo>
                    <a:pt x="4151" y="1596"/>
                  </a:lnTo>
                  <a:lnTo>
                    <a:pt x="4101" y="1534"/>
                  </a:lnTo>
                  <a:lnTo>
                    <a:pt x="4050" y="1474"/>
                  </a:lnTo>
                  <a:lnTo>
                    <a:pt x="3998" y="1414"/>
                  </a:lnTo>
                  <a:lnTo>
                    <a:pt x="3947" y="1356"/>
                  </a:lnTo>
                  <a:lnTo>
                    <a:pt x="3894" y="1297"/>
                  </a:lnTo>
                  <a:lnTo>
                    <a:pt x="3841" y="1241"/>
                  </a:lnTo>
                  <a:lnTo>
                    <a:pt x="3787" y="1185"/>
                  </a:lnTo>
                  <a:lnTo>
                    <a:pt x="3733" y="1130"/>
                  </a:lnTo>
                  <a:lnTo>
                    <a:pt x="3679" y="1076"/>
                  </a:lnTo>
                  <a:lnTo>
                    <a:pt x="3624" y="1024"/>
                  </a:lnTo>
                  <a:lnTo>
                    <a:pt x="3570" y="972"/>
                  </a:lnTo>
                  <a:lnTo>
                    <a:pt x="3515" y="922"/>
                  </a:lnTo>
                  <a:lnTo>
                    <a:pt x="3459" y="873"/>
                  </a:lnTo>
                  <a:lnTo>
                    <a:pt x="3402" y="824"/>
                  </a:lnTo>
                  <a:lnTo>
                    <a:pt x="3346" y="778"/>
                  </a:lnTo>
                  <a:lnTo>
                    <a:pt x="3290" y="732"/>
                  </a:lnTo>
                  <a:lnTo>
                    <a:pt x="3233" y="688"/>
                  </a:lnTo>
                  <a:lnTo>
                    <a:pt x="3176" y="644"/>
                  </a:lnTo>
                  <a:lnTo>
                    <a:pt x="3119" y="602"/>
                  </a:lnTo>
                  <a:lnTo>
                    <a:pt x="3062" y="562"/>
                  </a:lnTo>
                  <a:lnTo>
                    <a:pt x="3005" y="523"/>
                  </a:lnTo>
                  <a:lnTo>
                    <a:pt x="2947" y="485"/>
                  </a:lnTo>
                  <a:lnTo>
                    <a:pt x="2890" y="448"/>
                  </a:lnTo>
                  <a:lnTo>
                    <a:pt x="2832" y="413"/>
                  </a:lnTo>
                  <a:lnTo>
                    <a:pt x="2774" y="378"/>
                  </a:lnTo>
                  <a:lnTo>
                    <a:pt x="2717" y="346"/>
                  </a:lnTo>
                  <a:lnTo>
                    <a:pt x="2659" y="315"/>
                  </a:lnTo>
                  <a:lnTo>
                    <a:pt x="2602" y="285"/>
                  </a:lnTo>
                  <a:lnTo>
                    <a:pt x="2545" y="257"/>
                  </a:lnTo>
                  <a:lnTo>
                    <a:pt x="2486" y="230"/>
                  </a:lnTo>
                  <a:lnTo>
                    <a:pt x="2429" y="205"/>
                  </a:lnTo>
                  <a:lnTo>
                    <a:pt x="2372" y="180"/>
                  </a:lnTo>
                  <a:lnTo>
                    <a:pt x="2315" y="158"/>
                  </a:lnTo>
                  <a:lnTo>
                    <a:pt x="2259" y="137"/>
                  </a:lnTo>
                  <a:lnTo>
                    <a:pt x="2202" y="118"/>
                  </a:lnTo>
                  <a:lnTo>
                    <a:pt x="2146" y="99"/>
                  </a:lnTo>
                  <a:lnTo>
                    <a:pt x="2090" y="82"/>
                  </a:lnTo>
                  <a:lnTo>
                    <a:pt x="2035" y="67"/>
                  </a:lnTo>
                  <a:lnTo>
                    <a:pt x="1979" y="54"/>
                  </a:lnTo>
                  <a:lnTo>
                    <a:pt x="1924" y="42"/>
                  </a:lnTo>
                  <a:lnTo>
                    <a:pt x="1869" y="32"/>
                  </a:lnTo>
                  <a:lnTo>
                    <a:pt x="1815" y="23"/>
                  </a:lnTo>
                  <a:lnTo>
                    <a:pt x="1761" y="15"/>
                  </a:lnTo>
                  <a:lnTo>
                    <a:pt x="1708" y="9"/>
                  </a:lnTo>
                  <a:lnTo>
                    <a:pt x="1655" y="5"/>
                  </a:lnTo>
                  <a:lnTo>
                    <a:pt x="1603" y="2"/>
                  </a:lnTo>
                  <a:lnTo>
                    <a:pt x="1551" y="0"/>
                  </a:lnTo>
                  <a:lnTo>
                    <a:pt x="1499" y="1"/>
                  </a:lnTo>
                  <a:lnTo>
                    <a:pt x="1449" y="2"/>
                  </a:lnTo>
                  <a:lnTo>
                    <a:pt x="1398" y="7"/>
                  </a:lnTo>
                  <a:lnTo>
                    <a:pt x="1349" y="11"/>
                  </a:lnTo>
                  <a:lnTo>
                    <a:pt x="1299" y="17"/>
                  </a:lnTo>
                  <a:lnTo>
                    <a:pt x="1250" y="26"/>
                  </a:lnTo>
                  <a:lnTo>
                    <a:pt x="1203" y="35"/>
                  </a:lnTo>
                  <a:lnTo>
                    <a:pt x="1156" y="47"/>
                  </a:lnTo>
                  <a:lnTo>
                    <a:pt x="1109" y="58"/>
                  </a:lnTo>
                  <a:lnTo>
                    <a:pt x="1064" y="72"/>
                  </a:lnTo>
                  <a:lnTo>
                    <a:pt x="1019" y="89"/>
                  </a:lnTo>
                  <a:lnTo>
                    <a:pt x="975" y="106"/>
                  </a:lnTo>
                  <a:lnTo>
                    <a:pt x="931" y="124"/>
                  </a:lnTo>
                  <a:lnTo>
                    <a:pt x="888" y="145"/>
                  </a:lnTo>
                  <a:lnTo>
                    <a:pt x="846" y="166"/>
                  </a:lnTo>
                  <a:lnTo>
                    <a:pt x="805" y="189"/>
                  </a:lnTo>
                  <a:lnTo>
                    <a:pt x="766" y="214"/>
                  </a:lnTo>
                  <a:lnTo>
                    <a:pt x="726" y="239"/>
                  </a:lnTo>
                  <a:lnTo>
                    <a:pt x="688" y="267"/>
                  </a:lnTo>
                  <a:lnTo>
                    <a:pt x="650" y="295"/>
                  </a:lnTo>
                  <a:lnTo>
                    <a:pt x="614" y="327"/>
                  </a:lnTo>
                  <a:lnTo>
                    <a:pt x="578" y="358"/>
                  </a:lnTo>
                  <a:lnTo>
                    <a:pt x="544" y="391"/>
                  </a:lnTo>
                  <a:lnTo>
                    <a:pt x="509" y="426"/>
                  </a:lnTo>
                  <a:lnTo>
                    <a:pt x="477" y="461"/>
                  </a:lnTo>
                  <a:lnTo>
                    <a:pt x="444" y="498"/>
                  </a:lnTo>
                  <a:lnTo>
                    <a:pt x="414" y="537"/>
                  </a:lnTo>
                  <a:lnTo>
                    <a:pt x="384" y="577"/>
                  </a:lnTo>
                  <a:lnTo>
                    <a:pt x="356" y="618"/>
                  </a:lnTo>
                  <a:lnTo>
                    <a:pt x="328" y="661"/>
                  </a:lnTo>
                  <a:lnTo>
                    <a:pt x="301" y="704"/>
                  </a:lnTo>
                  <a:lnTo>
                    <a:pt x="275" y="749"/>
                  </a:lnTo>
                  <a:lnTo>
                    <a:pt x="252" y="795"/>
                  </a:lnTo>
                  <a:lnTo>
                    <a:pt x="228" y="842"/>
                  </a:lnTo>
                  <a:lnTo>
                    <a:pt x="205" y="891"/>
                  </a:lnTo>
                  <a:lnTo>
                    <a:pt x="185" y="941"/>
                  </a:lnTo>
                  <a:lnTo>
                    <a:pt x="164" y="991"/>
                  </a:lnTo>
                  <a:lnTo>
                    <a:pt x="145" y="1043"/>
                  </a:lnTo>
                  <a:lnTo>
                    <a:pt x="128" y="1096"/>
                  </a:lnTo>
                  <a:lnTo>
                    <a:pt x="110" y="1150"/>
                  </a:lnTo>
                  <a:lnTo>
                    <a:pt x="95" y="1206"/>
                  </a:lnTo>
                  <a:lnTo>
                    <a:pt x="81" y="1262"/>
                  </a:lnTo>
                  <a:lnTo>
                    <a:pt x="67" y="1319"/>
                  </a:lnTo>
                  <a:lnTo>
                    <a:pt x="55" y="1377"/>
                  </a:lnTo>
                  <a:lnTo>
                    <a:pt x="45" y="1436"/>
                  </a:lnTo>
                  <a:lnTo>
                    <a:pt x="35" y="1496"/>
                  </a:lnTo>
                  <a:lnTo>
                    <a:pt x="26" y="1557"/>
                  </a:lnTo>
                  <a:lnTo>
                    <a:pt x="19" y="1618"/>
                  </a:lnTo>
                  <a:lnTo>
                    <a:pt x="12" y="1681"/>
                  </a:lnTo>
                  <a:lnTo>
                    <a:pt x="8" y="1744"/>
                  </a:lnTo>
                  <a:lnTo>
                    <a:pt x="4" y="1809"/>
                  </a:lnTo>
                  <a:lnTo>
                    <a:pt x="2" y="1874"/>
                  </a:lnTo>
                  <a:lnTo>
                    <a:pt x="0" y="1939"/>
                  </a:lnTo>
                  <a:lnTo>
                    <a:pt x="2" y="193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807" name="组合 204806"/>
            <p:cNvGrpSpPr/>
            <p:nvPr/>
          </p:nvGrpSpPr>
          <p:grpSpPr>
            <a:xfrm>
              <a:off x="3572" y="2365"/>
              <a:ext cx="1948" cy="1595"/>
              <a:chOff x="3572" y="2365"/>
              <a:chExt cx="1948" cy="1595"/>
            </a:xfrm>
          </p:grpSpPr>
          <p:sp>
            <p:nvSpPr>
              <p:cNvPr id="204808" name="任意多边形 204807"/>
              <p:cNvSpPr/>
              <p:nvPr/>
            </p:nvSpPr>
            <p:spPr>
              <a:xfrm>
                <a:off x="4995" y="3664"/>
                <a:ext cx="525" cy="294"/>
              </a:xfrm>
              <a:custGeom>
                <a:avLst/>
                <a:gdLst/>
                <a:ahLst/>
                <a:cxnLst/>
                <a:rect l="0" t="0" r="0" b="0"/>
                <a:pathLst>
                  <a:path w="2061" h="1174">
                    <a:moveTo>
                      <a:pt x="0" y="1174"/>
                    </a:moveTo>
                    <a:lnTo>
                      <a:pt x="76" y="1153"/>
                    </a:lnTo>
                    <a:lnTo>
                      <a:pt x="152" y="1132"/>
                    </a:lnTo>
                    <a:lnTo>
                      <a:pt x="227" y="1109"/>
                    </a:lnTo>
                    <a:lnTo>
                      <a:pt x="302" y="1085"/>
                    </a:lnTo>
                    <a:lnTo>
                      <a:pt x="375" y="1062"/>
                    </a:lnTo>
                    <a:lnTo>
                      <a:pt x="447" y="1036"/>
                    </a:lnTo>
                    <a:lnTo>
                      <a:pt x="518" y="1010"/>
                    </a:lnTo>
                    <a:lnTo>
                      <a:pt x="589" y="984"/>
                    </a:lnTo>
                    <a:lnTo>
                      <a:pt x="658" y="956"/>
                    </a:lnTo>
                    <a:lnTo>
                      <a:pt x="727" y="928"/>
                    </a:lnTo>
                    <a:lnTo>
                      <a:pt x="795" y="899"/>
                    </a:lnTo>
                    <a:lnTo>
                      <a:pt x="862" y="869"/>
                    </a:lnTo>
                    <a:lnTo>
                      <a:pt x="928" y="839"/>
                    </a:lnTo>
                    <a:lnTo>
                      <a:pt x="992" y="807"/>
                    </a:lnTo>
                    <a:lnTo>
                      <a:pt x="1056" y="775"/>
                    </a:lnTo>
                    <a:lnTo>
                      <a:pt x="1119" y="742"/>
                    </a:lnTo>
                    <a:lnTo>
                      <a:pt x="1180" y="708"/>
                    </a:lnTo>
                    <a:lnTo>
                      <a:pt x="1239" y="674"/>
                    </a:lnTo>
                    <a:lnTo>
                      <a:pt x="1298" y="639"/>
                    </a:lnTo>
                    <a:lnTo>
                      <a:pt x="1356" y="604"/>
                    </a:lnTo>
                    <a:lnTo>
                      <a:pt x="1413" y="567"/>
                    </a:lnTo>
                    <a:lnTo>
                      <a:pt x="1468" y="531"/>
                    </a:lnTo>
                    <a:lnTo>
                      <a:pt x="1522" y="493"/>
                    </a:lnTo>
                    <a:lnTo>
                      <a:pt x="1574" y="455"/>
                    </a:lnTo>
                    <a:lnTo>
                      <a:pt x="1625" y="416"/>
                    </a:lnTo>
                    <a:lnTo>
                      <a:pt x="1676" y="377"/>
                    </a:lnTo>
                    <a:lnTo>
                      <a:pt x="1724" y="337"/>
                    </a:lnTo>
                    <a:lnTo>
                      <a:pt x="1770" y="297"/>
                    </a:lnTo>
                    <a:lnTo>
                      <a:pt x="1817" y="256"/>
                    </a:lnTo>
                    <a:lnTo>
                      <a:pt x="1861" y="214"/>
                    </a:lnTo>
                    <a:lnTo>
                      <a:pt x="1904" y="172"/>
                    </a:lnTo>
                    <a:lnTo>
                      <a:pt x="1945" y="130"/>
                    </a:lnTo>
                    <a:lnTo>
                      <a:pt x="1985" y="87"/>
                    </a:lnTo>
                    <a:lnTo>
                      <a:pt x="2024" y="43"/>
                    </a:lnTo>
                    <a:lnTo>
                      <a:pt x="2060" y="0"/>
                    </a:lnTo>
                    <a:lnTo>
                      <a:pt x="206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09" name="任意多边形 204808"/>
              <p:cNvSpPr/>
              <p:nvPr/>
            </p:nvSpPr>
            <p:spPr>
              <a:xfrm>
                <a:off x="4433" y="2365"/>
                <a:ext cx="1087" cy="1299"/>
              </a:xfrm>
              <a:custGeom>
                <a:avLst/>
                <a:gdLst/>
                <a:ahLst/>
                <a:cxnLst/>
                <a:rect l="0" t="0" r="0" b="0"/>
                <a:pathLst>
                  <a:path w="4264" h="5236">
                    <a:moveTo>
                      <a:pt x="4264" y="5236"/>
                    </a:moveTo>
                    <a:lnTo>
                      <a:pt x="4264" y="5169"/>
                    </a:lnTo>
                    <a:lnTo>
                      <a:pt x="4263" y="5102"/>
                    </a:lnTo>
                    <a:lnTo>
                      <a:pt x="4261" y="5034"/>
                    </a:lnTo>
                    <a:lnTo>
                      <a:pt x="4258" y="4966"/>
                    </a:lnTo>
                    <a:lnTo>
                      <a:pt x="4254" y="4897"/>
                    </a:lnTo>
                    <a:lnTo>
                      <a:pt x="4247" y="4828"/>
                    </a:lnTo>
                    <a:lnTo>
                      <a:pt x="4241" y="4758"/>
                    </a:lnTo>
                    <a:lnTo>
                      <a:pt x="4233" y="4688"/>
                    </a:lnTo>
                    <a:lnTo>
                      <a:pt x="4223" y="4617"/>
                    </a:lnTo>
                    <a:lnTo>
                      <a:pt x="4213" y="4546"/>
                    </a:lnTo>
                    <a:lnTo>
                      <a:pt x="4202" y="4474"/>
                    </a:lnTo>
                    <a:lnTo>
                      <a:pt x="4189" y="4403"/>
                    </a:lnTo>
                    <a:lnTo>
                      <a:pt x="4175" y="4329"/>
                    </a:lnTo>
                    <a:lnTo>
                      <a:pt x="4160" y="4257"/>
                    </a:lnTo>
                    <a:lnTo>
                      <a:pt x="4144" y="4184"/>
                    </a:lnTo>
                    <a:lnTo>
                      <a:pt x="4126" y="4111"/>
                    </a:lnTo>
                    <a:lnTo>
                      <a:pt x="4108" y="4038"/>
                    </a:lnTo>
                    <a:lnTo>
                      <a:pt x="4088" y="3963"/>
                    </a:lnTo>
                    <a:lnTo>
                      <a:pt x="4067" y="3890"/>
                    </a:lnTo>
                    <a:lnTo>
                      <a:pt x="4046" y="3816"/>
                    </a:lnTo>
                    <a:lnTo>
                      <a:pt x="4023" y="3742"/>
                    </a:lnTo>
                    <a:lnTo>
                      <a:pt x="3999" y="3668"/>
                    </a:lnTo>
                    <a:lnTo>
                      <a:pt x="3973" y="3594"/>
                    </a:lnTo>
                    <a:lnTo>
                      <a:pt x="3948" y="3519"/>
                    </a:lnTo>
                    <a:lnTo>
                      <a:pt x="3921" y="3445"/>
                    </a:lnTo>
                    <a:lnTo>
                      <a:pt x="3893" y="3371"/>
                    </a:lnTo>
                    <a:lnTo>
                      <a:pt x="3863" y="3297"/>
                    </a:lnTo>
                    <a:lnTo>
                      <a:pt x="3833" y="3223"/>
                    </a:lnTo>
                    <a:lnTo>
                      <a:pt x="3802" y="3150"/>
                    </a:lnTo>
                    <a:lnTo>
                      <a:pt x="3770" y="3077"/>
                    </a:lnTo>
                    <a:lnTo>
                      <a:pt x="3736" y="3003"/>
                    </a:lnTo>
                    <a:lnTo>
                      <a:pt x="3702" y="2930"/>
                    </a:lnTo>
                    <a:lnTo>
                      <a:pt x="3667" y="2857"/>
                    </a:lnTo>
                    <a:lnTo>
                      <a:pt x="3631" y="2785"/>
                    </a:lnTo>
                    <a:lnTo>
                      <a:pt x="3594" y="2712"/>
                    </a:lnTo>
                    <a:lnTo>
                      <a:pt x="3556" y="2640"/>
                    </a:lnTo>
                    <a:lnTo>
                      <a:pt x="3518" y="2569"/>
                    </a:lnTo>
                    <a:lnTo>
                      <a:pt x="3478" y="2498"/>
                    </a:lnTo>
                    <a:lnTo>
                      <a:pt x="3437" y="2428"/>
                    </a:lnTo>
                    <a:lnTo>
                      <a:pt x="3396" y="2358"/>
                    </a:lnTo>
                    <a:lnTo>
                      <a:pt x="3354" y="2289"/>
                    </a:lnTo>
                    <a:lnTo>
                      <a:pt x="3311" y="2220"/>
                    </a:lnTo>
                    <a:lnTo>
                      <a:pt x="3268" y="2151"/>
                    </a:lnTo>
                    <a:lnTo>
                      <a:pt x="3222" y="2084"/>
                    </a:lnTo>
                    <a:lnTo>
                      <a:pt x="3177" y="2017"/>
                    </a:lnTo>
                    <a:lnTo>
                      <a:pt x="3132" y="1951"/>
                    </a:lnTo>
                    <a:lnTo>
                      <a:pt x="3085" y="1885"/>
                    </a:lnTo>
                    <a:lnTo>
                      <a:pt x="3038" y="1820"/>
                    </a:lnTo>
                    <a:lnTo>
                      <a:pt x="2990" y="1756"/>
                    </a:lnTo>
                    <a:lnTo>
                      <a:pt x="2941" y="1692"/>
                    </a:lnTo>
                    <a:lnTo>
                      <a:pt x="2891" y="1630"/>
                    </a:lnTo>
                    <a:lnTo>
                      <a:pt x="2842" y="1568"/>
                    </a:lnTo>
                    <a:lnTo>
                      <a:pt x="2791" y="1507"/>
                    </a:lnTo>
                    <a:lnTo>
                      <a:pt x="2741" y="1448"/>
                    </a:lnTo>
                    <a:lnTo>
                      <a:pt x="2689" y="1388"/>
                    </a:lnTo>
                    <a:lnTo>
                      <a:pt x="2637" y="1330"/>
                    </a:lnTo>
                    <a:lnTo>
                      <a:pt x="2584" y="1273"/>
                    </a:lnTo>
                    <a:lnTo>
                      <a:pt x="2532" y="1217"/>
                    </a:lnTo>
                    <a:lnTo>
                      <a:pt x="2479" y="1161"/>
                    </a:lnTo>
                    <a:lnTo>
                      <a:pt x="2425" y="1107"/>
                    </a:lnTo>
                    <a:lnTo>
                      <a:pt x="2370" y="1055"/>
                    </a:lnTo>
                    <a:lnTo>
                      <a:pt x="2316" y="1003"/>
                    </a:lnTo>
                    <a:lnTo>
                      <a:pt x="2261" y="951"/>
                    </a:lnTo>
                    <a:lnTo>
                      <a:pt x="2205" y="902"/>
                    </a:lnTo>
                    <a:lnTo>
                      <a:pt x="2150" y="853"/>
                    </a:lnTo>
                    <a:lnTo>
                      <a:pt x="2094" y="806"/>
                    </a:lnTo>
                    <a:lnTo>
                      <a:pt x="2038" y="759"/>
                    </a:lnTo>
                    <a:lnTo>
                      <a:pt x="1982" y="714"/>
                    </a:lnTo>
                    <a:lnTo>
                      <a:pt x="1925" y="671"/>
                    </a:lnTo>
                    <a:lnTo>
                      <a:pt x="1868" y="628"/>
                    </a:lnTo>
                    <a:lnTo>
                      <a:pt x="1812" y="587"/>
                    </a:lnTo>
                    <a:lnTo>
                      <a:pt x="1755" y="547"/>
                    </a:lnTo>
                    <a:lnTo>
                      <a:pt x="1697" y="508"/>
                    </a:lnTo>
                    <a:lnTo>
                      <a:pt x="1639" y="471"/>
                    </a:lnTo>
                    <a:lnTo>
                      <a:pt x="1582" y="435"/>
                    </a:lnTo>
                    <a:lnTo>
                      <a:pt x="1525" y="401"/>
                    </a:lnTo>
                    <a:lnTo>
                      <a:pt x="1468" y="367"/>
                    </a:lnTo>
                    <a:lnTo>
                      <a:pt x="1410" y="335"/>
                    </a:lnTo>
                    <a:lnTo>
                      <a:pt x="1353" y="305"/>
                    </a:lnTo>
                    <a:lnTo>
                      <a:pt x="1296" y="275"/>
                    </a:lnTo>
                    <a:lnTo>
                      <a:pt x="1238" y="248"/>
                    </a:lnTo>
                    <a:lnTo>
                      <a:pt x="1181" y="221"/>
                    </a:lnTo>
                    <a:lnTo>
                      <a:pt x="1124" y="196"/>
                    </a:lnTo>
                    <a:lnTo>
                      <a:pt x="1067" y="172"/>
                    </a:lnTo>
                    <a:lnTo>
                      <a:pt x="1011" y="151"/>
                    </a:lnTo>
                    <a:lnTo>
                      <a:pt x="954" y="130"/>
                    </a:lnTo>
                    <a:lnTo>
                      <a:pt x="898" y="111"/>
                    </a:lnTo>
                    <a:lnTo>
                      <a:pt x="842" y="94"/>
                    </a:lnTo>
                    <a:lnTo>
                      <a:pt x="787" y="77"/>
                    </a:lnTo>
                    <a:lnTo>
                      <a:pt x="731" y="63"/>
                    </a:lnTo>
                    <a:lnTo>
                      <a:pt x="676" y="49"/>
                    </a:lnTo>
                    <a:lnTo>
                      <a:pt x="622" y="39"/>
                    </a:lnTo>
                    <a:lnTo>
                      <a:pt x="567" y="28"/>
                    </a:lnTo>
                    <a:lnTo>
                      <a:pt x="513" y="20"/>
                    </a:lnTo>
                    <a:lnTo>
                      <a:pt x="459" y="13"/>
                    </a:lnTo>
                    <a:lnTo>
                      <a:pt x="406" y="7"/>
                    </a:lnTo>
                    <a:lnTo>
                      <a:pt x="354" y="3"/>
                    </a:lnTo>
                    <a:lnTo>
                      <a:pt x="302" y="1"/>
                    </a:lnTo>
                    <a:lnTo>
                      <a:pt x="250" y="0"/>
                    </a:lnTo>
                    <a:lnTo>
                      <a:pt x="200" y="1"/>
                    </a:lnTo>
                    <a:lnTo>
                      <a:pt x="149" y="3"/>
                    </a:lnTo>
                    <a:lnTo>
                      <a:pt x="98" y="7"/>
                    </a:lnTo>
                    <a:lnTo>
                      <a:pt x="50" y="13"/>
                    </a:lnTo>
                    <a:lnTo>
                      <a:pt x="0" y="19"/>
                    </a:lnTo>
                    <a:lnTo>
                      <a:pt x="1" y="1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0" name="任意多边形 204809"/>
              <p:cNvSpPr/>
              <p:nvPr/>
            </p:nvSpPr>
            <p:spPr>
              <a:xfrm>
                <a:off x="3572" y="3146"/>
                <a:ext cx="213" cy="123"/>
              </a:xfrm>
              <a:custGeom>
                <a:avLst/>
                <a:gdLst/>
                <a:ahLst/>
                <a:cxnLst/>
                <a:rect l="0" t="0" r="0" b="0"/>
                <a:pathLst>
                  <a:path w="837" h="493">
                    <a:moveTo>
                      <a:pt x="0" y="0"/>
                    </a:moveTo>
                    <a:lnTo>
                      <a:pt x="836" y="493"/>
                    </a:lnTo>
                    <a:lnTo>
                      <a:pt x="837" y="493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1" name="任意多边形 204810"/>
              <p:cNvSpPr/>
              <p:nvPr/>
            </p:nvSpPr>
            <p:spPr>
              <a:xfrm>
                <a:off x="3664" y="2365"/>
                <a:ext cx="809" cy="448"/>
              </a:xfrm>
              <a:custGeom>
                <a:avLst/>
                <a:gdLst/>
                <a:ahLst/>
                <a:cxnLst/>
                <a:rect l="0" t="0" r="0" b="0"/>
                <a:pathLst>
                  <a:path w="3166" h="1801">
                    <a:moveTo>
                      <a:pt x="3166" y="0"/>
                    </a:moveTo>
                    <a:lnTo>
                      <a:pt x="2241" y="168"/>
                    </a:lnTo>
                    <a:lnTo>
                      <a:pt x="1378" y="538"/>
                    </a:lnTo>
                    <a:lnTo>
                      <a:pt x="618" y="1092"/>
                    </a:lnTo>
                    <a:lnTo>
                      <a:pt x="0" y="1801"/>
                    </a:lnTo>
                    <a:lnTo>
                      <a:pt x="1" y="180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2" name="任意多边形 204811"/>
              <p:cNvSpPr/>
              <p:nvPr/>
            </p:nvSpPr>
            <p:spPr>
              <a:xfrm>
                <a:off x="3785" y="3004"/>
                <a:ext cx="517" cy="265"/>
              </a:xfrm>
              <a:custGeom>
                <a:avLst/>
                <a:gdLst/>
                <a:ahLst/>
                <a:cxnLst/>
                <a:rect l="0" t="0" r="0" b="0"/>
                <a:pathLst>
                  <a:path w="2018" h="1069">
                    <a:moveTo>
                      <a:pt x="0" y="1069"/>
                    </a:moveTo>
                    <a:lnTo>
                      <a:pt x="2017" y="0"/>
                    </a:lnTo>
                    <a:lnTo>
                      <a:pt x="2018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3" name="任意多边形 204812"/>
              <p:cNvSpPr/>
              <p:nvPr/>
            </p:nvSpPr>
            <p:spPr>
              <a:xfrm>
                <a:off x="3785" y="2928"/>
                <a:ext cx="997" cy="912"/>
              </a:xfrm>
              <a:custGeom>
                <a:avLst/>
                <a:gdLst/>
                <a:ahLst/>
                <a:cxnLst/>
                <a:rect l="0" t="0" r="0" b="0"/>
                <a:pathLst>
                  <a:path w="3904" h="3672">
                    <a:moveTo>
                      <a:pt x="3904" y="3672"/>
                    </a:moveTo>
                    <a:lnTo>
                      <a:pt x="3904" y="3616"/>
                    </a:lnTo>
                    <a:lnTo>
                      <a:pt x="3903" y="3558"/>
                    </a:lnTo>
                    <a:lnTo>
                      <a:pt x="3899" y="3501"/>
                    </a:lnTo>
                    <a:lnTo>
                      <a:pt x="3896" y="3444"/>
                    </a:lnTo>
                    <a:lnTo>
                      <a:pt x="3891" y="3385"/>
                    </a:lnTo>
                    <a:lnTo>
                      <a:pt x="3885" y="3327"/>
                    </a:lnTo>
                    <a:lnTo>
                      <a:pt x="3878" y="3268"/>
                    </a:lnTo>
                    <a:lnTo>
                      <a:pt x="3869" y="3207"/>
                    </a:lnTo>
                    <a:lnTo>
                      <a:pt x="3860" y="3147"/>
                    </a:lnTo>
                    <a:lnTo>
                      <a:pt x="3849" y="3087"/>
                    </a:lnTo>
                    <a:lnTo>
                      <a:pt x="3837" y="3025"/>
                    </a:lnTo>
                    <a:lnTo>
                      <a:pt x="3824" y="2964"/>
                    </a:lnTo>
                    <a:lnTo>
                      <a:pt x="3810" y="2902"/>
                    </a:lnTo>
                    <a:lnTo>
                      <a:pt x="3794" y="2841"/>
                    </a:lnTo>
                    <a:lnTo>
                      <a:pt x="3778" y="2779"/>
                    </a:lnTo>
                    <a:lnTo>
                      <a:pt x="3760" y="2717"/>
                    </a:lnTo>
                    <a:lnTo>
                      <a:pt x="3741" y="2655"/>
                    </a:lnTo>
                    <a:lnTo>
                      <a:pt x="3722" y="2592"/>
                    </a:lnTo>
                    <a:lnTo>
                      <a:pt x="3700" y="2530"/>
                    </a:lnTo>
                    <a:lnTo>
                      <a:pt x="3679" y="2467"/>
                    </a:lnTo>
                    <a:lnTo>
                      <a:pt x="3655" y="2405"/>
                    </a:lnTo>
                    <a:lnTo>
                      <a:pt x="3631" y="2342"/>
                    </a:lnTo>
                    <a:lnTo>
                      <a:pt x="3606" y="2281"/>
                    </a:lnTo>
                    <a:lnTo>
                      <a:pt x="3579" y="2218"/>
                    </a:lnTo>
                    <a:lnTo>
                      <a:pt x="3552" y="2157"/>
                    </a:lnTo>
                    <a:lnTo>
                      <a:pt x="3524" y="2094"/>
                    </a:lnTo>
                    <a:lnTo>
                      <a:pt x="3495" y="2033"/>
                    </a:lnTo>
                    <a:lnTo>
                      <a:pt x="3465" y="1973"/>
                    </a:lnTo>
                    <a:lnTo>
                      <a:pt x="3435" y="1911"/>
                    </a:lnTo>
                    <a:lnTo>
                      <a:pt x="3403" y="1851"/>
                    </a:lnTo>
                    <a:lnTo>
                      <a:pt x="3370" y="1792"/>
                    </a:lnTo>
                    <a:lnTo>
                      <a:pt x="3336" y="1732"/>
                    </a:lnTo>
                    <a:lnTo>
                      <a:pt x="3301" y="1673"/>
                    </a:lnTo>
                    <a:lnTo>
                      <a:pt x="3267" y="1614"/>
                    </a:lnTo>
                    <a:lnTo>
                      <a:pt x="3230" y="1557"/>
                    </a:lnTo>
                    <a:lnTo>
                      <a:pt x="3194" y="1499"/>
                    </a:lnTo>
                    <a:lnTo>
                      <a:pt x="3156" y="1443"/>
                    </a:lnTo>
                    <a:lnTo>
                      <a:pt x="3117" y="1387"/>
                    </a:lnTo>
                    <a:lnTo>
                      <a:pt x="3078" y="1331"/>
                    </a:lnTo>
                    <a:lnTo>
                      <a:pt x="3038" y="1277"/>
                    </a:lnTo>
                    <a:lnTo>
                      <a:pt x="2999" y="1223"/>
                    </a:lnTo>
                    <a:lnTo>
                      <a:pt x="2958" y="1169"/>
                    </a:lnTo>
                    <a:lnTo>
                      <a:pt x="2916" y="1117"/>
                    </a:lnTo>
                    <a:lnTo>
                      <a:pt x="2874" y="1066"/>
                    </a:lnTo>
                    <a:lnTo>
                      <a:pt x="2830" y="1015"/>
                    </a:lnTo>
                    <a:lnTo>
                      <a:pt x="2787" y="965"/>
                    </a:lnTo>
                    <a:lnTo>
                      <a:pt x="2743" y="917"/>
                    </a:lnTo>
                    <a:lnTo>
                      <a:pt x="2699" y="870"/>
                    </a:lnTo>
                    <a:lnTo>
                      <a:pt x="2654" y="823"/>
                    </a:lnTo>
                    <a:lnTo>
                      <a:pt x="2609" y="777"/>
                    </a:lnTo>
                    <a:lnTo>
                      <a:pt x="2563" y="733"/>
                    </a:lnTo>
                    <a:lnTo>
                      <a:pt x="2517" y="690"/>
                    </a:lnTo>
                    <a:lnTo>
                      <a:pt x="2471" y="647"/>
                    </a:lnTo>
                    <a:lnTo>
                      <a:pt x="2424" y="606"/>
                    </a:lnTo>
                    <a:lnTo>
                      <a:pt x="2377" y="566"/>
                    </a:lnTo>
                    <a:lnTo>
                      <a:pt x="2329" y="527"/>
                    </a:lnTo>
                    <a:lnTo>
                      <a:pt x="2282" y="489"/>
                    </a:lnTo>
                    <a:lnTo>
                      <a:pt x="2235" y="454"/>
                    </a:lnTo>
                    <a:lnTo>
                      <a:pt x="2186" y="418"/>
                    </a:lnTo>
                    <a:lnTo>
                      <a:pt x="2139" y="385"/>
                    </a:lnTo>
                    <a:lnTo>
                      <a:pt x="2090" y="352"/>
                    </a:lnTo>
                    <a:lnTo>
                      <a:pt x="2043" y="321"/>
                    </a:lnTo>
                    <a:lnTo>
                      <a:pt x="1994" y="291"/>
                    </a:lnTo>
                    <a:lnTo>
                      <a:pt x="1946" y="263"/>
                    </a:lnTo>
                    <a:lnTo>
                      <a:pt x="1897" y="236"/>
                    </a:lnTo>
                    <a:lnTo>
                      <a:pt x="1849" y="210"/>
                    </a:lnTo>
                    <a:lnTo>
                      <a:pt x="1801" y="185"/>
                    </a:lnTo>
                    <a:lnTo>
                      <a:pt x="1753" y="163"/>
                    </a:lnTo>
                    <a:lnTo>
                      <a:pt x="1705" y="141"/>
                    </a:lnTo>
                    <a:lnTo>
                      <a:pt x="1657" y="122"/>
                    </a:lnTo>
                    <a:lnTo>
                      <a:pt x="1610" y="104"/>
                    </a:lnTo>
                    <a:lnTo>
                      <a:pt x="1562" y="86"/>
                    </a:lnTo>
                    <a:lnTo>
                      <a:pt x="1515" y="71"/>
                    </a:lnTo>
                    <a:lnTo>
                      <a:pt x="1468" y="57"/>
                    </a:lnTo>
                    <a:lnTo>
                      <a:pt x="1421" y="44"/>
                    </a:lnTo>
                    <a:lnTo>
                      <a:pt x="1375" y="34"/>
                    </a:lnTo>
                    <a:lnTo>
                      <a:pt x="1329" y="24"/>
                    </a:lnTo>
                    <a:lnTo>
                      <a:pt x="1283" y="16"/>
                    </a:lnTo>
                    <a:lnTo>
                      <a:pt x="1239" y="10"/>
                    </a:lnTo>
                    <a:lnTo>
                      <a:pt x="1194" y="6"/>
                    </a:lnTo>
                    <a:lnTo>
                      <a:pt x="1149" y="2"/>
                    </a:lnTo>
                    <a:lnTo>
                      <a:pt x="1105" y="0"/>
                    </a:lnTo>
                    <a:lnTo>
                      <a:pt x="1062" y="0"/>
                    </a:lnTo>
                    <a:lnTo>
                      <a:pt x="1020" y="1"/>
                    </a:lnTo>
                    <a:lnTo>
                      <a:pt x="977" y="4"/>
                    </a:lnTo>
                    <a:lnTo>
                      <a:pt x="936" y="9"/>
                    </a:lnTo>
                    <a:lnTo>
                      <a:pt x="895" y="15"/>
                    </a:lnTo>
                    <a:lnTo>
                      <a:pt x="855" y="23"/>
                    </a:lnTo>
                    <a:lnTo>
                      <a:pt x="815" y="31"/>
                    </a:lnTo>
                    <a:lnTo>
                      <a:pt x="777" y="42"/>
                    </a:lnTo>
                    <a:lnTo>
                      <a:pt x="738" y="54"/>
                    </a:lnTo>
                    <a:lnTo>
                      <a:pt x="701" y="68"/>
                    </a:lnTo>
                    <a:lnTo>
                      <a:pt x="664" y="83"/>
                    </a:lnTo>
                    <a:lnTo>
                      <a:pt x="628" y="99"/>
                    </a:lnTo>
                    <a:lnTo>
                      <a:pt x="593" y="118"/>
                    </a:lnTo>
                    <a:lnTo>
                      <a:pt x="559" y="137"/>
                    </a:lnTo>
                    <a:lnTo>
                      <a:pt x="525" y="159"/>
                    </a:lnTo>
                    <a:lnTo>
                      <a:pt x="493" y="180"/>
                    </a:lnTo>
                    <a:lnTo>
                      <a:pt x="461" y="205"/>
                    </a:lnTo>
                    <a:lnTo>
                      <a:pt x="431" y="230"/>
                    </a:lnTo>
                    <a:lnTo>
                      <a:pt x="400" y="257"/>
                    </a:lnTo>
                    <a:lnTo>
                      <a:pt x="371" y="285"/>
                    </a:lnTo>
                    <a:lnTo>
                      <a:pt x="344" y="314"/>
                    </a:lnTo>
                    <a:lnTo>
                      <a:pt x="317" y="345"/>
                    </a:lnTo>
                    <a:lnTo>
                      <a:pt x="292" y="377"/>
                    </a:lnTo>
                    <a:lnTo>
                      <a:pt x="267" y="411"/>
                    </a:lnTo>
                    <a:lnTo>
                      <a:pt x="242" y="445"/>
                    </a:lnTo>
                    <a:lnTo>
                      <a:pt x="219" y="482"/>
                    </a:lnTo>
                    <a:lnTo>
                      <a:pt x="198" y="518"/>
                    </a:lnTo>
                    <a:lnTo>
                      <a:pt x="177" y="557"/>
                    </a:lnTo>
                    <a:lnTo>
                      <a:pt x="158" y="597"/>
                    </a:lnTo>
                    <a:lnTo>
                      <a:pt x="140" y="638"/>
                    </a:lnTo>
                    <a:lnTo>
                      <a:pt x="122" y="680"/>
                    </a:lnTo>
                    <a:lnTo>
                      <a:pt x="105" y="723"/>
                    </a:lnTo>
                    <a:lnTo>
                      <a:pt x="90" y="767"/>
                    </a:lnTo>
                    <a:lnTo>
                      <a:pt x="76" y="812"/>
                    </a:lnTo>
                    <a:lnTo>
                      <a:pt x="64" y="859"/>
                    </a:lnTo>
                    <a:lnTo>
                      <a:pt x="52" y="906"/>
                    </a:lnTo>
                    <a:lnTo>
                      <a:pt x="42" y="955"/>
                    </a:lnTo>
                    <a:lnTo>
                      <a:pt x="32" y="1004"/>
                    </a:lnTo>
                    <a:lnTo>
                      <a:pt x="24" y="1054"/>
                    </a:lnTo>
                    <a:lnTo>
                      <a:pt x="17" y="1105"/>
                    </a:lnTo>
                    <a:lnTo>
                      <a:pt x="11" y="1157"/>
                    </a:lnTo>
                    <a:lnTo>
                      <a:pt x="7" y="1210"/>
                    </a:lnTo>
                    <a:lnTo>
                      <a:pt x="3" y="1264"/>
                    </a:lnTo>
                    <a:lnTo>
                      <a:pt x="1" y="1319"/>
                    </a:lnTo>
                    <a:lnTo>
                      <a:pt x="0" y="1374"/>
                    </a:lnTo>
                    <a:lnTo>
                      <a:pt x="1" y="1374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4" name="任意多边形 204813"/>
              <p:cNvSpPr/>
              <p:nvPr/>
            </p:nvSpPr>
            <p:spPr>
              <a:xfrm>
                <a:off x="4339" y="2499"/>
                <a:ext cx="418" cy="234"/>
              </a:xfrm>
              <a:custGeom>
                <a:avLst/>
                <a:gdLst/>
                <a:ahLst/>
                <a:cxnLst/>
                <a:rect l="0" t="0" r="0" b="0"/>
                <a:pathLst>
                  <a:path w="1640" h="947">
                    <a:moveTo>
                      <a:pt x="0" y="474"/>
                    </a:moveTo>
                    <a:lnTo>
                      <a:pt x="1" y="495"/>
                    </a:lnTo>
                    <a:lnTo>
                      <a:pt x="5" y="516"/>
                    </a:lnTo>
                    <a:lnTo>
                      <a:pt x="8" y="538"/>
                    </a:lnTo>
                    <a:lnTo>
                      <a:pt x="14" y="559"/>
                    </a:lnTo>
                    <a:lnTo>
                      <a:pt x="22" y="580"/>
                    </a:lnTo>
                    <a:lnTo>
                      <a:pt x="30" y="600"/>
                    </a:lnTo>
                    <a:lnTo>
                      <a:pt x="41" y="621"/>
                    </a:lnTo>
                    <a:lnTo>
                      <a:pt x="54" y="641"/>
                    </a:lnTo>
                    <a:lnTo>
                      <a:pt x="68" y="662"/>
                    </a:lnTo>
                    <a:lnTo>
                      <a:pt x="83" y="681"/>
                    </a:lnTo>
                    <a:lnTo>
                      <a:pt x="101" y="699"/>
                    </a:lnTo>
                    <a:lnTo>
                      <a:pt x="119" y="719"/>
                    </a:lnTo>
                    <a:lnTo>
                      <a:pt x="138" y="736"/>
                    </a:lnTo>
                    <a:lnTo>
                      <a:pt x="160" y="754"/>
                    </a:lnTo>
                    <a:lnTo>
                      <a:pt x="182" y="771"/>
                    </a:lnTo>
                    <a:lnTo>
                      <a:pt x="206" y="788"/>
                    </a:lnTo>
                    <a:lnTo>
                      <a:pt x="231" y="803"/>
                    </a:lnTo>
                    <a:lnTo>
                      <a:pt x="258" y="818"/>
                    </a:lnTo>
                    <a:lnTo>
                      <a:pt x="285" y="833"/>
                    </a:lnTo>
                    <a:lnTo>
                      <a:pt x="314" y="846"/>
                    </a:lnTo>
                    <a:lnTo>
                      <a:pt x="343" y="859"/>
                    </a:lnTo>
                    <a:lnTo>
                      <a:pt x="374" y="871"/>
                    </a:lnTo>
                    <a:lnTo>
                      <a:pt x="405" y="883"/>
                    </a:lnTo>
                    <a:lnTo>
                      <a:pt x="438" y="892"/>
                    </a:lnTo>
                    <a:lnTo>
                      <a:pt x="471" y="902"/>
                    </a:lnTo>
                    <a:lnTo>
                      <a:pt x="505" y="911"/>
                    </a:lnTo>
                    <a:lnTo>
                      <a:pt x="539" y="919"/>
                    </a:lnTo>
                    <a:lnTo>
                      <a:pt x="575" y="926"/>
                    </a:lnTo>
                    <a:lnTo>
                      <a:pt x="610" y="932"/>
                    </a:lnTo>
                    <a:lnTo>
                      <a:pt x="646" y="936"/>
                    </a:lnTo>
                    <a:lnTo>
                      <a:pt x="682" y="941"/>
                    </a:lnTo>
                    <a:lnTo>
                      <a:pt x="719" y="944"/>
                    </a:lnTo>
                    <a:lnTo>
                      <a:pt x="756" y="946"/>
                    </a:lnTo>
                    <a:lnTo>
                      <a:pt x="793" y="947"/>
                    </a:lnTo>
                    <a:lnTo>
                      <a:pt x="830" y="947"/>
                    </a:lnTo>
                    <a:lnTo>
                      <a:pt x="867" y="947"/>
                    </a:lnTo>
                    <a:lnTo>
                      <a:pt x="904" y="945"/>
                    </a:lnTo>
                    <a:lnTo>
                      <a:pt x="941" y="943"/>
                    </a:lnTo>
                    <a:lnTo>
                      <a:pt x="978" y="939"/>
                    </a:lnTo>
                    <a:lnTo>
                      <a:pt x="1013" y="934"/>
                    </a:lnTo>
                    <a:lnTo>
                      <a:pt x="1049" y="929"/>
                    </a:lnTo>
                    <a:lnTo>
                      <a:pt x="1084" y="922"/>
                    </a:lnTo>
                    <a:lnTo>
                      <a:pt x="1120" y="915"/>
                    </a:lnTo>
                    <a:lnTo>
                      <a:pt x="1153" y="907"/>
                    </a:lnTo>
                    <a:lnTo>
                      <a:pt x="1187" y="898"/>
                    </a:lnTo>
                    <a:lnTo>
                      <a:pt x="1220" y="888"/>
                    </a:lnTo>
                    <a:lnTo>
                      <a:pt x="1252" y="877"/>
                    </a:lnTo>
                    <a:lnTo>
                      <a:pt x="1283" y="865"/>
                    </a:lnTo>
                    <a:lnTo>
                      <a:pt x="1313" y="852"/>
                    </a:lnTo>
                    <a:lnTo>
                      <a:pt x="1342" y="839"/>
                    </a:lnTo>
                    <a:lnTo>
                      <a:pt x="1370" y="825"/>
                    </a:lnTo>
                    <a:lnTo>
                      <a:pt x="1397" y="810"/>
                    </a:lnTo>
                    <a:lnTo>
                      <a:pt x="1423" y="795"/>
                    </a:lnTo>
                    <a:lnTo>
                      <a:pt x="1448" y="779"/>
                    </a:lnTo>
                    <a:lnTo>
                      <a:pt x="1471" y="763"/>
                    </a:lnTo>
                    <a:lnTo>
                      <a:pt x="1493" y="746"/>
                    </a:lnTo>
                    <a:lnTo>
                      <a:pt x="1513" y="727"/>
                    </a:lnTo>
                    <a:lnTo>
                      <a:pt x="1533" y="709"/>
                    </a:lnTo>
                    <a:lnTo>
                      <a:pt x="1550" y="691"/>
                    </a:lnTo>
                    <a:lnTo>
                      <a:pt x="1566" y="671"/>
                    </a:lnTo>
                    <a:lnTo>
                      <a:pt x="1581" y="651"/>
                    </a:lnTo>
                    <a:lnTo>
                      <a:pt x="1594" y="632"/>
                    </a:lnTo>
                    <a:lnTo>
                      <a:pt x="1606" y="611"/>
                    </a:lnTo>
                    <a:lnTo>
                      <a:pt x="1616" y="591"/>
                    </a:lnTo>
                    <a:lnTo>
                      <a:pt x="1624" y="569"/>
                    </a:lnTo>
                    <a:lnTo>
                      <a:pt x="1631" y="549"/>
                    </a:lnTo>
                    <a:lnTo>
                      <a:pt x="1635" y="527"/>
                    </a:lnTo>
                    <a:lnTo>
                      <a:pt x="1639" y="506"/>
                    </a:lnTo>
                    <a:lnTo>
                      <a:pt x="1640" y="484"/>
                    </a:lnTo>
                    <a:lnTo>
                      <a:pt x="1640" y="463"/>
                    </a:lnTo>
                    <a:lnTo>
                      <a:pt x="1639" y="442"/>
                    </a:lnTo>
                    <a:lnTo>
                      <a:pt x="1635" y="420"/>
                    </a:lnTo>
                    <a:lnTo>
                      <a:pt x="1631" y="399"/>
                    </a:lnTo>
                    <a:lnTo>
                      <a:pt x="1624" y="378"/>
                    </a:lnTo>
                    <a:lnTo>
                      <a:pt x="1616" y="357"/>
                    </a:lnTo>
                    <a:lnTo>
                      <a:pt x="1606" y="336"/>
                    </a:lnTo>
                    <a:lnTo>
                      <a:pt x="1594" y="316"/>
                    </a:lnTo>
                    <a:lnTo>
                      <a:pt x="1581" y="297"/>
                    </a:lnTo>
                    <a:lnTo>
                      <a:pt x="1566" y="276"/>
                    </a:lnTo>
                    <a:lnTo>
                      <a:pt x="1550" y="258"/>
                    </a:lnTo>
                    <a:lnTo>
                      <a:pt x="1533" y="238"/>
                    </a:lnTo>
                    <a:lnTo>
                      <a:pt x="1513" y="220"/>
                    </a:lnTo>
                    <a:lnTo>
                      <a:pt x="1493" y="202"/>
                    </a:lnTo>
                    <a:lnTo>
                      <a:pt x="1471" y="184"/>
                    </a:lnTo>
                    <a:lnTo>
                      <a:pt x="1448" y="168"/>
                    </a:lnTo>
                    <a:lnTo>
                      <a:pt x="1423" y="152"/>
                    </a:lnTo>
                    <a:lnTo>
                      <a:pt x="1397" y="137"/>
                    </a:lnTo>
                    <a:lnTo>
                      <a:pt x="1370" y="122"/>
                    </a:lnTo>
                    <a:lnTo>
                      <a:pt x="1342" y="108"/>
                    </a:lnTo>
                    <a:lnTo>
                      <a:pt x="1313" y="95"/>
                    </a:lnTo>
                    <a:lnTo>
                      <a:pt x="1283" y="82"/>
                    </a:lnTo>
                    <a:lnTo>
                      <a:pt x="1252" y="70"/>
                    </a:lnTo>
                    <a:lnTo>
                      <a:pt x="1220" y="60"/>
                    </a:lnTo>
                    <a:lnTo>
                      <a:pt x="1187" y="50"/>
                    </a:lnTo>
                    <a:lnTo>
                      <a:pt x="1153" y="41"/>
                    </a:lnTo>
                    <a:lnTo>
                      <a:pt x="1120" y="33"/>
                    </a:lnTo>
                    <a:lnTo>
                      <a:pt x="1084" y="25"/>
                    </a:lnTo>
                    <a:lnTo>
                      <a:pt x="1049" y="19"/>
                    </a:lnTo>
                    <a:lnTo>
                      <a:pt x="1013" y="13"/>
                    </a:lnTo>
                    <a:lnTo>
                      <a:pt x="978" y="9"/>
                    </a:lnTo>
                    <a:lnTo>
                      <a:pt x="941" y="5"/>
                    </a:lnTo>
                    <a:lnTo>
                      <a:pt x="904" y="2"/>
                    </a:lnTo>
                    <a:lnTo>
                      <a:pt x="867" y="0"/>
                    </a:lnTo>
                    <a:lnTo>
                      <a:pt x="830" y="0"/>
                    </a:lnTo>
                    <a:lnTo>
                      <a:pt x="793" y="0"/>
                    </a:lnTo>
                    <a:lnTo>
                      <a:pt x="756" y="1"/>
                    </a:lnTo>
                    <a:lnTo>
                      <a:pt x="719" y="3"/>
                    </a:lnTo>
                    <a:lnTo>
                      <a:pt x="682" y="7"/>
                    </a:lnTo>
                    <a:lnTo>
                      <a:pt x="646" y="11"/>
                    </a:lnTo>
                    <a:lnTo>
                      <a:pt x="610" y="15"/>
                    </a:lnTo>
                    <a:lnTo>
                      <a:pt x="575" y="22"/>
                    </a:lnTo>
                    <a:lnTo>
                      <a:pt x="539" y="28"/>
                    </a:lnTo>
                    <a:lnTo>
                      <a:pt x="505" y="37"/>
                    </a:lnTo>
                    <a:lnTo>
                      <a:pt x="471" y="46"/>
                    </a:lnTo>
                    <a:lnTo>
                      <a:pt x="438" y="55"/>
                    </a:lnTo>
                    <a:lnTo>
                      <a:pt x="405" y="65"/>
                    </a:lnTo>
                    <a:lnTo>
                      <a:pt x="374" y="77"/>
                    </a:lnTo>
                    <a:lnTo>
                      <a:pt x="343" y="89"/>
                    </a:lnTo>
                    <a:lnTo>
                      <a:pt x="314" y="102"/>
                    </a:lnTo>
                    <a:lnTo>
                      <a:pt x="285" y="116"/>
                    </a:lnTo>
                    <a:lnTo>
                      <a:pt x="258" y="130"/>
                    </a:lnTo>
                    <a:lnTo>
                      <a:pt x="231" y="145"/>
                    </a:lnTo>
                    <a:lnTo>
                      <a:pt x="206" y="160"/>
                    </a:lnTo>
                    <a:lnTo>
                      <a:pt x="182" y="177"/>
                    </a:lnTo>
                    <a:lnTo>
                      <a:pt x="160" y="193"/>
                    </a:lnTo>
                    <a:lnTo>
                      <a:pt x="138" y="211"/>
                    </a:lnTo>
                    <a:lnTo>
                      <a:pt x="119" y="229"/>
                    </a:lnTo>
                    <a:lnTo>
                      <a:pt x="101" y="248"/>
                    </a:lnTo>
                    <a:lnTo>
                      <a:pt x="83" y="266"/>
                    </a:lnTo>
                    <a:lnTo>
                      <a:pt x="68" y="286"/>
                    </a:lnTo>
                    <a:lnTo>
                      <a:pt x="54" y="306"/>
                    </a:lnTo>
                    <a:lnTo>
                      <a:pt x="41" y="327"/>
                    </a:lnTo>
                    <a:lnTo>
                      <a:pt x="30" y="347"/>
                    </a:lnTo>
                    <a:lnTo>
                      <a:pt x="22" y="368"/>
                    </a:lnTo>
                    <a:lnTo>
                      <a:pt x="14" y="388"/>
                    </a:lnTo>
                    <a:lnTo>
                      <a:pt x="8" y="410"/>
                    </a:lnTo>
                    <a:lnTo>
                      <a:pt x="5" y="431"/>
                    </a:lnTo>
                    <a:lnTo>
                      <a:pt x="1" y="453"/>
                    </a:lnTo>
                    <a:lnTo>
                      <a:pt x="0" y="474"/>
                    </a:lnTo>
                    <a:lnTo>
                      <a:pt x="1" y="474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5" name="任意多边形 204814"/>
              <p:cNvSpPr/>
              <p:nvPr/>
            </p:nvSpPr>
            <p:spPr>
              <a:xfrm>
                <a:off x="4426" y="2693"/>
                <a:ext cx="235" cy="21"/>
              </a:xfrm>
              <a:custGeom>
                <a:avLst/>
                <a:gdLst/>
                <a:ahLst/>
                <a:cxnLst/>
                <a:rect l="0" t="0" r="0" b="0"/>
                <a:pathLst>
                  <a:path w="928" h="88">
                    <a:moveTo>
                      <a:pt x="928" y="88"/>
                    </a:moveTo>
                    <a:lnTo>
                      <a:pt x="898" y="76"/>
                    </a:lnTo>
                    <a:lnTo>
                      <a:pt x="867" y="64"/>
                    </a:lnTo>
                    <a:lnTo>
                      <a:pt x="835" y="54"/>
                    </a:lnTo>
                    <a:lnTo>
                      <a:pt x="802" y="44"/>
                    </a:lnTo>
                    <a:lnTo>
                      <a:pt x="769" y="36"/>
                    </a:lnTo>
                    <a:lnTo>
                      <a:pt x="735" y="28"/>
                    </a:lnTo>
                    <a:lnTo>
                      <a:pt x="700" y="22"/>
                    </a:lnTo>
                    <a:lnTo>
                      <a:pt x="665" y="16"/>
                    </a:lnTo>
                    <a:lnTo>
                      <a:pt x="630" y="11"/>
                    </a:lnTo>
                    <a:lnTo>
                      <a:pt x="593" y="7"/>
                    </a:lnTo>
                    <a:lnTo>
                      <a:pt x="557" y="4"/>
                    </a:lnTo>
                    <a:lnTo>
                      <a:pt x="521" y="1"/>
                    </a:lnTo>
                    <a:lnTo>
                      <a:pt x="484" y="0"/>
                    </a:lnTo>
                    <a:lnTo>
                      <a:pt x="447" y="0"/>
                    </a:lnTo>
                    <a:lnTo>
                      <a:pt x="411" y="0"/>
                    </a:lnTo>
                    <a:lnTo>
                      <a:pt x="375" y="2"/>
                    </a:lnTo>
                    <a:lnTo>
                      <a:pt x="339" y="5"/>
                    </a:lnTo>
                    <a:lnTo>
                      <a:pt x="303" y="8"/>
                    </a:lnTo>
                    <a:lnTo>
                      <a:pt x="266" y="13"/>
                    </a:lnTo>
                    <a:lnTo>
                      <a:pt x="231" y="18"/>
                    </a:lnTo>
                    <a:lnTo>
                      <a:pt x="196" y="24"/>
                    </a:lnTo>
                    <a:lnTo>
                      <a:pt x="162" y="32"/>
                    </a:lnTo>
                    <a:lnTo>
                      <a:pt x="129" y="39"/>
                    </a:lnTo>
                    <a:lnTo>
                      <a:pt x="95" y="48"/>
                    </a:lnTo>
                    <a:lnTo>
                      <a:pt x="63" y="57"/>
                    </a:lnTo>
                    <a:lnTo>
                      <a:pt x="30" y="68"/>
                    </a:lnTo>
                    <a:lnTo>
                      <a:pt x="0" y="79"/>
                    </a:lnTo>
                    <a:lnTo>
                      <a:pt x="1" y="79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6" name="任意多边形 204815"/>
              <p:cNvSpPr/>
              <p:nvPr/>
            </p:nvSpPr>
            <p:spPr>
              <a:xfrm>
                <a:off x="4782" y="3840"/>
                <a:ext cx="210" cy="120"/>
              </a:xfrm>
              <a:custGeom>
                <a:avLst/>
                <a:gdLst/>
                <a:ahLst/>
                <a:cxnLst/>
                <a:rect l="0" t="0" r="0" b="0"/>
                <a:pathLst>
                  <a:path w="820" h="481">
                    <a:moveTo>
                      <a:pt x="0" y="0"/>
                    </a:moveTo>
                    <a:lnTo>
                      <a:pt x="819" y="481"/>
                    </a:lnTo>
                    <a:lnTo>
                      <a:pt x="820" y="48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17" name="任意多边形 204816"/>
          <p:cNvSpPr/>
          <p:nvPr/>
        </p:nvSpPr>
        <p:spPr>
          <a:xfrm>
            <a:off x="5668963" y="4097338"/>
            <a:ext cx="9525" cy="3175"/>
          </a:xfrm>
          <a:custGeom>
            <a:avLst/>
            <a:gdLst/>
            <a:ahLst/>
            <a:cxnLst/>
            <a:rect l="0" t="0" r="0" b="0"/>
            <a:pathLst>
              <a:path w="15" h="5">
                <a:moveTo>
                  <a:pt x="0" y="0"/>
                </a:moveTo>
                <a:lnTo>
                  <a:pt x="14" y="5"/>
                </a:lnTo>
                <a:lnTo>
                  <a:pt x="15" y="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18" name="圆角矩形标注 204817"/>
          <p:cNvSpPr/>
          <p:nvPr/>
        </p:nvSpPr>
        <p:spPr>
          <a:xfrm>
            <a:off x="7175500" y="2819400"/>
            <a:ext cx="1752600" cy="914400"/>
          </a:xfrm>
          <a:prstGeom prst="wedgeRoundRectCallout">
            <a:avLst>
              <a:gd name="adj1" fmla="val -49727"/>
              <a:gd name="adj2" fmla="val 79514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球与圆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柱孔相交</a:t>
            </a:r>
            <a:endParaRPr lang="zh-CN" altLang="en-US" sz="32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04819" name="圆角矩形标注 204818"/>
          <p:cNvSpPr/>
          <p:nvPr/>
        </p:nvSpPr>
        <p:spPr>
          <a:xfrm>
            <a:off x="4127500" y="2819400"/>
            <a:ext cx="2039938" cy="990600"/>
          </a:xfrm>
          <a:prstGeom prst="wedgeRoundRectCallout">
            <a:avLst>
              <a:gd name="adj1" fmla="val 89454"/>
              <a:gd name="adj2" fmla="val 101120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圆柱孔与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圆柱孔相交</a:t>
            </a:r>
          </a:p>
        </p:txBody>
      </p:sp>
      <p:sp>
        <p:nvSpPr>
          <p:cNvPr id="204820" name="圆角矩形标注 204819"/>
          <p:cNvSpPr/>
          <p:nvPr/>
        </p:nvSpPr>
        <p:spPr>
          <a:xfrm>
            <a:off x="4508500" y="5715000"/>
            <a:ext cx="1371600" cy="914400"/>
          </a:xfrm>
          <a:prstGeom prst="wedgeRoundRectCallout">
            <a:avLst>
              <a:gd name="adj1" fmla="val 118981"/>
              <a:gd name="adj2" fmla="val -158681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  <a:tileRect/>
          </a:gra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平面截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切 球</a:t>
            </a:r>
            <a:endParaRPr lang="zh-CN" altLang="en-US" sz="32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204821" name="组合 204820"/>
          <p:cNvGrpSpPr/>
          <p:nvPr/>
        </p:nvGrpSpPr>
        <p:grpSpPr>
          <a:xfrm>
            <a:off x="3540125" y="4264025"/>
            <a:ext cx="3175" cy="1898650"/>
            <a:chOff x="2222" y="2686"/>
            <a:chExt cx="2" cy="1196"/>
          </a:xfrm>
        </p:grpSpPr>
        <p:sp>
          <p:nvSpPr>
            <p:cNvPr id="204822" name="任意多边形 204821"/>
            <p:cNvSpPr/>
            <p:nvPr/>
          </p:nvSpPr>
          <p:spPr>
            <a:xfrm>
              <a:off x="2222" y="2686"/>
              <a:ext cx="2" cy="96"/>
            </a:xfrm>
            <a:custGeom>
              <a:avLst/>
              <a:gdLst/>
              <a:ahLst/>
              <a:cxnLst/>
              <a:rect l="0" t="0" r="0" b="0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  <a:lnTo>
                    <a:pt x="1" y="3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3" name="任意多边形 204822"/>
            <p:cNvSpPr/>
            <p:nvPr/>
          </p:nvSpPr>
          <p:spPr>
            <a:xfrm>
              <a:off x="2222" y="2834"/>
              <a:ext cx="2" cy="105"/>
            </a:xfrm>
            <a:custGeom>
              <a:avLst/>
              <a:gdLst/>
              <a:ahLst/>
              <a:cxnLst/>
              <a:rect l="0" t="0" r="0" b="0"/>
              <a:pathLst>
                <a:path w="1" h="399">
                  <a:moveTo>
                    <a:pt x="0" y="0"/>
                  </a:moveTo>
                  <a:lnTo>
                    <a:pt x="0" y="399"/>
                  </a:lnTo>
                  <a:lnTo>
                    <a:pt x="1" y="399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4" name="任意多边形 204823"/>
            <p:cNvSpPr/>
            <p:nvPr/>
          </p:nvSpPr>
          <p:spPr>
            <a:xfrm>
              <a:off x="2222" y="2994"/>
              <a:ext cx="2" cy="105"/>
            </a:xfrm>
            <a:custGeom>
              <a:avLst/>
              <a:gdLst/>
              <a:ahLst/>
              <a:cxnLst/>
              <a:rect l="0" t="0" r="0" b="0"/>
              <a:pathLst>
                <a:path w="1" h="398">
                  <a:moveTo>
                    <a:pt x="0" y="0"/>
                  </a:moveTo>
                  <a:lnTo>
                    <a:pt x="0" y="398"/>
                  </a:lnTo>
                  <a:lnTo>
                    <a:pt x="1" y="398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5" name="任意多边形 204824"/>
            <p:cNvSpPr/>
            <p:nvPr/>
          </p:nvSpPr>
          <p:spPr>
            <a:xfrm>
              <a:off x="2222" y="3153"/>
              <a:ext cx="2" cy="104"/>
            </a:xfrm>
            <a:custGeom>
              <a:avLst/>
              <a:gdLst/>
              <a:ahLst/>
              <a:cxnLst/>
              <a:rect l="0" t="0" r="0" b="0"/>
              <a:pathLst>
                <a:path w="1" h="399">
                  <a:moveTo>
                    <a:pt x="0" y="0"/>
                  </a:moveTo>
                  <a:lnTo>
                    <a:pt x="0" y="399"/>
                  </a:lnTo>
                  <a:lnTo>
                    <a:pt x="1" y="399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6" name="任意多边形 204825"/>
            <p:cNvSpPr/>
            <p:nvPr/>
          </p:nvSpPr>
          <p:spPr>
            <a:xfrm>
              <a:off x="2222" y="3310"/>
              <a:ext cx="2" cy="105"/>
            </a:xfrm>
            <a:custGeom>
              <a:avLst/>
              <a:gdLst/>
              <a:ahLst/>
              <a:cxnLst/>
              <a:rect l="0" t="0" r="0" b="0"/>
              <a:pathLst>
                <a:path w="1" h="399">
                  <a:moveTo>
                    <a:pt x="0" y="0"/>
                  </a:moveTo>
                  <a:lnTo>
                    <a:pt x="0" y="399"/>
                  </a:lnTo>
                  <a:lnTo>
                    <a:pt x="1" y="399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7" name="任意多边形 204826"/>
            <p:cNvSpPr/>
            <p:nvPr/>
          </p:nvSpPr>
          <p:spPr>
            <a:xfrm>
              <a:off x="2222" y="3470"/>
              <a:ext cx="2" cy="105"/>
            </a:xfrm>
            <a:custGeom>
              <a:avLst/>
              <a:gdLst/>
              <a:ahLst/>
              <a:cxnLst/>
              <a:rect l="0" t="0" r="0" b="0"/>
              <a:pathLst>
                <a:path w="1" h="397">
                  <a:moveTo>
                    <a:pt x="0" y="0"/>
                  </a:moveTo>
                  <a:lnTo>
                    <a:pt x="0" y="397"/>
                  </a:lnTo>
                  <a:lnTo>
                    <a:pt x="1" y="39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8" name="任意多边形 204827"/>
            <p:cNvSpPr/>
            <p:nvPr/>
          </p:nvSpPr>
          <p:spPr>
            <a:xfrm>
              <a:off x="2222" y="3628"/>
              <a:ext cx="2" cy="105"/>
            </a:xfrm>
            <a:custGeom>
              <a:avLst/>
              <a:gdLst/>
              <a:ahLst/>
              <a:cxnLst/>
              <a:rect l="0" t="0" r="0" b="0"/>
              <a:pathLst>
                <a:path w="1" h="398">
                  <a:moveTo>
                    <a:pt x="0" y="0"/>
                  </a:moveTo>
                  <a:lnTo>
                    <a:pt x="0" y="398"/>
                  </a:lnTo>
                  <a:lnTo>
                    <a:pt x="1" y="398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9" name="任意多边形 204828"/>
            <p:cNvSpPr/>
            <p:nvPr/>
          </p:nvSpPr>
          <p:spPr>
            <a:xfrm>
              <a:off x="2222" y="3785"/>
              <a:ext cx="2" cy="97"/>
            </a:xfrm>
            <a:custGeom>
              <a:avLst/>
              <a:gdLst/>
              <a:ahLst/>
              <a:cxnLst/>
              <a:rect l="0" t="0" r="0" b="0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  <a:lnTo>
                    <a:pt x="1" y="3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30" name="组合 204829"/>
          <p:cNvGrpSpPr/>
          <p:nvPr/>
        </p:nvGrpSpPr>
        <p:grpSpPr>
          <a:xfrm>
            <a:off x="41275" y="85726"/>
            <a:ext cx="7377113" cy="6391275"/>
            <a:chOff x="18" y="54"/>
            <a:chExt cx="4647" cy="4026"/>
          </a:xfrm>
        </p:grpSpPr>
        <p:sp>
          <p:nvSpPr>
            <p:cNvPr id="204831" name="矩形 204830"/>
            <p:cNvSpPr/>
            <p:nvPr/>
          </p:nvSpPr>
          <p:spPr>
            <a:xfrm>
              <a:off x="18" y="54"/>
              <a:ext cx="4595" cy="32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7</a:t>
              </a:r>
              <a:r>
                <a:rPr lang="en-US" altLang="zh-CN" sz="280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试分析物体的表面交线，并画全三视图。</a:t>
              </a:r>
            </a:p>
          </p:txBody>
        </p:sp>
        <p:grpSp>
          <p:nvGrpSpPr>
            <p:cNvPr id="204832" name="组合 204831"/>
            <p:cNvGrpSpPr/>
            <p:nvPr/>
          </p:nvGrpSpPr>
          <p:grpSpPr>
            <a:xfrm>
              <a:off x="144" y="336"/>
              <a:ext cx="4521" cy="3744"/>
              <a:chOff x="144" y="336"/>
              <a:chExt cx="4521" cy="3744"/>
            </a:xfrm>
          </p:grpSpPr>
          <p:sp>
            <p:nvSpPr>
              <p:cNvPr id="204833" name="任意多边形 204832"/>
              <p:cNvSpPr/>
              <p:nvPr/>
            </p:nvSpPr>
            <p:spPr>
              <a:xfrm>
                <a:off x="1419" y="426"/>
                <a:ext cx="3" cy="330"/>
              </a:xfrm>
              <a:custGeom>
                <a:avLst/>
                <a:gdLst/>
                <a:ahLst/>
                <a:cxnLst/>
                <a:rect l="0" t="0" r="0" b="0"/>
                <a:pathLst>
                  <a:path w="1" h="1243">
                    <a:moveTo>
                      <a:pt x="0" y="0"/>
                    </a:moveTo>
                    <a:lnTo>
                      <a:pt x="0" y="1243"/>
                    </a:lnTo>
                    <a:lnTo>
                      <a:pt x="1" y="124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4" name="任意多边形 204833"/>
              <p:cNvSpPr/>
              <p:nvPr/>
            </p:nvSpPr>
            <p:spPr>
              <a:xfrm>
                <a:off x="1419" y="806"/>
                <a:ext cx="3" cy="103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5" name="任意多边形 204834"/>
              <p:cNvSpPr/>
              <p:nvPr/>
            </p:nvSpPr>
            <p:spPr>
              <a:xfrm>
                <a:off x="1419" y="958"/>
                <a:ext cx="3" cy="399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5">
                    <a:moveTo>
                      <a:pt x="0" y="0"/>
                    </a:moveTo>
                    <a:lnTo>
                      <a:pt x="0" y="1505"/>
                    </a:lnTo>
                    <a:lnTo>
                      <a:pt x="1" y="150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6" name="任意多边形 204835"/>
              <p:cNvSpPr/>
              <p:nvPr/>
            </p:nvSpPr>
            <p:spPr>
              <a:xfrm>
                <a:off x="1419" y="1407"/>
                <a:ext cx="3" cy="99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7" name="任意多边形 204836"/>
              <p:cNvSpPr/>
              <p:nvPr/>
            </p:nvSpPr>
            <p:spPr>
              <a:xfrm>
                <a:off x="1419" y="1555"/>
                <a:ext cx="3" cy="330"/>
              </a:xfrm>
              <a:custGeom>
                <a:avLst/>
                <a:gdLst/>
                <a:ahLst/>
                <a:cxnLst/>
                <a:rect l="0" t="0" r="0" b="0"/>
                <a:pathLst>
                  <a:path w="1" h="1244">
                    <a:moveTo>
                      <a:pt x="0" y="0"/>
                    </a:moveTo>
                    <a:lnTo>
                      <a:pt x="0" y="1244"/>
                    </a:lnTo>
                    <a:lnTo>
                      <a:pt x="1" y="124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8" name="任意多边形 204837"/>
              <p:cNvSpPr/>
              <p:nvPr/>
            </p:nvSpPr>
            <p:spPr>
              <a:xfrm>
                <a:off x="1419" y="2285"/>
                <a:ext cx="3" cy="497"/>
              </a:xfrm>
              <a:custGeom>
                <a:avLst/>
                <a:gdLst/>
                <a:ahLst/>
                <a:cxnLst/>
                <a:rect l="0" t="0" r="0" b="0"/>
                <a:pathLst>
                  <a:path w="1" h="1876">
                    <a:moveTo>
                      <a:pt x="0" y="0"/>
                    </a:moveTo>
                    <a:lnTo>
                      <a:pt x="0" y="1876"/>
                    </a:lnTo>
                    <a:lnTo>
                      <a:pt x="1" y="18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9" name="任意多边形 204838"/>
              <p:cNvSpPr/>
              <p:nvPr/>
            </p:nvSpPr>
            <p:spPr>
              <a:xfrm>
                <a:off x="1419" y="2834"/>
                <a:ext cx="3" cy="98"/>
              </a:xfrm>
              <a:custGeom>
                <a:avLst/>
                <a:gdLst/>
                <a:ahLst/>
                <a:cxnLst/>
                <a:rect l="0" t="0" r="0" b="0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0" name="任意多边形 204839"/>
              <p:cNvSpPr/>
              <p:nvPr/>
            </p:nvSpPr>
            <p:spPr>
              <a:xfrm>
                <a:off x="1419" y="2984"/>
                <a:ext cx="3" cy="398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5">
                    <a:moveTo>
                      <a:pt x="0" y="0"/>
                    </a:moveTo>
                    <a:lnTo>
                      <a:pt x="0" y="1505"/>
                    </a:lnTo>
                    <a:lnTo>
                      <a:pt x="1" y="150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1" name="任意多边形 204840"/>
              <p:cNvSpPr/>
              <p:nvPr/>
            </p:nvSpPr>
            <p:spPr>
              <a:xfrm>
                <a:off x="1419" y="3432"/>
                <a:ext cx="3" cy="100"/>
              </a:xfrm>
              <a:custGeom>
                <a:avLst/>
                <a:gdLst/>
                <a:ahLst/>
                <a:cxnLst/>
                <a:rect l="0" t="0" r="0" b="0"/>
                <a:pathLst>
                  <a:path w="1" h="377">
                    <a:moveTo>
                      <a:pt x="0" y="0"/>
                    </a:moveTo>
                    <a:lnTo>
                      <a:pt x="0" y="377"/>
                    </a:lnTo>
                    <a:lnTo>
                      <a:pt x="1" y="3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2" name="任意多边形 204841"/>
              <p:cNvSpPr/>
              <p:nvPr/>
            </p:nvSpPr>
            <p:spPr>
              <a:xfrm>
                <a:off x="1419" y="3581"/>
                <a:ext cx="3" cy="499"/>
              </a:xfrm>
              <a:custGeom>
                <a:avLst/>
                <a:gdLst/>
                <a:ahLst/>
                <a:cxnLst/>
                <a:rect l="0" t="0" r="0" b="0"/>
                <a:pathLst>
                  <a:path w="1" h="1877">
                    <a:moveTo>
                      <a:pt x="0" y="0"/>
                    </a:moveTo>
                    <a:lnTo>
                      <a:pt x="0" y="1877"/>
                    </a:lnTo>
                    <a:lnTo>
                      <a:pt x="1" y="1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3" name="任意多边形 204842"/>
              <p:cNvSpPr/>
              <p:nvPr/>
            </p:nvSpPr>
            <p:spPr>
              <a:xfrm>
                <a:off x="144" y="3283"/>
                <a:ext cx="302" cy="4"/>
              </a:xfrm>
              <a:custGeom>
                <a:avLst/>
                <a:gdLst/>
                <a:ahLst/>
                <a:cxnLst/>
                <a:rect l="0" t="0" r="0" b="0"/>
                <a:pathLst>
                  <a:path w="1124">
                    <a:moveTo>
                      <a:pt x="0" y="0"/>
                    </a:moveTo>
                    <a:lnTo>
                      <a:pt x="1123" y="0"/>
                    </a:lnTo>
                    <a:lnTo>
                      <a:pt x="112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4" name="任意多边形 204843"/>
              <p:cNvSpPr/>
              <p:nvPr/>
            </p:nvSpPr>
            <p:spPr>
              <a:xfrm>
                <a:off x="497" y="3283"/>
                <a:ext cx="100" cy="4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5" name="任意多边形 204844"/>
              <p:cNvSpPr/>
              <p:nvPr/>
            </p:nvSpPr>
            <p:spPr>
              <a:xfrm>
                <a:off x="648" y="3283"/>
                <a:ext cx="405" cy="4"/>
              </a:xfrm>
              <a:custGeom>
                <a:avLst/>
                <a:gdLst/>
                <a:ahLst/>
                <a:cxnLst/>
                <a:rect l="0" t="0" r="0" b="0"/>
                <a:pathLst>
                  <a:path w="1504">
                    <a:moveTo>
                      <a:pt x="0" y="0"/>
                    </a:moveTo>
                    <a:lnTo>
                      <a:pt x="1503" y="0"/>
                    </a:lnTo>
                    <a:lnTo>
                      <a:pt x="150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6" name="任意多边形 204845"/>
              <p:cNvSpPr/>
              <p:nvPr/>
            </p:nvSpPr>
            <p:spPr>
              <a:xfrm>
                <a:off x="1105" y="3283"/>
                <a:ext cx="104" cy="4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7" name="任意多边形 204846"/>
              <p:cNvSpPr/>
              <p:nvPr/>
            </p:nvSpPr>
            <p:spPr>
              <a:xfrm>
                <a:off x="1256" y="3283"/>
                <a:ext cx="407" cy="4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8" name="任意多边形 204847"/>
              <p:cNvSpPr/>
              <p:nvPr/>
            </p:nvSpPr>
            <p:spPr>
              <a:xfrm>
                <a:off x="1712" y="3283"/>
                <a:ext cx="104" cy="4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9" name="任意多边形 204848"/>
              <p:cNvSpPr/>
              <p:nvPr/>
            </p:nvSpPr>
            <p:spPr>
              <a:xfrm>
                <a:off x="1866" y="3283"/>
                <a:ext cx="404" cy="4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0" name="任意多边形 204849"/>
              <p:cNvSpPr/>
              <p:nvPr/>
            </p:nvSpPr>
            <p:spPr>
              <a:xfrm>
                <a:off x="2319" y="3283"/>
                <a:ext cx="104" cy="4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1" name="任意多边形 204850"/>
              <p:cNvSpPr/>
              <p:nvPr/>
            </p:nvSpPr>
            <p:spPr>
              <a:xfrm>
                <a:off x="2475" y="3283"/>
                <a:ext cx="302" cy="4"/>
              </a:xfrm>
              <a:custGeom>
                <a:avLst/>
                <a:gdLst/>
                <a:ahLst/>
                <a:cxnLst/>
                <a:rect l="0" t="0" r="0" b="0"/>
                <a:pathLst>
                  <a:path w="1123">
                    <a:moveTo>
                      <a:pt x="0" y="0"/>
                    </a:moveTo>
                    <a:lnTo>
                      <a:pt x="1122" y="0"/>
                    </a:lnTo>
                    <a:lnTo>
                      <a:pt x="1123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2" name="任意多边形 204851"/>
              <p:cNvSpPr/>
              <p:nvPr/>
            </p:nvSpPr>
            <p:spPr>
              <a:xfrm>
                <a:off x="4055" y="336"/>
                <a:ext cx="2" cy="9"/>
              </a:xfrm>
              <a:custGeom>
                <a:avLst/>
                <a:gdLst/>
                <a:ahLst/>
                <a:cxnLst/>
                <a:rect l="0" t="0" r="0" b="0"/>
                <a:pathLst>
                  <a:path w="1" h="27">
                    <a:moveTo>
                      <a:pt x="0" y="0"/>
                    </a:moveTo>
                    <a:lnTo>
                      <a:pt x="0" y="27"/>
                    </a:lnTo>
                    <a:lnTo>
                      <a:pt x="1" y="27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3" name="任意多边形 204852"/>
              <p:cNvSpPr/>
              <p:nvPr/>
            </p:nvSpPr>
            <p:spPr>
              <a:xfrm>
                <a:off x="1827" y="558"/>
                <a:ext cx="807" cy="1130"/>
              </a:xfrm>
              <a:custGeom>
                <a:avLst/>
                <a:gdLst/>
                <a:ahLst/>
                <a:cxnLst/>
                <a:rect l="0" t="0" r="0" b="0"/>
                <a:pathLst>
                  <a:path w="2992" h="4254">
                    <a:moveTo>
                      <a:pt x="2992" y="4254"/>
                    </a:moveTo>
                    <a:lnTo>
                      <a:pt x="2898" y="3336"/>
                    </a:lnTo>
                    <a:lnTo>
                      <a:pt x="2620" y="2457"/>
                    </a:lnTo>
                    <a:lnTo>
                      <a:pt x="2169" y="1652"/>
                    </a:lnTo>
                    <a:lnTo>
                      <a:pt x="1564" y="956"/>
                    </a:lnTo>
                    <a:lnTo>
                      <a:pt x="830" y="398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4" name="任意多边形 204853"/>
              <p:cNvSpPr/>
              <p:nvPr/>
            </p:nvSpPr>
            <p:spPr>
              <a:xfrm>
                <a:off x="209" y="2686"/>
                <a:ext cx="155" cy="1196"/>
              </a:xfrm>
              <a:custGeom>
                <a:avLst/>
                <a:gdLst/>
                <a:ahLst/>
                <a:cxnLst/>
                <a:rect l="0" t="0" r="0" b="0"/>
                <a:pathLst>
                  <a:path w="581" h="4517">
                    <a:moveTo>
                      <a:pt x="580" y="0"/>
                    </a:moveTo>
                    <a:lnTo>
                      <a:pt x="196" y="863"/>
                    </a:lnTo>
                    <a:lnTo>
                      <a:pt x="0" y="1786"/>
                    </a:lnTo>
                    <a:lnTo>
                      <a:pt x="0" y="2731"/>
                    </a:lnTo>
                    <a:lnTo>
                      <a:pt x="196" y="3654"/>
                    </a:lnTo>
                    <a:lnTo>
                      <a:pt x="580" y="4517"/>
                    </a:lnTo>
                    <a:lnTo>
                      <a:pt x="581" y="4517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5" name="任意多边形 204854"/>
              <p:cNvSpPr/>
              <p:nvPr/>
            </p:nvSpPr>
            <p:spPr>
              <a:xfrm>
                <a:off x="364" y="2686"/>
                <a:ext cx="2107" cy="2"/>
              </a:xfrm>
              <a:custGeom>
                <a:avLst/>
                <a:gdLst/>
                <a:ahLst/>
                <a:cxnLst/>
                <a:rect l="0" t="0" r="0" b="0"/>
                <a:pathLst>
                  <a:path w="7817">
                    <a:moveTo>
                      <a:pt x="0" y="0"/>
                    </a:moveTo>
                    <a:lnTo>
                      <a:pt x="7816" y="0"/>
                    </a:lnTo>
                    <a:lnTo>
                      <a:pt x="7817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6" name="任意多边形 204855"/>
              <p:cNvSpPr/>
              <p:nvPr/>
            </p:nvSpPr>
            <p:spPr>
              <a:xfrm>
                <a:off x="364" y="3882"/>
                <a:ext cx="2107" cy="2"/>
              </a:xfrm>
              <a:custGeom>
                <a:avLst/>
                <a:gdLst/>
                <a:ahLst/>
                <a:cxnLst/>
                <a:rect l="0" t="0" r="0" b="0"/>
                <a:pathLst>
                  <a:path w="7817">
                    <a:moveTo>
                      <a:pt x="0" y="0"/>
                    </a:moveTo>
                    <a:lnTo>
                      <a:pt x="7816" y="0"/>
                    </a:lnTo>
                    <a:lnTo>
                      <a:pt x="7817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7" name="任意多边形 204856"/>
              <p:cNvSpPr/>
              <p:nvPr/>
            </p:nvSpPr>
            <p:spPr>
              <a:xfrm>
                <a:off x="2471" y="2686"/>
                <a:ext cx="155" cy="1196"/>
              </a:xfrm>
              <a:custGeom>
                <a:avLst/>
                <a:gdLst/>
                <a:ahLst/>
                <a:cxnLst/>
                <a:rect l="0" t="0" r="0" b="0"/>
                <a:pathLst>
                  <a:path w="579" h="4517">
                    <a:moveTo>
                      <a:pt x="0" y="4517"/>
                    </a:moveTo>
                    <a:lnTo>
                      <a:pt x="383" y="3654"/>
                    </a:lnTo>
                    <a:lnTo>
                      <a:pt x="579" y="2731"/>
                    </a:lnTo>
                    <a:lnTo>
                      <a:pt x="579" y="1786"/>
                    </a:lnTo>
                    <a:lnTo>
                      <a:pt x="383" y="863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8" name="任意多边形 204857"/>
              <p:cNvSpPr/>
              <p:nvPr/>
            </p:nvSpPr>
            <p:spPr>
              <a:xfrm>
                <a:off x="607" y="888"/>
                <a:ext cx="1621" cy="800"/>
              </a:xfrm>
              <a:custGeom>
                <a:avLst/>
                <a:gdLst/>
                <a:ahLst/>
                <a:cxnLst/>
                <a:rect l="0" t="0" r="0" b="0"/>
                <a:pathLst>
                  <a:path w="6017" h="3011">
                    <a:moveTo>
                      <a:pt x="6017" y="3011"/>
                    </a:moveTo>
                    <a:lnTo>
                      <a:pt x="5914" y="2231"/>
                    </a:lnTo>
                    <a:lnTo>
                      <a:pt x="5614" y="1505"/>
                    </a:lnTo>
                    <a:lnTo>
                      <a:pt x="5136" y="881"/>
                    </a:lnTo>
                    <a:lnTo>
                      <a:pt x="4512" y="403"/>
                    </a:lnTo>
                    <a:lnTo>
                      <a:pt x="3787" y="102"/>
                    </a:lnTo>
                    <a:lnTo>
                      <a:pt x="3009" y="0"/>
                    </a:lnTo>
                    <a:lnTo>
                      <a:pt x="2230" y="102"/>
                    </a:lnTo>
                    <a:lnTo>
                      <a:pt x="1505" y="403"/>
                    </a:lnTo>
                    <a:lnTo>
                      <a:pt x="882" y="881"/>
                    </a:lnTo>
                    <a:lnTo>
                      <a:pt x="404" y="1505"/>
                    </a:lnTo>
                    <a:lnTo>
                      <a:pt x="103" y="2231"/>
                    </a:lnTo>
                    <a:lnTo>
                      <a:pt x="0" y="3011"/>
                    </a:lnTo>
                    <a:lnTo>
                      <a:pt x="2" y="301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9" name="任意多边形 204858"/>
              <p:cNvSpPr/>
              <p:nvPr/>
            </p:nvSpPr>
            <p:spPr>
              <a:xfrm>
                <a:off x="200" y="1688"/>
                <a:ext cx="407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4" y="0"/>
                    </a:lnTo>
                    <a:lnTo>
                      <a:pt x="150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0" name="任意多边形 204859"/>
              <p:cNvSpPr/>
              <p:nvPr/>
            </p:nvSpPr>
            <p:spPr>
              <a:xfrm>
                <a:off x="607" y="1688"/>
                <a:ext cx="406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1" name="任意多边形 204860"/>
              <p:cNvSpPr/>
              <p:nvPr/>
            </p:nvSpPr>
            <p:spPr>
              <a:xfrm>
                <a:off x="1063" y="1688"/>
                <a:ext cx="101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8">
                    <a:moveTo>
                      <a:pt x="0" y="0"/>
                    </a:moveTo>
                    <a:lnTo>
                      <a:pt x="376" y="0"/>
                    </a:lnTo>
                    <a:lnTo>
                      <a:pt x="378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2" name="任意多边形 204861"/>
              <p:cNvSpPr/>
              <p:nvPr/>
            </p:nvSpPr>
            <p:spPr>
              <a:xfrm>
                <a:off x="1214" y="1688"/>
                <a:ext cx="406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3" name="任意多边形 204862"/>
              <p:cNvSpPr/>
              <p:nvPr/>
            </p:nvSpPr>
            <p:spPr>
              <a:xfrm>
                <a:off x="1670" y="1688"/>
                <a:ext cx="101" cy="2"/>
              </a:xfrm>
              <a:custGeom>
                <a:avLst/>
                <a:gdLst/>
                <a:ahLst/>
                <a:cxnLst/>
                <a:rect l="0" t="0" r="0" b="0"/>
                <a:pathLst>
                  <a:path w="377">
                    <a:moveTo>
                      <a:pt x="0" y="0"/>
                    </a:moveTo>
                    <a:lnTo>
                      <a:pt x="376" y="0"/>
                    </a:lnTo>
                    <a:lnTo>
                      <a:pt x="37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4" name="任意多边形 204863"/>
              <p:cNvSpPr/>
              <p:nvPr/>
            </p:nvSpPr>
            <p:spPr>
              <a:xfrm>
                <a:off x="1821" y="1688"/>
                <a:ext cx="407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6">
                    <a:moveTo>
                      <a:pt x="0" y="0"/>
                    </a:moveTo>
                    <a:lnTo>
                      <a:pt x="1505" y="0"/>
                    </a:lnTo>
                    <a:lnTo>
                      <a:pt x="1506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5" name="任意多边形 204864"/>
              <p:cNvSpPr/>
              <p:nvPr/>
            </p:nvSpPr>
            <p:spPr>
              <a:xfrm>
                <a:off x="1013" y="2883"/>
                <a:ext cx="808" cy="800"/>
              </a:xfrm>
              <a:custGeom>
                <a:avLst/>
                <a:gdLst/>
                <a:ahLst/>
                <a:cxnLst/>
                <a:rect l="0" t="0" r="0" b="0"/>
                <a:pathLst>
                  <a:path w="3009" h="3011">
                    <a:moveTo>
                      <a:pt x="3007" y="1505"/>
                    </a:moveTo>
                    <a:lnTo>
                      <a:pt x="2893" y="929"/>
                    </a:lnTo>
                    <a:lnTo>
                      <a:pt x="2568" y="440"/>
                    </a:lnTo>
                    <a:lnTo>
                      <a:pt x="2080" y="114"/>
                    </a:lnTo>
                    <a:lnTo>
                      <a:pt x="1504" y="0"/>
                    </a:lnTo>
                    <a:lnTo>
                      <a:pt x="928" y="114"/>
                    </a:lnTo>
                    <a:lnTo>
                      <a:pt x="441" y="440"/>
                    </a:lnTo>
                    <a:lnTo>
                      <a:pt x="114" y="929"/>
                    </a:lnTo>
                    <a:lnTo>
                      <a:pt x="0" y="1505"/>
                    </a:lnTo>
                    <a:lnTo>
                      <a:pt x="114" y="2081"/>
                    </a:lnTo>
                    <a:lnTo>
                      <a:pt x="441" y="2570"/>
                    </a:lnTo>
                    <a:lnTo>
                      <a:pt x="928" y="2897"/>
                    </a:lnTo>
                    <a:lnTo>
                      <a:pt x="1504" y="3011"/>
                    </a:lnTo>
                    <a:lnTo>
                      <a:pt x="2080" y="2897"/>
                    </a:lnTo>
                    <a:lnTo>
                      <a:pt x="2568" y="2570"/>
                    </a:lnTo>
                    <a:lnTo>
                      <a:pt x="2893" y="2081"/>
                    </a:lnTo>
                    <a:lnTo>
                      <a:pt x="3007" y="1505"/>
                    </a:lnTo>
                    <a:lnTo>
                      <a:pt x="3009" y="150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6" name="任意多边形 204865"/>
              <p:cNvSpPr/>
              <p:nvPr/>
            </p:nvSpPr>
            <p:spPr>
              <a:xfrm>
                <a:off x="2228" y="1688"/>
                <a:ext cx="406" cy="2"/>
              </a:xfrm>
              <a:custGeom>
                <a:avLst/>
                <a:gdLst/>
                <a:ahLst/>
                <a:cxnLst/>
                <a:rect l="0" t="0" r="0" b="0"/>
                <a:pathLst>
                  <a:path w="1505">
                    <a:moveTo>
                      <a:pt x="0" y="0"/>
                    </a:moveTo>
                    <a:lnTo>
                      <a:pt x="1504" y="0"/>
                    </a:lnTo>
                    <a:lnTo>
                      <a:pt x="1505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7" name="任意多边形 204866"/>
              <p:cNvSpPr/>
              <p:nvPr/>
            </p:nvSpPr>
            <p:spPr>
              <a:xfrm>
                <a:off x="3443" y="1688"/>
                <a:ext cx="1219" cy="2"/>
              </a:xfrm>
              <a:custGeom>
                <a:avLst/>
                <a:gdLst/>
                <a:ahLst/>
                <a:cxnLst/>
                <a:rect l="0" t="0" r="0" b="0"/>
                <a:pathLst>
                  <a:path w="4513">
                    <a:moveTo>
                      <a:pt x="0" y="0"/>
                    </a:moveTo>
                    <a:lnTo>
                      <a:pt x="4512" y="0"/>
                    </a:lnTo>
                    <a:lnTo>
                      <a:pt x="4513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8" name="任意多边形 204867"/>
              <p:cNvSpPr/>
              <p:nvPr/>
            </p:nvSpPr>
            <p:spPr>
              <a:xfrm>
                <a:off x="3441" y="648"/>
                <a:ext cx="2" cy="1040"/>
              </a:xfrm>
              <a:custGeom>
                <a:avLst/>
                <a:gdLst/>
                <a:ahLst/>
                <a:cxnLst/>
                <a:rect l="0" t="0" r="0" b="0"/>
                <a:pathLst>
                  <a:path w="10" h="3907">
                    <a:moveTo>
                      <a:pt x="10" y="390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9" name="任意多边形 204868"/>
              <p:cNvSpPr/>
              <p:nvPr/>
            </p:nvSpPr>
            <p:spPr>
              <a:xfrm>
                <a:off x="4659" y="651"/>
                <a:ext cx="6" cy="1037"/>
              </a:xfrm>
              <a:custGeom>
                <a:avLst/>
                <a:gdLst/>
                <a:ahLst/>
                <a:cxnLst/>
                <a:rect l="0" t="0" r="0" b="0"/>
                <a:pathLst>
                  <a:path w="19" h="3902">
                    <a:moveTo>
                      <a:pt x="0" y="3902"/>
                    </a:moveTo>
                    <a:lnTo>
                      <a:pt x="18" y="0"/>
                    </a:lnTo>
                    <a:lnTo>
                      <a:pt x="19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0" name="任意多边形 204869"/>
              <p:cNvSpPr/>
              <p:nvPr/>
            </p:nvSpPr>
            <p:spPr>
              <a:xfrm>
                <a:off x="4452" y="554"/>
                <a:ext cx="213" cy="97"/>
              </a:xfrm>
              <a:custGeom>
                <a:avLst/>
                <a:gdLst/>
                <a:ahLst/>
                <a:cxnLst/>
                <a:rect l="0" t="0" r="0" b="0"/>
                <a:pathLst>
                  <a:path w="790" h="364">
                    <a:moveTo>
                      <a:pt x="790" y="36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1" name="任意多边形 204870"/>
              <p:cNvSpPr/>
              <p:nvPr/>
            </p:nvSpPr>
            <p:spPr>
              <a:xfrm>
                <a:off x="4050" y="400"/>
                <a:ext cx="5" cy="315"/>
              </a:xfrm>
              <a:custGeom>
                <a:avLst/>
                <a:gdLst/>
                <a:ahLst/>
                <a:cxnLst/>
                <a:rect l="0" t="0" r="0" b="0"/>
                <a:pathLst>
                  <a:path w="2" h="1187">
                    <a:moveTo>
                      <a:pt x="0" y="0"/>
                    </a:moveTo>
                    <a:lnTo>
                      <a:pt x="0" y="1187"/>
                    </a:lnTo>
                    <a:lnTo>
                      <a:pt x="2" y="11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2" name="任意多边形 204871"/>
              <p:cNvSpPr/>
              <p:nvPr/>
            </p:nvSpPr>
            <p:spPr>
              <a:xfrm>
                <a:off x="4050" y="764"/>
                <a:ext cx="5" cy="100"/>
              </a:xfrm>
              <a:custGeom>
                <a:avLst/>
                <a:gdLst/>
                <a:ahLst/>
                <a:cxnLst/>
                <a:rect l="0" t="0" r="0" b="0"/>
                <a:pathLst>
                  <a:path w="2" h="377">
                    <a:moveTo>
                      <a:pt x="0" y="0"/>
                    </a:moveTo>
                    <a:lnTo>
                      <a:pt x="0" y="377"/>
                    </a:lnTo>
                    <a:lnTo>
                      <a:pt x="2" y="3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3" name="任意多边形 204872"/>
              <p:cNvSpPr/>
              <p:nvPr/>
            </p:nvSpPr>
            <p:spPr>
              <a:xfrm>
                <a:off x="4050" y="913"/>
                <a:ext cx="5" cy="401"/>
              </a:xfrm>
              <a:custGeom>
                <a:avLst/>
                <a:gdLst/>
                <a:ahLst/>
                <a:cxnLst/>
                <a:rect l="0" t="0" r="0" b="0"/>
                <a:pathLst>
                  <a:path w="2" h="1506">
                    <a:moveTo>
                      <a:pt x="0" y="0"/>
                    </a:moveTo>
                    <a:lnTo>
                      <a:pt x="0" y="1506"/>
                    </a:lnTo>
                    <a:lnTo>
                      <a:pt x="2" y="150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4" name="任意多边形 204873"/>
              <p:cNvSpPr/>
              <p:nvPr/>
            </p:nvSpPr>
            <p:spPr>
              <a:xfrm>
                <a:off x="4050" y="1363"/>
                <a:ext cx="5" cy="100"/>
              </a:xfrm>
              <a:custGeom>
                <a:avLst/>
                <a:gdLst/>
                <a:ahLst/>
                <a:cxnLst/>
                <a:rect l="0" t="0" r="0" b="0"/>
                <a:pathLst>
                  <a:path w="2" h="376">
                    <a:moveTo>
                      <a:pt x="0" y="0"/>
                    </a:moveTo>
                    <a:lnTo>
                      <a:pt x="0" y="376"/>
                    </a:lnTo>
                    <a:lnTo>
                      <a:pt x="2" y="3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5" name="任意多边形 204874"/>
              <p:cNvSpPr/>
              <p:nvPr/>
            </p:nvSpPr>
            <p:spPr>
              <a:xfrm>
                <a:off x="4050" y="1512"/>
                <a:ext cx="5" cy="316"/>
              </a:xfrm>
              <a:custGeom>
                <a:avLst/>
                <a:gdLst/>
                <a:ahLst/>
                <a:cxnLst/>
                <a:rect l="0" t="0" r="0" b="0"/>
                <a:pathLst>
                  <a:path w="2" h="1186">
                    <a:moveTo>
                      <a:pt x="0" y="0"/>
                    </a:moveTo>
                    <a:lnTo>
                      <a:pt x="0" y="1186"/>
                    </a:lnTo>
                    <a:lnTo>
                      <a:pt x="2" y="118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6" name="任意多边形 204875"/>
              <p:cNvSpPr/>
              <p:nvPr/>
            </p:nvSpPr>
            <p:spPr>
              <a:xfrm>
                <a:off x="1819" y="882"/>
                <a:ext cx="2" cy="110"/>
              </a:xfrm>
              <a:custGeom>
                <a:avLst/>
                <a:gdLst/>
                <a:ahLst/>
                <a:cxnLst/>
                <a:rect l="0" t="0" r="0" b="0"/>
                <a:pathLst>
                  <a:path w="7" h="421">
                    <a:moveTo>
                      <a:pt x="0" y="421"/>
                    </a:moveTo>
                    <a:lnTo>
                      <a:pt x="6" y="0"/>
                    </a:lnTo>
                    <a:lnTo>
                      <a:pt x="7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7" name="任意多边形 204876"/>
              <p:cNvSpPr/>
              <p:nvPr/>
            </p:nvSpPr>
            <p:spPr>
              <a:xfrm>
                <a:off x="1821" y="722"/>
                <a:ext cx="4" cy="108"/>
              </a:xfrm>
              <a:custGeom>
                <a:avLst/>
                <a:gdLst/>
                <a:ahLst/>
                <a:cxnLst/>
                <a:rect l="0" t="0" r="0" b="0"/>
                <a:pathLst>
                  <a:path w="8" h="399">
                    <a:moveTo>
                      <a:pt x="0" y="399"/>
                    </a:moveTo>
                    <a:lnTo>
                      <a:pt x="7" y="0"/>
                    </a:lnTo>
                    <a:lnTo>
                      <a:pt x="8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8" name="任意多边形 204877"/>
              <p:cNvSpPr/>
              <p:nvPr/>
            </p:nvSpPr>
            <p:spPr>
              <a:xfrm>
                <a:off x="1825" y="558"/>
                <a:ext cx="2" cy="110"/>
              </a:xfrm>
              <a:custGeom>
                <a:avLst/>
                <a:gdLst/>
                <a:ahLst/>
                <a:cxnLst/>
                <a:rect l="0" t="0" r="0" b="0"/>
                <a:pathLst>
                  <a:path w="8" h="422">
                    <a:moveTo>
                      <a:pt x="0" y="422"/>
                    </a:moveTo>
                    <a:lnTo>
                      <a:pt x="7" y="0"/>
                    </a:lnTo>
                    <a:lnTo>
                      <a:pt x="8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9" name="任意多边形 204878"/>
              <p:cNvSpPr/>
              <p:nvPr/>
            </p:nvSpPr>
            <p:spPr>
              <a:xfrm>
                <a:off x="1013" y="919"/>
                <a:ext cx="2" cy="77"/>
              </a:xfrm>
              <a:custGeom>
                <a:avLst/>
                <a:gdLst/>
                <a:ahLst/>
                <a:cxnLst/>
                <a:rect l="0" t="0" r="0" b="0"/>
                <a:pathLst>
                  <a:path w="4" h="283">
                    <a:moveTo>
                      <a:pt x="0" y="283"/>
                    </a:moveTo>
                    <a:lnTo>
                      <a:pt x="3" y="0"/>
                    </a:lnTo>
                    <a:lnTo>
                      <a:pt x="4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0" name="任意多边形 204879"/>
              <p:cNvSpPr/>
              <p:nvPr/>
            </p:nvSpPr>
            <p:spPr>
              <a:xfrm>
                <a:off x="1013" y="791"/>
                <a:ext cx="2" cy="77"/>
              </a:xfrm>
              <a:custGeom>
                <a:avLst/>
                <a:gdLst/>
                <a:ahLst/>
                <a:cxnLst/>
                <a:rect l="0" t="0" r="0" b="0"/>
                <a:pathLst>
                  <a:path w="5" h="283">
                    <a:moveTo>
                      <a:pt x="0" y="283"/>
                    </a:moveTo>
                    <a:lnTo>
                      <a:pt x="3" y="0"/>
                    </a:lnTo>
                    <a:lnTo>
                      <a:pt x="5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1" name="任意多边形 204880"/>
              <p:cNvSpPr/>
              <p:nvPr/>
            </p:nvSpPr>
            <p:spPr>
              <a:xfrm>
                <a:off x="3651" y="554"/>
                <a:ext cx="2" cy="62"/>
              </a:xfrm>
              <a:custGeom>
                <a:avLst/>
                <a:gdLst/>
                <a:ahLst/>
                <a:cxnLst/>
                <a:rect l="0" t="0" r="0" b="0"/>
                <a:pathLst>
                  <a:path w="6" h="229">
                    <a:moveTo>
                      <a:pt x="0" y="0"/>
                    </a:moveTo>
                    <a:lnTo>
                      <a:pt x="5" y="229"/>
                    </a:lnTo>
                    <a:lnTo>
                      <a:pt x="6" y="22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2" name="任意多边形 204881"/>
              <p:cNvSpPr/>
              <p:nvPr/>
            </p:nvSpPr>
            <p:spPr>
              <a:xfrm>
                <a:off x="3653" y="668"/>
                <a:ext cx="3" cy="106"/>
              </a:xfrm>
              <a:custGeom>
                <a:avLst/>
                <a:gdLst/>
                <a:ahLst/>
                <a:cxnLst/>
                <a:rect l="0" t="0" r="0" b="0"/>
                <a:pathLst>
                  <a:path w="9" h="398">
                    <a:moveTo>
                      <a:pt x="0" y="0"/>
                    </a:moveTo>
                    <a:lnTo>
                      <a:pt x="8" y="398"/>
                    </a:lnTo>
                    <a:lnTo>
                      <a:pt x="9" y="39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3" name="任意多边形 204882"/>
              <p:cNvSpPr/>
              <p:nvPr/>
            </p:nvSpPr>
            <p:spPr>
              <a:xfrm>
                <a:off x="3656" y="826"/>
                <a:ext cx="4" cy="62"/>
              </a:xfrm>
              <a:custGeom>
                <a:avLst/>
                <a:gdLst/>
                <a:ahLst/>
                <a:cxnLst/>
                <a:rect l="0" t="0" r="0" b="0"/>
                <a:pathLst>
                  <a:path w="5" h="230">
                    <a:moveTo>
                      <a:pt x="0" y="0"/>
                    </a:moveTo>
                    <a:lnTo>
                      <a:pt x="4" y="230"/>
                    </a:lnTo>
                    <a:lnTo>
                      <a:pt x="5" y="23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4" name="任意多边形 204883"/>
              <p:cNvSpPr/>
              <p:nvPr/>
            </p:nvSpPr>
            <p:spPr>
              <a:xfrm>
                <a:off x="4452" y="554"/>
                <a:ext cx="2" cy="62"/>
              </a:xfrm>
              <a:custGeom>
                <a:avLst/>
                <a:gdLst/>
                <a:ahLst/>
                <a:cxnLst/>
                <a:rect l="0" t="0" r="0" b="0"/>
                <a:pathLst>
                  <a:path w="1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" y="23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5" name="任意多边形 204884"/>
              <p:cNvSpPr/>
              <p:nvPr/>
            </p:nvSpPr>
            <p:spPr>
              <a:xfrm>
                <a:off x="4452" y="668"/>
                <a:ext cx="2" cy="106"/>
              </a:xfrm>
              <a:custGeom>
                <a:avLst/>
                <a:gdLst/>
                <a:ahLst/>
                <a:cxnLst/>
                <a:rect l="0" t="0" r="0" b="0"/>
                <a:pathLst>
                  <a:path w="1" h="398">
                    <a:moveTo>
                      <a:pt x="0" y="0"/>
                    </a:moveTo>
                    <a:lnTo>
                      <a:pt x="0" y="398"/>
                    </a:lnTo>
                    <a:lnTo>
                      <a:pt x="1" y="39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6" name="任意多边形 204885"/>
              <p:cNvSpPr/>
              <p:nvPr/>
            </p:nvSpPr>
            <p:spPr>
              <a:xfrm>
                <a:off x="4452" y="830"/>
                <a:ext cx="2" cy="61"/>
              </a:xfrm>
              <a:custGeom>
                <a:avLst/>
                <a:gdLst/>
                <a:ahLst/>
                <a:cxnLst/>
                <a:rect l="0" t="0" r="0" b="0"/>
                <a:pathLst>
                  <a:path w="1" h="232">
                    <a:moveTo>
                      <a:pt x="0" y="0"/>
                    </a:moveTo>
                    <a:lnTo>
                      <a:pt x="0" y="232"/>
                    </a:lnTo>
                    <a:lnTo>
                      <a:pt x="1" y="23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7" name="任意多边形 204886"/>
              <p:cNvSpPr/>
              <p:nvPr/>
            </p:nvSpPr>
            <p:spPr>
              <a:xfrm>
                <a:off x="3577" y="888"/>
                <a:ext cx="83" cy="3"/>
              </a:xfrm>
              <a:custGeom>
                <a:avLst/>
                <a:gdLst/>
                <a:ahLst/>
                <a:cxnLst/>
                <a:rect l="0" t="0" r="0" b="0"/>
                <a:pathLst>
                  <a:path w="303" h="3">
                    <a:moveTo>
                      <a:pt x="303" y="0"/>
                    </a:moveTo>
                    <a:lnTo>
                      <a:pt x="0" y="3"/>
                    </a:lnTo>
                    <a:lnTo>
                      <a:pt x="2" y="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8" name="任意多边形 204887"/>
              <p:cNvSpPr/>
              <p:nvPr/>
            </p:nvSpPr>
            <p:spPr>
              <a:xfrm>
                <a:off x="3443" y="888"/>
                <a:ext cx="80" cy="3"/>
              </a:xfrm>
              <a:custGeom>
                <a:avLst/>
                <a:gdLst/>
                <a:ahLst/>
                <a:cxnLst/>
                <a:rect l="0" t="0" r="0" b="0"/>
                <a:pathLst>
                  <a:path w="303" h="3">
                    <a:moveTo>
                      <a:pt x="303" y="0"/>
                    </a:move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9" name="任意多边形 204888"/>
              <p:cNvSpPr/>
              <p:nvPr/>
            </p:nvSpPr>
            <p:spPr>
              <a:xfrm>
                <a:off x="4452" y="891"/>
                <a:ext cx="80" cy="2"/>
              </a:xfrm>
              <a:custGeom>
                <a:avLst/>
                <a:gdLst/>
                <a:ahLst/>
                <a:cxnLst/>
                <a:rect l="0" t="0" r="0" b="0"/>
                <a:pathLst>
                  <a:path w="295">
                    <a:moveTo>
                      <a:pt x="0" y="0"/>
                    </a:moveTo>
                    <a:lnTo>
                      <a:pt x="293" y="0"/>
                    </a:lnTo>
                    <a:lnTo>
                      <a:pt x="295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0" name="任意多边形 204889"/>
              <p:cNvSpPr/>
              <p:nvPr/>
            </p:nvSpPr>
            <p:spPr>
              <a:xfrm>
                <a:off x="4585" y="891"/>
                <a:ext cx="80" cy="2"/>
              </a:xfrm>
              <a:custGeom>
                <a:avLst/>
                <a:gdLst/>
                <a:ahLst/>
                <a:cxnLst/>
                <a:rect l="0" t="0" r="0" b="0"/>
                <a:pathLst>
                  <a:path w="294">
                    <a:moveTo>
                      <a:pt x="0" y="0"/>
                    </a:moveTo>
                    <a:lnTo>
                      <a:pt x="293" y="0"/>
                    </a:lnTo>
                    <a:lnTo>
                      <a:pt x="294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1" name="任意多边形 204890"/>
              <p:cNvSpPr/>
              <p:nvPr/>
            </p:nvSpPr>
            <p:spPr>
              <a:xfrm>
                <a:off x="612" y="2686"/>
                <a:ext cx="4" cy="96"/>
              </a:xfrm>
              <a:custGeom>
                <a:avLst/>
                <a:gdLst/>
                <a:ahLst/>
                <a:cxnLst/>
                <a:rect l="0" t="0" r="0" b="0"/>
                <a:pathLst>
                  <a:path w="1" h="366">
                    <a:moveTo>
                      <a:pt x="0" y="0"/>
                    </a:moveTo>
                    <a:lnTo>
                      <a:pt x="0" y="366"/>
                    </a:lnTo>
                    <a:lnTo>
                      <a:pt x="1" y="36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2" name="任意多边形 204891"/>
              <p:cNvSpPr/>
              <p:nvPr/>
            </p:nvSpPr>
            <p:spPr>
              <a:xfrm>
                <a:off x="612" y="2834"/>
                <a:ext cx="4" cy="105"/>
              </a:xfrm>
              <a:custGeom>
                <a:avLst/>
                <a:gdLst/>
                <a:ahLst/>
                <a:cxnLst/>
                <a:rect l="0" t="0" r="0" b="0"/>
                <a:pathLst>
                  <a:path w="1" h="399">
                    <a:moveTo>
                      <a:pt x="0" y="0"/>
                    </a:moveTo>
                    <a:lnTo>
                      <a:pt x="0" y="399"/>
                    </a:lnTo>
                    <a:lnTo>
                      <a:pt x="1" y="39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3" name="任意多边形 204892"/>
              <p:cNvSpPr/>
              <p:nvPr/>
            </p:nvSpPr>
            <p:spPr>
              <a:xfrm>
                <a:off x="612" y="2994"/>
                <a:ext cx="4" cy="105"/>
              </a:xfrm>
              <a:custGeom>
                <a:avLst/>
                <a:gdLst/>
                <a:ahLst/>
                <a:cxnLst/>
                <a:rect l="0" t="0" r="0" b="0"/>
                <a:pathLst>
                  <a:path w="1" h="398">
                    <a:moveTo>
                      <a:pt x="0" y="0"/>
                    </a:moveTo>
                    <a:lnTo>
                      <a:pt x="0" y="398"/>
                    </a:lnTo>
                    <a:lnTo>
                      <a:pt x="1" y="39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4" name="任意多边形 204893"/>
              <p:cNvSpPr/>
              <p:nvPr/>
            </p:nvSpPr>
            <p:spPr>
              <a:xfrm>
                <a:off x="612" y="3153"/>
                <a:ext cx="4" cy="104"/>
              </a:xfrm>
              <a:custGeom>
                <a:avLst/>
                <a:gdLst/>
                <a:ahLst/>
                <a:cxnLst/>
                <a:rect l="0" t="0" r="0" b="0"/>
                <a:pathLst>
                  <a:path w="1" h="399">
                    <a:moveTo>
                      <a:pt x="0" y="0"/>
                    </a:moveTo>
                    <a:lnTo>
                      <a:pt x="0" y="399"/>
                    </a:lnTo>
                    <a:lnTo>
                      <a:pt x="1" y="39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5" name="任意多边形 204894"/>
              <p:cNvSpPr/>
              <p:nvPr/>
            </p:nvSpPr>
            <p:spPr>
              <a:xfrm>
                <a:off x="612" y="3310"/>
                <a:ext cx="4" cy="105"/>
              </a:xfrm>
              <a:custGeom>
                <a:avLst/>
                <a:gdLst/>
                <a:ahLst/>
                <a:cxnLst/>
                <a:rect l="0" t="0" r="0" b="0"/>
                <a:pathLst>
                  <a:path w="1" h="399">
                    <a:moveTo>
                      <a:pt x="0" y="0"/>
                    </a:moveTo>
                    <a:lnTo>
                      <a:pt x="0" y="399"/>
                    </a:lnTo>
                    <a:lnTo>
                      <a:pt x="1" y="39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6" name="任意多边形 204895"/>
              <p:cNvSpPr/>
              <p:nvPr/>
            </p:nvSpPr>
            <p:spPr>
              <a:xfrm>
                <a:off x="612" y="3470"/>
                <a:ext cx="4" cy="105"/>
              </a:xfrm>
              <a:custGeom>
                <a:avLst/>
                <a:gdLst/>
                <a:ahLst/>
                <a:cxnLst/>
                <a:rect l="0" t="0" r="0" b="0"/>
                <a:pathLst>
                  <a:path w="1" h="397">
                    <a:moveTo>
                      <a:pt x="0" y="0"/>
                    </a:moveTo>
                    <a:lnTo>
                      <a:pt x="0" y="397"/>
                    </a:lnTo>
                    <a:lnTo>
                      <a:pt x="1" y="397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7" name="任意多边形 204896"/>
              <p:cNvSpPr/>
              <p:nvPr/>
            </p:nvSpPr>
            <p:spPr>
              <a:xfrm>
                <a:off x="612" y="3628"/>
                <a:ext cx="4" cy="105"/>
              </a:xfrm>
              <a:custGeom>
                <a:avLst/>
                <a:gdLst/>
                <a:ahLst/>
                <a:cxnLst/>
                <a:rect l="0" t="0" r="0" b="0"/>
                <a:pathLst>
                  <a:path w="1" h="398">
                    <a:moveTo>
                      <a:pt x="0" y="0"/>
                    </a:moveTo>
                    <a:lnTo>
                      <a:pt x="0" y="398"/>
                    </a:lnTo>
                    <a:lnTo>
                      <a:pt x="1" y="39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8" name="任意多边形 204897"/>
              <p:cNvSpPr/>
              <p:nvPr/>
            </p:nvSpPr>
            <p:spPr>
              <a:xfrm>
                <a:off x="612" y="3785"/>
                <a:ext cx="4" cy="97"/>
              </a:xfrm>
              <a:custGeom>
                <a:avLst/>
                <a:gdLst/>
                <a:ahLst/>
                <a:cxnLst/>
                <a:rect l="0" t="0" r="0" b="0"/>
                <a:pathLst>
                  <a:path w="1" h="366">
                    <a:moveTo>
                      <a:pt x="0" y="0"/>
                    </a:moveTo>
                    <a:lnTo>
                      <a:pt x="0" y="366"/>
                    </a:lnTo>
                    <a:lnTo>
                      <a:pt x="1" y="36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9" name="任意多边形 204898"/>
              <p:cNvSpPr/>
              <p:nvPr/>
            </p:nvSpPr>
            <p:spPr>
              <a:xfrm>
                <a:off x="1015" y="695"/>
                <a:ext cx="3" cy="88"/>
              </a:xfrm>
              <a:custGeom>
                <a:avLst/>
                <a:gdLst/>
                <a:ahLst/>
                <a:cxnLst/>
                <a:rect l="0" t="0" r="0" b="0"/>
                <a:pathLst>
                  <a:path w="4" h="329">
                    <a:moveTo>
                      <a:pt x="0" y="329"/>
                    </a:moveTo>
                    <a:lnTo>
                      <a:pt x="3" y="0"/>
                    </a:lnTo>
                    <a:lnTo>
                      <a:pt x="4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0" name="任意多边形 204899"/>
              <p:cNvSpPr/>
              <p:nvPr/>
            </p:nvSpPr>
            <p:spPr>
              <a:xfrm>
                <a:off x="1015" y="554"/>
                <a:ext cx="3" cy="88"/>
              </a:xfrm>
              <a:custGeom>
                <a:avLst/>
                <a:gdLst/>
                <a:ahLst/>
                <a:cxnLst/>
                <a:rect l="0" t="0" r="0" b="0"/>
                <a:pathLst>
                  <a:path w="4" h="329">
                    <a:moveTo>
                      <a:pt x="0" y="329"/>
                    </a:moveTo>
                    <a:lnTo>
                      <a:pt x="3" y="0"/>
                    </a:lnTo>
                    <a:lnTo>
                      <a:pt x="4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1" name="任意多边形 204900"/>
              <p:cNvSpPr/>
              <p:nvPr/>
            </p:nvSpPr>
            <p:spPr>
              <a:xfrm>
                <a:off x="200" y="554"/>
                <a:ext cx="818" cy="1134"/>
              </a:xfrm>
              <a:custGeom>
                <a:avLst/>
                <a:gdLst/>
                <a:ahLst/>
                <a:cxnLst/>
                <a:rect l="0" t="0" r="0" b="0"/>
                <a:pathLst>
                  <a:path w="3028" h="4266">
                    <a:moveTo>
                      <a:pt x="3028" y="0"/>
                    </a:moveTo>
                    <a:lnTo>
                      <a:pt x="2189" y="394"/>
                    </a:lnTo>
                    <a:lnTo>
                      <a:pt x="1446" y="951"/>
                    </a:lnTo>
                    <a:lnTo>
                      <a:pt x="834" y="1649"/>
                    </a:lnTo>
                    <a:lnTo>
                      <a:pt x="377" y="2457"/>
                    </a:lnTo>
                    <a:lnTo>
                      <a:pt x="95" y="3341"/>
                    </a:lnTo>
                    <a:lnTo>
                      <a:pt x="0" y="4266"/>
                    </a:lnTo>
                    <a:lnTo>
                      <a:pt x="1" y="4266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2" name="任意多边形 204901"/>
              <p:cNvSpPr/>
              <p:nvPr/>
            </p:nvSpPr>
            <p:spPr>
              <a:xfrm>
                <a:off x="3441" y="554"/>
                <a:ext cx="210" cy="94"/>
              </a:xfrm>
              <a:custGeom>
                <a:avLst/>
                <a:gdLst/>
                <a:ahLst/>
                <a:cxnLst/>
                <a:rect l="0" t="0" r="0" b="0"/>
                <a:pathLst>
                  <a:path w="781" h="359">
                    <a:moveTo>
                      <a:pt x="781" y="0"/>
                    </a:moveTo>
                    <a:lnTo>
                      <a:pt x="0" y="359"/>
                    </a:lnTo>
                    <a:lnTo>
                      <a:pt x="1" y="35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903" name="直接连接符 204902"/>
          <p:cNvSpPr/>
          <p:nvPr/>
        </p:nvSpPr>
        <p:spPr>
          <a:xfrm>
            <a:off x="1647825" y="898525"/>
            <a:ext cx="1289050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4" name="直接连接符 204903"/>
          <p:cNvSpPr/>
          <p:nvPr/>
        </p:nvSpPr>
        <p:spPr>
          <a:xfrm>
            <a:off x="5794375" y="898525"/>
            <a:ext cx="1287463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5" name="直接连接符 204904"/>
          <p:cNvSpPr/>
          <p:nvPr/>
        </p:nvSpPr>
        <p:spPr>
          <a:xfrm>
            <a:off x="1609725" y="1550988"/>
            <a:ext cx="4827588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4906" name="组合 204905"/>
          <p:cNvGrpSpPr/>
          <p:nvPr/>
        </p:nvGrpSpPr>
        <p:grpSpPr>
          <a:xfrm>
            <a:off x="5794375" y="1428750"/>
            <a:ext cx="1287463" cy="120650"/>
            <a:chOff x="3552" y="1104"/>
            <a:chExt cx="768" cy="71"/>
          </a:xfrm>
        </p:grpSpPr>
        <p:sp>
          <p:nvSpPr>
            <p:cNvPr id="204907" name="任意多边形 204906"/>
            <p:cNvSpPr/>
            <p:nvPr/>
          </p:nvSpPr>
          <p:spPr>
            <a:xfrm>
              <a:off x="3552" y="1104"/>
              <a:ext cx="192" cy="48"/>
            </a:xfrm>
            <a:custGeom>
              <a:avLst/>
              <a:gdLst/>
              <a:ahLst/>
              <a:cxnLst/>
              <a:rect l="0" t="0" r="0" b="0"/>
              <a:pathLst>
                <a:path w="192" h="48">
                  <a:moveTo>
                    <a:pt x="0" y="0"/>
                  </a:moveTo>
                  <a:cubicBezTo>
                    <a:pt x="80" y="20"/>
                    <a:pt x="160" y="40"/>
                    <a:pt x="192" y="48"/>
                  </a:cubicBezTo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8" name="任意多边形 204907"/>
            <p:cNvSpPr/>
            <p:nvPr/>
          </p:nvSpPr>
          <p:spPr>
            <a:xfrm>
              <a:off x="3840" y="1174"/>
              <a:ext cx="240" cy="1"/>
            </a:xfrm>
            <a:custGeom>
              <a:avLst/>
              <a:gdLst/>
              <a:ahLst/>
              <a:cxnLst/>
              <a:rect l="0" t="0" r="0" b="0"/>
              <a:pathLst>
                <a:path w="240" h="1">
                  <a:moveTo>
                    <a:pt x="0" y="0"/>
                  </a:moveTo>
                  <a:cubicBezTo>
                    <a:pt x="100" y="0"/>
                    <a:pt x="200" y="0"/>
                    <a:pt x="240" y="0"/>
                  </a:cubicBezTo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9" name="直接连接符 204908"/>
            <p:cNvSpPr/>
            <p:nvPr/>
          </p:nvSpPr>
          <p:spPr>
            <a:xfrm flipH="1">
              <a:off x="4176" y="1104"/>
              <a:ext cx="144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23" name="组合 204922"/>
          <p:cNvGrpSpPr/>
          <p:nvPr/>
        </p:nvGrpSpPr>
        <p:grpSpPr>
          <a:xfrm>
            <a:off x="563563" y="981075"/>
            <a:ext cx="3376612" cy="1731963"/>
            <a:chOff x="347" y="618"/>
            <a:chExt cx="2127" cy="1091"/>
          </a:xfrm>
        </p:grpSpPr>
        <p:grpSp>
          <p:nvGrpSpPr>
            <p:cNvPr id="204922" name="组合 204921"/>
            <p:cNvGrpSpPr/>
            <p:nvPr/>
          </p:nvGrpSpPr>
          <p:grpSpPr>
            <a:xfrm>
              <a:off x="347" y="618"/>
              <a:ext cx="2127" cy="1077"/>
              <a:chOff x="347" y="618"/>
              <a:chExt cx="2127" cy="1077"/>
            </a:xfrm>
          </p:grpSpPr>
          <p:sp>
            <p:nvSpPr>
              <p:cNvPr id="204912" name="任意多边形 204911"/>
              <p:cNvSpPr/>
              <p:nvPr/>
            </p:nvSpPr>
            <p:spPr>
              <a:xfrm rot="16200000">
                <a:off x="366" y="599"/>
                <a:ext cx="1077" cy="1115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21600" y="21600"/>
                    </a:moveTo>
                    <a:arcTo wR="-10800" hR="-21600" stAng="0" swAng="12821404"/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3" name="任意多边形 204912"/>
              <p:cNvSpPr/>
              <p:nvPr/>
            </p:nvSpPr>
            <p:spPr>
              <a:xfrm rot="159986">
                <a:off x="1409" y="643"/>
                <a:ext cx="1065" cy="102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21600" y="21600"/>
                    </a:moveTo>
                    <a:arcTo wR="-10800" hR="-21600" stAng="0" swAng="12821404"/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14" name="组合 204913"/>
            <p:cNvGrpSpPr/>
            <p:nvPr/>
          </p:nvGrpSpPr>
          <p:grpSpPr>
            <a:xfrm>
              <a:off x="1412" y="1174"/>
              <a:ext cx="940" cy="535"/>
              <a:chOff x="1412" y="1174"/>
              <a:chExt cx="940" cy="535"/>
            </a:xfrm>
          </p:grpSpPr>
          <p:sp>
            <p:nvSpPr>
              <p:cNvPr id="204915" name="直接连接符 204914"/>
              <p:cNvSpPr/>
              <p:nvPr/>
            </p:nvSpPr>
            <p:spPr>
              <a:xfrm flipV="1">
                <a:off x="1412" y="1283"/>
                <a:ext cx="940" cy="42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6" name="文本框 204915"/>
              <p:cNvSpPr txBox="1"/>
              <p:nvPr/>
            </p:nvSpPr>
            <p:spPr>
              <a:xfrm rot="-1651920">
                <a:off x="1585" y="1174"/>
                <a:ext cx="272" cy="480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r</a:t>
                </a:r>
                <a:endPara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204921" name="矩形 204920"/>
          <p:cNvSpPr/>
          <p:nvPr/>
        </p:nvSpPr>
        <p:spPr>
          <a:xfrm>
            <a:off x="8743950" y="6518275"/>
            <a:ext cx="388938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</a:p>
        </p:txBody>
      </p:sp>
      <p:grpSp>
        <p:nvGrpSpPr>
          <p:cNvPr id="204926" name="组合 204925"/>
          <p:cNvGrpSpPr/>
          <p:nvPr/>
        </p:nvGrpSpPr>
        <p:grpSpPr>
          <a:xfrm>
            <a:off x="2276475" y="5907088"/>
            <a:ext cx="1693863" cy="950912"/>
            <a:chOff x="1434" y="3721"/>
            <a:chExt cx="1067" cy="599"/>
          </a:xfrm>
        </p:grpSpPr>
        <p:sp>
          <p:nvSpPr>
            <p:cNvPr id="204918" name="直接连接符 204917"/>
            <p:cNvSpPr/>
            <p:nvPr/>
          </p:nvSpPr>
          <p:spPr>
            <a:xfrm flipV="1">
              <a:off x="2480" y="3859"/>
              <a:ext cx="0" cy="41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9" name="直接连接符 204918"/>
            <p:cNvSpPr/>
            <p:nvPr/>
          </p:nvSpPr>
          <p:spPr>
            <a:xfrm>
              <a:off x="1437" y="4156"/>
              <a:ext cx="10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0" name="文本框 204919"/>
            <p:cNvSpPr txBox="1"/>
            <p:nvPr/>
          </p:nvSpPr>
          <p:spPr>
            <a:xfrm>
              <a:off x="1848" y="3721"/>
              <a:ext cx="272" cy="480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4925" name="直接连接符 204924"/>
            <p:cNvSpPr/>
            <p:nvPr/>
          </p:nvSpPr>
          <p:spPr>
            <a:xfrm>
              <a:off x="1434" y="4059"/>
              <a:ext cx="0" cy="26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8" grpId="0" bldLvl="0" animBg="1"/>
      <p:bldP spid="204819" grpId="0" bldLvl="0" animBg="1"/>
      <p:bldP spid="20482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85" name="组合 205884"/>
          <p:cNvGrpSpPr/>
          <p:nvPr/>
        </p:nvGrpSpPr>
        <p:grpSpPr>
          <a:xfrm>
            <a:off x="3086100" y="3924300"/>
            <a:ext cx="3287713" cy="2722563"/>
            <a:chOff x="1944" y="2472"/>
            <a:chExt cx="2071" cy="1715"/>
          </a:xfrm>
        </p:grpSpPr>
        <p:graphicFrame>
          <p:nvGraphicFramePr>
            <p:cNvPr id="205826" name="对象 205825"/>
            <p:cNvGraphicFramePr>
              <a:graphicFrameLocks/>
            </p:cNvGraphicFramePr>
            <p:nvPr/>
          </p:nvGraphicFramePr>
          <p:xfrm>
            <a:off x="2143" y="2472"/>
            <a:ext cx="1872" cy="1564"/>
          </p:xfrm>
          <a:graphic>
            <a:graphicData uri="http://schemas.openxmlformats.org/presentationml/2006/ole">
              <p:oleObj spid="_x0000_s57346" r:id="rId3" imgW="2314286" imgH="1933333" progId="PBrush">
                <p:embed/>
              </p:oleObj>
            </a:graphicData>
          </a:graphic>
        </p:graphicFrame>
        <p:grpSp>
          <p:nvGrpSpPr>
            <p:cNvPr id="205881" name="组合 205880"/>
            <p:cNvGrpSpPr/>
            <p:nvPr/>
          </p:nvGrpSpPr>
          <p:grpSpPr>
            <a:xfrm>
              <a:off x="1944" y="3861"/>
              <a:ext cx="469" cy="326"/>
              <a:chOff x="1803" y="1763"/>
              <a:chExt cx="469" cy="326"/>
            </a:xfrm>
          </p:grpSpPr>
          <p:sp>
            <p:nvSpPr>
              <p:cNvPr id="205882" name="直接连接符 205881"/>
              <p:cNvSpPr/>
              <p:nvPr/>
            </p:nvSpPr>
            <p:spPr>
              <a:xfrm flipV="1">
                <a:off x="1803" y="1820"/>
                <a:ext cx="170" cy="17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83" name="文本框 205882"/>
              <p:cNvSpPr txBox="1"/>
              <p:nvPr/>
            </p:nvSpPr>
            <p:spPr>
              <a:xfrm>
                <a:off x="1933" y="1763"/>
                <a:ext cx="339" cy="32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2800" dirty="0">
                    <a:solidFill>
                      <a:srgbClr val="FF3300"/>
                    </a:solidFill>
                    <a:latin typeface="黑体" charset="0"/>
                    <a:ea typeface="黑体" charset="0"/>
                  </a:rPr>
                  <a:t>主</a:t>
                </a:r>
              </a:p>
            </p:txBody>
          </p:sp>
        </p:grpSp>
      </p:grpSp>
      <p:grpSp>
        <p:nvGrpSpPr>
          <p:cNvPr id="205884" name="组合 205883"/>
          <p:cNvGrpSpPr/>
          <p:nvPr/>
        </p:nvGrpSpPr>
        <p:grpSpPr>
          <a:xfrm>
            <a:off x="2319973" y="397828"/>
            <a:ext cx="3124200" cy="2905125"/>
            <a:chOff x="1435" y="259"/>
            <a:chExt cx="1968" cy="1830"/>
          </a:xfrm>
        </p:grpSpPr>
        <p:graphicFrame>
          <p:nvGraphicFramePr>
            <p:cNvPr id="205827" name="对象 205826"/>
            <p:cNvGraphicFramePr>
              <a:graphicFrameLocks/>
            </p:cNvGraphicFramePr>
            <p:nvPr/>
          </p:nvGraphicFramePr>
          <p:xfrm>
            <a:off x="1435" y="259"/>
            <a:ext cx="1968" cy="1703"/>
          </p:xfrm>
          <a:graphic>
            <a:graphicData uri="http://schemas.openxmlformats.org/presentationml/2006/ole">
              <p:oleObj spid="_x0000_s57345" r:id="rId4" imgW="1980952" imgH="1714739" progId="PBrush">
                <p:embed/>
              </p:oleObj>
            </a:graphicData>
          </a:graphic>
        </p:graphicFrame>
        <p:grpSp>
          <p:nvGrpSpPr>
            <p:cNvPr id="205879" name="组合 205878"/>
            <p:cNvGrpSpPr/>
            <p:nvPr/>
          </p:nvGrpSpPr>
          <p:grpSpPr>
            <a:xfrm>
              <a:off x="1803" y="1763"/>
              <a:ext cx="469" cy="326"/>
              <a:chOff x="1803" y="1763"/>
              <a:chExt cx="469" cy="326"/>
            </a:xfrm>
          </p:grpSpPr>
          <p:sp>
            <p:nvSpPr>
              <p:cNvPr id="205877" name="直接连接符 205876"/>
              <p:cNvSpPr/>
              <p:nvPr/>
            </p:nvSpPr>
            <p:spPr>
              <a:xfrm flipV="1">
                <a:off x="1803" y="1820"/>
                <a:ext cx="170" cy="17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78" name="文本框 205877"/>
              <p:cNvSpPr txBox="1"/>
              <p:nvPr/>
            </p:nvSpPr>
            <p:spPr>
              <a:xfrm>
                <a:off x="1933" y="1763"/>
                <a:ext cx="339" cy="32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2800" dirty="0">
                    <a:solidFill>
                      <a:srgbClr val="FF3300"/>
                    </a:solidFill>
                    <a:latin typeface="黑体" charset="0"/>
                    <a:ea typeface="黑体" charset="0"/>
                  </a:rPr>
                  <a:t>主</a:t>
                </a:r>
              </a:p>
            </p:txBody>
          </p:sp>
        </p:grpSp>
      </p:grpSp>
      <p:sp>
        <p:nvSpPr>
          <p:cNvPr id="205828" name="文本框 205827"/>
          <p:cNvSpPr txBox="1"/>
          <p:nvPr/>
        </p:nvSpPr>
        <p:spPr>
          <a:xfrm>
            <a:off x="26988" y="-31750"/>
            <a:ext cx="49834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charset="0"/>
                <a:ea typeface="黑体" charset="0"/>
              </a:rPr>
              <a:t>8</a:t>
            </a:r>
            <a:r>
              <a:rPr lang="zh-CN" altLang="en-US" sz="2800" dirty="0">
                <a:solidFill>
                  <a:srgbClr val="0000FA"/>
                </a:solidFill>
                <a:latin typeface="黑体" charset="0"/>
                <a:ea typeface="黑体" charset="0"/>
              </a:rPr>
              <a:t>补画主视图上所漏的线条。</a:t>
            </a:r>
          </a:p>
        </p:txBody>
      </p:sp>
      <p:sp>
        <p:nvSpPr>
          <p:cNvPr id="205829" name="任意多边形 205828"/>
          <p:cNvSpPr/>
          <p:nvPr/>
        </p:nvSpPr>
        <p:spPr>
          <a:xfrm>
            <a:off x="923925" y="2460625"/>
            <a:ext cx="1257300" cy="161925"/>
          </a:xfrm>
          <a:custGeom>
            <a:avLst/>
            <a:gdLst/>
            <a:ahLst/>
            <a:cxnLst/>
            <a:rect l="0" t="0" r="0" b="0"/>
            <a:pathLst>
              <a:path w="3956" h="508">
                <a:moveTo>
                  <a:pt x="3956" y="508"/>
                </a:moveTo>
                <a:lnTo>
                  <a:pt x="3200" y="172"/>
                </a:lnTo>
                <a:lnTo>
                  <a:pt x="2391" y="0"/>
                </a:lnTo>
                <a:lnTo>
                  <a:pt x="1565" y="0"/>
                </a:lnTo>
                <a:lnTo>
                  <a:pt x="756" y="172"/>
                </a:lnTo>
                <a:lnTo>
                  <a:pt x="0" y="508"/>
                </a:lnTo>
                <a:lnTo>
                  <a:pt x="1" y="508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830" name="组合 205829"/>
          <p:cNvGrpSpPr/>
          <p:nvPr/>
        </p:nvGrpSpPr>
        <p:grpSpPr>
          <a:xfrm>
            <a:off x="296863" y="1828800"/>
            <a:ext cx="2514600" cy="4800600"/>
            <a:chOff x="192" y="1152"/>
            <a:chExt cx="1584" cy="3024"/>
          </a:xfrm>
        </p:grpSpPr>
        <p:sp>
          <p:nvSpPr>
            <p:cNvPr id="205831" name="任意多边形 205830"/>
            <p:cNvSpPr/>
            <p:nvPr/>
          </p:nvSpPr>
          <p:spPr>
            <a:xfrm>
              <a:off x="984" y="1152"/>
              <a:ext cx="1" cy="264"/>
            </a:xfrm>
            <a:custGeom>
              <a:avLst/>
              <a:gdLst/>
              <a:ahLst/>
              <a:cxnLst/>
              <a:rect l="0" t="0" r="0" b="0"/>
              <a:pathLst>
                <a:path w="1" h="1325">
                  <a:moveTo>
                    <a:pt x="0" y="0"/>
                  </a:moveTo>
                  <a:lnTo>
                    <a:pt x="0" y="1325"/>
                  </a:lnTo>
                  <a:lnTo>
                    <a:pt x="1" y="132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2" name="任意多边形 205831"/>
            <p:cNvSpPr/>
            <p:nvPr/>
          </p:nvSpPr>
          <p:spPr>
            <a:xfrm>
              <a:off x="984" y="1499"/>
              <a:ext cx="1" cy="83"/>
            </a:xfrm>
            <a:custGeom>
              <a:avLst/>
              <a:gdLst/>
              <a:ahLst/>
              <a:cxnLst/>
              <a:rect l="0" t="0" r="0" b="0"/>
              <a:pathLst>
                <a:path w="1" h="419">
                  <a:moveTo>
                    <a:pt x="0" y="0"/>
                  </a:moveTo>
                  <a:lnTo>
                    <a:pt x="0" y="419"/>
                  </a:lnTo>
                  <a:lnTo>
                    <a:pt x="1" y="4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3" name="任意多边形 205832"/>
            <p:cNvSpPr/>
            <p:nvPr/>
          </p:nvSpPr>
          <p:spPr>
            <a:xfrm>
              <a:off x="984" y="1667"/>
              <a:ext cx="1" cy="416"/>
            </a:xfrm>
            <a:custGeom>
              <a:avLst/>
              <a:gdLst/>
              <a:ahLst/>
              <a:cxnLst/>
              <a:rect l="0" t="0" r="0" b="0"/>
              <a:pathLst>
                <a:path w="1" h="2095">
                  <a:moveTo>
                    <a:pt x="0" y="0"/>
                  </a:moveTo>
                  <a:lnTo>
                    <a:pt x="0" y="2095"/>
                  </a:lnTo>
                  <a:lnTo>
                    <a:pt x="1" y="209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4" name="任意多边形 205833"/>
            <p:cNvSpPr/>
            <p:nvPr/>
          </p:nvSpPr>
          <p:spPr>
            <a:xfrm>
              <a:off x="984" y="2167"/>
              <a:ext cx="1" cy="85"/>
            </a:xfrm>
            <a:custGeom>
              <a:avLst/>
              <a:gdLst/>
              <a:ahLst/>
              <a:cxnLst/>
              <a:rect l="0" t="0" r="0" b="0"/>
              <a:pathLst>
                <a:path w="1" h="420">
                  <a:moveTo>
                    <a:pt x="0" y="0"/>
                  </a:moveTo>
                  <a:lnTo>
                    <a:pt x="0" y="420"/>
                  </a:lnTo>
                  <a:lnTo>
                    <a:pt x="1" y="42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5" name="任意多边形 205834"/>
            <p:cNvSpPr/>
            <p:nvPr/>
          </p:nvSpPr>
          <p:spPr>
            <a:xfrm>
              <a:off x="984" y="2334"/>
              <a:ext cx="1" cy="263"/>
            </a:xfrm>
            <a:custGeom>
              <a:avLst/>
              <a:gdLst/>
              <a:ahLst/>
              <a:cxnLst/>
              <a:rect l="0" t="0" r="0" b="0"/>
              <a:pathLst>
                <a:path w="1" h="1324">
                  <a:moveTo>
                    <a:pt x="0" y="0"/>
                  </a:moveTo>
                  <a:lnTo>
                    <a:pt x="0" y="1324"/>
                  </a:lnTo>
                  <a:lnTo>
                    <a:pt x="1" y="132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6" name="任意多边形 205835"/>
            <p:cNvSpPr/>
            <p:nvPr/>
          </p:nvSpPr>
          <p:spPr>
            <a:xfrm>
              <a:off x="1379" y="1652"/>
              <a:ext cx="395" cy="684"/>
            </a:xfrm>
            <a:custGeom>
              <a:avLst/>
              <a:gdLst/>
              <a:ahLst/>
              <a:cxnLst/>
              <a:rect l="0" t="0" r="0" b="0"/>
              <a:pathLst>
                <a:path w="1978" h="3430">
                  <a:moveTo>
                    <a:pt x="1978" y="3430"/>
                  </a:moveTo>
                  <a:lnTo>
                    <a:pt x="1891" y="2607"/>
                  </a:lnTo>
                  <a:lnTo>
                    <a:pt x="1635" y="1819"/>
                  </a:lnTo>
                  <a:lnTo>
                    <a:pt x="1222" y="1102"/>
                  </a:lnTo>
                  <a:lnTo>
                    <a:pt x="668" y="48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7" name="任意多边形 205836"/>
            <p:cNvSpPr/>
            <p:nvPr/>
          </p:nvSpPr>
          <p:spPr>
            <a:xfrm>
              <a:off x="587" y="1283"/>
              <a:ext cx="792" cy="1"/>
            </a:xfrm>
            <a:custGeom>
              <a:avLst/>
              <a:gdLst/>
              <a:ahLst/>
              <a:cxnLst/>
              <a:rect l="0" t="0" r="0" b="0"/>
              <a:pathLst>
                <a:path w="3957">
                  <a:moveTo>
                    <a:pt x="0" y="0"/>
                  </a:moveTo>
                  <a:lnTo>
                    <a:pt x="3956" y="0"/>
                  </a:lnTo>
                  <a:lnTo>
                    <a:pt x="3957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8" name="任意多边形 205837"/>
            <p:cNvSpPr/>
            <p:nvPr/>
          </p:nvSpPr>
          <p:spPr>
            <a:xfrm>
              <a:off x="1379" y="1283"/>
              <a:ext cx="2" cy="369"/>
            </a:xfrm>
            <a:custGeom>
              <a:avLst/>
              <a:gdLst/>
              <a:ahLst/>
              <a:cxnLst/>
              <a:rect l="0" t="0" r="0" b="0"/>
              <a:pathLst>
                <a:path w="1" h="1850">
                  <a:moveTo>
                    <a:pt x="0" y="0"/>
                  </a:moveTo>
                  <a:lnTo>
                    <a:pt x="0" y="1850"/>
                  </a:lnTo>
                  <a:lnTo>
                    <a:pt x="1" y="18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9" name="任意多边形 205838"/>
            <p:cNvSpPr/>
            <p:nvPr/>
          </p:nvSpPr>
          <p:spPr>
            <a:xfrm>
              <a:off x="587" y="1283"/>
              <a:ext cx="2" cy="369"/>
            </a:xfrm>
            <a:custGeom>
              <a:avLst/>
              <a:gdLst/>
              <a:ahLst/>
              <a:cxnLst/>
              <a:rect l="0" t="0" r="0" b="0"/>
              <a:pathLst>
                <a:path w="1" h="1850">
                  <a:moveTo>
                    <a:pt x="0" y="0"/>
                  </a:moveTo>
                  <a:lnTo>
                    <a:pt x="0" y="1850"/>
                  </a:lnTo>
                  <a:lnTo>
                    <a:pt x="1" y="18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0" name="任意多边形 205839"/>
            <p:cNvSpPr/>
            <p:nvPr/>
          </p:nvSpPr>
          <p:spPr>
            <a:xfrm>
              <a:off x="587" y="3125"/>
              <a:ext cx="792" cy="789"/>
            </a:xfrm>
            <a:custGeom>
              <a:avLst/>
              <a:gdLst/>
              <a:ahLst/>
              <a:cxnLst/>
              <a:rect l="0" t="0" r="0" b="0"/>
              <a:pathLst>
                <a:path w="3957" h="3960">
                  <a:moveTo>
                    <a:pt x="3956" y="1981"/>
                  </a:moveTo>
                  <a:lnTo>
                    <a:pt x="3859" y="1368"/>
                  </a:lnTo>
                  <a:lnTo>
                    <a:pt x="3578" y="816"/>
                  </a:lnTo>
                  <a:lnTo>
                    <a:pt x="3140" y="378"/>
                  </a:lnTo>
                  <a:lnTo>
                    <a:pt x="2589" y="97"/>
                  </a:lnTo>
                  <a:lnTo>
                    <a:pt x="1978" y="0"/>
                  </a:lnTo>
                  <a:lnTo>
                    <a:pt x="1367" y="97"/>
                  </a:lnTo>
                  <a:lnTo>
                    <a:pt x="816" y="378"/>
                  </a:lnTo>
                  <a:lnTo>
                    <a:pt x="378" y="816"/>
                  </a:lnTo>
                  <a:lnTo>
                    <a:pt x="96" y="1368"/>
                  </a:lnTo>
                  <a:lnTo>
                    <a:pt x="0" y="1981"/>
                  </a:lnTo>
                  <a:lnTo>
                    <a:pt x="96" y="2592"/>
                  </a:lnTo>
                  <a:lnTo>
                    <a:pt x="378" y="3144"/>
                  </a:lnTo>
                  <a:lnTo>
                    <a:pt x="816" y="3582"/>
                  </a:lnTo>
                  <a:lnTo>
                    <a:pt x="1367" y="3864"/>
                  </a:lnTo>
                  <a:lnTo>
                    <a:pt x="1978" y="3960"/>
                  </a:lnTo>
                  <a:lnTo>
                    <a:pt x="2589" y="3864"/>
                  </a:lnTo>
                  <a:lnTo>
                    <a:pt x="3140" y="3582"/>
                  </a:lnTo>
                  <a:lnTo>
                    <a:pt x="3578" y="3144"/>
                  </a:lnTo>
                  <a:lnTo>
                    <a:pt x="3859" y="2592"/>
                  </a:lnTo>
                  <a:lnTo>
                    <a:pt x="3956" y="1981"/>
                  </a:lnTo>
                  <a:lnTo>
                    <a:pt x="3957" y="198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1" name="任意多边形 205840"/>
            <p:cNvSpPr/>
            <p:nvPr/>
          </p:nvSpPr>
          <p:spPr>
            <a:xfrm>
              <a:off x="192" y="2993"/>
              <a:ext cx="1582" cy="1"/>
            </a:xfrm>
            <a:custGeom>
              <a:avLst/>
              <a:gdLst/>
              <a:ahLst/>
              <a:cxnLst/>
              <a:rect l="0" t="0" r="0" b="0"/>
              <a:pathLst>
                <a:path w="7913">
                  <a:moveTo>
                    <a:pt x="0" y="0"/>
                  </a:moveTo>
                  <a:lnTo>
                    <a:pt x="7912" y="0"/>
                  </a:lnTo>
                  <a:lnTo>
                    <a:pt x="791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2" name="任意多边形 205841"/>
            <p:cNvSpPr/>
            <p:nvPr/>
          </p:nvSpPr>
          <p:spPr>
            <a:xfrm>
              <a:off x="1774" y="2993"/>
              <a:ext cx="2" cy="1053"/>
            </a:xfrm>
            <a:custGeom>
              <a:avLst/>
              <a:gdLst/>
              <a:ahLst/>
              <a:cxnLst/>
              <a:rect l="0" t="0" r="0" b="0"/>
              <a:pathLst>
                <a:path w="1" h="5280">
                  <a:moveTo>
                    <a:pt x="0" y="0"/>
                  </a:moveTo>
                  <a:lnTo>
                    <a:pt x="0" y="5280"/>
                  </a:lnTo>
                  <a:lnTo>
                    <a:pt x="1" y="528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3" name="任意多边形 205842"/>
            <p:cNvSpPr/>
            <p:nvPr/>
          </p:nvSpPr>
          <p:spPr>
            <a:xfrm>
              <a:off x="192" y="4046"/>
              <a:ext cx="1582" cy="1"/>
            </a:xfrm>
            <a:custGeom>
              <a:avLst/>
              <a:gdLst/>
              <a:ahLst/>
              <a:cxnLst/>
              <a:rect l="0" t="0" r="0" b="0"/>
              <a:pathLst>
                <a:path w="7912">
                  <a:moveTo>
                    <a:pt x="791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4" name="任意多边形 205843"/>
            <p:cNvSpPr/>
            <p:nvPr/>
          </p:nvSpPr>
          <p:spPr>
            <a:xfrm>
              <a:off x="192" y="2993"/>
              <a:ext cx="2" cy="1053"/>
            </a:xfrm>
            <a:custGeom>
              <a:avLst/>
              <a:gdLst/>
              <a:ahLst/>
              <a:cxnLst/>
              <a:rect l="0" t="0" r="0" b="0"/>
              <a:pathLst>
                <a:path w="1" h="5280">
                  <a:moveTo>
                    <a:pt x="0" y="52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5" name="任意多边形 205844"/>
            <p:cNvSpPr/>
            <p:nvPr/>
          </p:nvSpPr>
          <p:spPr>
            <a:xfrm>
              <a:off x="192" y="2336"/>
              <a:ext cx="1582" cy="1"/>
            </a:xfrm>
            <a:custGeom>
              <a:avLst/>
              <a:gdLst/>
              <a:ahLst/>
              <a:cxnLst/>
              <a:rect l="0" t="0" r="0" b="0"/>
              <a:pathLst>
                <a:path w="7913">
                  <a:moveTo>
                    <a:pt x="0" y="0"/>
                  </a:moveTo>
                  <a:lnTo>
                    <a:pt x="7912" y="0"/>
                  </a:lnTo>
                  <a:lnTo>
                    <a:pt x="791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6" name="任意多边形 205845"/>
            <p:cNvSpPr/>
            <p:nvPr/>
          </p:nvSpPr>
          <p:spPr>
            <a:xfrm>
              <a:off x="456" y="3520"/>
              <a:ext cx="401" cy="2"/>
            </a:xfrm>
            <a:custGeom>
              <a:avLst/>
              <a:gdLst/>
              <a:ahLst/>
              <a:cxnLst/>
              <a:rect l="0" t="0" r="0" b="0"/>
              <a:pathLst>
                <a:path w="2011">
                  <a:moveTo>
                    <a:pt x="0" y="0"/>
                  </a:moveTo>
                  <a:lnTo>
                    <a:pt x="2010" y="0"/>
                  </a:lnTo>
                  <a:lnTo>
                    <a:pt x="201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7" name="任意多边形 205846"/>
            <p:cNvSpPr/>
            <p:nvPr/>
          </p:nvSpPr>
          <p:spPr>
            <a:xfrm>
              <a:off x="941" y="3520"/>
              <a:ext cx="84" cy="2"/>
            </a:xfrm>
            <a:custGeom>
              <a:avLst/>
              <a:gdLst/>
              <a:ahLst/>
              <a:cxnLst/>
              <a:rect l="0" t="0" r="0" b="0"/>
              <a:pathLst>
                <a:path w="420">
                  <a:moveTo>
                    <a:pt x="0" y="0"/>
                  </a:moveTo>
                  <a:lnTo>
                    <a:pt x="419" y="0"/>
                  </a:lnTo>
                  <a:lnTo>
                    <a:pt x="42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8" name="任意多边形 205847"/>
            <p:cNvSpPr/>
            <p:nvPr/>
          </p:nvSpPr>
          <p:spPr>
            <a:xfrm>
              <a:off x="1109" y="3520"/>
              <a:ext cx="401" cy="2"/>
            </a:xfrm>
            <a:custGeom>
              <a:avLst/>
              <a:gdLst/>
              <a:ahLst/>
              <a:cxnLst/>
              <a:rect l="0" t="0" r="0" b="0"/>
              <a:pathLst>
                <a:path w="2010">
                  <a:moveTo>
                    <a:pt x="0" y="0"/>
                  </a:moveTo>
                  <a:lnTo>
                    <a:pt x="2009" y="0"/>
                  </a:lnTo>
                  <a:lnTo>
                    <a:pt x="201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9" name="任意多边形 205848"/>
            <p:cNvSpPr/>
            <p:nvPr/>
          </p:nvSpPr>
          <p:spPr>
            <a:xfrm>
              <a:off x="984" y="2861"/>
              <a:ext cx="1" cy="533"/>
            </a:xfrm>
            <a:custGeom>
              <a:avLst/>
              <a:gdLst/>
              <a:ahLst/>
              <a:cxnLst/>
              <a:rect l="0" t="0" r="0" b="0"/>
              <a:pathLst>
                <a:path w="1" h="2671">
                  <a:moveTo>
                    <a:pt x="0" y="0"/>
                  </a:moveTo>
                  <a:lnTo>
                    <a:pt x="0" y="2671"/>
                  </a:lnTo>
                  <a:lnTo>
                    <a:pt x="1" y="267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0" name="任意多边形 205849"/>
            <p:cNvSpPr/>
            <p:nvPr/>
          </p:nvSpPr>
          <p:spPr>
            <a:xfrm>
              <a:off x="984" y="3477"/>
              <a:ext cx="1" cy="83"/>
            </a:xfrm>
            <a:custGeom>
              <a:avLst/>
              <a:gdLst/>
              <a:ahLst/>
              <a:cxnLst/>
              <a:rect l="0" t="0" r="0" b="0"/>
              <a:pathLst>
                <a:path w="1" h="419">
                  <a:moveTo>
                    <a:pt x="0" y="0"/>
                  </a:moveTo>
                  <a:lnTo>
                    <a:pt x="0" y="419"/>
                  </a:lnTo>
                  <a:lnTo>
                    <a:pt x="1" y="4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1" name="任意多边形 205850"/>
            <p:cNvSpPr/>
            <p:nvPr/>
          </p:nvSpPr>
          <p:spPr>
            <a:xfrm>
              <a:off x="984" y="3643"/>
              <a:ext cx="1" cy="533"/>
            </a:xfrm>
            <a:custGeom>
              <a:avLst/>
              <a:gdLst/>
              <a:ahLst/>
              <a:cxnLst/>
              <a:rect l="0" t="0" r="0" b="0"/>
              <a:pathLst>
                <a:path w="1" h="2671">
                  <a:moveTo>
                    <a:pt x="0" y="0"/>
                  </a:moveTo>
                  <a:lnTo>
                    <a:pt x="0" y="2671"/>
                  </a:lnTo>
                  <a:lnTo>
                    <a:pt x="1" y="267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2" name="任意多边形 205851"/>
            <p:cNvSpPr/>
            <p:nvPr/>
          </p:nvSpPr>
          <p:spPr>
            <a:xfrm>
              <a:off x="192" y="1652"/>
              <a:ext cx="395" cy="684"/>
            </a:xfrm>
            <a:custGeom>
              <a:avLst/>
              <a:gdLst/>
              <a:ahLst/>
              <a:cxnLst/>
              <a:rect l="0" t="0" r="0" b="0"/>
              <a:pathLst>
                <a:path w="1978" h="3430">
                  <a:moveTo>
                    <a:pt x="1978" y="0"/>
                  </a:moveTo>
                  <a:lnTo>
                    <a:pt x="1309" y="487"/>
                  </a:lnTo>
                  <a:lnTo>
                    <a:pt x="756" y="1102"/>
                  </a:lnTo>
                  <a:lnTo>
                    <a:pt x="342" y="1819"/>
                  </a:lnTo>
                  <a:lnTo>
                    <a:pt x="87" y="2607"/>
                  </a:lnTo>
                  <a:lnTo>
                    <a:pt x="0" y="3430"/>
                  </a:lnTo>
                  <a:lnTo>
                    <a:pt x="1" y="343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853" name="任意多边形 205852"/>
          <p:cNvSpPr/>
          <p:nvPr/>
        </p:nvSpPr>
        <p:spPr>
          <a:xfrm>
            <a:off x="6524625" y="1011238"/>
            <a:ext cx="1133475" cy="1587"/>
          </a:xfrm>
          <a:custGeom>
            <a:avLst/>
            <a:gdLst/>
            <a:ahLst/>
            <a:cxnLst/>
            <a:rect l="0" t="0" r="0" b="0"/>
            <a:pathLst>
              <a:path w="3957">
                <a:moveTo>
                  <a:pt x="0" y="0"/>
                </a:moveTo>
                <a:lnTo>
                  <a:pt x="3955" y="0"/>
                </a:lnTo>
                <a:lnTo>
                  <a:pt x="3957" y="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854" name="组合 205853"/>
          <p:cNvGrpSpPr/>
          <p:nvPr/>
        </p:nvGrpSpPr>
        <p:grpSpPr>
          <a:xfrm>
            <a:off x="5707063" y="304800"/>
            <a:ext cx="2895600" cy="4267200"/>
            <a:chOff x="3600" y="192"/>
            <a:chExt cx="1824" cy="2688"/>
          </a:xfrm>
        </p:grpSpPr>
        <p:sp>
          <p:nvSpPr>
            <p:cNvPr id="205855" name="任意多边形 205854"/>
            <p:cNvSpPr/>
            <p:nvPr/>
          </p:nvSpPr>
          <p:spPr>
            <a:xfrm>
              <a:off x="3759" y="1244"/>
              <a:ext cx="1427" cy="2"/>
            </a:xfrm>
            <a:custGeom>
              <a:avLst/>
              <a:gdLst/>
              <a:ahLst/>
              <a:cxnLst/>
              <a:rect l="0" t="0" r="0" b="0"/>
              <a:pathLst>
                <a:path w="7911">
                  <a:moveTo>
                    <a:pt x="0" y="0"/>
                  </a:moveTo>
                  <a:lnTo>
                    <a:pt x="7910" y="0"/>
                  </a:lnTo>
                  <a:lnTo>
                    <a:pt x="791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6" name="任意多边形 205855"/>
            <p:cNvSpPr/>
            <p:nvPr/>
          </p:nvSpPr>
          <p:spPr>
            <a:xfrm>
              <a:off x="4829" y="637"/>
              <a:ext cx="357" cy="607"/>
            </a:xfrm>
            <a:custGeom>
              <a:avLst/>
              <a:gdLst/>
              <a:ahLst/>
              <a:cxnLst/>
              <a:rect l="0" t="0" r="0" b="0"/>
              <a:pathLst>
                <a:path w="1978" h="3430">
                  <a:moveTo>
                    <a:pt x="1978" y="3430"/>
                  </a:moveTo>
                  <a:lnTo>
                    <a:pt x="1892" y="2607"/>
                  </a:lnTo>
                  <a:lnTo>
                    <a:pt x="1637" y="1819"/>
                  </a:lnTo>
                  <a:lnTo>
                    <a:pt x="1223" y="1102"/>
                  </a:lnTo>
                  <a:lnTo>
                    <a:pt x="670" y="487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7" name="任意多边形 205856"/>
            <p:cNvSpPr/>
            <p:nvPr/>
          </p:nvSpPr>
          <p:spPr>
            <a:xfrm>
              <a:off x="4472" y="1711"/>
              <a:ext cx="1" cy="474"/>
            </a:xfrm>
            <a:custGeom>
              <a:avLst/>
              <a:gdLst/>
              <a:ahLst/>
              <a:cxnLst/>
              <a:rect l="0" t="0" r="0" b="0"/>
              <a:pathLst>
                <a:path w="1" h="2671">
                  <a:moveTo>
                    <a:pt x="0" y="0"/>
                  </a:moveTo>
                  <a:lnTo>
                    <a:pt x="0" y="2671"/>
                  </a:lnTo>
                  <a:lnTo>
                    <a:pt x="1" y="267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8" name="任意多边形 205857"/>
            <p:cNvSpPr/>
            <p:nvPr/>
          </p:nvSpPr>
          <p:spPr>
            <a:xfrm>
              <a:off x="4472" y="2258"/>
              <a:ext cx="1" cy="75"/>
            </a:xfrm>
            <a:custGeom>
              <a:avLst/>
              <a:gdLst/>
              <a:ahLst/>
              <a:cxnLst/>
              <a:rect l="0" t="0" r="0" b="0"/>
              <a:pathLst>
                <a:path w="1" h="419">
                  <a:moveTo>
                    <a:pt x="0" y="0"/>
                  </a:moveTo>
                  <a:lnTo>
                    <a:pt x="0" y="419"/>
                  </a:lnTo>
                  <a:lnTo>
                    <a:pt x="1" y="4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9" name="任意多边形 205858"/>
            <p:cNvSpPr/>
            <p:nvPr/>
          </p:nvSpPr>
          <p:spPr>
            <a:xfrm>
              <a:off x="4472" y="2406"/>
              <a:ext cx="1" cy="474"/>
            </a:xfrm>
            <a:custGeom>
              <a:avLst/>
              <a:gdLst/>
              <a:ahLst/>
              <a:cxnLst/>
              <a:rect l="0" t="0" r="0" b="0"/>
              <a:pathLst>
                <a:path w="1" h="2671">
                  <a:moveTo>
                    <a:pt x="0" y="0"/>
                  </a:moveTo>
                  <a:lnTo>
                    <a:pt x="0" y="2671"/>
                  </a:lnTo>
                  <a:lnTo>
                    <a:pt x="1" y="267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0" name="任意多边形 205859"/>
            <p:cNvSpPr/>
            <p:nvPr/>
          </p:nvSpPr>
          <p:spPr>
            <a:xfrm>
              <a:off x="4115" y="1946"/>
              <a:ext cx="714" cy="701"/>
            </a:xfrm>
            <a:custGeom>
              <a:avLst/>
              <a:gdLst/>
              <a:ahLst/>
              <a:cxnLst/>
              <a:rect l="0" t="0" r="0" b="0"/>
              <a:pathLst>
                <a:path w="3957" h="3960">
                  <a:moveTo>
                    <a:pt x="3955" y="1981"/>
                  </a:moveTo>
                  <a:lnTo>
                    <a:pt x="3859" y="1368"/>
                  </a:lnTo>
                  <a:lnTo>
                    <a:pt x="3579" y="816"/>
                  </a:lnTo>
                  <a:lnTo>
                    <a:pt x="3140" y="378"/>
                  </a:lnTo>
                  <a:lnTo>
                    <a:pt x="2589" y="97"/>
                  </a:lnTo>
                  <a:lnTo>
                    <a:pt x="1978" y="0"/>
                  </a:lnTo>
                  <a:lnTo>
                    <a:pt x="1367" y="97"/>
                  </a:lnTo>
                  <a:lnTo>
                    <a:pt x="815" y="378"/>
                  </a:lnTo>
                  <a:lnTo>
                    <a:pt x="378" y="816"/>
                  </a:lnTo>
                  <a:lnTo>
                    <a:pt x="97" y="1368"/>
                  </a:lnTo>
                  <a:lnTo>
                    <a:pt x="0" y="1981"/>
                  </a:lnTo>
                  <a:lnTo>
                    <a:pt x="97" y="2592"/>
                  </a:lnTo>
                  <a:lnTo>
                    <a:pt x="378" y="3144"/>
                  </a:lnTo>
                  <a:lnTo>
                    <a:pt x="815" y="3582"/>
                  </a:lnTo>
                  <a:lnTo>
                    <a:pt x="1367" y="3864"/>
                  </a:lnTo>
                  <a:lnTo>
                    <a:pt x="1978" y="3960"/>
                  </a:lnTo>
                  <a:lnTo>
                    <a:pt x="2589" y="3864"/>
                  </a:lnTo>
                  <a:lnTo>
                    <a:pt x="3140" y="3582"/>
                  </a:lnTo>
                  <a:lnTo>
                    <a:pt x="3579" y="3144"/>
                  </a:lnTo>
                  <a:lnTo>
                    <a:pt x="3859" y="2592"/>
                  </a:lnTo>
                  <a:lnTo>
                    <a:pt x="3955" y="1981"/>
                  </a:lnTo>
                  <a:lnTo>
                    <a:pt x="3957" y="198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1" name="任意多边形 205860"/>
            <p:cNvSpPr/>
            <p:nvPr/>
          </p:nvSpPr>
          <p:spPr>
            <a:xfrm>
              <a:off x="4472" y="192"/>
              <a:ext cx="1" cy="234"/>
            </a:xfrm>
            <a:custGeom>
              <a:avLst/>
              <a:gdLst/>
              <a:ahLst/>
              <a:cxnLst/>
              <a:rect l="0" t="0" r="0" b="0"/>
              <a:pathLst>
                <a:path w="1" h="1325">
                  <a:moveTo>
                    <a:pt x="0" y="0"/>
                  </a:moveTo>
                  <a:lnTo>
                    <a:pt x="0" y="1325"/>
                  </a:lnTo>
                  <a:lnTo>
                    <a:pt x="1" y="132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2" name="任意多边形 205861"/>
            <p:cNvSpPr/>
            <p:nvPr/>
          </p:nvSpPr>
          <p:spPr>
            <a:xfrm>
              <a:off x="4472" y="500"/>
              <a:ext cx="1" cy="74"/>
            </a:xfrm>
            <a:custGeom>
              <a:avLst/>
              <a:gdLst/>
              <a:ahLst/>
              <a:cxnLst/>
              <a:rect l="0" t="0" r="0" b="0"/>
              <a:pathLst>
                <a:path w="1" h="419">
                  <a:moveTo>
                    <a:pt x="0" y="0"/>
                  </a:moveTo>
                  <a:lnTo>
                    <a:pt x="0" y="419"/>
                  </a:lnTo>
                  <a:lnTo>
                    <a:pt x="1" y="4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3" name="任意多边形 205862"/>
            <p:cNvSpPr/>
            <p:nvPr/>
          </p:nvSpPr>
          <p:spPr>
            <a:xfrm>
              <a:off x="4472" y="650"/>
              <a:ext cx="1" cy="369"/>
            </a:xfrm>
            <a:custGeom>
              <a:avLst/>
              <a:gdLst/>
              <a:ahLst/>
              <a:cxnLst/>
              <a:rect l="0" t="0" r="0" b="0"/>
              <a:pathLst>
                <a:path w="1" h="2095">
                  <a:moveTo>
                    <a:pt x="0" y="0"/>
                  </a:moveTo>
                  <a:lnTo>
                    <a:pt x="0" y="2095"/>
                  </a:lnTo>
                  <a:lnTo>
                    <a:pt x="1" y="209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4" name="任意多边形 205863"/>
            <p:cNvSpPr/>
            <p:nvPr/>
          </p:nvSpPr>
          <p:spPr>
            <a:xfrm>
              <a:off x="4472" y="1094"/>
              <a:ext cx="1" cy="76"/>
            </a:xfrm>
            <a:custGeom>
              <a:avLst/>
              <a:gdLst/>
              <a:ahLst/>
              <a:cxnLst/>
              <a:rect l="0" t="0" r="0" b="0"/>
              <a:pathLst>
                <a:path w="1" h="420">
                  <a:moveTo>
                    <a:pt x="0" y="0"/>
                  </a:moveTo>
                  <a:lnTo>
                    <a:pt x="0" y="420"/>
                  </a:lnTo>
                  <a:lnTo>
                    <a:pt x="1" y="42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5" name="任意多边形 205864"/>
            <p:cNvSpPr/>
            <p:nvPr/>
          </p:nvSpPr>
          <p:spPr>
            <a:xfrm>
              <a:off x="4472" y="1242"/>
              <a:ext cx="1" cy="235"/>
            </a:xfrm>
            <a:custGeom>
              <a:avLst/>
              <a:gdLst/>
              <a:ahLst/>
              <a:cxnLst/>
              <a:rect l="0" t="0" r="0" b="0"/>
              <a:pathLst>
                <a:path w="1" h="1324">
                  <a:moveTo>
                    <a:pt x="0" y="0"/>
                  </a:moveTo>
                  <a:lnTo>
                    <a:pt x="0" y="1324"/>
                  </a:lnTo>
                  <a:lnTo>
                    <a:pt x="1" y="132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6" name="任意多边形 205865"/>
            <p:cNvSpPr/>
            <p:nvPr/>
          </p:nvSpPr>
          <p:spPr>
            <a:xfrm>
              <a:off x="4115" y="308"/>
              <a:ext cx="714" cy="2"/>
            </a:xfrm>
            <a:custGeom>
              <a:avLst/>
              <a:gdLst/>
              <a:ahLst/>
              <a:cxnLst/>
              <a:rect l="0" t="0" r="0" b="0"/>
              <a:pathLst>
                <a:path w="3957">
                  <a:moveTo>
                    <a:pt x="0" y="0"/>
                  </a:moveTo>
                  <a:lnTo>
                    <a:pt x="3955" y="0"/>
                  </a:lnTo>
                  <a:lnTo>
                    <a:pt x="3957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7" name="任意多边形 205866"/>
            <p:cNvSpPr/>
            <p:nvPr/>
          </p:nvSpPr>
          <p:spPr>
            <a:xfrm>
              <a:off x="4115" y="308"/>
              <a:ext cx="1" cy="329"/>
            </a:xfrm>
            <a:custGeom>
              <a:avLst/>
              <a:gdLst/>
              <a:ahLst/>
              <a:cxnLst/>
              <a:rect l="0" t="0" r="0" b="0"/>
              <a:pathLst>
                <a:path w="1" h="1850">
                  <a:moveTo>
                    <a:pt x="0" y="0"/>
                  </a:moveTo>
                  <a:lnTo>
                    <a:pt x="0" y="1850"/>
                  </a:lnTo>
                  <a:lnTo>
                    <a:pt x="1" y="18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8" name="任意多边形 205867"/>
            <p:cNvSpPr/>
            <p:nvPr/>
          </p:nvSpPr>
          <p:spPr>
            <a:xfrm>
              <a:off x="4829" y="308"/>
              <a:ext cx="2" cy="329"/>
            </a:xfrm>
            <a:custGeom>
              <a:avLst/>
              <a:gdLst/>
              <a:ahLst/>
              <a:cxnLst/>
              <a:rect l="0" t="0" r="0" b="0"/>
              <a:pathLst>
                <a:path w="2" h="1850">
                  <a:moveTo>
                    <a:pt x="0" y="0"/>
                  </a:moveTo>
                  <a:lnTo>
                    <a:pt x="0" y="1850"/>
                  </a:lnTo>
                  <a:lnTo>
                    <a:pt x="2" y="18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9" name="任意多边形 205868"/>
            <p:cNvSpPr/>
            <p:nvPr/>
          </p:nvSpPr>
          <p:spPr>
            <a:xfrm>
              <a:off x="3941" y="1828"/>
              <a:ext cx="1063" cy="2"/>
            </a:xfrm>
            <a:custGeom>
              <a:avLst/>
              <a:gdLst/>
              <a:ahLst/>
              <a:cxnLst/>
              <a:rect l="0" t="0" r="0" b="0"/>
              <a:pathLst>
                <a:path w="5898">
                  <a:moveTo>
                    <a:pt x="0" y="0"/>
                  </a:moveTo>
                  <a:lnTo>
                    <a:pt x="5897" y="0"/>
                  </a:lnTo>
                  <a:lnTo>
                    <a:pt x="589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0" name="任意多边形 205869"/>
            <p:cNvSpPr/>
            <p:nvPr/>
          </p:nvSpPr>
          <p:spPr>
            <a:xfrm>
              <a:off x="3941" y="2764"/>
              <a:ext cx="1063" cy="2"/>
            </a:xfrm>
            <a:custGeom>
              <a:avLst/>
              <a:gdLst/>
              <a:ahLst/>
              <a:cxnLst/>
              <a:rect l="0" t="0" r="0" b="0"/>
              <a:pathLst>
                <a:path w="5898">
                  <a:moveTo>
                    <a:pt x="0" y="0"/>
                  </a:moveTo>
                  <a:lnTo>
                    <a:pt x="5897" y="0"/>
                  </a:lnTo>
                  <a:lnTo>
                    <a:pt x="589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1" name="任意多边形 205870"/>
            <p:cNvSpPr/>
            <p:nvPr/>
          </p:nvSpPr>
          <p:spPr>
            <a:xfrm>
              <a:off x="3763" y="1828"/>
              <a:ext cx="178" cy="936"/>
            </a:xfrm>
            <a:custGeom>
              <a:avLst/>
              <a:gdLst/>
              <a:ahLst/>
              <a:cxnLst/>
              <a:rect l="0" t="0" r="0" b="0"/>
              <a:pathLst>
                <a:path w="986" h="5280">
                  <a:moveTo>
                    <a:pt x="985" y="0"/>
                  </a:moveTo>
                  <a:lnTo>
                    <a:pt x="503" y="667"/>
                  </a:lnTo>
                  <a:lnTo>
                    <a:pt x="170" y="1421"/>
                  </a:lnTo>
                  <a:lnTo>
                    <a:pt x="0" y="2227"/>
                  </a:lnTo>
                  <a:lnTo>
                    <a:pt x="0" y="3051"/>
                  </a:lnTo>
                  <a:lnTo>
                    <a:pt x="170" y="3857"/>
                  </a:lnTo>
                  <a:lnTo>
                    <a:pt x="503" y="4611"/>
                  </a:lnTo>
                  <a:lnTo>
                    <a:pt x="985" y="5280"/>
                  </a:lnTo>
                  <a:lnTo>
                    <a:pt x="986" y="528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2" name="任意多边形 205871"/>
            <p:cNvSpPr/>
            <p:nvPr/>
          </p:nvSpPr>
          <p:spPr>
            <a:xfrm>
              <a:off x="5004" y="1828"/>
              <a:ext cx="177" cy="936"/>
            </a:xfrm>
            <a:custGeom>
              <a:avLst/>
              <a:gdLst/>
              <a:ahLst/>
              <a:cxnLst/>
              <a:rect l="0" t="0" r="0" b="0"/>
              <a:pathLst>
                <a:path w="986" h="5280">
                  <a:moveTo>
                    <a:pt x="0" y="5280"/>
                  </a:moveTo>
                  <a:lnTo>
                    <a:pt x="482" y="4611"/>
                  </a:lnTo>
                  <a:lnTo>
                    <a:pt x="816" y="3857"/>
                  </a:lnTo>
                  <a:lnTo>
                    <a:pt x="986" y="3051"/>
                  </a:lnTo>
                  <a:lnTo>
                    <a:pt x="986" y="2227"/>
                  </a:lnTo>
                  <a:lnTo>
                    <a:pt x="816" y="1421"/>
                  </a:lnTo>
                  <a:lnTo>
                    <a:pt x="482" y="66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3" name="任意多边形 205872"/>
            <p:cNvSpPr/>
            <p:nvPr/>
          </p:nvSpPr>
          <p:spPr>
            <a:xfrm>
              <a:off x="3759" y="637"/>
              <a:ext cx="356" cy="607"/>
            </a:xfrm>
            <a:custGeom>
              <a:avLst/>
              <a:gdLst/>
              <a:ahLst/>
              <a:cxnLst/>
              <a:rect l="0" t="0" r="0" b="0"/>
              <a:pathLst>
                <a:path w="1977" h="3430">
                  <a:moveTo>
                    <a:pt x="1977" y="0"/>
                  </a:moveTo>
                  <a:lnTo>
                    <a:pt x="1308" y="487"/>
                  </a:lnTo>
                  <a:lnTo>
                    <a:pt x="755" y="1102"/>
                  </a:lnTo>
                  <a:lnTo>
                    <a:pt x="342" y="1819"/>
                  </a:lnTo>
                  <a:lnTo>
                    <a:pt x="86" y="2607"/>
                  </a:lnTo>
                  <a:lnTo>
                    <a:pt x="0" y="3430"/>
                  </a:lnTo>
                  <a:lnTo>
                    <a:pt x="1" y="343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4" name="直接连接符 205873"/>
            <p:cNvSpPr/>
            <p:nvPr/>
          </p:nvSpPr>
          <p:spPr>
            <a:xfrm>
              <a:off x="3600" y="2342"/>
              <a:ext cx="182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875" name="任意多边形 205874"/>
          <p:cNvSpPr/>
          <p:nvPr/>
        </p:nvSpPr>
        <p:spPr>
          <a:xfrm>
            <a:off x="6208713" y="1098550"/>
            <a:ext cx="1765300" cy="914400"/>
          </a:xfrm>
          <a:custGeom>
            <a:avLst/>
            <a:gdLst>
              <a:gd name="txL" fmla="*/ 0 w 43162"/>
              <a:gd name="txT" fmla="*/ 0 h 21600"/>
              <a:gd name="txR" fmla="*/ 43162 w 43162"/>
              <a:gd name="txB" fmla="*/ 21600 h 21600"/>
            </a:gdLst>
            <a:ahLst/>
            <a:cxnLst>
              <a:cxn ang="180">
                <a:pos x="0" y="20318"/>
              </a:cxn>
              <a:cxn ang="0">
                <a:pos x="43162" y="21600"/>
              </a:cxn>
              <a:cxn ang="90">
                <a:pos x="21562" y="21600"/>
              </a:cxn>
            </a:cxnLst>
            <a:rect l="txL" t="txT" r="txR" b="txB"/>
            <a:pathLst>
              <a:path w="43162" h="21600" fill="none">
                <a:moveTo>
                  <a:pt x="0" y="20318"/>
                </a:moveTo>
                <a:arcTo wR="21600" hR="21600" stAng="-10595844" swAng="10595844"/>
              </a:path>
              <a:path w="43162" h="21600" stroke="0">
                <a:moveTo>
                  <a:pt x="43162" y="21600"/>
                </a:moveTo>
                <a:arcTo wR="-21581" hR="-11441" stAng="-1512489" swAng="15657854"/>
                <a:lnTo>
                  <a:pt x="0" y="20318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76" name="文本框 205875"/>
          <p:cNvSpPr txBox="1"/>
          <p:nvPr/>
        </p:nvSpPr>
        <p:spPr>
          <a:xfrm>
            <a:off x="8639175" y="6477000"/>
            <a:ext cx="388938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534" name="组合 229533"/>
          <p:cNvGrpSpPr/>
          <p:nvPr/>
        </p:nvGrpSpPr>
        <p:grpSpPr>
          <a:xfrm>
            <a:off x="0" y="195323"/>
            <a:ext cx="9001125" cy="6484877"/>
            <a:chOff x="0" y="-517"/>
            <a:chExt cx="5581" cy="4724"/>
          </a:xfrm>
        </p:grpSpPr>
        <p:graphicFrame>
          <p:nvGraphicFramePr>
            <p:cNvPr id="229378" name="对象 229377"/>
            <p:cNvGraphicFramePr>
              <a:graphicFrameLocks/>
            </p:cNvGraphicFramePr>
            <p:nvPr/>
          </p:nvGraphicFramePr>
          <p:xfrm>
            <a:off x="3264" y="2256"/>
            <a:ext cx="2317" cy="1951"/>
          </p:xfrm>
          <a:graphic>
            <a:graphicData uri="http://schemas.openxmlformats.org/presentationml/2006/ole">
              <p:oleObj spid="_x0000_s3076" r:id="rId3" imgW="4896533" imgH="4123810" progId="PBrush">
                <p:embed/>
              </p:oleObj>
            </a:graphicData>
          </a:graphic>
        </p:graphicFrame>
        <p:grpSp>
          <p:nvGrpSpPr>
            <p:cNvPr id="229379" name="组合 229378"/>
            <p:cNvGrpSpPr/>
            <p:nvPr/>
          </p:nvGrpSpPr>
          <p:grpSpPr>
            <a:xfrm>
              <a:off x="682" y="602"/>
              <a:ext cx="4166" cy="1273"/>
              <a:chOff x="682" y="602"/>
              <a:chExt cx="4166" cy="1273"/>
            </a:xfrm>
          </p:grpSpPr>
          <p:sp>
            <p:nvSpPr>
              <p:cNvPr id="229380" name="直接连接符 229379"/>
              <p:cNvSpPr>
                <a:spLocks noChangeAspect="1"/>
              </p:cNvSpPr>
              <p:nvPr/>
            </p:nvSpPr>
            <p:spPr>
              <a:xfrm flipH="1">
                <a:off x="1670" y="932"/>
                <a:ext cx="396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1" name="直接连接符 229380"/>
              <p:cNvSpPr>
                <a:spLocks noChangeAspect="1"/>
              </p:cNvSpPr>
              <p:nvPr/>
            </p:nvSpPr>
            <p:spPr>
              <a:xfrm flipH="1">
                <a:off x="2365" y="1134"/>
                <a:ext cx="20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2" name="直接连接符 229381"/>
              <p:cNvSpPr>
                <a:spLocks noChangeAspect="1"/>
              </p:cNvSpPr>
              <p:nvPr/>
            </p:nvSpPr>
            <p:spPr>
              <a:xfrm flipH="1">
                <a:off x="2240" y="1134"/>
                <a:ext cx="63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3" name="直接连接符 229382"/>
              <p:cNvSpPr>
                <a:spLocks noChangeAspect="1"/>
              </p:cNvSpPr>
              <p:nvPr/>
            </p:nvSpPr>
            <p:spPr>
              <a:xfrm flipH="1">
                <a:off x="1862" y="1134"/>
                <a:ext cx="314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4" name="直接连接符 229383"/>
              <p:cNvSpPr>
                <a:spLocks noChangeAspect="1"/>
              </p:cNvSpPr>
              <p:nvPr/>
            </p:nvSpPr>
            <p:spPr>
              <a:xfrm flipH="1">
                <a:off x="1737" y="1134"/>
                <a:ext cx="64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5" name="直接连接符 229384"/>
              <p:cNvSpPr>
                <a:spLocks noChangeAspect="1"/>
              </p:cNvSpPr>
              <p:nvPr/>
            </p:nvSpPr>
            <p:spPr>
              <a:xfrm flipH="1">
                <a:off x="1362" y="1134"/>
                <a:ext cx="313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6" name="直接连接符 229385"/>
              <p:cNvSpPr>
                <a:spLocks noChangeAspect="1"/>
              </p:cNvSpPr>
              <p:nvPr/>
            </p:nvSpPr>
            <p:spPr>
              <a:xfrm flipH="1">
                <a:off x="1235" y="1134"/>
                <a:ext cx="63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7" name="直接连接符 229386"/>
              <p:cNvSpPr>
                <a:spLocks noChangeAspect="1"/>
              </p:cNvSpPr>
              <p:nvPr/>
            </p:nvSpPr>
            <p:spPr>
              <a:xfrm flipH="1">
                <a:off x="967" y="1134"/>
                <a:ext cx="20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8" name="直接连接符 229387"/>
              <p:cNvSpPr>
                <a:spLocks noChangeAspect="1"/>
              </p:cNvSpPr>
              <p:nvPr/>
            </p:nvSpPr>
            <p:spPr>
              <a:xfrm>
                <a:off x="682" y="1745"/>
                <a:ext cx="1780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89" name="直接连接符 229388"/>
              <p:cNvSpPr>
                <a:spLocks noChangeAspect="1"/>
              </p:cNvSpPr>
              <p:nvPr/>
            </p:nvSpPr>
            <p:spPr>
              <a:xfrm flipH="1">
                <a:off x="682" y="932"/>
                <a:ext cx="988" cy="50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0" name="直接连接符 229389"/>
              <p:cNvSpPr>
                <a:spLocks noChangeAspect="1"/>
              </p:cNvSpPr>
              <p:nvPr/>
            </p:nvSpPr>
            <p:spPr>
              <a:xfrm>
                <a:off x="682" y="1440"/>
                <a:ext cx="2" cy="30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1" name="直接连接符 229390"/>
              <p:cNvSpPr>
                <a:spLocks noChangeAspect="1"/>
              </p:cNvSpPr>
              <p:nvPr/>
            </p:nvSpPr>
            <p:spPr>
              <a:xfrm>
                <a:off x="2462" y="728"/>
                <a:ext cx="2" cy="101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2" name="直接连接符 229391"/>
              <p:cNvSpPr>
                <a:spLocks noChangeAspect="1"/>
              </p:cNvSpPr>
              <p:nvPr/>
            </p:nvSpPr>
            <p:spPr>
              <a:xfrm flipH="1">
                <a:off x="2066" y="728"/>
                <a:ext cx="396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3" name="直接连接符 229392"/>
              <p:cNvSpPr>
                <a:spLocks noChangeAspect="1"/>
              </p:cNvSpPr>
              <p:nvPr/>
            </p:nvSpPr>
            <p:spPr>
              <a:xfrm>
                <a:off x="2066" y="728"/>
                <a:ext cx="2" cy="204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4" name="直接连接符 229393"/>
              <p:cNvSpPr>
                <a:spLocks noChangeAspect="1"/>
              </p:cNvSpPr>
              <p:nvPr/>
            </p:nvSpPr>
            <p:spPr>
              <a:xfrm>
                <a:off x="3614" y="1440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5" name="直接连接符 229394"/>
              <p:cNvSpPr>
                <a:spLocks noChangeAspect="1"/>
              </p:cNvSpPr>
              <p:nvPr/>
            </p:nvSpPr>
            <p:spPr>
              <a:xfrm>
                <a:off x="4643" y="1440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6" name="直接连接符 229395"/>
              <p:cNvSpPr>
                <a:spLocks noChangeAspect="1"/>
              </p:cNvSpPr>
              <p:nvPr/>
            </p:nvSpPr>
            <p:spPr>
              <a:xfrm>
                <a:off x="3569" y="932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7" name="直接连接符 229396"/>
              <p:cNvSpPr>
                <a:spLocks noChangeAspect="1"/>
              </p:cNvSpPr>
              <p:nvPr/>
            </p:nvSpPr>
            <p:spPr>
              <a:xfrm>
                <a:off x="4688" y="932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8" name="直接连接符 229397"/>
              <p:cNvSpPr>
                <a:spLocks noChangeAspect="1"/>
              </p:cNvSpPr>
              <p:nvPr/>
            </p:nvSpPr>
            <p:spPr>
              <a:xfrm>
                <a:off x="3686" y="72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99" name="直接连接符 229398"/>
              <p:cNvSpPr>
                <a:spLocks noChangeAspect="1"/>
              </p:cNvSpPr>
              <p:nvPr/>
            </p:nvSpPr>
            <p:spPr>
              <a:xfrm>
                <a:off x="4571" y="728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0" name="直接连接符 229399"/>
              <p:cNvSpPr>
                <a:spLocks noChangeAspect="1"/>
              </p:cNvSpPr>
              <p:nvPr/>
            </p:nvSpPr>
            <p:spPr>
              <a:xfrm flipH="1">
                <a:off x="4454" y="1134"/>
                <a:ext cx="394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1" name="直接连接符 229400"/>
              <p:cNvSpPr>
                <a:spLocks noChangeAspect="1"/>
              </p:cNvSpPr>
              <p:nvPr/>
            </p:nvSpPr>
            <p:spPr>
              <a:xfrm flipH="1">
                <a:off x="4329" y="1134"/>
                <a:ext cx="63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2" name="直接连接符 229401"/>
              <p:cNvSpPr>
                <a:spLocks noChangeAspect="1"/>
              </p:cNvSpPr>
              <p:nvPr/>
            </p:nvSpPr>
            <p:spPr>
              <a:xfrm flipH="1">
                <a:off x="3953" y="1134"/>
                <a:ext cx="314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3" name="直接连接符 229402"/>
              <p:cNvSpPr>
                <a:spLocks noChangeAspect="1"/>
              </p:cNvSpPr>
              <p:nvPr/>
            </p:nvSpPr>
            <p:spPr>
              <a:xfrm flipH="1">
                <a:off x="3826" y="1134"/>
                <a:ext cx="64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4" name="直接连接符 229403"/>
              <p:cNvSpPr>
                <a:spLocks noChangeAspect="1"/>
              </p:cNvSpPr>
              <p:nvPr/>
            </p:nvSpPr>
            <p:spPr>
              <a:xfrm flipH="1">
                <a:off x="3372" y="1134"/>
                <a:ext cx="392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5" name="任意多边形 229404"/>
              <p:cNvSpPr>
                <a:spLocks noChangeAspect="1"/>
              </p:cNvSpPr>
              <p:nvPr/>
            </p:nvSpPr>
            <p:spPr>
              <a:xfrm>
                <a:off x="3614" y="1440"/>
                <a:ext cx="1029" cy="305"/>
              </a:xfrm>
              <a:custGeom>
                <a:avLst/>
                <a:gdLst/>
                <a:ahLst/>
                <a:cxnLst/>
                <a:rect l="0" t="0" r="0" b="0"/>
                <a:pathLst>
                  <a:path w="3691" h="1067">
                    <a:moveTo>
                      <a:pt x="0" y="0"/>
                    </a:moveTo>
                    <a:lnTo>
                      <a:pt x="65" y="106"/>
                    </a:lnTo>
                    <a:lnTo>
                      <a:pt x="136" y="208"/>
                    </a:lnTo>
                    <a:lnTo>
                      <a:pt x="213" y="305"/>
                    </a:lnTo>
                    <a:lnTo>
                      <a:pt x="295" y="397"/>
                    </a:lnTo>
                    <a:lnTo>
                      <a:pt x="383" y="486"/>
                    </a:lnTo>
                    <a:lnTo>
                      <a:pt x="475" y="568"/>
                    </a:lnTo>
                    <a:lnTo>
                      <a:pt x="573" y="645"/>
                    </a:lnTo>
                    <a:lnTo>
                      <a:pt x="675" y="716"/>
                    </a:lnTo>
                    <a:lnTo>
                      <a:pt x="780" y="781"/>
                    </a:lnTo>
                    <a:lnTo>
                      <a:pt x="889" y="840"/>
                    </a:lnTo>
                    <a:lnTo>
                      <a:pt x="1002" y="892"/>
                    </a:lnTo>
                    <a:lnTo>
                      <a:pt x="1117" y="939"/>
                    </a:lnTo>
                    <a:lnTo>
                      <a:pt x="1234" y="978"/>
                    </a:lnTo>
                    <a:lnTo>
                      <a:pt x="1354" y="1010"/>
                    </a:lnTo>
                    <a:lnTo>
                      <a:pt x="1475" y="1035"/>
                    </a:lnTo>
                    <a:lnTo>
                      <a:pt x="1599" y="1053"/>
                    </a:lnTo>
                    <a:lnTo>
                      <a:pt x="1722" y="1063"/>
                    </a:lnTo>
                    <a:lnTo>
                      <a:pt x="1845" y="1067"/>
                    </a:lnTo>
                    <a:lnTo>
                      <a:pt x="1970" y="1063"/>
                    </a:lnTo>
                    <a:lnTo>
                      <a:pt x="2093" y="1053"/>
                    </a:lnTo>
                    <a:lnTo>
                      <a:pt x="2216" y="1035"/>
                    </a:lnTo>
                    <a:lnTo>
                      <a:pt x="2337" y="1010"/>
                    </a:lnTo>
                    <a:lnTo>
                      <a:pt x="2456" y="978"/>
                    </a:lnTo>
                    <a:lnTo>
                      <a:pt x="2575" y="939"/>
                    </a:lnTo>
                    <a:lnTo>
                      <a:pt x="2690" y="892"/>
                    </a:lnTo>
                    <a:lnTo>
                      <a:pt x="2802" y="840"/>
                    </a:lnTo>
                    <a:lnTo>
                      <a:pt x="2911" y="781"/>
                    </a:lnTo>
                    <a:lnTo>
                      <a:pt x="3017" y="716"/>
                    </a:lnTo>
                    <a:lnTo>
                      <a:pt x="3118" y="645"/>
                    </a:lnTo>
                    <a:lnTo>
                      <a:pt x="3216" y="568"/>
                    </a:lnTo>
                    <a:lnTo>
                      <a:pt x="3308" y="486"/>
                    </a:lnTo>
                    <a:lnTo>
                      <a:pt x="3396" y="397"/>
                    </a:lnTo>
                    <a:lnTo>
                      <a:pt x="3478" y="305"/>
                    </a:lnTo>
                    <a:lnTo>
                      <a:pt x="3555" y="208"/>
                    </a:lnTo>
                    <a:lnTo>
                      <a:pt x="3626" y="106"/>
                    </a:lnTo>
                    <a:lnTo>
                      <a:pt x="369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6" name="直接连接符 229405"/>
              <p:cNvSpPr>
                <a:spLocks noChangeAspect="1"/>
              </p:cNvSpPr>
              <p:nvPr/>
            </p:nvSpPr>
            <p:spPr>
              <a:xfrm flipH="1">
                <a:off x="3614" y="1440"/>
                <a:ext cx="1029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7" name="直接连接符 229406"/>
              <p:cNvSpPr>
                <a:spLocks noChangeAspect="1"/>
              </p:cNvSpPr>
              <p:nvPr/>
            </p:nvSpPr>
            <p:spPr>
              <a:xfrm flipH="1">
                <a:off x="3569" y="932"/>
                <a:ext cx="1119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8" name="直接连接符 229407"/>
              <p:cNvSpPr>
                <a:spLocks noChangeAspect="1"/>
              </p:cNvSpPr>
              <p:nvPr/>
            </p:nvSpPr>
            <p:spPr>
              <a:xfrm flipH="1">
                <a:off x="3686" y="728"/>
                <a:ext cx="885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09" name="任意多边形 229408"/>
              <p:cNvSpPr>
                <a:spLocks noChangeAspect="1"/>
              </p:cNvSpPr>
              <p:nvPr/>
            </p:nvSpPr>
            <p:spPr>
              <a:xfrm>
                <a:off x="3536" y="932"/>
                <a:ext cx="78" cy="508"/>
              </a:xfrm>
              <a:custGeom>
                <a:avLst/>
                <a:gdLst/>
                <a:ahLst/>
                <a:cxnLst/>
                <a:rect l="0" t="0" r="0" b="0"/>
                <a:pathLst>
                  <a:path w="286" h="1777">
                    <a:moveTo>
                      <a:pt x="286" y="1777"/>
                    </a:moveTo>
                    <a:lnTo>
                      <a:pt x="242" y="1697"/>
                    </a:lnTo>
                    <a:lnTo>
                      <a:pt x="200" y="1615"/>
                    </a:lnTo>
                    <a:lnTo>
                      <a:pt x="163" y="1530"/>
                    </a:lnTo>
                    <a:lnTo>
                      <a:pt x="130" y="1444"/>
                    </a:lnTo>
                    <a:lnTo>
                      <a:pt x="101" y="1357"/>
                    </a:lnTo>
                    <a:lnTo>
                      <a:pt x="74" y="1269"/>
                    </a:lnTo>
                    <a:lnTo>
                      <a:pt x="52" y="1179"/>
                    </a:lnTo>
                    <a:lnTo>
                      <a:pt x="34" y="1089"/>
                    </a:lnTo>
                    <a:lnTo>
                      <a:pt x="19" y="998"/>
                    </a:lnTo>
                    <a:lnTo>
                      <a:pt x="9" y="907"/>
                    </a:lnTo>
                    <a:lnTo>
                      <a:pt x="3" y="815"/>
                    </a:lnTo>
                    <a:lnTo>
                      <a:pt x="0" y="723"/>
                    </a:lnTo>
                    <a:lnTo>
                      <a:pt x="2" y="631"/>
                    </a:lnTo>
                    <a:lnTo>
                      <a:pt x="7" y="538"/>
                    </a:lnTo>
                    <a:lnTo>
                      <a:pt x="16" y="447"/>
                    </a:lnTo>
                    <a:lnTo>
                      <a:pt x="30" y="356"/>
                    </a:lnTo>
                    <a:lnTo>
                      <a:pt x="47" y="266"/>
                    </a:lnTo>
                    <a:lnTo>
                      <a:pt x="69" y="176"/>
                    </a:lnTo>
                    <a:lnTo>
                      <a:pt x="93" y="88"/>
                    </a:lnTo>
                    <a:lnTo>
                      <a:pt x="12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0" name="任意多边形 229409"/>
              <p:cNvSpPr>
                <a:spLocks noChangeAspect="1"/>
              </p:cNvSpPr>
              <p:nvPr/>
            </p:nvSpPr>
            <p:spPr>
              <a:xfrm>
                <a:off x="3569" y="728"/>
                <a:ext cx="117" cy="204"/>
              </a:xfrm>
              <a:custGeom>
                <a:avLst/>
                <a:gdLst/>
                <a:ahLst/>
                <a:cxnLst/>
                <a:rect l="0" t="0" r="0" b="0"/>
                <a:pathLst>
                  <a:path w="421" h="712">
                    <a:moveTo>
                      <a:pt x="421" y="0"/>
                    </a:moveTo>
                    <a:lnTo>
                      <a:pt x="344" y="92"/>
                    </a:lnTo>
                    <a:lnTo>
                      <a:pt x="273" y="187"/>
                    </a:lnTo>
                    <a:lnTo>
                      <a:pt x="207" y="285"/>
                    </a:lnTo>
                    <a:lnTo>
                      <a:pt x="146" y="387"/>
                    </a:lnTo>
                    <a:lnTo>
                      <a:pt x="92" y="493"/>
                    </a:lnTo>
                    <a:lnTo>
                      <a:pt x="42" y="601"/>
                    </a:lnTo>
                    <a:lnTo>
                      <a:pt x="0" y="712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1" name="任意多边形 229410"/>
              <p:cNvSpPr>
                <a:spLocks noChangeAspect="1"/>
              </p:cNvSpPr>
              <p:nvPr/>
            </p:nvSpPr>
            <p:spPr>
              <a:xfrm>
                <a:off x="4643" y="932"/>
                <a:ext cx="78" cy="508"/>
              </a:xfrm>
              <a:custGeom>
                <a:avLst/>
                <a:gdLst/>
                <a:ahLst/>
                <a:cxnLst/>
                <a:rect l="0" t="0" r="0" b="0"/>
                <a:pathLst>
                  <a:path w="286" h="1777">
                    <a:moveTo>
                      <a:pt x="164" y="0"/>
                    </a:moveTo>
                    <a:lnTo>
                      <a:pt x="192" y="88"/>
                    </a:lnTo>
                    <a:lnTo>
                      <a:pt x="218" y="176"/>
                    </a:lnTo>
                    <a:lnTo>
                      <a:pt x="239" y="266"/>
                    </a:lnTo>
                    <a:lnTo>
                      <a:pt x="256" y="356"/>
                    </a:lnTo>
                    <a:lnTo>
                      <a:pt x="270" y="447"/>
                    </a:lnTo>
                    <a:lnTo>
                      <a:pt x="279" y="538"/>
                    </a:lnTo>
                    <a:lnTo>
                      <a:pt x="284" y="631"/>
                    </a:lnTo>
                    <a:lnTo>
                      <a:pt x="286" y="723"/>
                    </a:lnTo>
                    <a:lnTo>
                      <a:pt x="283" y="815"/>
                    </a:lnTo>
                    <a:lnTo>
                      <a:pt x="277" y="907"/>
                    </a:lnTo>
                    <a:lnTo>
                      <a:pt x="266" y="998"/>
                    </a:lnTo>
                    <a:lnTo>
                      <a:pt x="252" y="1089"/>
                    </a:lnTo>
                    <a:lnTo>
                      <a:pt x="234" y="1179"/>
                    </a:lnTo>
                    <a:lnTo>
                      <a:pt x="212" y="1269"/>
                    </a:lnTo>
                    <a:lnTo>
                      <a:pt x="185" y="1357"/>
                    </a:lnTo>
                    <a:lnTo>
                      <a:pt x="156" y="1444"/>
                    </a:lnTo>
                    <a:lnTo>
                      <a:pt x="122" y="1530"/>
                    </a:lnTo>
                    <a:lnTo>
                      <a:pt x="85" y="1615"/>
                    </a:lnTo>
                    <a:lnTo>
                      <a:pt x="44" y="1697"/>
                    </a:lnTo>
                    <a:lnTo>
                      <a:pt x="0" y="1777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2" name="直接连接符 229411"/>
              <p:cNvSpPr>
                <a:spLocks noChangeAspect="1"/>
              </p:cNvSpPr>
              <p:nvPr/>
            </p:nvSpPr>
            <p:spPr>
              <a:xfrm>
                <a:off x="4128" y="602"/>
                <a:ext cx="2" cy="28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3" name="直接连接符 229412"/>
              <p:cNvSpPr>
                <a:spLocks noChangeAspect="1"/>
              </p:cNvSpPr>
              <p:nvPr/>
            </p:nvSpPr>
            <p:spPr>
              <a:xfrm>
                <a:off x="4128" y="947"/>
                <a:ext cx="2" cy="6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4" name="直接连接符 229413"/>
              <p:cNvSpPr>
                <a:spLocks noChangeAspect="1"/>
              </p:cNvSpPr>
              <p:nvPr/>
            </p:nvSpPr>
            <p:spPr>
              <a:xfrm>
                <a:off x="4128" y="1078"/>
                <a:ext cx="2" cy="3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5" name="直接连接符 229414"/>
              <p:cNvSpPr>
                <a:spLocks noChangeAspect="1"/>
              </p:cNvSpPr>
              <p:nvPr/>
            </p:nvSpPr>
            <p:spPr>
              <a:xfrm>
                <a:off x="4128" y="1464"/>
                <a:ext cx="2" cy="6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6" name="直接连接符 229415"/>
              <p:cNvSpPr>
                <a:spLocks noChangeAspect="1"/>
              </p:cNvSpPr>
              <p:nvPr/>
            </p:nvSpPr>
            <p:spPr>
              <a:xfrm>
                <a:off x="4128" y="1594"/>
                <a:ext cx="2" cy="2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17" name="任意多边形 229416"/>
              <p:cNvSpPr>
                <a:spLocks noChangeAspect="1"/>
              </p:cNvSpPr>
              <p:nvPr/>
            </p:nvSpPr>
            <p:spPr>
              <a:xfrm>
                <a:off x="4571" y="728"/>
                <a:ext cx="117" cy="204"/>
              </a:xfrm>
              <a:custGeom>
                <a:avLst/>
                <a:gdLst/>
                <a:ahLst/>
                <a:cxnLst/>
                <a:rect l="0" t="0" r="0" b="0"/>
                <a:pathLst>
                  <a:path w="421" h="712">
                    <a:moveTo>
                      <a:pt x="421" y="712"/>
                    </a:moveTo>
                    <a:lnTo>
                      <a:pt x="378" y="601"/>
                    </a:lnTo>
                    <a:lnTo>
                      <a:pt x="329" y="493"/>
                    </a:lnTo>
                    <a:lnTo>
                      <a:pt x="274" y="387"/>
                    </a:lnTo>
                    <a:lnTo>
                      <a:pt x="214" y="285"/>
                    </a:lnTo>
                    <a:lnTo>
                      <a:pt x="148" y="187"/>
                    </a:lnTo>
                    <a:lnTo>
                      <a:pt x="77" y="92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9418" name="组合 229417"/>
            <p:cNvGrpSpPr/>
            <p:nvPr/>
          </p:nvGrpSpPr>
          <p:grpSpPr>
            <a:xfrm>
              <a:off x="3875" y="2496"/>
              <a:ext cx="1501" cy="1622"/>
              <a:chOff x="3875" y="2496"/>
              <a:chExt cx="1501" cy="1622"/>
            </a:xfrm>
          </p:grpSpPr>
          <p:sp>
            <p:nvSpPr>
              <p:cNvPr id="229419" name="文本框 229418"/>
              <p:cNvSpPr txBox="1"/>
              <p:nvPr/>
            </p:nvSpPr>
            <p:spPr>
              <a:xfrm>
                <a:off x="3875" y="3696"/>
                <a:ext cx="301" cy="422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229420" name="文本框 229419"/>
              <p:cNvSpPr txBox="1"/>
              <p:nvPr/>
            </p:nvSpPr>
            <p:spPr>
              <a:xfrm>
                <a:off x="4471" y="3442"/>
                <a:ext cx="287" cy="422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229421" name="文本框 229420"/>
              <p:cNvSpPr txBox="1"/>
              <p:nvPr/>
            </p:nvSpPr>
            <p:spPr>
              <a:xfrm>
                <a:off x="4752" y="3063"/>
                <a:ext cx="301" cy="422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229422" name="文本框 229421"/>
              <p:cNvSpPr txBox="1"/>
              <p:nvPr/>
            </p:nvSpPr>
            <p:spPr>
              <a:xfrm>
                <a:off x="5075" y="2944"/>
                <a:ext cx="301" cy="422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229423" name="文本框 229422"/>
              <p:cNvSpPr txBox="1"/>
              <p:nvPr/>
            </p:nvSpPr>
            <p:spPr>
              <a:xfrm>
                <a:off x="4951" y="2496"/>
                <a:ext cx="287" cy="422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</p:grpSp>
        <p:grpSp>
          <p:nvGrpSpPr>
            <p:cNvPr id="229424" name="组合 229423"/>
            <p:cNvGrpSpPr/>
            <p:nvPr/>
          </p:nvGrpSpPr>
          <p:grpSpPr>
            <a:xfrm>
              <a:off x="49" y="0"/>
              <a:ext cx="5445" cy="4041"/>
              <a:chOff x="49" y="0"/>
              <a:chExt cx="5445" cy="4041"/>
            </a:xfrm>
          </p:grpSpPr>
          <p:grpSp>
            <p:nvGrpSpPr>
              <p:cNvPr id="229425" name="组合 229424"/>
              <p:cNvGrpSpPr/>
              <p:nvPr/>
            </p:nvGrpSpPr>
            <p:grpSpPr>
              <a:xfrm>
                <a:off x="49" y="0"/>
                <a:ext cx="4640" cy="3696"/>
                <a:chOff x="49" y="0"/>
                <a:chExt cx="4640" cy="3696"/>
              </a:xfrm>
            </p:grpSpPr>
            <p:sp>
              <p:nvSpPr>
                <p:cNvPr id="229426" name="直接连接符 229425"/>
                <p:cNvSpPr>
                  <a:spLocks noChangeAspect="1"/>
                </p:cNvSpPr>
                <p:nvPr/>
              </p:nvSpPr>
              <p:spPr>
                <a:xfrm>
                  <a:off x="2083" y="2510"/>
                  <a:ext cx="1033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27" name="直接连接符 229426"/>
                <p:cNvSpPr>
                  <a:spLocks noChangeAspect="1"/>
                </p:cNvSpPr>
                <p:nvPr/>
              </p:nvSpPr>
              <p:spPr>
                <a:xfrm>
                  <a:off x="2083" y="3660"/>
                  <a:ext cx="1033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28" name="直接连接符 229427"/>
                <p:cNvSpPr>
                  <a:spLocks noChangeAspect="1"/>
                </p:cNvSpPr>
                <p:nvPr/>
              </p:nvSpPr>
              <p:spPr>
                <a:xfrm>
                  <a:off x="3033" y="2552"/>
                  <a:ext cx="2" cy="106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29" name="任意多边形 229428"/>
                <p:cNvSpPr>
                  <a:spLocks noChangeAspect="1"/>
                </p:cNvSpPr>
                <p:nvPr/>
              </p:nvSpPr>
              <p:spPr>
                <a:xfrm>
                  <a:off x="3026" y="2510"/>
                  <a:ext cx="14" cy="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" h="148">
                      <a:moveTo>
                        <a:pt x="0" y="148"/>
                      </a:moveTo>
                      <a:lnTo>
                        <a:pt x="49" y="148"/>
                      </a:lnTo>
                      <a:lnTo>
                        <a:pt x="24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0" name="任意多边形 229429"/>
                <p:cNvSpPr>
                  <a:spLocks noChangeAspect="1"/>
                </p:cNvSpPr>
                <p:nvPr/>
              </p:nvSpPr>
              <p:spPr>
                <a:xfrm>
                  <a:off x="3026" y="2510"/>
                  <a:ext cx="14" cy="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" h="148">
                      <a:moveTo>
                        <a:pt x="0" y="148"/>
                      </a:moveTo>
                      <a:lnTo>
                        <a:pt x="49" y="148"/>
                      </a:lnTo>
                      <a:lnTo>
                        <a:pt x="24" y="0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1" name="任意多边形 229430"/>
                <p:cNvSpPr>
                  <a:spLocks noChangeAspect="1"/>
                </p:cNvSpPr>
                <p:nvPr/>
              </p:nvSpPr>
              <p:spPr>
                <a:xfrm>
                  <a:off x="3026" y="3619"/>
                  <a:ext cx="14" cy="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" h="148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24" y="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2" name="矩形 229431"/>
                <p:cNvSpPr>
                  <a:spLocks noChangeAspect="1"/>
                </p:cNvSpPr>
                <p:nvPr/>
              </p:nvSpPr>
              <p:spPr>
                <a:xfrm rot="16200000">
                  <a:off x="2675" y="2774"/>
                  <a:ext cx="486" cy="227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y2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433" name="任意多边形 229432"/>
                <p:cNvSpPr>
                  <a:spLocks noChangeAspect="1"/>
                </p:cNvSpPr>
                <p:nvPr/>
              </p:nvSpPr>
              <p:spPr>
                <a:xfrm>
                  <a:off x="3026" y="3619"/>
                  <a:ext cx="14" cy="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" h="148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24" y="14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4" name="直接连接符 229433"/>
                <p:cNvSpPr>
                  <a:spLocks noChangeAspect="1"/>
                </p:cNvSpPr>
                <p:nvPr/>
              </p:nvSpPr>
              <p:spPr>
                <a:xfrm>
                  <a:off x="2066" y="251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5" name="直接连接符 229434"/>
                <p:cNvSpPr>
                  <a:spLocks noChangeAspect="1"/>
                </p:cNvSpPr>
                <p:nvPr/>
              </p:nvSpPr>
              <p:spPr>
                <a:xfrm>
                  <a:off x="2066" y="366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6" name="直接连接符 229435"/>
                <p:cNvSpPr>
                  <a:spLocks noChangeAspect="1"/>
                </p:cNvSpPr>
                <p:nvPr/>
              </p:nvSpPr>
              <p:spPr>
                <a:xfrm>
                  <a:off x="3033" y="366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7" name="直接连接符 229436"/>
                <p:cNvSpPr>
                  <a:spLocks noChangeAspect="1"/>
                </p:cNvSpPr>
                <p:nvPr/>
              </p:nvSpPr>
              <p:spPr>
                <a:xfrm>
                  <a:off x="1670" y="932"/>
                  <a:ext cx="2" cy="157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8" name="直接连接符 229437"/>
                <p:cNvSpPr>
                  <a:spLocks noChangeAspect="1"/>
                </p:cNvSpPr>
                <p:nvPr/>
              </p:nvSpPr>
              <p:spPr>
                <a:xfrm>
                  <a:off x="2066" y="932"/>
                  <a:ext cx="2" cy="157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39" name="直接连接符 229438"/>
                <p:cNvSpPr>
                  <a:spLocks noChangeAspect="1"/>
                </p:cNvSpPr>
                <p:nvPr/>
              </p:nvSpPr>
              <p:spPr>
                <a:xfrm>
                  <a:off x="1275" y="1134"/>
                  <a:ext cx="1" cy="256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0" name="直接连接符 229439"/>
                <p:cNvSpPr>
                  <a:spLocks noChangeAspect="1"/>
                </p:cNvSpPr>
                <p:nvPr/>
              </p:nvSpPr>
              <p:spPr>
                <a:xfrm flipH="1">
                  <a:off x="209" y="2557"/>
                  <a:ext cx="456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1" name="直接连接符 229440"/>
                <p:cNvSpPr>
                  <a:spLocks noChangeAspect="1"/>
                </p:cNvSpPr>
                <p:nvPr/>
              </p:nvSpPr>
              <p:spPr>
                <a:xfrm flipH="1">
                  <a:off x="209" y="3614"/>
                  <a:ext cx="456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2" name="直接连接符 229441"/>
                <p:cNvSpPr>
                  <a:spLocks noChangeAspect="1"/>
                </p:cNvSpPr>
                <p:nvPr/>
              </p:nvSpPr>
              <p:spPr>
                <a:xfrm>
                  <a:off x="291" y="2600"/>
                  <a:ext cx="2" cy="97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3" name="任意多边形 229442"/>
                <p:cNvSpPr>
                  <a:spLocks noChangeAspect="1"/>
                </p:cNvSpPr>
                <p:nvPr/>
              </p:nvSpPr>
              <p:spPr>
                <a:xfrm>
                  <a:off x="285" y="2557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148"/>
                      </a:moveTo>
                      <a:lnTo>
                        <a:pt x="50" y="148"/>
                      </a:lnTo>
                      <a:lnTo>
                        <a:pt x="25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4" name="任意多边形 229443"/>
                <p:cNvSpPr>
                  <a:spLocks noChangeAspect="1"/>
                </p:cNvSpPr>
                <p:nvPr/>
              </p:nvSpPr>
              <p:spPr>
                <a:xfrm>
                  <a:off x="285" y="2557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148"/>
                      </a:moveTo>
                      <a:lnTo>
                        <a:pt x="50" y="148"/>
                      </a:lnTo>
                      <a:lnTo>
                        <a:pt x="25" y="0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5" name="任意多边形 229444"/>
                <p:cNvSpPr>
                  <a:spLocks noChangeAspect="1"/>
                </p:cNvSpPr>
                <p:nvPr/>
              </p:nvSpPr>
              <p:spPr>
                <a:xfrm>
                  <a:off x="285" y="3571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0"/>
                      </a:moveTo>
                      <a:lnTo>
                        <a:pt x="50" y="0"/>
                      </a:lnTo>
                      <a:lnTo>
                        <a:pt x="25" y="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6" name="矩形 229445"/>
                <p:cNvSpPr>
                  <a:spLocks noChangeAspect="1"/>
                </p:cNvSpPr>
                <p:nvPr/>
              </p:nvSpPr>
              <p:spPr>
                <a:xfrm rot="16200000">
                  <a:off x="-40" y="2815"/>
                  <a:ext cx="404" cy="227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y3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447" name="任意多边形 229446"/>
                <p:cNvSpPr>
                  <a:spLocks noChangeAspect="1"/>
                </p:cNvSpPr>
                <p:nvPr/>
              </p:nvSpPr>
              <p:spPr>
                <a:xfrm>
                  <a:off x="285" y="3571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0"/>
                      </a:moveTo>
                      <a:lnTo>
                        <a:pt x="50" y="0"/>
                      </a:lnTo>
                      <a:lnTo>
                        <a:pt x="25" y="14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8" name="直接连接符 229447"/>
                <p:cNvSpPr>
                  <a:spLocks noChangeAspect="1"/>
                </p:cNvSpPr>
                <p:nvPr/>
              </p:nvSpPr>
              <p:spPr>
                <a:xfrm>
                  <a:off x="682" y="2557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49" name="直接连接符 229448"/>
                <p:cNvSpPr>
                  <a:spLocks noChangeAspect="1"/>
                </p:cNvSpPr>
                <p:nvPr/>
              </p:nvSpPr>
              <p:spPr>
                <a:xfrm>
                  <a:off x="682" y="3614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0" name="直接连接符 229449"/>
                <p:cNvSpPr>
                  <a:spLocks noChangeAspect="1"/>
                </p:cNvSpPr>
                <p:nvPr/>
              </p:nvSpPr>
              <p:spPr>
                <a:xfrm>
                  <a:off x="291" y="3614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1" name="直接连接符 229450"/>
                <p:cNvSpPr>
                  <a:spLocks noChangeAspect="1"/>
                </p:cNvSpPr>
                <p:nvPr/>
              </p:nvSpPr>
              <p:spPr>
                <a:xfrm flipH="1">
                  <a:off x="2402" y="3085"/>
                  <a:ext cx="168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2" name="直接连接符 229451"/>
                <p:cNvSpPr>
                  <a:spLocks noChangeAspect="1"/>
                </p:cNvSpPr>
                <p:nvPr/>
              </p:nvSpPr>
              <p:spPr>
                <a:xfrm flipH="1">
                  <a:off x="2277" y="3085"/>
                  <a:ext cx="61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3" name="直接连接符 229452"/>
                <p:cNvSpPr>
                  <a:spLocks noChangeAspect="1"/>
                </p:cNvSpPr>
                <p:nvPr/>
              </p:nvSpPr>
              <p:spPr>
                <a:xfrm flipH="1">
                  <a:off x="1899" y="3085"/>
                  <a:ext cx="314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4" name="直接连接符 229453"/>
                <p:cNvSpPr>
                  <a:spLocks noChangeAspect="1"/>
                </p:cNvSpPr>
                <p:nvPr/>
              </p:nvSpPr>
              <p:spPr>
                <a:xfrm flipH="1">
                  <a:off x="1774" y="3085"/>
                  <a:ext cx="62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5" name="直接连接符 229454"/>
                <p:cNvSpPr>
                  <a:spLocks noChangeAspect="1"/>
                </p:cNvSpPr>
                <p:nvPr/>
              </p:nvSpPr>
              <p:spPr>
                <a:xfrm flipH="1">
                  <a:off x="1397" y="3085"/>
                  <a:ext cx="314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6" name="直接连接符 229455"/>
                <p:cNvSpPr>
                  <a:spLocks noChangeAspect="1"/>
                </p:cNvSpPr>
                <p:nvPr/>
              </p:nvSpPr>
              <p:spPr>
                <a:xfrm flipH="1">
                  <a:off x="1271" y="3085"/>
                  <a:ext cx="64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7" name="直接连接符 229456"/>
                <p:cNvSpPr>
                  <a:spLocks noChangeAspect="1"/>
                </p:cNvSpPr>
                <p:nvPr/>
              </p:nvSpPr>
              <p:spPr>
                <a:xfrm flipH="1">
                  <a:off x="894" y="3085"/>
                  <a:ext cx="316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8" name="直接连接符 229457"/>
                <p:cNvSpPr>
                  <a:spLocks noChangeAspect="1"/>
                </p:cNvSpPr>
                <p:nvPr/>
              </p:nvSpPr>
              <p:spPr>
                <a:xfrm flipH="1">
                  <a:off x="769" y="3085"/>
                  <a:ext cx="63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59" name="直接连接符 229458"/>
                <p:cNvSpPr>
                  <a:spLocks noChangeAspect="1"/>
                </p:cNvSpPr>
                <p:nvPr/>
              </p:nvSpPr>
              <p:spPr>
                <a:xfrm flipH="1">
                  <a:off x="538" y="3085"/>
                  <a:ext cx="169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0" name="直接连接符 229459"/>
                <p:cNvSpPr>
                  <a:spLocks noChangeAspect="1"/>
                </p:cNvSpPr>
                <p:nvPr/>
              </p:nvSpPr>
              <p:spPr>
                <a:xfrm>
                  <a:off x="2462" y="3540"/>
                  <a:ext cx="2" cy="154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1" name="直接连接符 229460"/>
                <p:cNvSpPr>
                  <a:spLocks noChangeAspect="1"/>
                </p:cNvSpPr>
                <p:nvPr/>
              </p:nvSpPr>
              <p:spPr>
                <a:xfrm>
                  <a:off x="2066" y="3540"/>
                  <a:ext cx="2" cy="120"/>
                </a:xfrm>
                <a:prstGeom prst="line">
                  <a:avLst/>
                </a:prstGeom>
                <a:ln w="571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2" name="直接连接符 229461"/>
                <p:cNvSpPr>
                  <a:spLocks noChangeAspect="1"/>
                </p:cNvSpPr>
                <p:nvPr/>
              </p:nvSpPr>
              <p:spPr>
                <a:xfrm flipV="1">
                  <a:off x="1670" y="2510"/>
                  <a:ext cx="2" cy="1150"/>
                </a:xfrm>
                <a:prstGeom prst="line">
                  <a:avLst/>
                </a:prstGeom>
                <a:ln w="571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3" name="任意多边形 229462"/>
                <p:cNvSpPr>
                  <a:spLocks noChangeAspect="1"/>
                </p:cNvSpPr>
                <p:nvPr/>
              </p:nvSpPr>
              <p:spPr>
                <a:xfrm>
                  <a:off x="682" y="3614"/>
                  <a:ext cx="988" cy="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2" h="285">
                      <a:moveTo>
                        <a:pt x="3552" y="163"/>
                      </a:moveTo>
                      <a:lnTo>
                        <a:pt x="3378" y="192"/>
                      </a:lnTo>
                      <a:lnTo>
                        <a:pt x="3200" y="217"/>
                      </a:lnTo>
                      <a:lnTo>
                        <a:pt x="3021" y="238"/>
                      </a:lnTo>
                      <a:lnTo>
                        <a:pt x="2841" y="255"/>
                      </a:lnTo>
                      <a:lnTo>
                        <a:pt x="2659" y="268"/>
                      </a:lnTo>
                      <a:lnTo>
                        <a:pt x="2475" y="279"/>
                      </a:lnTo>
                      <a:lnTo>
                        <a:pt x="2291" y="284"/>
                      </a:lnTo>
                      <a:lnTo>
                        <a:pt x="2107" y="285"/>
                      </a:lnTo>
                      <a:lnTo>
                        <a:pt x="1924" y="283"/>
                      </a:lnTo>
                      <a:lnTo>
                        <a:pt x="1740" y="277"/>
                      </a:lnTo>
                      <a:lnTo>
                        <a:pt x="1557" y="265"/>
                      </a:lnTo>
                      <a:lnTo>
                        <a:pt x="1376" y="252"/>
                      </a:lnTo>
                      <a:lnTo>
                        <a:pt x="1195" y="233"/>
                      </a:lnTo>
                      <a:lnTo>
                        <a:pt x="1017" y="211"/>
                      </a:lnTo>
                      <a:lnTo>
                        <a:pt x="840" y="185"/>
                      </a:lnTo>
                      <a:lnTo>
                        <a:pt x="666" y="155"/>
                      </a:lnTo>
                      <a:lnTo>
                        <a:pt x="494" y="121"/>
                      </a:lnTo>
                      <a:lnTo>
                        <a:pt x="326" y="84"/>
                      </a:lnTo>
                      <a:lnTo>
                        <a:pt x="161" y="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4" name="直接连接符 229463"/>
                <p:cNvSpPr>
                  <a:spLocks noChangeAspect="1"/>
                </p:cNvSpPr>
                <p:nvPr/>
              </p:nvSpPr>
              <p:spPr>
                <a:xfrm flipH="1">
                  <a:off x="1670" y="3660"/>
                  <a:ext cx="396" cy="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5" name="直接连接符 229464"/>
                <p:cNvSpPr>
                  <a:spLocks noChangeAspect="1"/>
                </p:cNvSpPr>
                <p:nvPr/>
              </p:nvSpPr>
              <p:spPr>
                <a:xfrm>
                  <a:off x="1275" y="3694"/>
                  <a:ext cx="1187" cy="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6" name="直接连接符 229465"/>
                <p:cNvSpPr>
                  <a:spLocks noChangeAspect="1"/>
                </p:cNvSpPr>
                <p:nvPr/>
              </p:nvSpPr>
              <p:spPr>
                <a:xfrm>
                  <a:off x="1670" y="2510"/>
                  <a:ext cx="396" cy="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7" name="直接连接符 229466"/>
                <p:cNvSpPr>
                  <a:spLocks noChangeAspect="1"/>
                </p:cNvSpPr>
                <p:nvPr/>
              </p:nvSpPr>
              <p:spPr>
                <a:xfrm flipH="1">
                  <a:off x="1275" y="2474"/>
                  <a:ext cx="1187" cy="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8" name="直接连接符 229467"/>
                <p:cNvSpPr>
                  <a:spLocks noChangeAspect="1"/>
                </p:cNvSpPr>
                <p:nvPr/>
              </p:nvSpPr>
              <p:spPr>
                <a:xfrm flipV="1">
                  <a:off x="682" y="2557"/>
                  <a:ext cx="2" cy="1057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69" name="任意多边形 229468"/>
                <p:cNvSpPr>
                  <a:spLocks noChangeAspect="1"/>
                </p:cNvSpPr>
                <p:nvPr/>
              </p:nvSpPr>
              <p:spPr>
                <a:xfrm>
                  <a:off x="682" y="2474"/>
                  <a:ext cx="988" cy="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2" h="285">
                      <a:moveTo>
                        <a:pt x="0" y="285"/>
                      </a:moveTo>
                      <a:lnTo>
                        <a:pt x="161" y="241"/>
                      </a:lnTo>
                      <a:lnTo>
                        <a:pt x="326" y="201"/>
                      </a:lnTo>
                      <a:lnTo>
                        <a:pt x="494" y="164"/>
                      </a:lnTo>
                      <a:lnTo>
                        <a:pt x="666" y="130"/>
                      </a:lnTo>
                      <a:lnTo>
                        <a:pt x="840" y="100"/>
                      </a:lnTo>
                      <a:lnTo>
                        <a:pt x="1017" y="74"/>
                      </a:lnTo>
                      <a:lnTo>
                        <a:pt x="1195" y="51"/>
                      </a:lnTo>
                      <a:lnTo>
                        <a:pt x="1376" y="33"/>
                      </a:lnTo>
                      <a:lnTo>
                        <a:pt x="1557" y="19"/>
                      </a:lnTo>
                      <a:lnTo>
                        <a:pt x="1740" y="8"/>
                      </a:lnTo>
                      <a:lnTo>
                        <a:pt x="1924" y="2"/>
                      </a:lnTo>
                      <a:lnTo>
                        <a:pt x="2107" y="0"/>
                      </a:lnTo>
                      <a:lnTo>
                        <a:pt x="2291" y="1"/>
                      </a:lnTo>
                      <a:lnTo>
                        <a:pt x="2475" y="6"/>
                      </a:lnTo>
                      <a:lnTo>
                        <a:pt x="2659" y="16"/>
                      </a:lnTo>
                      <a:lnTo>
                        <a:pt x="2841" y="30"/>
                      </a:lnTo>
                      <a:lnTo>
                        <a:pt x="3021" y="46"/>
                      </a:lnTo>
                      <a:lnTo>
                        <a:pt x="3200" y="68"/>
                      </a:lnTo>
                      <a:lnTo>
                        <a:pt x="3378" y="93"/>
                      </a:lnTo>
                      <a:lnTo>
                        <a:pt x="3552" y="121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0" name="直接连接符 229469"/>
                <p:cNvSpPr>
                  <a:spLocks noChangeAspect="1"/>
                </p:cNvSpPr>
                <p:nvPr/>
              </p:nvSpPr>
              <p:spPr>
                <a:xfrm>
                  <a:off x="2479" y="2630"/>
                  <a:ext cx="325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1" name="直接连接符 229470"/>
                <p:cNvSpPr>
                  <a:spLocks noChangeAspect="1"/>
                </p:cNvSpPr>
                <p:nvPr/>
              </p:nvSpPr>
              <p:spPr>
                <a:xfrm>
                  <a:off x="2479" y="3540"/>
                  <a:ext cx="325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2" name="直接连接符 229471"/>
                <p:cNvSpPr>
                  <a:spLocks noChangeAspect="1"/>
                </p:cNvSpPr>
                <p:nvPr/>
              </p:nvSpPr>
              <p:spPr>
                <a:xfrm>
                  <a:off x="2722" y="2673"/>
                  <a:ext cx="2" cy="824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3" name="任意多边形 229472"/>
                <p:cNvSpPr>
                  <a:spLocks noChangeAspect="1"/>
                </p:cNvSpPr>
                <p:nvPr/>
              </p:nvSpPr>
              <p:spPr>
                <a:xfrm>
                  <a:off x="2716" y="2630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148"/>
                      </a:moveTo>
                      <a:lnTo>
                        <a:pt x="50" y="148"/>
                      </a:lnTo>
                      <a:lnTo>
                        <a:pt x="25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4" name="任意多边形 229473"/>
                <p:cNvSpPr>
                  <a:spLocks noChangeAspect="1"/>
                </p:cNvSpPr>
                <p:nvPr/>
              </p:nvSpPr>
              <p:spPr>
                <a:xfrm>
                  <a:off x="2716" y="2630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148"/>
                      </a:moveTo>
                      <a:lnTo>
                        <a:pt x="50" y="148"/>
                      </a:lnTo>
                      <a:lnTo>
                        <a:pt x="25" y="0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5" name="任意多边形 229474"/>
                <p:cNvSpPr>
                  <a:spLocks noChangeAspect="1"/>
                </p:cNvSpPr>
                <p:nvPr/>
              </p:nvSpPr>
              <p:spPr>
                <a:xfrm>
                  <a:off x="2716" y="3497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0"/>
                      </a:moveTo>
                      <a:lnTo>
                        <a:pt x="50" y="0"/>
                      </a:lnTo>
                      <a:lnTo>
                        <a:pt x="25" y="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6" name="矩形 229475"/>
                <p:cNvSpPr>
                  <a:spLocks noChangeAspect="1"/>
                </p:cNvSpPr>
                <p:nvPr/>
              </p:nvSpPr>
              <p:spPr>
                <a:xfrm rot="16200000">
                  <a:off x="2368" y="2780"/>
                  <a:ext cx="476" cy="227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y1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477" name="任意多边形 229476"/>
                <p:cNvSpPr>
                  <a:spLocks noChangeAspect="1"/>
                </p:cNvSpPr>
                <p:nvPr/>
              </p:nvSpPr>
              <p:spPr>
                <a:xfrm>
                  <a:off x="2716" y="3497"/>
                  <a:ext cx="13" cy="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148">
                      <a:moveTo>
                        <a:pt x="0" y="0"/>
                      </a:moveTo>
                      <a:lnTo>
                        <a:pt x="50" y="0"/>
                      </a:lnTo>
                      <a:lnTo>
                        <a:pt x="25" y="14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8" name="直接连接符 229477"/>
                <p:cNvSpPr>
                  <a:spLocks noChangeAspect="1"/>
                </p:cNvSpPr>
                <p:nvPr/>
              </p:nvSpPr>
              <p:spPr>
                <a:xfrm>
                  <a:off x="2462" y="263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79" name="直接连接符 229478"/>
                <p:cNvSpPr>
                  <a:spLocks noChangeAspect="1"/>
                </p:cNvSpPr>
                <p:nvPr/>
              </p:nvSpPr>
              <p:spPr>
                <a:xfrm>
                  <a:off x="2462" y="354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0" name="直接连接符 229479"/>
                <p:cNvSpPr>
                  <a:spLocks noChangeAspect="1"/>
                </p:cNvSpPr>
                <p:nvPr/>
              </p:nvSpPr>
              <p:spPr>
                <a:xfrm>
                  <a:off x="2722" y="3540"/>
                  <a:ext cx="2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1" name="直接连接符 229480"/>
                <p:cNvSpPr>
                  <a:spLocks noChangeAspect="1"/>
                </p:cNvSpPr>
                <p:nvPr/>
              </p:nvSpPr>
              <p:spPr>
                <a:xfrm flipV="1">
                  <a:off x="2462" y="2630"/>
                  <a:ext cx="2" cy="910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2" name="直接连接符 229481"/>
                <p:cNvSpPr>
                  <a:spLocks noChangeAspect="1"/>
                </p:cNvSpPr>
                <p:nvPr/>
              </p:nvSpPr>
              <p:spPr>
                <a:xfrm flipV="1">
                  <a:off x="2066" y="2630"/>
                  <a:ext cx="2" cy="910"/>
                </a:xfrm>
                <a:prstGeom prst="line">
                  <a:avLst/>
                </a:prstGeom>
                <a:ln w="571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3" name="直接连接符 229482"/>
                <p:cNvSpPr>
                  <a:spLocks noChangeAspect="1"/>
                </p:cNvSpPr>
                <p:nvPr/>
              </p:nvSpPr>
              <p:spPr>
                <a:xfrm flipH="1">
                  <a:off x="2066" y="3540"/>
                  <a:ext cx="396" cy="2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4" name="直接连接符 229483"/>
                <p:cNvSpPr>
                  <a:spLocks noChangeAspect="1"/>
                </p:cNvSpPr>
                <p:nvPr/>
              </p:nvSpPr>
              <p:spPr>
                <a:xfrm>
                  <a:off x="2066" y="2630"/>
                  <a:ext cx="396" cy="2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5" name="直接连接符 229484"/>
                <p:cNvSpPr>
                  <a:spLocks noChangeAspect="1"/>
                </p:cNvSpPr>
                <p:nvPr/>
              </p:nvSpPr>
              <p:spPr>
                <a:xfrm>
                  <a:off x="2066" y="2510"/>
                  <a:ext cx="2" cy="120"/>
                </a:xfrm>
                <a:prstGeom prst="line">
                  <a:avLst/>
                </a:prstGeom>
                <a:ln w="571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6" name="直接连接符 229485"/>
                <p:cNvSpPr>
                  <a:spLocks noChangeAspect="1"/>
                </p:cNvSpPr>
                <p:nvPr/>
              </p:nvSpPr>
              <p:spPr>
                <a:xfrm>
                  <a:off x="2462" y="2474"/>
                  <a:ext cx="2" cy="156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7" name="直接连接符 229486"/>
                <p:cNvSpPr>
                  <a:spLocks noChangeAspect="1"/>
                </p:cNvSpPr>
                <p:nvPr/>
              </p:nvSpPr>
              <p:spPr>
                <a:xfrm>
                  <a:off x="3614" y="1457"/>
                  <a:ext cx="2" cy="765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8" name="直接连接符 229487"/>
                <p:cNvSpPr>
                  <a:spLocks noChangeAspect="1"/>
                </p:cNvSpPr>
                <p:nvPr/>
              </p:nvSpPr>
              <p:spPr>
                <a:xfrm>
                  <a:off x="4643" y="1457"/>
                  <a:ext cx="1" cy="765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89" name="直接连接符 229488"/>
                <p:cNvSpPr>
                  <a:spLocks noChangeAspect="1"/>
                </p:cNvSpPr>
                <p:nvPr/>
              </p:nvSpPr>
              <p:spPr>
                <a:xfrm>
                  <a:off x="3656" y="2136"/>
                  <a:ext cx="945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0" name="任意多边形 229489"/>
                <p:cNvSpPr>
                  <a:spLocks noChangeAspect="1"/>
                </p:cNvSpPr>
                <p:nvPr/>
              </p:nvSpPr>
              <p:spPr>
                <a:xfrm>
                  <a:off x="3614" y="2129"/>
                  <a:ext cx="42" cy="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1" name="任意多边形 229490"/>
                <p:cNvSpPr>
                  <a:spLocks noChangeAspect="1"/>
                </p:cNvSpPr>
                <p:nvPr/>
              </p:nvSpPr>
              <p:spPr>
                <a:xfrm>
                  <a:off x="3614" y="2129"/>
                  <a:ext cx="42" cy="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2" name="任意多边形 229491"/>
                <p:cNvSpPr>
                  <a:spLocks noChangeAspect="1"/>
                </p:cNvSpPr>
                <p:nvPr/>
              </p:nvSpPr>
              <p:spPr>
                <a:xfrm>
                  <a:off x="4601" y="2129"/>
                  <a:ext cx="42" cy="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8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3" name="矩形 229492"/>
                <p:cNvSpPr>
                  <a:spLocks noChangeAspect="1"/>
                </p:cNvSpPr>
                <p:nvPr/>
              </p:nvSpPr>
              <p:spPr>
                <a:xfrm>
                  <a:off x="4063" y="1872"/>
                  <a:ext cx="334" cy="266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y3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494" name="任意多边形 229493"/>
                <p:cNvSpPr>
                  <a:spLocks noChangeAspect="1"/>
                </p:cNvSpPr>
                <p:nvPr/>
              </p:nvSpPr>
              <p:spPr>
                <a:xfrm>
                  <a:off x="4601" y="2129"/>
                  <a:ext cx="42" cy="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8" y="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5" name="直接连接符 229494"/>
                <p:cNvSpPr>
                  <a:spLocks noChangeAspect="1"/>
                </p:cNvSpPr>
                <p:nvPr/>
              </p:nvSpPr>
              <p:spPr>
                <a:xfrm>
                  <a:off x="4643" y="2136"/>
                  <a:ext cx="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6" name="直接连接符 229495"/>
                <p:cNvSpPr>
                  <a:spLocks noChangeAspect="1"/>
                </p:cNvSpPr>
                <p:nvPr/>
              </p:nvSpPr>
              <p:spPr>
                <a:xfrm flipV="1">
                  <a:off x="3569" y="178"/>
                  <a:ext cx="2" cy="73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7" name="直接连接符 229496"/>
                <p:cNvSpPr>
                  <a:spLocks noChangeAspect="1"/>
                </p:cNvSpPr>
                <p:nvPr/>
              </p:nvSpPr>
              <p:spPr>
                <a:xfrm flipV="1">
                  <a:off x="4688" y="178"/>
                  <a:ext cx="1" cy="73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8" name="直接连接符 229497"/>
                <p:cNvSpPr>
                  <a:spLocks noChangeAspect="1"/>
                </p:cNvSpPr>
                <p:nvPr/>
              </p:nvSpPr>
              <p:spPr>
                <a:xfrm>
                  <a:off x="3611" y="263"/>
                  <a:ext cx="1035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499" name="任意多边形 229498"/>
                <p:cNvSpPr>
                  <a:spLocks noChangeAspect="1"/>
                </p:cNvSpPr>
                <p:nvPr/>
              </p:nvSpPr>
              <p:spPr>
                <a:xfrm>
                  <a:off x="3569" y="256"/>
                  <a:ext cx="4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0" name="任意多边形 229499"/>
                <p:cNvSpPr>
                  <a:spLocks noChangeAspect="1"/>
                </p:cNvSpPr>
                <p:nvPr/>
              </p:nvSpPr>
              <p:spPr>
                <a:xfrm>
                  <a:off x="3569" y="256"/>
                  <a:ext cx="4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1" name="任意多边形 229500"/>
                <p:cNvSpPr>
                  <a:spLocks noChangeAspect="1"/>
                </p:cNvSpPr>
                <p:nvPr/>
              </p:nvSpPr>
              <p:spPr>
                <a:xfrm>
                  <a:off x="4646" y="256"/>
                  <a:ext cx="4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9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2" name="矩形 229501"/>
                <p:cNvSpPr>
                  <a:spLocks noChangeAspect="1"/>
                </p:cNvSpPr>
                <p:nvPr/>
              </p:nvSpPr>
              <p:spPr>
                <a:xfrm>
                  <a:off x="4041" y="0"/>
                  <a:ext cx="484" cy="266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y2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503" name="任意多边形 229502"/>
                <p:cNvSpPr>
                  <a:spLocks noChangeAspect="1"/>
                </p:cNvSpPr>
                <p:nvPr/>
              </p:nvSpPr>
              <p:spPr>
                <a:xfrm>
                  <a:off x="4646" y="256"/>
                  <a:ext cx="4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9" y="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4" name="直接连接符 229503"/>
                <p:cNvSpPr>
                  <a:spLocks noChangeAspect="1"/>
                </p:cNvSpPr>
                <p:nvPr/>
              </p:nvSpPr>
              <p:spPr>
                <a:xfrm>
                  <a:off x="4688" y="263"/>
                  <a:ext cx="1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5" name="直接连接符 229504"/>
                <p:cNvSpPr>
                  <a:spLocks noChangeAspect="1"/>
                </p:cNvSpPr>
                <p:nvPr/>
              </p:nvSpPr>
              <p:spPr>
                <a:xfrm flipV="1">
                  <a:off x="3686" y="403"/>
                  <a:ext cx="2" cy="30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6" name="直接连接符 229505"/>
                <p:cNvSpPr>
                  <a:spLocks noChangeAspect="1"/>
                </p:cNvSpPr>
                <p:nvPr/>
              </p:nvSpPr>
              <p:spPr>
                <a:xfrm flipV="1">
                  <a:off x="4571" y="403"/>
                  <a:ext cx="1" cy="30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7" name="直接连接符 229506"/>
                <p:cNvSpPr>
                  <a:spLocks noChangeAspect="1"/>
                </p:cNvSpPr>
                <p:nvPr/>
              </p:nvSpPr>
              <p:spPr>
                <a:xfrm>
                  <a:off x="3728" y="487"/>
                  <a:ext cx="80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8" name="任意多边形 229507"/>
                <p:cNvSpPr>
                  <a:spLocks noChangeAspect="1"/>
                </p:cNvSpPr>
                <p:nvPr/>
              </p:nvSpPr>
              <p:spPr>
                <a:xfrm>
                  <a:off x="3686" y="480"/>
                  <a:ext cx="42" cy="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09" name="任意多边形 229508"/>
                <p:cNvSpPr>
                  <a:spLocks noChangeAspect="1"/>
                </p:cNvSpPr>
                <p:nvPr/>
              </p:nvSpPr>
              <p:spPr>
                <a:xfrm>
                  <a:off x="3686" y="480"/>
                  <a:ext cx="42" cy="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148" y="0"/>
                      </a:moveTo>
                      <a:lnTo>
                        <a:pt x="148" y="49"/>
                      </a:lnTo>
                      <a:lnTo>
                        <a:pt x="0" y="25"/>
                      </a:lnTo>
                      <a:lnTo>
                        <a:pt x="14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10" name="任意多边形 229509"/>
                <p:cNvSpPr>
                  <a:spLocks noChangeAspect="1"/>
                </p:cNvSpPr>
                <p:nvPr/>
              </p:nvSpPr>
              <p:spPr>
                <a:xfrm>
                  <a:off x="4529" y="480"/>
                  <a:ext cx="42" cy="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8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11" name="矩形 229510"/>
                <p:cNvSpPr>
                  <a:spLocks noChangeAspect="1"/>
                </p:cNvSpPr>
                <p:nvPr/>
              </p:nvSpPr>
              <p:spPr>
                <a:xfrm>
                  <a:off x="3965" y="215"/>
                  <a:ext cx="431" cy="266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400" b="1">
                      <a:solidFill>
                        <a:srgbClr val="0000FF"/>
                      </a:solidFill>
                      <a:latin typeface="宋体" charset="-122"/>
                      <a:ea typeface="宋体" charset="-122"/>
                    </a:rPr>
                    <a:t>y1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9512" name="任意多边形 229511"/>
                <p:cNvSpPr>
                  <a:spLocks noChangeAspect="1"/>
                </p:cNvSpPr>
                <p:nvPr/>
              </p:nvSpPr>
              <p:spPr>
                <a:xfrm>
                  <a:off x="4529" y="480"/>
                  <a:ext cx="42" cy="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8" y="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513" name="直接连接符 229512"/>
                <p:cNvSpPr>
                  <a:spLocks noChangeAspect="1"/>
                </p:cNvSpPr>
                <p:nvPr/>
              </p:nvSpPr>
              <p:spPr>
                <a:xfrm>
                  <a:off x="4571" y="487"/>
                  <a:ext cx="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514" name="组合 229513"/>
              <p:cNvGrpSpPr/>
              <p:nvPr/>
            </p:nvGrpSpPr>
            <p:grpSpPr>
              <a:xfrm>
                <a:off x="672" y="3216"/>
                <a:ext cx="1622" cy="825"/>
                <a:chOff x="672" y="3216"/>
                <a:chExt cx="1622" cy="825"/>
              </a:xfrm>
            </p:grpSpPr>
            <p:sp>
              <p:nvSpPr>
                <p:cNvPr id="229515" name="文本框 229514"/>
                <p:cNvSpPr txBox="1"/>
                <p:nvPr/>
              </p:nvSpPr>
              <p:spPr>
                <a:xfrm>
                  <a:off x="672" y="3360"/>
                  <a:ext cx="244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</a:p>
              </p:txBody>
            </p:sp>
            <p:sp>
              <p:nvSpPr>
                <p:cNvPr id="229516" name="文本框 229515"/>
                <p:cNvSpPr txBox="1"/>
                <p:nvPr/>
              </p:nvSpPr>
              <p:spPr>
                <a:xfrm>
                  <a:off x="1145" y="3552"/>
                  <a:ext cx="258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</a:p>
              </p:txBody>
            </p:sp>
            <p:sp>
              <p:nvSpPr>
                <p:cNvPr id="229517" name="文本框 229516"/>
                <p:cNvSpPr txBox="1"/>
                <p:nvPr/>
              </p:nvSpPr>
              <p:spPr>
                <a:xfrm>
                  <a:off x="1399" y="3360"/>
                  <a:ext cx="230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</a:p>
              </p:txBody>
            </p:sp>
            <p:sp>
              <p:nvSpPr>
                <p:cNvPr id="229518" name="文本框 229517"/>
                <p:cNvSpPr txBox="1"/>
                <p:nvPr/>
              </p:nvSpPr>
              <p:spPr>
                <a:xfrm>
                  <a:off x="2064" y="3216"/>
                  <a:ext cx="230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e</a:t>
                  </a:r>
                </a:p>
              </p:txBody>
            </p:sp>
            <p:sp>
              <p:nvSpPr>
                <p:cNvPr id="229519" name="文本框 229518"/>
                <p:cNvSpPr txBox="1"/>
                <p:nvPr/>
              </p:nvSpPr>
              <p:spPr>
                <a:xfrm>
                  <a:off x="1865" y="3619"/>
                  <a:ext cx="258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</a:p>
              </p:txBody>
            </p:sp>
          </p:grpSp>
          <p:grpSp>
            <p:nvGrpSpPr>
              <p:cNvPr id="229520" name="组合 229519"/>
              <p:cNvGrpSpPr/>
              <p:nvPr/>
            </p:nvGrpSpPr>
            <p:grpSpPr>
              <a:xfrm>
                <a:off x="541" y="432"/>
                <a:ext cx="1859" cy="1113"/>
                <a:chOff x="541" y="432"/>
                <a:chExt cx="1859" cy="1113"/>
              </a:xfrm>
            </p:grpSpPr>
            <p:sp>
              <p:nvSpPr>
                <p:cNvPr id="229521" name="文本框 229520"/>
                <p:cNvSpPr txBox="1"/>
                <p:nvPr/>
              </p:nvSpPr>
              <p:spPr>
                <a:xfrm>
                  <a:off x="541" y="1123"/>
                  <a:ext cx="315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a'</a:t>
                  </a:r>
                </a:p>
              </p:txBody>
            </p:sp>
            <p:sp>
              <p:nvSpPr>
                <p:cNvPr id="229522" name="文本框 229521"/>
                <p:cNvSpPr txBox="1"/>
                <p:nvPr/>
              </p:nvSpPr>
              <p:spPr>
                <a:xfrm>
                  <a:off x="1070" y="966"/>
                  <a:ext cx="329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b'</a:t>
                  </a:r>
                </a:p>
              </p:txBody>
            </p:sp>
            <p:sp>
              <p:nvSpPr>
                <p:cNvPr id="229523" name="文本框 229522"/>
                <p:cNvSpPr txBox="1"/>
                <p:nvPr/>
              </p:nvSpPr>
              <p:spPr>
                <a:xfrm>
                  <a:off x="1927" y="432"/>
                  <a:ext cx="301" cy="373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e'</a:t>
                  </a:r>
                </a:p>
              </p:txBody>
            </p:sp>
            <p:sp>
              <p:nvSpPr>
                <p:cNvPr id="229524" name="文本框 229523"/>
                <p:cNvSpPr txBox="1"/>
                <p:nvPr/>
              </p:nvSpPr>
              <p:spPr>
                <a:xfrm>
                  <a:off x="1495" y="684"/>
                  <a:ext cx="301" cy="373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c'</a:t>
                  </a:r>
                </a:p>
              </p:txBody>
            </p:sp>
            <p:sp>
              <p:nvSpPr>
                <p:cNvPr id="229525" name="文本框 229524"/>
                <p:cNvSpPr txBox="1"/>
                <p:nvPr/>
              </p:nvSpPr>
              <p:spPr>
                <a:xfrm>
                  <a:off x="2045" y="787"/>
                  <a:ext cx="355" cy="300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d'</a:t>
                  </a:r>
                </a:p>
              </p:txBody>
            </p:sp>
          </p:grpSp>
          <p:grpSp>
            <p:nvGrpSpPr>
              <p:cNvPr id="229526" name="组合 229525"/>
              <p:cNvGrpSpPr/>
              <p:nvPr/>
            </p:nvGrpSpPr>
            <p:grpSpPr>
              <a:xfrm>
                <a:off x="4231" y="432"/>
                <a:ext cx="1263" cy="1286"/>
                <a:chOff x="4231" y="432"/>
                <a:chExt cx="1263" cy="1286"/>
              </a:xfrm>
            </p:grpSpPr>
            <p:sp>
              <p:nvSpPr>
                <p:cNvPr id="229527" name="文本框 229526"/>
                <p:cNvSpPr txBox="1"/>
                <p:nvPr/>
              </p:nvSpPr>
              <p:spPr>
                <a:xfrm>
                  <a:off x="4654" y="1296"/>
                  <a:ext cx="386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a"</a:t>
                  </a:r>
                </a:p>
              </p:txBody>
            </p:sp>
            <p:sp>
              <p:nvSpPr>
                <p:cNvPr id="229528" name="文本框 229527"/>
                <p:cNvSpPr txBox="1"/>
                <p:nvPr/>
              </p:nvSpPr>
              <p:spPr>
                <a:xfrm>
                  <a:off x="4709" y="1265"/>
                  <a:ext cx="400" cy="422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b"</a:t>
                  </a:r>
                </a:p>
              </p:txBody>
            </p:sp>
            <p:sp>
              <p:nvSpPr>
                <p:cNvPr id="229529" name="文本框 229528"/>
                <p:cNvSpPr txBox="1"/>
                <p:nvPr/>
              </p:nvSpPr>
              <p:spPr>
                <a:xfrm>
                  <a:off x="4796" y="667"/>
                  <a:ext cx="698" cy="345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  (d")</a:t>
                  </a:r>
                </a:p>
              </p:txBody>
            </p:sp>
            <p:sp>
              <p:nvSpPr>
                <p:cNvPr id="229530" name="文本框 229529"/>
                <p:cNvSpPr txBox="1"/>
                <p:nvPr/>
              </p:nvSpPr>
              <p:spPr>
                <a:xfrm>
                  <a:off x="4656" y="747"/>
                  <a:ext cx="372" cy="345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c"</a:t>
                  </a:r>
                </a:p>
              </p:txBody>
            </p:sp>
            <p:sp>
              <p:nvSpPr>
                <p:cNvPr id="229531" name="文本框 229530"/>
                <p:cNvSpPr txBox="1"/>
                <p:nvPr/>
              </p:nvSpPr>
              <p:spPr>
                <a:xfrm>
                  <a:off x="4231" y="432"/>
                  <a:ext cx="372" cy="296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itchFamily="18" charset="0"/>
                      <a:ea typeface="宋体" charset="-122"/>
                    </a:rPr>
                    <a:t>e"</a:t>
                  </a:r>
                </a:p>
              </p:txBody>
            </p:sp>
          </p:grpSp>
        </p:grpSp>
        <p:sp>
          <p:nvSpPr>
            <p:cNvPr id="229533" name="文本框 229532"/>
            <p:cNvSpPr txBox="1"/>
            <p:nvPr/>
          </p:nvSpPr>
          <p:spPr>
            <a:xfrm>
              <a:off x="0" y="-517"/>
              <a:ext cx="5224" cy="37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题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78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试分析物体的表面交线，并画全三视图。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对象 238593"/>
          <p:cNvGraphicFramePr>
            <a:graphicFrameLocks/>
          </p:cNvGraphicFramePr>
          <p:nvPr/>
        </p:nvGraphicFramePr>
        <p:xfrm>
          <a:off x="6435725" y="4249738"/>
          <a:ext cx="2743200" cy="2608262"/>
        </p:xfrm>
        <a:graphic>
          <a:graphicData uri="http://schemas.openxmlformats.org/presentationml/2006/ole">
            <p:oleObj spid="_x0000_s59393" r:id="rId4" imgW="4458322" imgH="4238095" progId="PBrush">
              <p:embed/>
            </p:oleObj>
          </a:graphicData>
        </a:graphic>
      </p:graphicFrame>
      <p:grpSp>
        <p:nvGrpSpPr>
          <p:cNvPr id="238595" name="组合 238594"/>
          <p:cNvGrpSpPr/>
          <p:nvPr/>
        </p:nvGrpSpPr>
        <p:grpSpPr>
          <a:xfrm>
            <a:off x="644525" y="4017963"/>
            <a:ext cx="646113" cy="1004887"/>
            <a:chOff x="384" y="2531"/>
            <a:chExt cx="407" cy="633"/>
          </a:xfrm>
        </p:grpSpPr>
        <p:sp>
          <p:nvSpPr>
            <p:cNvPr id="238596" name="直接连接符 238595"/>
            <p:cNvSpPr/>
            <p:nvPr/>
          </p:nvSpPr>
          <p:spPr>
            <a:xfrm flipH="1">
              <a:off x="500" y="2531"/>
              <a:ext cx="291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597" name="直接连接符 238596"/>
            <p:cNvSpPr/>
            <p:nvPr/>
          </p:nvSpPr>
          <p:spPr>
            <a:xfrm flipH="1">
              <a:off x="500" y="3162"/>
              <a:ext cx="291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598" name="直接连接符 238597"/>
            <p:cNvSpPr/>
            <p:nvPr/>
          </p:nvSpPr>
          <p:spPr>
            <a:xfrm>
              <a:off x="538" y="2615"/>
              <a:ext cx="2" cy="46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599" name="任意多边形 238598"/>
            <p:cNvSpPr/>
            <p:nvPr/>
          </p:nvSpPr>
          <p:spPr>
            <a:xfrm>
              <a:off x="524" y="2531"/>
              <a:ext cx="27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8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0" name="任意多边形 238599"/>
            <p:cNvSpPr/>
            <p:nvPr/>
          </p:nvSpPr>
          <p:spPr>
            <a:xfrm>
              <a:off x="524" y="2531"/>
              <a:ext cx="27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8" y="0"/>
                  </a:lnTo>
                  <a:lnTo>
                    <a:pt x="0" y="349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1" name="任意多边形 238600"/>
            <p:cNvSpPr/>
            <p:nvPr/>
          </p:nvSpPr>
          <p:spPr>
            <a:xfrm>
              <a:off x="524" y="3078"/>
              <a:ext cx="27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8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2" name="任意多边形 238601"/>
            <p:cNvSpPr/>
            <p:nvPr/>
          </p:nvSpPr>
          <p:spPr>
            <a:xfrm>
              <a:off x="524" y="3078"/>
              <a:ext cx="27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8" y="35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603" name="组合 238602"/>
            <p:cNvGrpSpPr/>
            <p:nvPr/>
          </p:nvGrpSpPr>
          <p:grpSpPr>
            <a:xfrm>
              <a:off x="384" y="2806"/>
              <a:ext cx="125" cy="122"/>
              <a:chOff x="410" y="2806"/>
              <a:chExt cx="99" cy="79"/>
            </a:xfrm>
          </p:grpSpPr>
          <p:sp>
            <p:nvSpPr>
              <p:cNvPr id="238604" name="任意多边形 238603"/>
              <p:cNvSpPr/>
              <p:nvPr/>
            </p:nvSpPr>
            <p:spPr>
              <a:xfrm>
                <a:off x="435" y="2850"/>
                <a:ext cx="74" cy="35"/>
              </a:xfrm>
              <a:custGeom>
                <a:avLst/>
                <a:gdLst/>
                <a:ahLst/>
                <a:cxnLst/>
                <a:rect l="0" t="0" r="0" b="0"/>
                <a:pathLst>
                  <a:path w="328" h="146">
                    <a:moveTo>
                      <a:pt x="328" y="146"/>
                    </a:moveTo>
                    <a:lnTo>
                      <a:pt x="328" y="11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05" name="直接连接符 238604"/>
              <p:cNvSpPr/>
              <p:nvPr/>
            </p:nvSpPr>
            <p:spPr>
              <a:xfrm flipV="1">
                <a:off x="435" y="2869"/>
                <a:ext cx="49" cy="1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06" name="任意多边形 238605"/>
              <p:cNvSpPr/>
              <p:nvPr/>
            </p:nvSpPr>
            <p:spPr>
              <a:xfrm>
                <a:off x="410" y="2806"/>
                <a:ext cx="74" cy="19"/>
              </a:xfrm>
              <a:custGeom>
                <a:avLst/>
                <a:gdLst/>
                <a:ahLst/>
                <a:cxnLst/>
                <a:rect l="0" t="0" r="0" b="0"/>
                <a:pathLst>
                  <a:path w="328" h="73">
                    <a:moveTo>
                      <a:pt x="328" y="0"/>
                    </a:moveTo>
                    <a:lnTo>
                      <a:pt x="0" y="0"/>
                    </a:lnTo>
                    <a:lnTo>
                      <a:pt x="73" y="73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07" name="直接连接符 238606"/>
            <p:cNvSpPr/>
            <p:nvPr/>
          </p:nvSpPr>
          <p:spPr>
            <a:xfrm>
              <a:off x="538" y="3162"/>
              <a:ext cx="2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08" name="组合 238607"/>
          <p:cNvGrpSpPr/>
          <p:nvPr/>
        </p:nvGrpSpPr>
        <p:grpSpPr>
          <a:xfrm>
            <a:off x="339725" y="4017963"/>
            <a:ext cx="1260475" cy="1339850"/>
            <a:chOff x="192" y="2531"/>
            <a:chExt cx="794" cy="844"/>
          </a:xfrm>
        </p:grpSpPr>
        <p:sp>
          <p:nvSpPr>
            <p:cNvPr id="238609" name="直接连接符 238608"/>
            <p:cNvSpPr/>
            <p:nvPr/>
          </p:nvSpPr>
          <p:spPr>
            <a:xfrm flipH="1">
              <a:off x="321" y="3373"/>
              <a:ext cx="665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0" name="直接连接符 238609"/>
            <p:cNvSpPr/>
            <p:nvPr/>
          </p:nvSpPr>
          <p:spPr>
            <a:xfrm>
              <a:off x="361" y="2615"/>
              <a:ext cx="1" cy="67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1" name="任意多边形 238610"/>
            <p:cNvSpPr/>
            <p:nvPr/>
          </p:nvSpPr>
          <p:spPr>
            <a:xfrm>
              <a:off x="347" y="2531"/>
              <a:ext cx="26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9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2" name="任意多边形 238611"/>
            <p:cNvSpPr/>
            <p:nvPr/>
          </p:nvSpPr>
          <p:spPr>
            <a:xfrm>
              <a:off x="347" y="2531"/>
              <a:ext cx="26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9" y="0"/>
                  </a:lnTo>
                  <a:lnTo>
                    <a:pt x="0" y="34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3" name="任意多边形 238612"/>
            <p:cNvSpPr/>
            <p:nvPr/>
          </p:nvSpPr>
          <p:spPr>
            <a:xfrm>
              <a:off x="347" y="3289"/>
              <a:ext cx="26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9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4" name="任意多边形 238613"/>
            <p:cNvSpPr/>
            <p:nvPr/>
          </p:nvSpPr>
          <p:spPr>
            <a:xfrm>
              <a:off x="347" y="3289"/>
              <a:ext cx="26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9" y="35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615" name="组合 238614"/>
            <p:cNvGrpSpPr/>
            <p:nvPr/>
          </p:nvGrpSpPr>
          <p:grpSpPr>
            <a:xfrm>
              <a:off x="192" y="2880"/>
              <a:ext cx="139" cy="122"/>
              <a:chOff x="233" y="2906"/>
              <a:chExt cx="98" cy="96"/>
            </a:xfrm>
          </p:grpSpPr>
          <p:sp>
            <p:nvSpPr>
              <p:cNvPr id="238616" name="任意多边形 238615"/>
              <p:cNvSpPr/>
              <p:nvPr/>
            </p:nvSpPr>
            <p:spPr>
              <a:xfrm>
                <a:off x="258" y="2968"/>
                <a:ext cx="73" cy="34"/>
              </a:xfrm>
              <a:custGeom>
                <a:avLst/>
                <a:gdLst/>
                <a:ahLst/>
                <a:cxnLst/>
                <a:rect l="0" t="0" r="0" b="0"/>
                <a:pathLst>
                  <a:path w="327" h="145">
                    <a:moveTo>
                      <a:pt x="327" y="145"/>
                    </a:moveTo>
                    <a:lnTo>
                      <a:pt x="327" y="109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17" name="直接连接符 238616"/>
              <p:cNvSpPr/>
              <p:nvPr/>
            </p:nvSpPr>
            <p:spPr>
              <a:xfrm flipV="1">
                <a:off x="258" y="2985"/>
                <a:ext cx="48" cy="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18" name="任意多边形 238617"/>
              <p:cNvSpPr/>
              <p:nvPr/>
            </p:nvSpPr>
            <p:spPr>
              <a:xfrm>
                <a:off x="233" y="2924"/>
                <a:ext cx="12" cy="17"/>
              </a:xfrm>
              <a:custGeom>
                <a:avLst/>
                <a:gdLst/>
                <a:ahLst/>
                <a:cxnLst/>
                <a:rect l="0" t="0" r="0" b="0"/>
                <a:pathLst>
                  <a:path w="54" h="73">
                    <a:moveTo>
                      <a:pt x="0" y="0"/>
                    </a:moveTo>
                    <a:lnTo>
                      <a:pt x="3" y="24"/>
                    </a:lnTo>
                    <a:lnTo>
                      <a:pt x="15" y="45"/>
                    </a:lnTo>
                    <a:lnTo>
                      <a:pt x="32" y="62"/>
                    </a:lnTo>
                    <a:lnTo>
                      <a:pt x="54" y="73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19" name="任意多边形 238618"/>
              <p:cNvSpPr/>
              <p:nvPr/>
            </p:nvSpPr>
            <p:spPr>
              <a:xfrm>
                <a:off x="233" y="2906"/>
                <a:ext cx="25" cy="18"/>
              </a:xfrm>
              <a:custGeom>
                <a:avLst/>
                <a:gdLst/>
                <a:ahLst/>
                <a:cxnLst/>
                <a:rect l="0" t="0" r="0" b="0"/>
                <a:pathLst>
                  <a:path w="110" h="73">
                    <a:moveTo>
                      <a:pt x="110" y="10"/>
                    </a:moveTo>
                    <a:lnTo>
                      <a:pt x="90" y="3"/>
                    </a:lnTo>
                    <a:lnTo>
                      <a:pt x="68" y="0"/>
                    </a:lnTo>
                    <a:lnTo>
                      <a:pt x="46" y="4"/>
                    </a:lnTo>
                    <a:lnTo>
                      <a:pt x="27" y="15"/>
                    </a:lnTo>
                    <a:lnTo>
                      <a:pt x="12" y="31"/>
                    </a:lnTo>
                    <a:lnTo>
                      <a:pt x="2" y="51"/>
                    </a:lnTo>
                    <a:lnTo>
                      <a:pt x="0" y="73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20" name="任意多边形 238619"/>
              <p:cNvSpPr/>
              <p:nvPr/>
            </p:nvSpPr>
            <p:spPr>
              <a:xfrm>
                <a:off x="258" y="2906"/>
                <a:ext cx="48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17" h="146">
                    <a:moveTo>
                      <a:pt x="0" y="10"/>
                    </a:moveTo>
                    <a:lnTo>
                      <a:pt x="217" y="146"/>
                    </a:lnTo>
                    <a:lnTo>
                      <a:pt x="217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21" name="直接连接符 238620"/>
            <p:cNvSpPr/>
            <p:nvPr/>
          </p:nvSpPr>
          <p:spPr>
            <a:xfrm>
              <a:off x="361" y="3373"/>
              <a:ext cx="1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22" name="组合 238621"/>
          <p:cNvGrpSpPr/>
          <p:nvPr/>
        </p:nvGrpSpPr>
        <p:grpSpPr>
          <a:xfrm>
            <a:off x="34925" y="4017963"/>
            <a:ext cx="2030413" cy="1597025"/>
            <a:chOff x="0" y="2531"/>
            <a:chExt cx="1279" cy="1006"/>
          </a:xfrm>
        </p:grpSpPr>
        <p:sp>
          <p:nvSpPr>
            <p:cNvPr id="238623" name="直接连接符 238622"/>
            <p:cNvSpPr/>
            <p:nvPr/>
          </p:nvSpPr>
          <p:spPr>
            <a:xfrm flipH="1">
              <a:off x="120" y="2531"/>
              <a:ext cx="115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4" name="直接连接符 238623"/>
            <p:cNvSpPr/>
            <p:nvPr/>
          </p:nvSpPr>
          <p:spPr>
            <a:xfrm flipH="1">
              <a:off x="120" y="3535"/>
              <a:ext cx="115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5" name="直接连接符 238624"/>
            <p:cNvSpPr/>
            <p:nvPr/>
          </p:nvSpPr>
          <p:spPr>
            <a:xfrm>
              <a:off x="159" y="2615"/>
              <a:ext cx="2" cy="8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6" name="任意多边形 238625"/>
            <p:cNvSpPr/>
            <p:nvPr/>
          </p:nvSpPr>
          <p:spPr>
            <a:xfrm>
              <a:off x="147" y="2531"/>
              <a:ext cx="25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8" y="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7" name="任意多边形 238626"/>
            <p:cNvSpPr/>
            <p:nvPr/>
          </p:nvSpPr>
          <p:spPr>
            <a:xfrm>
              <a:off x="147" y="2531"/>
              <a:ext cx="25" cy="84"/>
            </a:xfrm>
            <a:custGeom>
              <a:avLst/>
              <a:gdLst/>
              <a:ahLst/>
              <a:cxnLst/>
              <a:rect l="0" t="0" r="0" b="0"/>
              <a:pathLst>
                <a:path w="116" h="349">
                  <a:moveTo>
                    <a:pt x="0" y="349"/>
                  </a:moveTo>
                  <a:lnTo>
                    <a:pt x="116" y="349"/>
                  </a:lnTo>
                  <a:lnTo>
                    <a:pt x="58" y="0"/>
                  </a:lnTo>
                  <a:lnTo>
                    <a:pt x="0" y="349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8" name="任意多边形 238627"/>
            <p:cNvSpPr/>
            <p:nvPr/>
          </p:nvSpPr>
          <p:spPr>
            <a:xfrm>
              <a:off x="147" y="3451"/>
              <a:ext cx="25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8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9" name="任意多边形 238628"/>
            <p:cNvSpPr/>
            <p:nvPr/>
          </p:nvSpPr>
          <p:spPr>
            <a:xfrm>
              <a:off x="147" y="3451"/>
              <a:ext cx="25" cy="84"/>
            </a:xfrm>
            <a:custGeom>
              <a:avLst/>
              <a:gdLst/>
              <a:ahLst/>
              <a:cxnLst/>
              <a:rect l="0" t="0" r="0" b="0"/>
              <a:pathLst>
                <a:path w="116" h="350">
                  <a:moveTo>
                    <a:pt x="0" y="0"/>
                  </a:moveTo>
                  <a:lnTo>
                    <a:pt x="116" y="0"/>
                  </a:lnTo>
                  <a:lnTo>
                    <a:pt x="58" y="35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630" name="组合 238629"/>
            <p:cNvGrpSpPr/>
            <p:nvPr/>
          </p:nvGrpSpPr>
          <p:grpSpPr>
            <a:xfrm>
              <a:off x="0" y="2987"/>
              <a:ext cx="130" cy="133"/>
              <a:chOff x="33" y="2987"/>
              <a:chExt cx="97" cy="96"/>
            </a:xfrm>
          </p:grpSpPr>
          <p:sp>
            <p:nvSpPr>
              <p:cNvPr id="238631" name="任意多边形 238630"/>
              <p:cNvSpPr/>
              <p:nvPr/>
            </p:nvSpPr>
            <p:spPr>
              <a:xfrm>
                <a:off x="58" y="3047"/>
                <a:ext cx="72" cy="36"/>
              </a:xfrm>
              <a:custGeom>
                <a:avLst/>
                <a:gdLst/>
                <a:ahLst/>
                <a:cxnLst/>
                <a:rect l="0" t="0" r="0" b="0"/>
                <a:pathLst>
                  <a:path w="328" h="146">
                    <a:moveTo>
                      <a:pt x="328" y="146"/>
                    </a:moveTo>
                    <a:lnTo>
                      <a:pt x="328" y="109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2" name="直接连接符 238631"/>
              <p:cNvSpPr/>
              <p:nvPr/>
            </p:nvSpPr>
            <p:spPr>
              <a:xfrm flipV="1">
                <a:off x="58" y="3066"/>
                <a:ext cx="49" cy="1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3" name="直接连接符 238632"/>
              <p:cNvSpPr/>
              <p:nvPr/>
            </p:nvSpPr>
            <p:spPr>
              <a:xfrm flipV="1">
                <a:off x="33" y="3004"/>
                <a:ext cx="2" cy="1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4" name="任意多边形 238633"/>
              <p:cNvSpPr/>
              <p:nvPr/>
            </p:nvSpPr>
            <p:spPr>
              <a:xfrm>
                <a:off x="33" y="2987"/>
                <a:ext cx="33" cy="17"/>
              </a:xfrm>
              <a:custGeom>
                <a:avLst/>
                <a:gdLst/>
                <a:ahLst/>
                <a:cxnLst/>
                <a:rect l="0" t="0" r="0" b="0"/>
                <a:pathLst>
                  <a:path w="145" h="74">
                    <a:moveTo>
                      <a:pt x="145" y="74"/>
                    </a:moveTo>
                    <a:lnTo>
                      <a:pt x="142" y="51"/>
                    </a:lnTo>
                    <a:lnTo>
                      <a:pt x="131" y="31"/>
                    </a:lnTo>
                    <a:lnTo>
                      <a:pt x="115" y="15"/>
                    </a:lnTo>
                    <a:lnTo>
                      <a:pt x="95" y="4"/>
                    </a:lnTo>
                    <a:lnTo>
                      <a:pt x="72" y="0"/>
                    </a:lnTo>
                    <a:lnTo>
                      <a:pt x="50" y="4"/>
                    </a:lnTo>
                    <a:lnTo>
                      <a:pt x="30" y="15"/>
                    </a:lnTo>
                    <a:lnTo>
                      <a:pt x="13" y="31"/>
                    </a:lnTo>
                    <a:lnTo>
                      <a:pt x="3" y="51"/>
                    </a:lnTo>
                    <a:lnTo>
                      <a:pt x="0" y="7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5" name="直接连接符 238634"/>
              <p:cNvSpPr/>
              <p:nvPr/>
            </p:nvSpPr>
            <p:spPr>
              <a:xfrm>
                <a:off x="66" y="3004"/>
                <a:ext cx="1" cy="1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6" name="任意多边形 238635"/>
              <p:cNvSpPr/>
              <p:nvPr/>
            </p:nvSpPr>
            <p:spPr>
              <a:xfrm>
                <a:off x="66" y="2987"/>
                <a:ext cx="16" cy="17"/>
              </a:xfrm>
              <a:custGeom>
                <a:avLst/>
                <a:gdLst/>
                <a:ahLst/>
                <a:cxnLst/>
                <a:rect l="0" t="0" r="0" b="0"/>
                <a:pathLst>
                  <a:path w="73" h="74">
                    <a:moveTo>
                      <a:pt x="73" y="0"/>
                    </a:moveTo>
                    <a:lnTo>
                      <a:pt x="51" y="4"/>
                    </a:lnTo>
                    <a:lnTo>
                      <a:pt x="31" y="15"/>
                    </a:lnTo>
                    <a:lnTo>
                      <a:pt x="15" y="31"/>
                    </a:lnTo>
                    <a:lnTo>
                      <a:pt x="3" y="51"/>
                    </a:lnTo>
                    <a:lnTo>
                      <a:pt x="0" y="7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7" name="直接连接符 238636"/>
              <p:cNvSpPr/>
              <p:nvPr/>
            </p:nvSpPr>
            <p:spPr>
              <a:xfrm>
                <a:off x="82" y="2987"/>
                <a:ext cx="7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8" name="任意多边形 238637"/>
              <p:cNvSpPr/>
              <p:nvPr/>
            </p:nvSpPr>
            <p:spPr>
              <a:xfrm>
                <a:off x="89" y="2987"/>
                <a:ext cx="18" cy="17"/>
              </a:xfrm>
              <a:custGeom>
                <a:avLst/>
                <a:gdLst/>
                <a:ahLst/>
                <a:cxnLst/>
                <a:rect l="0" t="0" r="0" b="0"/>
                <a:pathLst>
                  <a:path w="73" h="74">
                    <a:moveTo>
                      <a:pt x="73" y="74"/>
                    </a:moveTo>
                    <a:lnTo>
                      <a:pt x="68" y="51"/>
                    </a:lnTo>
                    <a:lnTo>
                      <a:pt x="58" y="31"/>
                    </a:lnTo>
                    <a:lnTo>
                      <a:pt x="42" y="15"/>
                    </a:lnTo>
                    <a:lnTo>
                      <a:pt x="22" y="4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39" name="直接连接符 238638"/>
              <p:cNvSpPr/>
              <p:nvPr/>
            </p:nvSpPr>
            <p:spPr>
              <a:xfrm>
                <a:off x="107" y="3004"/>
                <a:ext cx="1" cy="1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40" name="直接连接符 238639"/>
            <p:cNvSpPr/>
            <p:nvPr/>
          </p:nvSpPr>
          <p:spPr>
            <a:xfrm>
              <a:off x="159" y="3535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41" name="直接连接符 238640"/>
          <p:cNvSpPr/>
          <p:nvPr/>
        </p:nvSpPr>
        <p:spPr>
          <a:xfrm>
            <a:off x="5338763" y="2895600"/>
            <a:ext cx="1587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2" name="直接连接符 238641"/>
          <p:cNvSpPr/>
          <p:nvPr/>
        </p:nvSpPr>
        <p:spPr>
          <a:xfrm>
            <a:off x="6810375" y="2895600"/>
            <a:ext cx="3175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3" name="直接连接符 238642"/>
          <p:cNvSpPr/>
          <p:nvPr/>
        </p:nvSpPr>
        <p:spPr>
          <a:xfrm>
            <a:off x="6572250" y="554038"/>
            <a:ext cx="3175" cy="1671637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4" name="直接连接符 238643"/>
          <p:cNvSpPr/>
          <p:nvPr/>
        </p:nvSpPr>
        <p:spPr>
          <a:xfrm>
            <a:off x="6264275" y="2225675"/>
            <a:ext cx="1588" cy="66992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5" name="直接连接符 238644"/>
          <p:cNvSpPr/>
          <p:nvPr/>
        </p:nvSpPr>
        <p:spPr>
          <a:xfrm flipH="1">
            <a:off x="6810375" y="1427163"/>
            <a:ext cx="6350" cy="146843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6" name="直接连接符 238645"/>
          <p:cNvSpPr/>
          <p:nvPr/>
        </p:nvSpPr>
        <p:spPr>
          <a:xfrm>
            <a:off x="5338763" y="2895600"/>
            <a:ext cx="1587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47" name="直接连接符 238646"/>
          <p:cNvSpPr/>
          <p:nvPr/>
        </p:nvSpPr>
        <p:spPr>
          <a:xfrm>
            <a:off x="6572250" y="2225675"/>
            <a:ext cx="3175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8648" name="组合 238647"/>
          <p:cNvGrpSpPr/>
          <p:nvPr/>
        </p:nvGrpSpPr>
        <p:grpSpPr>
          <a:xfrm>
            <a:off x="5338763" y="2225675"/>
            <a:ext cx="1236662" cy="1690688"/>
            <a:chOff x="3341" y="1402"/>
            <a:chExt cx="779" cy="1065"/>
          </a:xfrm>
        </p:grpSpPr>
        <p:sp>
          <p:nvSpPr>
            <p:cNvPr id="238649" name="直接连接符 238648"/>
            <p:cNvSpPr/>
            <p:nvPr/>
          </p:nvSpPr>
          <p:spPr>
            <a:xfrm>
              <a:off x="4118" y="1402"/>
              <a:ext cx="2" cy="106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0" name="直接连接符 238649"/>
            <p:cNvSpPr/>
            <p:nvPr/>
          </p:nvSpPr>
          <p:spPr>
            <a:xfrm>
              <a:off x="3419" y="2425"/>
              <a:ext cx="62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1" name="任意多边形 238650"/>
            <p:cNvSpPr/>
            <p:nvPr/>
          </p:nvSpPr>
          <p:spPr>
            <a:xfrm>
              <a:off x="3341" y="2411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50" h="115">
                  <a:moveTo>
                    <a:pt x="350" y="0"/>
                  </a:moveTo>
                  <a:lnTo>
                    <a:pt x="350" y="115"/>
                  </a:lnTo>
                  <a:lnTo>
                    <a:pt x="0" y="5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2" name="任意多边形 238651"/>
            <p:cNvSpPr/>
            <p:nvPr/>
          </p:nvSpPr>
          <p:spPr>
            <a:xfrm>
              <a:off x="3341" y="2411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50" h="115">
                  <a:moveTo>
                    <a:pt x="350" y="0"/>
                  </a:moveTo>
                  <a:lnTo>
                    <a:pt x="350" y="115"/>
                  </a:lnTo>
                  <a:lnTo>
                    <a:pt x="0" y="57"/>
                  </a:lnTo>
                  <a:lnTo>
                    <a:pt x="35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3" name="任意多边形 238652"/>
            <p:cNvSpPr/>
            <p:nvPr/>
          </p:nvSpPr>
          <p:spPr>
            <a:xfrm>
              <a:off x="4041" y="2411"/>
              <a:ext cx="77" cy="27"/>
            </a:xfrm>
            <a:custGeom>
              <a:avLst/>
              <a:gdLst/>
              <a:ahLst/>
              <a:cxnLst/>
              <a:rect l="0" t="0" r="0" b="0"/>
              <a:pathLst>
                <a:path w="350" h="115">
                  <a:moveTo>
                    <a:pt x="0" y="0"/>
                  </a:moveTo>
                  <a:lnTo>
                    <a:pt x="0" y="115"/>
                  </a:lnTo>
                  <a:lnTo>
                    <a:pt x="35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4" name="任意多边形 238653"/>
            <p:cNvSpPr/>
            <p:nvPr/>
          </p:nvSpPr>
          <p:spPr>
            <a:xfrm>
              <a:off x="4041" y="2411"/>
              <a:ext cx="77" cy="27"/>
            </a:xfrm>
            <a:custGeom>
              <a:avLst/>
              <a:gdLst/>
              <a:ahLst/>
              <a:cxnLst/>
              <a:rect l="0" t="0" r="0" b="0"/>
              <a:pathLst>
                <a:path w="350" h="115">
                  <a:moveTo>
                    <a:pt x="0" y="0"/>
                  </a:moveTo>
                  <a:lnTo>
                    <a:pt x="0" y="115"/>
                  </a:lnTo>
                  <a:lnTo>
                    <a:pt x="350" y="57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655" name="组合 238654"/>
            <p:cNvGrpSpPr/>
            <p:nvPr/>
          </p:nvGrpSpPr>
          <p:grpSpPr>
            <a:xfrm>
              <a:off x="3685" y="2208"/>
              <a:ext cx="155" cy="185"/>
              <a:chOff x="3685" y="2288"/>
              <a:chExt cx="89" cy="105"/>
            </a:xfrm>
          </p:grpSpPr>
          <p:sp>
            <p:nvSpPr>
              <p:cNvPr id="238656" name="任意多边形 238655"/>
              <p:cNvSpPr/>
              <p:nvPr/>
            </p:nvSpPr>
            <p:spPr>
              <a:xfrm>
                <a:off x="3685" y="2313"/>
                <a:ext cx="33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47" h="327">
                    <a:moveTo>
                      <a:pt x="0" y="327"/>
                    </a:moveTo>
                    <a:lnTo>
                      <a:pt x="36" y="327"/>
                    </a:lnTo>
                    <a:lnTo>
                      <a:pt x="147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57" name="直接连接符 238656"/>
              <p:cNvSpPr/>
              <p:nvPr/>
            </p:nvSpPr>
            <p:spPr>
              <a:xfrm>
                <a:off x="3685" y="2313"/>
                <a:ext cx="15" cy="5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58" name="任意多边形 238657"/>
              <p:cNvSpPr/>
              <p:nvPr/>
            </p:nvSpPr>
            <p:spPr>
              <a:xfrm>
                <a:off x="3743" y="2288"/>
                <a:ext cx="15" cy="13"/>
              </a:xfrm>
              <a:custGeom>
                <a:avLst/>
                <a:gdLst/>
                <a:ahLst/>
                <a:cxnLst/>
                <a:rect l="0" t="0" r="0" b="0"/>
                <a:pathLst>
                  <a:path w="72" h="55">
                    <a:moveTo>
                      <a:pt x="72" y="0"/>
                    </a:moveTo>
                    <a:lnTo>
                      <a:pt x="48" y="4"/>
                    </a:lnTo>
                    <a:lnTo>
                      <a:pt x="27" y="16"/>
                    </a:lnTo>
                    <a:lnTo>
                      <a:pt x="10" y="33"/>
                    </a:lnTo>
                    <a:lnTo>
                      <a:pt x="0" y="55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59" name="任意多边形 238658"/>
              <p:cNvSpPr/>
              <p:nvPr/>
            </p:nvSpPr>
            <p:spPr>
              <a:xfrm>
                <a:off x="3758" y="2288"/>
                <a:ext cx="16" cy="27"/>
              </a:xfrm>
              <a:custGeom>
                <a:avLst/>
                <a:gdLst/>
                <a:ahLst/>
                <a:cxnLst/>
                <a:rect l="0" t="0" r="0" b="0"/>
                <a:pathLst>
                  <a:path w="73" h="111">
                    <a:moveTo>
                      <a:pt x="62" y="111"/>
                    </a:moveTo>
                    <a:lnTo>
                      <a:pt x="71" y="91"/>
                    </a:lnTo>
                    <a:lnTo>
                      <a:pt x="73" y="69"/>
                    </a:lnTo>
                    <a:lnTo>
                      <a:pt x="68" y="47"/>
                    </a:lnTo>
                    <a:lnTo>
                      <a:pt x="58" y="28"/>
                    </a:lnTo>
                    <a:lnTo>
                      <a:pt x="41" y="13"/>
                    </a:lnTo>
                    <a:lnTo>
                      <a:pt x="22" y="3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60" name="任意多边形 238659"/>
              <p:cNvSpPr/>
              <p:nvPr/>
            </p:nvSpPr>
            <p:spPr>
              <a:xfrm>
                <a:off x="3743" y="2315"/>
                <a:ext cx="31" cy="52"/>
              </a:xfrm>
              <a:custGeom>
                <a:avLst/>
                <a:gdLst/>
                <a:ahLst/>
                <a:cxnLst/>
                <a:rect l="0" t="0" r="0" b="0"/>
                <a:pathLst>
                  <a:path w="145" h="217">
                    <a:moveTo>
                      <a:pt x="134" y="0"/>
                    </a:moveTo>
                    <a:lnTo>
                      <a:pt x="0" y="217"/>
                    </a:lnTo>
                    <a:lnTo>
                      <a:pt x="145" y="217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61" name="直接连接符 238660"/>
            <p:cNvSpPr/>
            <p:nvPr/>
          </p:nvSpPr>
          <p:spPr>
            <a:xfrm>
              <a:off x="4118" y="2425"/>
              <a:ext cx="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62" name="直接连接符 238661"/>
          <p:cNvSpPr/>
          <p:nvPr/>
        </p:nvSpPr>
        <p:spPr>
          <a:xfrm>
            <a:off x="5338763" y="2895600"/>
            <a:ext cx="1587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663" name="直接连接符 238662"/>
          <p:cNvSpPr/>
          <p:nvPr/>
        </p:nvSpPr>
        <p:spPr>
          <a:xfrm>
            <a:off x="6264275" y="2895600"/>
            <a:ext cx="1588" cy="31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8664" name="组合 238663"/>
          <p:cNvGrpSpPr/>
          <p:nvPr/>
        </p:nvGrpSpPr>
        <p:grpSpPr>
          <a:xfrm>
            <a:off x="5338763" y="2895600"/>
            <a:ext cx="927100" cy="654050"/>
            <a:chOff x="3341" y="1824"/>
            <a:chExt cx="584" cy="412"/>
          </a:xfrm>
        </p:grpSpPr>
        <p:sp>
          <p:nvSpPr>
            <p:cNvPr id="238665" name="直接连接符 238664"/>
            <p:cNvSpPr/>
            <p:nvPr/>
          </p:nvSpPr>
          <p:spPr>
            <a:xfrm>
              <a:off x="3341" y="1824"/>
              <a:ext cx="1" cy="41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66" name="直接连接符 238665"/>
            <p:cNvSpPr/>
            <p:nvPr/>
          </p:nvSpPr>
          <p:spPr>
            <a:xfrm>
              <a:off x="3924" y="1824"/>
              <a:ext cx="1" cy="41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67" name="直接连接符 238666"/>
            <p:cNvSpPr/>
            <p:nvPr/>
          </p:nvSpPr>
          <p:spPr>
            <a:xfrm>
              <a:off x="3419" y="2193"/>
              <a:ext cx="427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68" name="任意多边形 238667"/>
            <p:cNvSpPr/>
            <p:nvPr/>
          </p:nvSpPr>
          <p:spPr>
            <a:xfrm>
              <a:off x="3341" y="2180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50" h="117">
                  <a:moveTo>
                    <a:pt x="350" y="0"/>
                  </a:moveTo>
                  <a:lnTo>
                    <a:pt x="350" y="117"/>
                  </a:lnTo>
                  <a:lnTo>
                    <a:pt x="0" y="5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69" name="任意多边形 238668"/>
            <p:cNvSpPr/>
            <p:nvPr/>
          </p:nvSpPr>
          <p:spPr>
            <a:xfrm>
              <a:off x="3341" y="2180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50" h="117">
                  <a:moveTo>
                    <a:pt x="350" y="0"/>
                  </a:moveTo>
                  <a:lnTo>
                    <a:pt x="350" y="117"/>
                  </a:lnTo>
                  <a:lnTo>
                    <a:pt x="0" y="59"/>
                  </a:lnTo>
                  <a:lnTo>
                    <a:pt x="350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70" name="任意多边形 238669"/>
            <p:cNvSpPr/>
            <p:nvPr/>
          </p:nvSpPr>
          <p:spPr>
            <a:xfrm>
              <a:off x="3846" y="2180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49" h="117">
                  <a:moveTo>
                    <a:pt x="0" y="0"/>
                  </a:moveTo>
                  <a:lnTo>
                    <a:pt x="0" y="117"/>
                  </a:lnTo>
                  <a:lnTo>
                    <a:pt x="349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71" name="任意多边形 238670"/>
            <p:cNvSpPr/>
            <p:nvPr/>
          </p:nvSpPr>
          <p:spPr>
            <a:xfrm>
              <a:off x="3846" y="2180"/>
              <a:ext cx="78" cy="27"/>
            </a:xfrm>
            <a:custGeom>
              <a:avLst/>
              <a:gdLst/>
              <a:ahLst/>
              <a:cxnLst/>
              <a:rect l="0" t="0" r="0" b="0"/>
              <a:pathLst>
                <a:path w="349" h="117">
                  <a:moveTo>
                    <a:pt x="0" y="0"/>
                  </a:moveTo>
                  <a:lnTo>
                    <a:pt x="0" y="117"/>
                  </a:lnTo>
                  <a:lnTo>
                    <a:pt x="349" y="5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8672" name="组合 238671"/>
            <p:cNvGrpSpPr/>
            <p:nvPr/>
          </p:nvGrpSpPr>
          <p:grpSpPr>
            <a:xfrm>
              <a:off x="3595" y="1968"/>
              <a:ext cx="149" cy="193"/>
              <a:chOff x="3595" y="2057"/>
              <a:chExt cx="73" cy="104"/>
            </a:xfrm>
          </p:grpSpPr>
          <p:sp>
            <p:nvSpPr>
              <p:cNvPr id="238673" name="任意多边形 238672"/>
              <p:cNvSpPr/>
              <p:nvPr/>
            </p:nvSpPr>
            <p:spPr>
              <a:xfrm>
                <a:off x="3595" y="2082"/>
                <a:ext cx="33" cy="79"/>
              </a:xfrm>
              <a:custGeom>
                <a:avLst/>
                <a:gdLst/>
                <a:ahLst/>
                <a:cxnLst/>
                <a:rect l="0" t="0" r="0" b="0"/>
                <a:pathLst>
                  <a:path w="145" h="328">
                    <a:moveTo>
                      <a:pt x="0" y="328"/>
                    </a:moveTo>
                    <a:lnTo>
                      <a:pt x="36" y="328"/>
                    </a:lnTo>
                    <a:lnTo>
                      <a:pt x="145" y="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74" name="直接连接符 238673"/>
              <p:cNvSpPr/>
              <p:nvPr/>
            </p:nvSpPr>
            <p:spPr>
              <a:xfrm>
                <a:off x="3595" y="2082"/>
                <a:ext cx="17" cy="5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75" name="任意多边形 238674"/>
              <p:cNvSpPr/>
              <p:nvPr/>
            </p:nvSpPr>
            <p:spPr>
              <a:xfrm>
                <a:off x="3653" y="2057"/>
                <a:ext cx="15" cy="79"/>
              </a:xfrm>
              <a:custGeom>
                <a:avLst/>
                <a:gdLst/>
                <a:ahLst/>
                <a:cxnLst/>
                <a:rect l="0" t="0" r="0" b="0"/>
                <a:pathLst>
                  <a:path w="74" h="328">
                    <a:moveTo>
                      <a:pt x="74" y="328"/>
                    </a:moveTo>
                    <a:lnTo>
                      <a:pt x="74" y="0"/>
                    </a:lnTo>
                    <a:lnTo>
                      <a:pt x="0" y="72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76" name="直接连接符 238675"/>
            <p:cNvSpPr/>
            <p:nvPr/>
          </p:nvSpPr>
          <p:spPr>
            <a:xfrm>
              <a:off x="3924" y="2193"/>
              <a:ext cx="1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77" name="组合 238676"/>
          <p:cNvGrpSpPr/>
          <p:nvPr/>
        </p:nvGrpSpPr>
        <p:grpSpPr>
          <a:xfrm>
            <a:off x="5338763" y="2225675"/>
            <a:ext cx="1233487" cy="3175"/>
            <a:chOff x="3341" y="1402"/>
            <a:chExt cx="777" cy="2"/>
          </a:xfrm>
        </p:grpSpPr>
        <p:sp>
          <p:nvSpPr>
            <p:cNvPr id="238678" name="直接连接符 238677"/>
            <p:cNvSpPr/>
            <p:nvPr/>
          </p:nvSpPr>
          <p:spPr>
            <a:xfrm>
              <a:off x="3341" y="1402"/>
              <a:ext cx="583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79" name="直接连接符 238678"/>
            <p:cNvSpPr/>
            <p:nvPr/>
          </p:nvSpPr>
          <p:spPr>
            <a:xfrm flipH="1">
              <a:off x="3924" y="1402"/>
              <a:ext cx="194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80" name="任意多边形 238679"/>
          <p:cNvSpPr/>
          <p:nvPr/>
        </p:nvSpPr>
        <p:spPr>
          <a:xfrm>
            <a:off x="6816725" y="1057275"/>
            <a:ext cx="63500" cy="369888"/>
          </a:xfrm>
          <a:custGeom>
            <a:avLst/>
            <a:gdLst/>
            <a:ahLst/>
            <a:cxnLst/>
            <a:rect l="0" t="0" r="0" b="0"/>
            <a:pathLst>
              <a:path w="185" h="967">
                <a:moveTo>
                  <a:pt x="0" y="967"/>
                </a:moveTo>
                <a:lnTo>
                  <a:pt x="7" y="884"/>
                </a:lnTo>
                <a:lnTo>
                  <a:pt x="31" y="689"/>
                </a:lnTo>
                <a:lnTo>
                  <a:pt x="60" y="510"/>
                </a:lnTo>
                <a:lnTo>
                  <a:pt x="94" y="349"/>
                </a:lnTo>
                <a:lnTo>
                  <a:pt x="126" y="212"/>
                </a:lnTo>
                <a:lnTo>
                  <a:pt x="145" y="137"/>
                </a:lnTo>
                <a:lnTo>
                  <a:pt x="162" y="78"/>
                </a:lnTo>
                <a:lnTo>
                  <a:pt x="175" y="34"/>
                </a:lnTo>
                <a:lnTo>
                  <a:pt x="185" y="0"/>
                </a:lnTo>
                <a:lnTo>
                  <a:pt x="185" y="1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8681" name="组合 238680"/>
          <p:cNvGrpSpPr/>
          <p:nvPr/>
        </p:nvGrpSpPr>
        <p:grpSpPr>
          <a:xfrm>
            <a:off x="5338763" y="2895600"/>
            <a:ext cx="1471612" cy="3175"/>
            <a:chOff x="3341" y="1824"/>
            <a:chExt cx="927" cy="2"/>
          </a:xfrm>
        </p:grpSpPr>
        <p:sp>
          <p:nvSpPr>
            <p:cNvPr id="238682" name="直接连接符 238681"/>
            <p:cNvSpPr/>
            <p:nvPr/>
          </p:nvSpPr>
          <p:spPr>
            <a:xfrm flipH="1">
              <a:off x="3341" y="1824"/>
              <a:ext cx="583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83" name="直接连接符 238682"/>
            <p:cNvSpPr/>
            <p:nvPr/>
          </p:nvSpPr>
          <p:spPr>
            <a:xfrm>
              <a:off x="3924" y="1824"/>
              <a:ext cx="344" cy="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84" name="组合 238683"/>
          <p:cNvGrpSpPr/>
          <p:nvPr/>
        </p:nvGrpSpPr>
        <p:grpSpPr>
          <a:xfrm>
            <a:off x="5135563" y="554038"/>
            <a:ext cx="1906587" cy="2341562"/>
            <a:chOff x="3213" y="349"/>
            <a:chExt cx="1201" cy="1475"/>
          </a:xfrm>
        </p:grpSpPr>
        <p:grpSp>
          <p:nvGrpSpPr>
            <p:cNvPr id="238685" name="组合 238684"/>
            <p:cNvGrpSpPr/>
            <p:nvPr/>
          </p:nvGrpSpPr>
          <p:grpSpPr>
            <a:xfrm>
              <a:off x="3341" y="666"/>
              <a:ext cx="963" cy="2"/>
              <a:chOff x="3341" y="666"/>
              <a:chExt cx="963" cy="2"/>
            </a:xfrm>
          </p:grpSpPr>
          <p:sp>
            <p:nvSpPr>
              <p:cNvPr id="238686" name="直接连接符 238685"/>
              <p:cNvSpPr/>
              <p:nvPr/>
            </p:nvSpPr>
            <p:spPr>
              <a:xfrm>
                <a:off x="3341" y="666"/>
                <a:ext cx="9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87" name="直接连接符 238686"/>
              <p:cNvSpPr/>
              <p:nvPr/>
            </p:nvSpPr>
            <p:spPr>
              <a:xfrm>
                <a:off x="3480" y="666"/>
                <a:ext cx="99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88" name="直接连接符 238687"/>
              <p:cNvSpPr/>
              <p:nvPr/>
            </p:nvSpPr>
            <p:spPr>
              <a:xfrm>
                <a:off x="3628" y="666"/>
                <a:ext cx="9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89" name="直接连接符 238688"/>
              <p:cNvSpPr/>
              <p:nvPr/>
            </p:nvSpPr>
            <p:spPr>
              <a:xfrm>
                <a:off x="3774" y="666"/>
                <a:ext cx="97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90" name="直接连接符 238689"/>
              <p:cNvSpPr/>
              <p:nvPr/>
            </p:nvSpPr>
            <p:spPr>
              <a:xfrm>
                <a:off x="3919" y="666"/>
                <a:ext cx="97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91" name="直接连接符 238690"/>
              <p:cNvSpPr/>
              <p:nvPr/>
            </p:nvSpPr>
            <p:spPr>
              <a:xfrm>
                <a:off x="4066" y="666"/>
                <a:ext cx="9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92" name="直接连接符 238691"/>
              <p:cNvSpPr/>
              <p:nvPr/>
            </p:nvSpPr>
            <p:spPr>
              <a:xfrm>
                <a:off x="4210" y="666"/>
                <a:ext cx="94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93" name="直接连接符 238692"/>
            <p:cNvSpPr/>
            <p:nvPr/>
          </p:nvSpPr>
          <p:spPr>
            <a:xfrm flipV="1">
              <a:off x="4313" y="349"/>
              <a:ext cx="2" cy="31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4" name="直接连接符 238693"/>
            <p:cNvSpPr/>
            <p:nvPr/>
          </p:nvSpPr>
          <p:spPr>
            <a:xfrm>
              <a:off x="3341" y="349"/>
              <a:ext cx="1" cy="105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5" name="直接连接符 238694"/>
            <p:cNvSpPr/>
            <p:nvPr/>
          </p:nvSpPr>
          <p:spPr>
            <a:xfrm flipV="1">
              <a:off x="3341" y="1402"/>
              <a:ext cx="1" cy="4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6" name="直接连接符 238695"/>
            <p:cNvSpPr/>
            <p:nvPr/>
          </p:nvSpPr>
          <p:spPr>
            <a:xfrm>
              <a:off x="3213" y="899"/>
              <a:ext cx="482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7" name="直接连接符 238696"/>
            <p:cNvSpPr/>
            <p:nvPr/>
          </p:nvSpPr>
          <p:spPr>
            <a:xfrm>
              <a:off x="3774" y="899"/>
              <a:ext cx="78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8" name="直接连接符 238697"/>
            <p:cNvSpPr/>
            <p:nvPr/>
          </p:nvSpPr>
          <p:spPr>
            <a:xfrm>
              <a:off x="3931" y="899"/>
              <a:ext cx="483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99" name="直接连接符 238698"/>
            <p:cNvSpPr/>
            <p:nvPr/>
          </p:nvSpPr>
          <p:spPr>
            <a:xfrm flipH="1">
              <a:off x="3341" y="349"/>
              <a:ext cx="777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00" name="直接连接符 238699"/>
            <p:cNvSpPr/>
            <p:nvPr/>
          </p:nvSpPr>
          <p:spPr>
            <a:xfrm>
              <a:off x="4118" y="349"/>
              <a:ext cx="195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701" name="组合 238700"/>
          <p:cNvGrpSpPr/>
          <p:nvPr/>
        </p:nvGrpSpPr>
        <p:grpSpPr>
          <a:xfrm>
            <a:off x="1290638" y="457200"/>
            <a:ext cx="2471737" cy="5430838"/>
            <a:chOff x="791" y="288"/>
            <a:chExt cx="1557" cy="3421"/>
          </a:xfrm>
        </p:grpSpPr>
        <p:grpSp>
          <p:nvGrpSpPr>
            <p:cNvPr id="238702" name="组合 238701"/>
            <p:cNvGrpSpPr/>
            <p:nvPr/>
          </p:nvGrpSpPr>
          <p:grpSpPr>
            <a:xfrm>
              <a:off x="791" y="2455"/>
              <a:ext cx="1557" cy="1254"/>
              <a:chOff x="791" y="2455"/>
              <a:chExt cx="1557" cy="1254"/>
            </a:xfrm>
          </p:grpSpPr>
          <p:sp>
            <p:nvSpPr>
              <p:cNvPr id="238703" name="直接连接符 238702"/>
              <p:cNvSpPr/>
              <p:nvPr/>
            </p:nvSpPr>
            <p:spPr>
              <a:xfrm>
                <a:off x="791" y="2531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4" name="直接连接符 238703"/>
              <p:cNvSpPr/>
              <p:nvPr/>
            </p:nvSpPr>
            <p:spPr>
              <a:xfrm>
                <a:off x="791" y="3162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5" name="直接连接符 238704"/>
              <p:cNvSpPr/>
              <p:nvPr/>
            </p:nvSpPr>
            <p:spPr>
              <a:xfrm>
                <a:off x="986" y="2531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6" name="直接连接符 238705"/>
              <p:cNvSpPr/>
              <p:nvPr/>
            </p:nvSpPr>
            <p:spPr>
              <a:xfrm>
                <a:off x="986" y="3373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7" name="直接连接符 238706"/>
              <p:cNvSpPr/>
              <p:nvPr/>
            </p:nvSpPr>
            <p:spPr>
              <a:xfrm>
                <a:off x="1279" y="2531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8" name="直接连接符 238707"/>
              <p:cNvSpPr/>
              <p:nvPr/>
            </p:nvSpPr>
            <p:spPr>
              <a:xfrm>
                <a:off x="1279" y="3535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09" name="直接连接符 238708"/>
              <p:cNvSpPr/>
              <p:nvPr/>
            </p:nvSpPr>
            <p:spPr>
              <a:xfrm flipV="1">
                <a:off x="2152" y="2531"/>
                <a:ext cx="1" cy="84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0" name="直接连接符 238709"/>
              <p:cNvSpPr/>
              <p:nvPr/>
            </p:nvSpPr>
            <p:spPr>
              <a:xfrm flipV="1">
                <a:off x="986" y="2531"/>
                <a:ext cx="1" cy="84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1" name="直接连接符 238710"/>
              <p:cNvSpPr/>
              <p:nvPr/>
            </p:nvSpPr>
            <p:spPr>
              <a:xfrm flipV="1">
                <a:off x="2348" y="2531"/>
                <a:ext cx="0" cy="63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2" name="直接连接符 238711"/>
              <p:cNvSpPr/>
              <p:nvPr/>
            </p:nvSpPr>
            <p:spPr>
              <a:xfrm>
                <a:off x="791" y="2531"/>
                <a:ext cx="1" cy="63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3" name="直接连接符 238712"/>
              <p:cNvSpPr/>
              <p:nvPr/>
            </p:nvSpPr>
            <p:spPr>
              <a:xfrm>
                <a:off x="1279" y="2531"/>
                <a:ext cx="2" cy="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4" name="直接连接符 238713"/>
              <p:cNvSpPr/>
              <p:nvPr/>
            </p:nvSpPr>
            <p:spPr>
              <a:xfrm>
                <a:off x="1279" y="2664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5" name="直接连接符 238714"/>
              <p:cNvSpPr/>
              <p:nvPr/>
            </p:nvSpPr>
            <p:spPr>
              <a:xfrm>
                <a:off x="1279" y="2823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6" name="直接连接符 238715"/>
              <p:cNvSpPr/>
              <p:nvPr/>
            </p:nvSpPr>
            <p:spPr>
              <a:xfrm>
                <a:off x="1279" y="2980"/>
                <a:ext cx="2" cy="10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7" name="直接连接符 238716"/>
              <p:cNvSpPr/>
              <p:nvPr/>
            </p:nvSpPr>
            <p:spPr>
              <a:xfrm>
                <a:off x="1279" y="3139"/>
                <a:ext cx="2" cy="10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8" name="直接连接符 238717"/>
              <p:cNvSpPr/>
              <p:nvPr/>
            </p:nvSpPr>
            <p:spPr>
              <a:xfrm>
                <a:off x="1279" y="3297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19" name="直接连接符 238718"/>
              <p:cNvSpPr/>
              <p:nvPr/>
            </p:nvSpPr>
            <p:spPr>
              <a:xfrm>
                <a:off x="1279" y="3454"/>
                <a:ext cx="2" cy="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0" name="直接连接符 238719"/>
              <p:cNvSpPr/>
              <p:nvPr/>
            </p:nvSpPr>
            <p:spPr>
              <a:xfrm>
                <a:off x="1861" y="2531"/>
                <a:ext cx="2" cy="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1" name="直接连接符 238720"/>
              <p:cNvSpPr/>
              <p:nvPr/>
            </p:nvSpPr>
            <p:spPr>
              <a:xfrm>
                <a:off x="1861" y="2664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2" name="直接连接符 238721"/>
              <p:cNvSpPr/>
              <p:nvPr/>
            </p:nvSpPr>
            <p:spPr>
              <a:xfrm>
                <a:off x="1861" y="2823"/>
                <a:ext cx="2" cy="10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3" name="直接连接符 238722"/>
              <p:cNvSpPr/>
              <p:nvPr/>
            </p:nvSpPr>
            <p:spPr>
              <a:xfrm>
                <a:off x="1861" y="2980"/>
                <a:ext cx="2" cy="10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4" name="直接连接符 238723"/>
              <p:cNvSpPr/>
              <p:nvPr/>
            </p:nvSpPr>
            <p:spPr>
              <a:xfrm>
                <a:off x="1861" y="3139"/>
                <a:ext cx="2" cy="10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5" name="直接连接符 238724"/>
              <p:cNvSpPr/>
              <p:nvPr/>
            </p:nvSpPr>
            <p:spPr>
              <a:xfrm>
                <a:off x="1861" y="3296"/>
                <a:ext cx="2" cy="10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6" name="直接连接符 238725"/>
              <p:cNvSpPr/>
              <p:nvPr/>
            </p:nvSpPr>
            <p:spPr>
              <a:xfrm>
                <a:off x="1861" y="3454"/>
                <a:ext cx="2" cy="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7" name="直接连接符 238726"/>
              <p:cNvSpPr/>
              <p:nvPr/>
            </p:nvSpPr>
            <p:spPr>
              <a:xfrm>
                <a:off x="1569" y="2455"/>
                <a:ext cx="2" cy="50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8" name="直接连接符 238727"/>
              <p:cNvSpPr/>
              <p:nvPr/>
            </p:nvSpPr>
            <p:spPr>
              <a:xfrm>
                <a:off x="1569" y="3039"/>
                <a:ext cx="2" cy="8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29" name="直接连接符 238728"/>
              <p:cNvSpPr/>
              <p:nvPr/>
            </p:nvSpPr>
            <p:spPr>
              <a:xfrm>
                <a:off x="1569" y="3211"/>
                <a:ext cx="2" cy="49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0" name="任意多边形 238729"/>
              <p:cNvSpPr/>
              <p:nvPr/>
            </p:nvSpPr>
            <p:spPr>
              <a:xfrm>
                <a:off x="986" y="3373"/>
                <a:ext cx="1166" cy="211"/>
              </a:xfrm>
              <a:custGeom>
                <a:avLst/>
                <a:gdLst/>
                <a:ahLst/>
                <a:cxnLst/>
                <a:rect l="0" t="0" r="0" b="0"/>
                <a:pathLst>
                  <a:path w="5239" h="873">
                    <a:moveTo>
                      <a:pt x="0" y="0"/>
                    </a:moveTo>
                    <a:lnTo>
                      <a:pt x="156" y="112"/>
                    </a:lnTo>
                    <a:lnTo>
                      <a:pt x="320" y="219"/>
                    </a:lnTo>
                    <a:lnTo>
                      <a:pt x="487" y="317"/>
                    </a:lnTo>
                    <a:lnTo>
                      <a:pt x="657" y="408"/>
                    </a:lnTo>
                    <a:lnTo>
                      <a:pt x="833" y="491"/>
                    </a:lnTo>
                    <a:lnTo>
                      <a:pt x="1011" y="566"/>
                    </a:lnTo>
                    <a:lnTo>
                      <a:pt x="1193" y="634"/>
                    </a:lnTo>
                    <a:lnTo>
                      <a:pt x="1377" y="693"/>
                    </a:lnTo>
                    <a:lnTo>
                      <a:pt x="1564" y="744"/>
                    </a:lnTo>
                    <a:lnTo>
                      <a:pt x="1753" y="786"/>
                    </a:lnTo>
                    <a:lnTo>
                      <a:pt x="1944" y="822"/>
                    </a:lnTo>
                    <a:lnTo>
                      <a:pt x="2136" y="847"/>
                    </a:lnTo>
                    <a:lnTo>
                      <a:pt x="2329" y="864"/>
                    </a:lnTo>
                    <a:lnTo>
                      <a:pt x="2522" y="873"/>
                    </a:lnTo>
                    <a:lnTo>
                      <a:pt x="2716" y="873"/>
                    </a:lnTo>
                    <a:lnTo>
                      <a:pt x="2909" y="864"/>
                    </a:lnTo>
                    <a:lnTo>
                      <a:pt x="3102" y="847"/>
                    </a:lnTo>
                    <a:lnTo>
                      <a:pt x="3295" y="822"/>
                    </a:lnTo>
                    <a:lnTo>
                      <a:pt x="3486" y="786"/>
                    </a:lnTo>
                    <a:lnTo>
                      <a:pt x="3675" y="744"/>
                    </a:lnTo>
                    <a:lnTo>
                      <a:pt x="3862" y="693"/>
                    </a:lnTo>
                    <a:lnTo>
                      <a:pt x="4046" y="634"/>
                    </a:lnTo>
                    <a:lnTo>
                      <a:pt x="4228" y="566"/>
                    </a:lnTo>
                    <a:lnTo>
                      <a:pt x="4407" y="491"/>
                    </a:lnTo>
                    <a:lnTo>
                      <a:pt x="4582" y="408"/>
                    </a:lnTo>
                    <a:lnTo>
                      <a:pt x="4753" y="317"/>
                    </a:lnTo>
                    <a:lnTo>
                      <a:pt x="4920" y="219"/>
                    </a:lnTo>
                    <a:lnTo>
                      <a:pt x="5082" y="112"/>
                    </a:lnTo>
                    <a:lnTo>
                      <a:pt x="5239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1" name="任意多边形 238730"/>
              <p:cNvSpPr/>
              <p:nvPr/>
            </p:nvSpPr>
            <p:spPr>
              <a:xfrm>
                <a:off x="791" y="3162"/>
                <a:ext cx="195" cy="211"/>
              </a:xfrm>
              <a:custGeom>
                <a:avLst/>
                <a:gdLst/>
                <a:ahLst/>
                <a:cxnLst/>
                <a:rect l="0" t="0" r="0" b="0"/>
                <a:pathLst>
                  <a:path w="875" h="874">
                    <a:moveTo>
                      <a:pt x="0" y="0"/>
                    </a:moveTo>
                    <a:lnTo>
                      <a:pt x="109" y="139"/>
                    </a:lnTo>
                    <a:lnTo>
                      <a:pt x="224" y="274"/>
                    </a:lnTo>
                    <a:lnTo>
                      <a:pt x="344" y="405"/>
                    </a:lnTo>
                    <a:lnTo>
                      <a:pt x="469" y="530"/>
                    </a:lnTo>
                    <a:lnTo>
                      <a:pt x="600" y="650"/>
                    </a:lnTo>
                    <a:lnTo>
                      <a:pt x="735" y="765"/>
                    </a:lnTo>
                    <a:lnTo>
                      <a:pt x="875" y="874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2" name="任意多边形 238731"/>
              <p:cNvSpPr/>
              <p:nvPr/>
            </p:nvSpPr>
            <p:spPr>
              <a:xfrm>
                <a:off x="2152" y="3162"/>
                <a:ext cx="196" cy="211"/>
              </a:xfrm>
              <a:custGeom>
                <a:avLst/>
                <a:gdLst/>
                <a:ahLst/>
                <a:cxnLst/>
                <a:rect l="0" t="0" r="0" b="0"/>
                <a:pathLst>
                  <a:path w="874" h="874">
                    <a:moveTo>
                      <a:pt x="0" y="874"/>
                    </a:moveTo>
                    <a:lnTo>
                      <a:pt x="140" y="765"/>
                    </a:lnTo>
                    <a:lnTo>
                      <a:pt x="275" y="650"/>
                    </a:lnTo>
                    <a:lnTo>
                      <a:pt x="405" y="530"/>
                    </a:lnTo>
                    <a:lnTo>
                      <a:pt x="530" y="405"/>
                    </a:lnTo>
                    <a:lnTo>
                      <a:pt x="651" y="274"/>
                    </a:lnTo>
                    <a:lnTo>
                      <a:pt x="765" y="139"/>
                    </a:lnTo>
                    <a:lnTo>
                      <a:pt x="874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3" name="直接连接符 238732"/>
              <p:cNvSpPr/>
              <p:nvPr/>
            </p:nvSpPr>
            <p:spPr>
              <a:xfrm flipH="1">
                <a:off x="986" y="2531"/>
                <a:ext cx="116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4" name="直接连接符 238733"/>
              <p:cNvSpPr/>
              <p:nvPr/>
            </p:nvSpPr>
            <p:spPr>
              <a:xfrm flipH="1">
                <a:off x="791" y="2531"/>
                <a:ext cx="195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5" name="直接连接符 238734"/>
              <p:cNvSpPr/>
              <p:nvPr/>
            </p:nvSpPr>
            <p:spPr>
              <a:xfrm>
                <a:off x="2152" y="2531"/>
                <a:ext cx="19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8736" name="组合 238735"/>
            <p:cNvGrpSpPr/>
            <p:nvPr/>
          </p:nvGrpSpPr>
          <p:grpSpPr>
            <a:xfrm>
              <a:off x="791" y="288"/>
              <a:ext cx="1557" cy="1581"/>
              <a:chOff x="791" y="288"/>
              <a:chExt cx="1557" cy="1581"/>
            </a:xfrm>
          </p:grpSpPr>
          <p:sp>
            <p:nvSpPr>
              <p:cNvPr id="238737" name="直接连接符 238736"/>
              <p:cNvSpPr/>
              <p:nvPr/>
            </p:nvSpPr>
            <p:spPr>
              <a:xfrm>
                <a:off x="986" y="349"/>
                <a:ext cx="1" cy="105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8" name="直接连接符 238737"/>
              <p:cNvSpPr/>
              <p:nvPr/>
            </p:nvSpPr>
            <p:spPr>
              <a:xfrm>
                <a:off x="2152" y="349"/>
                <a:ext cx="1" cy="105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39" name="直接连接符 238738"/>
              <p:cNvSpPr/>
              <p:nvPr/>
            </p:nvSpPr>
            <p:spPr>
              <a:xfrm>
                <a:off x="1562" y="288"/>
                <a:ext cx="1" cy="319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0" name="直接连接符 238739"/>
              <p:cNvSpPr/>
              <p:nvPr/>
            </p:nvSpPr>
            <p:spPr>
              <a:xfrm>
                <a:off x="1564" y="693"/>
                <a:ext cx="2" cy="8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1" name="直接连接符 238740"/>
              <p:cNvSpPr/>
              <p:nvPr/>
            </p:nvSpPr>
            <p:spPr>
              <a:xfrm>
                <a:off x="1564" y="865"/>
                <a:ext cx="2" cy="427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2" name="直接连接符 238741"/>
              <p:cNvSpPr/>
              <p:nvPr/>
            </p:nvSpPr>
            <p:spPr>
              <a:xfrm>
                <a:off x="1567" y="1378"/>
                <a:ext cx="2" cy="8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3" name="直接连接符 238742"/>
              <p:cNvSpPr/>
              <p:nvPr/>
            </p:nvSpPr>
            <p:spPr>
              <a:xfrm>
                <a:off x="1567" y="1549"/>
                <a:ext cx="2" cy="32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4" name="直接连接符 238743"/>
              <p:cNvSpPr/>
              <p:nvPr/>
            </p:nvSpPr>
            <p:spPr>
              <a:xfrm flipH="1">
                <a:off x="1759" y="899"/>
                <a:ext cx="290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5" name="直接连接符 238744"/>
              <p:cNvSpPr/>
              <p:nvPr/>
            </p:nvSpPr>
            <p:spPr>
              <a:xfrm flipH="1">
                <a:off x="1562" y="899"/>
                <a:ext cx="97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6" name="直接连接符 238745"/>
              <p:cNvSpPr/>
              <p:nvPr/>
            </p:nvSpPr>
            <p:spPr>
              <a:xfrm flipH="1">
                <a:off x="1171" y="899"/>
                <a:ext cx="29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7" name="直接连接符 238746"/>
              <p:cNvSpPr/>
              <p:nvPr/>
            </p:nvSpPr>
            <p:spPr>
              <a:xfrm>
                <a:off x="1861" y="1824"/>
                <a:ext cx="48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8" name="直接连接符 238747"/>
              <p:cNvSpPr/>
              <p:nvPr/>
            </p:nvSpPr>
            <p:spPr>
              <a:xfrm>
                <a:off x="791" y="1402"/>
                <a:ext cx="1" cy="42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49" name="直接连接符 238748"/>
              <p:cNvSpPr/>
              <p:nvPr/>
            </p:nvSpPr>
            <p:spPr>
              <a:xfrm flipV="1">
                <a:off x="1279" y="1007"/>
                <a:ext cx="2" cy="81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0" name="直接连接符 238749"/>
              <p:cNvSpPr/>
              <p:nvPr/>
            </p:nvSpPr>
            <p:spPr>
              <a:xfrm>
                <a:off x="1861" y="982"/>
                <a:ext cx="2" cy="84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1" name="直接连接符 238750"/>
              <p:cNvSpPr/>
              <p:nvPr/>
            </p:nvSpPr>
            <p:spPr>
              <a:xfrm>
                <a:off x="791" y="1824"/>
                <a:ext cx="488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2" name="任意多边形 238751"/>
              <p:cNvSpPr/>
              <p:nvPr/>
            </p:nvSpPr>
            <p:spPr>
              <a:xfrm>
                <a:off x="1277" y="666"/>
                <a:ext cx="584" cy="341"/>
              </a:xfrm>
              <a:custGeom>
                <a:avLst/>
                <a:gdLst/>
                <a:ahLst/>
                <a:cxnLst/>
                <a:rect l="0" t="0" r="0" b="0"/>
                <a:pathLst>
                  <a:path w="2619" h="1413">
                    <a:moveTo>
                      <a:pt x="3" y="1413"/>
                    </a:moveTo>
                    <a:lnTo>
                      <a:pt x="0" y="1308"/>
                    </a:lnTo>
                    <a:lnTo>
                      <a:pt x="17" y="1093"/>
                    </a:lnTo>
                    <a:lnTo>
                      <a:pt x="69" y="884"/>
                    </a:lnTo>
                    <a:lnTo>
                      <a:pt x="154" y="689"/>
                    </a:lnTo>
                    <a:lnTo>
                      <a:pt x="270" y="510"/>
                    </a:lnTo>
                    <a:lnTo>
                      <a:pt x="416" y="349"/>
                    </a:lnTo>
                    <a:lnTo>
                      <a:pt x="589" y="212"/>
                    </a:lnTo>
                    <a:lnTo>
                      <a:pt x="717" y="137"/>
                    </a:lnTo>
                    <a:lnTo>
                      <a:pt x="855" y="78"/>
                    </a:lnTo>
                    <a:lnTo>
                      <a:pt x="998" y="34"/>
                    </a:lnTo>
                    <a:lnTo>
                      <a:pt x="1215" y="0"/>
                    </a:lnTo>
                    <a:lnTo>
                      <a:pt x="1434" y="2"/>
                    </a:lnTo>
                    <a:lnTo>
                      <a:pt x="1641" y="40"/>
                    </a:lnTo>
                    <a:lnTo>
                      <a:pt x="1841" y="109"/>
                    </a:lnTo>
                    <a:lnTo>
                      <a:pt x="2029" y="211"/>
                    </a:lnTo>
                    <a:lnTo>
                      <a:pt x="2195" y="342"/>
                    </a:lnTo>
                    <a:lnTo>
                      <a:pt x="2344" y="504"/>
                    </a:lnTo>
                    <a:lnTo>
                      <a:pt x="2465" y="689"/>
                    </a:lnTo>
                    <a:lnTo>
                      <a:pt x="2527" y="824"/>
                    </a:lnTo>
                    <a:lnTo>
                      <a:pt x="2575" y="967"/>
                    </a:lnTo>
                    <a:lnTo>
                      <a:pt x="2605" y="1114"/>
                    </a:lnTo>
                    <a:lnTo>
                      <a:pt x="2619" y="1308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3" name="直接连接符 238752"/>
              <p:cNvSpPr/>
              <p:nvPr/>
            </p:nvSpPr>
            <p:spPr>
              <a:xfrm flipH="1">
                <a:off x="791" y="1402"/>
                <a:ext cx="195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4" name="直接连接符 238753"/>
              <p:cNvSpPr/>
              <p:nvPr/>
            </p:nvSpPr>
            <p:spPr>
              <a:xfrm>
                <a:off x="2348" y="1402"/>
                <a:ext cx="0" cy="42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5" name="直接连接符 238754"/>
              <p:cNvSpPr/>
              <p:nvPr/>
            </p:nvSpPr>
            <p:spPr>
              <a:xfrm>
                <a:off x="2152" y="1402"/>
                <a:ext cx="19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56" name="直接连接符 238755"/>
              <p:cNvSpPr/>
              <p:nvPr/>
            </p:nvSpPr>
            <p:spPr>
              <a:xfrm>
                <a:off x="986" y="349"/>
                <a:ext cx="1166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8757" name="文本框 238756"/>
          <p:cNvSpPr txBox="1"/>
          <p:nvPr/>
        </p:nvSpPr>
        <p:spPr>
          <a:xfrm>
            <a:off x="34925" y="-77787"/>
            <a:ext cx="58724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黑体" charset="0"/>
                <a:ea typeface="黑体" charset="0"/>
              </a:rPr>
              <a:t>9 </a:t>
            </a:r>
            <a:r>
              <a:rPr lang="zh-CN" altLang="en-US" sz="2800" dirty="0">
                <a:solidFill>
                  <a:srgbClr val="0000FA"/>
                </a:solidFill>
                <a:latin typeface="黑体" charset="0"/>
                <a:ea typeface="黑体" charset="0"/>
              </a:rPr>
              <a:t>分析物体表面交线，补画左视图</a:t>
            </a:r>
          </a:p>
        </p:txBody>
      </p:sp>
      <p:sp>
        <p:nvSpPr>
          <p:cNvPr id="238758" name="文本框 238757"/>
          <p:cNvSpPr txBox="1"/>
          <p:nvPr/>
        </p:nvSpPr>
        <p:spPr>
          <a:xfrm>
            <a:off x="7453313" y="5056188"/>
            <a:ext cx="636587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400" b="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238759" name="组合 238758"/>
          <p:cNvGrpSpPr/>
          <p:nvPr/>
        </p:nvGrpSpPr>
        <p:grpSpPr>
          <a:xfrm>
            <a:off x="1711325" y="857250"/>
            <a:ext cx="531813" cy="895350"/>
            <a:chOff x="1056" y="540"/>
            <a:chExt cx="335" cy="564"/>
          </a:xfrm>
        </p:grpSpPr>
        <p:sp>
          <p:nvSpPr>
            <p:cNvPr id="238760" name="文本框 238759"/>
            <p:cNvSpPr txBox="1"/>
            <p:nvPr/>
          </p:nvSpPr>
          <p:spPr>
            <a:xfrm>
              <a:off x="1056" y="540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a'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8761" name="矩形 238760"/>
            <p:cNvSpPr/>
            <p:nvPr/>
          </p:nvSpPr>
          <p:spPr>
            <a:xfrm>
              <a:off x="1152" y="624"/>
              <a:ext cx="239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4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</p:grpSp>
      <p:grpSp>
        <p:nvGrpSpPr>
          <p:cNvPr id="238762" name="组合 238761"/>
          <p:cNvGrpSpPr/>
          <p:nvPr/>
        </p:nvGrpSpPr>
        <p:grpSpPr>
          <a:xfrm>
            <a:off x="1863725" y="5181600"/>
            <a:ext cx="379413" cy="854075"/>
            <a:chOff x="1152" y="3264"/>
            <a:chExt cx="239" cy="538"/>
          </a:xfrm>
        </p:grpSpPr>
        <p:sp>
          <p:nvSpPr>
            <p:cNvPr id="238763" name="矩形 238762"/>
            <p:cNvSpPr/>
            <p:nvPr/>
          </p:nvSpPr>
          <p:spPr>
            <a:xfrm>
              <a:off x="1199" y="3533"/>
              <a:ext cx="112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8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8764" name="矩形 238763"/>
            <p:cNvSpPr/>
            <p:nvPr/>
          </p:nvSpPr>
          <p:spPr>
            <a:xfrm>
              <a:off x="1152" y="3264"/>
              <a:ext cx="239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4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</p:grpSp>
      <p:grpSp>
        <p:nvGrpSpPr>
          <p:cNvPr id="238765" name="组合 238764"/>
          <p:cNvGrpSpPr/>
          <p:nvPr/>
        </p:nvGrpSpPr>
        <p:grpSpPr>
          <a:xfrm>
            <a:off x="6627813" y="990600"/>
            <a:ext cx="1014412" cy="762000"/>
            <a:chOff x="4153" y="624"/>
            <a:chExt cx="639" cy="480"/>
          </a:xfrm>
        </p:grpSpPr>
        <p:sp>
          <p:nvSpPr>
            <p:cNvPr id="238766" name="矩形 238765"/>
            <p:cNvSpPr/>
            <p:nvPr/>
          </p:nvSpPr>
          <p:spPr>
            <a:xfrm>
              <a:off x="4153" y="624"/>
              <a:ext cx="239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4400" b="0"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8767" name="文本框 238766"/>
            <p:cNvSpPr txBox="1"/>
            <p:nvPr/>
          </p:nvSpPr>
          <p:spPr>
            <a:xfrm>
              <a:off x="4406" y="732"/>
              <a:ext cx="386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latin typeface="Times New Roman" pitchFamily="18" charset="0"/>
                  <a:ea typeface="宋体" charset="-122"/>
                </a:rPr>
                <a:t>a"</a:t>
              </a:r>
            </a:p>
          </p:txBody>
        </p:sp>
      </p:grpSp>
      <p:grpSp>
        <p:nvGrpSpPr>
          <p:cNvPr id="238768" name="组合 238767"/>
          <p:cNvGrpSpPr/>
          <p:nvPr/>
        </p:nvGrpSpPr>
        <p:grpSpPr>
          <a:xfrm>
            <a:off x="5338763" y="1447800"/>
            <a:ext cx="1477962" cy="2789238"/>
            <a:chOff x="3341" y="912"/>
            <a:chExt cx="931" cy="1757"/>
          </a:xfrm>
        </p:grpSpPr>
        <p:grpSp>
          <p:nvGrpSpPr>
            <p:cNvPr id="238769" name="组合 238768"/>
            <p:cNvGrpSpPr/>
            <p:nvPr/>
          </p:nvGrpSpPr>
          <p:grpSpPr>
            <a:xfrm>
              <a:off x="3341" y="1824"/>
              <a:ext cx="929" cy="845"/>
              <a:chOff x="3341" y="1824"/>
              <a:chExt cx="929" cy="845"/>
            </a:xfrm>
          </p:grpSpPr>
          <p:sp>
            <p:nvSpPr>
              <p:cNvPr id="238770" name="直接连接符 238769"/>
              <p:cNvSpPr/>
              <p:nvPr/>
            </p:nvSpPr>
            <p:spPr>
              <a:xfrm>
                <a:off x="3341" y="1824"/>
                <a:ext cx="1" cy="84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1" name="直接连接符 238770"/>
              <p:cNvSpPr/>
              <p:nvPr/>
            </p:nvSpPr>
            <p:spPr>
              <a:xfrm>
                <a:off x="4268" y="1824"/>
                <a:ext cx="2" cy="845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2" name="直接连接符 238771"/>
              <p:cNvSpPr/>
              <p:nvPr/>
            </p:nvSpPr>
            <p:spPr>
              <a:xfrm>
                <a:off x="3419" y="2627"/>
                <a:ext cx="77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3" name="任意多边形 238772"/>
              <p:cNvSpPr/>
              <p:nvPr/>
            </p:nvSpPr>
            <p:spPr>
              <a:xfrm>
                <a:off x="3341" y="2612"/>
                <a:ext cx="78" cy="29"/>
              </a:xfrm>
              <a:custGeom>
                <a:avLst/>
                <a:gdLst/>
                <a:ahLst/>
                <a:cxnLst/>
                <a:rect l="0" t="0" r="0" b="0"/>
                <a:pathLst>
                  <a:path w="350" h="117">
                    <a:moveTo>
                      <a:pt x="350" y="0"/>
                    </a:moveTo>
                    <a:lnTo>
                      <a:pt x="350" y="117"/>
                    </a:lnTo>
                    <a:lnTo>
                      <a:pt x="0" y="59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4" name="任意多边形 238773"/>
              <p:cNvSpPr/>
              <p:nvPr/>
            </p:nvSpPr>
            <p:spPr>
              <a:xfrm>
                <a:off x="3341" y="2612"/>
                <a:ext cx="78" cy="29"/>
              </a:xfrm>
              <a:custGeom>
                <a:avLst/>
                <a:gdLst/>
                <a:ahLst/>
                <a:cxnLst/>
                <a:rect l="0" t="0" r="0" b="0"/>
                <a:pathLst>
                  <a:path w="350" h="117">
                    <a:moveTo>
                      <a:pt x="350" y="0"/>
                    </a:moveTo>
                    <a:lnTo>
                      <a:pt x="350" y="117"/>
                    </a:lnTo>
                    <a:lnTo>
                      <a:pt x="0" y="59"/>
                    </a:lnTo>
                    <a:lnTo>
                      <a:pt x="350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5" name="任意多边形 238774"/>
              <p:cNvSpPr/>
              <p:nvPr/>
            </p:nvSpPr>
            <p:spPr>
              <a:xfrm>
                <a:off x="4190" y="2612"/>
                <a:ext cx="78" cy="29"/>
              </a:xfrm>
              <a:custGeom>
                <a:avLst/>
                <a:gdLst/>
                <a:ahLst/>
                <a:cxnLst/>
                <a:rect l="0" t="0" r="0" b="0"/>
                <a:pathLst>
                  <a:path w="349" h="117">
                    <a:moveTo>
                      <a:pt x="0" y="0"/>
                    </a:moveTo>
                    <a:lnTo>
                      <a:pt x="0" y="117"/>
                    </a:lnTo>
                    <a:lnTo>
                      <a:pt x="349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76" name="任意多边形 238775"/>
              <p:cNvSpPr/>
              <p:nvPr/>
            </p:nvSpPr>
            <p:spPr>
              <a:xfrm>
                <a:off x="4190" y="2612"/>
                <a:ext cx="78" cy="29"/>
              </a:xfrm>
              <a:custGeom>
                <a:avLst/>
                <a:gdLst/>
                <a:ahLst/>
                <a:cxnLst/>
                <a:rect l="0" t="0" r="0" b="0"/>
                <a:pathLst>
                  <a:path w="349" h="117">
                    <a:moveTo>
                      <a:pt x="0" y="0"/>
                    </a:moveTo>
                    <a:lnTo>
                      <a:pt x="0" y="117"/>
                    </a:lnTo>
                    <a:lnTo>
                      <a:pt x="349" y="59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8777" name="组合 238776"/>
              <p:cNvGrpSpPr/>
              <p:nvPr/>
            </p:nvGrpSpPr>
            <p:grpSpPr>
              <a:xfrm>
                <a:off x="3743" y="2448"/>
                <a:ext cx="145" cy="147"/>
                <a:chOff x="3743" y="2490"/>
                <a:chExt cx="90" cy="105"/>
              </a:xfrm>
            </p:grpSpPr>
            <p:sp>
              <p:nvSpPr>
                <p:cNvPr id="238778" name="任意多边形 238777"/>
                <p:cNvSpPr/>
                <p:nvPr/>
              </p:nvSpPr>
              <p:spPr>
                <a:xfrm>
                  <a:off x="3743" y="2516"/>
                  <a:ext cx="31" cy="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5" h="328">
                      <a:moveTo>
                        <a:pt x="0" y="328"/>
                      </a:moveTo>
                      <a:lnTo>
                        <a:pt x="36" y="328"/>
                      </a:lnTo>
                      <a:lnTo>
                        <a:pt x="145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79" name="直接连接符 238778"/>
                <p:cNvSpPr/>
                <p:nvPr/>
              </p:nvSpPr>
              <p:spPr>
                <a:xfrm>
                  <a:off x="3743" y="2516"/>
                  <a:ext cx="15" cy="54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0" name="直接连接符 238779"/>
                <p:cNvSpPr/>
                <p:nvPr/>
              </p:nvSpPr>
              <p:spPr>
                <a:xfrm>
                  <a:off x="3799" y="2490"/>
                  <a:ext cx="16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1" name="任意多边形 238780"/>
                <p:cNvSpPr/>
                <p:nvPr/>
              </p:nvSpPr>
              <p:spPr>
                <a:xfrm>
                  <a:off x="3815" y="2490"/>
                  <a:ext cx="17" cy="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145">
                      <a:moveTo>
                        <a:pt x="0" y="145"/>
                      </a:moveTo>
                      <a:lnTo>
                        <a:pt x="22" y="142"/>
                      </a:lnTo>
                      <a:lnTo>
                        <a:pt x="42" y="131"/>
                      </a:lnTo>
                      <a:lnTo>
                        <a:pt x="59" y="116"/>
                      </a:lnTo>
                      <a:lnTo>
                        <a:pt x="69" y="95"/>
                      </a:lnTo>
                      <a:lnTo>
                        <a:pt x="72" y="72"/>
                      </a:lnTo>
                      <a:lnTo>
                        <a:pt x="69" y="51"/>
                      </a:lnTo>
                      <a:lnTo>
                        <a:pt x="59" y="30"/>
                      </a:lnTo>
                      <a:lnTo>
                        <a:pt x="42" y="13"/>
                      </a:lnTo>
                      <a:lnTo>
                        <a:pt x="22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2" name="直接连接符 238781"/>
                <p:cNvSpPr/>
                <p:nvPr/>
              </p:nvSpPr>
              <p:spPr>
                <a:xfrm flipH="1">
                  <a:off x="3807" y="2524"/>
                  <a:ext cx="8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3" name="任意多边形 238782"/>
                <p:cNvSpPr/>
                <p:nvPr/>
              </p:nvSpPr>
              <p:spPr>
                <a:xfrm>
                  <a:off x="3815" y="2524"/>
                  <a:ext cx="17" cy="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74">
                      <a:moveTo>
                        <a:pt x="72" y="74"/>
                      </a:moveTo>
                      <a:lnTo>
                        <a:pt x="69" y="51"/>
                      </a:lnTo>
                      <a:lnTo>
                        <a:pt x="59" y="31"/>
                      </a:lnTo>
                      <a:lnTo>
                        <a:pt x="42" y="15"/>
                      </a:lnTo>
                      <a:lnTo>
                        <a:pt x="22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4" name="直接连接符 238783"/>
                <p:cNvSpPr/>
                <p:nvPr/>
              </p:nvSpPr>
              <p:spPr>
                <a:xfrm>
                  <a:off x="3832" y="2543"/>
                  <a:ext cx="1" cy="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5" name="任意多边形 238784"/>
                <p:cNvSpPr/>
                <p:nvPr/>
              </p:nvSpPr>
              <p:spPr>
                <a:xfrm>
                  <a:off x="3815" y="2551"/>
                  <a:ext cx="17" cy="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73">
                      <a:moveTo>
                        <a:pt x="0" y="73"/>
                      </a:moveTo>
                      <a:lnTo>
                        <a:pt x="22" y="69"/>
                      </a:lnTo>
                      <a:lnTo>
                        <a:pt x="42" y="59"/>
                      </a:lnTo>
                      <a:lnTo>
                        <a:pt x="59" y="42"/>
                      </a:lnTo>
                      <a:lnTo>
                        <a:pt x="69" y="23"/>
                      </a:lnTo>
                      <a:lnTo>
                        <a:pt x="7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6" name="直接连接符 238785"/>
                <p:cNvSpPr/>
                <p:nvPr/>
              </p:nvSpPr>
              <p:spPr>
                <a:xfrm flipH="1">
                  <a:off x="3799" y="2570"/>
                  <a:ext cx="16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8787" name="直接连接符 238786"/>
              <p:cNvSpPr/>
              <p:nvPr/>
            </p:nvSpPr>
            <p:spPr>
              <a:xfrm>
                <a:off x="4268" y="2627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88" name="直接连接符 238787"/>
              <p:cNvSpPr/>
              <p:nvPr/>
            </p:nvSpPr>
            <p:spPr>
              <a:xfrm>
                <a:off x="3341" y="1824"/>
                <a:ext cx="1" cy="64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789" name="直接连接符 238788"/>
            <p:cNvSpPr/>
            <p:nvPr/>
          </p:nvSpPr>
          <p:spPr>
            <a:xfrm flipV="1">
              <a:off x="4272" y="912"/>
              <a:ext cx="0" cy="9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790" name="矩形 238789"/>
          <p:cNvSpPr/>
          <p:nvPr/>
        </p:nvSpPr>
        <p:spPr>
          <a:xfrm>
            <a:off x="8756650" y="6521450"/>
            <a:ext cx="3873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7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对象 232449"/>
          <p:cNvGraphicFramePr>
            <a:graphicFrameLocks/>
          </p:cNvGraphicFramePr>
          <p:nvPr/>
        </p:nvGraphicFramePr>
        <p:xfrm>
          <a:off x="4876800" y="2957513"/>
          <a:ext cx="4113213" cy="3614737"/>
        </p:xfrm>
        <a:graphic>
          <a:graphicData uri="http://schemas.openxmlformats.org/presentationml/2006/ole">
            <p:oleObj spid="_x0000_s60417" r:id="rId5" imgW="3924848" imgH="3448531" progId="PBrush">
              <p:embed/>
            </p:oleObj>
          </a:graphicData>
        </a:graphic>
      </p:graphicFrame>
      <p:grpSp>
        <p:nvGrpSpPr>
          <p:cNvPr id="232451" name="组合 232450"/>
          <p:cNvGrpSpPr/>
          <p:nvPr/>
        </p:nvGrpSpPr>
        <p:grpSpPr>
          <a:xfrm>
            <a:off x="1301750" y="2514600"/>
            <a:ext cx="846138" cy="1314450"/>
            <a:chOff x="820" y="1584"/>
            <a:chExt cx="533" cy="828"/>
          </a:xfrm>
        </p:grpSpPr>
        <p:sp>
          <p:nvSpPr>
            <p:cNvPr id="232452" name="直接连接符 232451"/>
            <p:cNvSpPr/>
            <p:nvPr/>
          </p:nvSpPr>
          <p:spPr>
            <a:xfrm>
              <a:off x="820" y="1584"/>
              <a:ext cx="2" cy="8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3" name="直接连接符 232452"/>
            <p:cNvSpPr/>
            <p:nvPr/>
          </p:nvSpPr>
          <p:spPr>
            <a:xfrm>
              <a:off x="936" y="2329"/>
              <a:ext cx="299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4" name="任意多边形 232453"/>
            <p:cNvSpPr/>
            <p:nvPr/>
          </p:nvSpPr>
          <p:spPr>
            <a:xfrm>
              <a:off x="820" y="2310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4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5" name="任意多边形 232454"/>
            <p:cNvSpPr/>
            <p:nvPr/>
          </p:nvSpPr>
          <p:spPr>
            <a:xfrm>
              <a:off x="820" y="2310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4"/>
                  </a:lnTo>
                  <a:lnTo>
                    <a:pt x="44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6" name="任意多边形 232455"/>
            <p:cNvSpPr/>
            <p:nvPr/>
          </p:nvSpPr>
          <p:spPr>
            <a:xfrm>
              <a:off x="1235" y="2310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7" name="矩形 232456"/>
            <p:cNvSpPr/>
            <p:nvPr/>
          </p:nvSpPr>
          <p:spPr>
            <a:xfrm>
              <a:off x="1006" y="2152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R5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458" name="任意多边形 232457"/>
            <p:cNvSpPr/>
            <p:nvPr/>
          </p:nvSpPr>
          <p:spPr>
            <a:xfrm>
              <a:off x="1235" y="2310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59" name="直接连接符 232458"/>
            <p:cNvSpPr/>
            <p:nvPr/>
          </p:nvSpPr>
          <p:spPr>
            <a:xfrm>
              <a:off x="1351" y="2329"/>
              <a:ext cx="2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460" name="组合 232459"/>
          <p:cNvGrpSpPr/>
          <p:nvPr/>
        </p:nvGrpSpPr>
        <p:grpSpPr>
          <a:xfrm>
            <a:off x="1328738" y="2459038"/>
            <a:ext cx="815975" cy="1003300"/>
            <a:chOff x="837" y="1549"/>
            <a:chExt cx="514" cy="632"/>
          </a:xfrm>
        </p:grpSpPr>
        <p:sp>
          <p:nvSpPr>
            <p:cNvPr id="232461" name="直接连接符 232460"/>
            <p:cNvSpPr/>
            <p:nvPr/>
          </p:nvSpPr>
          <p:spPr>
            <a:xfrm>
              <a:off x="837" y="1549"/>
              <a:ext cx="2" cy="63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2" name="直接连接符 232461"/>
            <p:cNvSpPr/>
            <p:nvPr/>
          </p:nvSpPr>
          <p:spPr>
            <a:xfrm>
              <a:off x="953" y="2098"/>
              <a:ext cx="28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3" name="任意多边形 232462"/>
            <p:cNvSpPr/>
            <p:nvPr/>
          </p:nvSpPr>
          <p:spPr>
            <a:xfrm>
              <a:off x="837" y="2079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4" name="任意多边形 232463"/>
            <p:cNvSpPr/>
            <p:nvPr/>
          </p:nvSpPr>
          <p:spPr>
            <a:xfrm>
              <a:off x="837" y="2079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3"/>
                  </a:lnTo>
                  <a:lnTo>
                    <a:pt x="44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5" name="任意多边形 232464"/>
            <p:cNvSpPr/>
            <p:nvPr/>
          </p:nvSpPr>
          <p:spPr>
            <a:xfrm>
              <a:off x="1235" y="2079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6" name="矩形 232465"/>
            <p:cNvSpPr/>
            <p:nvPr/>
          </p:nvSpPr>
          <p:spPr>
            <a:xfrm>
              <a:off x="1012" y="1921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R4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467" name="任意多边形 232466"/>
            <p:cNvSpPr/>
            <p:nvPr/>
          </p:nvSpPr>
          <p:spPr>
            <a:xfrm>
              <a:off x="1235" y="2079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468" name="组合 232467"/>
          <p:cNvGrpSpPr/>
          <p:nvPr/>
        </p:nvGrpSpPr>
        <p:grpSpPr>
          <a:xfrm>
            <a:off x="1616075" y="76200"/>
            <a:ext cx="531813" cy="1801813"/>
            <a:chOff x="1018" y="48"/>
            <a:chExt cx="335" cy="1135"/>
          </a:xfrm>
        </p:grpSpPr>
        <p:sp>
          <p:nvSpPr>
            <p:cNvPr id="232469" name="直接连接符 232468"/>
            <p:cNvSpPr/>
            <p:nvPr/>
          </p:nvSpPr>
          <p:spPr>
            <a:xfrm flipV="1">
              <a:off x="1018" y="190"/>
              <a:ext cx="2" cy="99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0" name="直接连接符 232469"/>
            <p:cNvSpPr/>
            <p:nvPr/>
          </p:nvSpPr>
          <p:spPr>
            <a:xfrm>
              <a:off x="1136" y="273"/>
              <a:ext cx="9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1" name="任意多边形 232470"/>
            <p:cNvSpPr/>
            <p:nvPr/>
          </p:nvSpPr>
          <p:spPr>
            <a:xfrm>
              <a:off x="1018" y="254"/>
              <a:ext cx="118" cy="40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2" name="任意多边形 232471"/>
            <p:cNvSpPr/>
            <p:nvPr/>
          </p:nvSpPr>
          <p:spPr>
            <a:xfrm>
              <a:off x="1018" y="254"/>
              <a:ext cx="118" cy="40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440" y="0"/>
                  </a:moveTo>
                  <a:lnTo>
                    <a:pt x="440" y="147"/>
                  </a:lnTo>
                  <a:lnTo>
                    <a:pt x="0" y="73"/>
                  </a:lnTo>
                  <a:lnTo>
                    <a:pt x="44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3" name="任意多边形 232472"/>
            <p:cNvSpPr/>
            <p:nvPr/>
          </p:nvSpPr>
          <p:spPr>
            <a:xfrm>
              <a:off x="1235" y="254"/>
              <a:ext cx="116" cy="40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4" name="矩形 232473"/>
            <p:cNvSpPr/>
            <p:nvPr/>
          </p:nvSpPr>
          <p:spPr>
            <a:xfrm>
              <a:off x="1105" y="48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R2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475" name="任意多边形 232474"/>
            <p:cNvSpPr/>
            <p:nvPr/>
          </p:nvSpPr>
          <p:spPr>
            <a:xfrm>
              <a:off x="1235" y="254"/>
              <a:ext cx="116" cy="40"/>
            </a:xfrm>
            <a:custGeom>
              <a:avLst/>
              <a:gdLst/>
              <a:ahLst/>
              <a:cxnLst/>
              <a:rect l="0" t="0" r="0" b="0"/>
              <a:pathLst>
                <a:path w="440" h="147">
                  <a:moveTo>
                    <a:pt x="0" y="0"/>
                  </a:moveTo>
                  <a:lnTo>
                    <a:pt x="0" y="147"/>
                  </a:lnTo>
                  <a:lnTo>
                    <a:pt x="440" y="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6" name="直接连接符 232475"/>
            <p:cNvSpPr/>
            <p:nvPr/>
          </p:nvSpPr>
          <p:spPr>
            <a:xfrm>
              <a:off x="1351" y="273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477" name="组合 232476"/>
          <p:cNvGrpSpPr/>
          <p:nvPr/>
        </p:nvGrpSpPr>
        <p:grpSpPr>
          <a:xfrm>
            <a:off x="1482725" y="301625"/>
            <a:ext cx="1363663" cy="1100138"/>
            <a:chOff x="934" y="190"/>
            <a:chExt cx="859" cy="693"/>
          </a:xfrm>
        </p:grpSpPr>
        <p:sp>
          <p:nvSpPr>
            <p:cNvPr id="232478" name="直接连接符 232477"/>
            <p:cNvSpPr/>
            <p:nvPr/>
          </p:nvSpPr>
          <p:spPr>
            <a:xfrm flipV="1">
              <a:off x="1167" y="369"/>
              <a:ext cx="2" cy="5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9" name="直接连接符 232478"/>
            <p:cNvSpPr/>
            <p:nvPr/>
          </p:nvSpPr>
          <p:spPr>
            <a:xfrm flipV="1">
              <a:off x="1351" y="190"/>
              <a:ext cx="2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0" name="直接连接符 232479"/>
            <p:cNvSpPr/>
            <p:nvPr/>
          </p:nvSpPr>
          <p:spPr>
            <a:xfrm flipH="1">
              <a:off x="934" y="454"/>
              <a:ext cx="117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1" name="直接连接符 232480"/>
            <p:cNvSpPr/>
            <p:nvPr/>
          </p:nvSpPr>
          <p:spPr>
            <a:xfrm>
              <a:off x="1468" y="454"/>
              <a:ext cx="32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2" name="任意多边形 232481"/>
            <p:cNvSpPr/>
            <p:nvPr/>
          </p:nvSpPr>
          <p:spPr>
            <a:xfrm>
              <a:off x="1051" y="434"/>
              <a:ext cx="116" cy="39"/>
            </a:xfrm>
            <a:custGeom>
              <a:avLst/>
              <a:gdLst/>
              <a:ahLst/>
              <a:cxnLst/>
              <a:rect l="0" t="0" r="0" b="0"/>
              <a:pathLst>
                <a:path w="441" h="146">
                  <a:moveTo>
                    <a:pt x="0" y="0"/>
                  </a:moveTo>
                  <a:lnTo>
                    <a:pt x="0" y="146"/>
                  </a:lnTo>
                  <a:lnTo>
                    <a:pt x="44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3" name="任意多边形 232482"/>
            <p:cNvSpPr/>
            <p:nvPr/>
          </p:nvSpPr>
          <p:spPr>
            <a:xfrm>
              <a:off x="1051" y="434"/>
              <a:ext cx="116" cy="39"/>
            </a:xfrm>
            <a:custGeom>
              <a:avLst/>
              <a:gdLst/>
              <a:ahLst/>
              <a:cxnLst/>
              <a:rect l="0" t="0" r="0" b="0"/>
              <a:pathLst>
                <a:path w="441" h="146">
                  <a:moveTo>
                    <a:pt x="0" y="0"/>
                  </a:moveTo>
                  <a:lnTo>
                    <a:pt x="0" y="146"/>
                  </a:lnTo>
                  <a:lnTo>
                    <a:pt x="441" y="7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4" name="任意多边形 232483"/>
            <p:cNvSpPr/>
            <p:nvPr/>
          </p:nvSpPr>
          <p:spPr>
            <a:xfrm>
              <a:off x="1351" y="434"/>
              <a:ext cx="117" cy="39"/>
            </a:xfrm>
            <a:custGeom>
              <a:avLst/>
              <a:gdLst/>
              <a:ahLst/>
              <a:cxnLst/>
              <a:rect l="0" t="0" r="0" b="0"/>
              <a:pathLst>
                <a:path w="440" h="146">
                  <a:moveTo>
                    <a:pt x="440" y="0"/>
                  </a:moveTo>
                  <a:lnTo>
                    <a:pt x="440" y="146"/>
                  </a:lnTo>
                  <a:lnTo>
                    <a:pt x="0" y="7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5" name="矩形 232484"/>
            <p:cNvSpPr/>
            <p:nvPr/>
          </p:nvSpPr>
          <p:spPr>
            <a:xfrm>
              <a:off x="1611" y="240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R1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486" name="任意多边形 232485"/>
            <p:cNvSpPr/>
            <p:nvPr/>
          </p:nvSpPr>
          <p:spPr>
            <a:xfrm>
              <a:off x="1351" y="434"/>
              <a:ext cx="117" cy="39"/>
            </a:xfrm>
            <a:custGeom>
              <a:avLst/>
              <a:gdLst/>
              <a:ahLst/>
              <a:cxnLst/>
              <a:rect l="0" t="0" r="0" b="0"/>
              <a:pathLst>
                <a:path w="440" h="146">
                  <a:moveTo>
                    <a:pt x="440" y="0"/>
                  </a:moveTo>
                  <a:lnTo>
                    <a:pt x="440" y="146"/>
                  </a:lnTo>
                  <a:lnTo>
                    <a:pt x="0" y="73"/>
                  </a:lnTo>
                  <a:lnTo>
                    <a:pt x="44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487" name="组合 232486"/>
          <p:cNvGrpSpPr/>
          <p:nvPr/>
        </p:nvGrpSpPr>
        <p:grpSpPr>
          <a:xfrm>
            <a:off x="1301750" y="2352675"/>
            <a:ext cx="846138" cy="1476375"/>
            <a:chOff x="820" y="1482"/>
            <a:chExt cx="533" cy="930"/>
          </a:xfrm>
        </p:grpSpPr>
        <p:sp>
          <p:nvSpPr>
            <p:cNvPr id="232488" name="直接连接符 232487"/>
            <p:cNvSpPr/>
            <p:nvPr/>
          </p:nvSpPr>
          <p:spPr>
            <a:xfrm>
              <a:off x="1351" y="1584"/>
              <a:ext cx="2" cy="8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89" name="直接连接符 232488"/>
            <p:cNvSpPr/>
            <p:nvPr/>
          </p:nvSpPr>
          <p:spPr>
            <a:xfrm>
              <a:off x="820" y="1584"/>
              <a:ext cx="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0" name="直接连接符 232489"/>
            <p:cNvSpPr/>
            <p:nvPr/>
          </p:nvSpPr>
          <p:spPr>
            <a:xfrm>
              <a:off x="837" y="1549"/>
              <a:ext cx="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1" name="直接连接符 232490"/>
            <p:cNvSpPr/>
            <p:nvPr/>
          </p:nvSpPr>
          <p:spPr>
            <a:xfrm>
              <a:off x="871" y="1482"/>
              <a:ext cx="1" cy="48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2" name="直接连接符 232491"/>
            <p:cNvSpPr/>
            <p:nvPr/>
          </p:nvSpPr>
          <p:spPr>
            <a:xfrm>
              <a:off x="1351" y="1482"/>
              <a:ext cx="2" cy="48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3" name="直接连接符 232492"/>
            <p:cNvSpPr/>
            <p:nvPr/>
          </p:nvSpPr>
          <p:spPr>
            <a:xfrm>
              <a:off x="986" y="1884"/>
              <a:ext cx="249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4" name="任意多边形 232493"/>
            <p:cNvSpPr/>
            <p:nvPr/>
          </p:nvSpPr>
          <p:spPr>
            <a:xfrm>
              <a:off x="871" y="1865"/>
              <a:ext cx="115" cy="38"/>
            </a:xfrm>
            <a:custGeom>
              <a:avLst/>
              <a:gdLst/>
              <a:ahLst/>
              <a:cxnLst/>
              <a:rect l="0" t="0" r="0" b="0"/>
              <a:pathLst>
                <a:path w="441" h="146">
                  <a:moveTo>
                    <a:pt x="441" y="0"/>
                  </a:moveTo>
                  <a:lnTo>
                    <a:pt x="441" y="146"/>
                  </a:lnTo>
                  <a:lnTo>
                    <a:pt x="0" y="7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5" name="任意多边形 232494"/>
            <p:cNvSpPr/>
            <p:nvPr/>
          </p:nvSpPr>
          <p:spPr>
            <a:xfrm>
              <a:off x="871" y="1865"/>
              <a:ext cx="115" cy="38"/>
            </a:xfrm>
            <a:custGeom>
              <a:avLst/>
              <a:gdLst/>
              <a:ahLst/>
              <a:cxnLst/>
              <a:rect l="0" t="0" r="0" b="0"/>
              <a:pathLst>
                <a:path w="441" h="146">
                  <a:moveTo>
                    <a:pt x="441" y="0"/>
                  </a:moveTo>
                  <a:lnTo>
                    <a:pt x="441" y="146"/>
                  </a:lnTo>
                  <a:lnTo>
                    <a:pt x="0" y="73"/>
                  </a:lnTo>
                  <a:lnTo>
                    <a:pt x="441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6" name="任意多边形 232495"/>
            <p:cNvSpPr/>
            <p:nvPr/>
          </p:nvSpPr>
          <p:spPr>
            <a:xfrm>
              <a:off x="1235" y="1865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6">
                  <a:moveTo>
                    <a:pt x="0" y="0"/>
                  </a:moveTo>
                  <a:lnTo>
                    <a:pt x="0" y="146"/>
                  </a:lnTo>
                  <a:lnTo>
                    <a:pt x="44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7" name="矩形 232496"/>
            <p:cNvSpPr/>
            <p:nvPr/>
          </p:nvSpPr>
          <p:spPr>
            <a:xfrm>
              <a:off x="1031" y="1707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R3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498" name="任意多边形 232497"/>
            <p:cNvSpPr/>
            <p:nvPr/>
          </p:nvSpPr>
          <p:spPr>
            <a:xfrm>
              <a:off x="1235" y="1865"/>
              <a:ext cx="116" cy="38"/>
            </a:xfrm>
            <a:custGeom>
              <a:avLst/>
              <a:gdLst/>
              <a:ahLst/>
              <a:cxnLst/>
              <a:rect l="0" t="0" r="0" b="0"/>
              <a:pathLst>
                <a:path w="440" h="146">
                  <a:moveTo>
                    <a:pt x="0" y="0"/>
                  </a:moveTo>
                  <a:lnTo>
                    <a:pt x="0" y="146"/>
                  </a:lnTo>
                  <a:lnTo>
                    <a:pt x="440" y="7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99" name="直接连接符 232498"/>
            <p:cNvSpPr/>
            <p:nvPr/>
          </p:nvSpPr>
          <p:spPr>
            <a:xfrm>
              <a:off x="871" y="1482"/>
              <a:ext cx="1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0" name="直接连接符 232499"/>
            <p:cNvSpPr/>
            <p:nvPr/>
          </p:nvSpPr>
          <p:spPr>
            <a:xfrm>
              <a:off x="1351" y="1884"/>
              <a:ext cx="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501" name="组合 232500"/>
          <p:cNvGrpSpPr/>
          <p:nvPr/>
        </p:nvGrpSpPr>
        <p:grpSpPr>
          <a:xfrm>
            <a:off x="4251325" y="730250"/>
            <a:ext cx="2454275" cy="2198688"/>
            <a:chOff x="2678" y="460"/>
            <a:chExt cx="1546" cy="1385"/>
          </a:xfrm>
        </p:grpSpPr>
        <p:sp>
          <p:nvSpPr>
            <p:cNvPr id="232502" name="直接连接符 232501"/>
            <p:cNvSpPr/>
            <p:nvPr/>
          </p:nvSpPr>
          <p:spPr>
            <a:xfrm flipV="1">
              <a:off x="3407" y="1727"/>
              <a:ext cx="2" cy="1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3" name="直接连接符 232502"/>
            <p:cNvSpPr/>
            <p:nvPr/>
          </p:nvSpPr>
          <p:spPr>
            <a:xfrm flipV="1">
              <a:off x="3407" y="1641"/>
              <a:ext cx="2" cy="4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4" name="直接连接符 232503"/>
            <p:cNvSpPr/>
            <p:nvPr/>
          </p:nvSpPr>
          <p:spPr>
            <a:xfrm flipV="1">
              <a:off x="3407" y="1386"/>
              <a:ext cx="2" cy="21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5" name="直接连接符 232504"/>
            <p:cNvSpPr/>
            <p:nvPr/>
          </p:nvSpPr>
          <p:spPr>
            <a:xfrm flipV="1">
              <a:off x="3407" y="1301"/>
              <a:ext cx="2" cy="4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6" name="直接连接符 232505"/>
            <p:cNvSpPr/>
            <p:nvPr/>
          </p:nvSpPr>
          <p:spPr>
            <a:xfrm flipV="1">
              <a:off x="3407" y="1046"/>
              <a:ext cx="2" cy="21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7" name="直接连接符 232506"/>
            <p:cNvSpPr/>
            <p:nvPr/>
          </p:nvSpPr>
          <p:spPr>
            <a:xfrm flipV="1">
              <a:off x="3407" y="961"/>
              <a:ext cx="2" cy="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8" name="直接连接符 232507"/>
            <p:cNvSpPr/>
            <p:nvPr/>
          </p:nvSpPr>
          <p:spPr>
            <a:xfrm flipV="1">
              <a:off x="3407" y="706"/>
              <a:ext cx="2" cy="21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09" name="直接连接符 232508"/>
            <p:cNvSpPr/>
            <p:nvPr/>
          </p:nvSpPr>
          <p:spPr>
            <a:xfrm flipV="1">
              <a:off x="3407" y="621"/>
              <a:ext cx="2" cy="4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0" name="直接连接符 232509"/>
            <p:cNvSpPr/>
            <p:nvPr/>
          </p:nvSpPr>
          <p:spPr>
            <a:xfrm flipV="1">
              <a:off x="3407" y="460"/>
              <a:ext cx="2" cy="1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1" name="直接连接符 232510"/>
            <p:cNvSpPr/>
            <p:nvPr/>
          </p:nvSpPr>
          <p:spPr>
            <a:xfrm flipH="1">
              <a:off x="3224" y="513"/>
              <a:ext cx="183" cy="37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2" name="直接连接符 232511"/>
            <p:cNvSpPr/>
            <p:nvPr/>
          </p:nvSpPr>
          <p:spPr>
            <a:xfrm flipH="1" flipV="1">
              <a:off x="3407" y="513"/>
              <a:ext cx="184" cy="37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3" name="直接连接符 232512"/>
            <p:cNvSpPr/>
            <p:nvPr/>
          </p:nvSpPr>
          <p:spPr>
            <a:xfrm>
              <a:off x="2678" y="1183"/>
              <a:ext cx="20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4" name="直接连接符 232513"/>
            <p:cNvSpPr/>
            <p:nvPr/>
          </p:nvSpPr>
          <p:spPr>
            <a:xfrm>
              <a:off x="2924" y="1183"/>
              <a:ext cx="4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5" name="直接连接符 232514"/>
            <p:cNvSpPr/>
            <p:nvPr/>
          </p:nvSpPr>
          <p:spPr>
            <a:xfrm>
              <a:off x="3008" y="1183"/>
              <a:ext cx="21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6" name="直接连接符 232515"/>
            <p:cNvSpPr/>
            <p:nvPr/>
          </p:nvSpPr>
          <p:spPr>
            <a:xfrm>
              <a:off x="3262" y="1183"/>
              <a:ext cx="4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7" name="直接连接符 232516"/>
            <p:cNvSpPr/>
            <p:nvPr/>
          </p:nvSpPr>
          <p:spPr>
            <a:xfrm>
              <a:off x="3346" y="1183"/>
              <a:ext cx="21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8" name="直接连接符 232517"/>
            <p:cNvSpPr/>
            <p:nvPr/>
          </p:nvSpPr>
          <p:spPr>
            <a:xfrm>
              <a:off x="3599" y="1183"/>
              <a:ext cx="4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9" name="直接连接符 232518"/>
            <p:cNvSpPr/>
            <p:nvPr/>
          </p:nvSpPr>
          <p:spPr>
            <a:xfrm>
              <a:off x="3683" y="1183"/>
              <a:ext cx="21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0" name="直接连接符 232519"/>
            <p:cNvSpPr/>
            <p:nvPr/>
          </p:nvSpPr>
          <p:spPr>
            <a:xfrm>
              <a:off x="3937" y="1183"/>
              <a:ext cx="4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1" name="直接连接符 232520"/>
            <p:cNvSpPr/>
            <p:nvPr/>
          </p:nvSpPr>
          <p:spPr>
            <a:xfrm>
              <a:off x="4021" y="1183"/>
              <a:ext cx="20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2" name="直接连接符 232521"/>
            <p:cNvSpPr/>
            <p:nvPr/>
          </p:nvSpPr>
          <p:spPr>
            <a:xfrm flipH="1">
              <a:off x="2916" y="1482"/>
              <a:ext cx="10" cy="2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3" name="任意多边形 232522"/>
            <p:cNvSpPr/>
            <p:nvPr/>
          </p:nvSpPr>
          <p:spPr>
            <a:xfrm>
              <a:off x="2903" y="1523"/>
              <a:ext cx="7" cy="40"/>
            </a:xfrm>
            <a:custGeom>
              <a:avLst/>
              <a:gdLst/>
              <a:ahLst/>
              <a:cxnLst/>
              <a:rect l="0" t="0" r="0" b="0"/>
              <a:pathLst>
                <a:path w="23" h="155">
                  <a:moveTo>
                    <a:pt x="23" y="0"/>
                  </a:moveTo>
                  <a:lnTo>
                    <a:pt x="11" y="36"/>
                  </a:lnTo>
                  <a:lnTo>
                    <a:pt x="0" y="93"/>
                  </a:lnTo>
                  <a:lnTo>
                    <a:pt x="1" y="140"/>
                  </a:lnTo>
                  <a:lnTo>
                    <a:pt x="6" y="15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4" name="直接连接符 232523"/>
            <p:cNvSpPr/>
            <p:nvPr/>
          </p:nvSpPr>
          <p:spPr>
            <a:xfrm>
              <a:off x="2918" y="1579"/>
              <a:ext cx="15" cy="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5" name="直接连接符 232524"/>
            <p:cNvSpPr/>
            <p:nvPr/>
          </p:nvSpPr>
          <p:spPr>
            <a:xfrm>
              <a:off x="2933" y="1584"/>
              <a:ext cx="21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6" name="直接连接符 232525"/>
            <p:cNvSpPr/>
            <p:nvPr/>
          </p:nvSpPr>
          <p:spPr>
            <a:xfrm flipV="1">
              <a:off x="2954" y="1584"/>
              <a:ext cx="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7" name="直接连接符 232526"/>
            <p:cNvSpPr/>
            <p:nvPr/>
          </p:nvSpPr>
          <p:spPr>
            <a:xfrm flipV="1">
              <a:off x="2981" y="1576"/>
              <a:ext cx="27" cy="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8" name="直接连接符 232527"/>
            <p:cNvSpPr/>
            <p:nvPr/>
          </p:nvSpPr>
          <p:spPr>
            <a:xfrm flipV="1">
              <a:off x="3008" y="1573"/>
              <a:ext cx="14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29" name="直接连接符 232528"/>
            <p:cNvSpPr/>
            <p:nvPr/>
          </p:nvSpPr>
          <p:spPr>
            <a:xfrm flipV="1">
              <a:off x="3043" y="1560"/>
              <a:ext cx="35" cy="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0" name="直接连接符 232529"/>
            <p:cNvSpPr/>
            <p:nvPr/>
          </p:nvSpPr>
          <p:spPr>
            <a:xfrm flipV="1">
              <a:off x="3078" y="1558"/>
              <a:ext cx="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1" name="直接连接符 232530"/>
            <p:cNvSpPr/>
            <p:nvPr/>
          </p:nvSpPr>
          <p:spPr>
            <a:xfrm flipV="1">
              <a:off x="3105" y="1547"/>
              <a:ext cx="25" cy="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2" name="直接连接符 232531"/>
            <p:cNvSpPr/>
            <p:nvPr/>
          </p:nvSpPr>
          <p:spPr>
            <a:xfrm flipV="1">
              <a:off x="3130" y="1544"/>
              <a:ext cx="16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3" name="直接连接符 232532"/>
            <p:cNvSpPr/>
            <p:nvPr/>
          </p:nvSpPr>
          <p:spPr>
            <a:xfrm flipV="1">
              <a:off x="3166" y="1536"/>
              <a:ext cx="20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4" name="直接连接符 232533"/>
            <p:cNvSpPr/>
            <p:nvPr/>
          </p:nvSpPr>
          <p:spPr>
            <a:xfrm flipV="1">
              <a:off x="3186" y="1531"/>
              <a:ext cx="22" cy="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5" name="直接连接符 232534"/>
            <p:cNvSpPr/>
            <p:nvPr/>
          </p:nvSpPr>
          <p:spPr>
            <a:xfrm flipV="1">
              <a:off x="3228" y="1525"/>
              <a:ext cx="16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6" name="直接连接符 232535"/>
            <p:cNvSpPr/>
            <p:nvPr/>
          </p:nvSpPr>
          <p:spPr>
            <a:xfrm flipV="1">
              <a:off x="3244" y="1521"/>
              <a:ext cx="26" cy="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7" name="直接连接符 232536"/>
            <p:cNvSpPr/>
            <p:nvPr/>
          </p:nvSpPr>
          <p:spPr>
            <a:xfrm flipV="1">
              <a:off x="3292" y="1517"/>
              <a:ext cx="1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8" name="直接连接符 232537"/>
            <p:cNvSpPr/>
            <p:nvPr/>
          </p:nvSpPr>
          <p:spPr>
            <a:xfrm flipV="1">
              <a:off x="3304" y="1515"/>
              <a:ext cx="29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39" name="直接连接符 232538"/>
            <p:cNvSpPr/>
            <p:nvPr/>
          </p:nvSpPr>
          <p:spPr>
            <a:xfrm flipV="1">
              <a:off x="3354" y="1512"/>
              <a:ext cx="14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0" name="直接连接符 232539"/>
            <p:cNvSpPr/>
            <p:nvPr/>
          </p:nvSpPr>
          <p:spPr>
            <a:xfrm flipV="1">
              <a:off x="3368" y="1512"/>
              <a:ext cx="28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1" name="直接连接符 232540"/>
            <p:cNvSpPr/>
            <p:nvPr/>
          </p:nvSpPr>
          <p:spPr>
            <a:xfrm flipV="1">
              <a:off x="3417" y="1512"/>
              <a:ext cx="14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2" name="直接连接符 232541"/>
            <p:cNvSpPr/>
            <p:nvPr/>
          </p:nvSpPr>
          <p:spPr>
            <a:xfrm>
              <a:off x="3431" y="1512"/>
              <a:ext cx="29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3" name="直接连接符 232542"/>
            <p:cNvSpPr/>
            <p:nvPr/>
          </p:nvSpPr>
          <p:spPr>
            <a:xfrm>
              <a:off x="3480" y="1515"/>
              <a:ext cx="13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4" name="直接连接符 232543"/>
            <p:cNvSpPr/>
            <p:nvPr/>
          </p:nvSpPr>
          <p:spPr>
            <a:xfrm>
              <a:off x="3493" y="1515"/>
              <a:ext cx="30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5" name="直接连接符 232544"/>
            <p:cNvSpPr/>
            <p:nvPr/>
          </p:nvSpPr>
          <p:spPr>
            <a:xfrm>
              <a:off x="3544" y="1521"/>
              <a:ext cx="11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6" name="直接连接符 232545"/>
            <p:cNvSpPr/>
            <p:nvPr/>
          </p:nvSpPr>
          <p:spPr>
            <a:xfrm>
              <a:off x="3555" y="1523"/>
              <a:ext cx="30" cy="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7" name="直接连接符 232546"/>
            <p:cNvSpPr/>
            <p:nvPr/>
          </p:nvSpPr>
          <p:spPr>
            <a:xfrm>
              <a:off x="3606" y="1531"/>
              <a:ext cx="8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8" name="直接连接符 232547"/>
            <p:cNvSpPr/>
            <p:nvPr/>
          </p:nvSpPr>
          <p:spPr>
            <a:xfrm>
              <a:off x="3614" y="1533"/>
              <a:ext cx="34" cy="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49" name="直接连接符 232548"/>
            <p:cNvSpPr/>
            <p:nvPr/>
          </p:nvSpPr>
          <p:spPr>
            <a:xfrm>
              <a:off x="3669" y="1544"/>
              <a:ext cx="32" cy="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0" name="直接连接符 232549"/>
            <p:cNvSpPr/>
            <p:nvPr/>
          </p:nvSpPr>
          <p:spPr>
            <a:xfrm>
              <a:off x="3701" y="1552"/>
              <a:ext cx="8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1" name="直接连接符 232550"/>
            <p:cNvSpPr/>
            <p:nvPr/>
          </p:nvSpPr>
          <p:spPr>
            <a:xfrm>
              <a:off x="3729" y="1558"/>
              <a:ext cx="11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2" name="直接连接符 232551"/>
            <p:cNvSpPr/>
            <p:nvPr/>
          </p:nvSpPr>
          <p:spPr>
            <a:xfrm>
              <a:off x="3740" y="1561"/>
              <a:ext cx="31" cy="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3" name="直接连接符 232552"/>
            <p:cNvSpPr/>
            <p:nvPr/>
          </p:nvSpPr>
          <p:spPr>
            <a:xfrm>
              <a:off x="3791" y="1573"/>
              <a:ext cx="14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4" name="直接连接符 232553"/>
            <p:cNvSpPr/>
            <p:nvPr/>
          </p:nvSpPr>
          <p:spPr>
            <a:xfrm>
              <a:off x="3805" y="1576"/>
              <a:ext cx="26" cy="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5" name="直接连接符 232554"/>
            <p:cNvSpPr/>
            <p:nvPr/>
          </p:nvSpPr>
          <p:spPr>
            <a:xfrm>
              <a:off x="3831" y="1581"/>
              <a:ext cx="1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6" name="直接连接符 232555"/>
            <p:cNvSpPr/>
            <p:nvPr/>
          </p:nvSpPr>
          <p:spPr>
            <a:xfrm>
              <a:off x="3855" y="1584"/>
              <a:ext cx="2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7" name="直接连接符 232556"/>
            <p:cNvSpPr/>
            <p:nvPr/>
          </p:nvSpPr>
          <p:spPr>
            <a:xfrm flipV="1">
              <a:off x="3877" y="1581"/>
              <a:ext cx="19" cy="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8" name="直接连接符 232557"/>
            <p:cNvSpPr/>
            <p:nvPr/>
          </p:nvSpPr>
          <p:spPr>
            <a:xfrm flipV="1">
              <a:off x="3896" y="1579"/>
              <a:ext cx="1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59" name="直接连接符 232558"/>
            <p:cNvSpPr/>
            <p:nvPr/>
          </p:nvSpPr>
          <p:spPr>
            <a:xfrm flipV="1">
              <a:off x="3908" y="1555"/>
              <a:ext cx="4" cy="1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0" name="直接连接符 232559"/>
            <p:cNvSpPr/>
            <p:nvPr/>
          </p:nvSpPr>
          <p:spPr>
            <a:xfrm flipH="1" flipV="1">
              <a:off x="3910" y="1537"/>
              <a:ext cx="2" cy="1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1" name="直接连接符 232560"/>
            <p:cNvSpPr/>
            <p:nvPr/>
          </p:nvSpPr>
          <p:spPr>
            <a:xfrm flipH="1" flipV="1">
              <a:off x="3905" y="1523"/>
              <a:ext cx="5" cy="1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2" name="直接连接符 232561"/>
            <p:cNvSpPr/>
            <p:nvPr/>
          </p:nvSpPr>
          <p:spPr>
            <a:xfrm flipH="1" flipV="1">
              <a:off x="3894" y="1494"/>
              <a:ext cx="3" cy="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3" name="直接连接符 232562"/>
            <p:cNvSpPr/>
            <p:nvPr/>
          </p:nvSpPr>
          <p:spPr>
            <a:xfrm flipH="1" flipV="1">
              <a:off x="3888" y="1482"/>
              <a:ext cx="6" cy="1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4" name="直接连接符 232563"/>
            <p:cNvSpPr/>
            <p:nvPr/>
          </p:nvSpPr>
          <p:spPr>
            <a:xfrm>
              <a:off x="2808" y="1718"/>
              <a:ext cx="1197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5" name="任意多边形 232564"/>
            <p:cNvSpPr/>
            <p:nvPr/>
          </p:nvSpPr>
          <p:spPr>
            <a:xfrm>
              <a:off x="3590" y="883"/>
              <a:ext cx="298" cy="599"/>
            </a:xfrm>
            <a:custGeom>
              <a:avLst/>
              <a:gdLst/>
              <a:ahLst/>
              <a:cxnLst/>
              <a:rect l="0" t="0" r="0" b="0"/>
              <a:pathLst>
                <a:path w="1124" h="2248">
                  <a:moveTo>
                    <a:pt x="1124" y="2248"/>
                  </a:moveTo>
                  <a:lnTo>
                    <a:pt x="1103" y="2204"/>
                  </a:lnTo>
                  <a:lnTo>
                    <a:pt x="1049" y="2107"/>
                  </a:lnTo>
                  <a:lnTo>
                    <a:pt x="967" y="1967"/>
                  </a:lnTo>
                  <a:lnTo>
                    <a:pt x="876" y="1819"/>
                  </a:lnTo>
                  <a:lnTo>
                    <a:pt x="781" y="1666"/>
                  </a:lnTo>
                  <a:lnTo>
                    <a:pt x="680" y="1502"/>
                  </a:lnTo>
                  <a:lnTo>
                    <a:pt x="578" y="1333"/>
                  </a:lnTo>
                  <a:lnTo>
                    <a:pt x="479" y="1162"/>
                  </a:lnTo>
                  <a:lnTo>
                    <a:pt x="393" y="998"/>
                  </a:lnTo>
                  <a:lnTo>
                    <a:pt x="313" y="833"/>
                  </a:lnTo>
                  <a:lnTo>
                    <a:pt x="241" y="667"/>
                  </a:lnTo>
                  <a:lnTo>
                    <a:pt x="180" y="503"/>
                  </a:lnTo>
                  <a:lnTo>
                    <a:pt x="126" y="345"/>
                  </a:lnTo>
                  <a:lnTo>
                    <a:pt x="79" y="197"/>
                  </a:lnTo>
                  <a:lnTo>
                    <a:pt x="33" y="69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6" name="直接连接符 232565"/>
            <p:cNvSpPr/>
            <p:nvPr/>
          </p:nvSpPr>
          <p:spPr>
            <a:xfrm flipH="1">
              <a:off x="3539" y="781"/>
              <a:ext cx="53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7" name="直接连接符 232566"/>
            <p:cNvSpPr/>
            <p:nvPr/>
          </p:nvSpPr>
          <p:spPr>
            <a:xfrm>
              <a:off x="2742" y="781"/>
              <a:ext cx="1" cy="80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8" name="任意多边形 232567"/>
            <p:cNvSpPr/>
            <p:nvPr/>
          </p:nvSpPr>
          <p:spPr>
            <a:xfrm>
              <a:off x="2929" y="883"/>
              <a:ext cx="295" cy="594"/>
            </a:xfrm>
            <a:custGeom>
              <a:avLst/>
              <a:gdLst/>
              <a:ahLst/>
              <a:cxnLst/>
              <a:rect l="0" t="0" r="0" b="0"/>
              <a:pathLst>
                <a:path w="1115" h="2228">
                  <a:moveTo>
                    <a:pt x="1115" y="0"/>
                  </a:moveTo>
                  <a:lnTo>
                    <a:pt x="1097" y="35"/>
                  </a:lnTo>
                  <a:lnTo>
                    <a:pt x="1054" y="145"/>
                  </a:lnTo>
                  <a:lnTo>
                    <a:pt x="1014" y="267"/>
                  </a:lnTo>
                  <a:lnTo>
                    <a:pt x="970" y="405"/>
                  </a:lnTo>
                  <a:lnTo>
                    <a:pt x="921" y="550"/>
                  </a:lnTo>
                  <a:lnTo>
                    <a:pt x="863" y="698"/>
                  </a:lnTo>
                  <a:lnTo>
                    <a:pt x="795" y="852"/>
                  </a:lnTo>
                  <a:lnTo>
                    <a:pt x="719" y="1006"/>
                  </a:lnTo>
                  <a:lnTo>
                    <a:pt x="638" y="1159"/>
                  </a:lnTo>
                  <a:lnTo>
                    <a:pt x="544" y="1322"/>
                  </a:lnTo>
                  <a:lnTo>
                    <a:pt x="449" y="1483"/>
                  </a:lnTo>
                  <a:lnTo>
                    <a:pt x="352" y="1639"/>
                  </a:lnTo>
                  <a:lnTo>
                    <a:pt x="267" y="1774"/>
                  </a:lnTo>
                  <a:lnTo>
                    <a:pt x="186" y="1905"/>
                  </a:lnTo>
                  <a:lnTo>
                    <a:pt x="110" y="2032"/>
                  </a:lnTo>
                  <a:lnTo>
                    <a:pt x="42" y="2150"/>
                  </a:lnTo>
                  <a:lnTo>
                    <a:pt x="0" y="2228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69" name="直接连接符 232568"/>
            <p:cNvSpPr/>
            <p:nvPr/>
          </p:nvSpPr>
          <p:spPr>
            <a:xfrm flipH="1">
              <a:off x="2808" y="1482"/>
              <a:ext cx="118" cy="2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0" name="直接连接符 232569"/>
            <p:cNvSpPr/>
            <p:nvPr/>
          </p:nvSpPr>
          <p:spPr>
            <a:xfrm>
              <a:off x="2742" y="1584"/>
              <a:ext cx="13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1" name="直接连接符 232570"/>
            <p:cNvSpPr/>
            <p:nvPr/>
          </p:nvSpPr>
          <p:spPr>
            <a:xfrm>
              <a:off x="2875" y="1584"/>
              <a:ext cx="71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2" name="直接连接符 232571"/>
            <p:cNvSpPr/>
            <p:nvPr/>
          </p:nvSpPr>
          <p:spPr>
            <a:xfrm flipH="1">
              <a:off x="2926" y="1477"/>
              <a:ext cx="3" cy="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3" name="直接连接符 232572"/>
            <p:cNvSpPr/>
            <p:nvPr/>
          </p:nvSpPr>
          <p:spPr>
            <a:xfrm flipV="1">
              <a:off x="3407" y="1711"/>
              <a:ext cx="2" cy="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4" name="直接连接符 232573"/>
            <p:cNvSpPr/>
            <p:nvPr/>
          </p:nvSpPr>
          <p:spPr>
            <a:xfrm>
              <a:off x="3407" y="1718"/>
              <a:ext cx="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5" name="直接连接符 232574"/>
            <p:cNvSpPr/>
            <p:nvPr/>
          </p:nvSpPr>
          <p:spPr>
            <a:xfrm flipH="1">
              <a:off x="2742" y="781"/>
              <a:ext cx="532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6" name="直接连接符 232575"/>
            <p:cNvSpPr/>
            <p:nvPr/>
          </p:nvSpPr>
          <p:spPr>
            <a:xfrm flipH="1">
              <a:off x="3512" y="781"/>
              <a:ext cx="27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7" name="直接连接符 232576"/>
            <p:cNvSpPr/>
            <p:nvPr/>
          </p:nvSpPr>
          <p:spPr>
            <a:xfrm flipH="1">
              <a:off x="3449" y="781"/>
              <a:ext cx="43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8" name="直接连接符 232577"/>
            <p:cNvSpPr/>
            <p:nvPr/>
          </p:nvSpPr>
          <p:spPr>
            <a:xfrm flipH="1">
              <a:off x="3385" y="781"/>
              <a:ext cx="43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79" name="直接连接符 232578"/>
            <p:cNvSpPr/>
            <p:nvPr/>
          </p:nvSpPr>
          <p:spPr>
            <a:xfrm flipH="1">
              <a:off x="3322" y="781"/>
              <a:ext cx="43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0" name="直接连接符 232579"/>
            <p:cNvSpPr/>
            <p:nvPr/>
          </p:nvSpPr>
          <p:spPr>
            <a:xfrm flipH="1">
              <a:off x="3274" y="781"/>
              <a:ext cx="27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1" name="任意多边形 232580"/>
            <p:cNvSpPr/>
            <p:nvPr/>
          </p:nvSpPr>
          <p:spPr>
            <a:xfrm>
              <a:off x="3566" y="846"/>
              <a:ext cx="24" cy="37"/>
            </a:xfrm>
            <a:custGeom>
              <a:avLst/>
              <a:gdLst/>
              <a:ahLst/>
              <a:cxnLst/>
              <a:rect l="0" t="0" r="0" b="0"/>
              <a:pathLst>
                <a:path w="95" h="142">
                  <a:moveTo>
                    <a:pt x="95" y="142"/>
                  </a:moveTo>
                  <a:lnTo>
                    <a:pt x="73" y="97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2" name="任意多边形 232581"/>
            <p:cNvSpPr/>
            <p:nvPr/>
          </p:nvSpPr>
          <p:spPr>
            <a:xfrm>
              <a:off x="3511" y="814"/>
              <a:ext cx="38" cy="18"/>
            </a:xfrm>
            <a:custGeom>
              <a:avLst/>
              <a:gdLst/>
              <a:ahLst/>
              <a:cxnLst/>
              <a:rect l="0" t="0" r="0" b="0"/>
              <a:pathLst>
                <a:path w="144" h="69">
                  <a:moveTo>
                    <a:pt x="144" y="69"/>
                  </a:moveTo>
                  <a:lnTo>
                    <a:pt x="138" y="65"/>
                  </a:lnTo>
                  <a:lnTo>
                    <a:pt x="57" y="2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3" name="任意多边形 232582"/>
            <p:cNvSpPr/>
            <p:nvPr/>
          </p:nvSpPr>
          <p:spPr>
            <a:xfrm>
              <a:off x="3449" y="802"/>
              <a:ext cx="43" cy="6"/>
            </a:xfrm>
            <a:custGeom>
              <a:avLst/>
              <a:gdLst/>
              <a:ahLst/>
              <a:cxnLst/>
              <a:rect l="0" t="0" r="0" b="0"/>
              <a:pathLst>
                <a:path w="157" h="25">
                  <a:moveTo>
                    <a:pt x="157" y="25"/>
                  </a:moveTo>
                  <a:lnTo>
                    <a:pt x="82" y="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4" name="任意多边形 232583"/>
            <p:cNvSpPr/>
            <p:nvPr/>
          </p:nvSpPr>
          <p:spPr>
            <a:xfrm>
              <a:off x="3385" y="800"/>
              <a:ext cx="43" cy="2"/>
            </a:xfrm>
            <a:custGeom>
              <a:avLst/>
              <a:gdLst/>
              <a:ahLst/>
              <a:cxnLst/>
              <a:rect l="0" t="0" r="0" b="0"/>
              <a:pathLst>
                <a:path w="160" h="2">
                  <a:moveTo>
                    <a:pt x="160" y="2"/>
                  </a:moveTo>
                  <a:lnTo>
                    <a:pt x="102" y="0"/>
                  </a:ln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5" name="任意多边形 232584"/>
            <p:cNvSpPr/>
            <p:nvPr/>
          </p:nvSpPr>
          <p:spPr>
            <a:xfrm>
              <a:off x="3323" y="802"/>
              <a:ext cx="42" cy="6"/>
            </a:xfrm>
            <a:custGeom>
              <a:avLst/>
              <a:gdLst/>
              <a:ahLst/>
              <a:cxnLst/>
              <a:rect l="0" t="0" r="0" b="0"/>
              <a:pathLst>
                <a:path w="158" h="24">
                  <a:moveTo>
                    <a:pt x="158" y="0"/>
                  </a:moveTo>
                  <a:lnTo>
                    <a:pt x="137" y="1"/>
                  </a:lnTo>
                  <a:lnTo>
                    <a:pt x="43" y="14"/>
                  </a:lnTo>
                  <a:lnTo>
                    <a:pt x="0" y="24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6" name="任意多边形 232585"/>
            <p:cNvSpPr/>
            <p:nvPr/>
          </p:nvSpPr>
          <p:spPr>
            <a:xfrm>
              <a:off x="3265" y="814"/>
              <a:ext cx="38" cy="19"/>
            </a:xfrm>
            <a:custGeom>
              <a:avLst/>
              <a:gdLst/>
              <a:ahLst/>
              <a:cxnLst/>
              <a:rect l="0" t="0" r="0" b="0"/>
              <a:pathLst>
                <a:path w="142" h="70">
                  <a:moveTo>
                    <a:pt x="142" y="0"/>
                  </a:moveTo>
                  <a:lnTo>
                    <a:pt x="94" y="16"/>
                  </a:lnTo>
                  <a:lnTo>
                    <a:pt x="22" y="52"/>
                  </a:lnTo>
                  <a:lnTo>
                    <a:pt x="0" y="7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7" name="任意多边形 232586"/>
            <p:cNvSpPr/>
            <p:nvPr/>
          </p:nvSpPr>
          <p:spPr>
            <a:xfrm>
              <a:off x="3224" y="846"/>
              <a:ext cx="25" cy="37"/>
            </a:xfrm>
            <a:custGeom>
              <a:avLst/>
              <a:gdLst/>
              <a:ahLst/>
              <a:cxnLst/>
              <a:rect l="0" t="0" r="0" b="0"/>
              <a:pathLst>
                <a:path w="96" h="141">
                  <a:moveTo>
                    <a:pt x="96" y="0"/>
                  </a:moveTo>
                  <a:lnTo>
                    <a:pt x="34" y="79"/>
                  </a:lnTo>
                  <a:lnTo>
                    <a:pt x="0" y="141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8" name="直接连接符 232587"/>
            <p:cNvSpPr/>
            <p:nvPr/>
          </p:nvSpPr>
          <p:spPr>
            <a:xfrm>
              <a:off x="4072" y="781"/>
              <a:ext cx="1" cy="80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89" name="直接连接符 232588"/>
            <p:cNvSpPr/>
            <p:nvPr/>
          </p:nvSpPr>
          <p:spPr>
            <a:xfrm flipH="1" flipV="1">
              <a:off x="3888" y="1482"/>
              <a:ext cx="117" cy="2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90" name="直接连接符 232589"/>
            <p:cNvSpPr/>
            <p:nvPr/>
          </p:nvSpPr>
          <p:spPr>
            <a:xfrm>
              <a:off x="3867" y="1584"/>
              <a:ext cx="72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91" name="直接连接符 232590"/>
            <p:cNvSpPr/>
            <p:nvPr/>
          </p:nvSpPr>
          <p:spPr>
            <a:xfrm>
              <a:off x="3939" y="1584"/>
              <a:ext cx="13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592" name="组合 232591"/>
          <p:cNvGrpSpPr/>
          <p:nvPr/>
        </p:nvGrpSpPr>
        <p:grpSpPr>
          <a:xfrm>
            <a:off x="1082675" y="682625"/>
            <a:ext cx="2305050" cy="5946775"/>
            <a:chOff x="682" y="430"/>
            <a:chExt cx="1452" cy="3746"/>
          </a:xfrm>
        </p:grpSpPr>
        <p:grpSp>
          <p:nvGrpSpPr>
            <p:cNvPr id="232593" name="组合 232592"/>
            <p:cNvGrpSpPr/>
            <p:nvPr/>
          </p:nvGrpSpPr>
          <p:grpSpPr>
            <a:xfrm>
              <a:off x="1200" y="2813"/>
              <a:ext cx="749" cy="1207"/>
              <a:chOff x="1200" y="2813"/>
              <a:chExt cx="749" cy="1207"/>
            </a:xfrm>
          </p:grpSpPr>
          <p:sp>
            <p:nvSpPr>
              <p:cNvPr id="232594" name="任意多边形 232593"/>
              <p:cNvSpPr/>
              <p:nvPr/>
            </p:nvSpPr>
            <p:spPr>
              <a:xfrm>
                <a:off x="1351" y="4016"/>
                <a:ext cx="46" cy="4"/>
              </a:xfrm>
              <a:custGeom>
                <a:avLst/>
                <a:gdLst/>
                <a:ahLst/>
                <a:cxnLst/>
                <a:rect l="0" t="0" r="0" b="0"/>
                <a:pathLst>
                  <a:path w="175" h="7">
                    <a:moveTo>
                      <a:pt x="0" y="7"/>
                    </a:moveTo>
                    <a:lnTo>
                      <a:pt x="127" y="4"/>
                    </a:lnTo>
                    <a:lnTo>
                      <a:pt x="175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95" name="任意多边形 232594"/>
              <p:cNvSpPr/>
              <p:nvPr/>
            </p:nvSpPr>
            <p:spPr>
              <a:xfrm>
                <a:off x="1419" y="4008"/>
                <a:ext cx="42" cy="7"/>
              </a:xfrm>
              <a:custGeom>
                <a:avLst/>
                <a:gdLst/>
                <a:ahLst/>
                <a:cxnLst/>
                <a:rect l="0" t="0" r="0" b="0"/>
                <a:pathLst>
                  <a:path w="159" h="23">
                    <a:moveTo>
                      <a:pt x="0" y="23"/>
                    </a:moveTo>
                    <a:lnTo>
                      <a:pt x="125" y="6"/>
                    </a:lnTo>
                    <a:lnTo>
                      <a:pt x="159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96" name="任意多边形 232595"/>
              <p:cNvSpPr/>
              <p:nvPr/>
            </p:nvSpPr>
            <p:spPr>
              <a:xfrm>
                <a:off x="1481" y="3994"/>
                <a:ext cx="41" cy="11"/>
              </a:xfrm>
              <a:custGeom>
                <a:avLst/>
                <a:gdLst/>
                <a:ahLst/>
                <a:cxnLst/>
                <a:rect l="0" t="0" r="0" b="0"/>
                <a:pathLst>
                  <a:path w="154" h="41">
                    <a:moveTo>
                      <a:pt x="0" y="41"/>
                    </a:moveTo>
                    <a:lnTo>
                      <a:pt x="12" y="38"/>
                    </a:lnTo>
                    <a:lnTo>
                      <a:pt x="136" y="6"/>
                    </a:lnTo>
                    <a:lnTo>
                      <a:pt x="154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97" name="任意多边形 232596"/>
              <p:cNvSpPr/>
              <p:nvPr/>
            </p:nvSpPr>
            <p:spPr>
              <a:xfrm>
                <a:off x="1541" y="3973"/>
                <a:ext cx="40" cy="15"/>
              </a:xfrm>
              <a:custGeom>
                <a:avLst/>
                <a:gdLst/>
                <a:ahLst/>
                <a:cxnLst/>
                <a:rect l="0" t="0" r="0" b="0"/>
                <a:pathLst>
                  <a:path w="150" h="55">
                    <a:moveTo>
                      <a:pt x="0" y="55"/>
                    </a:moveTo>
                    <a:lnTo>
                      <a:pt x="27" y="47"/>
                    </a:lnTo>
                    <a:lnTo>
                      <a:pt x="145" y="2"/>
                    </a:lnTo>
                    <a:lnTo>
                      <a:pt x="15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98" name="任意多边形 232597"/>
              <p:cNvSpPr/>
              <p:nvPr/>
            </p:nvSpPr>
            <p:spPr>
              <a:xfrm>
                <a:off x="1709" y="3873"/>
                <a:ext cx="3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4" h="100">
                    <a:moveTo>
                      <a:pt x="0" y="100"/>
                    </a:moveTo>
                    <a:lnTo>
                      <a:pt x="57" y="58"/>
                    </a:lnTo>
                    <a:lnTo>
                      <a:pt x="124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99" name="任意多边形 232598"/>
              <p:cNvSpPr/>
              <p:nvPr/>
            </p:nvSpPr>
            <p:spPr>
              <a:xfrm>
                <a:off x="1759" y="3828"/>
                <a:ext cx="30" cy="30"/>
              </a:xfrm>
              <a:custGeom>
                <a:avLst/>
                <a:gdLst/>
                <a:ahLst/>
                <a:cxnLst/>
                <a:rect l="0" t="0" r="0" b="0"/>
                <a:pathLst>
                  <a:path w="113" h="113">
                    <a:moveTo>
                      <a:pt x="0" y="113"/>
                    </a:moveTo>
                    <a:lnTo>
                      <a:pt x="62" y="54"/>
                    </a:lnTo>
                    <a:lnTo>
                      <a:pt x="113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0" name="任意多边形 232599"/>
              <p:cNvSpPr/>
              <p:nvPr/>
            </p:nvSpPr>
            <p:spPr>
              <a:xfrm>
                <a:off x="1801" y="3779"/>
                <a:ext cx="27" cy="33"/>
              </a:xfrm>
              <a:custGeom>
                <a:avLst/>
                <a:gdLst/>
                <a:ahLst/>
                <a:cxnLst/>
                <a:rect l="0" t="0" r="0" b="0"/>
                <a:pathLst>
                  <a:path w="101" h="124">
                    <a:moveTo>
                      <a:pt x="0" y="124"/>
                    </a:moveTo>
                    <a:lnTo>
                      <a:pt x="65" y="48"/>
                    </a:lnTo>
                    <a:lnTo>
                      <a:pt x="101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1" name="任意多边形 232600"/>
              <p:cNvSpPr/>
              <p:nvPr/>
            </p:nvSpPr>
            <p:spPr>
              <a:xfrm>
                <a:off x="1841" y="3726"/>
                <a:ext cx="24" cy="37"/>
              </a:xfrm>
              <a:custGeom>
                <a:avLst/>
                <a:gdLst/>
                <a:ahLst/>
                <a:cxnLst/>
                <a:rect l="0" t="0" r="0" b="0"/>
                <a:pathLst>
                  <a:path w="86" h="134">
                    <a:moveTo>
                      <a:pt x="0" y="134"/>
                    </a:moveTo>
                    <a:lnTo>
                      <a:pt x="63" y="40"/>
                    </a:lnTo>
                    <a:lnTo>
                      <a:pt x="86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2" name="任意多边形 232601"/>
              <p:cNvSpPr/>
              <p:nvPr/>
            </p:nvSpPr>
            <p:spPr>
              <a:xfrm>
                <a:off x="1874" y="3670"/>
                <a:ext cx="19" cy="38"/>
              </a:xfrm>
              <a:custGeom>
                <a:avLst/>
                <a:gdLst/>
                <a:ahLst/>
                <a:cxnLst/>
                <a:rect l="0" t="0" r="0" b="0"/>
                <a:pathLst>
                  <a:path w="70" h="143">
                    <a:moveTo>
                      <a:pt x="0" y="143"/>
                    </a:moveTo>
                    <a:lnTo>
                      <a:pt x="0" y="142"/>
                    </a:lnTo>
                    <a:lnTo>
                      <a:pt x="58" y="29"/>
                    </a:lnTo>
                    <a:lnTo>
                      <a:pt x="7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3" name="任意多边形 232602"/>
              <p:cNvSpPr/>
              <p:nvPr/>
            </p:nvSpPr>
            <p:spPr>
              <a:xfrm>
                <a:off x="1903" y="3611"/>
                <a:ext cx="14" cy="40"/>
              </a:xfrm>
              <a:custGeom>
                <a:avLst/>
                <a:gdLst/>
                <a:ahLst/>
                <a:cxnLst/>
                <a:rect l="0" t="0" r="0" b="0"/>
                <a:pathLst>
                  <a:path w="57" h="149">
                    <a:moveTo>
                      <a:pt x="0" y="149"/>
                    </a:moveTo>
                    <a:lnTo>
                      <a:pt x="7" y="135"/>
                    </a:lnTo>
                    <a:lnTo>
                      <a:pt x="52" y="17"/>
                    </a:lnTo>
                    <a:lnTo>
                      <a:pt x="57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4" name="任意多边形 232603"/>
              <p:cNvSpPr/>
              <p:nvPr/>
            </p:nvSpPr>
            <p:spPr>
              <a:xfrm>
                <a:off x="1923" y="3550"/>
                <a:ext cx="12" cy="40"/>
              </a:xfrm>
              <a:custGeom>
                <a:avLst/>
                <a:gdLst/>
                <a:ahLst/>
                <a:cxnLst/>
                <a:rect l="0" t="0" r="0" b="0"/>
                <a:pathLst>
                  <a:path w="41" h="154">
                    <a:moveTo>
                      <a:pt x="0" y="154"/>
                    </a:moveTo>
                    <a:lnTo>
                      <a:pt x="9" y="125"/>
                    </a:lnTo>
                    <a:lnTo>
                      <a:pt x="41" y="3"/>
                    </a:lnTo>
                    <a:lnTo>
                      <a:pt x="41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5" name="任意多边形 232604"/>
              <p:cNvSpPr/>
              <p:nvPr/>
            </p:nvSpPr>
            <p:spPr>
              <a:xfrm>
                <a:off x="1939" y="3486"/>
                <a:ext cx="7" cy="42"/>
              </a:xfrm>
              <a:custGeom>
                <a:avLst/>
                <a:gdLst/>
                <a:ahLst/>
                <a:cxnLst/>
                <a:rect l="0" t="0" r="0" b="0"/>
                <a:pathLst>
                  <a:path w="25" h="158">
                    <a:moveTo>
                      <a:pt x="0" y="158"/>
                    </a:moveTo>
                    <a:lnTo>
                      <a:pt x="10" y="114"/>
                    </a:lnTo>
                    <a:lnTo>
                      <a:pt x="25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6" name="任意多边形 232605"/>
              <p:cNvSpPr/>
              <p:nvPr/>
            </p:nvSpPr>
            <p:spPr>
              <a:xfrm>
                <a:off x="1947" y="3423"/>
                <a:ext cx="2" cy="43"/>
              </a:xfrm>
              <a:custGeom>
                <a:avLst/>
                <a:gdLst/>
                <a:ahLst/>
                <a:cxnLst/>
                <a:rect l="0" t="0" r="0" b="0"/>
                <a:pathLst>
                  <a:path w="7" h="160">
                    <a:moveTo>
                      <a:pt x="0" y="160"/>
                    </a:moveTo>
                    <a:lnTo>
                      <a:pt x="4" y="101"/>
                    </a:lnTo>
                    <a:lnTo>
                      <a:pt x="7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7" name="任意多边形 232606"/>
              <p:cNvSpPr/>
              <p:nvPr/>
            </p:nvSpPr>
            <p:spPr>
              <a:xfrm>
                <a:off x="1947" y="3359"/>
                <a:ext cx="2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" h="160">
                    <a:moveTo>
                      <a:pt x="9" y="160"/>
                    </a:moveTo>
                    <a:lnTo>
                      <a:pt x="7" y="8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8" name="任意多边形 232607"/>
              <p:cNvSpPr/>
              <p:nvPr/>
            </p:nvSpPr>
            <p:spPr>
              <a:xfrm>
                <a:off x="1938" y="3296"/>
                <a:ext cx="6" cy="42"/>
              </a:xfrm>
              <a:custGeom>
                <a:avLst/>
                <a:gdLst/>
                <a:ahLst/>
                <a:cxnLst/>
                <a:rect l="0" t="0" r="0" b="0"/>
                <a:pathLst>
                  <a:path w="27" h="158">
                    <a:moveTo>
                      <a:pt x="27" y="158"/>
                    </a:moveTo>
                    <a:lnTo>
                      <a:pt x="15" y="71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09" name="任意多边形 232608"/>
              <p:cNvSpPr/>
              <p:nvPr/>
            </p:nvSpPr>
            <p:spPr>
              <a:xfrm>
                <a:off x="1922" y="3234"/>
                <a:ext cx="11" cy="42"/>
              </a:xfrm>
              <a:custGeom>
                <a:avLst/>
                <a:gdLst/>
                <a:ahLst/>
                <a:cxnLst/>
                <a:rect l="0" t="0" r="0" b="0"/>
                <a:pathLst>
                  <a:path w="44" h="154">
                    <a:moveTo>
                      <a:pt x="44" y="154"/>
                    </a:move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0" name="任意多边形 232609"/>
              <p:cNvSpPr/>
              <p:nvPr/>
            </p:nvSpPr>
            <p:spPr>
              <a:xfrm>
                <a:off x="1900" y="3175"/>
                <a:ext cx="16" cy="40"/>
              </a:xfrm>
              <a:custGeom>
                <a:avLst/>
                <a:gdLst/>
                <a:ahLst/>
                <a:cxnLst/>
                <a:rect l="0" t="0" r="0" b="0"/>
                <a:pathLst>
                  <a:path w="60" h="149">
                    <a:moveTo>
                      <a:pt x="60" y="149"/>
                    </a:moveTo>
                    <a:lnTo>
                      <a:pt x="18" y="4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1" name="任意多边形 232610"/>
              <p:cNvSpPr/>
              <p:nvPr/>
            </p:nvSpPr>
            <p:spPr>
              <a:xfrm>
                <a:off x="1872" y="3120"/>
                <a:ext cx="19" cy="38"/>
              </a:xfrm>
              <a:custGeom>
                <a:avLst/>
                <a:gdLst/>
                <a:ahLst/>
                <a:cxnLst/>
                <a:rect l="0" t="0" r="0" b="0"/>
                <a:pathLst>
                  <a:path w="74" h="141">
                    <a:moveTo>
                      <a:pt x="74" y="141"/>
                    </a:moveTo>
                    <a:lnTo>
                      <a:pt x="73" y="139"/>
                    </a:lnTo>
                    <a:lnTo>
                      <a:pt x="15" y="25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2" name="任意多边形 232611"/>
              <p:cNvSpPr/>
              <p:nvPr/>
            </p:nvSpPr>
            <p:spPr>
              <a:xfrm>
                <a:off x="1836" y="3065"/>
                <a:ext cx="24" cy="35"/>
              </a:xfrm>
              <a:custGeom>
                <a:avLst/>
                <a:gdLst/>
                <a:ahLst/>
                <a:cxnLst/>
                <a:rect l="0" t="0" r="0" b="0"/>
                <a:pathLst>
                  <a:path w="89" h="133">
                    <a:moveTo>
                      <a:pt x="89" y="133"/>
                    </a:moveTo>
                    <a:lnTo>
                      <a:pt x="81" y="117"/>
                    </a:lnTo>
                    <a:lnTo>
                      <a:pt x="10" y="11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3" name="任意多边形 232612"/>
              <p:cNvSpPr/>
              <p:nvPr/>
            </p:nvSpPr>
            <p:spPr>
              <a:xfrm>
                <a:off x="1798" y="3014"/>
                <a:ext cx="27" cy="33"/>
              </a:xfrm>
              <a:custGeom>
                <a:avLst/>
                <a:gdLst/>
                <a:ahLst/>
                <a:cxnLst/>
                <a:rect l="0" t="0" r="0" b="0"/>
                <a:pathLst>
                  <a:path w="102" h="123">
                    <a:moveTo>
                      <a:pt x="102" y="123"/>
                    </a:moveTo>
                    <a:lnTo>
                      <a:pt x="83" y="98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4" name="任意多边形 232613"/>
              <p:cNvSpPr/>
              <p:nvPr/>
            </p:nvSpPr>
            <p:spPr>
              <a:xfrm>
                <a:off x="1752" y="2969"/>
                <a:ext cx="30" cy="31"/>
              </a:xfrm>
              <a:custGeom>
                <a:avLst/>
                <a:gdLst/>
                <a:ahLst/>
                <a:cxnLst/>
                <a:rect l="0" t="0" r="0" b="0"/>
                <a:pathLst>
                  <a:path w="114" h="111">
                    <a:moveTo>
                      <a:pt x="114" y="111"/>
                    </a:moveTo>
                    <a:lnTo>
                      <a:pt x="82" y="7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5" name="任意多边形 232614"/>
              <p:cNvSpPr/>
              <p:nvPr/>
            </p:nvSpPr>
            <p:spPr>
              <a:xfrm>
                <a:off x="1703" y="2929"/>
                <a:ext cx="33" cy="26"/>
              </a:xfrm>
              <a:custGeom>
                <a:avLst/>
                <a:gdLst/>
                <a:ahLst/>
                <a:cxnLst/>
                <a:rect l="0" t="0" r="0" b="0"/>
                <a:pathLst>
                  <a:path w="126" h="99">
                    <a:moveTo>
                      <a:pt x="126" y="99"/>
                    </a:moveTo>
                    <a:lnTo>
                      <a:pt x="8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6" name="任意多边形 232615"/>
              <p:cNvSpPr/>
              <p:nvPr/>
            </p:nvSpPr>
            <p:spPr>
              <a:xfrm>
                <a:off x="1535" y="2843"/>
                <a:ext cx="40" cy="15"/>
              </a:xfrm>
              <a:custGeom>
                <a:avLst/>
                <a:gdLst/>
                <a:ahLst/>
                <a:cxnLst/>
                <a:rect l="0" t="0" r="0" b="0"/>
                <a:pathLst>
                  <a:path w="150" h="54">
                    <a:moveTo>
                      <a:pt x="150" y="54"/>
                    </a:moveTo>
                    <a:lnTo>
                      <a:pt x="53" y="1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7" name="任意多边形 232616"/>
              <p:cNvSpPr/>
              <p:nvPr/>
            </p:nvSpPr>
            <p:spPr>
              <a:xfrm>
                <a:off x="1473" y="2826"/>
                <a:ext cx="41" cy="11"/>
              </a:xfrm>
              <a:custGeom>
                <a:avLst/>
                <a:gdLst/>
                <a:ahLst/>
                <a:cxnLst/>
                <a:rect l="0" t="0" r="0" b="0"/>
                <a:pathLst>
                  <a:path w="155" h="38">
                    <a:moveTo>
                      <a:pt x="155" y="38"/>
                    </a:moveTo>
                    <a:lnTo>
                      <a:pt x="41" y="8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8" name="任意多边形 232617"/>
              <p:cNvSpPr/>
              <p:nvPr/>
            </p:nvSpPr>
            <p:spPr>
              <a:xfrm>
                <a:off x="1411" y="2816"/>
                <a:ext cx="42" cy="6"/>
              </a:xfrm>
              <a:custGeom>
                <a:avLst/>
                <a:gdLst/>
                <a:ahLst/>
                <a:cxnLst/>
                <a:rect l="0" t="0" r="0" b="0"/>
                <a:pathLst>
                  <a:path w="159" h="22">
                    <a:moveTo>
                      <a:pt x="159" y="22"/>
                    </a:moveTo>
                    <a:lnTo>
                      <a:pt x="154" y="21"/>
                    </a:lnTo>
                    <a:lnTo>
                      <a:pt x="28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19" name="任意多边形 232618"/>
              <p:cNvSpPr/>
              <p:nvPr/>
            </p:nvSpPr>
            <p:spPr>
              <a:xfrm>
                <a:off x="1348" y="2813"/>
                <a:ext cx="43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5">
                    <a:moveTo>
                      <a:pt x="159" y="5"/>
                    </a:moveTo>
                    <a:lnTo>
                      <a:pt x="140" y="3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0" name="任意多边形 232619"/>
              <p:cNvSpPr/>
              <p:nvPr/>
            </p:nvSpPr>
            <p:spPr>
              <a:xfrm>
                <a:off x="1285" y="2814"/>
                <a:ext cx="42" cy="4"/>
              </a:xfrm>
              <a:custGeom>
                <a:avLst/>
                <a:gdLst/>
                <a:ahLst/>
                <a:cxnLst/>
                <a:rect l="0" t="0" r="0" b="0"/>
                <a:pathLst>
                  <a:path w="160" h="11">
                    <a:moveTo>
                      <a:pt x="160" y="0"/>
                    </a:moveTo>
                    <a:lnTo>
                      <a:pt x="126" y="1"/>
                    </a:lnTo>
                    <a:lnTo>
                      <a:pt x="0" y="11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1" name="任意多边形 232620"/>
              <p:cNvSpPr/>
              <p:nvPr/>
            </p:nvSpPr>
            <p:spPr>
              <a:xfrm>
                <a:off x="1218" y="2819"/>
                <a:ext cx="46" cy="10"/>
              </a:xfrm>
              <a:custGeom>
                <a:avLst/>
                <a:gdLst/>
                <a:ahLst/>
                <a:cxnLst/>
                <a:rect l="0" t="0" r="0" b="0"/>
                <a:pathLst>
                  <a:path w="173" h="31">
                    <a:moveTo>
                      <a:pt x="173" y="0"/>
                    </a:moveTo>
                    <a:lnTo>
                      <a:pt x="125" y="7"/>
                    </a:lnTo>
                    <a:lnTo>
                      <a:pt x="0" y="31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2" name="直接连接符 232621"/>
              <p:cNvSpPr/>
              <p:nvPr/>
            </p:nvSpPr>
            <p:spPr>
              <a:xfrm>
                <a:off x="1200" y="4001"/>
                <a:ext cx="48" cy="8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3" name="任意多边形 232622"/>
              <p:cNvSpPr/>
              <p:nvPr/>
            </p:nvSpPr>
            <p:spPr>
              <a:xfrm>
                <a:off x="1264" y="4013"/>
                <a:ext cx="41" cy="3"/>
              </a:xfrm>
              <a:custGeom>
                <a:avLst/>
                <a:gdLst/>
                <a:ahLst/>
                <a:cxnLst/>
                <a:rect l="0" t="0" r="0" b="0"/>
                <a:pathLst>
                  <a:path w="158" h="18">
                    <a:moveTo>
                      <a:pt x="0" y="0"/>
                    </a:moveTo>
                    <a:lnTo>
                      <a:pt x="78" y="11"/>
                    </a:lnTo>
                    <a:lnTo>
                      <a:pt x="158" y="18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4" name="直接连接符 232623"/>
              <p:cNvSpPr/>
              <p:nvPr/>
            </p:nvSpPr>
            <p:spPr>
              <a:xfrm>
                <a:off x="1326" y="4018"/>
                <a:ext cx="25" cy="2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5" name="任意多边形 232624"/>
              <p:cNvSpPr/>
              <p:nvPr/>
            </p:nvSpPr>
            <p:spPr>
              <a:xfrm>
                <a:off x="1602" y="3945"/>
                <a:ext cx="36" cy="1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71">
                    <a:moveTo>
                      <a:pt x="0" y="71"/>
                    </a:moveTo>
                    <a:lnTo>
                      <a:pt x="38" y="54"/>
                    </a:lnTo>
                    <a:lnTo>
                      <a:pt x="143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6" name="任意多边形 232625"/>
              <p:cNvSpPr/>
              <p:nvPr/>
            </p:nvSpPr>
            <p:spPr>
              <a:xfrm>
                <a:off x="1657" y="3911"/>
                <a:ext cx="35" cy="22"/>
              </a:xfrm>
              <a:custGeom>
                <a:avLst/>
                <a:gdLst/>
                <a:ahLst/>
                <a:cxnLst/>
                <a:rect l="0" t="0" r="0" b="0"/>
                <a:pathLst>
                  <a:path w="134" h="85">
                    <a:moveTo>
                      <a:pt x="0" y="85"/>
                    </a:moveTo>
                    <a:lnTo>
                      <a:pt x="49" y="57"/>
                    </a:lnTo>
                    <a:lnTo>
                      <a:pt x="134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27" name="任意多边形 232626"/>
              <p:cNvSpPr/>
              <p:nvPr/>
            </p:nvSpPr>
            <p:spPr>
              <a:xfrm>
                <a:off x="1651" y="2894"/>
                <a:ext cx="35" cy="23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5">
                    <a:moveTo>
                      <a:pt x="136" y="85"/>
                    </a:moveTo>
                    <a:lnTo>
                      <a:pt x="73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628" name="组合 232627"/>
            <p:cNvGrpSpPr/>
            <p:nvPr/>
          </p:nvGrpSpPr>
          <p:grpSpPr>
            <a:xfrm>
              <a:off x="753" y="430"/>
              <a:ext cx="1381" cy="1382"/>
              <a:chOff x="753" y="430"/>
              <a:chExt cx="1381" cy="1382"/>
            </a:xfrm>
          </p:grpSpPr>
          <p:sp>
            <p:nvSpPr>
              <p:cNvPr id="232629" name="直接连接符 232628"/>
              <p:cNvSpPr/>
              <p:nvPr/>
            </p:nvSpPr>
            <p:spPr>
              <a:xfrm flipH="1">
                <a:off x="753" y="513"/>
                <a:ext cx="598" cy="120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30" name="直接连接符 232629"/>
              <p:cNvSpPr/>
              <p:nvPr/>
            </p:nvSpPr>
            <p:spPr>
              <a:xfrm flipH="1" flipV="1">
                <a:off x="1351" y="513"/>
                <a:ext cx="143" cy="28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31" name="直接连接符 232630"/>
              <p:cNvSpPr/>
              <p:nvPr/>
            </p:nvSpPr>
            <p:spPr>
              <a:xfrm>
                <a:off x="1351" y="1718"/>
                <a:ext cx="599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32" name="任意多边形 232631"/>
              <p:cNvSpPr/>
              <p:nvPr/>
            </p:nvSpPr>
            <p:spPr>
              <a:xfrm>
                <a:off x="1218" y="781"/>
                <a:ext cx="797" cy="803"/>
              </a:xfrm>
              <a:custGeom>
                <a:avLst/>
                <a:gdLst/>
                <a:ahLst/>
                <a:cxnLst/>
                <a:rect l="0" t="0" r="0" b="0"/>
                <a:pathLst>
                  <a:path w="3019" h="3022">
                    <a:moveTo>
                      <a:pt x="3019" y="1511"/>
                    </a:moveTo>
                    <a:lnTo>
                      <a:pt x="3016" y="1408"/>
                    </a:lnTo>
                    <a:lnTo>
                      <a:pt x="3006" y="1305"/>
                    </a:lnTo>
                    <a:lnTo>
                      <a:pt x="2989" y="1203"/>
                    </a:lnTo>
                    <a:lnTo>
                      <a:pt x="2964" y="1102"/>
                    </a:lnTo>
                    <a:lnTo>
                      <a:pt x="2933" y="1005"/>
                    </a:lnTo>
                    <a:lnTo>
                      <a:pt x="2895" y="909"/>
                    </a:lnTo>
                    <a:lnTo>
                      <a:pt x="2851" y="815"/>
                    </a:lnTo>
                    <a:lnTo>
                      <a:pt x="2800" y="726"/>
                    </a:lnTo>
                    <a:lnTo>
                      <a:pt x="2744" y="639"/>
                    </a:lnTo>
                    <a:lnTo>
                      <a:pt x="2681" y="557"/>
                    </a:lnTo>
                    <a:lnTo>
                      <a:pt x="2613" y="479"/>
                    </a:lnTo>
                    <a:lnTo>
                      <a:pt x="2541" y="406"/>
                    </a:lnTo>
                    <a:lnTo>
                      <a:pt x="2463" y="338"/>
                    </a:lnTo>
                    <a:lnTo>
                      <a:pt x="2381" y="276"/>
                    </a:lnTo>
                    <a:lnTo>
                      <a:pt x="2294" y="220"/>
                    </a:lnTo>
                    <a:lnTo>
                      <a:pt x="2205" y="169"/>
                    </a:lnTo>
                    <a:lnTo>
                      <a:pt x="2112" y="125"/>
                    </a:lnTo>
                    <a:lnTo>
                      <a:pt x="2015" y="87"/>
                    </a:lnTo>
                    <a:lnTo>
                      <a:pt x="1918" y="55"/>
                    </a:lnTo>
                    <a:lnTo>
                      <a:pt x="1818" y="32"/>
                    </a:lnTo>
                    <a:lnTo>
                      <a:pt x="1716" y="14"/>
                    </a:lnTo>
                    <a:lnTo>
                      <a:pt x="1613" y="3"/>
                    </a:lnTo>
                    <a:lnTo>
                      <a:pt x="1510" y="0"/>
                    </a:lnTo>
                    <a:lnTo>
                      <a:pt x="1407" y="3"/>
                    </a:lnTo>
                    <a:lnTo>
                      <a:pt x="1304" y="14"/>
                    </a:lnTo>
                    <a:lnTo>
                      <a:pt x="1203" y="32"/>
                    </a:lnTo>
                    <a:lnTo>
                      <a:pt x="1103" y="55"/>
                    </a:lnTo>
                    <a:lnTo>
                      <a:pt x="1004" y="87"/>
                    </a:lnTo>
                    <a:lnTo>
                      <a:pt x="908" y="125"/>
                    </a:lnTo>
                    <a:lnTo>
                      <a:pt x="816" y="169"/>
                    </a:lnTo>
                    <a:lnTo>
                      <a:pt x="725" y="220"/>
                    </a:lnTo>
                    <a:lnTo>
                      <a:pt x="640" y="276"/>
                    </a:lnTo>
                    <a:lnTo>
                      <a:pt x="558" y="338"/>
                    </a:lnTo>
                    <a:lnTo>
                      <a:pt x="479" y="406"/>
                    </a:lnTo>
                    <a:lnTo>
                      <a:pt x="406" y="479"/>
                    </a:lnTo>
                    <a:lnTo>
                      <a:pt x="340" y="557"/>
                    </a:lnTo>
                    <a:lnTo>
                      <a:pt x="277" y="639"/>
                    </a:lnTo>
                    <a:lnTo>
                      <a:pt x="220" y="726"/>
                    </a:lnTo>
                    <a:lnTo>
                      <a:pt x="170" y="815"/>
                    </a:lnTo>
                    <a:lnTo>
                      <a:pt x="126" y="909"/>
                    </a:lnTo>
                    <a:lnTo>
                      <a:pt x="87" y="1005"/>
                    </a:lnTo>
                    <a:lnTo>
                      <a:pt x="57" y="1102"/>
                    </a:lnTo>
                    <a:lnTo>
                      <a:pt x="32" y="1203"/>
                    </a:lnTo>
                    <a:lnTo>
                      <a:pt x="14" y="1305"/>
                    </a:lnTo>
                    <a:lnTo>
                      <a:pt x="4" y="1408"/>
                    </a:lnTo>
                    <a:lnTo>
                      <a:pt x="0" y="1511"/>
                    </a:lnTo>
                    <a:lnTo>
                      <a:pt x="4" y="1613"/>
                    </a:lnTo>
                    <a:lnTo>
                      <a:pt x="14" y="1716"/>
                    </a:lnTo>
                    <a:lnTo>
                      <a:pt x="32" y="1818"/>
                    </a:lnTo>
                    <a:lnTo>
                      <a:pt x="57" y="1918"/>
                    </a:lnTo>
                    <a:lnTo>
                      <a:pt x="87" y="2017"/>
                    </a:lnTo>
                    <a:lnTo>
                      <a:pt x="126" y="2112"/>
                    </a:lnTo>
                    <a:lnTo>
                      <a:pt x="170" y="2206"/>
                    </a:lnTo>
                    <a:lnTo>
                      <a:pt x="220" y="2295"/>
                    </a:lnTo>
                    <a:lnTo>
                      <a:pt x="277" y="2382"/>
                    </a:lnTo>
                    <a:lnTo>
                      <a:pt x="340" y="2464"/>
                    </a:lnTo>
                    <a:lnTo>
                      <a:pt x="406" y="2541"/>
                    </a:lnTo>
                    <a:lnTo>
                      <a:pt x="479" y="2614"/>
                    </a:lnTo>
                    <a:lnTo>
                      <a:pt x="558" y="2682"/>
                    </a:lnTo>
                    <a:lnTo>
                      <a:pt x="640" y="2745"/>
                    </a:lnTo>
                    <a:lnTo>
                      <a:pt x="725" y="2801"/>
                    </a:lnTo>
                    <a:lnTo>
                      <a:pt x="816" y="2852"/>
                    </a:lnTo>
                    <a:lnTo>
                      <a:pt x="908" y="2896"/>
                    </a:lnTo>
                    <a:lnTo>
                      <a:pt x="1004" y="2934"/>
                    </a:lnTo>
                    <a:lnTo>
                      <a:pt x="1103" y="2965"/>
                    </a:lnTo>
                    <a:lnTo>
                      <a:pt x="1203" y="2990"/>
                    </a:lnTo>
                    <a:lnTo>
                      <a:pt x="1304" y="3007"/>
                    </a:lnTo>
                    <a:lnTo>
                      <a:pt x="1407" y="3017"/>
                    </a:lnTo>
                    <a:lnTo>
                      <a:pt x="1510" y="3022"/>
                    </a:lnTo>
                    <a:lnTo>
                      <a:pt x="1613" y="3017"/>
                    </a:lnTo>
                    <a:lnTo>
                      <a:pt x="1716" y="3007"/>
                    </a:lnTo>
                    <a:lnTo>
                      <a:pt x="1818" y="2990"/>
                    </a:lnTo>
                    <a:lnTo>
                      <a:pt x="1918" y="2965"/>
                    </a:lnTo>
                    <a:lnTo>
                      <a:pt x="2015" y="2934"/>
                    </a:lnTo>
                    <a:lnTo>
                      <a:pt x="2112" y="2896"/>
                    </a:lnTo>
                    <a:lnTo>
                      <a:pt x="2205" y="2852"/>
                    </a:lnTo>
                    <a:lnTo>
                      <a:pt x="2294" y="2801"/>
                    </a:lnTo>
                    <a:lnTo>
                      <a:pt x="2381" y="2745"/>
                    </a:lnTo>
                    <a:lnTo>
                      <a:pt x="2463" y="2682"/>
                    </a:lnTo>
                    <a:lnTo>
                      <a:pt x="2541" y="2614"/>
                    </a:lnTo>
                    <a:lnTo>
                      <a:pt x="2613" y="2541"/>
                    </a:lnTo>
                    <a:lnTo>
                      <a:pt x="2681" y="2464"/>
                    </a:lnTo>
                    <a:lnTo>
                      <a:pt x="2744" y="2382"/>
                    </a:lnTo>
                    <a:lnTo>
                      <a:pt x="2800" y="2295"/>
                    </a:lnTo>
                    <a:lnTo>
                      <a:pt x="2851" y="2206"/>
                    </a:lnTo>
                    <a:lnTo>
                      <a:pt x="2895" y="2112"/>
                    </a:lnTo>
                    <a:lnTo>
                      <a:pt x="2933" y="2017"/>
                    </a:lnTo>
                    <a:lnTo>
                      <a:pt x="2964" y="1918"/>
                    </a:lnTo>
                    <a:lnTo>
                      <a:pt x="2989" y="1818"/>
                    </a:lnTo>
                    <a:lnTo>
                      <a:pt x="3006" y="1716"/>
                    </a:lnTo>
                    <a:lnTo>
                      <a:pt x="3016" y="1613"/>
                    </a:lnTo>
                    <a:lnTo>
                      <a:pt x="3019" y="1511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33" name="直接连接符 232632"/>
              <p:cNvSpPr/>
              <p:nvPr/>
            </p:nvSpPr>
            <p:spPr>
              <a:xfrm>
                <a:off x="753" y="1718"/>
                <a:ext cx="598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2634" name="组合 232633"/>
              <p:cNvGrpSpPr/>
              <p:nvPr/>
            </p:nvGrpSpPr>
            <p:grpSpPr>
              <a:xfrm>
                <a:off x="1174" y="430"/>
                <a:ext cx="960" cy="1382"/>
                <a:chOff x="1174" y="430"/>
                <a:chExt cx="960" cy="1382"/>
              </a:xfrm>
            </p:grpSpPr>
            <p:sp>
              <p:nvSpPr>
                <p:cNvPr id="232635" name="直接连接符 232634"/>
                <p:cNvSpPr/>
                <p:nvPr/>
              </p:nvSpPr>
              <p:spPr>
                <a:xfrm>
                  <a:off x="1351" y="1584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36" name="直接连接符 232635"/>
                <p:cNvSpPr/>
                <p:nvPr/>
              </p:nvSpPr>
              <p:spPr>
                <a:xfrm>
                  <a:off x="1351" y="1549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37" name="直接连接符 232636"/>
                <p:cNvSpPr/>
                <p:nvPr/>
              </p:nvSpPr>
              <p:spPr>
                <a:xfrm>
                  <a:off x="1351" y="430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38" name="直接连接符 232637"/>
                <p:cNvSpPr/>
                <p:nvPr/>
              </p:nvSpPr>
              <p:spPr>
                <a:xfrm>
                  <a:off x="1351" y="430"/>
                  <a:ext cx="2" cy="10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39" name="直接连接符 232638"/>
                <p:cNvSpPr/>
                <p:nvPr/>
              </p:nvSpPr>
              <p:spPr>
                <a:xfrm>
                  <a:off x="1351" y="430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0" name="直接连接符 232639"/>
                <p:cNvSpPr/>
                <p:nvPr/>
              </p:nvSpPr>
              <p:spPr>
                <a:xfrm>
                  <a:off x="1351" y="454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1" name="直接连接符 232640"/>
                <p:cNvSpPr/>
                <p:nvPr/>
              </p:nvSpPr>
              <p:spPr>
                <a:xfrm flipV="1">
                  <a:off x="1351" y="1695"/>
                  <a:ext cx="2" cy="11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2" name="直接连接符 232641"/>
                <p:cNvSpPr/>
                <p:nvPr/>
              </p:nvSpPr>
              <p:spPr>
                <a:xfrm flipV="1">
                  <a:off x="1351" y="1609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3" name="直接连接符 232642"/>
                <p:cNvSpPr/>
                <p:nvPr/>
              </p:nvSpPr>
              <p:spPr>
                <a:xfrm flipV="1">
                  <a:off x="1351" y="1354"/>
                  <a:ext cx="2" cy="21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4" name="直接连接符 232643"/>
                <p:cNvSpPr/>
                <p:nvPr/>
              </p:nvSpPr>
              <p:spPr>
                <a:xfrm flipV="1">
                  <a:off x="1351" y="1269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5" name="直接连接符 232644"/>
                <p:cNvSpPr/>
                <p:nvPr/>
              </p:nvSpPr>
              <p:spPr>
                <a:xfrm flipV="1">
                  <a:off x="1351" y="1014"/>
                  <a:ext cx="2" cy="21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6" name="直接连接符 232645"/>
                <p:cNvSpPr/>
                <p:nvPr/>
              </p:nvSpPr>
              <p:spPr>
                <a:xfrm flipV="1">
                  <a:off x="1351" y="929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7" name="直接连接符 232646"/>
                <p:cNvSpPr/>
                <p:nvPr/>
              </p:nvSpPr>
              <p:spPr>
                <a:xfrm flipV="1">
                  <a:off x="1351" y="674"/>
                  <a:ext cx="2" cy="21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8" name="直接连接符 232647"/>
                <p:cNvSpPr/>
                <p:nvPr/>
              </p:nvSpPr>
              <p:spPr>
                <a:xfrm flipV="1">
                  <a:off x="1351" y="589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49" name="直接连接符 232648"/>
                <p:cNvSpPr/>
                <p:nvPr/>
              </p:nvSpPr>
              <p:spPr>
                <a:xfrm flipV="1">
                  <a:off x="1351" y="430"/>
                  <a:ext cx="2" cy="11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0" name="直接连接符 232649"/>
                <p:cNvSpPr/>
                <p:nvPr/>
              </p:nvSpPr>
              <p:spPr>
                <a:xfrm flipH="1">
                  <a:off x="1885" y="1183"/>
                  <a:ext cx="249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1" name="直接连接符 232650"/>
                <p:cNvSpPr/>
                <p:nvPr/>
              </p:nvSpPr>
              <p:spPr>
                <a:xfrm flipH="1">
                  <a:off x="1801" y="1183"/>
                  <a:ext cx="42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2" name="直接连接符 232651"/>
                <p:cNvSpPr/>
                <p:nvPr/>
              </p:nvSpPr>
              <p:spPr>
                <a:xfrm flipH="1">
                  <a:off x="1548" y="1183"/>
                  <a:ext cx="211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3" name="直接连接符 232652"/>
                <p:cNvSpPr/>
                <p:nvPr/>
              </p:nvSpPr>
              <p:spPr>
                <a:xfrm flipH="1">
                  <a:off x="1464" y="1183"/>
                  <a:ext cx="41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4" name="直接连接符 232653"/>
                <p:cNvSpPr/>
                <p:nvPr/>
              </p:nvSpPr>
              <p:spPr>
                <a:xfrm flipH="1">
                  <a:off x="1174" y="1183"/>
                  <a:ext cx="247" cy="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5" name="直接连接符 232654"/>
                <p:cNvSpPr/>
                <p:nvPr/>
              </p:nvSpPr>
              <p:spPr>
                <a:xfrm>
                  <a:off x="1351" y="1482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6" name="直接连接符 232655"/>
                <p:cNvSpPr/>
                <p:nvPr/>
              </p:nvSpPr>
              <p:spPr>
                <a:xfrm flipV="1">
                  <a:off x="1351" y="1711"/>
                  <a:ext cx="2" cy="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7" name="直接连接符 232656"/>
                <p:cNvSpPr/>
                <p:nvPr/>
              </p:nvSpPr>
              <p:spPr>
                <a:xfrm>
                  <a:off x="1351" y="1718"/>
                  <a:ext cx="3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8" name="直接连接符 232657"/>
                <p:cNvSpPr/>
                <p:nvPr/>
              </p:nvSpPr>
              <p:spPr>
                <a:xfrm>
                  <a:off x="1617" y="688"/>
                  <a:ext cx="2" cy="24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59" name="直接连接符 232658"/>
                <p:cNvSpPr/>
                <p:nvPr/>
              </p:nvSpPr>
              <p:spPr>
                <a:xfrm>
                  <a:off x="1617" y="976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0" name="直接连接符 232659"/>
                <p:cNvSpPr/>
                <p:nvPr/>
              </p:nvSpPr>
              <p:spPr>
                <a:xfrm>
                  <a:off x="1617" y="1060"/>
                  <a:ext cx="2" cy="21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1" name="直接连接符 232660"/>
                <p:cNvSpPr/>
                <p:nvPr/>
              </p:nvSpPr>
              <p:spPr>
                <a:xfrm>
                  <a:off x="1617" y="1316"/>
                  <a:ext cx="2" cy="4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2" name="直接连接符 232661"/>
                <p:cNvSpPr/>
                <p:nvPr/>
              </p:nvSpPr>
              <p:spPr>
                <a:xfrm>
                  <a:off x="1617" y="1402"/>
                  <a:ext cx="2" cy="24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2663" name="直接连接符 232662"/>
              <p:cNvSpPr/>
              <p:nvPr/>
            </p:nvSpPr>
            <p:spPr>
              <a:xfrm flipH="1" flipV="1">
                <a:off x="1847" y="1510"/>
                <a:ext cx="103" cy="20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664" name="组合 232663"/>
            <p:cNvGrpSpPr/>
            <p:nvPr/>
          </p:nvGrpSpPr>
          <p:grpSpPr>
            <a:xfrm>
              <a:off x="682" y="2691"/>
              <a:ext cx="1335" cy="1485"/>
              <a:chOff x="682" y="2691"/>
              <a:chExt cx="1335" cy="1485"/>
            </a:xfrm>
          </p:grpSpPr>
          <p:grpSp>
            <p:nvGrpSpPr>
              <p:cNvPr id="232665" name="组合 232664"/>
              <p:cNvGrpSpPr/>
              <p:nvPr/>
            </p:nvGrpSpPr>
            <p:grpSpPr>
              <a:xfrm>
                <a:off x="682" y="2691"/>
                <a:ext cx="1335" cy="1485"/>
                <a:chOff x="682" y="2691"/>
                <a:chExt cx="1335" cy="1485"/>
              </a:xfrm>
            </p:grpSpPr>
            <p:sp>
              <p:nvSpPr>
                <p:cNvPr id="232666" name="任意多边形 232665"/>
                <p:cNvSpPr/>
                <p:nvPr/>
              </p:nvSpPr>
              <p:spPr>
                <a:xfrm>
                  <a:off x="753" y="2829"/>
                  <a:ext cx="465" cy="1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61" h="4419">
                      <a:moveTo>
                        <a:pt x="1761" y="0"/>
                      </a:moveTo>
                      <a:lnTo>
                        <a:pt x="1639" y="32"/>
                      </a:lnTo>
                      <a:lnTo>
                        <a:pt x="1517" y="70"/>
                      </a:lnTo>
                      <a:lnTo>
                        <a:pt x="1399" y="116"/>
                      </a:lnTo>
                      <a:lnTo>
                        <a:pt x="1283" y="168"/>
                      </a:lnTo>
                      <a:lnTo>
                        <a:pt x="1169" y="226"/>
                      </a:lnTo>
                      <a:lnTo>
                        <a:pt x="1060" y="291"/>
                      </a:lnTo>
                      <a:lnTo>
                        <a:pt x="954" y="361"/>
                      </a:lnTo>
                      <a:lnTo>
                        <a:pt x="853" y="438"/>
                      </a:lnTo>
                      <a:lnTo>
                        <a:pt x="756" y="520"/>
                      </a:lnTo>
                      <a:lnTo>
                        <a:pt x="663" y="607"/>
                      </a:lnTo>
                      <a:lnTo>
                        <a:pt x="576" y="700"/>
                      </a:lnTo>
                      <a:lnTo>
                        <a:pt x="495" y="797"/>
                      </a:lnTo>
                      <a:lnTo>
                        <a:pt x="417" y="898"/>
                      </a:lnTo>
                      <a:lnTo>
                        <a:pt x="348" y="1004"/>
                      </a:lnTo>
                      <a:lnTo>
                        <a:pt x="283" y="1113"/>
                      </a:lnTo>
                      <a:lnTo>
                        <a:pt x="224" y="1227"/>
                      </a:lnTo>
                      <a:lnTo>
                        <a:pt x="173" y="1343"/>
                      </a:lnTo>
                      <a:lnTo>
                        <a:pt x="127" y="1461"/>
                      </a:lnTo>
                      <a:lnTo>
                        <a:pt x="88" y="1582"/>
                      </a:lnTo>
                      <a:lnTo>
                        <a:pt x="56" y="1706"/>
                      </a:lnTo>
                      <a:lnTo>
                        <a:pt x="32" y="1830"/>
                      </a:lnTo>
                      <a:lnTo>
                        <a:pt x="14" y="1956"/>
                      </a:lnTo>
                      <a:lnTo>
                        <a:pt x="4" y="2083"/>
                      </a:lnTo>
                      <a:lnTo>
                        <a:pt x="0" y="2210"/>
                      </a:lnTo>
                      <a:lnTo>
                        <a:pt x="4" y="2337"/>
                      </a:lnTo>
                      <a:lnTo>
                        <a:pt x="14" y="2464"/>
                      </a:lnTo>
                      <a:lnTo>
                        <a:pt x="32" y="2589"/>
                      </a:lnTo>
                      <a:lnTo>
                        <a:pt x="56" y="2714"/>
                      </a:lnTo>
                      <a:lnTo>
                        <a:pt x="88" y="2837"/>
                      </a:lnTo>
                      <a:lnTo>
                        <a:pt x="127" y="2959"/>
                      </a:lnTo>
                      <a:lnTo>
                        <a:pt x="173" y="3077"/>
                      </a:lnTo>
                      <a:lnTo>
                        <a:pt x="224" y="3193"/>
                      </a:lnTo>
                      <a:lnTo>
                        <a:pt x="283" y="3306"/>
                      </a:lnTo>
                      <a:lnTo>
                        <a:pt x="348" y="3416"/>
                      </a:lnTo>
                      <a:lnTo>
                        <a:pt x="417" y="3521"/>
                      </a:lnTo>
                      <a:lnTo>
                        <a:pt x="495" y="3623"/>
                      </a:lnTo>
                      <a:lnTo>
                        <a:pt x="576" y="3721"/>
                      </a:lnTo>
                      <a:lnTo>
                        <a:pt x="663" y="3812"/>
                      </a:lnTo>
                      <a:lnTo>
                        <a:pt x="756" y="3900"/>
                      </a:lnTo>
                      <a:lnTo>
                        <a:pt x="853" y="3982"/>
                      </a:lnTo>
                      <a:lnTo>
                        <a:pt x="954" y="4058"/>
                      </a:lnTo>
                      <a:lnTo>
                        <a:pt x="1060" y="4129"/>
                      </a:lnTo>
                      <a:lnTo>
                        <a:pt x="1169" y="4194"/>
                      </a:lnTo>
                      <a:lnTo>
                        <a:pt x="1283" y="4252"/>
                      </a:lnTo>
                      <a:lnTo>
                        <a:pt x="1399" y="4304"/>
                      </a:lnTo>
                      <a:lnTo>
                        <a:pt x="1517" y="4349"/>
                      </a:lnTo>
                      <a:lnTo>
                        <a:pt x="1639" y="4387"/>
                      </a:lnTo>
                      <a:lnTo>
                        <a:pt x="1761" y="4419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7" name="直接连接符 232666"/>
                <p:cNvSpPr/>
                <p:nvPr/>
              </p:nvSpPr>
              <p:spPr>
                <a:xfrm flipV="1">
                  <a:off x="2015" y="2746"/>
                  <a:ext cx="2" cy="1341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8" name="直接连接符 232667"/>
                <p:cNvSpPr/>
                <p:nvPr/>
              </p:nvSpPr>
              <p:spPr>
                <a:xfrm flipH="1">
                  <a:off x="1218" y="4087"/>
                  <a:ext cx="797" cy="1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69" name="直接连接符 232668"/>
                <p:cNvSpPr/>
                <p:nvPr/>
              </p:nvSpPr>
              <p:spPr>
                <a:xfrm>
                  <a:off x="1218" y="3921"/>
                  <a:ext cx="2" cy="166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70" name="直接连接符 232669"/>
                <p:cNvSpPr/>
                <p:nvPr/>
              </p:nvSpPr>
              <p:spPr>
                <a:xfrm flipH="1">
                  <a:off x="1218" y="2746"/>
                  <a:ext cx="797" cy="1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671" name="直接连接符 232670"/>
                <p:cNvSpPr/>
                <p:nvPr/>
              </p:nvSpPr>
              <p:spPr>
                <a:xfrm>
                  <a:off x="1218" y="2746"/>
                  <a:ext cx="2" cy="172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2672" name="组合 232671"/>
                <p:cNvGrpSpPr/>
                <p:nvPr/>
              </p:nvGrpSpPr>
              <p:grpSpPr>
                <a:xfrm>
                  <a:off x="682" y="2691"/>
                  <a:ext cx="1306" cy="1485"/>
                  <a:chOff x="682" y="2691"/>
                  <a:chExt cx="1306" cy="1485"/>
                </a:xfrm>
              </p:grpSpPr>
              <p:grpSp>
                <p:nvGrpSpPr>
                  <p:cNvPr id="232673" name="组合 232672"/>
                  <p:cNvGrpSpPr/>
                  <p:nvPr/>
                </p:nvGrpSpPr>
                <p:grpSpPr>
                  <a:xfrm>
                    <a:off x="1594" y="2691"/>
                    <a:ext cx="38" cy="1485"/>
                    <a:chOff x="1594" y="2691"/>
                    <a:chExt cx="38" cy="1485"/>
                  </a:xfrm>
                </p:grpSpPr>
                <p:sp>
                  <p:nvSpPr>
                    <p:cNvPr id="232674" name="直接连接符 232673"/>
                    <p:cNvSpPr/>
                    <p:nvPr/>
                  </p:nvSpPr>
                  <p:spPr>
                    <a:xfrm>
                      <a:off x="1617" y="2691"/>
                      <a:ext cx="2" cy="1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75" name="直接连接符 232674"/>
                    <p:cNvSpPr/>
                    <p:nvPr/>
                  </p:nvSpPr>
                  <p:spPr>
                    <a:xfrm>
                      <a:off x="1617" y="2902"/>
                      <a:ext cx="2" cy="43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76" name="直接连接符 232675"/>
                    <p:cNvSpPr/>
                    <p:nvPr/>
                  </p:nvSpPr>
                  <p:spPr>
                    <a:xfrm>
                      <a:off x="1617" y="2987"/>
                      <a:ext cx="2" cy="214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77" name="直接连接符 232676"/>
                    <p:cNvSpPr/>
                    <p:nvPr/>
                  </p:nvSpPr>
                  <p:spPr>
                    <a:xfrm>
                      <a:off x="1617" y="3242"/>
                      <a:ext cx="2" cy="43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78" name="直接连接符 232677"/>
                    <p:cNvSpPr/>
                    <p:nvPr/>
                  </p:nvSpPr>
                  <p:spPr>
                    <a:xfrm>
                      <a:off x="1617" y="3327"/>
                      <a:ext cx="2" cy="214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79" name="直接连接符 232678"/>
                    <p:cNvSpPr/>
                    <p:nvPr/>
                  </p:nvSpPr>
                  <p:spPr>
                    <a:xfrm>
                      <a:off x="1617" y="3582"/>
                      <a:ext cx="2" cy="43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0" name="直接连接符 232679"/>
                    <p:cNvSpPr/>
                    <p:nvPr/>
                  </p:nvSpPr>
                  <p:spPr>
                    <a:xfrm>
                      <a:off x="1617" y="3668"/>
                      <a:ext cx="2" cy="213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1" name="直接连接符 232680"/>
                    <p:cNvSpPr/>
                    <p:nvPr/>
                  </p:nvSpPr>
                  <p:spPr>
                    <a:xfrm>
                      <a:off x="1617" y="3922"/>
                      <a:ext cx="2" cy="43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2" name="直接连接符 232681"/>
                    <p:cNvSpPr/>
                    <p:nvPr/>
                  </p:nvSpPr>
                  <p:spPr>
                    <a:xfrm>
                      <a:off x="1617" y="4008"/>
                      <a:ext cx="2" cy="1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3" name="任意多边形 232682"/>
                    <p:cNvSpPr/>
                    <p:nvPr/>
                  </p:nvSpPr>
                  <p:spPr>
                    <a:xfrm>
                      <a:off x="1594" y="2865"/>
                      <a:ext cx="38" cy="2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3" h="70">
                          <a:moveTo>
                            <a:pt x="143" y="70"/>
                          </a:moveTo>
                          <a:lnTo>
                            <a:pt x="64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2684" name="组合 232683"/>
                  <p:cNvGrpSpPr/>
                  <p:nvPr/>
                </p:nvGrpSpPr>
                <p:grpSpPr>
                  <a:xfrm>
                    <a:off x="682" y="3416"/>
                    <a:ext cx="1306" cy="2"/>
                    <a:chOff x="682" y="3416"/>
                    <a:chExt cx="1306" cy="2"/>
                  </a:xfrm>
                </p:grpSpPr>
                <p:sp>
                  <p:nvSpPr>
                    <p:cNvPr id="232685" name="直接连接符 232684"/>
                    <p:cNvSpPr/>
                    <p:nvPr/>
                  </p:nvSpPr>
                  <p:spPr>
                    <a:xfrm>
                      <a:off x="682" y="3416"/>
                      <a:ext cx="252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6" name="直接连接符 232685"/>
                    <p:cNvSpPr/>
                    <p:nvPr/>
                  </p:nvSpPr>
                  <p:spPr>
                    <a:xfrm>
                      <a:off x="975" y="3416"/>
                      <a:ext cx="43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7" name="直接连接符 232686"/>
                    <p:cNvSpPr/>
                    <p:nvPr/>
                  </p:nvSpPr>
                  <p:spPr>
                    <a:xfrm>
                      <a:off x="1061" y="3416"/>
                      <a:ext cx="211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8" name="直接连接符 232687"/>
                    <p:cNvSpPr/>
                    <p:nvPr/>
                  </p:nvSpPr>
                  <p:spPr>
                    <a:xfrm>
                      <a:off x="1315" y="3416"/>
                      <a:ext cx="41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89" name="直接连接符 232688"/>
                    <p:cNvSpPr/>
                    <p:nvPr/>
                  </p:nvSpPr>
                  <p:spPr>
                    <a:xfrm>
                      <a:off x="1399" y="3416"/>
                      <a:ext cx="211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0" name="直接连接符 232689"/>
                    <p:cNvSpPr/>
                    <p:nvPr/>
                  </p:nvSpPr>
                  <p:spPr>
                    <a:xfrm>
                      <a:off x="1736" y="3416"/>
                      <a:ext cx="252" cy="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2691" name="组合 232690"/>
                  <p:cNvGrpSpPr/>
                  <p:nvPr/>
                </p:nvGrpSpPr>
                <p:grpSpPr>
                  <a:xfrm>
                    <a:off x="1351" y="2774"/>
                    <a:ext cx="2" cy="1284"/>
                    <a:chOff x="1351" y="2774"/>
                    <a:chExt cx="2" cy="1284"/>
                  </a:xfrm>
                </p:grpSpPr>
                <p:sp>
                  <p:nvSpPr>
                    <p:cNvPr id="232692" name="直接连接符 232691"/>
                    <p:cNvSpPr/>
                    <p:nvPr/>
                  </p:nvSpPr>
                  <p:spPr>
                    <a:xfrm>
                      <a:off x="1351" y="2774"/>
                      <a:ext cx="2" cy="23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3" name="直接连接符 232692"/>
                    <p:cNvSpPr/>
                    <p:nvPr/>
                  </p:nvSpPr>
                  <p:spPr>
                    <a:xfrm>
                      <a:off x="1351" y="3055"/>
                      <a:ext cx="2" cy="4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4" name="直接连接符 232693"/>
                    <p:cNvSpPr/>
                    <p:nvPr/>
                  </p:nvSpPr>
                  <p:spPr>
                    <a:xfrm>
                      <a:off x="1351" y="3140"/>
                      <a:ext cx="2" cy="21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5" name="直接连接符 232694"/>
                    <p:cNvSpPr/>
                    <p:nvPr/>
                  </p:nvSpPr>
                  <p:spPr>
                    <a:xfrm>
                      <a:off x="1351" y="3395"/>
                      <a:ext cx="2" cy="44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6" name="直接连接符 232695"/>
                    <p:cNvSpPr/>
                    <p:nvPr/>
                  </p:nvSpPr>
                  <p:spPr>
                    <a:xfrm>
                      <a:off x="1351" y="3480"/>
                      <a:ext cx="2" cy="21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7" name="直接连接符 232696"/>
                    <p:cNvSpPr/>
                    <p:nvPr/>
                  </p:nvSpPr>
                  <p:spPr>
                    <a:xfrm>
                      <a:off x="1351" y="3735"/>
                      <a:ext cx="2" cy="44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698" name="直接连接符 232697"/>
                    <p:cNvSpPr/>
                    <p:nvPr/>
                  </p:nvSpPr>
                  <p:spPr>
                    <a:xfrm>
                      <a:off x="1351" y="3822"/>
                      <a:ext cx="2" cy="236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32699" name="直接连接符 232698"/>
              <p:cNvSpPr/>
              <p:nvPr/>
            </p:nvSpPr>
            <p:spPr>
              <a:xfrm>
                <a:off x="1651" y="3416"/>
                <a:ext cx="43" cy="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2700" name="直接连接符 232699"/>
          <p:cNvSpPr/>
          <p:nvPr/>
        </p:nvSpPr>
        <p:spPr>
          <a:xfrm>
            <a:off x="2827338" y="2459038"/>
            <a:ext cx="1587" cy="377983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01" name="组合 232700"/>
          <p:cNvGrpSpPr/>
          <p:nvPr/>
        </p:nvGrpSpPr>
        <p:grpSpPr>
          <a:xfrm>
            <a:off x="609600" y="5907088"/>
            <a:ext cx="846138" cy="406400"/>
            <a:chOff x="384" y="3721"/>
            <a:chExt cx="533" cy="256"/>
          </a:xfrm>
        </p:grpSpPr>
        <p:sp>
          <p:nvSpPr>
            <p:cNvPr id="232702" name="直接连接符 232701"/>
            <p:cNvSpPr/>
            <p:nvPr/>
          </p:nvSpPr>
          <p:spPr>
            <a:xfrm>
              <a:off x="389" y="3962"/>
              <a:ext cx="18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03" name="矩形 232702"/>
            <p:cNvSpPr/>
            <p:nvPr/>
          </p:nvSpPr>
          <p:spPr>
            <a:xfrm>
              <a:off x="384" y="3785"/>
              <a:ext cx="160" cy="19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R5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04" name="直接连接符 232703"/>
            <p:cNvSpPr/>
            <p:nvPr/>
          </p:nvSpPr>
          <p:spPr>
            <a:xfrm flipV="1">
              <a:off x="573" y="3788"/>
              <a:ext cx="247" cy="17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05" name="任意多边形 232704"/>
            <p:cNvSpPr/>
            <p:nvPr/>
          </p:nvSpPr>
          <p:spPr>
            <a:xfrm>
              <a:off x="809" y="3721"/>
              <a:ext cx="106" cy="83"/>
            </a:xfrm>
            <a:custGeom>
              <a:avLst/>
              <a:gdLst/>
              <a:ahLst/>
              <a:cxnLst/>
              <a:rect l="0" t="0" r="0" b="0"/>
              <a:pathLst>
                <a:path w="402" h="312">
                  <a:moveTo>
                    <a:pt x="0" y="192"/>
                  </a:moveTo>
                  <a:lnTo>
                    <a:pt x="84" y="312"/>
                  </a:lnTo>
                  <a:lnTo>
                    <a:pt x="402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06" name="任意多边形 232705"/>
            <p:cNvSpPr/>
            <p:nvPr/>
          </p:nvSpPr>
          <p:spPr>
            <a:xfrm>
              <a:off x="809" y="3721"/>
              <a:ext cx="106" cy="83"/>
            </a:xfrm>
            <a:custGeom>
              <a:avLst/>
              <a:gdLst/>
              <a:ahLst/>
              <a:cxnLst/>
              <a:rect l="0" t="0" r="0" b="0"/>
              <a:pathLst>
                <a:path w="402" h="312">
                  <a:moveTo>
                    <a:pt x="0" y="192"/>
                  </a:moveTo>
                  <a:lnTo>
                    <a:pt x="84" y="312"/>
                  </a:lnTo>
                  <a:lnTo>
                    <a:pt x="402" y="0"/>
                  </a:lnTo>
                  <a:lnTo>
                    <a:pt x="0" y="192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07" name="直接连接符 232706"/>
            <p:cNvSpPr/>
            <p:nvPr/>
          </p:nvSpPr>
          <p:spPr>
            <a:xfrm>
              <a:off x="915" y="3721"/>
              <a:ext cx="2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2708" name="任意多边形 232707"/>
          <p:cNvSpPr/>
          <p:nvPr/>
        </p:nvSpPr>
        <p:spPr>
          <a:xfrm>
            <a:off x="1328738" y="4605338"/>
            <a:ext cx="1633537" cy="1646237"/>
          </a:xfrm>
          <a:custGeom>
            <a:avLst/>
            <a:gdLst/>
            <a:ahLst/>
            <a:cxnLst/>
            <a:rect l="0" t="0" r="0" b="0"/>
            <a:pathLst>
              <a:path w="3894" h="3896">
                <a:moveTo>
                  <a:pt x="3894" y="1948"/>
                </a:moveTo>
                <a:lnTo>
                  <a:pt x="3890" y="1831"/>
                </a:lnTo>
                <a:lnTo>
                  <a:pt x="3879" y="1714"/>
                </a:lnTo>
                <a:lnTo>
                  <a:pt x="3862" y="1597"/>
                </a:lnTo>
                <a:lnTo>
                  <a:pt x="3837" y="1482"/>
                </a:lnTo>
                <a:lnTo>
                  <a:pt x="3805" y="1369"/>
                </a:lnTo>
                <a:lnTo>
                  <a:pt x="3767" y="1257"/>
                </a:lnTo>
                <a:lnTo>
                  <a:pt x="3722" y="1149"/>
                </a:lnTo>
                <a:lnTo>
                  <a:pt x="3670" y="1043"/>
                </a:lnTo>
                <a:lnTo>
                  <a:pt x="3613" y="940"/>
                </a:lnTo>
                <a:lnTo>
                  <a:pt x="3549" y="841"/>
                </a:lnTo>
                <a:lnTo>
                  <a:pt x="3479" y="747"/>
                </a:lnTo>
                <a:lnTo>
                  <a:pt x="3404" y="656"/>
                </a:lnTo>
                <a:lnTo>
                  <a:pt x="3324" y="571"/>
                </a:lnTo>
                <a:lnTo>
                  <a:pt x="3238" y="490"/>
                </a:lnTo>
                <a:lnTo>
                  <a:pt x="3148" y="415"/>
                </a:lnTo>
                <a:lnTo>
                  <a:pt x="3053" y="345"/>
                </a:lnTo>
                <a:lnTo>
                  <a:pt x="2954" y="281"/>
                </a:lnTo>
                <a:lnTo>
                  <a:pt x="2851" y="223"/>
                </a:lnTo>
                <a:lnTo>
                  <a:pt x="2745" y="172"/>
                </a:lnTo>
                <a:lnTo>
                  <a:pt x="2637" y="127"/>
                </a:lnTo>
                <a:lnTo>
                  <a:pt x="2526" y="88"/>
                </a:lnTo>
                <a:lnTo>
                  <a:pt x="2412" y="57"/>
                </a:lnTo>
                <a:lnTo>
                  <a:pt x="2298" y="32"/>
                </a:lnTo>
                <a:lnTo>
                  <a:pt x="2182" y="14"/>
                </a:lnTo>
                <a:lnTo>
                  <a:pt x="2064" y="3"/>
                </a:lnTo>
                <a:lnTo>
                  <a:pt x="1947" y="0"/>
                </a:lnTo>
                <a:lnTo>
                  <a:pt x="1829" y="3"/>
                </a:lnTo>
                <a:lnTo>
                  <a:pt x="1712" y="14"/>
                </a:lnTo>
                <a:lnTo>
                  <a:pt x="1595" y="32"/>
                </a:lnTo>
                <a:lnTo>
                  <a:pt x="1481" y="57"/>
                </a:lnTo>
                <a:lnTo>
                  <a:pt x="1368" y="88"/>
                </a:lnTo>
                <a:lnTo>
                  <a:pt x="1256" y="127"/>
                </a:lnTo>
                <a:lnTo>
                  <a:pt x="1148" y="172"/>
                </a:lnTo>
                <a:lnTo>
                  <a:pt x="1042" y="223"/>
                </a:lnTo>
                <a:lnTo>
                  <a:pt x="940" y="281"/>
                </a:lnTo>
                <a:lnTo>
                  <a:pt x="841" y="345"/>
                </a:lnTo>
                <a:lnTo>
                  <a:pt x="746" y="415"/>
                </a:lnTo>
                <a:lnTo>
                  <a:pt x="656" y="490"/>
                </a:lnTo>
                <a:lnTo>
                  <a:pt x="570" y="571"/>
                </a:lnTo>
                <a:lnTo>
                  <a:pt x="489" y="656"/>
                </a:lnTo>
                <a:lnTo>
                  <a:pt x="414" y="747"/>
                </a:lnTo>
                <a:lnTo>
                  <a:pt x="344" y="841"/>
                </a:lnTo>
                <a:lnTo>
                  <a:pt x="281" y="940"/>
                </a:lnTo>
                <a:lnTo>
                  <a:pt x="223" y="1043"/>
                </a:lnTo>
                <a:lnTo>
                  <a:pt x="171" y="1149"/>
                </a:lnTo>
                <a:lnTo>
                  <a:pt x="126" y="1257"/>
                </a:lnTo>
                <a:lnTo>
                  <a:pt x="88" y="1369"/>
                </a:lnTo>
                <a:lnTo>
                  <a:pt x="56" y="1482"/>
                </a:lnTo>
                <a:lnTo>
                  <a:pt x="32" y="1597"/>
                </a:lnTo>
                <a:lnTo>
                  <a:pt x="14" y="1714"/>
                </a:lnTo>
                <a:lnTo>
                  <a:pt x="4" y="1831"/>
                </a:lnTo>
                <a:lnTo>
                  <a:pt x="0" y="1948"/>
                </a:lnTo>
                <a:lnTo>
                  <a:pt x="4" y="2065"/>
                </a:lnTo>
                <a:lnTo>
                  <a:pt x="14" y="2183"/>
                </a:lnTo>
                <a:lnTo>
                  <a:pt x="32" y="2300"/>
                </a:lnTo>
                <a:lnTo>
                  <a:pt x="56" y="2414"/>
                </a:lnTo>
                <a:lnTo>
                  <a:pt x="88" y="2528"/>
                </a:lnTo>
                <a:lnTo>
                  <a:pt x="126" y="2639"/>
                </a:lnTo>
                <a:lnTo>
                  <a:pt x="171" y="2748"/>
                </a:lnTo>
                <a:lnTo>
                  <a:pt x="223" y="2853"/>
                </a:lnTo>
                <a:lnTo>
                  <a:pt x="281" y="2956"/>
                </a:lnTo>
                <a:lnTo>
                  <a:pt x="344" y="3055"/>
                </a:lnTo>
                <a:lnTo>
                  <a:pt x="414" y="3150"/>
                </a:lnTo>
                <a:lnTo>
                  <a:pt x="489" y="3240"/>
                </a:lnTo>
                <a:lnTo>
                  <a:pt x="570" y="3326"/>
                </a:lnTo>
                <a:lnTo>
                  <a:pt x="656" y="3407"/>
                </a:lnTo>
                <a:lnTo>
                  <a:pt x="746" y="3482"/>
                </a:lnTo>
                <a:lnTo>
                  <a:pt x="841" y="3552"/>
                </a:lnTo>
                <a:lnTo>
                  <a:pt x="940" y="3615"/>
                </a:lnTo>
                <a:lnTo>
                  <a:pt x="1042" y="3673"/>
                </a:lnTo>
                <a:lnTo>
                  <a:pt x="1148" y="3724"/>
                </a:lnTo>
                <a:lnTo>
                  <a:pt x="1256" y="3770"/>
                </a:lnTo>
                <a:lnTo>
                  <a:pt x="1368" y="3809"/>
                </a:lnTo>
                <a:lnTo>
                  <a:pt x="1481" y="3840"/>
                </a:lnTo>
                <a:lnTo>
                  <a:pt x="1595" y="3864"/>
                </a:lnTo>
                <a:lnTo>
                  <a:pt x="1712" y="3883"/>
                </a:lnTo>
                <a:lnTo>
                  <a:pt x="1829" y="3893"/>
                </a:lnTo>
                <a:lnTo>
                  <a:pt x="1947" y="3896"/>
                </a:lnTo>
                <a:lnTo>
                  <a:pt x="2064" y="3893"/>
                </a:lnTo>
                <a:lnTo>
                  <a:pt x="2182" y="3883"/>
                </a:lnTo>
                <a:lnTo>
                  <a:pt x="2298" y="3864"/>
                </a:lnTo>
                <a:lnTo>
                  <a:pt x="2412" y="3840"/>
                </a:lnTo>
                <a:lnTo>
                  <a:pt x="2526" y="3809"/>
                </a:lnTo>
                <a:lnTo>
                  <a:pt x="2637" y="3770"/>
                </a:lnTo>
                <a:lnTo>
                  <a:pt x="2745" y="3724"/>
                </a:lnTo>
                <a:lnTo>
                  <a:pt x="2851" y="3673"/>
                </a:lnTo>
                <a:lnTo>
                  <a:pt x="2954" y="3615"/>
                </a:lnTo>
                <a:lnTo>
                  <a:pt x="3053" y="3552"/>
                </a:lnTo>
                <a:lnTo>
                  <a:pt x="3148" y="3482"/>
                </a:lnTo>
                <a:lnTo>
                  <a:pt x="3238" y="3407"/>
                </a:lnTo>
                <a:lnTo>
                  <a:pt x="3324" y="3326"/>
                </a:lnTo>
                <a:lnTo>
                  <a:pt x="3404" y="3240"/>
                </a:lnTo>
                <a:lnTo>
                  <a:pt x="3479" y="3150"/>
                </a:lnTo>
                <a:lnTo>
                  <a:pt x="3549" y="3055"/>
                </a:lnTo>
                <a:lnTo>
                  <a:pt x="3613" y="2956"/>
                </a:lnTo>
                <a:lnTo>
                  <a:pt x="3670" y="2853"/>
                </a:lnTo>
                <a:lnTo>
                  <a:pt x="3722" y="2748"/>
                </a:lnTo>
                <a:lnTo>
                  <a:pt x="3767" y="2639"/>
                </a:lnTo>
                <a:lnTo>
                  <a:pt x="3805" y="2528"/>
                </a:lnTo>
                <a:lnTo>
                  <a:pt x="3837" y="2414"/>
                </a:lnTo>
                <a:lnTo>
                  <a:pt x="3862" y="2300"/>
                </a:lnTo>
                <a:lnTo>
                  <a:pt x="3879" y="2183"/>
                </a:lnTo>
                <a:lnTo>
                  <a:pt x="3890" y="2065"/>
                </a:lnTo>
                <a:lnTo>
                  <a:pt x="3894" y="1948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09" name="任意多边形 232708"/>
          <p:cNvSpPr/>
          <p:nvPr/>
        </p:nvSpPr>
        <p:spPr>
          <a:xfrm>
            <a:off x="1301750" y="4567238"/>
            <a:ext cx="1689100" cy="1701800"/>
          </a:xfrm>
          <a:custGeom>
            <a:avLst/>
            <a:gdLst/>
            <a:ahLst/>
            <a:cxnLst/>
            <a:rect l="0" t="0" r="0" b="0"/>
            <a:pathLst>
              <a:path w="4025" h="4028">
                <a:moveTo>
                  <a:pt x="4025" y="2014"/>
                </a:moveTo>
                <a:lnTo>
                  <a:pt x="4022" y="1896"/>
                </a:lnTo>
                <a:lnTo>
                  <a:pt x="4012" y="1780"/>
                </a:lnTo>
                <a:lnTo>
                  <a:pt x="3996" y="1664"/>
                </a:lnTo>
                <a:lnTo>
                  <a:pt x="3972" y="1549"/>
                </a:lnTo>
                <a:lnTo>
                  <a:pt x="3941" y="1435"/>
                </a:lnTo>
                <a:lnTo>
                  <a:pt x="3904" y="1324"/>
                </a:lnTo>
                <a:lnTo>
                  <a:pt x="3861" y="1215"/>
                </a:lnTo>
                <a:lnTo>
                  <a:pt x="3811" y="1109"/>
                </a:lnTo>
                <a:lnTo>
                  <a:pt x="3756" y="1007"/>
                </a:lnTo>
                <a:lnTo>
                  <a:pt x="3694" y="907"/>
                </a:lnTo>
                <a:lnTo>
                  <a:pt x="3627" y="811"/>
                </a:lnTo>
                <a:lnTo>
                  <a:pt x="3555" y="719"/>
                </a:lnTo>
                <a:lnTo>
                  <a:pt x="3477" y="631"/>
                </a:lnTo>
                <a:lnTo>
                  <a:pt x="3394" y="549"/>
                </a:lnTo>
                <a:lnTo>
                  <a:pt x="3306" y="471"/>
                </a:lnTo>
                <a:lnTo>
                  <a:pt x="3215" y="398"/>
                </a:lnTo>
                <a:lnTo>
                  <a:pt x="3119" y="331"/>
                </a:lnTo>
                <a:lnTo>
                  <a:pt x="3019" y="269"/>
                </a:lnTo>
                <a:lnTo>
                  <a:pt x="2916" y="214"/>
                </a:lnTo>
                <a:lnTo>
                  <a:pt x="2810" y="164"/>
                </a:lnTo>
                <a:lnTo>
                  <a:pt x="2701" y="121"/>
                </a:lnTo>
                <a:lnTo>
                  <a:pt x="2590" y="84"/>
                </a:lnTo>
                <a:lnTo>
                  <a:pt x="2477" y="53"/>
                </a:lnTo>
                <a:lnTo>
                  <a:pt x="2362" y="29"/>
                </a:lnTo>
                <a:lnTo>
                  <a:pt x="2247" y="13"/>
                </a:lnTo>
                <a:lnTo>
                  <a:pt x="2129" y="3"/>
                </a:lnTo>
                <a:lnTo>
                  <a:pt x="2013" y="0"/>
                </a:lnTo>
                <a:lnTo>
                  <a:pt x="1896" y="3"/>
                </a:lnTo>
                <a:lnTo>
                  <a:pt x="1779" y="13"/>
                </a:lnTo>
                <a:lnTo>
                  <a:pt x="1663" y="29"/>
                </a:lnTo>
                <a:lnTo>
                  <a:pt x="1548" y="53"/>
                </a:lnTo>
                <a:lnTo>
                  <a:pt x="1435" y="84"/>
                </a:lnTo>
                <a:lnTo>
                  <a:pt x="1324" y="121"/>
                </a:lnTo>
                <a:lnTo>
                  <a:pt x="1216" y="164"/>
                </a:lnTo>
                <a:lnTo>
                  <a:pt x="1109" y="214"/>
                </a:lnTo>
                <a:lnTo>
                  <a:pt x="1006" y="269"/>
                </a:lnTo>
                <a:lnTo>
                  <a:pt x="906" y="331"/>
                </a:lnTo>
                <a:lnTo>
                  <a:pt x="810" y="398"/>
                </a:lnTo>
                <a:lnTo>
                  <a:pt x="719" y="471"/>
                </a:lnTo>
                <a:lnTo>
                  <a:pt x="631" y="549"/>
                </a:lnTo>
                <a:lnTo>
                  <a:pt x="548" y="631"/>
                </a:lnTo>
                <a:lnTo>
                  <a:pt x="471" y="719"/>
                </a:lnTo>
                <a:lnTo>
                  <a:pt x="398" y="811"/>
                </a:lnTo>
                <a:lnTo>
                  <a:pt x="331" y="907"/>
                </a:lnTo>
                <a:lnTo>
                  <a:pt x="269" y="1007"/>
                </a:lnTo>
                <a:lnTo>
                  <a:pt x="214" y="1109"/>
                </a:lnTo>
                <a:lnTo>
                  <a:pt x="164" y="1215"/>
                </a:lnTo>
                <a:lnTo>
                  <a:pt x="121" y="1324"/>
                </a:lnTo>
                <a:lnTo>
                  <a:pt x="84" y="1435"/>
                </a:lnTo>
                <a:lnTo>
                  <a:pt x="54" y="1549"/>
                </a:lnTo>
                <a:lnTo>
                  <a:pt x="31" y="1664"/>
                </a:lnTo>
                <a:lnTo>
                  <a:pt x="13" y="1780"/>
                </a:lnTo>
                <a:lnTo>
                  <a:pt x="3" y="1896"/>
                </a:lnTo>
                <a:lnTo>
                  <a:pt x="0" y="2014"/>
                </a:lnTo>
                <a:lnTo>
                  <a:pt x="3" y="2131"/>
                </a:lnTo>
                <a:lnTo>
                  <a:pt x="13" y="2247"/>
                </a:lnTo>
                <a:lnTo>
                  <a:pt x="31" y="2363"/>
                </a:lnTo>
                <a:lnTo>
                  <a:pt x="54" y="2478"/>
                </a:lnTo>
                <a:lnTo>
                  <a:pt x="84" y="2592"/>
                </a:lnTo>
                <a:lnTo>
                  <a:pt x="121" y="2703"/>
                </a:lnTo>
                <a:lnTo>
                  <a:pt x="164" y="2812"/>
                </a:lnTo>
                <a:lnTo>
                  <a:pt x="214" y="2918"/>
                </a:lnTo>
                <a:lnTo>
                  <a:pt x="269" y="3020"/>
                </a:lnTo>
                <a:lnTo>
                  <a:pt x="331" y="3120"/>
                </a:lnTo>
                <a:lnTo>
                  <a:pt x="398" y="3217"/>
                </a:lnTo>
                <a:lnTo>
                  <a:pt x="471" y="3308"/>
                </a:lnTo>
                <a:lnTo>
                  <a:pt x="548" y="3396"/>
                </a:lnTo>
                <a:lnTo>
                  <a:pt x="631" y="3479"/>
                </a:lnTo>
                <a:lnTo>
                  <a:pt x="719" y="3556"/>
                </a:lnTo>
                <a:lnTo>
                  <a:pt x="810" y="3629"/>
                </a:lnTo>
                <a:lnTo>
                  <a:pt x="906" y="3696"/>
                </a:lnTo>
                <a:lnTo>
                  <a:pt x="1006" y="3758"/>
                </a:lnTo>
                <a:lnTo>
                  <a:pt x="1109" y="3814"/>
                </a:lnTo>
                <a:lnTo>
                  <a:pt x="1216" y="3863"/>
                </a:lnTo>
                <a:lnTo>
                  <a:pt x="1324" y="3906"/>
                </a:lnTo>
                <a:lnTo>
                  <a:pt x="1435" y="3943"/>
                </a:lnTo>
                <a:lnTo>
                  <a:pt x="1548" y="3974"/>
                </a:lnTo>
                <a:lnTo>
                  <a:pt x="1663" y="3998"/>
                </a:lnTo>
                <a:lnTo>
                  <a:pt x="1779" y="4014"/>
                </a:lnTo>
                <a:lnTo>
                  <a:pt x="1896" y="4024"/>
                </a:lnTo>
                <a:lnTo>
                  <a:pt x="2013" y="4028"/>
                </a:lnTo>
                <a:lnTo>
                  <a:pt x="2129" y="4024"/>
                </a:lnTo>
                <a:lnTo>
                  <a:pt x="2247" y="4014"/>
                </a:lnTo>
                <a:lnTo>
                  <a:pt x="2362" y="3998"/>
                </a:lnTo>
                <a:lnTo>
                  <a:pt x="2477" y="3974"/>
                </a:lnTo>
                <a:lnTo>
                  <a:pt x="2590" y="3943"/>
                </a:lnTo>
                <a:lnTo>
                  <a:pt x="2701" y="3906"/>
                </a:lnTo>
                <a:lnTo>
                  <a:pt x="2810" y="3863"/>
                </a:lnTo>
                <a:lnTo>
                  <a:pt x="2916" y="3814"/>
                </a:lnTo>
                <a:lnTo>
                  <a:pt x="3019" y="3758"/>
                </a:lnTo>
                <a:lnTo>
                  <a:pt x="3119" y="3696"/>
                </a:lnTo>
                <a:lnTo>
                  <a:pt x="3215" y="3629"/>
                </a:lnTo>
                <a:lnTo>
                  <a:pt x="3306" y="3556"/>
                </a:lnTo>
                <a:lnTo>
                  <a:pt x="3394" y="3479"/>
                </a:lnTo>
                <a:lnTo>
                  <a:pt x="3477" y="3396"/>
                </a:lnTo>
                <a:lnTo>
                  <a:pt x="3555" y="3308"/>
                </a:lnTo>
                <a:lnTo>
                  <a:pt x="3627" y="3217"/>
                </a:lnTo>
                <a:lnTo>
                  <a:pt x="3694" y="3120"/>
                </a:lnTo>
                <a:lnTo>
                  <a:pt x="3756" y="3020"/>
                </a:lnTo>
                <a:lnTo>
                  <a:pt x="3811" y="2918"/>
                </a:lnTo>
                <a:lnTo>
                  <a:pt x="3861" y="2812"/>
                </a:lnTo>
                <a:lnTo>
                  <a:pt x="3904" y="2703"/>
                </a:lnTo>
                <a:lnTo>
                  <a:pt x="3941" y="2592"/>
                </a:lnTo>
                <a:lnTo>
                  <a:pt x="3972" y="2478"/>
                </a:lnTo>
                <a:lnTo>
                  <a:pt x="3996" y="2363"/>
                </a:lnTo>
                <a:lnTo>
                  <a:pt x="4012" y="2247"/>
                </a:lnTo>
                <a:lnTo>
                  <a:pt x="4022" y="2131"/>
                </a:lnTo>
                <a:lnTo>
                  <a:pt x="4025" y="201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10" name="组合 232709"/>
          <p:cNvGrpSpPr/>
          <p:nvPr/>
        </p:nvGrpSpPr>
        <p:grpSpPr>
          <a:xfrm>
            <a:off x="2763838" y="5876925"/>
            <a:ext cx="1130300" cy="627063"/>
            <a:chOff x="1741" y="3702"/>
            <a:chExt cx="712" cy="395"/>
          </a:xfrm>
        </p:grpSpPr>
        <p:sp>
          <p:nvSpPr>
            <p:cNvPr id="232711" name="直接连接符 232710"/>
            <p:cNvSpPr/>
            <p:nvPr/>
          </p:nvSpPr>
          <p:spPr>
            <a:xfrm flipH="1">
              <a:off x="2266" y="4082"/>
              <a:ext cx="18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12" name="矩形 232711"/>
            <p:cNvSpPr/>
            <p:nvPr/>
          </p:nvSpPr>
          <p:spPr>
            <a:xfrm>
              <a:off x="2293" y="3905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R3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13" name="直接连接符 232712"/>
            <p:cNvSpPr/>
            <p:nvPr/>
          </p:nvSpPr>
          <p:spPr>
            <a:xfrm flipH="1" flipV="1">
              <a:off x="1836" y="3769"/>
              <a:ext cx="430" cy="31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14" name="任意多边形 232713"/>
            <p:cNvSpPr/>
            <p:nvPr/>
          </p:nvSpPr>
          <p:spPr>
            <a:xfrm>
              <a:off x="1741" y="3702"/>
              <a:ext cx="106" cy="83"/>
            </a:xfrm>
            <a:custGeom>
              <a:avLst/>
              <a:gdLst/>
              <a:ahLst/>
              <a:cxnLst/>
              <a:rect l="0" t="0" r="0" b="0"/>
              <a:pathLst>
                <a:path w="401" h="316">
                  <a:moveTo>
                    <a:pt x="401" y="197"/>
                  </a:moveTo>
                  <a:lnTo>
                    <a:pt x="314" y="316"/>
                  </a:lnTo>
                  <a:lnTo>
                    <a:pt x="0" y="0"/>
                  </a:lnTo>
                  <a:lnTo>
                    <a:pt x="401" y="197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15" name="任意多边形 232714"/>
            <p:cNvSpPr/>
            <p:nvPr/>
          </p:nvSpPr>
          <p:spPr>
            <a:xfrm>
              <a:off x="1741" y="3702"/>
              <a:ext cx="106" cy="83"/>
            </a:xfrm>
            <a:custGeom>
              <a:avLst/>
              <a:gdLst/>
              <a:ahLst/>
              <a:cxnLst/>
              <a:rect l="0" t="0" r="0" b="0"/>
              <a:pathLst>
                <a:path w="401" h="316">
                  <a:moveTo>
                    <a:pt x="401" y="197"/>
                  </a:moveTo>
                  <a:lnTo>
                    <a:pt x="314" y="316"/>
                  </a:lnTo>
                  <a:lnTo>
                    <a:pt x="0" y="0"/>
                  </a:lnTo>
                  <a:lnTo>
                    <a:pt x="401" y="19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716" name="组合 232715"/>
          <p:cNvGrpSpPr/>
          <p:nvPr/>
        </p:nvGrpSpPr>
        <p:grpSpPr>
          <a:xfrm>
            <a:off x="2638425" y="5613400"/>
            <a:ext cx="1225550" cy="382588"/>
            <a:chOff x="1662" y="3536"/>
            <a:chExt cx="772" cy="241"/>
          </a:xfrm>
        </p:grpSpPr>
        <p:sp>
          <p:nvSpPr>
            <p:cNvPr id="232717" name="直接连接符 232716"/>
            <p:cNvSpPr/>
            <p:nvPr/>
          </p:nvSpPr>
          <p:spPr>
            <a:xfrm flipH="1">
              <a:off x="2247" y="3763"/>
              <a:ext cx="18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18" name="矩形 232717"/>
            <p:cNvSpPr/>
            <p:nvPr/>
          </p:nvSpPr>
          <p:spPr>
            <a:xfrm>
              <a:off x="2274" y="3585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R2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19" name="直接连接符 232718"/>
            <p:cNvSpPr/>
            <p:nvPr/>
          </p:nvSpPr>
          <p:spPr>
            <a:xfrm flipH="1" flipV="1">
              <a:off x="1770" y="3577"/>
              <a:ext cx="477" cy="18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20" name="任意多边形 232719"/>
            <p:cNvSpPr/>
            <p:nvPr/>
          </p:nvSpPr>
          <p:spPr>
            <a:xfrm>
              <a:off x="1662" y="3536"/>
              <a:ext cx="116" cy="61"/>
            </a:xfrm>
            <a:custGeom>
              <a:avLst/>
              <a:gdLst/>
              <a:ahLst/>
              <a:cxnLst/>
              <a:rect l="0" t="0" r="0" b="0"/>
              <a:pathLst>
                <a:path w="437" h="228">
                  <a:moveTo>
                    <a:pt x="437" y="90"/>
                  </a:moveTo>
                  <a:lnTo>
                    <a:pt x="385" y="228"/>
                  </a:lnTo>
                  <a:lnTo>
                    <a:pt x="0" y="0"/>
                  </a:lnTo>
                  <a:lnTo>
                    <a:pt x="437" y="9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21" name="任意多边形 232720"/>
            <p:cNvSpPr/>
            <p:nvPr/>
          </p:nvSpPr>
          <p:spPr>
            <a:xfrm>
              <a:off x="1662" y="3536"/>
              <a:ext cx="116" cy="61"/>
            </a:xfrm>
            <a:custGeom>
              <a:avLst/>
              <a:gdLst/>
              <a:ahLst/>
              <a:cxnLst/>
              <a:rect l="0" t="0" r="0" b="0"/>
              <a:pathLst>
                <a:path w="437" h="228">
                  <a:moveTo>
                    <a:pt x="437" y="90"/>
                  </a:moveTo>
                  <a:lnTo>
                    <a:pt x="385" y="228"/>
                  </a:lnTo>
                  <a:lnTo>
                    <a:pt x="0" y="0"/>
                  </a:lnTo>
                  <a:lnTo>
                    <a:pt x="437" y="9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2722" name="任意多边形 232721"/>
          <p:cNvSpPr/>
          <p:nvPr/>
        </p:nvSpPr>
        <p:spPr>
          <a:xfrm>
            <a:off x="1382713" y="4656138"/>
            <a:ext cx="1525587" cy="1539875"/>
          </a:xfrm>
          <a:custGeom>
            <a:avLst/>
            <a:gdLst/>
            <a:ahLst/>
            <a:cxnLst/>
            <a:rect l="0" t="0" r="0" b="0"/>
            <a:pathLst>
              <a:path w="3641" h="3645">
                <a:moveTo>
                  <a:pt x="3641" y="1823"/>
                </a:moveTo>
                <a:lnTo>
                  <a:pt x="3638" y="1708"/>
                </a:lnTo>
                <a:lnTo>
                  <a:pt x="3627" y="1595"/>
                </a:lnTo>
                <a:lnTo>
                  <a:pt x="3609" y="1482"/>
                </a:lnTo>
                <a:lnTo>
                  <a:pt x="3584" y="1369"/>
                </a:lnTo>
                <a:lnTo>
                  <a:pt x="3553" y="1259"/>
                </a:lnTo>
                <a:lnTo>
                  <a:pt x="3513" y="1152"/>
                </a:lnTo>
                <a:lnTo>
                  <a:pt x="3468" y="1046"/>
                </a:lnTo>
                <a:lnTo>
                  <a:pt x="3416" y="945"/>
                </a:lnTo>
                <a:lnTo>
                  <a:pt x="3358" y="847"/>
                </a:lnTo>
                <a:lnTo>
                  <a:pt x="3293" y="752"/>
                </a:lnTo>
                <a:lnTo>
                  <a:pt x="3223" y="662"/>
                </a:lnTo>
                <a:lnTo>
                  <a:pt x="3148" y="575"/>
                </a:lnTo>
                <a:lnTo>
                  <a:pt x="3067" y="494"/>
                </a:lnTo>
                <a:lnTo>
                  <a:pt x="2982" y="419"/>
                </a:lnTo>
                <a:lnTo>
                  <a:pt x="2891" y="349"/>
                </a:lnTo>
                <a:lnTo>
                  <a:pt x="2796" y="284"/>
                </a:lnTo>
                <a:lnTo>
                  <a:pt x="2698" y="227"/>
                </a:lnTo>
                <a:lnTo>
                  <a:pt x="2596" y="174"/>
                </a:lnTo>
                <a:lnTo>
                  <a:pt x="2491" y="129"/>
                </a:lnTo>
                <a:lnTo>
                  <a:pt x="2383" y="90"/>
                </a:lnTo>
                <a:lnTo>
                  <a:pt x="2274" y="58"/>
                </a:lnTo>
                <a:lnTo>
                  <a:pt x="2162" y="33"/>
                </a:lnTo>
                <a:lnTo>
                  <a:pt x="2048" y="15"/>
                </a:lnTo>
                <a:lnTo>
                  <a:pt x="1935" y="4"/>
                </a:lnTo>
                <a:lnTo>
                  <a:pt x="1821" y="0"/>
                </a:lnTo>
                <a:lnTo>
                  <a:pt x="1706" y="4"/>
                </a:lnTo>
                <a:lnTo>
                  <a:pt x="1593" y="15"/>
                </a:lnTo>
                <a:lnTo>
                  <a:pt x="1480" y="33"/>
                </a:lnTo>
                <a:lnTo>
                  <a:pt x="1367" y="58"/>
                </a:lnTo>
                <a:lnTo>
                  <a:pt x="1258" y="90"/>
                </a:lnTo>
                <a:lnTo>
                  <a:pt x="1150" y="129"/>
                </a:lnTo>
                <a:lnTo>
                  <a:pt x="1045" y="174"/>
                </a:lnTo>
                <a:lnTo>
                  <a:pt x="944" y="227"/>
                </a:lnTo>
                <a:lnTo>
                  <a:pt x="845" y="284"/>
                </a:lnTo>
                <a:lnTo>
                  <a:pt x="750" y="349"/>
                </a:lnTo>
                <a:lnTo>
                  <a:pt x="661" y="419"/>
                </a:lnTo>
                <a:lnTo>
                  <a:pt x="574" y="494"/>
                </a:lnTo>
                <a:lnTo>
                  <a:pt x="494" y="575"/>
                </a:lnTo>
                <a:lnTo>
                  <a:pt x="418" y="662"/>
                </a:lnTo>
                <a:lnTo>
                  <a:pt x="348" y="752"/>
                </a:lnTo>
                <a:lnTo>
                  <a:pt x="283" y="847"/>
                </a:lnTo>
                <a:lnTo>
                  <a:pt x="226" y="945"/>
                </a:lnTo>
                <a:lnTo>
                  <a:pt x="173" y="1046"/>
                </a:lnTo>
                <a:lnTo>
                  <a:pt x="128" y="1152"/>
                </a:lnTo>
                <a:lnTo>
                  <a:pt x="90" y="1259"/>
                </a:lnTo>
                <a:lnTo>
                  <a:pt x="58" y="1369"/>
                </a:lnTo>
                <a:lnTo>
                  <a:pt x="32" y="1482"/>
                </a:lnTo>
                <a:lnTo>
                  <a:pt x="15" y="1595"/>
                </a:lnTo>
                <a:lnTo>
                  <a:pt x="3" y="1708"/>
                </a:lnTo>
                <a:lnTo>
                  <a:pt x="0" y="1823"/>
                </a:lnTo>
                <a:lnTo>
                  <a:pt x="3" y="1937"/>
                </a:lnTo>
                <a:lnTo>
                  <a:pt x="15" y="2051"/>
                </a:lnTo>
                <a:lnTo>
                  <a:pt x="32" y="2164"/>
                </a:lnTo>
                <a:lnTo>
                  <a:pt x="58" y="2276"/>
                </a:lnTo>
                <a:lnTo>
                  <a:pt x="90" y="2386"/>
                </a:lnTo>
                <a:lnTo>
                  <a:pt x="128" y="2494"/>
                </a:lnTo>
                <a:lnTo>
                  <a:pt x="173" y="2599"/>
                </a:lnTo>
                <a:lnTo>
                  <a:pt x="226" y="2700"/>
                </a:lnTo>
                <a:lnTo>
                  <a:pt x="283" y="2799"/>
                </a:lnTo>
                <a:lnTo>
                  <a:pt x="348" y="2894"/>
                </a:lnTo>
                <a:lnTo>
                  <a:pt x="418" y="2984"/>
                </a:lnTo>
                <a:lnTo>
                  <a:pt x="494" y="3070"/>
                </a:lnTo>
                <a:lnTo>
                  <a:pt x="574" y="3151"/>
                </a:lnTo>
                <a:lnTo>
                  <a:pt x="661" y="3226"/>
                </a:lnTo>
                <a:lnTo>
                  <a:pt x="750" y="3297"/>
                </a:lnTo>
                <a:lnTo>
                  <a:pt x="845" y="3361"/>
                </a:lnTo>
                <a:lnTo>
                  <a:pt x="944" y="3419"/>
                </a:lnTo>
                <a:lnTo>
                  <a:pt x="1045" y="3471"/>
                </a:lnTo>
                <a:lnTo>
                  <a:pt x="1150" y="3516"/>
                </a:lnTo>
                <a:lnTo>
                  <a:pt x="1258" y="3555"/>
                </a:lnTo>
                <a:lnTo>
                  <a:pt x="1367" y="3587"/>
                </a:lnTo>
                <a:lnTo>
                  <a:pt x="1480" y="3612"/>
                </a:lnTo>
                <a:lnTo>
                  <a:pt x="1593" y="3630"/>
                </a:lnTo>
                <a:lnTo>
                  <a:pt x="1706" y="3640"/>
                </a:lnTo>
                <a:lnTo>
                  <a:pt x="1821" y="3645"/>
                </a:lnTo>
                <a:lnTo>
                  <a:pt x="1935" y="3640"/>
                </a:lnTo>
                <a:lnTo>
                  <a:pt x="2048" y="3630"/>
                </a:lnTo>
                <a:lnTo>
                  <a:pt x="2162" y="3612"/>
                </a:lnTo>
                <a:lnTo>
                  <a:pt x="2274" y="3587"/>
                </a:lnTo>
                <a:lnTo>
                  <a:pt x="2383" y="3555"/>
                </a:lnTo>
                <a:lnTo>
                  <a:pt x="2491" y="3516"/>
                </a:lnTo>
                <a:lnTo>
                  <a:pt x="2596" y="3471"/>
                </a:lnTo>
                <a:lnTo>
                  <a:pt x="2698" y="3419"/>
                </a:lnTo>
                <a:lnTo>
                  <a:pt x="2796" y="3361"/>
                </a:lnTo>
                <a:lnTo>
                  <a:pt x="2891" y="3297"/>
                </a:lnTo>
                <a:lnTo>
                  <a:pt x="2982" y="3226"/>
                </a:lnTo>
                <a:lnTo>
                  <a:pt x="3067" y="3151"/>
                </a:lnTo>
                <a:lnTo>
                  <a:pt x="3148" y="3070"/>
                </a:lnTo>
                <a:lnTo>
                  <a:pt x="3223" y="2984"/>
                </a:lnTo>
                <a:lnTo>
                  <a:pt x="3293" y="2894"/>
                </a:lnTo>
                <a:lnTo>
                  <a:pt x="3358" y="2799"/>
                </a:lnTo>
                <a:lnTo>
                  <a:pt x="3416" y="2700"/>
                </a:lnTo>
                <a:lnTo>
                  <a:pt x="3468" y="2599"/>
                </a:lnTo>
                <a:lnTo>
                  <a:pt x="3513" y="2494"/>
                </a:lnTo>
                <a:lnTo>
                  <a:pt x="3553" y="2386"/>
                </a:lnTo>
                <a:lnTo>
                  <a:pt x="3584" y="2276"/>
                </a:lnTo>
                <a:lnTo>
                  <a:pt x="3609" y="2164"/>
                </a:lnTo>
                <a:lnTo>
                  <a:pt x="3627" y="2051"/>
                </a:lnTo>
                <a:lnTo>
                  <a:pt x="3638" y="1937"/>
                </a:lnTo>
                <a:lnTo>
                  <a:pt x="3641" y="1823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23" name="任意多边形 232722"/>
          <p:cNvSpPr/>
          <p:nvPr/>
        </p:nvSpPr>
        <p:spPr>
          <a:xfrm>
            <a:off x="1616075" y="4887913"/>
            <a:ext cx="1057275" cy="1065212"/>
          </a:xfrm>
          <a:custGeom>
            <a:avLst/>
            <a:gdLst/>
            <a:ahLst/>
            <a:cxnLst/>
            <a:rect l="0" t="0" r="0" b="0"/>
            <a:pathLst>
              <a:path w="2516" h="2518">
                <a:moveTo>
                  <a:pt x="2516" y="1259"/>
                </a:moveTo>
                <a:lnTo>
                  <a:pt x="2512" y="1164"/>
                </a:lnTo>
                <a:lnTo>
                  <a:pt x="2502" y="1070"/>
                </a:lnTo>
                <a:lnTo>
                  <a:pt x="2484" y="978"/>
                </a:lnTo>
                <a:lnTo>
                  <a:pt x="2460" y="887"/>
                </a:lnTo>
                <a:lnTo>
                  <a:pt x="2429" y="798"/>
                </a:lnTo>
                <a:lnTo>
                  <a:pt x="2391" y="713"/>
                </a:lnTo>
                <a:lnTo>
                  <a:pt x="2348" y="629"/>
                </a:lnTo>
                <a:lnTo>
                  <a:pt x="2297" y="549"/>
                </a:lnTo>
                <a:lnTo>
                  <a:pt x="2242" y="473"/>
                </a:lnTo>
                <a:lnTo>
                  <a:pt x="2180" y="402"/>
                </a:lnTo>
                <a:lnTo>
                  <a:pt x="2113" y="335"/>
                </a:lnTo>
                <a:lnTo>
                  <a:pt x="2042" y="274"/>
                </a:lnTo>
                <a:lnTo>
                  <a:pt x="1966" y="218"/>
                </a:lnTo>
                <a:lnTo>
                  <a:pt x="1887" y="168"/>
                </a:lnTo>
                <a:lnTo>
                  <a:pt x="1803" y="124"/>
                </a:lnTo>
                <a:lnTo>
                  <a:pt x="1717" y="86"/>
                </a:lnTo>
                <a:lnTo>
                  <a:pt x="1628" y="55"/>
                </a:lnTo>
                <a:lnTo>
                  <a:pt x="1538" y="31"/>
                </a:lnTo>
                <a:lnTo>
                  <a:pt x="1445" y="13"/>
                </a:lnTo>
                <a:lnTo>
                  <a:pt x="1352" y="3"/>
                </a:lnTo>
                <a:lnTo>
                  <a:pt x="1258" y="0"/>
                </a:lnTo>
                <a:lnTo>
                  <a:pt x="1163" y="3"/>
                </a:lnTo>
                <a:lnTo>
                  <a:pt x="1070" y="13"/>
                </a:lnTo>
                <a:lnTo>
                  <a:pt x="977" y="31"/>
                </a:lnTo>
                <a:lnTo>
                  <a:pt x="887" y="55"/>
                </a:lnTo>
                <a:lnTo>
                  <a:pt x="798" y="86"/>
                </a:lnTo>
                <a:lnTo>
                  <a:pt x="712" y="124"/>
                </a:lnTo>
                <a:lnTo>
                  <a:pt x="629" y="168"/>
                </a:lnTo>
                <a:lnTo>
                  <a:pt x="549" y="218"/>
                </a:lnTo>
                <a:lnTo>
                  <a:pt x="473" y="274"/>
                </a:lnTo>
                <a:lnTo>
                  <a:pt x="402" y="335"/>
                </a:lnTo>
                <a:lnTo>
                  <a:pt x="335" y="402"/>
                </a:lnTo>
                <a:lnTo>
                  <a:pt x="274" y="473"/>
                </a:lnTo>
                <a:lnTo>
                  <a:pt x="218" y="549"/>
                </a:lnTo>
                <a:lnTo>
                  <a:pt x="168" y="629"/>
                </a:lnTo>
                <a:lnTo>
                  <a:pt x="124" y="713"/>
                </a:lnTo>
                <a:lnTo>
                  <a:pt x="86" y="798"/>
                </a:lnTo>
                <a:lnTo>
                  <a:pt x="55" y="887"/>
                </a:lnTo>
                <a:lnTo>
                  <a:pt x="31" y="978"/>
                </a:lnTo>
                <a:lnTo>
                  <a:pt x="13" y="1070"/>
                </a:lnTo>
                <a:lnTo>
                  <a:pt x="3" y="1164"/>
                </a:lnTo>
                <a:lnTo>
                  <a:pt x="0" y="1259"/>
                </a:lnTo>
                <a:lnTo>
                  <a:pt x="3" y="1352"/>
                </a:lnTo>
                <a:lnTo>
                  <a:pt x="13" y="1446"/>
                </a:lnTo>
                <a:lnTo>
                  <a:pt x="31" y="1538"/>
                </a:lnTo>
                <a:lnTo>
                  <a:pt x="55" y="1629"/>
                </a:lnTo>
                <a:lnTo>
                  <a:pt x="86" y="1718"/>
                </a:lnTo>
                <a:lnTo>
                  <a:pt x="124" y="1805"/>
                </a:lnTo>
                <a:lnTo>
                  <a:pt x="168" y="1888"/>
                </a:lnTo>
                <a:lnTo>
                  <a:pt x="218" y="1967"/>
                </a:lnTo>
                <a:lnTo>
                  <a:pt x="274" y="2043"/>
                </a:lnTo>
                <a:lnTo>
                  <a:pt x="335" y="2114"/>
                </a:lnTo>
                <a:lnTo>
                  <a:pt x="402" y="2181"/>
                </a:lnTo>
                <a:lnTo>
                  <a:pt x="473" y="2243"/>
                </a:lnTo>
                <a:lnTo>
                  <a:pt x="549" y="2299"/>
                </a:lnTo>
                <a:lnTo>
                  <a:pt x="629" y="2349"/>
                </a:lnTo>
                <a:lnTo>
                  <a:pt x="712" y="2392"/>
                </a:lnTo>
                <a:lnTo>
                  <a:pt x="798" y="2430"/>
                </a:lnTo>
                <a:lnTo>
                  <a:pt x="887" y="2461"/>
                </a:lnTo>
                <a:lnTo>
                  <a:pt x="977" y="2486"/>
                </a:lnTo>
                <a:lnTo>
                  <a:pt x="1070" y="2503"/>
                </a:lnTo>
                <a:lnTo>
                  <a:pt x="1163" y="2514"/>
                </a:lnTo>
                <a:lnTo>
                  <a:pt x="1258" y="2518"/>
                </a:lnTo>
                <a:lnTo>
                  <a:pt x="1352" y="2514"/>
                </a:lnTo>
                <a:lnTo>
                  <a:pt x="1445" y="2503"/>
                </a:lnTo>
                <a:lnTo>
                  <a:pt x="1538" y="2486"/>
                </a:lnTo>
                <a:lnTo>
                  <a:pt x="1628" y="2461"/>
                </a:lnTo>
                <a:lnTo>
                  <a:pt x="1717" y="2430"/>
                </a:lnTo>
                <a:lnTo>
                  <a:pt x="1803" y="2392"/>
                </a:lnTo>
                <a:lnTo>
                  <a:pt x="1887" y="2349"/>
                </a:lnTo>
                <a:lnTo>
                  <a:pt x="1966" y="2299"/>
                </a:lnTo>
                <a:lnTo>
                  <a:pt x="2042" y="2243"/>
                </a:lnTo>
                <a:lnTo>
                  <a:pt x="2113" y="2181"/>
                </a:lnTo>
                <a:lnTo>
                  <a:pt x="2180" y="2114"/>
                </a:lnTo>
                <a:lnTo>
                  <a:pt x="2242" y="2043"/>
                </a:lnTo>
                <a:lnTo>
                  <a:pt x="2297" y="1967"/>
                </a:lnTo>
                <a:lnTo>
                  <a:pt x="2348" y="1888"/>
                </a:lnTo>
                <a:lnTo>
                  <a:pt x="2391" y="1805"/>
                </a:lnTo>
                <a:lnTo>
                  <a:pt x="2429" y="1718"/>
                </a:lnTo>
                <a:lnTo>
                  <a:pt x="2460" y="1629"/>
                </a:lnTo>
                <a:lnTo>
                  <a:pt x="2484" y="1538"/>
                </a:lnTo>
                <a:lnTo>
                  <a:pt x="2502" y="1446"/>
                </a:lnTo>
                <a:lnTo>
                  <a:pt x="2512" y="1352"/>
                </a:lnTo>
                <a:lnTo>
                  <a:pt x="2516" y="1259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24" name="组合 232723"/>
          <p:cNvGrpSpPr/>
          <p:nvPr/>
        </p:nvGrpSpPr>
        <p:grpSpPr>
          <a:xfrm>
            <a:off x="2411413" y="4524375"/>
            <a:ext cx="1401762" cy="779463"/>
            <a:chOff x="1519" y="2850"/>
            <a:chExt cx="883" cy="491"/>
          </a:xfrm>
        </p:grpSpPr>
        <p:sp>
          <p:nvSpPr>
            <p:cNvPr id="232725" name="直接连接符 232724"/>
            <p:cNvSpPr/>
            <p:nvPr/>
          </p:nvSpPr>
          <p:spPr>
            <a:xfrm flipH="1">
              <a:off x="2214" y="3027"/>
              <a:ext cx="176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26" name="矩形 232725"/>
            <p:cNvSpPr/>
            <p:nvPr/>
          </p:nvSpPr>
          <p:spPr>
            <a:xfrm>
              <a:off x="2242" y="2850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R1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27" name="直接连接符 232726"/>
            <p:cNvSpPr/>
            <p:nvPr/>
          </p:nvSpPr>
          <p:spPr>
            <a:xfrm flipH="1">
              <a:off x="1625" y="3027"/>
              <a:ext cx="589" cy="26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28" name="任意多边形 232727"/>
            <p:cNvSpPr/>
            <p:nvPr/>
          </p:nvSpPr>
          <p:spPr>
            <a:xfrm>
              <a:off x="1519" y="3274"/>
              <a:ext cx="114" cy="66"/>
            </a:xfrm>
            <a:custGeom>
              <a:avLst/>
              <a:gdLst/>
              <a:ahLst/>
              <a:cxnLst/>
              <a:rect l="0" t="0" r="0" b="0"/>
              <a:pathLst>
                <a:path w="432" h="247">
                  <a:moveTo>
                    <a:pt x="371" y="0"/>
                  </a:moveTo>
                  <a:lnTo>
                    <a:pt x="432" y="134"/>
                  </a:lnTo>
                  <a:lnTo>
                    <a:pt x="0" y="24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29" name="任意多边形 232728"/>
            <p:cNvSpPr/>
            <p:nvPr/>
          </p:nvSpPr>
          <p:spPr>
            <a:xfrm>
              <a:off x="1519" y="3274"/>
              <a:ext cx="114" cy="66"/>
            </a:xfrm>
            <a:custGeom>
              <a:avLst/>
              <a:gdLst/>
              <a:ahLst/>
              <a:cxnLst/>
              <a:rect l="0" t="0" r="0" b="0"/>
              <a:pathLst>
                <a:path w="432" h="247">
                  <a:moveTo>
                    <a:pt x="371" y="0"/>
                  </a:moveTo>
                  <a:lnTo>
                    <a:pt x="432" y="134"/>
                  </a:lnTo>
                  <a:lnTo>
                    <a:pt x="0" y="247"/>
                  </a:lnTo>
                  <a:lnTo>
                    <a:pt x="371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30" name="直接连接符 232729"/>
            <p:cNvSpPr/>
            <p:nvPr/>
          </p:nvSpPr>
          <p:spPr>
            <a:xfrm>
              <a:off x="1519" y="3340"/>
              <a:ext cx="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2731" name="任意多边形 232730"/>
          <p:cNvSpPr/>
          <p:nvPr/>
        </p:nvSpPr>
        <p:spPr>
          <a:xfrm>
            <a:off x="1852613" y="5129213"/>
            <a:ext cx="584200" cy="587375"/>
          </a:xfrm>
          <a:custGeom>
            <a:avLst/>
            <a:gdLst/>
            <a:ahLst/>
            <a:cxnLst/>
            <a:rect l="0" t="0" r="0" b="0"/>
            <a:pathLst>
              <a:path w="1392" h="1393">
                <a:moveTo>
                  <a:pt x="1392" y="697"/>
                </a:moveTo>
                <a:lnTo>
                  <a:pt x="1388" y="629"/>
                </a:lnTo>
                <a:lnTo>
                  <a:pt x="1378" y="561"/>
                </a:lnTo>
                <a:lnTo>
                  <a:pt x="1362" y="495"/>
                </a:lnTo>
                <a:lnTo>
                  <a:pt x="1338" y="430"/>
                </a:lnTo>
                <a:lnTo>
                  <a:pt x="1309" y="369"/>
                </a:lnTo>
                <a:lnTo>
                  <a:pt x="1274" y="310"/>
                </a:lnTo>
                <a:lnTo>
                  <a:pt x="1233" y="256"/>
                </a:lnTo>
                <a:lnTo>
                  <a:pt x="1188" y="204"/>
                </a:lnTo>
                <a:lnTo>
                  <a:pt x="1137" y="159"/>
                </a:lnTo>
                <a:lnTo>
                  <a:pt x="1082" y="118"/>
                </a:lnTo>
                <a:lnTo>
                  <a:pt x="1023" y="83"/>
                </a:lnTo>
                <a:lnTo>
                  <a:pt x="962" y="54"/>
                </a:lnTo>
                <a:lnTo>
                  <a:pt x="898" y="30"/>
                </a:lnTo>
                <a:lnTo>
                  <a:pt x="832" y="14"/>
                </a:lnTo>
                <a:lnTo>
                  <a:pt x="764" y="4"/>
                </a:lnTo>
                <a:lnTo>
                  <a:pt x="696" y="0"/>
                </a:lnTo>
                <a:lnTo>
                  <a:pt x="627" y="4"/>
                </a:lnTo>
                <a:lnTo>
                  <a:pt x="560" y="14"/>
                </a:lnTo>
                <a:lnTo>
                  <a:pt x="493" y="30"/>
                </a:lnTo>
                <a:lnTo>
                  <a:pt x="430" y="54"/>
                </a:lnTo>
                <a:lnTo>
                  <a:pt x="368" y="83"/>
                </a:lnTo>
                <a:lnTo>
                  <a:pt x="309" y="118"/>
                </a:lnTo>
                <a:lnTo>
                  <a:pt x="255" y="159"/>
                </a:lnTo>
                <a:lnTo>
                  <a:pt x="203" y="204"/>
                </a:lnTo>
                <a:lnTo>
                  <a:pt x="158" y="256"/>
                </a:lnTo>
                <a:lnTo>
                  <a:pt x="117" y="310"/>
                </a:lnTo>
                <a:lnTo>
                  <a:pt x="82" y="369"/>
                </a:lnTo>
                <a:lnTo>
                  <a:pt x="53" y="430"/>
                </a:lnTo>
                <a:lnTo>
                  <a:pt x="29" y="495"/>
                </a:lnTo>
                <a:lnTo>
                  <a:pt x="13" y="561"/>
                </a:lnTo>
                <a:lnTo>
                  <a:pt x="4" y="629"/>
                </a:lnTo>
                <a:lnTo>
                  <a:pt x="0" y="697"/>
                </a:lnTo>
                <a:lnTo>
                  <a:pt x="4" y="765"/>
                </a:lnTo>
                <a:lnTo>
                  <a:pt x="13" y="833"/>
                </a:lnTo>
                <a:lnTo>
                  <a:pt x="29" y="899"/>
                </a:lnTo>
                <a:lnTo>
                  <a:pt x="53" y="963"/>
                </a:lnTo>
                <a:lnTo>
                  <a:pt x="82" y="1025"/>
                </a:lnTo>
                <a:lnTo>
                  <a:pt x="117" y="1084"/>
                </a:lnTo>
                <a:lnTo>
                  <a:pt x="158" y="1139"/>
                </a:lnTo>
                <a:lnTo>
                  <a:pt x="203" y="1190"/>
                </a:lnTo>
                <a:lnTo>
                  <a:pt x="255" y="1235"/>
                </a:lnTo>
                <a:lnTo>
                  <a:pt x="309" y="1276"/>
                </a:lnTo>
                <a:lnTo>
                  <a:pt x="368" y="1311"/>
                </a:lnTo>
                <a:lnTo>
                  <a:pt x="430" y="1340"/>
                </a:lnTo>
                <a:lnTo>
                  <a:pt x="493" y="1363"/>
                </a:lnTo>
                <a:lnTo>
                  <a:pt x="560" y="1380"/>
                </a:lnTo>
                <a:lnTo>
                  <a:pt x="627" y="1390"/>
                </a:lnTo>
                <a:lnTo>
                  <a:pt x="696" y="1393"/>
                </a:lnTo>
                <a:lnTo>
                  <a:pt x="764" y="1390"/>
                </a:lnTo>
                <a:lnTo>
                  <a:pt x="832" y="1380"/>
                </a:lnTo>
                <a:lnTo>
                  <a:pt x="898" y="1363"/>
                </a:lnTo>
                <a:lnTo>
                  <a:pt x="962" y="1340"/>
                </a:lnTo>
                <a:lnTo>
                  <a:pt x="1023" y="1311"/>
                </a:lnTo>
                <a:lnTo>
                  <a:pt x="1082" y="1276"/>
                </a:lnTo>
                <a:lnTo>
                  <a:pt x="1137" y="1235"/>
                </a:lnTo>
                <a:lnTo>
                  <a:pt x="1188" y="1190"/>
                </a:lnTo>
                <a:lnTo>
                  <a:pt x="1233" y="1139"/>
                </a:lnTo>
                <a:lnTo>
                  <a:pt x="1274" y="1084"/>
                </a:lnTo>
                <a:lnTo>
                  <a:pt x="1309" y="1025"/>
                </a:lnTo>
                <a:lnTo>
                  <a:pt x="1338" y="963"/>
                </a:lnTo>
                <a:lnTo>
                  <a:pt x="1362" y="899"/>
                </a:lnTo>
                <a:lnTo>
                  <a:pt x="1378" y="833"/>
                </a:lnTo>
                <a:lnTo>
                  <a:pt x="1388" y="765"/>
                </a:lnTo>
                <a:lnTo>
                  <a:pt x="1392" y="697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32" name="组合 232731"/>
          <p:cNvGrpSpPr/>
          <p:nvPr/>
        </p:nvGrpSpPr>
        <p:grpSpPr>
          <a:xfrm>
            <a:off x="674688" y="4159250"/>
            <a:ext cx="849312" cy="741363"/>
            <a:chOff x="425" y="2620"/>
            <a:chExt cx="535" cy="467"/>
          </a:xfrm>
        </p:grpSpPr>
        <p:sp>
          <p:nvSpPr>
            <p:cNvPr id="232733" name="直接连接符 232732"/>
            <p:cNvSpPr/>
            <p:nvPr/>
          </p:nvSpPr>
          <p:spPr>
            <a:xfrm>
              <a:off x="432" y="2798"/>
              <a:ext cx="187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34" name="矩形 232733"/>
            <p:cNvSpPr/>
            <p:nvPr/>
          </p:nvSpPr>
          <p:spPr>
            <a:xfrm>
              <a:off x="425" y="2620"/>
              <a:ext cx="160" cy="19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l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R4</a:t>
              </a:r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35" name="直接连接符 232734"/>
            <p:cNvSpPr/>
            <p:nvPr/>
          </p:nvSpPr>
          <p:spPr>
            <a:xfrm>
              <a:off x="619" y="2798"/>
              <a:ext cx="250" cy="21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36" name="任意多边形 232735"/>
            <p:cNvSpPr/>
            <p:nvPr/>
          </p:nvSpPr>
          <p:spPr>
            <a:xfrm>
              <a:off x="856" y="2995"/>
              <a:ext cx="102" cy="91"/>
            </a:xfrm>
            <a:custGeom>
              <a:avLst/>
              <a:gdLst/>
              <a:ahLst/>
              <a:cxnLst/>
              <a:rect l="0" t="0" r="0" b="0"/>
              <a:pathLst>
                <a:path w="383" h="339">
                  <a:moveTo>
                    <a:pt x="94" y="0"/>
                  </a:moveTo>
                  <a:lnTo>
                    <a:pt x="0" y="112"/>
                  </a:lnTo>
                  <a:lnTo>
                    <a:pt x="383" y="33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37" name="任意多边形 232736"/>
            <p:cNvSpPr/>
            <p:nvPr/>
          </p:nvSpPr>
          <p:spPr>
            <a:xfrm>
              <a:off x="856" y="2995"/>
              <a:ext cx="102" cy="91"/>
            </a:xfrm>
            <a:custGeom>
              <a:avLst/>
              <a:gdLst/>
              <a:ahLst/>
              <a:cxnLst/>
              <a:rect l="0" t="0" r="0" b="0"/>
              <a:pathLst>
                <a:path w="383" h="339">
                  <a:moveTo>
                    <a:pt x="94" y="0"/>
                  </a:moveTo>
                  <a:lnTo>
                    <a:pt x="0" y="112"/>
                  </a:lnTo>
                  <a:lnTo>
                    <a:pt x="383" y="339"/>
                  </a:lnTo>
                  <a:lnTo>
                    <a:pt x="94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38" name="直接连接符 232737"/>
            <p:cNvSpPr/>
            <p:nvPr/>
          </p:nvSpPr>
          <p:spPr>
            <a:xfrm>
              <a:off x="958" y="3086"/>
              <a:ext cx="2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2739" name="直接连接符 232738"/>
          <p:cNvSpPr/>
          <p:nvPr/>
        </p:nvSpPr>
        <p:spPr>
          <a:xfrm flipH="1">
            <a:off x="1322388" y="2457450"/>
            <a:ext cx="1498600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40" name="直接连接符 232739"/>
          <p:cNvSpPr/>
          <p:nvPr/>
        </p:nvSpPr>
        <p:spPr>
          <a:xfrm flipH="1">
            <a:off x="1295400" y="2513013"/>
            <a:ext cx="1265238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41" name="直接连接符 232740"/>
          <p:cNvSpPr/>
          <p:nvPr/>
        </p:nvSpPr>
        <p:spPr>
          <a:xfrm flipH="1">
            <a:off x="1376363" y="2351088"/>
            <a:ext cx="762000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42" name="直接连接符 232741"/>
          <p:cNvSpPr/>
          <p:nvPr/>
        </p:nvSpPr>
        <p:spPr>
          <a:xfrm flipH="1">
            <a:off x="1846263" y="1400175"/>
            <a:ext cx="292100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43" name="直接连接符 232742"/>
          <p:cNvSpPr/>
          <p:nvPr/>
        </p:nvSpPr>
        <p:spPr>
          <a:xfrm flipH="1">
            <a:off x="1609725" y="1876425"/>
            <a:ext cx="52863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44" name="组合 232743"/>
          <p:cNvGrpSpPr/>
          <p:nvPr/>
        </p:nvGrpSpPr>
        <p:grpSpPr>
          <a:xfrm>
            <a:off x="1524000" y="838200"/>
            <a:ext cx="1905000" cy="2133600"/>
            <a:chOff x="960" y="528"/>
            <a:chExt cx="1200" cy="1344"/>
          </a:xfrm>
        </p:grpSpPr>
        <p:sp>
          <p:nvSpPr>
            <p:cNvPr id="232745" name="文本框 232744"/>
            <p:cNvSpPr txBox="1"/>
            <p:nvPr/>
          </p:nvSpPr>
          <p:spPr>
            <a:xfrm>
              <a:off x="1392" y="528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46" name="文本框 232745"/>
            <p:cNvSpPr txBox="1"/>
            <p:nvPr/>
          </p:nvSpPr>
          <p:spPr>
            <a:xfrm>
              <a:off x="1488" y="1584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5'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47" name="文本框 232746"/>
            <p:cNvSpPr txBox="1"/>
            <p:nvPr/>
          </p:nvSpPr>
          <p:spPr>
            <a:xfrm>
              <a:off x="1248" y="127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48" name="文本框 232747"/>
            <p:cNvSpPr txBox="1"/>
            <p:nvPr/>
          </p:nvSpPr>
          <p:spPr>
            <a:xfrm>
              <a:off x="1751" y="129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49" name="文本框 232748"/>
            <p:cNvSpPr txBox="1"/>
            <p:nvPr/>
          </p:nvSpPr>
          <p:spPr>
            <a:xfrm>
              <a:off x="1655" y="1344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50" name="直接连接符 232749"/>
            <p:cNvSpPr/>
            <p:nvPr/>
          </p:nvSpPr>
          <p:spPr>
            <a:xfrm>
              <a:off x="1018" y="1183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51" name="直接连接符 232750"/>
            <p:cNvSpPr/>
            <p:nvPr/>
          </p:nvSpPr>
          <p:spPr>
            <a:xfrm>
              <a:off x="1167" y="883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52" name="文本框 232751"/>
            <p:cNvSpPr txBox="1"/>
            <p:nvPr/>
          </p:nvSpPr>
          <p:spPr>
            <a:xfrm>
              <a:off x="1392" y="57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53" name="文本框 232752"/>
            <p:cNvSpPr txBox="1"/>
            <p:nvPr/>
          </p:nvSpPr>
          <p:spPr>
            <a:xfrm>
              <a:off x="1248" y="672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54" name="文本框 232753"/>
            <p:cNvSpPr txBox="1"/>
            <p:nvPr/>
          </p:nvSpPr>
          <p:spPr>
            <a:xfrm>
              <a:off x="1104" y="960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55" name="文本框 232754"/>
            <p:cNvSpPr txBox="1"/>
            <p:nvPr/>
          </p:nvSpPr>
          <p:spPr>
            <a:xfrm>
              <a:off x="1511" y="1392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56" name="文本框 232755"/>
            <p:cNvSpPr txBox="1"/>
            <p:nvPr/>
          </p:nvSpPr>
          <p:spPr>
            <a:xfrm>
              <a:off x="1344" y="816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57" name="文本框 232756"/>
            <p:cNvSpPr txBox="1"/>
            <p:nvPr/>
          </p:nvSpPr>
          <p:spPr>
            <a:xfrm>
              <a:off x="1319" y="1248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4'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58" name="文本框 232757"/>
            <p:cNvSpPr txBox="1"/>
            <p:nvPr/>
          </p:nvSpPr>
          <p:spPr>
            <a:xfrm>
              <a:off x="960" y="1152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59" name="文本框 232758"/>
            <p:cNvSpPr txBox="1"/>
            <p:nvPr/>
          </p:nvSpPr>
          <p:spPr>
            <a:xfrm>
              <a:off x="1584" y="1296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6'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760" name="文本框 232759"/>
            <p:cNvSpPr txBox="1"/>
            <p:nvPr/>
          </p:nvSpPr>
          <p:spPr>
            <a:xfrm>
              <a:off x="1895" y="1392"/>
              <a:ext cx="26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7'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32761" name="组合 232760"/>
          <p:cNvGrpSpPr/>
          <p:nvPr/>
        </p:nvGrpSpPr>
        <p:grpSpPr>
          <a:xfrm>
            <a:off x="2209800" y="5105400"/>
            <a:ext cx="488950" cy="641350"/>
            <a:chOff x="1392" y="3216"/>
            <a:chExt cx="308" cy="404"/>
          </a:xfrm>
        </p:grpSpPr>
        <p:sp>
          <p:nvSpPr>
            <p:cNvPr id="232762" name="矩形 232761"/>
            <p:cNvSpPr/>
            <p:nvPr/>
          </p:nvSpPr>
          <p:spPr>
            <a:xfrm>
              <a:off x="1392" y="321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63" name="矩形 232762"/>
            <p:cNvSpPr/>
            <p:nvPr/>
          </p:nvSpPr>
          <p:spPr>
            <a:xfrm>
              <a:off x="1488" y="3312"/>
              <a:ext cx="21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232764" name="组合 232763"/>
          <p:cNvGrpSpPr/>
          <p:nvPr/>
        </p:nvGrpSpPr>
        <p:grpSpPr>
          <a:xfrm>
            <a:off x="1981200" y="5373688"/>
            <a:ext cx="565150" cy="641350"/>
            <a:chOff x="1248" y="3408"/>
            <a:chExt cx="356" cy="404"/>
          </a:xfrm>
        </p:grpSpPr>
        <p:sp>
          <p:nvSpPr>
            <p:cNvPr id="232765" name="矩形 232764"/>
            <p:cNvSpPr/>
            <p:nvPr/>
          </p:nvSpPr>
          <p:spPr>
            <a:xfrm>
              <a:off x="1248" y="3408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66" name="矩形 232765"/>
            <p:cNvSpPr/>
            <p:nvPr/>
          </p:nvSpPr>
          <p:spPr>
            <a:xfrm>
              <a:off x="1344" y="3504"/>
              <a:ext cx="26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2 </a:t>
              </a:r>
            </a:p>
          </p:txBody>
        </p:sp>
      </p:grpSp>
      <p:grpSp>
        <p:nvGrpSpPr>
          <p:cNvPr id="232767" name="组合 232766"/>
          <p:cNvGrpSpPr/>
          <p:nvPr/>
        </p:nvGrpSpPr>
        <p:grpSpPr>
          <a:xfrm>
            <a:off x="1752600" y="5562600"/>
            <a:ext cx="565150" cy="641350"/>
            <a:chOff x="1104" y="3504"/>
            <a:chExt cx="356" cy="404"/>
          </a:xfrm>
        </p:grpSpPr>
        <p:sp>
          <p:nvSpPr>
            <p:cNvPr id="232768" name="矩形 232767"/>
            <p:cNvSpPr/>
            <p:nvPr/>
          </p:nvSpPr>
          <p:spPr>
            <a:xfrm>
              <a:off x="1104" y="3504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69" name="矩形 232768"/>
            <p:cNvSpPr/>
            <p:nvPr/>
          </p:nvSpPr>
          <p:spPr>
            <a:xfrm>
              <a:off x="1200" y="3600"/>
              <a:ext cx="26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</p:grpSp>
      <p:grpSp>
        <p:nvGrpSpPr>
          <p:cNvPr id="232770" name="组合 232769"/>
          <p:cNvGrpSpPr/>
          <p:nvPr/>
        </p:nvGrpSpPr>
        <p:grpSpPr>
          <a:xfrm>
            <a:off x="2362200" y="5791200"/>
            <a:ext cx="1028700" cy="685800"/>
            <a:chOff x="1488" y="3648"/>
            <a:chExt cx="648" cy="432"/>
          </a:xfrm>
        </p:grpSpPr>
        <p:sp>
          <p:nvSpPr>
            <p:cNvPr id="232771" name="矩形 232770"/>
            <p:cNvSpPr/>
            <p:nvPr/>
          </p:nvSpPr>
          <p:spPr>
            <a:xfrm>
              <a:off x="1511" y="3648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72" name="矩形 232771"/>
            <p:cNvSpPr/>
            <p:nvPr/>
          </p:nvSpPr>
          <p:spPr>
            <a:xfrm>
              <a:off x="1488" y="3792"/>
              <a:ext cx="648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5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） </a:t>
              </a:r>
            </a:p>
          </p:txBody>
        </p:sp>
      </p:grpSp>
      <p:grpSp>
        <p:nvGrpSpPr>
          <p:cNvPr id="232773" name="组合 232772"/>
          <p:cNvGrpSpPr/>
          <p:nvPr/>
        </p:nvGrpSpPr>
        <p:grpSpPr>
          <a:xfrm>
            <a:off x="2819400" y="5073650"/>
            <a:ext cx="952500" cy="641350"/>
            <a:chOff x="1776" y="3196"/>
            <a:chExt cx="600" cy="404"/>
          </a:xfrm>
        </p:grpSpPr>
        <p:sp>
          <p:nvSpPr>
            <p:cNvPr id="232774" name="矩形 232773"/>
            <p:cNvSpPr/>
            <p:nvPr/>
          </p:nvSpPr>
          <p:spPr>
            <a:xfrm>
              <a:off x="1776" y="319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75" name="矩形 232774"/>
            <p:cNvSpPr/>
            <p:nvPr/>
          </p:nvSpPr>
          <p:spPr>
            <a:xfrm>
              <a:off x="1776" y="3312"/>
              <a:ext cx="60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7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）</a:t>
              </a:r>
            </a:p>
          </p:txBody>
        </p:sp>
      </p:grpSp>
      <p:grpSp>
        <p:nvGrpSpPr>
          <p:cNvPr id="232776" name="组合 232775"/>
          <p:cNvGrpSpPr/>
          <p:nvPr/>
        </p:nvGrpSpPr>
        <p:grpSpPr>
          <a:xfrm>
            <a:off x="1905000" y="5835650"/>
            <a:ext cx="1028700" cy="641350"/>
            <a:chOff x="1200" y="3676"/>
            <a:chExt cx="648" cy="404"/>
          </a:xfrm>
        </p:grpSpPr>
        <p:sp>
          <p:nvSpPr>
            <p:cNvPr id="232777" name="矩形 232776"/>
            <p:cNvSpPr/>
            <p:nvPr/>
          </p:nvSpPr>
          <p:spPr>
            <a:xfrm>
              <a:off x="1248" y="3676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3600" b="0"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  <p:sp>
          <p:nvSpPr>
            <p:cNvPr id="232778" name="矩形 232777"/>
            <p:cNvSpPr/>
            <p:nvPr/>
          </p:nvSpPr>
          <p:spPr>
            <a:xfrm>
              <a:off x="1200" y="3696"/>
              <a:ext cx="648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） </a:t>
              </a:r>
            </a:p>
          </p:txBody>
        </p:sp>
      </p:grpSp>
      <p:grpSp>
        <p:nvGrpSpPr>
          <p:cNvPr id="232779" name="组合 232778"/>
          <p:cNvGrpSpPr/>
          <p:nvPr/>
        </p:nvGrpSpPr>
        <p:grpSpPr>
          <a:xfrm>
            <a:off x="2667000" y="5607050"/>
            <a:ext cx="1028700" cy="641350"/>
            <a:chOff x="1680" y="3532"/>
            <a:chExt cx="648" cy="404"/>
          </a:xfrm>
        </p:grpSpPr>
        <p:sp>
          <p:nvSpPr>
            <p:cNvPr id="232780" name="矩形 232779"/>
            <p:cNvSpPr/>
            <p:nvPr/>
          </p:nvSpPr>
          <p:spPr>
            <a:xfrm>
              <a:off x="1680" y="3600"/>
              <a:ext cx="648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6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） </a:t>
              </a:r>
            </a:p>
          </p:txBody>
        </p:sp>
        <p:sp>
          <p:nvSpPr>
            <p:cNvPr id="232781" name="矩形 232780"/>
            <p:cNvSpPr/>
            <p:nvPr/>
          </p:nvSpPr>
          <p:spPr>
            <a:xfrm>
              <a:off x="1680" y="3532"/>
              <a:ext cx="217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</a:p>
          </p:txBody>
        </p:sp>
      </p:grpSp>
      <p:sp>
        <p:nvSpPr>
          <p:cNvPr id="232782" name="直接连接符 232781"/>
          <p:cNvSpPr/>
          <p:nvPr/>
        </p:nvSpPr>
        <p:spPr>
          <a:xfrm>
            <a:off x="2971800" y="2438400"/>
            <a:ext cx="0" cy="297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83" name="直接连接符 232782"/>
          <p:cNvSpPr/>
          <p:nvPr/>
        </p:nvSpPr>
        <p:spPr>
          <a:xfrm>
            <a:off x="2362200" y="1219200"/>
            <a:ext cx="0" cy="41910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784" name="直接连接符 232783"/>
          <p:cNvSpPr/>
          <p:nvPr/>
        </p:nvSpPr>
        <p:spPr>
          <a:xfrm>
            <a:off x="1938338" y="1828800"/>
            <a:ext cx="0" cy="4114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785" name="组合 232784"/>
          <p:cNvGrpSpPr/>
          <p:nvPr/>
        </p:nvGrpSpPr>
        <p:grpSpPr>
          <a:xfrm>
            <a:off x="1933575" y="4632325"/>
            <a:ext cx="438150" cy="1592263"/>
            <a:chOff x="1218" y="2918"/>
            <a:chExt cx="276" cy="1003"/>
          </a:xfrm>
        </p:grpSpPr>
        <p:sp>
          <p:nvSpPr>
            <p:cNvPr id="232786" name="任意多边形 232785"/>
            <p:cNvSpPr/>
            <p:nvPr/>
          </p:nvSpPr>
          <p:spPr>
            <a:xfrm>
              <a:off x="1220" y="3110"/>
              <a:ext cx="274" cy="613"/>
            </a:xfrm>
            <a:custGeom>
              <a:avLst/>
              <a:gdLst/>
              <a:ahLst/>
              <a:cxnLst/>
              <a:rect l="0" t="0" r="0" b="0"/>
              <a:pathLst>
                <a:path w="1041" h="2309">
                  <a:moveTo>
                    <a:pt x="0" y="2309"/>
                  </a:moveTo>
                  <a:lnTo>
                    <a:pt x="4" y="2242"/>
                  </a:lnTo>
                  <a:lnTo>
                    <a:pt x="27" y="2161"/>
                  </a:lnTo>
                  <a:lnTo>
                    <a:pt x="69" y="2090"/>
                  </a:lnTo>
                  <a:lnTo>
                    <a:pt x="132" y="2028"/>
                  </a:lnTo>
                  <a:lnTo>
                    <a:pt x="214" y="1976"/>
                  </a:lnTo>
                  <a:lnTo>
                    <a:pt x="316" y="1927"/>
                  </a:lnTo>
                  <a:lnTo>
                    <a:pt x="428" y="1882"/>
                  </a:lnTo>
                  <a:lnTo>
                    <a:pt x="551" y="1827"/>
                  </a:lnTo>
                  <a:lnTo>
                    <a:pt x="680" y="1756"/>
                  </a:lnTo>
                  <a:lnTo>
                    <a:pt x="773" y="1689"/>
                  </a:lnTo>
                  <a:lnTo>
                    <a:pt x="859" y="1606"/>
                  </a:lnTo>
                  <a:lnTo>
                    <a:pt x="935" y="1509"/>
                  </a:lnTo>
                  <a:lnTo>
                    <a:pt x="994" y="1397"/>
                  </a:lnTo>
                  <a:lnTo>
                    <a:pt x="1027" y="1289"/>
                  </a:lnTo>
                  <a:lnTo>
                    <a:pt x="1041" y="1176"/>
                  </a:lnTo>
                  <a:lnTo>
                    <a:pt x="1037" y="1074"/>
                  </a:lnTo>
                  <a:lnTo>
                    <a:pt x="1015" y="974"/>
                  </a:lnTo>
                  <a:lnTo>
                    <a:pt x="979" y="880"/>
                  </a:lnTo>
                  <a:lnTo>
                    <a:pt x="931" y="794"/>
                  </a:lnTo>
                  <a:lnTo>
                    <a:pt x="868" y="712"/>
                  </a:lnTo>
                  <a:lnTo>
                    <a:pt x="797" y="641"/>
                  </a:lnTo>
                  <a:lnTo>
                    <a:pt x="687" y="557"/>
                  </a:lnTo>
                  <a:lnTo>
                    <a:pt x="574" y="492"/>
                  </a:lnTo>
                  <a:lnTo>
                    <a:pt x="462" y="441"/>
                  </a:lnTo>
                  <a:lnTo>
                    <a:pt x="358" y="398"/>
                  </a:lnTo>
                  <a:lnTo>
                    <a:pt x="266" y="359"/>
                  </a:lnTo>
                  <a:lnTo>
                    <a:pt x="181" y="313"/>
                  </a:lnTo>
                  <a:lnTo>
                    <a:pt x="112" y="264"/>
                  </a:lnTo>
                  <a:lnTo>
                    <a:pt x="60" y="207"/>
                  </a:lnTo>
                  <a:lnTo>
                    <a:pt x="23" y="139"/>
                  </a:lnTo>
                  <a:lnTo>
                    <a:pt x="3" y="63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87" name="直接连接符 232786"/>
            <p:cNvSpPr/>
            <p:nvPr/>
          </p:nvSpPr>
          <p:spPr>
            <a:xfrm>
              <a:off x="1218" y="3723"/>
              <a:ext cx="2" cy="19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88" name="直接连接符 232787"/>
            <p:cNvSpPr/>
            <p:nvPr/>
          </p:nvSpPr>
          <p:spPr>
            <a:xfrm>
              <a:off x="1218" y="2918"/>
              <a:ext cx="2" cy="19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789" name="组合 232788"/>
          <p:cNvGrpSpPr/>
          <p:nvPr/>
        </p:nvGrpSpPr>
        <p:grpSpPr>
          <a:xfrm>
            <a:off x="1933575" y="4618038"/>
            <a:ext cx="998538" cy="1611312"/>
            <a:chOff x="1218" y="2909"/>
            <a:chExt cx="629" cy="1015"/>
          </a:xfrm>
        </p:grpSpPr>
        <p:sp>
          <p:nvSpPr>
            <p:cNvPr id="232790" name="直接连接符 232789"/>
            <p:cNvSpPr/>
            <p:nvPr/>
          </p:nvSpPr>
          <p:spPr>
            <a:xfrm flipV="1">
              <a:off x="1345" y="2921"/>
              <a:ext cx="35" cy="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1" name="任意多边形 232790"/>
            <p:cNvSpPr/>
            <p:nvPr/>
          </p:nvSpPr>
          <p:spPr>
            <a:xfrm>
              <a:off x="1400" y="2909"/>
              <a:ext cx="42" cy="8"/>
            </a:xfrm>
            <a:custGeom>
              <a:avLst/>
              <a:gdLst/>
              <a:ahLst/>
              <a:cxnLst/>
              <a:rect l="0" t="0" r="0" b="0"/>
              <a:pathLst>
                <a:path w="158" h="26">
                  <a:moveTo>
                    <a:pt x="0" y="26"/>
                  </a:moveTo>
                  <a:lnTo>
                    <a:pt x="77" y="8"/>
                  </a:lnTo>
                  <a:lnTo>
                    <a:pt x="15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2" name="任意多边形 232791"/>
            <p:cNvSpPr/>
            <p:nvPr/>
          </p:nvSpPr>
          <p:spPr>
            <a:xfrm>
              <a:off x="1462" y="2909"/>
              <a:ext cx="43" cy="3"/>
            </a:xfrm>
            <a:custGeom>
              <a:avLst/>
              <a:gdLst/>
              <a:ahLst/>
              <a:cxnLst/>
              <a:rect l="0" t="0" r="0" b="0"/>
              <a:pathLst>
                <a:path w="159" h="12">
                  <a:moveTo>
                    <a:pt x="0" y="0"/>
                  </a:moveTo>
                  <a:lnTo>
                    <a:pt x="63" y="1"/>
                  </a:lnTo>
                  <a:lnTo>
                    <a:pt x="159" y="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3" name="任意多边形 232792"/>
            <p:cNvSpPr/>
            <p:nvPr/>
          </p:nvSpPr>
          <p:spPr>
            <a:xfrm>
              <a:off x="1526" y="2917"/>
              <a:ext cx="39" cy="11"/>
            </a:xfrm>
            <a:custGeom>
              <a:avLst/>
              <a:gdLst/>
              <a:ahLst/>
              <a:cxnLst/>
              <a:rect l="0" t="0" r="0" b="0"/>
              <a:pathLst>
                <a:path w="152" h="45">
                  <a:moveTo>
                    <a:pt x="0" y="0"/>
                  </a:moveTo>
                  <a:lnTo>
                    <a:pt x="97" y="23"/>
                  </a:lnTo>
                  <a:lnTo>
                    <a:pt x="152" y="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4" name="任意多边形 232793"/>
            <p:cNvSpPr/>
            <p:nvPr/>
          </p:nvSpPr>
          <p:spPr>
            <a:xfrm>
              <a:off x="1586" y="2936"/>
              <a:ext cx="36" cy="19"/>
            </a:xfrm>
            <a:custGeom>
              <a:avLst/>
              <a:gdLst/>
              <a:ahLst/>
              <a:cxnLst/>
              <a:rect l="0" t="0" r="0" b="0"/>
              <a:pathLst>
                <a:path w="141" h="74">
                  <a:moveTo>
                    <a:pt x="0" y="0"/>
                  </a:moveTo>
                  <a:lnTo>
                    <a:pt x="23" y="9"/>
                  </a:lnTo>
                  <a:lnTo>
                    <a:pt x="141" y="7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5" name="任意多边形 232794"/>
            <p:cNvSpPr/>
            <p:nvPr/>
          </p:nvSpPr>
          <p:spPr>
            <a:xfrm>
              <a:off x="1689" y="3008"/>
              <a:ext cx="30" cy="30"/>
            </a:xfrm>
            <a:custGeom>
              <a:avLst/>
              <a:gdLst/>
              <a:ahLst/>
              <a:cxnLst/>
              <a:rect l="0" t="0" r="0" b="0"/>
              <a:pathLst>
                <a:path w="109" h="116">
                  <a:moveTo>
                    <a:pt x="0" y="0"/>
                  </a:moveTo>
                  <a:lnTo>
                    <a:pt x="29" y="27"/>
                  </a:lnTo>
                  <a:lnTo>
                    <a:pt x="109" y="1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6" name="任意多边形 232795"/>
            <p:cNvSpPr/>
            <p:nvPr/>
          </p:nvSpPr>
          <p:spPr>
            <a:xfrm>
              <a:off x="1732" y="3055"/>
              <a:ext cx="25" cy="34"/>
            </a:xfrm>
            <a:custGeom>
              <a:avLst/>
              <a:gdLst/>
              <a:ahLst/>
              <a:cxnLst/>
              <a:rect l="0" t="0" r="0" b="0"/>
              <a:pathLst>
                <a:path w="93" h="131">
                  <a:moveTo>
                    <a:pt x="0" y="0"/>
                  </a:moveTo>
                  <a:lnTo>
                    <a:pt x="82" y="110"/>
                  </a:lnTo>
                  <a:lnTo>
                    <a:pt x="93" y="13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7" name="任意多边形 232796"/>
            <p:cNvSpPr/>
            <p:nvPr/>
          </p:nvSpPr>
          <p:spPr>
            <a:xfrm>
              <a:off x="1767" y="3108"/>
              <a:ext cx="20" cy="37"/>
            </a:xfrm>
            <a:custGeom>
              <a:avLst/>
              <a:gdLst/>
              <a:ahLst/>
              <a:cxnLst/>
              <a:rect l="0" t="0" r="0" b="0"/>
              <a:pathLst>
                <a:path w="76" h="140">
                  <a:moveTo>
                    <a:pt x="0" y="0"/>
                  </a:moveTo>
                  <a:lnTo>
                    <a:pt x="64" y="110"/>
                  </a:lnTo>
                  <a:lnTo>
                    <a:pt x="76" y="1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8" name="任意多边形 232797"/>
            <p:cNvSpPr/>
            <p:nvPr/>
          </p:nvSpPr>
          <p:spPr>
            <a:xfrm>
              <a:off x="1795" y="3164"/>
              <a:ext cx="16" cy="40"/>
            </a:xfrm>
            <a:custGeom>
              <a:avLst/>
              <a:gdLst/>
              <a:ahLst/>
              <a:cxnLst/>
              <a:rect l="0" t="0" r="0" b="0"/>
              <a:pathLst>
                <a:path w="60" h="148">
                  <a:moveTo>
                    <a:pt x="0" y="0"/>
                  </a:moveTo>
                  <a:lnTo>
                    <a:pt x="47" y="109"/>
                  </a:lnTo>
                  <a:lnTo>
                    <a:pt x="60" y="14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99" name="任意多边形 232798"/>
            <p:cNvSpPr/>
            <p:nvPr/>
          </p:nvSpPr>
          <p:spPr>
            <a:xfrm>
              <a:off x="1817" y="3225"/>
              <a:ext cx="11" cy="40"/>
            </a:xfrm>
            <a:custGeom>
              <a:avLst/>
              <a:gdLst/>
              <a:ahLst/>
              <a:cxnLst/>
              <a:rect l="0" t="0" r="0" b="0"/>
              <a:pathLst>
                <a:path w="43" h="154">
                  <a:moveTo>
                    <a:pt x="0" y="0"/>
                  </a:moveTo>
                  <a:lnTo>
                    <a:pt x="32" y="105"/>
                  </a:lnTo>
                  <a:lnTo>
                    <a:pt x="43" y="15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0" name="任意多边形 232799"/>
            <p:cNvSpPr/>
            <p:nvPr/>
          </p:nvSpPr>
          <p:spPr>
            <a:xfrm>
              <a:off x="1833" y="3285"/>
              <a:ext cx="8" cy="43"/>
            </a:xfrm>
            <a:custGeom>
              <a:avLst/>
              <a:gdLst/>
              <a:ahLst/>
              <a:cxnLst/>
              <a:rect l="0" t="0" r="0" b="0"/>
              <a:pathLst>
                <a:path w="27" h="158">
                  <a:moveTo>
                    <a:pt x="0" y="0"/>
                  </a:moveTo>
                  <a:lnTo>
                    <a:pt x="22" y="104"/>
                  </a:lnTo>
                  <a:lnTo>
                    <a:pt x="27" y="1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1" name="任意多边形 232800"/>
            <p:cNvSpPr/>
            <p:nvPr/>
          </p:nvSpPr>
          <p:spPr>
            <a:xfrm>
              <a:off x="1843" y="3349"/>
              <a:ext cx="3" cy="42"/>
            </a:xfrm>
            <a:custGeom>
              <a:avLst/>
              <a:gdLst/>
              <a:ahLst/>
              <a:cxnLst/>
              <a:rect l="0" t="0" r="0" b="0"/>
              <a:pathLst>
                <a:path w="12" h="159">
                  <a:moveTo>
                    <a:pt x="0" y="0"/>
                  </a:moveTo>
                  <a:lnTo>
                    <a:pt x="11" y="105"/>
                  </a:lnTo>
                  <a:lnTo>
                    <a:pt x="12" y="1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2" name="任意多边形 232801"/>
            <p:cNvSpPr/>
            <p:nvPr/>
          </p:nvSpPr>
          <p:spPr>
            <a:xfrm>
              <a:off x="1846" y="3413"/>
              <a:ext cx="1" cy="41"/>
            </a:xfrm>
            <a:custGeom>
              <a:avLst/>
              <a:gdLst/>
              <a:ahLst/>
              <a:cxnLst/>
              <a:rect l="0" t="0" r="0" b="0"/>
              <a:pathLst>
                <a:path w="5" h="160">
                  <a:moveTo>
                    <a:pt x="4" y="0"/>
                  </a:moveTo>
                  <a:lnTo>
                    <a:pt x="5" y="103"/>
                  </a:lnTo>
                  <a:lnTo>
                    <a:pt x="0" y="1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3" name="任意多边形 232802"/>
            <p:cNvSpPr/>
            <p:nvPr/>
          </p:nvSpPr>
          <p:spPr>
            <a:xfrm>
              <a:off x="1838" y="3477"/>
              <a:ext cx="6" cy="41"/>
            </a:xfrm>
            <a:custGeom>
              <a:avLst/>
              <a:gdLst/>
              <a:ahLst/>
              <a:cxnLst/>
              <a:rect l="0" t="0" r="0" b="0"/>
              <a:pathLst>
                <a:path w="18" h="159">
                  <a:moveTo>
                    <a:pt x="18" y="0"/>
                  </a:moveTo>
                  <a:lnTo>
                    <a:pt x="10" y="100"/>
                  </a:lnTo>
                  <a:lnTo>
                    <a:pt x="0" y="1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4" name="任意多边形 232803"/>
            <p:cNvSpPr/>
            <p:nvPr/>
          </p:nvSpPr>
          <p:spPr>
            <a:xfrm>
              <a:off x="1825" y="3539"/>
              <a:ext cx="10" cy="42"/>
            </a:xfrm>
            <a:custGeom>
              <a:avLst/>
              <a:gdLst/>
              <a:ahLst/>
              <a:cxnLst/>
              <a:rect l="0" t="0" r="0" b="0"/>
              <a:pathLst>
                <a:path w="35" h="156">
                  <a:moveTo>
                    <a:pt x="35" y="0"/>
                  </a:moveTo>
                  <a:lnTo>
                    <a:pt x="18" y="96"/>
                  </a:lnTo>
                  <a:lnTo>
                    <a:pt x="0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5" name="任意多边形 232804"/>
            <p:cNvSpPr/>
            <p:nvPr/>
          </p:nvSpPr>
          <p:spPr>
            <a:xfrm>
              <a:off x="1806" y="3601"/>
              <a:ext cx="14" cy="40"/>
            </a:xfrm>
            <a:custGeom>
              <a:avLst/>
              <a:gdLst/>
              <a:ahLst/>
              <a:cxnLst/>
              <a:rect l="0" t="0" r="0" b="0"/>
              <a:pathLst>
                <a:path w="50" h="151">
                  <a:moveTo>
                    <a:pt x="50" y="0"/>
                  </a:moveTo>
                  <a:lnTo>
                    <a:pt x="25" y="89"/>
                  </a:ln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6" name="任意多边形 232805"/>
            <p:cNvSpPr/>
            <p:nvPr/>
          </p:nvSpPr>
          <p:spPr>
            <a:xfrm>
              <a:off x="1781" y="3662"/>
              <a:ext cx="19" cy="38"/>
            </a:xfrm>
            <a:custGeom>
              <a:avLst/>
              <a:gdLst/>
              <a:ahLst/>
              <a:cxnLst/>
              <a:rect l="0" t="0" r="0" b="0"/>
              <a:pathLst>
                <a:path w="68" h="144">
                  <a:moveTo>
                    <a:pt x="68" y="0"/>
                  </a:moveTo>
                  <a:lnTo>
                    <a:pt x="57" y="28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7" name="任意多边形 232806"/>
            <p:cNvSpPr/>
            <p:nvPr/>
          </p:nvSpPr>
          <p:spPr>
            <a:xfrm>
              <a:off x="1749" y="3719"/>
              <a:ext cx="22" cy="36"/>
            </a:xfrm>
            <a:custGeom>
              <a:avLst/>
              <a:gdLst/>
              <a:ahLst/>
              <a:cxnLst/>
              <a:rect l="0" t="0" r="0" b="0"/>
              <a:pathLst>
                <a:path w="85" h="136">
                  <a:moveTo>
                    <a:pt x="85" y="0"/>
                  </a:moveTo>
                  <a:lnTo>
                    <a:pt x="8" y="12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8" name="任意多边形 232807"/>
            <p:cNvSpPr/>
            <p:nvPr/>
          </p:nvSpPr>
          <p:spPr>
            <a:xfrm>
              <a:off x="1709" y="3772"/>
              <a:ext cx="27" cy="32"/>
            </a:xfrm>
            <a:custGeom>
              <a:avLst/>
              <a:gdLst/>
              <a:ahLst/>
              <a:cxnLst/>
              <a:rect l="0" t="0" r="0" b="0"/>
              <a:pathLst>
                <a:path w="102" h="123">
                  <a:moveTo>
                    <a:pt x="102" y="0"/>
                  </a:moveTo>
                  <a:lnTo>
                    <a:pt x="51" y="67"/>
                  </a:lnTo>
                  <a:lnTo>
                    <a:pt x="0" y="1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09" name="任意多边形 232808"/>
            <p:cNvSpPr/>
            <p:nvPr/>
          </p:nvSpPr>
          <p:spPr>
            <a:xfrm>
              <a:off x="1552" y="3893"/>
              <a:ext cx="40" cy="16"/>
            </a:xfrm>
            <a:custGeom>
              <a:avLst/>
              <a:gdLst/>
              <a:ahLst/>
              <a:cxnLst/>
              <a:rect l="0" t="0" r="0" b="0"/>
              <a:pathLst>
                <a:path w="149" h="60">
                  <a:moveTo>
                    <a:pt x="149" y="0"/>
                  </a:moveTo>
                  <a:lnTo>
                    <a:pt x="16" y="55"/>
                  </a:lnTo>
                  <a:lnTo>
                    <a:pt x="0" y="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0" name="任意多边形 232809"/>
            <p:cNvSpPr/>
            <p:nvPr/>
          </p:nvSpPr>
          <p:spPr>
            <a:xfrm>
              <a:off x="1491" y="3914"/>
              <a:ext cx="41" cy="8"/>
            </a:xfrm>
            <a:custGeom>
              <a:avLst/>
              <a:gdLst/>
              <a:ahLst/>
              <a:cxnLst/>
              <a:rect l="0" t="0" r="0" b="0"/>
              <a:pathLst>
                <a:path w="157" h="28">
                  <a:moveTo>
                    <a:pt x="157" y="0"/>
                  </a:moveTo>
                  <a:lnTo>
                    <a:pt x="138" y="5"/>
                  </a:lnTo>
                  <a:lnTo>
                    <a:pt x="26" y="26"/>
                  </a:lnTo>
                  <a:lnTo>
                    <a:pt x="0" y="2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1" name="任意多边形 232810"/>
            <p:cNvSpPr/>
            <p:nvPr/>
          </p:nvSpPr>
          <p:spPr>
            <a:xfrm>
              <a:off x="1427" y="3922"/>
              <a:ext cx="43" cy="2"/>
            </a:xfrm>
            <a:custGeom>
              <a:avLst/>
              <a:gdLst/>
              <a:ahLst/>
              <a:cxnLst/>
              <a:rect l="0" t="0" r="0" b="0"/>
              <a:pathLst>
                <a:path w="160" h="8">
                  <a:moveTo>
                    <a:pt x="160" y="8"/>
                  </a:moveTo>
                  <a:lnTo>
                    <a:pt x="154" y="8"/>
                  </a:lnTo>
                  <a:lnTo>
                    <a:pt x="10" y="2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2" name="任意多边形 232811"/>
            <p:cNvSpPr/>
            <p:nvPr/>
          </p:nvSpPr>
          <p:spPr>
            <a:xfrm>
              <a:off x="1365" y="3908"/>
              <a:ext cx="42" cy="11"/>
            </a:xfrm>
            <a:custGeom>
              <a:avLst/>
              <a:gdLst/>
              <a:ahLst/>
              <a:cxnLst/>
              <a:rect l="0" t="0" r="0" b="0"/>
              <a:pathLst>
                <a:path w="154" h="42">
                  <a:moveTo>
                    <a:pt x="154" y="42"/>
                  </a:moveTo>
                  <a:lnTo>
                    <a:pt x="108" y="3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3" name="任意多边形 232812"/>
            <p:cNvSpPr/>
            <p:nvPr/>
          </p:nvSpPr>
          <p:spPr>
            <a:xfrm>
              <a:off x="1310" y="3878"/>
              <a:ext cx="36" cy="20"/>
            </a:xfrm>
            <a:custGeom>
              <a:avLst/>
              <a:gdLst/>
              <a:ahLst/>
              <a:cxnLst/>
              <a:rect l="0" t="0" r="0" b="0"/>
              <a:pathLst>
                <a:path w="138" h="80">
                  <a:moveTo>
                    <a:pt x="138" y="80"/>
                  </a:moveTo>
                  <a:lnTo>
                    <a:pt x="106" y="66"/>
                  </a:lnTo>
                  <a:lnTo>
                    <a:pt x="15" y="12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4" name="任意多边形 232813"/>
            <p:cNvSpPr/>
            <p:nvPr/>
          </p:nvSpPr>
          <p:spPr>
            <a:xfrm>
              <a:off x="1264" y="3834"/>
              <a:ext cx="30" cy="31"/>
            </a:xfrm>
            <a:custGeom>
              <a:avLst/>
              <a:gdLst/>
              <a:ahLst/>
              <a:cxnLst/>
              <a:rect l="0" t="0" r="0" b="0"/>
              <a:pathLst>
                <a:path w="115" h="112">
                  <a:moveTo>
                    <a:pt x="115" y="112"/>
                  </a:moveTo>
                  <a:lnTo>
                    <a:pt x="87" y="9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5" name="任意多边形 232814"/>
            <p:cNvSpPr/>
            <p:nvPr/>
          </p:nvSpPr>
          <p:spPr>
            <a:xfrm>
              <a:off x="1231" y="3780"/>
              <a:ext cx="20" cy="37"/>
            </a:xfrm>
            <a:custGeom>
              <a:avLst/>
              <a:gdLst/>
              <a:ahLst/>
              <a:cxnLst/>
              <a:rect l="0" t="0" r="0" b="0"/>
              <a:pathLst>
                <a:path w="79" h="140">
                  <a:moveTo>
                    <a:pt x="79" y="140"/>
                  </a:moveTo>
                  <a:lnTo>
                    <a:pt x="55" y="107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6" name="任意多边形 232815"/>
            <p:cNvSpPr/>
            <p:nvPr/>
          </p:nvSpPr>
          <p:spPr>
            <a:xfrm>
              <a:off x="1218" y="3723"/>
              <a:ext cx="6" cy="36"/>
            </a:xfrm>
            <a:custGeom>
              <a:avLst/>
              <a:gdLst/>
              <a:ahLst/>
              <a:cxnLst/>
              <a:rect l="0" t="0" r="0" b="0"/>
              <a:pathLst>
                <a:path w="21" h="138">
                  <a:moveTo>
                    <a:pt x="21" y="138"/>
                  </a:moveTo>
                  <a:lnTo>
                    <a:pt x="14" y="118"/>
                  </a:lnTo>
                  <a:lnTo>
                    <a:pt x="0" y="19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7" name="任意多边形 232816"/>
            <p:cNvSpPr/>
            <p:nvPr/>
          </p:nvSpPr>
          <p:spPr>
            <a:xfrm>
              <a:off x="1640" y="2968"/>
              <a:ext cx="35" cy="25"/>
            </a:xfrm>
            <a:custGeom>
              <a:avLst/>
              <a:gdLst/>
              <a:ahLst/>
              <a:cxnLst/>
              <a:rect l="0" t="0" r="0" b="0"/>
              <a:pathLst>
                <a:path w="126" h="97">
                  <a:moveTo>
                    <a:pt x="0" y="0"/>
                  </a:moveTo>
                  <a:lnTo>
                    <a:pt x="89" y="64"/>
                  </a:lnTo>
                  <a:lnTo>
                    <a:pt x="126" y="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8" name="任意多边形 232817"/>
            <p:cNvSpPr/>
            <p:nvPr/>
          </p:nvSpPr>
          <p:spPr>
            <a:xfrm>
              <a:off x="1663" y="3820"/>
              <a:ext cx="32" cy="29"/>
            </a:xfrm>
            <a:custGeom>
              <a:avLst/>
              <a:gdLst/>
              <a:ahLst/>
              <a:cxnLst/>
              <a:rect l="0" t="0" r="0" b="0"/>
              <a:pathLst>
                <a:path w="119" h="106">
                  <a:moveTo>
                    <a:pt x="119" y="0"/>
                  </a:moveTo>
                  <a:lnTo>
                    <a:pt x="25" y="87"/>
                  </a:lnTo>
                  <a:lnTo>
                    <a:pt x="0" y="10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19" name="任意多边形 232818"/>
            <p:cNvSpPr/>
            <p:nvPr/>
          </p:nvSpPr>
          <p:spPr>
            <a:xfrm>
              <a:off x="1611" y="3862"/>
              <a:ext cx="35" cy="22"/>
            </a:xfrm>
            <a:custGeom>
              <a:avLst/>
              <a:gdLst/>
              <a:ahLst/>
              <a:cxnLst/>
              <a:rect l="0" t="0" r="0" b="0"/>
              <a:pathLst>
                <a:path w="135" h="85">
                  <a:moveTo>
                    <a:pt x="135" y="0"/>
                  </a:moveTo>
                  <a:lnTo>
                    <a:pt x="110" y="20"/>
                  </a:lnTo>
                  <a:lnTo>
                    <a:pt x="0" y="8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20" name="任意多边形 232819"/>
            <p:cNvSpPr/>
            <p:nvPr/>
          </p:nvSpPr>
          <p:spPr>
            <a:xfrm>
              <a:off x="1218" y="3071"/>
              <a:ext cx="6" cy="39"/>
            </a:xfrm>
            <a:custGeom>
              <a:avLst/>
              <a:gdLst/>
              <a:ahLst/>
              <a:cxnLst/>
              <a:rect l="0" t="0" r="0" b="0"/>
              <a:pathLst>
                <a:path w="23" h="144">
                  <a:moveTo>
                    <a:pt x="1" y="144"/>
                  </a:moveTo>
                  <a:lnTo>
                    <a:pt x="0" y="125"/>
                  </a:lnTo>
                  <a:lnTo>
                    <a:pt x="12" y="32"/>
                  </a:lnTo>
                  <a:lnTo>
                    <a:pt x="23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21" name="任意多边形 232820"/>
            <p:cNvSpPr/>
            <p:nvPr/>
          </p:nvSpPr>
          <p:spPr>
            <a:xfrm>
              <a:off x="1231" y="3014"/>
              <a:ext cx="20" cy="37"/>
            </a:xfrm>
            <a:custGeom>
              <a:avLst/>
              <a:gdLst/>
              <a:ahLst/>
              <a:cxnLst/>
              <a:rect l="0" t="0" r="0" b="0"/>
              <a:pathLst>
                <a:path w="79" h="139">
                  <a:moveTo>
                    <a:pt x="0" y="139"/>
                  </a:moveTo>
                  <a:lnTo>
                    <a:pt x="42" y="54"/>
                  </a:lnTo>
                  <a:lnTo>
                    <a:pt x="79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22" name="任意多边形 232821"/>
            <p:cNvSpPr/>
            <p:nvPr/>
          </p:nvSpPr>
          <p:spPr>
            <a:xfrm>
              <a:off x="1264" y="2966"/>
              <a:ext cx="30" cy="30"/>
            </a:xfrm>
            <a:custGeom>
              <a:avLst/>
              <a:gdLst/>
              <a:ahLst/>
              <a:cxnLst/>
              <a:rect l="0" t="0" r="0" b="0"/>
              <a:pathLst>
                <a:path w="113" h="113">
                  <a:moveTo>
                    <a:pt x="0" y="113"/>
                  </a:moveTo>
                  <a:lnTo>
                    <a:pt x="42" y="65"/>
                  </a:lnTo>
                  <a:lnTo>
                    <a:pt x="113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23" name="任意多边形 232822"/>
            <p:cNvSpPr/>
            <p:nvPr/>
          </p:nvSpPr>
          <p:spPr>
            <a:xfrm>
              <a:off x="1311" y="2934"/>
              <a:ext cx="34" cy="21"/>
            </a:xfrm>
            <a:custGeom>
              <a:avLst/>
              <a:gdLst/>
              <a:ahLst/>
              <a:cxnLst/>
              <a:rect l="0" t="0" r="0" b="0"/>
              <a:pathLst>
                <a:path w="125" h="75">
                  <a:moveTo>
                    <a:pt x="0" y="75"/>
                  </a:moveTo>
                  <a:lnTo>
                    <a:pt x="48" y="41"/>
                  </a:lnTo>
                  <a:lnTo>
                    <a:pt x="125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824" name="组合 232823"/>
          <p:cNvGrpSpPr/>
          <p:nvPr/>
        </p:nvGrpSpPr>
        <p:grpSpPr>
          <a:xfrm>
            <a:off x="6553200" y="3225800"/>
            <a:ext cx="1719263" cy="3054350"/>
            <a:chOff x="4128" y="2032"/>
            <a:chExt cx="1083" cy="1924"/>
          </a:xfrm>
        </p:grpSpPr>
        <p:sp>
          <p:nvSpPr>
            <p:cNvPr id="232825" name="文本框 232824"/>
            <p:cNvSpPr txBox="1"/>
            <p:nvPr/>
          </p:nvSpPr>
          <p:spPr>
            <a:xfrm>
              <a:off x="4128" y="2032"/>
              <a:ext cx="41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Ⅰ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826" name="矩形 232825"/>
            <p:cNvSpPr/>
            <p:nvPr/>
          </p:nvSpPr>
          <p:spPr>
            <a:xfrm>
              <a:off x="4800" y="3552"/>
              <a:ext cx="41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Ⅳ</a:t>
              </a:r>
              <a:endParaRPr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827" name="矩形 232826"/>
            <p:cNvSpPr/>
            <p:nvPr/>
          </p:nvSpPr>
          <p:spPr>
            <a:xfrm>
              <a:off x="4224" y="2352"/>
              <a:ext cx="443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Ⅱ</a:t>
              </a:r>
              <a:endParaRPr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2828" name="矩形 232827"/>
            <p:cNvSpPr/>
            <p:nvPr/>
          </p:nvSpPr>
          <p:spPr>
            <a:xfrm>
              <a:off x="4165" y="2832"/>
              <a:ext cx="443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•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Ⅲ</a:t>
              </a:r>
              <a:endParaRPr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2829" name="矩形 232828"/>
          <p:cNvSpPr/>
          <p:nvPr/>
        </p:nvSpPr>
        <p:spPr>
          <a:xfrm>
            <a:off x="3210560" y="635"/>
            <a:ext cx="547306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0000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黑体" charset="0"/>
                <a:ea typeface="黑体" charset="0"/>
              </a:rPr>
              <a:t>10</a:t>
            </a:r>
            <a:r>
              <a:rPr lang="en-US" altLang="zh-CN" sz="2800" dirty="0">
                <a:solidFill>
                  <a:srgbClr val="FF3300"/>
                </a:solidFill>
                <a:latin typeface="黑体" charset="0"/>
                <a:ea typeface="黑体" charset="0"/>
              </a:rPr>
              <a:t> </a:t>
            </a:r>
            <a:r>
              <a:rPr lang="zh-CN" altLang="en-US" sz="2800" dirty="0">
                <a:solidFill>
                  <a:srgbClr val="0000FA"/>
                </a:solidFill>
                <a:latin typeface="黑体" charset="0"/>
                <a:ea typeface="黑体" charset="0"/>
              </a:rPr>
              <a:t>分析表面交线，补全俯视图</a:t>
            </a:r>
          </a:p>
        </p:txBody>
      </p:sp>
      <p:sp>
        <p:nvSpPr>
          <p:cNvPr id="232831" name="矩形 232830"/>
          <p:cNvSpPr/>
          <p:nvPr/>
        </p:nvSpPr>
        <p:spPr>
          <a:xfrm>
            <a:off x="8756650" y="6521450"/>
            <a:ext cx="3873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2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2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2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2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3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3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3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3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3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3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3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3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609600"/>
          </a:xfrm>
        </p:spPr>
        <p:txBody>
          <a:bodyPr anchor="ctr"/>
          <a:lstStyle/>
          <a:p>
            <a:r>
              <a:rPr lang="zh-CN" altLang="en-US" sz="3200" dirty="0">
                <a:solidFill>
                  <a:schemeClr val="tx1"/>
                </a:solidFill>
                <a:ea typeface="黑体" pitchFamily="2" charset="-122"/>
                <a:sym typeface="EuroRoman" pitchFamily="2" charset="2"/>
              </a:rPr>
              <a:t>轴线垂直交叉的两圆柱</a:t>
            </a:r>
          </a:p>
        </p:txBody>
      </p:sp>
      <p:graphicFrame>
        <p:nvGraphicFramePr>
          <p:cNvPr id="20490" name="对象 20489"/>
          <p:cNvGraphicFramePr>
            <a:graphicFrameLocks/>
          </p:cNvGraphicFramePr>
          <p:nvPr/>
        </p:nvGraphicFramePr>
        <p:xfrm>
          <a:off x="685800" y="762000"/>
          <a:ext cx="3255963" cy="3352800"/>
        </p:xfrm>
        <a:graphic>
          <a:graphicData uri="http://schemas.openxmlformats.org/presentationml/2006/ole">
            <p:oleObj spid="_x0000_s61443" r:id="rId4" imgW="1914286" imgH="1971950" progId="PBrush">
              <p:embed/>
            </p:oleObj>
          </a:graphicData>
        </a:graphic>
      </p:graphicFrame>
      <p:sp>
        <p:nvSpPr>
          <p:cNvPr id="20491" name="圆角矩形标注 20490"/>
          <p:cNvSpPr/>
          <p:nvPr/>
        </p:nvSpPr>
        <p:spPr>
          <a:xfrm>
            <a:off x="3124200" y="2743200"/>
            <a:ext cx="1981200" cy="762000"/>
          </a:xfrm>
          <a:prstGeom prst="wedgeRoundRectCallout">
            <a:avLst>
              <a:gd name="adj1" fmla="val -71796"/>
              <a:gd name="adj2" fmla="val -102917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+mj-lt"/>
                <a:ea typeface="黑体" pitchFamily="2" charset="-122"/>
                <a:cs typeface="+mj-cs"/>
              </a:rPr>
              <a:t>两圆柱全贯</a:t>
            </a:r>
            <a:endParaRPr lang="zh-CN" altLang="en-US" sz="2800" b="0" dirty="0">
              <a:latin typeface="+mj-lt"/>
              <a:ea typeface="黑体" pitchFamily="2" charset="-122"/>
              <a:cs typeface="+mj-cs"/>
            </a:endParaRPr>
          </a:p>
        </p:txBody>
      </p:sp>
      <p:graphicFrame>
        <p:nvGraphicFramePr>
          <p:cNvPr id="20492" name="对象 20491"/>
          <p:cNvGraphicFramePr>
            <a:graphicFrameLocks/>
          </p:cNvGraphicFramePr>
          <p:nvPr/>
        </p:nvGraphicFramePr>
        <p:xfrm>
          <a:off x="762000" y="3870325"/>
          <a:ext cx="3451225" cy="2987675"/>
        </p:xfrm>
        <a:graphic>
          <a:graphicData uri="http://schemas.openxmlformats.org/presentationml/2006/ole">
            <p:oleObj spid="_x0000_s61442" r:id="rId5" imgW="1585097" imgH="1371719" progId="PBrush">
              <p:embed/>
            </p:oleObj>
          </a:graphicData>
        </a:graphic>
      </p:graphicFrame>
      <p:sp>
        <p:nvSpPr>
          <p:cNvPr id="20493" name="圆角矩形标注 20492"/>
          <p:cNvSpPr/>
          <p:nvPr/>
        </p:nvSpPr>
        <p:spPr>
          <a:xfrm>
            <a:off x="4648200" y="5181600"/>
            <a:ext cx="2133600" cy="914400"/>
          </a:xfrm>
          <a:prstGeom prst="wedgeRoundRectCallout">
            <a:avLst>
              <a:gd name="adj1" fmla="val -129611"/>
              <a:gd name="adj2" fmla="val -57292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+mj-lt"/>
                <a:ea typeface="黑体" pitchFamily="2" charset="-122"/>
                <a:cs typeface="+mj-cs"/>
              </a:rPr>
              <a:t>两圆柱偏交</a:t>
            </a:r>
            <a:endParaRPr lang="zh-CN" altLang="en-US" sz="3200" b="1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494" name="对象 20493"/>
          <p:cNvGraphicFramePr>
            <a:graphicFrameLocks/>
          </p:cNvGraphicFramePr>
          <p:nvPr/>
        </p:nvGraphicFramePr>
        <p:xfrm>
          <a:off x="5443855" y="741045"/>
          <a:ext cx="2751138" cy="2541588"/>
        </p:xfrm>
        <a:graphic>
          <a:graphicData uri="http://schemas.openxmlformats.org/presentationml/2006/ole">
            <p:oleObj spid="_x0000_s61441" r:id="rId6" imgW="2598645" imgH="2400508" progId="PBrush">
              <p:embed/>
            </p:oleObj>
          </a:graphicData>
        </a:graphic>
      </p:graphicFrame>
      <p:sp>
        <p:nvSpPr>
          <p:cNvPr id="20496" name="圆角矩形标注 20495"/>
          <p:cNvSpPr/>
          <p:nvPr/>
        </p:nvSpPr>
        <p:spPr>
          <a:xfrm>
            <a:off x="6858000" y="3810000"/>
            <a:ext cx="1981200" cy="914400"/>
          </a:xfrm>
          <a:prstGeom prst="wedgeRoundRectCallout">
            <a:avLst>
              <a:gd name="adj1" fmla="val -55287"/>
              <a:gd name="adj2" fmla="val -227778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+mj-lt"/>
                <a:ea typeface="黑体" pitchFamily="2" charset="-122"/>
                <a:cs typeface="+mj-cs"/>
              </a:rPr>
              <a:t>两圆柱互贯</a:t>
            </a:r>
          </a:p>
        </p:txBody>
      </p:sp>
      <p:sp>
        <p:nvSpPr>
          <p:cNvPr id="20497" name="矩形 20496"/>
          <p:cNvSpPr/>
          <p:nvPr/>
        </p:nvSpPr>
        <p:spPr>
          <a:xfrm>
            <a:off x="8545513" y="6486525"/>
            <a:ext cx="49053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3</a:t>
            </a:r>
            <a:endParaRPr lang="en-US" altLang="zh-CN" sz="1600" b="1">
              <a:solidFill>
                <a:schemeClr val="accent2"/>
              </a:solidFill>
              <a:latin typeface="Times New Roman" pitchFamily="18" charset="0"/>
              <a:ea typeface="宋体" charset="-122"/>
              <a:sym typeface="EuroRoman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bldLvl="0" animBg="1"/>
      <p:bldP spid="20493" grpId="0" bldLvl="0" animBg="1"/>
      <p:bldP spid="2049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文本框 192514"/>
          <p:cNvSpPr txBox="1"/>
          <p:nvPr/>
        </p:nvSpPr>
        <p:spPr>
          <a:xfrm>
            <a:off x="322263" y="188913"/>
            <a:ext cx="3962400" cy="762000"/>
          </a:xfrm>
          <a:prstGeom prst="rect">
            <a:avLst/>
          </a:prstGeom>
          <a:noFill/>
          <a:ln w="28575">
            <a:noFill/>
            <a:miter/>
          </a:ln>
        </p:spPr>
        <p:txBody>
          <a:bodyPr anchor="ctr">
            <a:spAutoFit/>
          </a:bodyPr>
          <a:lstStyle/>
          <a:p>
            <a:pPr lvl="0" algn="l"/>
            <a:r>
              <a:rPr lang="zh-CN" altLang="en-US" sz="32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两圆柱偏交</a:t>
            </a:r>
            <a:r>
              <a:rPr lang="zh-CN" altLang="en-US" sz="4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36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2535" name="组合 192534"/>
          <p:cNvGrpSpPr/>
          <p:nvPr/>
        </p:nvGrpSpPr>
        <p:grpSpPr>
          <a:xfrm>
            <a:off x="0" y="381000"/>
            <a:ext cx="7313613" cy="5791200"/>
            <a:chOff x="0" y="240"/>
            <a:chExt cx="4607" cy="3648"/>
          </a:xfrm>
        </p:grpSpPr>
        <p:graphicFrame>
          <p:nvGraphicFramePr>
            <p:cNvPr id="192517" name="对象 192516"/>
            <p:cNvGraphicFramePr>
              <a:graphicFrameLocks/>
            </p:cNvGraphicFramePr>
            <p:nvPr/>
          </p:nvGraphicFramePr>
          <p:xfrm>
            <a:off x="2304" y="240"/>
            <a:ext cx="2303" cy="3648"/>
          </p:xfrm>
          <a:graphic>
            <a:graphicData uri="http://schemas.openxmlformats.org/presentationml/2006/ole">
              <p:oleObj spid="_x0000_s62466" r:id="rId3" imgW="2141090" imgH="3269206" progId="PBrush">
                <p:embed/>
              </p:oleObj>
            </a:graphicData>
          </a:graphic>
        </p:graphicFrame>
        <p:graphicFrame>
          <p:nvGraphicFramePr>
            <p:cNvPr id="192516" name="对象 192515"/>
            <p:cNvGraphicFramePr>
              <a:graphicFrameLocks/>
            </p:cNvGraphicFramePr>
            <p:nvPr/>
          </p:nvGraphicFramePr>
          <p:xfrm>
            <a:off x="0" y="1218"/>
            <a:ext cx="2544" cy="2223"/>
          </p:xfrm>
          <a:graphic>
            <a:graphicData uri="http://schemas.openxmlformats.org/presentationml/2006/ole">
              <p:oleObj spid="_x0000_s62465" r:id="rId4" imgW="1585097" imgH="1371719" progId="PBrush">
                <p:embed/>
              </p:oleObj>
            </a:graphicData>
          </a:graphic>
        </p:graphicFrame>
      </p:grpSp>
      <p:sp>
        <p:nvSpPr>
          <p:cNvPr id="192518" name="文本框 192517"/>
          <p:cNvSpPr txBox="1"/>
          <p:nvPr/>
        </p:nvSpPr>
        <p:spPr>
          <a:xfrm>
            <a:off x="1038067" y="1072833"/>
            <a:ext cx="196088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补画左视图</a:t>
            </a:r>
          </a:p>
        </p:txBody>
      </p:sp>
      <p:grpSp>
        <p:nvGrpSpPr>
          <p:cNvPr id="192534" name="组合 192533"/>
          <p:cNvGrpSpPr/>
          <p:nvPr/>
        </p:nvGrpSpPr>
        <p:grpSpPr>
          <a:xfrm>
            <a:off x="6934200" y="762000"/>
            <a:ext cx="1905000" cy="2819400"/>
            <a:chOff x="4368" y="480"/>
            <a:chExt cx="1248" cy="1776"/>
          </a:xfrm>
        </p:grpSpPr>
        <p:sp>
          <p:nvSpPr>
            <p:cNvPr id="192521" name="椭圆 192520"/>
            <p:cNvSpPr/>
            <p:nvPr/>
          </p:nvSpPr>
          <p:spPr>
            <a:xfrm>
              <a:off x="4416" y="816"/>
              <a:ext cx="1056" cy="1056"/>
            </a:xfrm>
            <a:prstGeom prst="ellipse">
              <a:avLst/>
            </a:prstGeom>
            <a:solidFill>
              <a:srgbClr val="FFFFFF"/>
            </a:solidFill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5" name="直接连接符 192524"/>
            <p:cNvSpPr/>
            <p:nvPr/>
          </p:nvSpPr>
          <p:spPr>
            <a:xfrm>
              <a:off x="4944" y="480"/>
              <a:ext cx="0" cy="177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6" name="直接连接符 192525"/>
            <p:cNvSpPr/>
            <p:nvPr/>
          </p:nvSpPr>
          <p:spPr>
            <a:xfrm>
              <a:off x="4368" y="1344"/>
              <a:ext cx="124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lgDash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7" name="直接连接符 192526"/>
            <p:cNvSpPr/>
            <p:nvPr/>
          </p:nvSpPr>
          <p:spPr>
            <a:xfrm flipV="1">
              <a:off x="5472" y="576"/>
              <a:ext cx="0" cy="768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8" name="直接连接符 192527"/>
            <p:cNvSpPr/>
            <p:nvPr/>
          </p:nvSpPr>
          <p:spPr>
            <a:xfrm flipH="1">
              <a:off x="4704" y="576"/>
              <a:ext cx="768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9" name="直接连接符 192528"/>
            <p:cNvSpPr/>
            <p:nvPr/>
          </p:nvSpPr>
          <p:spPr>
            <a:xfrm>
              <a:off x="4704" y="576"/>
              <a:ext cx="0" cy="288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直接连接符 192529"/>
            <p:cNvSpPr/>
            <p:nvPr/>
          </p:nvSpPr>
          <p:spPr>
            <a:xfrm>
              <a:off x="5472" y="1344"/>
              <a:ext cx="0" cy="72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1" name="直接连接符 192530"/>
            <p:cNvSpPr/>
            <p:nvPr/>
          </p:nvSpPr>
          <p:spPr>
            <a:xfrm flipH="1">
              <a:off x="4704" y="2064"/>
              <a:ext cx="768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3" name="直接连接符 192532"/>
            <p:cNvSpPr/>
            <p:nvPr/>
          </p:nvSpPr>
          <p:spPr>
            <a:xfrm flipV="1">
              <a:off x="4704" y="1824"/>
              <a:ext cx="0" cy="24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2" name="组合 199681"/>
          <p:cNvGrpSpPr/>
          <p:nvPr/>
        </p:nvGrpSpPr>
        <p:grpSpPr>
          <a:xfrm>
            <a:off x="242888" y="0"/>
            <a:ext cx="7119938" cy="6858000"/>
            <a:chOff x="328" y="0"/>
            <a:chExt cx="4485" cy="4320"/>
          </a:xfrm>
        </p:grpSpPr>
        <p:graphicFrame>
          <p:nvGraphicFramePr>
            <p:cNvPr id="199683" name="对象 199682"/>
            <p:cNvGraphicFramePr>
              <a:graphicFrameLocks/>
            </p:cNvGraphicFramePr>
            <p:nvPr/>
          </p:nvGraphicFramePr>
          <p:xfrm>
            <a:off x="624" y="0"/>
            <a:ext cx="4189" cy="4320"/>
          </p:xfrm>
          <a:graphic>
            <a:graphicData uri="http://schemas.openxmlformats.org/presentationml/2006/ole">
              <p:oleObj spid="_x0000_s64513" r:id="rId3" imgW="3610479" imgH="3809524" progId="PBrush">
                <p:embed/>
              </p:oleObj>
            </a:graphicData>
          </a:graphic>
        </p:graphicFrame>
        <p:sp>
          <p:nvSpPr>
            <p:cNvPr id="199684" name="文本框 199683"/>
            <p:cNvSpPr txBox="1"/>
            <p:nvPr/>
          </p:nvSpPr>
          <p:spPr>
            <a:xfrm>
              <a:off x="328" y="3449"/>
              <a:ext cx="2131" cy="64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圆椎面与圆柱面相切</a:t>
              </a:r>
            </a:p>
            <a:p>
              <a:pPr lvl="0"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（共切于圆球）时</a:t>
              </a:r>
              <a:endPara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99685" name="圆角矩形标注 199684"/>
          <p:cNvSpPr/>
          <p:nvPr/>
        </p:nvSpPr>
        <p:spPr>
          <a:xfrm>
            <a:off x="6477000" y="2514600"/>
            <a:ext cx="2286000" cy="990600"/>
          </a:xfrm>
          <a:prstGeom prst="wedgeRoundRectCallout">
            <a:avLst>
              <a:gd name="adj1" fmla="val -58056"/>
              <a:gd name="adj2" fmla="val 186861"/>
              <a:gd name="adj3" fmla="val 16667"/>
            </a:avLst>
          </a:prstGeom>
          <a:solidFill>
            <a:srgbClr val="FFFF00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两条平面曲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线</a:t>
            </a:r>
            <a:r>
              <a:rPr lang="en-US" altLang="zh-CN" sz="2800" dirty="0">
                <a:latin typeface="黑体" charset="0"/>
                <a:ea typeface="黑体" charset="0"/>
              </a:rPr>
              <a:t>---</a:t>
            </a:r>
            <a:r>
              <a:rPr lang="zh-CN" altLang="en-US" sz="2800" dirty="0">
                <a:latin typeface="黑体" charset="0"/>
                <a:ea typeface="黑体" charset="0"/>
              </a:rPr>
              <a:t>椭圆</a:t>
            </a:r>
          </a:p>
        </p:txBody>
      </p:sp>
      <p:sp>
        <p:nvSpPr>
          <p:cNvPr id="199686" name="文本框 199685"/>
          <p:cNvSpPr txBox="1"/>
          <p:nvPr/>
        </p:nvSpPr>
        <p:spPr>
          <a:xfrm>
            <a:off x="6115050" y="0"/>
            <a:ext cx="2672080" cy="179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圆柱和圆锥相交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时，两者大小变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化对相贯线形状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的影响</a:t>
            </a:r>
          </a:p>
        </p:txBody>
      </p:sp>
      <p:grpSp>
        <p:nvGrpSpPr>
          <p:cNvPr id="199687" name="组合 199686"/>
          <p:cNvGrpSpPr/>
          <p:nvPr/>
        </p:nvGrpSpPr>
        <p:grpSpPr>
          <a:xfrm>
            <a:off x="6934200" y="5486400"/>
            <a:ext cx="1055688" cy="998538"/>
            <a:chOff x="4464" y="3259"/>
            <a:chExt cx="665" cy="629"/>
          </a:xfrm>
        </p:grpSpPr>
        <p:sp>
          <p:nvSpPr>
            <p:cNvPr id="199688" name="左箭头 199687"/>
            <p:cNvSpPr/>
            <p:nvPr/>
          </p:nvSpPr>
          <p:spPr>
            <a:xfrm rot="-19505808">
              <a:off x="4464" y="3648"/>
              <a:ext cx="615" cy="240"/>
            </a:xfrm>
            <a:prstGeom prst="leftArrow">
              <a:avLst>
                <a:gd name="adj1" fmla="val 50000"/>
                <a:gd name="adj2" fmla="val 64062"/>
              </a:avLst>
            </a:prstGeom>
            <a:solidFill>
              <a:schemeClr val="accent1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89" name="文本框 199688"/>
            <p:cNvSpPr txBox="1"/>
            <p:nvPr/>
          </p:nvSpPr>
          <p:spPr>
            <a:xfrm>
              <a:off x="4790" y="3259"/>
              <a:ext cx="339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28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主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06" name="组合 200705"/>
          <p:cNvGrpSpPr/>
          <p:nvPr/>
        </p:nvGrpSpPr>
        <p:grpSpPr>
          <a:xfrm>
            <a:off x="892810" y="1188085"/>
            <a:ext cx="7315200" cy="5449888"/>
            <a:chOff x="624" y="240"/>
            <a:chExt cx="4608" cy="3433"/>
          </a:xfrm>
        </p:grpSpPr>
        <p:graphicFrame>
          <p:nvGraphicFramePr>
            <p:cNvPr id="200707" name="对象 200706"/>
            <p:cNvGraphicFramePr>
              <a:graphicFrameLocks/>
            </p:cNvGraphicFramePr>
            <p:nvPr/>
          </p:nvGraphicFramePr>
          <p:xfrm>
            <a:off x="624" y="240"/>
            <a:ext cx="4608" cy="3296"/>
          </p:xfrm>
          <a:graphic>
            <a:graphicData uri="http://schemas.openxmlformats.org/presentationml/2006/ole">
              <p:oleObj spid="_x0000_s65537" r:id="rId3" imgW="4466667" imgH="3333333" progId="PBrush">
                <p:embed/>
              </p:oleObj>
            </a:graphicData>
          </a:graphic>
        </p:graphicFrame>
        <p:sp>
          <p:nvSpPr>
            <p:cNvPr id="200708" name="文本框 200707"/>
            <p:cNvSpPr txBox="1"/>
            <p:nvPr/>
          </p:nvSpPr>
          <p:spPr>
            <a:xfrm>
              <a:off x="1122" y="3308"/>
              <a:ext cx="1651" cy="365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zh-CN" altLang="en-US" sz="32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圆锥贯穿圆柱</a:t>
              </a:r>
            </a:p>
          </p:txBody>
        </p:sp>
      </p:grpSp>
      <p:sp>
        <p:nvSpPr>
          <p:cNvPr id="200709" name="圆角矩形标注 200708"/>
          <p:cNvSpPr/>
          <p:nvPr/>
        </p:nvSpPr>
        <p:spPr>
          <a:xfrm>
            <a:off x="6858000" y="1219200"/>
            <a:ext cx="1828800" cy="990600"/>
          </a:xfrm>
          <a:prstGeom prst="wedgeRoundRectCallout">
            <a:avLst>
              <a:gd name="adj1" fmla="val -40537"/>
              <a:gd name="adj2" fmla="val 201602"/>
              <a:gd name="adj3" fmla="val 16667"/>
            </a:avLst>
          </a:prstGeom>
          <a:solidFill>
            <a:srgbClr val="FFFF00"/>
          </a:solidFill>
          <a:ln w="28575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上下两条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空间曲线</a:t>
            </a:r>
          </a:p>
        </p:txBody>
      </p:sp>
      <p:grpSp>
        <p:nvGrpSpPr>
          <p:cNvPr id="200710" name="组合 200709"/>
          <p:cNvGrpSpPr/>
          <p:nvPr/>
        </p:nvGrpSpPr>
        <p:grpSpPr>
          <a:xfrm>
            <a:off x="7315200" y="5181600"/>
            <a:ext cx="1108075" cy="998538"/>
            <a:chOff x="4464" y="3259"/>
            <a:chExt cx="698" cy="629"/>
          </a:xfrm>
        </p:grpSpPr>
        <p:sp>
          <p:nvSpPr>
            <p:cNvPr id="200711" name="左箭头 200710"/>
            <p:cNvSpPr/>
            <p:nvPr/>
          </p:nvSpPr>
          <p:spPr>
            <a:xfrm rot="-19505808">
              <a:off x="4464" y="3648"/>
              <a:ext cx="615" cy="240"/>
            </a:xfrm>
            <a:prstGeom prst="leftArrow">
              <a:avLst>
                <a:gd name="adj1" fmla="val 50000"/>
                <a:gd name="adj2" fmla="val 64062"/>
              </a:avLst>
            </a:prstGeom>
            <a:solidFill>
              <a:schemeClr val="accent1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2" name="文本框 200711"/>
            <p:cNvSpPr txBox="1"/>
            <p:nvPr/>
          </p:nvSpPr>
          <p:spPr>
            <a:xfrm>
              <a:off x="4790" y="3259"/>
              <a:ext cx="372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主</a:t>
              </a:r>
            </a:p>
          </p:txBody>
        </p:sp>
      </p:grpSp>
      <p:sp>
        <p:nvSpPr>
          <p:cNvPr id="200713" name="矩形 200712"/>
          <p:cNvSpPr/>
          <p:nvPr/>
        </p:nvSpPr>
        <p:spPr>
          <a:xfrm>
            <a:off x="8604250" y="6453188"/>
            <a:ext cx="4889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" name="文本框 185550"/>
          <p:cNvSpPr txBox="1"/>
          <p:nvPr/>
        </p:nvSpPr>
        <p:spPr>
          <a:xfrm>
            <a:off x="0" y="0"/>
            <a:ext cx="9144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charset="0"/>
                <a:ea typeface="黑体" charset="0"/>
              </a:rPr>
              <a:t>90</a:t>
            </a:r>
            <a:r>
              <a:rPr lang="en-US" altLang="zh-CN" sz="2800" dirty="0">
                <a:latin typeface="黑体" charset="0"/>
                <a:ea typeface="黑体" charset="0"/>
              </a:rPr>
              <a:t> </a:t>
            </a:r>
            <a:r>
              <a:rPr lang="zh-CN" altLang="en-US" sz="2800" dirty="0">
                <a:solidFill>
                  <a:srgbClr val="0000FA"/>
                </a:solidFill>
                <a:latin typeface="黑体" charset="0"/>
                <a:ea typeface="黑体" charset="0"/>
              </a:rPr>
              <a:t>试分析物体的表面交线，并画全三视图。</a:t>
            </a:r>
          </a:p>
        </p:txBody>
      </p:sp>
      <p:graphicFrame>
        <p:nvGraphicFramePr>
          <p:cNvPr id="185553" name="对象 185552"/>
          <p:cNvGraphicFramePr>
            <a:graphicFrameLocks/>
          </p:cNvGraphicFramePr>
          <p:nvPr/>
        </p:nvGraphicFramePr>
        <p:xfrm>
          <a:off x="5562600" y="3200400"/>
          <a:ext cx="2971800" cy="3019425"/>
        </p:xfrm>
        <a:graphic>
          <a:graphicData uri="http://schemas.openxmlformats.org/presentationml/2006/ole">
            <p:oleObj spid="_x0000_s67585" r:id="rId3" imgW="1771429" imgH="1419048" progId="PBrush">
              <p:embed/>
            </p:oleObj>
          </a:graphicData>
        </a:graphic>
      </p:graphicFrame>
      <p:sp>
        <p:nvSpPr>
          <p:cNvPr id="185457" name="任意多边形 185456"/>
          <p:cNvSpPr/>
          <p:nvPr/>
        </p:nvSpPr>
        <p:spPr>
          <a:xfrm>
            <a:off x="3178175" y="6653213"/>
            <a:ext cx="4763" cy="204787"/>
          </a:xfrm>
          <a:custGeom>
            <a:avLst/>
            <a:gdLst/>
            <a:ahLst/>
            <a:cxnLst/>
            <a:rect l="0" t="0" r="0" b="0"/>
            <a:pathLst>
              <a:path w="1" h="434">
                <a:moveTo>
                  <a:pt x="0" y="0"/>
                </a:moveTo>
                <a:lnTo>
                  <a:pt x="0" y="434"/>
                </a:lnTo>
                <a:lnTo>
                  <a:pt x="1" y="4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5562" name="组合 185561"/>
          <p:cNvGrpSpPr/>
          <p:nvPr/>
        </p:nvGrpSpPr>
        <p:grpSpPr>
          <a:xfrm>
            <a:off x="1676400" y="381000"/>
            <a:ext cx="6629400" cy="6259513"/>
            <a:chOff x="1056" y="240"/>
            <a:chExt cx="4176" cy="3943"/>
          </a:xfrm>
        </p:grpSpPr>
        <p:sp>
          <p:nvSpPr>
            <p:cNvPr id="185348" name="任意多边形 185347"/>
            <p:cNvSpPr/>
            <p:nvPr/>
          </p:nvSpPr>
          <p:spPr>
            <a:xfrm>
              <a:off x="2802" y="3458"/>
              <a:ext cx="135" cy="3"/>
            </a:xfrm>
            <a:custGeom>
              <a:avLst/>
              <a:gdLst/>
              <a:ahLst/>
              <a:cxnLst/>
              <a:rect l="0" t="0" r="0" b="0"/>
              <a:pathLst>
                <a:path w="453">
                  <a:moveTo>
                    <a:pt x="45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9" name="任意多边形 185348"/>
            <p:cNvSpPr/>
            <p:nvPr/>
          </p:nvSpPr>
          <p:spPr>
            <a:xfrm>
              <a:off x="2740" y="3458"/>
              <a:ext cx="30" cy="3"/>
            </a:xfrm>
            <a:custGeom>
              <a:avLst/>
              <a:gdLst/>
              <a:ahLst/>
              <a:cxnLst/>
              <a:rect l="0" t="0" r="0" b="0"/>
              <a:pathLst>
                <a:path w="107">
                  <a:moveTo>
                    <a:pt x="10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任意多边形 185349"/>
            <p:cNvSpPr/>
            <p:nvPr/>
          </p:nvSpPr>
          <p:spPr>
            <a:xfrm>
              <a:off x="2548" y="3458"/>
              <a:ext cx="160" cy="3"/>
            </a:xfrm>
            <a:custGeom>
              <a:avLst/>
              <a:gdLst/>
              <a:ahLst/>
              <a:cxnLst/>
              <a:rect l="0" t="0" r="0" b="0"/>
              <a:pathLst>
                <a:path w="533">
                  <a:moveTo>
                    <a:pt x="53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1" name="任意多边形 185350"/>
            <p:cNvSpPr/>
            <p:nvPr/>
          </p:nvSpPr>
          <p:spPr>
            <a:xfrm>
              <a:off x="2487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7">
                  <a:moveTo>
                    <a:pt x="10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2" name="任意多边形 185351"/>
            <p:cNvSpPr/>
            <p:nvPr/>
          </p:nvSpPr>
          <p:spPr>
            <a:xfrm>
              <a:off x="2298" y="3458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533">
                  <a:moveTo>
                    <a:pt x="53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3" name="任意多边形 185352"/>
            <p:cNvSpPr/>
            <p:nvPr/>
          </p:nvSpPr>
          <p:spPr>
            <a:xfrm>
              <a:off x="2234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7">
                  <a:moveTo>
                    <a:pt x="10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4" name="任意多边形 185353"/>
            <p:cNvSpPr/>
            <p:nvPr/>
          </p:nvSpPr>
          <p:spPr>
            <a:xfrm>
              <a:off x="2045" y="3458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534">
                  <a:moveTo>
                    <a:pt x="53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5" name="任意多边形 185354"/>
            <p:cNvSpPr/>
            <p:nvPr/>
          </p:nvSpPr>
          <p:spPr>
            <a:xfrm>
              <a:off x="1981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6">
                  <a:moveTo>
                    <a:pt x="10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6" name="任意多边形 185355"/>
            <p:cNvSpPr/>
            <p:nvPr/>
          </p:nvSpPr>
          <p:spPr>
            <a:xfrm>
              <a:off x="1792" y="3458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534">
                  <a:moveTo>
                    <a:pt x="53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7" name="任意多边形 185356"/>
            <p:cNvSpPr/>
            <p:nvPr/>
          </p:nvSpPr>
          <p:spPr>
            <a:xfrm>
              <a:off x="1728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5">
                  <a:moveTo>
                    <a:pt x="10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8" name="任意多边形 185357"/>
            <p:cNvSpPr/>
            <p:nvPr/>
          </p:nvSpPr>
          <p:spPr>
            <a:xfrm>
              <a:off x="1538" y="3458"/>
              <a:ext cx="158" cy="3"/>
            </a:xfrm>
            <a:custGeom>
              <a:avLst/>
              <a:gdLst/>
              <a:ahLst/>
              <a:cxnLst/>
              <a:rect l="0" t="0" r="0" b="0"/>
              <a:pathLst>
                <a:path w="534">
                  <a:moveTo>
                    <a:pt x="53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9" name="任意多边形 185358"/>
            <p:cNvSpPr/>
            <p:nvPr/>
          </p:nvSpPr>
          <p:spPr>
            <a:xfrm>
              <a:off x="1474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7">
                  <a:moveTo>
                    <a:pt x="10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0" name="任意多边形 185359"/>
            <p:cNvSpPr/>
            <p:nvPr/>
          </p:nvSpPr>
          <p:spPr>
            <a:xfrm>
              <a:off x="1285" y="3458"/>
              <a:ext cx="157" cy="3"/>
            </a:xfrm>
            <a:custGeom>
              <a:avLst/>
              <a:gdLst/>
              <a:ahLst/>
              <a:cxnLst/>
              <a:rect l="0" t="0" r="0" b="0"/>
              <a:pathLst>
                <a:path w="533">
                  <a:moveTo>
                    <a:pt x="53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1" name="任意多边形 185360"/>
            <p:cNvSpPr/>
            <p:nvPr/>
          </p:nvSpPr>
          <p:spPr>
            <a:xfrm>
              <a:off x="1221" y="3458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7">
                  <a:moveTo>
                    <a:pt x="10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2" name="任意多边形 185361"/>
            <p:cNvSpPr/>
            <p:nvPr/>
          </p:nvSpPr>
          <p:spPr>
            <a:xfrm>
              <a:off x="1056" y="3458"/>
              <a:ext cx="136" cy="3"/>
            </a:xfrm>
            <a:custGeom>
              <a:avLst/>
              <a:gdLst/>
              <a:ahLst/>
              <a:cxnLst/>
              <a:rect l="0" t="0" r="0" b="0"/>
              <a:pathLst>
                <a:path w="452">
                  <a:moveTo>
                    <a:pt x="45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3" name="任意多边形 185362"/>
            <p:cNvSpPr/>
            <p:nvPr/>
          </p:nvSpPr>
          <p:spPr>
            <a:xfrm>
              <a:off x="2002" y="1805"/>
              <a:ext cx="3" cy="177"/>
            </a:xfrm>
            <a:custGeom>
              <a:avLst/>
              <a:gdLst/>
              <a:ahLst/>
              <a:cxnLst/>
              <a:rect l="0" t="0" r="0" b="0"/>
              <a:pathLst>
                <a:path w="2" h="597">
                  <a:moveTo>
                    <a:pt x="0" y="597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4" name="任意多边形 185363"/>
            <p:cNvSpPr/>
            <p:nvPr/>
          </p:nvSpPr>
          <p:spPr>
            <a:xfrm>
              <a:off x="2002" y="1740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5" name="任意多边形 185364"/>
            <p:cNvSpPr/>
            <p:nvPr/>
          </p:nvSpPr>
          <p:spPr>
            <a:xfrm>
              <a:off x="2002" y="1549"/>
              <a:ext cx="3" cy="161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6" name="任意多边形 185365"/>
            <p:cNvSpPr/>
            <p:nvPr/>
          </p:nvSpPr>
          <p:spPr>
            <a:xfrm>
              <a:off x="2002" y="1487"/>
              <a:ext cx="3" cy="30"/>
            </a:xfrm>
            <a:custGeom>
              <a:avLst/>
              <a:gdLst/>
              <a:ahLst/>
              <a:cxnLst/>
              <a:rect l="0" t="0" r="0" b="0"/>
              <a:pathLst>
                <a:path w="1" h="106">
                  <a:moveTo>
                    <a:pt x="0" y="10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7" name="任意多边形 185366"/>
            <p:cNvSpPr/>
            <p:nvPr/>
          </p:nvSpPr>
          <p:spPr>
            <a:xfrm>
              <a:off x="2002" y="1293"/>
              <a:ext cx="3" cy="162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8" name="任意多边形 185367"/>
            <p:cNvSpPr/>
            <p:nvPr/>
          </p:nvSpPr>
          <p:spPr>
            <a:xfrm>
              <a:off x="2002" y="1231"/>
              <a:ext cx="3" cy="30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9" name="任意多边形 185368"/>
            <p:cNvSpPr/>
            <p:nvPr/>
          </p:nvSpPr>
          <p:spPr>
            <a:xfrm>
              <a:off x="2002" y="1037"/>
              <a:ext cx="3" cy="162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0" name="任意多边形 185369"/>
            <p:cNvSpPr/>
            <p:nvPr/>
          </p:nvSpPr>
          <p:spPr>
            <a:xfrm>
              <a:off x="2002" y="975"/>
              <a:ext cx="3" cy="30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1" name="任意多边形 185370"/>
            <p:cNvSpPr/>
            <p:nvPr/>
          </p:nvSpPr>
          <p:spPr>
            <a:xfrm>
              <a:off x="2002" y="781"/>
              <a:ext cx="3" cy="162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2" name="任意多边形 185371"/>
            <p:cNvSpPr/>
            <p:nvPr/>
          </p:nvSpPr>
          <p:spPr>
            <a:xfrm>
              <a:off x="2002" y="719"/>
              <a:ext cx="3" cy="30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3" name="任意多边形 185372"/>
            <p:cNvSpPr/>
            <p:nvPr/>
          </p:nvSpPr>
          <p:spPr>
            <a:xfrm>
              <a:off x="2002" y="525"/>
              <a:ext cx="3" cy="162"/>
            </a:xfrm>
            <a:custGeom>
              <a:avLst/>
              <a:gdLst/>
              <a:ahLst/>
              <a:cxnLst/>
              <a:rect l="0" t="0" r="0" b="0"/>
              <a:pathLst>
                <a:path w="2" h="535">
                  <a:moveTo>
                    <a:pt x="0" y="535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4" name="任意多边形 185373"/>
            <p:cNvSpPr/>
            <p:nvPr/>
          </p:nvSpPr>
          <p:spPr>
            <a:xfrm>
              <a:off x="2002" y="464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5" name="任意多边形 185374"/>
            <p:cNvSpPr/>
            <p:nvPr/>
          </p:nvSpPr>
          <p:spPr>
            <a:xfrm>
              <a:off x="2002" y="251"/>
              <a:ext cx="3" cy="180"/>
            </a:xfrm>
            <a:custGeom>
              <a:avLst/>
              <a:gdLst/>
              <a:ahLst/>
              <a:cxnLst/>
              <a:rect l="0" t="0" r="0" b="0"/>
              <a:pathLst>
                <a:path w="1" h="597">
                  <a:moveTo>
                    <a:pt x="0" y="5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6" name="任意多边形 185375"/>
            <p:cNvSpPr/>
            <p:nvPr/>
          </p:nvSpPr>
          <p:spPr>
            <a:xfrm>
              <a:off x="2255" y="849"/>
              <a:ext cx="56" cy="121"/>
            </a:xfrm>
            <a:custGeom>
              <a:avLst/>
              <a:gdLst/>
              <a:ahLst/>
              <a:cxnLst/>
              <a:rect l="0" t="0" r="0" b="0"/>
              <a:pathLst>
                <a:path w="186" h="407">
                  <a:moveTo>
                    <a:pt x="186" y="4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7" name="任意多边形 185376"/>
            <p:cNvSpPr/>
            <p:nvPr/>
          </p:nvSpPr>
          <p:spPr>
            <a:xfrm>
              <a:off x="2229" y="792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45" h="96">
                  <a:moveTo>
                    <a:pt x="45" y="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8" name="任意多边形 185377"/>
            <p:cNvSpPr/>
            <p:nvPr/>
          </p:nvSpPr>
          <p:spPr>
            <a:xfrm>
              <a:off x="2202" y="733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45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9" name="任意多边形 185378"/>
            <p:cNvSpPr/>
            <p:nvPr/>
          </p:nvSpPr>
          <p:spPr>
            <a:xfrm>
              <a:off x="2125" y="558"/>
              <a:ext cx="66" cy="145"/>
            </a:xfrm>
            <a:custGeom>
              <a:avLst/>
              <a:gdLst/>
              <a:ahLst/>
              <a:cxnLst/>
              <a:rect l="0" t="0" r="0" b="0"/>
              <a:pathLst>
                <a:path w="224" h="485">
                  <a:moveTo>
                    <a:pt x="224" y="4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0" name="任意多边形 185379"/>
            <p:cNvSpPr/>
            <p:nvPr/>
          </p:nvSpPr>
          <p:spPr>
            <a:xfrm>
              <a:off x="2098" y="501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4" h="96">
                  <a:moveTo>
                    <a:pt x="44" y="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1" name="任意多边形 185380"/>
            <p:cNvSpPr/>
            <p:nvPr/>
          </p:nvSpPr>
          <p:spPr>
            <a:xfrm>
              <a:off x="2071" y="442"/>
              <a:ext cx="14" cy="30"/>
            </a:xfrm>
            <a:custGeom>
              <a:avLst/>
              <a:gdLst/>
              <a:ahLst/>
              <a:cxnLst/>
              <a:rect l="0" t="0" r="0" b="0"/>
              <a:pathLst>
                <a:path w="45" h="98">
                  <a:moveTo>
                    <a:pt x="45" y="9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2" name="任意多边形 185381"/>
            <p:cNvSpPr/>
            <p:nvPr/>
          </p:nvSpPr>
          <p:spPr>
            <a:xfrm>
              <a:off x="2002" y="291"/>
              <a:ext cx="56" cy="124"/>
            </a:xfrm>
            <a:custGeom>
              <a:avLst/>
              <a:gdLst/>
              <a:ahLst/>
              <a:cxnLst/>
              <a:rect l="0" t="0" r="0" b="0"/>
              <a:pathLst>
                <a:path w="186" h="406">
                  <a:moveTo>
                    <a:pt x="186" y="40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3" name="任意多边形 185382"/>
            <p:cNvSpPr/>
            <p:nvPr/>
          </p:nvSpPr>
          <p:spPr>
            <a:xfrm>
              <a:off x="1283" y="1455"/>
              <a:ext cx="191" cy="420"/>
            </a:xfrm>
            <a:custGeom>
              <a:avLst/>
              <a:gdLst/>
              <a:ahLst/>
              <a:cxnLst/>
              <a:rect l="0" t="0" r="0" b="0"/>
              <a:pathLst>
                <a:path w="646" h="1405">
                  <a:moveTo>
                    <a:pt x="646" y="0"/>
                  </a:moveTo>
                  <a:lnTo>
                    <a:pt x="0" y="1405"/>
                  </a:lnTo>
                  <a:lnTo>
                    <a:pt x="1" y="140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4" name="任意多边形 185383"/>
            <p:cNvSpPr/>
            <p:nvPr/>
          </p:nvSpPr>
          <p:spPr>
            <a:xfrm>
              <a:off x="1850" y="3461"/>
              <a:ext cx="3" cy="563"/>
            </a:xfrm>
            <a:custGeom>
              <a:avLst/>
              <a:gdLst/>
              <a:ahLst/>
              <a:cxnLst/>
              <a:rect l="0" t="0" r="0" b="0"/>
              <a:pathLst>
                <a:path w="6" h="1880">
                  <a:moveTo>
                    <a:pt x="6" y="18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5" name="任意多边形 185384"/>
            <p:cNvSpPr/>
            <p:nvPr/>
          </p:nvSpPr>
          <p:spPr>
            <a:xfrm>
              <a:off x="1850" y="2895"/>
              <a:ext cx="3" cy="563"/>
            </a:xfrm>
            <a:custGeom>
              <a:avLst/>
              <a:gdLst/>
              <a:ahLst/>
              <a:cxnLst/>
              <a:rect l="0" t="0" r="0" b="0"/>
              <a:pathLst>
                <a:path w="2" h="1880">
                  <a:moveTo>
                    <a:pt x="2" y="0"/>
                  </a:moveTo>
                  <a:lnTo>
                    <a:pt x="0" y="1880"/>
                  </a:lnTo>
                  <a:lnTo>
                    <a:pt x="1" y="188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6" name="任意多边形 185385"/>
            <p:cNvSpPr/>
            <p:nvPr/>
          </p:nvSpPr>
          <p:spPr>
            <a:xfrm>
              <a:off x="1426" y="2895"/>
              <a:ext cx="424" cy="1123"/>
            </a:xfrm>
            <a:custGeom>
              <a:avLst/>
              <a:gdLst/>
              <a:ahLst/>
              <a:cxnLst/>
              <a:rect l="0" t="0" r="0" b="0"/>
              <a:pathLst>
                <a:path w="1435" h="3756">
                  <a:moveTo>
                    <a:pt x="1435" y="0"/>
                  </a:moveTo>
                  <a:lnTo>
                    <a:pt x="1384" y="14"/>
                  </a:lnTo>
                  <a:lnTo>
                    <a:pt x="1334" y="30"/>
                  </a:lnTo>
                  <a:lnTo>
                    <a:pt x="1284" y="48"/>
                  </a:lnTo>
                  <a:lnTo>
                    <a:pt x="1234" y="66"/>
                  </a:lnTo>
                  <a:lnTo>
                    <a:pt x="1186" y="86"/>
                  </a:lnTo>
                  <a:lnTo>
                    <a:pt x="1138" y="107"/>
                  </a:lnTo>
                  <a:lnTo>
                    <a:pt x="1090" y="130"/>
                  </a:lnTo>
                  <a:lnTo>
                    <a:pt x="1043" y="154"/>
                  </a:lnTo>
                  <a:lnTo>
                    <a:pt x="996" y="179"/>
                  </a:lnTo>
                  <a:lnTo>
                    <a:pt x="950" y="206"/>
                  </a:lnTo>
                  <a:lnTo>
                    <a:pt x="905" y="233"/>
                  </a:lnTo>
                  <a:lnTo>
                    <a:pt x="862" y="262"/>
                  </a:lnTo>
                  <a:lnTo>
                    <a:pt x="818" y="292"/>
                  </a:lnTo>
                  <a:lnTo>
                    <a:pt x="775" y="323"/>
                  </a:lnTo>
                  <a:lnTo>
                    <a:pt x="733" y="355"/>
                  </a:lnTo>
                  <a:lnTo>
                    <a:pt x="692" y="389"/>
                  </a:lnTo>
                  <a:lnTo>
                    <a:pt x="653" y="424"/>
                  </a:lnTo>
                  <a:lnTo>
                    <a:pt x="614" y="459"/>
                  </a:lnTo>
                  <a:lnTo>
                    <a:pt x="575" y="496"/>
                  </a:lnTo>
                  <a:lnTo>
                    <a:pt x="539" y="534"/>
                  </a:lnTo>
                  <a:lnTo>
                    <a:pt x="503" y="572"/>
                  </a:lnTo>
                  <a:lnTo>
                    <a:pt x="468" y="612"/>
                  </a:lnTo>
                  <a:lnTo>
                    <a:pt x="434" y="653"/>
                  </a:lnTo>
                  <a:lnTo>
                    <a:pt x="401" y="694"/>
                  </a:lnTo>
                  <a:lnTo>
                    <a:pt x="369" y="736"/>
                  </a:lnTo>
                  <a:lnTo>
                    <a:pt x="340" y="779"/>
                  </a:lnTo>
                  <a:lnTo>
                    <a:pt x="310" y="824"/>
                  </a:lnTo>
                  <a:lnTo>
                    <a:pt x="282" y="869"/>
                  </a:lnTo>
                  <a:lnTo>
                    <a:pt x="255" y="914"/>
                  </a:lnTo>
                  <a:lnTo>
                    <a:pt x="230" y="961"/>
                  </a:lnTo>
                  <a:lnTo>
                    <a:pt x="205" y="1007"/>
                  </a:lnTo>
                  <a:lnTo>
                    <a:pt x="183" y="1054"/>
                  </a:lnTo>
                  <a:lnTo>
                    <a:pt x="161" y="1103"/>
                  </a:lnTo>
                  <a:lnTo>
                    <a:pt x="140" y="1152"/>
                  </a:lnTo>
                  <a:lnTo>
                    <a:pt x="122" y="1201"/>
                  </a:lnTo>
                  <a:lnTo>
                    <a:pt x="104" y="1251"/>
                  </a:lnTo>
                  <a:lnTo>
                    <a:pt x="87" y="1301"/>
                  </a:lnTo>
                  <a:lnTo>
                    <a:pt x="72" y="1352"/>
                  </a:lnTo>
                  <a:lnTo>
                    <a:pt x="59" y="1403"/>
                  </a:lnTo>
                  <a:lnTo>
                    <a:pt x="46" y="1455"/>
                  </a:lnTo>
                  <a:lnTo>
                    <a:pt x="35" y="1506"/>
                  </a:lnTo>
                  <a:lnTo>
                    <a:pt x="26" y="1558"/>
                  </a:lnTo>
                  <a:lnTo>
                    <a:pt x="18" y="1611"/>
                  </a:lnTo>
                  <a:lnTo>
                    <a:pt x="12" y="1663"/>
                  </a:lnTo>
                  <a:lnTo>
                    <a:pt x="7" y="1716"/>
                  </a:lnTo>
                  <a:lnTo>
                    <a:pt x="3" y="1769"/>
                  </a:lnTo>
                  <a:lnTo>
                    <a:pt x="1" y="1821"/>
                  </a:lnTo>
                  <a:lnTo>
                    <a:pt x="0" y="1874"/>
                  </a:lnTo>
                  <a:lnTo>
                    <a:pt x="1" y="1927"/>
                  </a:lnTo>
                  <a:lnTo>
                    <a:pt x="3" y="1979"/>
                  </a:lnTo>
                  <a:lnTo>
                    <a:pt x="6" y="2032"/>
                  </a:lnTo>
                  <a:lnTo>
                    <a:pt x="11" y="2084"/>
                  </a:lnTo>
                  <a:lnTo>
                    <a:pt x="17" y="2137"/>
                  </a:lnTo>
                  <a:lnTo>
                    <a:pt x="24" y="2189"/>
                  </a:lnTo>
                  <a:lnTo>
                    <a:pt x="33" y="2241"/>
                  </a:lnTo>
                  <a:lnTo>
                    <a:pt x="44" y="2293"/>
                  </a:lnTo>
                  <a:lnTo>
                    <a:pt x="56" y="2345"/>
                  </a:lnTo>
                  <a:lnTo>
                    <a:pt x="69" y="2396"/>
                  </a:lnTo>
                  <a:lnTo>
                    <a:pt x="84" y="2447"/>
                  </a:lnTo>
                  <a:lnTo>
                    <a:pt x="100" y="2497"/>
                  </a:lnTo>
                  <a:lnTo>
                    <a:pt x="118" y="2547"/>
                  </a:lnTo>
                  <a:lnTo>
                    <a:pt x="136" y="2597"/>
                  </a:lnTo>
                  <a:lnTo>
                    <a:pt x="157" y="2646"/>
                  </a:lnTo>
                  <a:lnTo>
                    <a:pt x="178" y="2694"/>
                  </a:lnTo>
                  <a:lnTo>
                    <a:pt x="200" y="2742"/>
                  </a:lnTo>
                  <a:lnTo>
                    <a:pt x="225" y="2788"/>
                  </a:lnTo>
                  <a:lnTo>
                    <a:pt x="249" y="2835"/>
                  </a:lnTo>
                  <a:lnTo>
                    <a:pt x="277" y="2881"/>
                  </a:lnTo>
                  <a:lnTo>
                    <a:pt x="304" y="2926"/>
                  </a:lnTo>
                  <a:lnTo>
                    <a:pt x="333" y="2970"/>
                  </a:lnTo>
                  <a:lnTo>
                    <a:pt x="363" y="3014"/>
                  </a:lnTo>
                  <a:lnTo>
                    <a:pt x="394" y="3055"/>
                  </a:lnTo>
                  <a:lnTo>
                    <a:pt x="427" y="3097"/>
                  </a:lnTo>
                  <a:lnTo>
                    <a:pt x="460" y="3138"/>
                  </a:lnTo>
                  <a:lnTo>
                    <a:pt x="495" y="3179"/>
                  </a:lnTo>
                  <a:lnTo>
                    <a:pt x="530" y="3217"/>
                  </a:lnTo>
                  <a:lnTo>
                    <a:pt x="567" y="3255"/>
                  </a:lnTo>
                  <a:lnTo>
                    <a:pt x="606" y="3292"/>
                  </a:lnTo>
                  <a:lnTo>
                    <a:pt x="645" y="3327"/>
                  </a:lnTo>
                  <a:lnTo>
                    <a:pt x="684" y="3363"/>
                  </a:lnTo>
                  <a:lnTo>
                    <a:pt x="724" y="3397"/>
                  </a:lnTo>
                  <a:lnTo>
                    <a:pt x="766" y="3429"/>
                  </a:lnTo>
                  <a:lnTo>
                    <a:pt x="809" y="3461"/>
                  </a:lnTo>
                  <a:lnTo>
                    <a:pt x="851" y="3490"/>
                  </a:lnTo>
                  <a:lnTo>
                    <a:pt x="896" y="3520"/>
                  </a:lnTo>
                  <a:lnTo>
                    <a:pt x="941" y="3548"/>
                  </a:lnTo>
                  <a:lnTo>
                    <a:pt x="986" y="3575"/>
                  </a:lnTo>
                  <a:lnTo>
                    <a:pt x="1033" y="3601"/>
                  </a:lnTo>
                  <a:lnTo>
                    <a:pt x="1080" y="3624"/>
                  </a:lnTo>
                  <a:lnTo>
                    <a:pt x="1127" y="3647"/>
                  </a:lnTo>
                  <a:lnTo>
                    <a:pt x="1175" y="3669"/>
                  </a:lnTo>
                  <a:lnTo>
                    <a:pt x="1224" y="3689"/>
                  </a:lnTo>
                  <a:lnTo>
                    <a:pt x="1273" y="3707"/>
                  </a:lnTo>
                  <a:lnTo>
                    <a:pt x="1323" y="3726"/>
                  </a:lnTo>
                  <a:lnTo>
                    <a:pt x="1373" y="3742"/>
                  </a:lnTo>
                  <a:lnTo>
                    <a:pt x="1424" y="3756"/>
                  </a:lnTo>
                  <a:lnTo>
                    <a:pt x="1425" y="3756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7" name="任意多边形 185386"/>
            <p:cNvSpPr/>
            <p:nvPr/>
          </p:nvSpPr>
          <p:spPr>
            <a:xfrm>
              <a:off x="4441" y="1875"/>
              <a:ext cx="719" cy="2"/>
            </a:xfrm>
            <a:custGeom>
              <a:avLst/>
              <a:gdLst/>
              <a:ahLst/>
              <a:cxnLst/>
              <a:rect l="0" t="0" r="0" b="0"/>
              <a:pathLst>
                <a:path w="2433">
                  <a:moveTo>
                    <a:pt x="0" y="0"/>
                  </a:moveTo>
                  <a:lnTo>
                    <a:pt x="2432" y="0"/>
                  </a:lnTo>
                  <a:lnTo>
                    <a:pt x="243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8" name="任意多边形 185387"/>
            <p:cNvSpPr/>
            <p:nvPr/>
          </p:nvSpPr>
          <p:spPr>
            <a:xfrm>
              <a:off x="4888" y="1293"/>
              <a:ext cx="272" cy="582"/>
            </a:xfrm>
            <a:custGeom>
              <a:avLst/>
              <a:gdLst/>
              <a:ahLst/>
              <a:cxnLst/>
              <a:rect l="0" t="0" r="0" b="0"/>
              <a:pathLst>
                <a:path w="917" h="1942">
                  <a:moveTo>
                    <a:pt x="917" y="19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9" name="任意多边形 185388"/>
            <p:cNvSpPr/>
            <p:nvPr/>
          </p:nvSpPr>
          <p:spPr>
            <a:xfrm>
              <a:off x="3945" y="1452"/>
              <a:ext cx="994" cy="3"/>
            </a:xfrm>
            <a:custGeom>
              <a:avLst/>
              <a:gdLst/>
              <a:ahLst/>
              <a:cxnLst/>
              <a:rect l="0" t="0" r="0" b="0"/>
              <a:pathLst>
                <a:path w="3356">
                  <a:moveTo>
                    <a:pt x="335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0" name="任意多边形 185389"/>
            <p:cNvSpPr/>
            <p:nvPr/>
          </p:nvSpPr>
          <p:spPr>
            <a:xfrm>
              <a:off x="4443" y="978"/>
              <a:ext cx="189" cy="43"/>
            </a:xfrm>
            <a:custGeom>
              <a:avLst/>
              <a:gdLst/>
              <a:ahLst/>
              <a:cxnLst/>
              <a:rect l="0" t="0" r="0" b="0"/>
              <a:pathLst>
                <a:path w="642" h="149">
                  <a:moveTo>
                    <a:pt x="642" y="149"/>
                  </a:moveTo>
                  <a:lnTo>
                    <a:pt x="599" y="128"/>
                  </a:lnTo>
                  <a:lnTo>
                    <a:pt x="556" y="110"/>
                  </a:lnTo>
                  <a:lnTo>
                    <a:pt x="512" y="93"/>
                  </a:lnTo>
                  <a:lnTo>
                    <a:pt x="467" y="77"/>
                  </a:lnTo>
                  <a:lnTo>
                    <a:pt x="421" y="62"/>
                  </a:lnTo>
                  <a:lnTo>
                    <a:pt x="376" y="49"/>
                  </a:lnTo>
                  <a:lnTo>
                    <a:pt x="329" y="38"/>
                  </a:lnTo>
                  <a:lnTo>
                    <a:pt x="284" y="28"/>
                  </a:lnTo>
                  <a:lnTo>
                    <a:pt x="237" y="19"/>
                  </a:lnTo>
                  <a:lnTo>
                    <a:pt x="190" y="12"/>
                  </a:lnTo>
                  <a:lnTo>
                    <a:pt x="143" y="7"/>
                  </a:lnTo>
                  <a:lnTo>
                    <a:pt x="95" y="3"/>
                  </a:lnTo>
                  <a:lnTo>
                    <a:pt x="48" y="1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1" name="任意多边形 185390"/>
            <p:cNvSpPr/>
            <p:nvPr/>
          </p:nvSpPr>
          <p:spPr>
            <a:xfrm>
              <a:off x="4632" y="1021"/>
              <a:ext cx="168" cy="135"/>
            </a:xfrm>
            <a:custGeom>
              <a:avLst/>
              <a:gdLst/>
              <a:ahLst/>
              <a:cxnLst/>
              <a:rect l="0" t="0" r="0" b="0"/>
              <a:pathLst>
                <a:path w="572" h="445">
                  <a:moveTo>
                    <a:pt x="572" y="445"/>
                  </a:moveTo>
                  <a:lnTo>
                    <a:pt x="537" y="406"/>
                  </a:lnTo>
                  <a:lnTo>
                    <a:pt x="501" y="368"/>
                  </a:lnTo>
                  <a:lnTo>
                    <a:pt x="466" y="330"/>
                  </a:lnTo>
                  <a:lnTo>
                    <a:pt x="428" y="294"/>
                  </a:lnTo>
                  <a:lnTo>
                    <a:pt x="389" y="260"/>
                  </a:lnTo>
                  <a:lnTo>
                    <a:pt x="350" y="225"/>
                  </a:lnTo>
                  <a:lnTo>
                    <a:pt x="309" y="192"/>
                  </a:lnTo>
                  <a:lnTo>
                    <a:pt x="267" y="161"/>
                  </a:lnTo>
                  <a:lnTo>
                    <a:pt x="224" y="131"/>
                  </a:lnTo>
                  <a:lnTo>
                    <a:pt x="182" y="102"/>
                  </a:lnTo>
                  <a:lnTo>
                    <a:pt x="138" y="74"/>
                  </a:lnTo>
                  <a:lnTo>
                    <a:pt x="92" y="49"/>
                  </a:lnTo>
                  <a:lnTo>
                    <a:pt x="47" y="2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3" name="任意多边形 185392"/>
            <p:cNvSpPr/>
            <p:nvPr/>
          </p:nvSpPr>
          <p:spPr>
            <a:xfrm>
              <a:off x="4910" y="1347"/>
              <a:ext cx="29" cy="105"/>
            </a:xfrm>
            <a:custGeom>
              <a:avLst/>
              <a:gdLst/>
              <a:ahLst/>
              <a:cxnLst/>
              <a:rect l="0" t="0" r="0" b="0"/>
              <a:pathLst>
                <a:path w="93" h="351">
                  <a:moveTo>
                    <a:pt x="93" y="351"/>
                  </a:moveTo>
                  <a:lnTo>
                    <a:pt x="81" y="291"/>
                  </a:lnTo>
                  <a:lnTo>
                    <a:pt x="68" y="232"/>
                  </a:lnTo>
                  <a:lnTo>
                    <a:pt x="53" y="173"/>
                  </a:lnTo>
                  <a:lnTo>
                    <a:pt x="36" y="115"/>
                  </a:lnTo>
                  <a:lnTo>
                    <a:pt x="19" y="5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4" name="任意多边形 185393"/>
            <p:cNvSpPr/>
            <p:nvPr/>
          </p:nvSpPr>
          <p:spPr>
            <a:xfrm>
              <a:off x="4800" y="1152"/>
              <a:ext cx="56" cy="119"/>
            </a:xfrm>
            <a:custGeom>
              <a:avLst/>
              <a:gdLst/>
              <a:ahLst/>
              <a:cxnLst/>
              <a:rect l="0" t="0" r="0" b="0"/>
              <a:pathLst>
                <a:path w="188" h="399">
                  <a:moveTo>
                    <a:pt x="188" y="3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5" name="任意多边形 185394"/>
            <p:cNvSpPr/>
            <p:nvPr/>
          </p:nvSpPr>
          <p:spPr>
            <a:xfrm>
              <a:off x="4806" y="1115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45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6" name="任意多边形 185395"/>
            <p:cNvSpPr/>
            <p:nvPr/>
          </p:nvSpPr>
          <p:spPr>
            <a:xfrm>
              <a:off x="4779" y="1059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6" h="97">
                  <a:moveTo>
                    <a:pt x="4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7" name="任意多边形 185396"/>
            <p:cNvSpPr/>
            <p:nvPr/>
          </p:nvSpPr>
          <p:spPr>
            <a:xfrm>
              <a:off x="4699" y="884"/>
              <a:ext cx="67" cy="145"/>
            </a:xfrm>
            <a:custGeom>
              <a:avLst/>
              <a:gdLst/>
              <a:ahLst/>
              <a:cxnLst/>
              <a:rect l="0" t="0" r="0" b="0"/>
              <a:pathLst>
                <a:path w="227" h="483">
                  <a:moveTo>
                    <a:pt x="227" y="48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8" name="任意多边形 185397"/>
            <p:cNvSpPr/>
            <p:nvPr/>
          </p:nvSpPr>
          <p:spPr>
            <a:xfrm>
              <a:off x="4670" y="827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5" h="96">
                  <a:moveTo>
                    <a:pt x="45" y="9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9" name="任意多边形 185398"/>
            <p:cNvSpPr/>
            <p:nvPr/>
          </p:nvSpPr>
          <p:spPr>
            <a:xfrm>
              <a:off x="4643" y="771"/>
              <a:ext cx="13" cy="26"/>
            </a:xfrm>
            <a:custGeom>
              <a:avLst/>
              <a:gdLst/>
              <a:ahLst/>
              <a:cxnLst/>
              <a:rect l="0" t="0" r="0" b="0"/>
              <a:pathLst>
                <a:path w="46" h="97">
                  <a:moveTo>
                    <a:pt x="4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0" name="任意多边形 185399"/>
            <p:cNvSpPr/>
            <p:nvPr/>
          </p:nvSpPr>
          <p:spPr>
            <a:xfrm>
              <a:off x="4563" y="595"/>
              <a:ext cx="67" cy="146"/>
            </a:xfrm>
            <a:custGeom>
              <a:avLst/>
              <a:gdLst/>
              <a:ahLst/>
              <a:cxnLst/>
              <a:rect l="0" t="0" r="0" b="0"/>
              <a:pathLst>
                <a:path w="228" h="482">
                  <a:moveTo>
                    <a:pt x="228" y="48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1" name="任意多边形 185400"/>
            <p:cNvSpPr/>
            <p:nvPr/>
          </p:nvSpPr>
          <p:spPr>
            <a:xfrm>
              <a:off x="4536" y="539"/>
              <a:ext cx="14" cy="30"/>
            </a:xfrm>
            <a:custGeom>
              <a:avLst/>
              <a:gdLst/>
              <a:ahLst/>
              <a:cxnLst/>
              <a:rect l="0" t="0" r="0" b="0"/>
              <a:pathLst>
                <a:path w="46" h="97">
                  <a:moveTo>
                    <a:pt x="4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2" name="任意多边形 185401"/>
            <p:cNvSpPr/>
            <p:nvPr/>
          </p:nvSpPr>
          <p:spPr>
            <a:xfrm>
              <a:off x="4510" y="480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6" h="97">
                  <a:moveTo>
                    <a:pt x="46" y="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3" name="任意多边形 185402"/>
            <p:cNvSpPr/>
            <p:nvPr/>
          </p:nvSpPr>
          <p:spPr>
            <a:xfrm>
              <a:off x="4441" y="332"/>
              <a:ext cx="55" cy="121"/>
            </a:xfrm>
            <a:custGeom>
              <a:avLst/>
              <a:gdLst/>
              <a:ahLst/>
              <a:cxnLst/>
              <a:rect l="0" t="0" r="0" b="0"/>
              <a:pathLst>
                <a:path w="189" h="399">
                  <a:moveTo>
                    <a:pt x="189" y="3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4" name="任意多边形 185403"/>
            <p:cNvSpPr/>
            <p:nvPr/>
          </p:nvSpPr>
          <p:spPr>
            <a:xfrm>
              <a:off x="3993" y="1174"/>
              <a:ext cx="56" cy="119"/>
            </a:xfrm>
            <a:custGeom>
              <a:avLst/>
              <a:gdLst/>
              <a:ahLst/>
              <a:cxnLst/>
              <a:rect l="0" t="0" r="0" b="0"/>
              <a:pathLst>
                <a:path w="190" h="399">
                  <a:moveTo>
                    <a:pt x="0" y="399"/>
                  </a:moveTo>
                  <a:lnTo>
                    <a:pt x="189" y="0"/>
                  </a:lnTo>
                  <a:lnTo>
                    <a:pt x="19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5" name="任意多边形 185404"/>
            <p:cNvSpPr/>
            <p:nvPr/>
          </p:nvSpPr>
          <p:spPr>
            <a:xfrm>
              <a:off x="4062" y="1115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0" y="97"/>
                  </a:moveTo>
                  <a:lnTo>
                    <a:pt x="44" y="0"/>
                  </a:lnTo>
                  <a:lnTo>
                    <a:pt x="45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6" name="任意多边形 185405"/>
            <p:cNvSpPr/>
            <p:nvPr/>
          </p:nvSpPr>
          <p:spPr>
            <a:xfrm>
              <a:off x="4089" y="1059"/>
              <a:ext cx="16" cy="29"/>
            </a:xfrm>
            <a:custGeom>
              <a:avLst/>
              <a:gdLst/>
              <a:ahLst/>
              <a:cxnLst/>
              <a:rect l="0" t="0" r="0" b="0"/>
              <a:pathLst>
                <a:path w="47" h="97">
                  <a:moveTo>
                    <a:pt x="0" y="97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7" name="任意多边形 185406"/>
            <p:cNvSpPr/>
            <p:nvPr/>
          </p:nvSpPr>
          <p:spPr>
            <a:xfrm>
              <a:off x="4118" y="884"/>
              <a:ext cx="67" cy="145"/>
            </a:xfrm>
            <a:custGeom>
              <a:avLst/>
              <a:gdLst/>
              <a:ahLst/>
              <a:cxnLst/>
              <a:rect l="0" t="0" r="0" b="0"/>
              <a:pathLst>
                <a:path w="228" h="483">
                  <a:moveTo>
                    <a:pt x="0" y="483"/>
                  </a:moveTo>
                  <a:lnTo>
                    <a:pt x="227" y="0"/>
                  </a:lnTo>
                  <a:lnTo>
                    <a:pt x="228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8" name="任意多边形 185407"/>
            <p:cNvSpPr/>
            <p:nvPr/>
          </p:nvSpPr>
          <p:spPr>
            <a:xfrm>
              <a:off x="4198" y="827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7" h="96">
                  <a:moveTo>
                    <a:pt x="0" y="96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9" name="任意多边形 185408"/>
            <p:cNvSpPr/>
            <p:nvPr/>
          </p:nvSpPr>
          <p:spPr>
            <a:xfrm>
              <a:off x="4225" y="771"/>
              <a:ext cx="13" cy="26"/>
            </a:xfrm>
            <a:custGeom>
              <a:avLst/>
              <a:gdLst/>
              <a:ahLst/>
              <a:cxnLst/>
              <a:rect l="0" t="0" r="0" b="0"/>
              <a:pathLst>
                <a:path w="47" h="97">
                  <a:moveTo>
                    <a:pt x="0" y="97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0" name="任意多边形 185409"/>
            <p:cNvSpPr/>
            <p:nvPr/>
          </p:nvSpPr>
          <p:spPr>
            <a:xfrm>
              <a:off x="4251" y="595"/>
              <a:ext cx="70" cy="146"/>
            </a:xfrm>
            <a:custGeom>
              <a:avLst/>
              <a:gdLst/>
              <a:ahLst/>
              <a:cxnLst/>
              <a:rect l="0" t="0" r="0" b="0"/>
              <a:pathLst>
                <a:path w="230" h="482">
                  <a:moveTo>
                    <a:pt x="0" y="482"/>
                  </a:moveTo>
                  <a:lnTo>
                    <a:pt x="229" y="0"/>
                  </a:lnTo>
                  <a:lnTo>
                    <a:pt x="23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1" name="任意多边形 185410"/>
            <p:cNvSpPr/>
            <p:nvPr/>
          </p:nvSpPr>
          <p:spPr>
            <a:xfrm>
              <a:off x="4334" y="539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7" h="97">
                  <a:moveTo>
                    <a:pt x="0" y="97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2" name="任意多边形 185411"/>
            <p:cNvSpPr/>
            <p:nvPr/>
          </p:nvSpPr>
          <p:spPr>
            <a:xfrm>
              <a:off x="4361" y="480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7" h="97">
                  <a:moveTo>
                    <a:pt x="0" y="97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3" name="任意多边形 185412"/>
            <p:cNvSpPr/>
            <p:nvPr/>
          </p:nvSpPr>
          <p:spPr>
            <a:xfrm>
              <a:off x="4387" y="332"/>
              <a:ext cx="56" cy="121"/>
            </a:xfrm>
            <a:custGeom>
              <a:avLst/>
              <a:gdLst/>
              <a:ahLst/>
              <a:cxnLst/>
              <a:rect l="0" t="0" r="0" b="0"/>
              <a:pathLst>
                <a:path w="189" h="399">
                  <a:moveTo>
                    <a:pt x="0" y="399"/>
                  </a:moveTo>
                  <a:lnTo>
                    <a:pt x="188" y="0"/>
                  </a:lnTo>
                  <a:lnTo>
                    <a:pt x="189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4" name="任意多边形 185413"/>
            <p:cNvSpPr/>
            <p:nvPr/>
          </p:nvSpPr>
          <p:spPr>
            <a:xfrm>
              <a:off x="4441" y="978"/>
              <a:ext cx="2" cy="3"/>
            </a:xfrm>
            <a:custGeom>
              <a:avLst/>
              <a:gdLst/>
              <a:ahLst/>
              <a:cxnLst/>
              <a:rect l="0" t="0" r="0" b="0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5" name="任意多边形 185414"/>
            <p:cNvSpPr/>
            <p:nvPr/>
          </p:nvSpPr>
          <p:spPr>
            <a:xfrm>
              <a:off x="3945" y="978"/>
              <a:ext cx="496" cy="474"/>
            </a:xfrm>
            <a:custGeom>
              <a:avLst/>
              <a:gdLst/>
              <a:ahLst/>
              <a:cxnLst/>
              <a:rect l="0" t="0" r="0" b="0"/>
              <a:pathLst>
                <a:path w="1675" h="1589">
                  <a:moveTo>
                    <a:pt x="1675" y="0"/>
                  </a:moveTo>
                  <a:lnTo>
                    <a:pt x="1627" y="1"/>
                  </a:lnTo>
                  <a:lnTo>
                    <a:pt x="1580" y="3"/>
                  </a:lnTo>
                  <a:lnTo>
                    <a:pt x="1533" y="7"/>
                  </a:lnTo>
                  <a:lnTo>
                    <a:pt x="1486" y="12"/>
                  </a:lnTo>
                  <a:lnTo>
                    <a:pt x="1439" y="19"/>
                  </a:lnTo>
                  <a:lnTo>
                    <a:pt x="1392" y="28"/>
                  </a:lnTo>
                  <a:lnTo>
                    <a:pt x="1346" y="38"/>
                  </a:lnTo>
                  <a:lnTo>
                    <a:pt x="1299" y="49"/>
                  </a:lnTo>
                  <a:lnTo>
                    <a:pt x="1254" y="62"/>
                  </a:lnTo>
                  <a:lnTo>
                    <a:pt x="1209" y="77"/>
                  </a:lnTo>
                  <a:lnTo>
                    <a:pt x="1164" y="93"/>
                  </a:lnTo>
                  <a:lnTo>
                    <a:pt x="1120" y="110"/>
                  </a:lnTo>
                  <a:lnTo>
                    <a:pt x="1076" y="128"/>
                  </a:lnTo>
                  <a:lnTo>
                    <a:pt x="1033" y="149"/>
                  </a:lnTo>
                  <a:lnTo>
                    <a:pt x="987" y="172"/>
                  </a:lnTo>
                  <a:lnTo>
                    <a:pt x="942" y="198"/>
                  </a:lnTo>
                  <a:lnTo>
                    <a:pt x="896" y="223"/>
                  </a:lnTo>
                  <a:lnTo>
                    <a:pt x="852" y="251"/>
                  </a:lnTo>
                  <a:lnTo>
                    <a:pt x="809" y="280"/>
                  </a:lnTo>
                  <a:lnTo>
                    <a:pt x="766" y="310"/>
                  </a:lnTo>
                  <a:lnTo>
                    <a:pt x="725" y="341"/>
                  </a:lnTo>
                  <a:lnTo>
                    <a:pt x="684" y="374"/>
                  </a:lnTo>
                  <a:lnTo>
                    <a:pt x="644" y="409"/>
                  </a:lnTo>
                  <a:lnTo>
                    <a:pt x="605" y="443"/>
                  </a:lnTo>
                  <a:lnTo>
                    <a:pt x="568" y="479"/>
                  </a:lnTo>
                  <a:lnTo>
                    <a:pt x="532" y="517"/>
                  </a:lnTo>
                  <a:lnTo>
                    <a:pt x="496" y="555"/>
                  </a:lnTo>
                  <a:lnTo>
                    <a:pt x="462" y="594"/>
                  </a:lnTo>
                  <a:lnTo>
                    <a:pt x="428" y="635"/>
                  </a:lnTo>
                  <a:lnTo>
                    <a:pt x="395" y="678"/>
                  </a:lnTo>
                  <a:lnTo>
                    <a:pt x="364" y="720"/>
                  </a:lnTo>
                  <a:lnTo>
                    <a:pt x="333" y="764"/>
                  </a:lnTo>
                  <a:lnTo>
                    <a:pt x="304" y="808"/>
                  </a:lnTo>
                  <a:lnTo>
                    <a:pt x="275" y="853"/>
                  </a:lnTo>
                  <a:lnTo>
                    <a:pt x="249" y="899"/>
                  </a:lnTo>
                  <a:lnTo>
                    <a:pt x="222" y="946"/>
                  </a:lnTo>
                  <a:lnTo>
                    <a:pt x="198" y="994"/>
                  </a:lnTo>
                  <a:lnTo>
                    <a:pt x="174" y="1040"/>
                  </a:lnTo>
                  <a:lnTo>
                    <a:pt x="153" y="1089"/>
                  </a:lnTo>
                  <a:lnTo>
                    <a:pt x="132" y="1138"/>
                  </a:lnTo>
                  <a:lnTo>
                    <a:pt x="112" y="1188"/>
                  </a:lnTo>
                  <a:lnTo>
                    <a:pt x="94" y="1238"/>
                  </a:lnTo>
                  <a:lnTo>
                    <a:pt x="75" y="1295"/>
                  </a:lnTo>
                  <a:lnTo>
                    <a:pt x="57" y="1353"/>
                  </a:lnTo>
                  <a:lnTo>
                    <a:pt x="41" y="1411"/>
                  </a:lnTo>
                  <a:lnTo>
                    <a:pt x="26" y="1470"/>
                  </a:lnTo>
                  <a:lnTo>
                    <a:pt x="12" y="1529"/>
                  </a:lnTo>
                  <a:lnTo>
                    <a:pt x="0" y="1589"/>
                  </a:lnTo>
                  <a:lnTo>
                    <a:pt x="1" y="1589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6" name="任意多边形 185415"/>
            <p:cNvSpPr/>
            <p:nvPr/>
          </p:nvSpPr>
          <p:spPr>
            <a:xfrm>
              <a:off x="3721" y="1293"/>
              <a:ext cx="272" cy="582"/>
            </a:xfrm>
            <a:custGeom>
              <a:avLst/>
              <a:gdLst/>
              <a:ahLst/>
              <a:cxnLst/>
              <a:rect l="0" t="0" r="0" b="0"/>
              <a:pathLst>
                <a:path w="918" h="1942">
                  <a:moveTo>
                    <a:pt x="0" y="1942"/>
                  </a:moveTo>
                  <a:lnTo>
                    <a:pt x="917" y="0"/>
                  </a:lnTo>
                  <a:lnTo>
                    <a:pt x="91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7" name="任意多边形 185416"/>
            <p:cNvSpPr/>
            <p:nvPr/>
          </p:nvSpPr>
          <p:spPr>
            <a:xfrm>
              <a:off x="3721" y="1875"/>
              <a:ext cx="722" cy="2"/>
            </a:xfrm>
            <a:custGeom>
              <a:avLst/>
              <a:gdLst/>
              <a:ahLst/>
              <a:cxnLst/>
              <a:rect l="0" t="0" r="0" b="0"/>
              <a:pathLst>
                <a:path w="2432">
                  <a:moveTo>
                    <a:pt x="243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8" name="任意多边形 185417"/>
            <p:cNvSpPr/>
            <p:nvPr/>
          </p:nvSpPr>
          <p:spPr>
            <a:xfrm>
              <a:off x="4443" y="240"/>
              <a:ext cx="3" cy="178"/>
            </a:xfrm>
            <a:custGeom>
              <a:avLst/>
              <a:gdLst/>
              <a:ahLst/>
              <a:cxnLst/>
              <a:rect l="0" t="0" r="0" b="0"/>
              <a:pathLst>
                <a:path w="1" h="595">
                  <a:moveTo>
                    <a:pt x="0" y="0"/>
                  </a:moveTo>
                  <a:lnTo>
                    <a:pt x="0" y="595"/>
                  </a:lnTo>
                  <a:lnTo>
                    <a:pt x="1" y="59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9" name="任意多边形 185418"/>
            <p:cNvSpPr/>
            <p:nvPr/>
          </p:nvSpPr>
          <p:spPr>
            <a:xfrm>
              <a:off x="4443" y="450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0" name="任意多边形 185419"/>
            <p:cNvSpPr/>
            <p:nvPr/>
          </p:nvSpPr>
          <p:spPr>
            <a:xfrm>
              <a:off x="4443" y="515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  <a:lnTo>
                    <a:pt x="1" y="5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1" name="任意多边形 185420"/>
            <p:cNvSpPr/>
            <p:nvPr/>
          </p:nvSpPr>
          <p:spPr>
            <a:xfrm>
              <a:off x="4443" y="706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6">
                  <a:moveTo>
                    <a:pt x="0" y="0"/>
                  </a:moveTo>
                  <a:lnTo>
                    <a:pt x="0" y="106"/>
                  </a:lnTo>
                  <a:lnTo>
                    <a:pt x="1" y="10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2" name="任意多边形 185421"/>
            <p:cNvSpPr/>
            <p:nvPr/>
          </p:nvSpPr>
          <p:spPr>
            <a:xfrm>
              <a:off x="4443" y="771"/>
              <a:ext cx="3" cy="158"/>
            </a:xfrm>
            <a:custGeom>
              <a:avLst/>
              <a:gdLst/>
              <a:ahLst/>
              <a:cxnLst/>
              <a:rect l="0" t="0" r="0" b="0"/>
              <a:pathLst>
                <a:path w="1" h="535">
                  <a:moveTo>
                    <a:pt x="0" y="0"/>
                  </a:moveTo>
                  <a:lnTo>
                    <a:pt x="0" y="535"/>
                  </a:lnTo>
                  <a:lnTo>
                    <a:pt x="1" y="5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3" name="任意多边形 185422"/>
            <p:cNvSpPr/>
            <p:nvPr/>
          </p:nvSpPr>
          <p:spPr>
            <a:xfrm>
              <a:off x="4443" y="962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4" name="任意多边形 185423"/>
            <p:cNvSpPr/>
            <p:nvPr/>
          </p:nvSpPr>
          <p:spPr>
            <a:xfrm>
              <a:off x="4443" y="1026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  <a:lnTo>
                    <a:pt x="1" y="5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5" name="任意多边形 185424"/>
            <p:cNvSpPr/>
            <p:nvPr/>
          </p:nvSpPr>
          <p:spPr>
            <a:xfrm>
              <a:off x="4443" y="1218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6" name="任意多边形 185425"/>
            <p:cNvSpPr/>
            <p:nvPr/>
          </p:nvSpPr>
          <p:spPr>
            <a:xfrm>
              <a:off x="4443" y="1282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  <a:lnTo>
                    <a:pt x="1" y="5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7" name="任意多边形 185426"/>
            <p:cNvSpPr/>
            <p:nvPr/>
          </p:nvSpPr>
          <p:spPr>
            <a:xfrm>
              <a:off x="4443" y="1473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8" name="任意多边形 185427"/>
            <p:cNvSpPr/>
            <p:nvPr/>
          </p:nvSpPr>
          <p:spPr>
            <a:xfrm>
              <a:off x="4443" y="1538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  <a:lnTo>
                    <a:pt x="1" y="5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9" name="任意多边形 185428"/>
            <p:cNvSpPr/>
            <p:nvPr/>
          </p:nvSpPr>
          <p:spPr>
            <a:xfrm>
              <a:off x="4443" y="1729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6">
                  <a:moveTo>
                    <a:pt x="0" y="0"/>
                  </a:moveTo>
                  <a:lnTo>
                    <a:pt x="0" y="106"/>
                  </a:lnTo>
                  <a:lnTo>
                    <a:pt x="1" y="10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0" name="任意多边形 185429"/>
            <p:cNvSpPr/>
            <p:nvPr/>
          </p:nvSpPr>
          <p:spPr>
            <a:xfrm>
              <a:off x="4443" y="1794"/>
              <a:ext cx="3" cy="178"/>
            </a:xfrm>
            <a:custGeom>
              <a:avLst/>
              <a:gdLst/>
              <a:ahLst/>
              <a:cxnLst/>
              <a:rect l="0" t="0" r="0" b="0"/>
              <a:pathLst>
                <a:path w="1" h="595">
                  <a:moveTo>
                    <a:pt x="0" y="0"/>
                  </a:moveTo>
                  <a:lnTo>
                    <a:pt x="0" y="595"/>
                  </a:lnTo>
                  <a:lnTo>
                    <a:pt x="1" y="59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1" name="任意多边形 185430"/>
            <p:cNvSpPr/>
            <p:nvPr/>
          </p:nvSpPr>
          <p:spPr>
            <a:xfrm>
              <a:off x="4491" y="1452"/>
              <a:ext cx="3" cy="3"/>
            </a:xfrm>
            <a:custGeom>
              <a:avLst/>
              <a:gdLst/>
              <a:ahLst/>
              <a:cxnLst/>
              <a:rect l="0" t="0" r="0" b="0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2" name="任意多边形 185431"/>
            <p:cNvSpPr/>
            <p:nvPr/>
          </p:nvSpPr>
          <p:spPr>
            <a:xfrm>
              <a:off x="2314" y="978"/>
              <a:ext cx="2129" cy="3"/>
            </a:xfrm>
            <a:custGeom>
              <a:avLst/>
              <a:gdLst/>
              <a:ahLst/>
              <a:cxnLst/>
              <a:rect l="0" t="0" r="0" b="0"/>
              <a:pathLst>
                <a:path w="7186">
                  <a:moveTo>
                    <a:pt x="7186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3" name="任意多边形 185432"/>
            <p:cNvSpPr/>
            <p:nvPr/>
          </p:nvSpPr>
          <p:spPr>
            <a:xfrm>
              <a:off x="1474" y="1455"/>
              <a:ext cx="376" cy="2"/>
            </a:xfrm>
            <a:custGeom>
              <a:avLst/>
              <a:gdLst/>
              <a:ahLst/>
              <a:cxnLst/>
              <a:rect l="0" t="0" r="0" b="0"/>
              <a:pathLst>
                <a:path w="1273">
                  <a:moveTo>
                    <a:pt x="0" y="0"/>
                  </a:moveTo>
                  <a:lnTo>
                    <a:pt x="1272" y="0"/>
                  </a:lnTo>
                  <a:lnTo>
                    <a:pt x="127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4" name="任意多边形 185433"/>
            <p:cNvSpPr/>
            <p:nvPr/>
          </p:nvSpPr>
          <p:spPr>
            <a:xfrm>
              <a:off x="1970" y="291"/>
              <a:ext cx="32" cy="73"/>
            </a:xfrm>
            <a:custGeom>
              <a:avLst/>
              <a:gdLst/>
              <a:ahLst/>
              <a:cxnLst/>
              <a:rect l="0" t="0" r="0" b="0"/>
              <a:pathLst>
                <a:path w="112" h="243">
                  <a:moveTo>
                    <a:pt x="112" y="0"/>
                  </a:moveTo>
                  <a:lnTo>
                    <a:pt x="0" y="243"/>
                  </a:lnTo>
                  <a:lnTo>
                    <a:pt x="1" y="243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5" name="任意多边形 185434"/>
            <p:cNvSpPr/>
            <p:nvPr/>
          </p:nvSpPr>
          <p:spPr>
            <a:xfrm>
              <a:off x="1943" y="394"/>
              <a:ext cx="14" cy="29"/>
            </a:xfrm>
            <a:custGeom>
              <a:avLst/>
              <a:gdLst/>
              <a:ahLst/>
              <a:cxnLst/>
              <a:rect l="0" t="0" r="0" b="0"/>
              <a:pathLst>
                <a:path w="45" h="98">
                  <a:moveTo>
                    <a:pt x="45" y="0"/>
                  </a:moveTo>
                  <a:lnTo>
                    <a:pt x="0" y="98"/>
                  </a:lnTo>
                  <a:lnTo>
                    <a:pt x="1" y="98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6" name="任意多边形 185435"/>
            <p:cNvSpPr/>
            <p:nvPr/>
          </p:nvSpPr>
          <p:spPr>
            <a:xfrm>
              <a:off x="1917" y="453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4" h="96">
                  <a:moveTo>
                    <a:pt x="44" y="0"/>
                  </a:moveTo>
                  <a:lnTo>
                    <a:pt x="0" y="96"/>
                  </a:lnTo>
                  <a:lnTo>
                    <a:pt x="1" y="9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7" name="任意多边形 185436"/>
            <p:cNvSpPr/>
            <p:nvPr/>
          </p:nvSpPr>
          <p:spPr>
            <a:xfrm>
              <a:off x="1837" y="509"/>
              <a:ext cx="66" cy="146"/>
            </a:xfrm>
            <a:custGeom>
              <a:avLst/>
              <a:gdLst/>
              <a:ahLst/>
              <a:cxnLst/>
              <a:rect l="0" t="0" r="0" b="0"/>
              <a:pathLst>
                <a:path w="223" h="485">
                  <a:moveTo>
                    <a:pt x="223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8" name="任意多边形 185437"/>
            <p:cNvSpPr/>
            <p:nvPr/>
          </p:nvSpPr>
          <p:spPr>
            <a:xfrm>
              <a:off x="1810" y="684"/>
              <a:ext cx="14" cy="30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45" y="0"/>
                  </a:moveTo>
                  <a:lnTo>
                    <a:pt x="0" y="97"/>
                  </a:lnTo>
                  <a:lnTo>
                    <a:pt x="1" y="9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9" name="任意多边形 185438"/>
            <p:cNvSpPr/>
            <p:nvPr/>
          </p:nvSpPr>
          <p:spPr>
            <a:xfrm>
              <a:off x="1784" y="744"/>
              <a:ext cx="13" cy="27"/>
            </a:xfrm>
            <a:custGeom>
              <a:avLst/>
              <a:gdLst/>
              <a:ahLst/>
              <a:cxnLst/>
              <a:rect l="0" t="0" r="0" b="0"/>
              <a:pathLst>
                <a:path w="45" h="96">
                  <a:moveTo>
                    <a:pt x="45" y="0"/>
                  </a:moveTo>
                  <a:lnTo>
                    <a:pt x="0" y="96"/>
                  </a:lnTo>
                  <a:lnTo>
                    <a:pt x="1" y="9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0" name="任意多边形 185439"/>
            <p:cNvSpPr/>
            <p:nvPr/>
          </p:nvSpPr>
          <p:spPr>
            <a:xfrm>
              <a:off x="1704" y="800"/>
              <a:ext cx="66" cy="146"/>
            </a:xfrm>
            <a:custGeom>
              <a:avLst/>
              <a:gdLst/>
              <a:ahLst/>
              <a:cxnLst/>
              <a:rect l="0" t="0" r="0" b="0"/>
              <a:pathLst>
                <a:path w="224" h="485">
                  <a:moveTo>
                    <a:pt x="224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1" name="任意多边形 185440"/>
            <p:cNvSpPr/>
            <p:nvPr/>
          </p:nvSpPr>
          <p:spPr>
            <a:xfrm>
              <a:off x="1680" y="975"/>
              <a:ext cx="13" cy="30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45" y="0"/>
                  </a:moveTo>
                  <a:lnTo>
                    <a:pt x="0" y="97"/>
                  </a:lnTo>
                  <a:lnTo>
                    <a:pt x="1" y="9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2" name="任意多边形 185441"/>
            <p:cNvSpPr/>
            <p:nvPr/>
          </p:nvSpPr>
          <p:spPr>
            <a:xfrm>
              <a:off x="1653" y="1032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5" h="97">
                  <a:moveTo>
                    <a:pt x="45" y="0"/>
                  </a:moveTo>
                  <a:lnTo>
                    <a:pt x="0" y="97"/>
                  </a:lnTo>
                  <a:lnTo>
                    <a:pt x="1" y="9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3" name="任意多边形 185442"/>
            <p:cNvSpPr/>
            <p:nvPr/>
          </p:nvSpPr>
          <p:spPr>
            <a:xfrm>
              <a:off x="1573" y="1091"/>
              <a:ext cx="67" cy="145"/>
            </a:xfrm>
            <a:custGeom>
              <a:avLst/>
              <a:gdLst/>
              <a:ahLst/>
              <a:cxnLst/>
              <a:rect l="0" t="0" r="0" b="0"/>
              <a:pathLst>
                <a:path w="223" h="485">
                  <a:moveTo>
                    <a:pt x="223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4" name="任意多边形 185443"/>
            <p:cNvSpPr/>
            <p:nvPr/>
          </p:nvSpPr>
          <p:spPr>
            <a:xfrm>
              <a:off x="1546" y="1266"/>
              <a:ext cx="14" cy="27"/>
            </a:xfrm>
            <a:custGeom>
              <a:avLst/>
              <a:gdLst/>
              <a:ahLst/>
              <a:cxnLst/>
              <a:rect l="0" t="0" r="0" b="0"/>
              <a:pathLst>
                <a:path w="44" h="97">
                  <a:moveTo>
                    <a:pt x="44" y="0"/>
                  </a:moveTo>
                  <a:lnTo>
                    <a:pt x="0" y="97"/>
                  </a:lnTo>
                  <a:lnTo>
                    <a:pt x="1" y="9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5" name="任意多边形 185444"/>
            <p:cNvSpPr/>
            <p:nvPr/>
          </p:nvSpPr>
          <p:spPr>
            <a:xfrm>
              <a:off x="1520" y="1323"/>
              <a:ext cx="13" cy="29"/>
            </a:xfrm>
            <a:custGeom>
              <a:avLst/>
              <a:gdLst/>
              <a:ahLst/>
              <a:cxnLst/>
              <a:rect l="0" t="0" r="0" b="0"/>
              <a:pathLst>
                <a:path w="44" h="97">
                  <a:moveTo>
                    <a:pt x="44" y="0"/>
                  </a:moveTo>
                  <a:lnTo>
                    <a:pt x="0" y="97"/>
                  </a:lnTo>
                  <a:lnTo>
                    <a:pt x="1" y="97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6" name="任意多边形 185445"/>
            <p:cNvSpPr/>
            <p:nvPr/>
          </p:nvSpPr>
          <p:spPr>
            <a:xfrm>
              <a:off x="1474" y="1382"/>
              <a:ext cx="32" cy="73"/>
            </a:xfrm>
            <a:custGeom>
              <a:avLst/>
              <a:gdLst/>
              <a:ahLst/>
              <a:cxnLst/>
              <a:rect l="0" t="0" r="0" b="0"/>
              <a:pathLst>
                <a:path w="112" h="244">
                  <a:moveTo>
                    <a:pt x="112" y="0"/>
                  </a:moveTo>
                  <a:lnTo>
                    <a:pt x="0" y="244"/>
                  </a:lnTo>
                  <a:lnTo>
                    <a:pt x="1" y="244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7" name="任意多边形 185446"/>
            <p:cNvSpPr/>
            <p:nvPr/>
          </p:nvSpPr>
          <p:spPr>
            <a:xfrm>
              <a:off x="2314" y="978"/>
              <a:ext cx="410" cy="897"/>
            </a:xfrm>
            <a:custGeom>
              <a:avLst/>
              <a:gdLst/>
              <a:ahLst/>
              <a:cxnLst/>
              <a:rect l="0" t="0" r="0" b="0"/>
              <a:pathLst>
                <a:path w="1379" h="2997">
                  <a:moveTo>
                    <a:pt x="1379" y="29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8" name="任意多边形 185447"/>
            <p:cNvSpPr/>
            <p:nvPr/>
          </p:nvSpPr>
          <p:spPr>
            <a:xfrm>
              <a:off x="1283" y="1875"/>
              <a:ext cx="1441" cy="2"/>
            </a:xfrm>
            <a:custGeom>
              <a:avLst/>
              <a:gdLst/>
              <a:ahLst/>
              <a:cxnLst/>
              <a:rect l="0" t="0" r="0" b="0"/>
              <a:pathLst>
                <a:path w="4869">
                  <a:moveTo>
                    <a:pt x="0" y="0"/>
                  </a:moveTo>
                  <a:lnTo>
                    <a:pt x="4868" y="0"/>
                  </a:lnTo>
                  <a:lnTo>
                    <a:pt x="4869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9" name="任意多边形 185448"/>
            <p:cNvSpPr/>
            <p:nvPr/>
          </p:nvSpPr>
          <p:spPr>
            <a:xfrm>
              <a:off x="1283" y="2726"/>
              <a:ext cx="1439" cy="1457"/>
            </a:xfrm>
            <a:custGeom>
              <a:avLst/>
              <a:gdLst/>
              <a:ahLst/>
              <a:cxnLst/>
              <a:rect l="0" t="0" r="0" b="0"/>
              <a:pathLst>
                <a:path w="4866" h="4871">
                  <a:moveTo>
                    <a:pt x="4866" y="2435"/>
                  </a:moveTo>
                  <a:lnTo>
                    <a:pt x="4865" y="2376"/>
                  </a:lnTo>
                  <a:lnTo>
                    <a:pt x="4863" y="2318"/>
                  </a:lnTo>
                  <a:lnTo>
                    <a:pt x="4860" y="2259"/>
                  </a:lnTo>
                  <a:lnTo>
                    <a:pt x="4854" y="2201"/>
                  </a:lnTo>
                  <a:lnTo>
                    <a:pt x="4848" y="2142"/>
                  </a:lnTo>
                  <a:lnTo>
                    <a:pt x="4840" y="2084"/>
                  </a:lnTo>
                  <a:lnTo>
                    <a:pt x="4831" y="2026"/>
                  </a:lnTo>
                  <a:lnTo>
                    <a:pt x="4820" y="1968"/>
                  </a:lnTo>
                  <a:lnTo>
                    <a:pt x="4809" y="1910"/>
                  </a:lnTo>
                  <a:lnTo>
                    <a:pt x="4795" y="1853"/>
                  </a:lnTo>
                  <a:lnTo>
                    <a:pt x="4780" y="1796"/>
                  </a:lnTo>
                  <a:lnTo>
                    <a:pt x="4764" y="1739"/>
                  </a:lnTo>
                  <a:lnTo>
                    <a:pt x="4746" y="1683"/>
                  </a:lnTo>
                  <a:lnTo>
                    <a:pt x="4728" y="1627"/>
                  </a:lnTo>
                  <a:lnTo>
                    <a:pt x="4708" y="1572"/>
                  </a:lnTo>
                  <a:lnTo>
                    <a:pt x="4686" y="1517"/>
                  </a:lnTo>
                  <a:lnTo>
                    <a:pt x="4663" y="1463"/>
                  </a:lnTo>
                  <a:lnTo>
                    <a:pt x="4640" y="1409"/>
                  </a:lnTo>
                  <a:lnTo>
                    <a:pt x="4614" y="1356"/>
                  </a:lnTo>
                  <a:lnTo>
                    <a:pt x="4587" y="1303"/>
                  </a:lnTo>
                  <a:lnTo>
                    <a:pt x="4559" y="1252"/>
                  </a:lnTo>
                  <a:lnTo>
                    <a:pt x="4529" y="1200"/>
                  </a:lnTo>
                  <a:lnTo>
                    <a:pt x="4500" y="1151"/>
                  </a:lnTo>
                  <a:lnTo>
                    <a:pt x="4468" y="1101"/>
                  </a:lnTo>
                  <a:lnTo>
                    <a:pt x="4435" y="1052"/>
                  </a:lnTo>
                  <a:lnTo>
                    <a:pt x="4401" y="1004"/>
                  </a:lnTo>
                  <a:lnTo>
                    <a:pt x="4365" y="957"/>
                  </a:lnTo>
                  <a:lnTo>
                    <a:pt x="4330" y="910"/>
                  </a:lnTo>
                  <a:lnTo>
                    <a:pt x="4292" y="865"/>
                  </a:lnTo>
                  <a:lnTo>
                    <a:pt x="4253" y="820"/>
                  </a:lnTo>
                  <a:lnTo>
                    <a:pt x="4215" y="777"/>
                  </a:lnTo>
                  <a:lnTo>
                    <a:pt x="4174" y="735"/>
                  </a:lnTo>
                  <a:lnTo>
                    <a:pt x="4132" y="693"/>
                  </a:lnTo>
                  <a:lnTo>
                    <a:pt x="4089" y="652"/>
                  </a:lnTo>
                  <a:lnTo>
                    <a:pt x="4047" y="613"/>
                  </a:lnTo>
                  <a:lnTo>
                    <a:pt x="4002" y="574"/>
                  </a:lnTo>
                  <a:lnTo>
                    <a:pt x="3956" y="537"/>
                  </a:lnTo>
                  <a:lnTo>
                    <a:pt x="3910" y="501"/>
                  </a:lnTo>
                  <a:lnTo>
                    <a:pt x="3863" y="465"/>
                  </a:lnTo>
                  <a:lnTo>
                    <a:pt x="3815" y="431"/>
                  </a:lnTo>
                  <a:lnTo>
                    <a:pt x="3766" y="399"/>
                  </a:lnTo>
                  <a:lnTo>
                    <a:pt x="3716" y="367"/>
                  </a:lnTo>
                  <a:lnTo>
                    <a:pt x="3666" y="336"/>
                  </a:lnTo>
                  <a:lnTo>
                    <a:pt x="3616" y="307"/>
                  </a:lnTo>
                  <a:lnTo>
                    <a:pt x="3564" y="279"/>
                  </a:lnTo>
                  <a:lnTo>
                    <a:pt x="3511" y="252"/>
                  </a:lnTo>
                  <a:lnTo>
                    <a:pt x="3458" y="226"/>
                  </a:lnTo>
                  <a:lnTo>
                    <a:pt x="3405" y="203"/>
                  </a:lnTo>
                  <a:lnTo>
                    <a:pt x="3351" y="180"/>
                  </a:lnTo>
                  <a:lnTo>
                    <a:pt x="3296" y="158"/>
                  </a:lnTo>
                  <a:lnTo>
                    <a:pt x="3241" y="138"/>
                  </a:lnTo>
                  <a:lnTo>
                    <a:pt x="3185" y="119"/>
                  </a:lnTo>
                  <a:lnTo>
                    <a:pt x="3129" y="102"/>
                  </a:lnTo>
                  <a:lnTo>
                    <a:pt x="3071" y="86"/>
                  </a:lnTo>
                  <a:lnTo>
                    <a:pt x="3015" y="71"/>
                  </a:lnTo>
                  <a:lnTo>
                    <a:pt x="2957" y="57"/>
                  </a:lnTo>
                  <a:lnTo>
                    <a:pt x="2900" y="45"/>
                  </a:lnTo>
                  <a:lnTo>
                    <a:pt x="2842" y="35"/>
                  </a:lnTo>
                  <a:lnTo>
                    <a:pt x="2784" y="26"/>
                  </a:lnTo>
                  <a:lnTo>
                    <a:pt x="2726" y="18"/>
                  </a:lnTo>
                  <a:lnTo>
                    <a:pt x="2668" y="11"/>
                  </a:lnTo>
                  <a:lnTo>
                    <a:pt x="2609" y="6"/>
                  </a:lnTo>
                  <a:lnTo>
                    <a:pt x="2551" y="3"/>
                  </a:lnTo>
                  <a:lnTo>
                    <a:pt x="2492" y="1"/>
                  </a:lnTo>
                  <a:lnTo>
                    <a:pt x="2433" y="0"/>
                  </a:lnTo>
                  <a:lnTo>
                    <a:pt x="2375" y="1"/>
                  </a:lnTo>
                  <a:lnTo>
                    <a:pt x="2315" y="3"/>
                  </a:lnTo>
                  <a:lnTo>
                    <a:pt x="2256" y="6"/>
                  </a:lnTo>
                  <a:lnTo>
                    <a:pt x="2198" y="11"/>
                  </a:lnTo>
                  <a:lnTo>
                    <a:pt x="2139" y="18"/>
                  </a:lnTo>
                  <a:lnTo>
                    <a:pt x="2081" y="26"/>
                  </a:lnTo>
                  <a:lnTo>
                    <a:pt x="2023" y="35"/>
                  </a:lnTo>
                  <a:lnTo>
                    <a:pt x="1965" y="45"/>
                  </a:lnTo>
                  <a:lnTo>
                    <a:pt x="1908" y="57"/>
                  </a:lnTo>
                  <a:lnTo>
                    <a:pt x="1851" y="71"/>
                  </a:lnTo>
                  <a:lnTo>
                    <a:pt x="1794" y="86"/>
                  </a:lnTo>
                  <a:lnTo>
                    <a:pt x="1737" y="102"/>
                  </a:lnTo>
                  <a:lnTo>
                    <a:pt x="1681" y="119"/>
                  </a:lnTo>
                  <a:lnTo>
                    <a:pt x="1626" y="138"/>
                  </a:lnTo>
                  <a:lnTo>
                    <a:pt x="1570" y="158"/>
                  </a:lnTo>
                  <a:lnTo>
                    <a:pt x="1516" y="180"/>
                  </a:lnTo>
                  <a:lnTo>
                    <a:pt x="1462" y="203"/>
                  </a:lnTo>
                  <a:lnTo>
                    <a:pt x="1408" y="226"/>
                  </a:lnTo>
                  <a:lnTo>
                    <a:pt x="1355" y="252"/>
                  </a:lnTo>
                  <a:lnTo>
                    <a:pt x="1303" y="279"/>
                  </a:lnTo>
                  <a:lnTo>
                    <a:pt x="1251" y="307"/>
                  </a:lnTo>
                  <a:lnTo>
                    <a:pt x="1200" y="336"/>
                  </a:lnTo>
                  <a:lnTo>
                    <a:pt x="1149" y="367"/>
                  </a:lnTo>
                  <a:lnTo>
                    <a:pt x="1100" y="399"/>
                  </a:lnTo>
                  <a:lnTo>
                    <a:pt x="1051" y="431"/>
                  </a:lnTo>
                  <a:lnTo>
                    <a:pt x="1003" y="465"/>
                  </a:lnTo>
                  <a:lnTo>
                    <a:pt x="955" y="501"/>
                  </a:lnTo>
                  <a:lnTo>
                    <a:pt x="909" y="537"/>
                  </a:lnTo>
                  <a:lnTo>
                    <a:pt x="864" y="574"/>
                  </a:lnTo>
                  <a:lnTo>
                    <a:pt x="820" y="613"/>
                  </a:lnTo>
                  <a:lnTo>
                    <a:pt x="776" y="652"/>
                  </a:lnTo>
                  <a:lnTo>
                    <a:pt x="733" y="693"/>
                  </a:lnTo>
                  <a:lnTo>
                    <a:pt x="692" y="735"/>
                  </a:lnTo>
                  <a:lnTo>
                    <a:pt x="652" y="777"/>
                  </a:lnTo>
                  <a:lnTo>
                    <a:pt x="612" y="820"/>
                  </a:lnTo>
                  <a:lnTo>
                    <a:pt x="573" y="865"/>
                  </a:lnTo>
                  <a:lnTo>
                    <a:pt x="537" y="910"/>
                  </a:lnTo>
                  <a:lnTo>
                    <a:pt x="500" y="957"/>
                  </a:lnTo>
                  <a:lnTo>
                    <a:pt x="464" y="1004"/>
                  </a:lnTo>
                  <a:lnTo>
                    <a:pt x="431" y="1052"/>
                  </a:lnTo>
                  <a:lnTo>
                    <a:pt x="398" y="1101"/>
                  </a:lnTo>
                  <a:lnTo>
                    <a:pt x="366" y="1151"/>
                  </a:lnTo>
                  <a:lnTo>
                    <a:pt x="336" y="1200"/>
                  </a:lnTo>
                  <a:lnTo>
                    <a:pt x="306" y="1252"/>
                  </a:lnTo>
                  <a:lnTo>
                    <a:pt x="279" y="1303"/>
                  </a:lnTo>
                  <a:lnTo>
                    <a:pt x="252" y="1356"/>
                  </a:lnTo>
                  <a:lnTo>
                    <a:pt x="227" y="1409"/>
                  </a:lnTo>
                  <a:lnTo>
                    <a:pt x="202" y="1463"/>
                  </a:lnTo>
                  <a:lnTo>
                    <a:pt x="180" y="1517"/>
                  </a:lnTo>
                  <a:lnTo>
                    <a:pt x="159" y="1572"/>
                  </a:lnTo>
                  <a:lnTo>
                    <a:pt x="138" y="1627"/>
                  </a:lnTo>
                  <a:lnTo>
                    <a:pt x="119" y="1683"/>
                  </a:lnTo>
                  <a:lnTo>
                    <a:pt x="101" y="1739"/>
                  </a:lnTo>
                  <a:lnTo>
                    <a:pt x="85" y="1796"/>
                  </a:lnTo>
                  <a:lnTo>
                    <a:pt x="71" y="1853"/>
                  </a:lnTo>
                  <a:lnTo>
                    <a:pt x="58" y="1910"/>
                  </a:lnTo>
                  <a:lnTo>
                    <a:pt x="45" y="1968"/>
                  </a:lnTo>
                  <a:lnTo>
                    <a:pt x="34" y="2026"/>
                  </a:lnTo>
                  <a:lnTo>
                    <a:pt x="25" y="2084"/>
                  </a:lnTo>
                  <a:lnTo>
                    <a:pt x="18" y="2142"/>
                  </a:lnTo>
                  <a:lnTo>
                    <a:pt x="12" y="2201"/>
                  </a:lnTo>
                  <a:lnTo>
                    <a:pt x="7" y="2259"/>
                  </a:lnTo>
                  <a:lnTo>
                    <a:pt x="3" y="2318"/>
                  </a:lnTo>
                  <a:lnTo>
                    <a:pt x="1" y="2376"/>
                  </a:lnTo>
                  <a:lnTo>
                    <a:pt x="0" y="2435"/>
                  </a:lnTo>
                  <a:lnTo>
                    <a:pt x="1" y="2494"/>
                  </a:lnTo>
                  <a:lnTo>
                    <a:pt x="3" y="2554"/>
                  </a:lnTo>
                  <a:lnTo>
                    <a:pt x="7" y="2612"/>
                  </a:lnTo>
                  <a:lnTo>
                    <a:pt x="12" y="2671"/>
                  </a:lnTo>
                  <a:lnTo>
                    <a:pt x="18" y="2729"/>
                  </a:lnTo>
                  <a:lnTo>
                    <a:pt x="25" y="2788"/>
                  </a:lnTo>
                  <a:lnTo>
                    <a:pt x="34" y="2846"/>
                  </a:lnTo>
                  <a:lnTo>
                    <a:pt x="45" y="2904"/>
                  </a:lnTo>
                  <a:lnTo>
                    <a:pt x="58" y="2961"/>
                  </a:lnTo>
                  <a:lnTo>
                    <a:pt x="71" y="3018"/>
                  </a:lnTo>
                  <a:lnTo>
                    <a:pt x="85" y="3075"/>
                  </a:lnTo>
                  <a:lnTo>
                    <a:pt x="101" y="3132"/>
                  </a:lnTo>
                  <a:lnTo>
                    <a:pt x="119" y="3188"/>
                  </a:lnTo>
                  <a:lnTo>
                    <a:pt x="138" y="3244"/>
                  </a:lnTo>
                  <a:lnTo>
                    <a:pt x="159" y="3299"/>
                  </a:lnTo>
                  <a:lnTo>
                    <a:pt x="180" y="3354"/>
                  </a:lnTo>
                  <a:lnTo>
                    <a:pt x="202" y="3408"/>
                  </a:lnTo>
                  <a:lnTo>
                    <a:pt x="227" y="3462"/>
                  </a:lnTo>
                  <a:lnTo>
                    <a:pt x="252" y="3515"/>
                  </a:lnTo>
                  <a:lnTo>
                    <a:pt x="279" y="3567"/>
                  </a:lnTo>
                  <a:lnTo>
                    <a:pt x="306" y="3619"/>
                  </a:lnTo>
                  <a:lnTo>
                    <a:pt x="336" y="3670"/>
                  </a:lnTo>
                  <a:lnTo>
                    <a:pt x="366" y="3721"/>
                  </a:lnTo>
                  <a:lnTo>
                    <a:pt x="398" y="3770"/>
                  </a:lnTo>
                  <a:lnTo>
                    <a:pt x="431" y="3819"/>
                  </a:lnTo>
                  <a:lnTo>
                    <a:pt x="464" y="3867"/>
                  </a:lnTo>
                  <a:lnTo>
                    <a:pt x="500" y="3915"/>
                  </a:lnTo>
                  <a:lnTo>
                    <a:pt x="537" y="3961"/>
                  </a:lnTo>
                  <a:lnTo>
                    <a:pt x="573" y="4006"/>
                  </a:lnTo>
                  <a:lnTo>
                    <a:pt x="612" y="4050"/>
                  </a:lnTo>
                  <a:lnTo>
                    <a:pt x="652" y="4094"/>
                  </a:lnTo>
                  <a:lnTo>
                    <a:pt x="692" y="4137"/>
                  </a:lnTo>
                  <a:lnTo>
                    <a:pt x="733" y="4179"/>
                  </a:lnTo>
                  <a:lnTo>
                    <a:pt x="776" y="4219"/>
                  </a:lnTo>
                  <a:lnTo>
                    <a:pt x="820" y="4258"/>
                  </a:lnTo>
                  <a:lnTo>
                    <a:pt x="864" y="4297"/>
                  </a:lnTo>
                  <a:lnTo>
                    <a:pt x="909" y="4335"/>
                  </a:lnTo>
                  <a:lnTo>
                    <a:pt x="955" y="4371"/>
                  </a:lnTo>
                  <a:lnTo>
                    <a:pt x="1003" y="4406"/>
                  </a:lnTo>
                  <a:lnTo>
                    <a:pt x="1051" y="4440"/>
                  </a:lnTo>
                  <a:lnTo>
                    <a:pt x="1100" y="4473"/>
                  </a:lnTo>
                  <a:lnTo>
                    <a:pt x="1149" y="4505"/>
                  </a:lnTo>
                  <a:lnTo>
                    <a:pt x="1200" y="4535"/>
                  </a:lnTo>
                  <a:lnTo>
                    <a:pt x="1251" y="4564"/>
                  </a:lnTo>
                  <a:lnTo>
                    <a:pt x="1303" y="4592"/>
                  </a:lnTo>
                  <a:lnTo>
                    <a:pt x="1355" y="4619"/>
                  </a:lnTo>
                  <a:lnTo>
                    <a:pt x="1408" y="4644"/>
                  </a:lnTo>
                  <a:lnTo>
                    <a:pt x="1462" y="4669"/>
                  </a:lnTo>
                  <a:lnTo>
                    <a:pt x="1516" y="4691"/>
                  </a:lnTo>
                  <a:lnTo>
                    <a:pt x="1570" y="4713"/>
                  </a:lnTo>
                  <a:lnTo>
                    <a:pt x="1626" y="4733"/>
                  </a:lnTo>
                  <a:lnTo>
                    <a:pt x="1681" y="4752"/>
                  </a:lnTo>
                  <a:lnTo>
                    <a:pt x="1737" y="4770"/>
                  </a:lnTo>
                  <a:lnTo>
                    <a:pt x="1794" y="4786"/>
                  </a:lnTo>
                  <a:lnTo>
                    <a:pt x="1851" y="4800"/>
                  </a:lnTo>
                  <a:lnTo>
                    <a:pt x="1908" y="4813"/>
                  </a:lnTo>
                  <a:lnTo>
                    <a:pt x="1965" y="4826"/>
                  </a:lnTo>
                  <a:lnTo>
                    <a:pt x="2023" y="4837"/>
                  </a:lnTo>
                  <a:lnTo>
                    <a:pt x="2081" y="4846"/>
                  </a:lnTo>
                  <a:lnTo>
                    <a:pt x="2139" y="4853"/>
                  </a:lnTo>
                  <a:lnTo>
                    <a:pt x="2198" y="4859"/>
                  </a:lnTo>
                  <a:lnTo>
                    <a:pt x="2256" y="4864"/>
                  </a:lnTo>
                  <a:lnTo>
                    <a:pt x="2315" y="4868"/>
                  </a:lnTo>
                  <a:lnTo>
                    <a:pt x="2375" y="4870"/>
                  </a:lnTo>
                  <a:lnTo>
                    <a:pt x="2433" y="4871"/>
                  </a:lnTo>
                  <a:lnTo>
                    <a:pt x="2492" y="4870"/>
                  </a:lnTo>
                  <a:lnTo>
                    <a:pt x="2551" y="4868"/>
                  </a:lnTo>
                  <a:lnTo>
                    <a:pt x="2609" y="4864"/>
                  </a:lnTo>
                  <a:lnTo>
                    <a:pt x="2668" y="4859"/>
                  </a:lnTo>
                  <a:lnTo>
                    <a:pt x="2726" y="4853"/>
                  </a:lnTo>
                  <a:lnTo>
                    <a:pt x="2784" y="4846"/>
                  </a:lnTo>
                  <a:lnTo>
                    <a:pt x="2842" y="4837"/>
                  </a:lnTo>
                  <a:lnTo>
                    <a:pt x="2900" y="4826"/>
                  </a:lnTo>
                  <a:lnTo>
                    <a:pt x="2957" y="4813"/>
                  </a:lnTo>
                  <a:lnTo>
                    <a:pt x="3015" y="4800"/>
                  </a:lnTo>
                  <a:lnTo>
                    <a:pt x="3071" y="4786"/>
                  </a:lnTo>
                  <a:lnTo>
                    <a:pt x="3129" y="4770"/>
                  </a:lnTo>
                  <a:lnTo>
                    <a:pt x="3185" y="4752"/>
                  </a:lnTo>
                  <a:lnTo>
                    <a:pt x="3241" y="4733"/>
                  </a:lnTo>
                  <a:lnTo>
                    <a:pt x="3296" y="4713"/>
                  </a:lnTo>
                  <a:lnTo>
                    <a:pt x="3351" y="4691"/>
                  </a:lnTo>
                  <a:lnTo>
                    <a:pt x="3405" y="4669"/>
                  </a:lnTo>
                  <a:lnTo>
                    <a:pt x="3458" y="4644"/>
                  </a:lnTo>
                  <a:lnTo>
                    <a:pt x="3511" y="4619"/>
                  </a:lnTo>
                  <a:lnTo>
                    <a:pt x="3564" y="4592"/>
                  </a:lnTo>
                  <a:lnTo>
                    <a:pt x="3616" y="4564"/>
                  </a:lnTo>
                  <a:lnTo>
                    <a:pt x="3666" y="4535"/>
                  </a:lnTo>
                  <a:lnTo>
                    <a:pt x="3716" y="4505"/>
                  </a:lnTo>
                  <a:lnTo>
                    <a:pt x="3766" y="4473"/>
                  </a:lnTo>
                  <a:lnTo>
                    <a:pt x="3815" y="4440"/>
                  </a:lnTo>
                  <a:lnTo>
                    <a:pt x="3863" y="4406"/>
                  </a:lnTo>
                  <a:lnTo>
                    <a:pt x="3910" y="4371"/>
                  </a:lnTo>
                  <a:lnTo>
                    <a:pt x="3956" y="4335"/>
                  </a:lnTo>
                  <a:lnTo>
                    <a:pt x="4002" y="4297"/>
                  </a:lnTo>
                  <a:lnTo>
                    <a:pt x="4047" y="4258"/>
                  </a:lnTo>
                  <a:lnTo>
                    <a:pt x="4089" y="4219"/>
                  </a:lnTo>
                  <a:lnTo>
                    <a:pt x="4132" y="4179"/>
                  </a:lnTo>
                  <a:lnTo>
                    <a:pt x="4174" y="4137"/>
                  </a:lnTo>
                  <a:lnTo>
                    <a:pt x="4215" y="4094"/>
                  </a:lnTo>
                  <a:lnTo>
                    <a:pt x="4253" y="4050"/>
                  </a:lnTo>
                  <a:lnTo>
                    <a:pt x="4292" y="4006"/>
                  </a:lnTo>
                  <a:lnTo>
                    <a:pt x="4330" y="3961"/>
                  </a:lnTo>
                  <a:lnTo>
                    <a:pt x="4365" y="3915"/>
                  </a:lnTo>
                  <a:lnTo>
                    <a:pt x="4401" y="3867"/>
                  </a:lnTo>
                  <a:lnTo>
                    <a:pt x="4435" y="3819"/>
                  </a:lnTo>
                  <a:lnTo>
                    <a:pt x="4468" y="3770"/>
                  </a:lnTo>
                  <a:lnTo>
                    <a:pt x="4500" y="3721"/>
                  </a:lnTo>
                  <a:lnTo>
                    <a:pt x="4529" y="3670"/>
                  </a:lnTo>
                  <a:lnTo>
                    <a:pt x="4559" y="3619"/>
                  </a:lnTo>
                  <a:lnTo>
                    <a:pt x="4587" y="3567"/>
                  </a:lnTo>
                  <a:lnTo>
                    <a:pt x="4614" y="3515"/>
                  </a:lnTo>
                  <a:lnTo>
                    <a:pt x="4640" y="3462"/>
                  </a:lnTo>
                  <a:lnTo>
                    <a:pt x="4663" y="3408"/>
                  </a:lnTo>
                  <a:lnTo>
                    <a:pt x="4686" y="3354"/>
                  </a:lnTo>
                  <a:lnTo>
                    <a:pt x="4708" y="3299"/>
                  </a:lnTo>
                  <a:lnTo>
                    <a:pt x="4728" y="3244"/>
                  </a:lnTo>
                  <a:lnTo>
                    <a:pt x="4746" y="3188"/>
                  </a:lnTo>
                  <a:lnTo>
                    <a:pt x="4764" y="3132"/>
                  </a:lnTo>
                  <a:lnTo>
                    <a:pt x="4780" y="3075"/>
                  </a:lnTo>
                  <a:lnTo>
                    <a:pt x="4795" y="3018"/>
                  </a:lnTo>
                  <a:lnTo>
                    <a:pt x="4809" y="2961"/>
                  </a:lnTo>
                  <a:lnTo>
                    <a:pt x="4820" y="2904"/>
                  </a:lnTo>
                  <a:lnTo>
                    <a:pt x="4831" y="2846"/>
                  </a:lnTo>
                  <a:lnTo>
                    <a:pt x="4840" y="2788"/>
                  </a:lnTo>
                  <a:lnTo>
                    <a:pt x="4848" y="2729"/>
                  </a:lnTo>
                  <a:lnTo>
                    <a:pt x="4849" y="2729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0" name="任意多边形 185449"/>
            <p:cNvSpPr/>
            <p:nvPr/>
          </p:nvSpPr>
          <p:spPr>
            <a:xfrm>
              <a:off x="2716" y="3453"/>
              <a:ext cx="6" cy="89"/>
            </a:xfrm>
            <a:custGeom>
              <a:avLst/>
              <a:gdLst/>
              <a:ahLst/>
              <a:cxnLst/>
              <a:rect l="0" t="0" r="0" b="0"/>
              <a:pathLst>
                <a:path w="19" h="294">
                  <a:moveTo>
                    <a:pt x="0" y="294"/>
                  </a:moveTo>
                  <a:lnTo>
                    <a:pt x="6" y="236"/>
                  </a:lnTo>
                  <a:lnTo>
                    <a:pt x="12" y="177"/>
                  </a:lnTo>
                  <a:lnTo>
                    <a:pt x="15" y="119"/>
                  </a:lnTo>
                  <a:lnTo>
                    <a:pt x="17" y="59"/>
                  </a:lnTo>
                  <a:lnTo>
                    <a:pt x="18" y="0"/>
                  </a:lnTo>
                  <a:lnTo>
                    <a:pt x="19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1" name="任意多边形 185450"/>
            <p:cNvSpPr/>
            <p:nvPr/>
          </p:nvSpPr>
          <p:spPr>
            <a:xfrm>
              <a:off x="2002" y="3453"/>
              <a:ext cx="3" cy="129"/>
            </a:xfrm>
            <a:custGeom>
              <a:avLst/>
              <a:gdLst/>
              <a:ahLst/>
              <a:cxnLst/>
              <a:rect l="0" t="0" r="0" b="0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  <a:lnTo>
                    <a:pt x="1" y="4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2" name="任意多边形 185451"/>
            <p:cNvSpPr/>
            <p:nvPr/>
          </p:nvSpPr>
          <p:spPr>
            <a:xfrm>
              <a:off x="2002" y="3614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3" name="任意多边形 185452"/>
            <p:cNvSpPr/>
            <p:nvPr/>
          </p:nvSpPr>
          <p:spPr>
            <a:xfrm>
              <a:off x="2002" y="3679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5">
                  <a:moveTo>
                    <a:pt x="0" y="0"/>
                  </a:moveTo>
                  <a:lnTo>
                    <a:pt x="0" y="535"/>
                  </a:lnTo>
                  <a:lnTo>
                    <a:pt x="1" y="5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4" name="任意多边形 185453"/>
            <p:cNvSpPr/>
            <p:nvPr/>
          </p:nvSpPr>
          <p:spPr>
            <a:xfrm>
              <a:off x="2002" y="3870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5" name="任意多边形 185454"/>
            <p:cNvSpPr/>
            <p:nvPr/>
          </p:nvSpPr>
          <p:spPr>
            <a:xfrm>
              <a:off x="2002" y="3935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  <a:lnTo>
                    <a:pt x="1" y="5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6" name="任意多边形 185455"/>
            <p:cNvSpPr/>
            <p:nvPr/>
          </p:nvSpPr>
          <p:spPr>
            <a:xfrm>
              <a:off x="2002" y="4126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0"/>
                  </a:moveTo>
                  <a:lnTo>
                    <a:pt x="0" y="107"/>
                  </a:lnTo>
                  <a:lnTo>
                    <a:pt x="1" y="10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8" name="任意多边形 185457"/>
            <p:cNvSpPr/>
            <p:nvPr/>
          </p:nvSpPr>
          <p:spPr>
            <a:xfrm>
              <a:off x="2002" y="3528"/>
              <a:ext cx="3" cy="108"/>
            </a:xfrm>
            <a:custGeom>
              <a:avLst/>
              <a:gdLst/>
              <a:ahLst/>
              <a:cxnLst/>
              <a:rect l="0" t="0" r="0" b="0"/>
              <a:pathLst>
                <a:path w="1" h="354">
                  <a:moveTo>
                    <a:pt x="0" y="35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9" name="任意多边形 185458"/>
            <p:cNvSpPr/>
            <p:nvPr/>
          </p:nvSpPr>
          <p:spPr>
            <a:xfrm>
              <a:off x="2002" y="3466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0" name="任意多边形 185459"/>
            <p:cNvSpPr/>
            <p:nvPr/>
          </p:nvSpPr>
          <p:spPr>
            <a:xfrm>
              <a:off x="2002" y="3275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1" name="任意多边形 185460"/>
            <p:cNvSpPr/>
            <p:nvPr/>
          </p:nvSpPr>
          <p:spPr>
            <a:xfrm>
              <a:off x="2002" y="3210"/>
              <a:ext cx="3" cy="33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2" name="任意多边形 185461"/>
            <p:cNvSpPr/>
            <p:nvPr/>
          </p:nvSpPr>
          <p:spPr>
            <a:xfrm>
              <a:off x="2002" y="3019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4">
                  <a:moveTo>
                    <a:pt x="0" y="5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3" name="任意多边形 185462"/>
            <p:cNvSpPr/>
            <p:nvPr/>
          </p:nvSpPr>
          <p:spPr>
            <a:xfrm>
              <a:off x="2002" y="2955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7">
                  <a:moveTo>
                    <a:pt x="0" y="1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4" name="任意多边形 185463"/>
            <p:cNvSpPr/>
            <p:nvPr/>
          </p:nvSpPr>
          <p:spPr>
            <a:xfrm>
              <a:off x="2002" y="2763"/>
              <a:ext cx="3" cy="159"/>
            </a:xfrm>
            <a:custGeom>
              <a:avLst/>
              <a:gdLst/>
              <a:ahLst/>
              <a:cxnLst/>
              <a:rect l="0" t="0" r="0" b="0"/>
              <a:pathLst>
                <a:path w="1" h="533">
                  <a:moveTo>
                    <a:pt x="0" y="53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5" name="任意多边形 185464"/>
            <p:cNvSpPr/>
            <p:nvPr/>
          </p:nvSpPr>
          <p:spPr>
            <a:xfrm>
              <a:off x="2002" y="2699"/>
              <a:ext cx="3" cy="32"/>
            </a:xfrm>
            <a:custGeom>
              <a:avLst/>
              <a:gdLst/>
              <a:ahLst/>
              <a:cxnLst/>
              <a:rect l="0" t="0" r="0" b="0"/>
              <a:pathLst>
                <a:path w="1" h="106">
                  <a:moveTo>
                    <a:pt x="0" y="10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6" name="任意多边形 185465"/>
            <p:cNvSpPr/>
            <p:nvPr/>
          </p:nvSpPr>
          <p:spPr>
            <a:xfrm>
              <a:off x="2002" y="2561"/>
              <a:ext cx="3" cy="105"/>
            </a:xfrm>
            <a:custGeom>
              <a:avLst/>
              <a:gdLst/>
              <a:ahLst/>
              <a:cxnLst/>
              <a:rect l="0" t="0" r="0" b="0"/>
              <a:pathLst>
                <a:path w="1" h="354">
                  <a:moveTo>
                    <a:pt x="0" y="35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7" name="任意多边形 185466"/>
            <p:cNvSpPr/>
            <p:nvPr/>
          </p:nvSpPr>
          <p:spPr>
            <a:xfrm>
              <a:off x="2002" y="1296"/>
              <a:ext cx="2889" cy="2"/>
            </a:xfrm>
            <a:custGeom>
              <a:avLst/>
              <a:gdLst/>
              <a:ahLst/>
              <a:cxnLst/>
              <a:rect l="0" t="0" r="0" b="0"/>
              <a:pathLst>
                <a:path w="9753">
                  <a:moveTo>
                    <a:pt x="0" y="0"/>
                  </a:moveTo>
                  <a:lnTo>
                    <a:pt x="9752" y="0"/>
                  </a:lnTo>
                  <a:lnTo>
                    <a:pt x="9753" y="0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8" name="任意多边形 185467"/>
            <p:cNvSpPr/>
            <p:nvPr/>
          </p:nvSpPr>
          <p:spPr>
            <a:xfrm>
              <a:off x="1304" y="1094"/>
              <a:ext cx="3928" cy="2"/>
            </a:xfrm>
            <a:custGeom>
              <a:avLst/>
              <a:gdLst/>
              <a:ahLst/>
              <a:cxnLst/>
              <a:rect l="0" t="0" r="0" b="0"/>
              <a:pathLst>
                <a:path w="13261">
                  <a:moveTo>
                    <a:pt x="0" y="0"/>
                  </a:moveTo>
                  <a:lnTo>
                    <a:pt x="13260" y="0"/>
                  </a:lnTo>
                  <a:lnTo>
                    <a:pt x="13261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9" name="任意多边形 185468"/>
            <p:cNvSpPr/>
            <p:nvPr/>
          </p:nvSpPr>
          <p:spPr>
            <a:xfrm>
              <a:off x="2362" y="1094"/>
              <a:ext cx="2" cy="2364"/>
            </a:xfrm>
            <a:custGeom>
              <a:avLst/>
              <a:gdLst/>
              <a:ahLst/>
              <a:cxnLst/>
              <a:rect l="0" t="0" r="0" b="0"/>
              <a:pathLst>
                <a:path w="1" h="7897">
                  <a:moveTo>
                    <a:pt x="0" y="0"/>
                  </a:moveTo>
                  <a:lnTo>
                    <a:pt x="0" y="7897"/>
                  </a:lnTo>
                  <a:lnTo>
                    <a:pt x="1" y="7897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0" name="任意多边形 185469"/>
            <p:cNvSpPr/>
            <p:nvPr/>
          </p:nvSpPr>
          <p:spPr>
            <a:xfrm>
              <a:off x="1640" y="3092"/>
              <a:ext cx="724" cy="732"/>
            </a:xfrm>
            <a:custGeom>
              <a:avLst/>
              <a:gdLst/>
              <a:ahLst/>
              <a:cxnLst/>
              <a:rect l="0" t="0" r="0" b="0"/>
              <a:pathLst>
                <a:path w="2442" h="2443">
                  <a:moveTo>
                    <a:pt x="2441" y="1222"/>
                  </a:moveTo>
                  <a:lnTo>
                    <a:pt x="2441" y="1180"/>
                  </a:lnTo>
                  <a:lnTo>
                    <a:pt x="2438" y="1138"/>
                  </a:lnTo>
                  <a:lnTo>
                    <a:pt x="2435" y="1096"/>
                  </a:lnTo>
                  <a:lnTo>
                    <a:pt x="2430" y="1056"/>
                  </a:lnTo>
                  <a:lnTo>
                    <a:pt x="2424" y="1014"/>
                  </a:lnTo>
                  <a:lnTo>
                    <a:pt x="2416" y="973"/>
                  </a:lnTo>
                  <a:lnTo>
                    <a:pt x="2407" y="932"/>
                  </a:lnTo>
                  <a:lnTo>
                    <a:pt x="2396" y="892"/>
                  </a:lnTo>
                  <a:lnTo>
                    <a:pt x="2384" y="852"/>
                  </a:lnTo>
                  <a:lnTo>
                    <a:pt x="2371" y="812"/>
                  </a:lnTo>
                  <a:lnTo>
                    <a:pt x="2357" y="773"/>
                  </a:lnTo>
                  <a:lnTo>
                    <a:pt x="2340" y="735"/>
                  </a:lnTo>
                  <a:lnTo>
                    <a:pt x="2323" y="697"/>
                  </a:lnTo>
                  <a:lnTo>
                    <a:pt x="2305" y="659"/>
                  </a:lnTo>
                  <a:lnTo>
                    <a:pt x="2284" y="623"/>
                  </a:lnTo>
                  <a:lnTo>
                    <a:pt x="2264" y="587"/>
                  </a:lnTo>
                  <a:lnTo>
                    <a:pt x="2242" y="551"/>
                  </a:lnTo>
                  <a:lnTo>
                    <a:pt x="2218" y="517"/>
                  </a:lnTo>
                  <a:lnTo>
                    <a:pt x="2194" y="483"/>
                  </a:lnTo>
                  <a:lnTo>
                    <a:pt x="2168" y="450"/>
                  </a:lnTo>
                  <a:lnTo>
                    <a:pt x="2141" y="419"/>
                  </a:lnTo>
                  <a:lnTo>
                    <a:pt x="2113" y="387"/>
                  </a:lnTo>
                  <a:lnTo>
                    <a:pt x="2084" y="358"/>
                  </a:lnTo>
                  <a:lnTo>
                    <a:pt x="2054" y="328"/>
                  </a:lnTo>
                  <a:lnTo>
                    <a:pt x="2024" y="301"/>
                  </a:lnTo>
                  <a:lnTo>
                    <a:pt x="1991" y="274"/>
                  </a:lnTo>
                  <a:lnTo>
                    <a:pt x="1958" y="248"/>
                  </a:lnTo>
                  <a:lnTo>
                    <a:pt x="1925" y="223"/>
                  </a:lnTo>
                  <a:lnTo>
                    <a:pt x="1890" y="200"/>
                  </a:lnTo>
                  <a:lnTo>
                    <a:pt x="1855" y="177"/>
                  </a:lnTo>
                  <a:lnTo>
                    <a:pt x="1819" y="157"/>
                  </a:lnTo>
                  <a:lnTo>
                    <a:pt x="1782" y="137"/>
                  </a:lnTo>
                  <a:lnTo>
                    <a:pt x="1745" y="118"/>
                  </a:lnTo>
                  <a:lnTo>
                    <a:pt x="1708" y="101"/>
                  </a:lnTo>
                  <a:lnTo>
                    <a:pt x="1669" y="85"/>
                  </a:lnTo>
                  <a:lnTo>
                    <a:pt x="1629" y="70"/>
                  </a:lnTo>
                  <a:lnTo>
                    <a:pt x="1590" y="57"/>
                  </a:lnTo>
                  <a:lnTo>
                    <a:pt x="1550" y="45"/>
                  </a:lnTo>
                  <a:lnTo>
                    <a:pt x="1510" y="35"/>
                  </a:lnTo>
                  <a:lnTo>
                    <a:pt x="1469" y="25"/>
                  </a:lnTo>
                  <a:lnTo>
                    <a:pt x="1428" y="17"/>
                  </a:lnTo>
                  <a:lnTo>
                    <a:pt x="1387" y="11"/>
                  </a:lnTo>
                  <a:lnTo>
                    <a:pt x="1346" y="6"/>
                  </a:lnTo>
                  <a:lnTo>
                    <a:pt x="1304" y="2"/>
                  </a:lnTo>
                  <a:lnTo>
                    <a:pt x="1262" y="0"/>
                  </a:lnTo>
                  <a:lnTo>
                    <a:pt x="1221" y="0"/>
                  </a:lnTo>
                  <a:lnTo>
                    <a:pt x="1179" y="0"/>
                  </a:lnTo>
                  <a:lnTo>
                    <a:pt x="1137" y="2"/>
                  </a:lnTo>
                  <a:lnTo>
                    <a:pt x="1096" y="6"/>
                  </a:lnTo>
                  <a:lnTo>
                    <a:pt x="1055" y="11"/>
                  </a:lnTo>
                  <a:lnTo>
                    <a:pt x="1014" y="17"/>
                  </a:lnTo>
                  <a:lnTo>
                    <a:pt x="972" y="25"/>
                  </a:lnTo>
                  <a:lnTo>
                    <a:pt x="932" y="35"/>
                  </a:lnTo>
                  <a:lnTo>
                    <a:pt x="892" y="45"/>
                  </a:lnTo>
                  <a:lnTo>
                    <a:pt x="852" y="57"/>
                  </a:lnTo>
                  <a:lnTo>
                    <a:pt x="812" y="70"/>
                  </a:lnTo>
                  <a:lnTo>
                    <a:pt x="773" y="85"/>
                  </a:lnTo>
                  <a:lnTo>
                    <a:pt x="735" y="101"/>
                  </a:lnTo>
                  <a:lnTo>
                    <a:pt x="697" y="118"/>
                  </a:lnTo>
                  <a:lnTo>
                    <a:pt x="659" y="137"/>
                  </a:lnTo>
                  <a:lnTo>
                    <a:pt x="623" y="157"/>
                  </a:lnTo>
                  <a:lnTo>
                    <a:pt x="587" y="177"/>
                  </a:lnTo>
                  <a:lnTo>
                    <a:pt x="551" y="200"/>
                  </a:lnTo>
                  <a:lnTo>
                    <a:pt x="517" y="223"/>
                  </a:lnTo>
                  <a:lnTo>
                    <a:pt x="483" y="248"/>
                  </a:lnTo>
                  <a:lnTo>
                    <a:pt x="450" y="274"/>
                  </a:lnTo>
                  <a:lnTo>
                    <a:pt x="419" y="301"/>
                  </a:lnTo>
                  <a:lnTo>
                    <a:pt x="387" y="328"/>
                  </a:lnTo>
                  <a:lnTo>
                    <a:pt x="358" y="358"/>
                  </a:lnTo>
                  <a:lnTo>
                    <a:pt x="329" y="387"/>
                  </a:lnTo>
                  <a:lnTo>
                    <a:pt x="301" y="419"/>
                  </a:lnTo>
                  <a:lnTo>
                    <a:pt x="274" y="450"/>
                  </a:lnTo>
                  <a:lnTo>
                    <a:pt x="249" y="483"/>
                  </a:lnTo>
                  <a:lnTo>
                    <a:pt x="223" y="517"/>
                  </a:lnTo>
                  <a:lnTo>
                    <a:pt x="200" y="551"/>
                  </a:lnTo>
                  <a:lnTo>
                    <a:pt x="178" y="587"/>
                  </a:lnTo>
                  <a:lnTo>
                    <a:pt x="157" y="623"/>
                  </a:lnTo>
                  <a:lnTo>
                    <a:pt x="137" y="659"/>
                  </a:lnTo>
                  <a:lnTo>
                    <a:pt x="118" y="697"/>
                  </a:lnTo>
                  <a:lnTo>
                    <a:pt x="101" y="735"/>
                  </a:lnTo>
                  <a:lnTo>
                    <a:pt x="86" y="773"/>
                  </a:lnTo>
                  <a:lnTo>
                    <a:pt x="70" y="812"/>
                  </a:lnTo>
                  <a:lnTo>
                    <a:pt x="57" y="852"/>
                  </a:lnTo>
                  <a:lnTo>
                    <a:pt x="46" y="892"/>
                  </a:lnTo>
                  <a:lnTo>
                    <a:pt x="35" y="932"/>
                  </a:lnTo>
                  <a:lnTo>
                    <a:pt x="26" y="973"/>
                  </a:lnTo>
                  <a:lnTo>
                    <a:pt x="18" y="1014"/>
                  </a:lnTo>
                  <a:lnTo>
                    <a:pt x="11" y="1056"/>
                  </a:lnTo>
                  <a:lnTo>
                    <a:pt x="6" y="1096"/>
                  </a:lnTo>
                  <a:lnTo>
                    <a:pt x="3" y="1138"/>
                  </a:lnTo>
                  <a:lnTo>
                    <a:pt x="1" y="1180"/>
                  </a:lnTo>
                  <a:lnTo>
                    <a:pt x="0" y="1222"/>
                  </a:lnTo>
                  <a:lnTo>
                    <a:pt x="1" y="1263"/>
                  </a:lnTo>
                  <a:lnTo>
                    <a:pt x="3" y="1305"/>
                  </a:lnTo>
                  <a:lnTo>
                    <a:pt x="6" y="1347"/>
                  </a:lnTo>
                  <a:lnTo>
                    <a:pt x="11" y="1388"/>
                  </a:lnTo>
                  <a:lnTo>
                    <a:pt x="18" y="1429"/>
                  </a:lnTo>
                  <a:lnTo>
                    <a:pt x="26" y="1470"/>
                  </a:lnTo>
                  <a:lnTo>
                    <a:pt x="35" y="1511"/>
                  </a:lnTo>
                  <a:lnTo>
                    <a:pt x="46" y="1552"/>
                  </a:lnTo>
                  <a:lnTo>
                    <a:pt x="57" y="1591"/>
                  </a:lnTo>
                  <a:lnTo>
                    <a:pt x="70" y="1631"/>
                  </a:lnTo>
                  <a:lnTo>
                    <a:pt x="86" y="1670"/>
                  </a:lnTo>
                  <a:lnTo>
                    <a:pt x="101" y="1709"/>
                  </a:lnTo>
                  <a:lnTo>
                    <a:pt x="118" y="1746"/>
                  </a:lnTo>
                  <a:lnTo>
                    <a:pt x="137" y="1784"/>
                  </a:lnTo>
                  <a:lnTo>
                    <a:pt x="157" y="1821"/>
                  </a:lnTo>
                  <a:lnTo>
                    <a:pt x="178" y="1856"/>
                  </a:lnTo>
                  <a:lnTo>
                    <a:pt x="200" y="1892"/>
                  </a:lnTo>
                  <a:lnTo>
                    <a:pt x="223" y="1927"/>
                  </a:lnTo>
                  <a:lnTo>
                    <a:pt x="249" y="1960"/>
                  </a:lnTo>
                  <a:lnTo>
                    <a:pt x="274" y="1993"/>
                  </a:lnTo>
                  <a:lnTo>
                    <a:pt x="301" y="2025"/>
                  </a:lnTo>
                  <a:lnTo>
                    <a:pt x="329" y="2056"/>
                  </a:lnTo>
                  <a:lnTo>
                    <a:pt x="358" y="2086"/>
                  </a:lnTo>
                  <a:lnTo>
                    <a:pt x="387" y="2114"/>
                  </a:lnTo>
                  <a:lnTo>
                    <a:pt x="419" y="2143"/>
                  </a:lnTo>
                  <a:lnTo>
                    <a:pt x="450" y="2169"/>
                  </a:lnTo>
                  <a:lnTo>
                    <a:pt x="483" y="2196"/>
                  </a:lnTo>
                  <a:lnTo>
                    <a:pt x="517" y="2220"/>
                  </a:lnTo>
                  <a:lnTo>
                    <a:pt x="551" y="2244"/>
                  </a:lnTo>
                  <a:lnTo>
                    <a:pt x="587" y="2266"/>
                  </a:lnTo>
                  <a:lnTo>
                    <a:pt x="623" y="2286"/>
                  </a:lnTo>
                  <a:lnTo>
                    <a:pt x="659" y="2307"/>
                  </a:lnTo>
                  <a:lnTo>
                    <a:pt x="697" y="2325"/>
                  </a:lnTo>
                  <a:lnTo>
                    <a:pt x="735" y="2342"/>
                  </a:lnTo>
                  <a:lnTo>
                    <a:pt x="773" y="2359"/>
                  </a:lnTo>
                  <a:lnTo>
                    <a:pt x="812" y="2373"/>
                  </a:lnTo>
                  <a:lnTo>
                    <a:pt x="852" y="2386"/>
                  </a:lnTo>
                  <a:lnTo>
                    <a:pt x="892" y="2398"/>
                  </a:lnTo>
                  <a:lnTo>
                    <a:pt x="932" y="2409"/>
                  </a:lnTo>
                  <a:lnTo>
                    <a:pt x="972" y="2418"/>
                  </a:lnTo>
                  <a:lnTo>
                    <a:pt x="1014" y="2426"/>
                  </a:lnTo>
                  <a:lnTo>
                    <a:pt x="1055" y="2432"/>
                  </a:lnTo>
                  <a:lnTo>
                    <a:pt x="1096" y="2437"/>
                  </a:lnTo>
                  <a:lnTo>
                    <a:pt x="1137" y="2441"/>
                  </a:lnTo>
                  <a:lnTo>
                    <a:pt x="1179" y="2443"/>
                  </a:lnTo>
                  <a:lnTo>
                    <a:pt x="1221" y="2443"/>
                  </a:lnTo>
                  <a:lnTo>
                    <a:pt x="1262" y="2443"/>
                  </a:lnTo>
                  <a:lnTo>
                    <a:pt x="1304" y="2441"/>
                  </a:lnTo>
                  <a:lnTo>
                    <a:pt x="1346" y="2437"/>
                  </a:lnTo>
                  <a:lnTo>
                    <a:pt x="1387" y="2432"/>
                  </a:lnTo>
                  <a:lnTo>
                    <a:pt x="1428" y="2426"/>
                  </a:lnTo>
                  <a:lnTo>
                    <a:pt x="1469" y="2418"/>
                  </a:lnTo>
                  <a:lnTo>
                    <a:pt x="1510" y="2409"/>
                  </a:lnTo>
                  <a:lnTo>
                    <a:pt x="1550" y="2398"/>
                  </a:lnTo>
                  <a:lnTo>
                    <a:pt x="1590" y="2386"/>
                  </a:lnTo>
                  <a:lnTo>
                    <a:pt x="1629" y="2373"/>
                  </a:lnTo>
                  <a:lnTo>
                    <a:pt x="1669" y="2359"/>
                  </a:lnTo>
                  <a:lnTo>
                    <a:pt x="1708" y="2342"/>
                  </a:lnTo>
                  <a:lnTo>
                    <a:pt x="1745" y="2325"/>
                  </a:lnTo>
                  <a:lnTo>
                    <a:pt x="1782" y="2307"/>
                  </a:lnTo>
                  <a:lnTo>
                    <a:pt x="1819" y="2286"/>
                  </a:lnTo>
                  <a:lnTo>
                    <a:pt x="1855" y="2266"/>
                  </a:lnTo>
                  <a:lnTo>
                    <a:pt x="1890" y="2244"/>
                  </a:lnTo>
                  <a:lnTo>
                    <a:pt x="1925" y="2220"/>
                  </a:lnTo>
                  <a:lnTo>
                    <a:pt x="1958" y="2196"/>
                  </a:lnTo>
                  <a:lnTo>
                    <a:pt x="1991" y="2169"/>
                  </a:lnTo>
                  <a:lnTo>
                    <a:pt x="2024" y="2143"/>
                  </a:lnTo>
                  <a:lnTo>
                    <a:pt x="2054" y="2114"/>
                  </a:lnTo>
                  <a:lnTo>
                    <a:pt x="2084" y="2086"/>
                  </a:lnTo>
                  <a:lnTo>
                    <a:pt x="2113" y="2056"/>
                  </a:lnTo>
                  <a:lnTo>
                    <a:pt x="2141" y="2025"/>
                  </a:lnTo>
                  <a:lnTo>
                    <a:pt x="2168" y="1993"/>
                  </a:lnTo>
                  <a:lnTo>
                    <a:pt x="2194" y="1960"/>
                  </a:lnTo>
                  <a:lnTo>
                    <a:pt x="2218" y="1927"/>
                  </a:lnTo>
                  <a:lnTo>
                    <a:pt x="2242" y="1892"/>
                  </a:lnTo>
                  <a:lnTo>
                    <a:pt x="2264" y="1856"/>
                  </a:lnTo>
                  <a:lnTo>
                    <a:pt x="2284" y="1821"/>
                  </a:lnTo>
                  <a:lnTo>
                    <a:pt x="2305" y="1784"/>
                  </a:lnTo>
                  <a:lnTo>
                    <a:pt x="2323" y="1746"/>
                  </a:lnTo>
                  <a:lnTo>
                    <a:pt x="2340" y="1709"/>
                  </a:lnTo>
                  <a:lnTo>
                    <a:pt x="2357" y="1670"/>
                  </a:lnTo>
                  <a:lnTo>
                    <a:pt x="2371" y="1631"/>
                  </a:lnTo>
                  <a:lnTo>
                    <a:pt x="2384" y="1591"/>
                  </a:lnTo>
                  <a:lnTo>
                    <a:pt x="2396" y="1552"/>
                  </a:lnTo>
                  <a:lnTo>
                    <a:pt x="2407" y="1511"/>
                  </a:lnTo>
                  <a:lnTo>
                    <a:pt x="2416" y="1470"/>
                  </a:lnTo>
                  <a:lnTo>
                    <a:pt x="2424" y="1429"/>
                  </a:lnTo>
                  <a:lnTo>
                    <a:pt x="2430" y="1388"/>
                  </a:lnTo>
                  <a:lnTo>
                    <a:pt x="2435" y="1347"/>
                  </a:lnTo>
                  <a:lnTo>
                    <a:pt x="2438" y="1305"/>
                  </a:lnTo>
                  <a:lnTo>
                    <a:pt x="2441" y="1263"/>
                  </a:lnTo>
                  <a:lnTo>
                    <a:pt x="2441" y="1222"/>
                  </a:lnTo>
                  <a:lnTo>
                    <a:pt x="2442" y="1222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1" name="任意多边形 185470"/>
            <p:cNvSpPr/>
            <p:nvPr/>
          </p:nvSpPr>
          <p:spPr>
            <a:xfrm>
              <a:off x="2197" y="1094"/>
              <a:ext cx="2" cy="2671"/>
            </a:xfrm>
            <a:custGeom>
              <a:avLst/>
              <a:gdLst/>
              <a:ahLst/>
              <a:cxnLst/>
              <a:rect l="0" t="0" r="0" b="0"/>
              <a:pathLst>
                <a:path w="1" h="8927">
                  <a:moveTo>
                    <a:pt x="0" y="0"/>
                  </a:moveTo>
                  <a:lnTo>
                    <a:pt x="0" y="8927"/>
                  </a:lnTo>
                  <a:lnTo>
                    <a:pt x="1" y="892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2" name="任意多边形 185471"/>
            <p:cNvSpPr/>
            <p:nvPr/>
          </p:nvSpPr>
          <p:spPr>
            <a:xfrm>
              <a:off x="2460" y="1296"/>
              <a:ext cx="3" cy="2162"/>
            </a:xfrm>
            <a:custGeom>
              <a:avLst/>
              <a:gdLst/>
              <a:ahLst/>
              <a:cxnLst/>
              <a:rect l="0" t="0" r="0" b="0"/>
              <a:pathLst>
                <a:path w="1" h="7223">
                  <a:moveTo>
                    <a:pt x="0" y="0"/>
                  </a:moveTo>
                  <a:lnTo>
                    <a:pt x="0" y="7223"/>
                  </a:lnTo>
                  <a:lnTo>
                    <a:pt x="1" y="7223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3" name="任意多边形 185472"/>
            <p:cNvSpPr/>
            <p:nvPr/>
          </p:nvSpPr>
          <p:spPr>
            <a:xfrm>
              <a:off x="1544" y="2995"/>
              <a:ext cx="916" cy="926"/>
            </a:xfrm>
            <a:custGeom>
              <a:avLst/>
              <a:gdLst/>
              <a:ahLst/>
              <a:cxnLst/>
              <a:rect l="0" t="0" r="0" b="0"/>
              <a:pathLst>
                <a:path w="3095" h="3097">
                  <a:moveTo>
                    <a:pt x="3094" y="1549"/>
                  </a:moveTo>
                  <a:lnTo>
                    <a:pt x="3093" y="1502"/>
                  </a:lnTo>
                  <a:lnTo>
                    <a:pt x="3091" y="1455"/>
                  </a:lnTo>
                  <a:lnTo>
                    <a:pt x="3087" y="1408"/>
                  </a:lnTo>
                  <a:lnTo>
                    <a:pt x="3083" y="1362"/>
                  </a:lnTo>
                  <a:lnTo>
                    <a:pt x="3076" y="1315"/>
                  </a:lnTo>
                  <a:lnTo>
                    <a:pt x="3069" y="1269"/>
                  </a:lnTo>
                  <a:lnTo>
                    <a:pt x="3060" y="1224"/>
                  </a:lnTo>
                  <a:lnTo>
                    <a:pt x="3049" y="1178"/>
                  </a:lnTo>
                  <a:lnTo>
                    <a:pt x="3037" y="1133"/>
                  </a:lnTo>
                  <a:lnTo>
                    <a:pt x="3024" y="1088"/>
                  </a:lnTo>
                  <a:lnTo>
                    <a:pt x="3010" y="1043"/>
                  </a:lnTo>
                  <a:lnTo>
                    <a:pt x="2993" y="999"/>
                  </a:lnTo>
                  <a:lnTo>
                    <a:pt x="2976" y="956"/>
                  </a:lnTo>
                  <a:lnTo>
                    <a:pt x="2958" y="913"/>
                  </a:lnTo>
                  <a:lnTo>
                    <a:pt x="2937" y="871"/>
                  </a:lnTo>
                  <a:lnTo>
                    <a:pt x="2917" y="829"/>
                  </a:lnTo>
                  <a:lnTo>
                    <a:pt x="2895" y="788"/>
                  </a:lnTo>
                  <a:lnTo>
                    <a:pt x="2871" y="748"/>
                  </a:lnTo>
                  <a:lnTo>
                    <a:pt x="2846" y="708"/>
                  </a:lnTo>
                  <a:lnTo>
                    <a:pt x="2820" y="668"/>
                  </a:lnTo>
                  <a:lnTo>
                    <a:pt x="2793" y="631"/>
                  </a:lnTo>
                  <a:lnTo>
                    <a:pt x="2765" y="594"/>
                  </a:lnTo>
                  <a:lnTo>
                    <a:pt x="2736" y="557"/>
                  </a:lnTo>
                  <a:lnTo>
                    <a:pt x="2705" y="522"/>
                  </a:lnTo>
                  <a:lnTo>
                    <a:pt x="2674" y="487"/>
                  </a:lnTo>
                  <a:lnTo>
                    <a:pt x="2641" y="453"/>
                  </a:lnTo>
                  <a:lnTo>
                    <a:pt x="2607" y="421"/>
                  </a:lnTo>
                  <a:lnTo>
                    <a:pt x="2573" y="389"/>
                  </a:lnTo>
                  <a:lnTo>
                    <a:pt x="2537" y="359"/>
                  </a:lnTo>
                  <a:lnTo>
                    <a:pt x="2501" y="329"/>
                  </a:lnTo>
                  <a:lnTo>
                    <a:pt x="2464" y="302"/>
                  </a:lnTo>
                  <a:lnTo>
                    <a:pt x="2426" y="274"/>
                  </a:lnTo>
                  <a:lnTo>
                    <a:pt x="2387" y="248"/>
                  </a:lnTo>
                  <a:lnTo>
                    <a:pt x="2347" y="223"/>
                  </a:lnTo>
                  <a:lnTo>
                    <a:pt x="2307" y="200"/>
                  </a:lnTo>
                  <a:lnTo>
                    <a:pt x="2266" y="177"/>
                  </a:lnTo>
                  <a:lnTo>
                    <a:pt x="2224" y="156"/>
                  </a:lnTo>
                  <a:lnTo>
                    <a:pt x="2182" y="136"/>
                  </a:lnTo>
                  <a:lnTo>
                    <a:pt x="2139" y="118"/>
                  </a:lnTo>
                  <a:lnTo>
                    <a:pt x="2096" y="101"/>
                  </a:lnTo>
                  <a:lnTo>
                    <a:pt x="2052" y="85"/>
                  </a:lnTo>
                  <a:lnTo>
                    <a:pt x="2007" y="70"/>
                  </a:lnTo>
                  <a:lnTo>
                    <a:pt x="1962" y="57"/>
                  </a:lnTo>
                  <a:lnTo>
                    <a:pt x="1918" y="45"/>
                  </a:lnTo>
                  <a:lnTo>
                    <a:pt x="1872" y="35"/>
                  </a:lnTo>
                  <a:lnTo>
                    <a:pt x="1826" y="25"/>
                  </a:lnTo>
                  <a:lnTo>
                    <a:pt x="1780" y="17"/>
                  </a:lnTo>
                  <a:lnTo>
                    <a:pt x="1733" y="11"/>
                  </a:lnTo>
                  <a:lnTo>
                    <a:pt x="1687" y="6"/>
                  </a:lnTo>
                  <a:lnTo>
                    <a:pt x="1640" y="3"/>
                  </a:lnTo>
                  <a:lnTo>
                    <a:pt x="1594" y="1"/>
                  </a:lnTo>
                  <a:lnTo>
                    <a:pt x="1547" y="0"/>
                  </a:lnTo>
                  <a:lnTo>
                    <a:pt x="1500" y="1"/>
                  </a:lnTo>
                  <a:lnTo>
                    <a:pt x="1454" y="3"/>
                  </a:lnTo>
                  <a:lnTo>
                    <a:pt x="1407" y="6"/>
                  </a:lnTo>
                  <a:lnTo>
                    <a:pt x="1360" y="11"/>
                  </a:lnTo>
                  <a:lnTo>
                    <a:pt x="1314" y="17"/>
                  </a:lnTo>
                  <a:lnTo>
                    <a:pt x="1268" y="25"/>
                  </a:lnTo>
                  <a:lnTo>
                    <a:pt x="1223" y="35"/>
                  </a:lnTo>
                  <a:lnTo>
                    <a:pt x="1177" y="45"/>
                  </a:lnTo>
                  <a:lnTo>
                    <a:pt x="1132" y="57"/>
                  </a:lnTo>
                  <a:lnTo>
                    <a:pt x="1087" y="70"/>
                  </a:lnTo>
                  <a:lnTo>
                    <a:pt x="1042" y="85"/>
                  </a:lnTo>
                  <a:lnTo>
                    <a:pt x="998" y="101"/>
                  </a:lnTo>
                  <a:lnTo>
                    <a:pt x="955" y="118"/>
                  </a:lnTo>
                  <a:lnTo>
                    <a:pt x="912" y="136"/>
                  </a:lnTo>
                  <a:lnTo>
                    <a:pt x="870" y="156"/>
                  </a:lnTo>
                  <a:lnTo>
                    <a:pt x="828" y="177"/>
                  </a:lnTo>
                  <a:lnTo>
                    <a:pt x="787" y="200"/>
                  </a:lnTo>
                  <a:lnTo>
                    <a:pt x="747" y="223"/>
                  </a:lnTo>
                  <a:lnTo>
                    <a:pt x="707" y="248"/>
                  </a:lnTo>
                  <a:lnTo>
                    <a:pt x="668" y="274"/>
                  </a:lnTo>
                  <a:lnTo>
                    <a:pt x="630" y="302"/>
                  </a:lnTo>
                  <a:lnTo>
                    <a:pt x="593" y="329"/>
                  </a:lnTo>
                  <a:lnTo>
                    <a:pt x="556" y="359"/>
                  </a:lnTo>
                  <a:lnTo>
                    <a:pt x="521" y="389"/>
                  </a:lnTo>
                  <a:lnTo>
                    <a:pt x="487" y="421"/>
                  </a:lnTo>
                  <a:lnTo>
                    <a:pt x="453" y="453"/>
                  </a:lnTo>
                  <a:lnTo>
                    <a:pt x="421" y="487"/>
                  </a:lnTo>
                  <a:lnTo>
                    <a:pt x="389" y="522"/>
                  </a:lnTo>
                  <a:lnTo>
                    <a:pt x="359" y="557"/>
                  </a:lnTo>
                  <a:lnTo>
                    <a:pt x="329" y="594"/>
                  </a:lnTo>
                  <a:lnTo>
                    <a:pt x="301" y="631"/>
                  </a:lnTo>
                  <a:lnTo>
                    <a:pt x="274" y="668"/>
                  </a:lnTo>
                  <a:lnTo>
                    <a:pt x="248" y="708"/>
                  </a:lnTo>
                  <a:lnTo>
                    <a:pt x="223" y="748"/>
                  </a:lnTo>
                  <a:lnTo>
                    <a:pt x="200" y="788"/>
                  </a:lnTo>
                  <a:lnTo>
                    <a:pt x="177" y="829"/>
                  </a:lnTo>
                  <a:lnTo>
                    <a:pt x="156" y="871"/>
                  </a:lnTo>
                  <a:lnTo>
                    <a:pt x="137" y="913"/>
                  </a:lnTo>
                  <a:lnTo>
                    <a:pt x="118" y="956"/>
                  </a:lnTo>
                  <a:lnTo>
                    <a:pt x="101" y="999"/>
                  </a:lnTo>
                  <a:lnTo>
                    <a:pt x="85" y="1043"/>
                  </a:lnTo>
                  <a:lnTo>
                    <a:pt x="70" y="1088"/>
                  </a:lnTo>
                  <a:lnTo>
                    <a:pt x="57" y="1133"/>
                  </a:lnTo>
                  <a:lnTo>
                    <a:pt x="45" y="1178"/>
                  </a:lnTo>
                  <a:lnTo>
                    <a:pt x="35" y="1224"/>
                  </a:lnTo>
                  <a:lnTo>
                    <a:pt x="25" y="1269"/>
                  </a:lnTo>
                  <a:lnTo>
                    <a:pt x="17" y="1315"/>
                  </a:lnTo>
                  <a:lnTo>
                    <a:pt x="11" y="1362"/>
                  </a:lnTo>
                  <a:lnTo>
                    <a:pt x="6" y="1408"/>
                  </a:lnTo>
                  <a:lnTo>
                    <a:pt x="3" y="1455"/>
                  </a:lnTo>
                  <a:lnTo>
                    <a:pt x="1" y="1502"/>
                  </a:lnTo>
                  <a:lnTo>
                    <a:pt x="0" y="1549"/>
                  </a:lnTo>
                  <a:lnTo>
                    <a:pt x="1" y="1596"/>
                  </a:lnTo>
                  <a:lnTo>
                    <a:pt x="3" y="1642"/>
                  </a:lnTo>
                  <a:lnTo>
                    <a:pt x="6" y="1689"/>
                  </a:lnTo>
                  <a:lnTo>
                    <a:pt x="11" y="1735"/>
                  </a:lnTo>
                  <a:lnTo>
                    <a:pt x="17" y="1782"/>
                  </a:lnTo>
                  <a:lnTo>
                    <a:pt x="25" y="1828"/>
                  </a:lnTo>
                  <a:lnTo>
                    <a:pt x="35" y="1874"/>
                  </a:lnTo>
                  <a:lnTo>
                    <a:pt x="45" y="1920"/>
                  </a:lnTo>
                  <a:lnTo>
                    <a:pt x="57" y="1964"/>
                  </a:lnTo>
                  <a:lnTo>
                    <a:pt x="70" y="2009"/>
                  </a:lnTo>
                  <a:lnTo>
                    <a:pt x="85" y="2054"/>
                  </a:lnTo>
                  <a:lnTo>
                    <a:pt x="101" y="2098"/>
                  </a:lnTo>
                  <a:lnTo>
                    <a:pt x="118" y="2142"/>
                  </a:lnTo>
                  <a:lnTo>
                    <a:pt x="137" y="2184"/>
                  </a:lnTo>
                  <a:lnTo>
                    <a:pt x="156" y="2226"/>
                  </a:lnTo>
                  <a:lnTo>
                    <a:pt x="177" y="2268"/>
                  </a:lnTo>
                  <a:lnTo>
                    <a:pt x="200" y="2310"/>
                  </a:lnTo>
                  <a:lnTo>
                    <a:pt x="223" y="2349"/>
                  </a:lnTo>
                  <a:lnTo>
                    <a:pt x="248" y="2389"/>
                  </a:lnTo>
                  <a:lnTo>
                    <a:pt x="274" y="2428"/>
                  </a:lnTo>
                  <a:lnTo>
                    <a:pt x="301" y="2467"/>
                  </a:lnTo>
                  <a:lnTo>
                    <a:pt x="329" y="2503"/>
                  </a:lnTo>
                  <a:lnTo>
                    <a:pt x="359" y="2540"/>
                  </a:lnTo>
                  <a:lnTo>
                    <a:pt x="389" y="2576"/>
                  </a:lnTo>
                  <a:lnTo>
                    <a:pt x="421" y="2610"/>
                  </a:lnTo>
                  <a:lnTo>
                    <a:pt x="453" y="2644"/>
                  </a:lnTo>
                  <a:lnTo>
                    <a:pt x="487" y="2677"/>
                  </a:lnTo>
                  <a:lnTo>
                    <a:pt x="521" y="2708"/>
                  </a:lnTo>
                  <a:lnTo>
                    <a:pt x="556" y="2739"/>
                  </a:lnTo>
                  <a:lnTo>
                    <a:pt x="593" y="2767"/>
                  </a:lnTo>
                  <a:lnTo>
                    <a:pt x="630" y="2796"/>
                  </a:lnTo>
                  <a:lnTo>
                    <a:pt x="668" y="2823"/>
                  </a:lnTo>
                  <a:lnTo>
                    <a:pt x="707" y="2849"/>
                  </a:lnTo>
                  <a:lnTo>
                    <a:pt x="747" y="2874"/>
                  </a:lnTo>
                  <a:lnTo>
                    <a:pt x="787" y="2898"/>
                  </a:lnTo>
                  <a:lnTo>
                    <a:pt x="828" y="2920"/>
                  </a:lnTo>
                  <a:lnTo>
                    <a:pt x="870" y="2941"/>
                  </a:lnTo>
                  <a:lnTo>
                    <a:pt x="912" y="2961"/>
                  </a:lnTo>
                  <a:lnTo>
                    <a:pt x="955" y="2979"/>
                  </a:lnTo>
                  <a:lnTo>
                    <a:pt x="998" y="2996"/>
                  </a:lnTo>
                  <a:lnTo>
                    <a:pt x="1042" y="3013"/>
                  </a:lnTo>
                  <a:lnTo>
                    <a:pt x="1087" y="3027"/>
                  </a:lnTo>
                  <a:lnTo>
                    <a:pt x="1132" y="3040"/>
                  </a:lnTo>
                  <a:lnTo>
                    <a:pt x="1177" y="3052"/>
                  </a:lnTo>
                  <a:lnTo>
                    <a:pt x="1223" y="3063"/>
                  </a:lnTo>
                  <a:lnTo>
                    <a:pt x="1268" y="3072"/>
                  </a:lnTo>
                  <a:lnTo>
                    <a:pt x="1314" y="3080"/>
                  </a:lnTo>
                  <a:lnTo>
                    <a:pt x="1360" y="3086"/>
                  </a:lnTo>
                  <a:lnTo>
                    <a:pt x="1407" y="3091"/>
                  </a:lnTo>
                  <a:lnTo>
                    <a:pt x="1454" y="3094"/>
                  </a:lnTo>
                  <a:lnTo>
                    <a:pt x="1500" y="3096"/>
                  </a:lnTo>
                  <a:lnTo>
                    <a:pt x="1547" y="3097"/>
                  </a:lnTo>
                  <a:lnTo>
                    <a:pt x="1594" y="3096"/>
                  </a:lnTo>
                  <a:lnTo>
                    <a:pt x="1640" y="3094"/>
                  </a:lnTo>
                  <a:lnTo>
                    <a:pt x="1687" y="3091"/>
                  </a:lnTo>
                  <a:lnTo>
                    <a:pt x="1733" y="3086"/>
                  </a:lnTo>
                  <a:lnTo>
                    <a:pt x="1780" y="3080"/>
                  </a:lnTo>
                  <a:lnTo>
                    <a:pt x="1826" y="3072"/>
                  </a:lnTo>
                  <a:lnTo>
                    <a:pt x="1872" y="3063"/>
                  </a:lnTo>
                  <a:lnTo>
                    <a:pt x="1918" y="3052"/>
                  </a:lnTo>
                  <a:lnTo>
                    <a:pt x="1962" y="3040"/>
                  </a:lnTo>
                  <a:lnTo>
                    <a:pt x="2007" y="3027"/>
                  </a:lnTo>
                  <a:lnTo>
                    <a:pt x="2052" y="3013"/>
                  </a:lnTo>
                  <a:lnTo>
                    <a:pt x="2096" y="2996"/>
                  </a:lnTo>
                  <a:lnTo>
                    <a:pt x="2139" y="2979"/>
                  </a:lnTo>
                  <a:lnTo>
                    <a:pt x="2182" y="2961"/>
                  </a:lnTo>
                  <a:lnTo>
                    <a:pt x="2224" y="2941"/>
                  </a:lnTo>
                  <a:lnTo>
                    <a:pt x="2266" y="2920"/>
                  </a:lnTo>
                  <a:lnTo>
                    <a:pt x="2307" y="2898"/>
                  </a:lnTo>
                  <a:lnTo>
                    <a:pt x="2347" y="2874"/>
                  </a:lnTo>
                  <a:lnTo>
                    <a:pt x="2387" y="2849"/>
                  </a:lnTo>
                  <a:lnTo>
                    <a:pt x="2426" y="2823"/>
                  </a:lnTo>
                  <a:lnTo>
                    <a:pt x="2464" y="2796"/>
                  </a:lnTo>
                  <a:lnTo>
                    <a:pt x="2501" y="2767"/>
                  </a:lnTo>
                  <a:lnTo>
                    <a:pt x="2537" y="2739"/>
                  </a:lnTo>
                  <a:lnTo>
                    <a:pt x="2573" y="2708"/>
                  </a:lnTo>
                  <a:lnTo>
                    <a:pt x="2607" y="2677"/>
                  </a:lnTo>
                  <a:lnTo>
                    <a:pt x="2641" y="2644"/>
                  </a:lnTo>
                  <a:lnTo>
                    <a:pt x="2674" y="2610"/>
                  </a:lnTo>
                  <a:lnTo>
                    <a:pt x="2705" y="2576"/>
                  </a:lnTo>
                  <a:lnTo>
                    <a:pt x="2736" y="2540"/>
                  </a:lnTo>
                  <a:lnTo>
                    <a:pt x="2765" y="2503"/>
                  </a:lnTo>
                  <a:lnTo>
                    <a:pt x="2793" y="2467"/>
                  </a:lnTo>
                  <a:lnTo>
                    <a:pt x="2820" y="2428"/>
                  </a:lnTo>
                  <a:lnTo>
                    <a:pt x="2846" y="2389"/>
                  </a:lnTo>
                  <a:lnTo>
                    <a:pt x="2871" y="2349"/>
                  </a:lnTo>
                  <a:lnTo>
                    <a:pt x="2895" y="2310"/>
                  </a:lnTo>
                  <a:lnTo>
                    <a:pt x="2917" y="2268"/>
                  </a:lnTo>
                  <a:lnTo>
                    <a:pt x="2937" y="2226"/>
                  </a:lnTo>
                  <a:lnTo>
                    <a:pt x="2958" y="2184"/>
                  </a:lnTo>
                  <a:lnTo>
                    <a:pt x="2976" y="2142"/>
                  </a:lnTo>
                  <a:lnTo>
                    <a:pt x="2993" y="2098"/>
                  </a:lnTo>
                  <a:lnTo>
                    <a:pt x="3010" y="2054"/>
                  </a:lnTo>
                  <a:lnTo>
                    <a:pt x="3024" y="2009"/>
                  </a:lnTo>
                  <a:lnTo>
                    <a:pt x="3037" y="1964"/>
                  </a:lnTo>
                  <a:lnTo>
                    <a:pt x="3049" y="1920"/>
                  </a:lnTo>
                  <a:lnTo>
                    <a:pt x="3060" y="1874"/>
                  </a:lnTo>
                  <a:lnTo>
                    <a:pt x="3069" y="1828"/>
                  </a:lnTo>
                  <a:lnTo>
                    <a:pt x="3076" y="1782"/>
                  </a:lnTo>
                  <a:lnTo>
                    <a:pt x="3083" y="1735"/>
                  </a:lnTo>
                  <a:lnTo>
                    <a:pt x="3087" y="1689"/>
                  </a:lnTo>
                  <a:lnTo>
                    <a:pt x="3091" y="1642"/>
                  </a:lnTo>
                  <a:lnTo>
                    <a:pt x="3093" y="1596"/>
                  </a:lnTo>
                  <a:lnTo>
                    <a:pt x="3094" y="1549"/>
                  </a:lnTo>
                  <a:lnTo>
                    <a:pt x="3095" y="1549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4" name="任意多边形 185473"/>
            <p:cNvSpPr/>
            <p:nvPr/>
          </p:nvSpPr>
          <p:spPr>
            <a:xfrm>
              <a:off x="1847" y="978"/>
              <a:ext cx="467" cy="479"/>
            </a:xfrm>
            <a:custGeom>
              <a:avLst/>
              <a:gdLst/>
              <a:ahLst/>
              <a:cxnLst/>
              <a:rect l="0" t="0" r="0" b="0"/>
              <a:pathLst>
                <a:path w="1581" h="1598">
                  <a:moveTo>
                    <a:pt x="1581" y="0"/>
                  </a:moveTo>
                  <a:lnTo>
                    <a:pt x="0" y="1598"/>
                  </a:lnTo>
                  <a:lnTo>
                    <a:pt x="1" y="1598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5" name="任意多边形 185474"/>
            <p:cNvSpPr/>
            <p:nvPr/>
          </p:nvSpPr>
          <p:spPr>
            <a:xfrm>
              <a:off x="2314" y="978"/>
              <a:ext cx="3" cy="2480"/>
            </a:xfrm>
            <a:custGeom>
              <a:avLst/>
              <a:gdLst/>
              <a:ahLst/>
              <a:cxnLst/>
              <a:rect l="0" t="0" r="0" b="0"/>
              <a:pathLst>
                <a:path w="1" h="8286">
                  <a:moveTo>
                    <a:pt x="0" y="0"/>
                  </a:moveTo>
                  <a:lnTo>
                    <a:pt x="0" y="8286"/>
                  </a:lnTo>
                  <a:lnTo>
                    <a:pt x="1" y="8286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6" name="任意多边形 185475"/>
            <p:cNvSpPr/>
            <p:nvPr/>
          </p:nvSpPr>
          <p:spPr>
            <a:xfrm>
              <a:off x="1853" y="2895"/>
              <a:ext cx="88" cy="57"/>
            </a:xfrm>
            <a:custGeom>
              <a:avLst/>
              <a:gdLst/>
              <a:ahLst/>
              <a:cxnLst/>
              <a:rect l="0" t="0" r="0" b="0"/>
              <a:pathLst>
                <a:path w="297" h="190">
                  <a:moveTo>
                    <a:pt x="297" y="190"/>
                  </a:moveTo>
                  <a:lnTo>
                    <a:pt x="199" y="126"/>
                  </a:lnTo>
                  <a:lnTo>
                    <a:pt x="100" y="6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7" name="任意多边形 185476"/>
            <p:cNvSpPr/>
            <p:nvPr/>
          </p:nvSpPr>
          <p:spPr>
            <a:xfrm>
              <a:off x="1941" y="2952"/>
              <a:ext cx="61" cy="43"/>
            </a:xfrm>
            <a:custGeom>
              <a:avLst/>
              <a:gdLst/>
              <a:ahLst/>
              <a:cxnLst/>
              <a:rect l="0" t="0" r="0" b="0"/>
              <a:pathLst>
                <a:path w="206" h="145">
                  <a:moveTo>
                    <a:pt x="206" y="145"/>
                  </a:moveTo>
                  <a:lnTo>
                    <a:pt x="137" y="96"/>
                  </a:lnTo>
                  <a:lnTo>
                    <a:pt x="69" y="4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8" name="任意多边形 185477"/>
            <p:cNvSpPr/>
            <p:nvPr/>
          </p:nvSpPr>
          <p:spPr>
            <a:xfrm>
              <a:off x="2002" y="2995"/>
              <a:ext cx="109" cy="83"/>
            </a:xfrm>
            <a:custGeom>
              <a:avLst/>
              <a:gdLst/>
              <a:ahLst/>
              <a:cxnLst/>
              <a:rect l="0" t="0" r="0" b="0"/>
              <a:pathLst>
                <a:path w="372" h="284">
                  <a:moveTo>
                    <a:pt x="372" y="284"/>
                  </a:moveTo>
                  <a:lnTo>
                    <a:pt x="248" y="187"/>
                  </a:lnTo>
                  <a:lnTo>
                    <a:pt x="124" y="9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9" name="任意多边形 185478"/>
            <p:cNvSpPr/>
            <p:nvPr/>
          </p:nvSpPr>
          <p:spPr>
            <a:xfrm>
              <a:off x="2111" y="3078"/>
              <a:ext cx="86" cy="71"/>
            </a:xfrm>
            <a:custGeom>
              <a:avLst/>
              <a:gdLst/>
              <a:ahLst/>
              <a:cxnLst/>
              <a:rect l="0" t="0" r="0" b="0"/>
              <a:pathLst>
                <a:path w="283" h="235">
                  <a:moveTo>
                    <a:pt x="283" y="235"/>
                  </a:moveTo>
                  <a:lnTo>
                    <a:pt x="190" y="155"/>
                  </a:lnTo>
                  <a:lnTo>
                    <a:pt x="95" y="77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0" name="任意多边形 185479"/>
            <p:cNvSpPr/>
            <p:nvPr/>
          </p:nvSpPr>
          <p:spPr>
            <a:xfrm>
              <a:off x="2197" y="3149"/>
              <a:ext cx="82" cy="121"/>
            </a:xfrm>
            <a:custGeom>
              <a:avLst/>
              <a:gdLst/>
              <a:ahLst/>
              <a:cxnLst/>
              <a:rect l="0" t="0" r="0" b="0"/>
              <a:pathLst>
                <a:path w="284" h="400">
                  <a:moveTo>
                    <a:pt x="284" y="400"/>
                  </a:moveTo>
                  <a:lnTo>
                    <a:pt x="269" y="364"/>
                  </a:lnTo>
                  <a:lnTo>
                    <a:pt x="253" y="330"/>
                  </a:lnTo>
                  <a:lnTo>
                    <a:pt x="236" y="296"/>
                  </a:lnTo>
                  <a:lnTo>
                    <a:pt x="218" y="262"/>
                  </a:lnTo>
                  <a:lnTo>
                    <a:pt x="198" y="230"/>
                  </a:lnTo>
                  <a:lnTo>
                    <a:pt x="177" y="198"/>
                  </a:lnTo>
                  <a:lnTo>
                    <a:pt x="156" y="167"/>
                  </a:lnTo>
                  <a:lnTo>
                    <a:pt x="132" y="136"/>
                  </a:lnTo>
                  <a:lnTo>
                    <a:pt x="108" y="108"/>
                  </a:lnTo>
                  <a:lnTo>
                    <a:pt x="82" y="79"/>
                  </a:lnTo>
                  <a:lnTo>
                    <a:pt x="56" y="52"/>
                  </a:lnTo>
                  <a:lnTo>
                    <a:pt x="28" y="25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1" name="任意多边形 185480"/>
            <p:cNvSpPr/>
            <p:nvPr/>
          </p:nvSpPr>
          <p:spPr>
            <a:xfrm>
              <a:off x="2279" y="3270"/>
              <a:ext cx="35" cy="188"/>
            </a:xfrm>
            <a:custGeom>
              <a:avLst/>
              <a:gdLst/>
              <a:ahLst/>
              <a:cxnLst/>
              <a:rect l="0" t="0" r="0" b="0"/>
              <a:pathLst>
                <a:path w="118" h="630">
                  <a:moveTo>
                    <a:pt x="118" y="630"/>
                  </a:moveTo>
                  <a:lnTo>
                    <a:pt x="117" y="580"/>
                  </a:lnTo>
                  <a:lnTo>
                    <a:pt x="115" y="531"/>
                  </a:lnTo>
                  <a:lnTo>
                    <a:pt x="112" y="481"/>
                  </a:lnTo>
                  <a:lnTo>
                    <a:pt x="107" y="432"/>
                  </a:lnTo>
                  <a:lnTo>
                    <a:pt x="100" y="382"/>
                  </a:lnTo>
                  <a:lnTo>
                    <a:pt x="93" y="333"/>
                  </a:lnTo>
                  <a:lnTo>
                    <a:pt x="84" y="285"/>
                  </a:lnTo>
                  <a:lnTo>
                    <a:pt x="73" y="236"/>
                  </a:lnTo>
                  <a:lnTo>
                    <a:pt x="61" y="188"/>
                  </a:lnTo>
                  <a:lnTo>
                    <a:pt x="48" y="141"/>
                  </a:lnTo>
                  <a:lnTo>
                    <a:pt x="33" y="94"/>
                  </a:lnTo>
                  <a:lnTo>
                    <a:pt x="17" y="46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2" name="任意多边形 185481"/>
            <p:cNvSpPr/>
            <p:nvPr/>
          </p:nvSpPr>
          <p:spPr>
            <a:xfrm>
              <a:off x="2279" y="3458"/>
              <a:ext cx="38" cy="189"/>
            </a:xfrm>
            <a:custGeom>
              <a:avLst/>
              <a:gdLst/>
              <a:ahLst/>
              <a:cxnLst/>
              <a:rect l="0" t="0" r="0" b="0"/>
              <a:pathLst>
                <a:path w="119" h="629">
                  <a:moveTo>
                    <a:pt x="0" y="629"/>
                  </a:moveTo>
                  <a:lnTo>
                    <a:pt x="17" y="582"/>
                  </a:lnTo>
                  <a:lnTo>
                    <a:pt x="33" y="536"/>
                  </a:lnTo>
                  <a:lnTo>
                    <a:pt x="48" y="489"/>
                  </a:lnTo>
                  <a:lnTo>
                    <a:pt x="61" y="441"/>
                  </a:lnTo>
                  <a:lnTo>
                    <a:pt x="73" y="393"/>
                  </a:lnTo>
                  <a:lnTo>
                    <a:pt x="84" y="344"/>
                  </a:lnTo>
                  <a:lnTo>
                    <a:pt x="93" y="295"/>
                  </a:lnTo>
                  <a:lnTo>
                    <a:pt x="100" y="246"/>
                  </a:lnTo>
                  <a:lnTo>
                    <a:pt x="107" y="197"/>
                  </a:lnTo>
                  <a:lnTo>
                    <a:pt x="112" y="148"/>
                  </a:lnTo>
                  <a:lnTo>
                    <a:pt x="115" y="98"/>
                  </a:lnTo>
                  <a:lnTo>
                    <a:pt x="117" y="50"/>
                  </a:lnTo>
                  <a:lnTo>
                    <a:pt x="118" y="0"/>
                  </a:lnTo>
                  <a:lnTo>
                    <a:pt x="119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3" name="任意多边形 185482"/>
            <p:cNvSpPr/>
            <p:nvPr/>
          </p:nvSpPr>
          <p:spPr>
            <a:xfrm>
              <a:off x="2197" y="3647"/>
              <a:ext cx="82" cy="118"/>
            </a:xfrm>
            <a:custGeom>
              <a:avLst/>
              <a:gdLst/>
              <a:ahLst/>
              <a:cxnLst/>
              <a:rect l="0" t="0" r="0" b="0"/>
              <a:pathLst>
                <a:path w="285" h="401">
                  <a:moveTo>
                    <a:pt x="0" y="401"/>
                  </a:moveTo>
                  <a:lnTo>
                    <a:pt x="28" y="375"/>
                  </a:lnTo>
                  <a:lnTo>
                    <a:pt x="56" y="349"/>
                  </a:lnTo>
                  <a:lnTo>
                    <a:pt x="82" y="321"/>
                  </a:lnTo>
                  <a:lnTo>
                    <a:pt x="108" y="293"/>
                  </a:lnTo>
                  <a:lnTo>
                    <a:pt x="132" y="264"/>
                  </a:lnTo>
                  <a:lnTo>
                    <a:pt x="156" y="234"/>
                  </a:lnTo>
                  <a:lnTo>
                    <a:pt x="177" y="202"/>
                  </a:lnTo>
                  <a:lnTo>
                    <a:pt x="198" y="170"/>
                  </a:lnTo>
                  <a:lnTo>
                    <a:pt x="218" y="138"/>
                  </a:lnTo>
                  <a:lnTo>
                    <a:pt x="236" y="104"/>
                  </a:lnTo>
                  <a:lnTo>
                    <a:pt x="253" y="71"/>
                  </a:lnTo>
                  <a:lnTo>
                    <a:pt x="269" y="36"/>
                  </a:lnTo>
                  <a:lnTo>
                    <a:pt x="284" y="0"/>
                  </a:lnTo>
                  <a:lnTo>
                    <a:pt x="285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4" name="任意多边形 185483"/>
            <p:cNvSpPr/>
            <p:nvPr/>
          </p:nvSpPr>
          <p:spPr>
            <a:xfrm>
              <a:off x="2111" y="3765"/>
              <a:ext cx="86" cy="70"/>
            </a:xfrm>
            <a:custGeom>
              <a:avLst/>
              <a:gdLst/>
              <a:ahLst/>
              <a:cxnLst/>
              <a:rect l="0" t="0" r="0" b="0"/>
              <a:pathLst>
                <a:path w="284" h="234">
                  <a:moveTo>
                    <a:pt x="0" y="234"/>
                  </a:moveTo>
                  <a:lnTo>
                    <a:pt x="95" y="158"/>
                  </a:lnTo>
                  <a:lnTo>
                    <a:pt x="190" y="79"/>
                  </a:lnTo>
                  <a:lnTo>
                    <a:pt x="283" y="0"/>
                  </a:lnTo>
                  <a:lnTo>
                    <a:pt x="284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5" name="任意多边形 185484"/>
            <p:cNvSpPr/>
            <p:nvPr/>
          </p:nvSpPr>
          <p:spPr>
            <a:xfrm>
              <a:off x="2002" y="3835"/>
              <a:ext cx="109" cy="86"/>
            </a:xfrm>
            <a:custGeom>
              <a:avLst/>
              <a:gdLst/>
              <a:ahLst/>
              <a:cxnLst/>
              <a:rect l="0" t="0" r="0" b="0"/>
              <a:pathLst>
                <a:path w="373" h="284">
                  <a:moveTo>
                    <a:pt x="0" y="284"/>
                  </a:moveTo>
                  <a:lnTo>
                    <a:pt x="124" y="191"/>
                  </a:lnTo>
                  <a:lnTo>
                    <a:pt x="248" y="97"/>
                  </a:lnTo>
                  <a:lnTo>
                    <a:pt x="372" y="0"/>
                  </a:lnTo>
                  <a:lnTo>
                    <a:pt x="373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6" name="任意多边形 185485"/>
            <p:cNvSpPr/>
            <p:nvPr/>
          </p:nvSpPr>
          <p:spPr>
            <a:xfrm>
              <a:off x="1941" y="3921"/>
              <a:ext cx="61" cy="44"/>
            </a:xfrm>
            <a:custGeom>
              <a:avLst/>
              <a:gdLst/>
              <a:ahLst/>
              <a:cxnLst/>
              <a:rect l="0" t="0" r="0" b="0"/>
              <a:pathLst>
                <a:path w="207" h="145">
                  <a:moveTo>
                    <a:pt x="0" y="145"/>
                  </a:moveTo>
                  <a:lnTo>
                    <a:pt x="69" y="97"/>
                  </a:lnTo>
                  <a:lnTo>
                    <a:pt x="137" y="49"/>
                  </a:lnTo>
                  <a:lnTo>
                    <a:pt x="206" y="0"/>
                  </a:lnTo>
                  <a:lnTo>
                    <a:pt x="207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7" name="任意多边形 185486"/>
            <p:cNvSpPr/>
            <p:nvPr/>
          </p:nvSpPr>
          <p:spPr>
            <a:xfrm>
              <a:off x="1853" y="3965"/>
              <a:ext cx="88" cy="56"/>
            </a:xfrm>
            <a:custGeom>
              <a:avLst/>
              <a:gdLst/>
              <a:ahLst/>
              <a:cxnLst/>
              <a:rect l="0" t="0" r="0" b="0"/>
              <a:pathLst>
                <a:path w="298" h="191">
                  <a:moveTo>
                    <a:pt x="0" y="191"/>
                  </a:moveTo>
                  <a:lnTo>
                    <a:pt x="100" y="127"/>
                  </a:lnTo>
                  <a:lnTo>
                    <a:pt x="199" y="64"/>
                  </a:lnTo>
                  <a:lnTo>
                    <a:pt x="297" y="0"/>
                  </a:lnTo>
                  <a:lnTo>
                    <a:pt x="298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8" name="任意多边形 185487"/>
            <p:cNvSpPr/>
            <p:nvPr/>
          </p:nvSpPr>
          <p:spPr>
            <a:xfrm>
              <a:off x="1858" y="1452"/>
              <a:ext cx="2087" cy="3"/>
            </a:xfrm>
            <a:custGeom>
              <a:avLst/>
              <a:gdLst/>
              <a:ahLst/>
              <a:cxnLst/>
              <a:rect l="0" t="0" r="0" b="0"/>
              <a:pathLst>
                <a:path w="7044">
                  <a:moveTo>
                    <a:pt x="7044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9" name="任意多边形 185488"/>
            <p:cNvSpPr/>
            <p:nvPr/>
          </p:nvSpPr>
          <p:spPr>
            <a:xfrm>
              <a:off x="3892" y="1142"/>
              <a:ext cx="16" cy="129"/>
            </a:xfrm>
            <a:custGeom>
              <a:avLst/>
              <a:gdLst/>
              <a:ahLst/>
              <a:cxnLst/>
              <a:rect l="0" t="0" r="0" b="0"/>
              <a:pathLst>
                <a:path w="50" h="428">
                  <a:moveTo>
                    <a:pt x="0" y="72"/>
                  </a:moveTo>
                  <a:lnTo>
                    <a:pt x="49" y="0"/>
                  </a:lnTo>
                  <a:lnTo>
                    <a:pt x="49" y="428"/>
                  </a:lnTo>
                  <a:lnTo>
                    <a:pt x="50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0" name="任意多边形 185489"/>
            <p:cNvSpPr/>
            <p:nvPr/>
          </p:nvSpPr>
          <p:spPr>
            <a:xfrm>
              <a:off x="3892" y="1271"/>
              <a:ext cx="29" cy="3"/>
            </a:xfrm>
            <a:custGeom>
              <a:avLst/>
              <a:gdLst/>
              <a:ahLst/>
              <a:cxnLst/>
              <a:rect l="0" t="0" r="0" b="0"/>
              <a:pathLst>
                <a:path w="100">
                  <a:moveTo>
                    <a:pt x="0" y="0"/>
                  </a:moveTo>
                  <a:lnTo>
                    <a:pt x="99" y="0"/>
                  </a:lnTo>
                  <a:lnTo>
                    <a:pt x="10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1" name="任意多边形 185490"/>
            <p:cNvSpPr/>
            <p:nvPr/>
          </p:nvSpPr>
          <p:spPr>
            <a:xfrm>
              <a:off x="3950" y="1142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49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2" name="任意多边形 185491"/>
            <p:cNvSpPr/>
            <p:nvPr/>
          </p:nvSpPr>
          <p:spPr>
            <a:xfrm>
              <a:off x="3966" y="1142"/>
              <a:ext cx="13" cy="43"/>
            </a:xfrm>
            <a:custGeom>
              <a:avLst/>
              <a:gdLst/>
              <a:ahLst/>
              <a:cxnLst/>
              <a:rect l="0" t="0" r="0" b="0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2" y="14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3" name="任意多边形 185492"/>
            <p:cNvSpPr/>
            <p:nvPr/>
          </p:nvSpPr>
          <p:spPr>
            <a:xfrm>
              <a:off x="4923" y="1142"/>
              <a:ext cx="58" cy="129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0" y="72"/>
                  </a:moveTo>
                  <a:lnTo>
                    <a:pt x="50" y="0"/>
                  </a:lnTo>
                  <a:lnTo>
                    <a:pt x="149" y="0"/>
                  </a:lnTo>
                  <a:lnTo>
                    <a:pt x="199" y="72"/>
                  </a:lnTo>
                  <a:lnTo>
                    <a:pt x="199" y="143"/>
                  </a:lnTo>
                  <a:lnTo>
                    <a:pt x="149" y="214"/>
                  </a:lnTo>
                  <a:lnTo>
                    <a:pt x="50" y="214"/>
                  </a:lnTo>
                  <a:lnTo>
                    <a:pt x="0" y="286"/>
                  </a:lnTo>
                  <a:lnTo>
                    <a:pt x="0" y="428"/>
                  </a:lnTo>
                  <a:lnTo>
                    <a:pt x="199" y="428"/>
                  </a:lnTo>
                  <a:lnTo>
                    <a:pt x="200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4" name="任意多边形 185493"/>
            <p:cNvSpPr/>
            <p:nvPr/>
          </p:nvSpPr>
          <p:spPr>
            <a:xfrm>
              <a:off x="5011" y="1142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5" name="任意多边形 185494"/>
            <p:cNvSpPr/>
            <p:nvPr/>
          </p:nvSpPr>
          <p:spPr>
            <a:xfrm>
              <a:off x="5027" y="1142"/>
              <a:ext cx="13" cy="43"/>
            </a:xfrm>
            <a:custGeom>
              <a:avLst/>
              <a:gdLst/>
              <a:ahLst/>
              <a:cxnLst/>
              <a:rect l="0" t="0" r="0" b="0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1" y="14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6" name="任意多边形 185495"/>
            <p:cNvSpPr/>
            <p:nvPr/>
          </p:nvSpPr>
          <p:spPr>
            <a:xfrm>
              <a:off x="1730" y="1142"/>
              <a:ext cx="32" cy="129"/>
            </a:xfrm>
            <a:custGeom>
              <a:avLst/>
              <a:gdLst/>
              <a:ahLst/>
              <a:cxnLst/>
              <a:rect l="0" t="0" r="0" b="0"/>
              <a:pathLst>
                <a:path w="101" h="428">
                  <a:moveTo>
                    <a:pt x="100" y="0"/>
                  </a:moveTo>
                  <a:lnTo>
                    <a:pt x="0" y="143"/>
                  </a:lnTo>
                  <a:lnTo>
                    <a:pt x="0" y="286"/>
                  </a:lnTo>
                  <a:lnTo>
                    <a:pt x="100" y="428"/>
                  </a:lnTo>
                  <a:lnTo>
                    <a:pt x="10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7" name="任意多边形 185496"/>
            <p:cNvSpPr/>
            <p:nvPr/>
          </p:nvSpPr>
          <p:spPr>
            <a:xfrm>
              <a:off x="1789" y="1142"/>
              <a:ext cx="16" cy="129"/>
            </a:xfrm>
            <a:custGeom>
              <a:avLst/>
              <a:gdLst/>
              <a:ahLst/>
              <a:cxnLst/>
              <a:rect l="0" t="0" r="0" b="0"/>
              <a:pathLst>
                <a:path w="51" h="428">
                  <a:moveTo>
                    <a:pt x="0" y="72"/>
                  </a:moveTo>
                  <a:lnTo>
                    <a:pt x="50" y="0"/>
                  </a:lnTo>
                  <a:lnTo>
                    <a:pt x="50" y="428"/>
                  </a:lnTo>
                  <a:lnTo>
                    <a:pt x="5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8" name="任意多边形 185497"/>
            <p:cNvSpPr/>
            <p:nvPr/>
          </p:nvSpPr>
          <p:spPr>
            <a:xfrm>
              <a:off x="1789" y="1271"/>
              <a:ext cx="32" cy="3"/>
            </a:xfrm>
            <a:custGeom>
              <a:avLst/>
              <a:gdLst/>
              <a:ahLst/>
              <a:cxnLst/>
              <a:rect l="0" t="0" r="0" b="0"/>
              <a:pathLst>
                <a:path w="101">
                  <a:moveTo>
                    <a:pt x="0" y="0"/>
                  </a:moveTo>
                  <a:lnTo>
                    <a:pt x="10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9" name="任意多边形 185498"/>
            <p:cNvSpPr/>
            <p:nvPr/>
          </p:nvSpPr>
          <p:spPr>
            <a:xfrm>
              <a:off x="1850" y="1142"/>
              <a:ext cx="13" cy="43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0" name="任意多边形 185499"/>
            <p:cNvSpPr/>
            <p:nvPr/>
          </p:nvSpPr>
          <p:spPr>
            <a:xfrm>
              <a:off x="1893" y="1142"/>
              <a:ext cx="29" cy="129"/>
            </a:xfrm>
            <a:custGeom>
              <a:avLst/>
              <a:gdLst/>
              <a:ahLst/>
              <a:cxnLst/>
              <a:rect l="0" t="0" r="0" b="0"/>
              <a:pathLst>
                <a:path w="100" h="428">
                  <a:moveTo>
                    <a:pt x="0" y="0"/>
                  </a:moveTo>
                  <a:lnTo>
                    <a:pt x="100" y="143"/>
                  </a:lnTo>
                  <a:lnTo>
                    <a:pt x="100" y="286"/>
                  </a:lnTo>
                  <a:lnTo>
                    <a:pt x="0" y="428"/>
                  </a:lnTo>
                  <a:lnTo>
                    <a:pt x="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1" name="任意多边形 185500"/>
            <p:cNvSpPr/>
            <p:nvPr/>
          </p:nvSpPr>
          <p:spPr>
            <a:xfrm>
              <a:off x="1789" y="1487"/>
              <a:ext cx="58" cy="129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200" y="285"/>
                  </a:moveTo>
                  <a:lnTo>
                    <a:pt x="0" y="285"/>
                  </a:lnTo>
                  <a:lnTo>
                    <a:pt x="150" y="0"/>
                  </a:lnTo>
                  <a:lnTo>
                    <a:pt x="150" y="428"/>
                  </a:lnTo>
                  <a:lnTo>
                    <a:pt x="15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2" name="任意多边形 185501"/>
            <p:cNvSpPr/>
            <p:nvPr/>
          </p:nvSpPr>
          <p:spPr>
            <a:xfrm>
              <a:off x="1877" y="1487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50" h="142">
                  <a:moveTo>
                    <a:pt x="0" y="142"/>
                  </a:moveTo>
                  <a:lnTo>
                    <a:pt x="49" y="0"/>
                  </a:lnTo>
                  <a:lnTo>
                    <a:pt x="5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3" name="任意多边形 185502"/>
            <p:cNvSpPr/>
            <p:nvPr/>
          </p:nvSpPr>
          <p:spPr>
            <a:xfrm>
              <a:off x="2047" y="2820"/>
              <a:ext cx="16" cy="127"/>
            </a:xfrm>
            <a:custGeom>
              <a:avLst/>
              <a:gdLst/>
              <a:ahLst/>
              <a:cxnLst/>
              <a:rect l="0" t="0" r="0" b="0"/>
              <a:pathLst>
                <a:path w="51" h="427">
                  <a:moveTo>
                    <a:pt x="0" y="71"/>
                  </a:moveTo>
                  <a:lnTo>
                    <a:pt x="50" y="0"/>
                  </a:lnTo>
                  <a:lnTo>
                    <a:pt x="50" y="427"/>
                  </a:lnTo>
                  <a:lnTo>
                    <a:pt x="51" y="4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4" name="任意多边形 185503"/>
            <p:cNvSpPr/>
            <p:nvPr/>
          </p:nvSpPr>
          <p:spPr>
            <a:xfrm>
              <a:off x="2047" y="2947"/>
              <a:ext cx="30" cy="2"/>
            </a:xfrm>
            <a:custGeom>
              <a:avLst/>
              <a:gdLst/>
              <a:ahLst/>
              <a:cxnLst/>
              <a:rect l="0" t="0" r="0" b="0"/>
              <a:pathLst>
                <a:path w="101">
                  <a:moveTo>
                    <a:pt x="0" y="0"/>
                  </a:moveTo>
                  <a:lnTo>
                    <a:pt x="10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5" name="任意多边形 185504"/>
            <p:cNvSpPr/>
            <p:nvPr/>
          </p:nvSpPr>
          <p:spPr>
            <a:xfrm>
              <a:off x="2039" y="3943"/>
              <a:ext cx="59" cy="129"/>
            </a:xfrm>
            <a:custGeom>
              <a:avLst/>
              <a:gdLst/>
              <a:ahLst/>
              <a:cxnLst/>
              <a:rect l="0" t="0" r="0" b="0"/>
              <a:pathLst>
                <a:path w="201" h="427">
                  <a:moveTo>
                    <a:pt x="0" y="71"/>
                  </a:moveTo>
                  <a:lnTo>
                    <a:pt x="50" y="0"/>
                  </a:lnTo>
                  <a:lnTo>
                    <a:pt x="150" y="0"/>
                  </a:lnTo>
                  <a:lnTo>
                    <a:pt x="200" y="71"/>
                  </a:lnTo>
                  <a:lnTo>
                    <a:pt x="200" y="142"/>
                  </a:lnTo>
                  <a:lnTo>
                    <a:pt x="150" y="214"/>
                  </a:lnTo>
                  <a:lnTo>
                    <a:pt x="50" y="214"/>
                  </a:lnTo>
                  <a:lnTo>
                    <a:pt x="0" y="285"/>
                  </a:lnTo>
                  <a:lnTo>
                    <a:pt x="0" y="427"/>
                  </a:lnTo>
                  <a:lnTo>
                    <a:pt x="200" y="427"/>
                  </a:lnTo>
                  <a:lnTo>
                    <a:pt x="201" y="4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6" name="任意多边形 185505"/>
            <p:cNvSpPr/>
            <p:nvPr/>
          </p:nvSpPr>
          <p:spPr>
            <a:xfrm>
              <a:off x="1781" y="2774"/>
              <a:ext cx="61" cy="65"/>
            </a:xfrm>
            <a:custGeom>
              <a:avLst/>
              <a:gdLst/>
              <a:ahLst/>
              <a:cxnLst/>
              <a:rect l="0" t="0" r="0" b="0"/>
              <a:pathLst>
                <a:path w="199" h="214">
                  <a:moveTo>
                    <a:pt x="0" y="72"/>
                  </a:moveTo>
                  <a:lnTo>
                    <a:pt x="50" y="0"/>
                  </a:lnTo>
                  <a:lnTo>
                    <a:pt x="149" y="0"/>
                  </a:lnTo>
                  <a:lnTo>
                    <a:pt x="199" y="72"/>
                  </a:lnTo>
                  <a:lnTo>
                    <a:pt x="199" y="143"/>
                  </a:lnTo>
                  <a:lnTo>
                    <a:pt x="149" y="214"/>
                  </a:lnTo>
                  <a:lnTo>
                    <a:pt x="99" y="214"/>
                  </a:lnTo>
                  <a:lnTo>
                    <a:pt x="100" y="21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7" name="任意多边形 185506"/>
            <p:cNvSpPr/>
            <p:nvPr/>
          </p:nvSpPr>
          <p:spPr>
            <a:xfrm>
              <a:off x="1781" y="2839"/>
              <a:ext cx="61" cy="62"/>
            </a:xfrm>
            <a:custGeom>
              <a:avLst/>
              <a:gdLst/>
              <a:ahLst/>
              <a:cxnLst/>
              <a:rect l="0" t="0" r="0" b="0"/>
              <a:pathLst>
                <a:path w="199" h="214">
                  <a:moveTo>
                    <a:pt x="149" y="0"/>
                  </a:moveTo>
                  <a:lnTo>
                    <a:pt x="199" y="72"/>
                  </a:lnTo>
                  <a:lnTo>
                    <a:pt x="199" y="143"/>
                  </a:lnTo>
                  <a:lnTo>
                    <a:pt x="149" y="214"/>
                  </a:lnTo>
                  <a:lnTo>
                    <a:pt x="50" y="214"/>
                  </a:lnTo>
                  <a:lnTo>
                    <a:pt x="0" y="143"/>
                  </a:lnTo>
                  <a:lnTo>
                    <a:pt x="1" y="14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8" name="任意多边形 185507"/>
            <p:cNvSpPr/>
            <p:nvPr/>
          </p:nvSpPr>
          <p:spPr>
            <a:xfrm>
              <a:off x="1877" y="4002"/>
              <a:ext cx="58" cy="129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200" y="286"/>
                  </a:moveTo>
                  <a:lnTo>
                    <a:pt x="0" y="286"/>
                  </a:lnTo>
                  <a:lnTo>
                    <a:pt x="150" y="0"/>
                  </a:lnTo>
                  <a:lnTo>
                    <a:pt x="150" y="428"/>
                  </a:lnTo>
                  <a:lnTo>
                    <a:pt x="15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9" name="任意多边形 185508"/>
            <p:cNvSpPr/>
            <p:nvPr/>
          </p:nvSpPr>
          <p:spPr>
            <a:xfrm>
              <a:off x="3686" y="1471"/>
              <a:ext cx="59" cy="64"/>
            </a:xfrm>
            <a:custGeom>
              <a:avLst/>
              <a:gdLst/>
              <a:ahLst/>
              <a:cxnLst/>
              <a:rect l="0" t="0" r="0" b="0"/>
              <a:pathLst>
                <a:path w="200" h="214">
                  <a:moveTo>
                    <a:pt x="0" y="71"/>
                  </a:moveTo>
                  <a:lnTo>
                    <a:pt x="50" y="0"/>
                  </a:lnTo>
                  <a:lnTo>
                    <a:pt x="150" y="0"/>
                  </a:lnTo>
                  <a:lnTo>
                    <a:pt x="200" y="71"/>
                  </a:lnTo>
                  <a:lnTo>
                    <a:pt x="200" y="142"/>
                  </a:lnTo>
                  <a:lnTo>
                    <a:pt x="150" y="214"/>
                  </a:lnTo>
                  <a:lnTo>
                    <a:pt x="100" y="214"/>
                  </a:lnTo>
                  <a:lnTo>
                    <a:pt x="101" y="21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0" name="任意多边形 185509"/>
            <p:cNvSpPr/>
            <p:nvPr/>
          </p:nvSpPr>
          <p:spPr>
            <a:xfrm>
              <a:off x="3686" y="1535"/>
              <a:ext cx="59" cy="65"/>
            </a:xfrm>
            <a:custGeom>
              <a:avLst/>
              <a:gdLst/>
              <a:ahLst/>
              <a:cxnLst/>
              <a:rect l="0" t="0" r="0" b="0"/>
              <a:pathLst>
                <a:path w="200" h="214">
                  <a:moveTo>
                    <a:pt x="150" y="0"/>
                  </a:moveTo>
                  <a:lnTo>
                    <a:pt x="200" y="71"/>
                  </a:lnTo>
                  <a:lnTo>
                    <a:pt x="200" y="142"/>
                  </a:lnTo>
                  <a:lnTo>
                    <a:pt x="150" y="214"/>
                  </a:lnTo>
                  <a:lnTo>
                    <a:pt x="50" y="214"/>
                  </a:lnTo>
                  <a:lnTo>
                    <a:pt x="0" y="142"/>
                  </a:lnTo>
                  <a:lnTo>
                    <a:pt x="1" y="1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1" name="任意多边形 185510"/>
            <p:cNvSpPr/>
            <p:nvPr/>
          </p:nvSpPr>
          <p:spPr>
            <a:xfrm>
              <a:off x="3774" y="1471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49" h="142">
                  <a:moveTo>
                    <a:pt x="0" y="142"/>
                  </a:moveTo>
                  <a:lnTo>
                    <a:pt x="48" y="0"/>
                  </a:lnTo>
                  <a:lnTo>
                    <a:pt x="49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2" name="任意多边形 185511"/>
            <p:cNvSpPr/>
            <p:nvPr/>
          </p:nvSpPr>
          <p:spPr>
            <a:xfrm>
              <a:off x="3788" y="1471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50" h="142">
                  <a:moveTo>
                    <a:pt x="50" y="0"/>
                  </a:moveTo>
                  <a:lnTo>
                    <a:pt x="0" y="142"/>
                  </a:lnTo>
                  <a:lnTo>
                    <a:pt x="1" y="1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3" name="任意多边形 185512"/>
            <p:cNvSpPr/>
            <p:nvPr/>
          </p:nvSpPr>
          <p:spPr>
            <a:xfrm>
              <a:off x="5043" y="1441"/>
              <a:ext cx="58" cy="129"/>
            </a:xfrm>
            <a:custGeom>
              <a:avLst/>
              <a:gdLst/>
              <a:ahLst/>
              <a:cxnLst/>
              <a:rect l="0" t="0" r="0" b="0"/>
              <a:pathLst>
                <a:path w="198" h="427">
                  <a:moveTo>
                    <a:pt x="198" y="284"/>
                  </a:moveTo>
                  <a:lnTo>
                    <a:pt x="0" y="284"/>
                  </a:lnTo>
                  <a:lnTo>
                    <a:pt x="149" y="0"/>
                  </a:lnTo>
                  <a:lnTo>
                    <a:pt x="149" y="427"/>
                  </a:lnTo>
                  <a:lnTo>
                    <a:pt x="150" y="4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4" name="任意多边形 185513"/>
            <p:cNvSpPr/>
            <p:nvPr/>
          </p:nvSpPr>
          <p:spPr>
            <a:xfrm>
              <a:off x="5131" y="1441"/>
              <a:ext cx="16" cy="43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5" name="任意多边形 185514"/>
            <p:cNvSpPr/>
            <p:nvPr/>
          </p:nvSpPr>
          <p:spPr>
            <a:xfrm>
              <a:off x="5147" y="1441"/>
              <a:ext cx="13" cy="43"/>
            </a:xfrm>
            <a:custGeom>
              <a:avLst/>
              <a:gdLst/>
              <a:ahLst/>
              <a:cxnLst/>
              <a:rect l="0" t="0" r="0" b="0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1" y="14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6" name="任意多边形 185515"/>
            <p:cNvSpPr/>
            <p:nvPr/>
          </p:nvSpPr>
          <p:spPr>
            <a:xfrm>
              <a:off x="1565" y="1476"/>
              <a:ext cx="32" cy="127"/>
            </a:xfrm>
            <a:custGeom>
              <a:avLst/>
              <a:gdLst/>
              <a:ahLst/>
              <a:cxnLst/>
              <a:rect l="0" t="0" r="0" b="0"/>
              <a:pathLst>
                <a:path w="101" h="428">
                  <a:moveTo>
                    <a:pt x="100" y="0"/>
                  </a:moveTo>
                  <a:lnTo>
                    <a:pt x="0" y="143"/>
                  </a:lnTo>
                  <a:lnTo>
                    <a:pt x="0" y="285"/>
                  </a:lnTo>
                  <a:lnTo>
                    <a:pt x="100" y="428"/>
                  </a:lnTo>
                  <a:lnTo>
                    <a:pt x="10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7" name="任意多边形 185516"/>
            <p:cNvSpPr/>
            <p:nvPr/>
          </p:nvSpPr>
          <p:spPr>
            <a:xfrm>
              <a:off x="1626" y="1476"/>
              <a:ext cx="59" cy="62"/>
            </a:xfrm>
            <a:custGeom>
              <a:avLst/>
              <a:gdLst/>
              <a:ahLst/>
              <a:cxnLst/>
              <a:rect l="0" t="0" r="0" b="0"/>
              <a:pathLst>
                <a:path w="199" h="214">
                  <a:moveTo>
                    <a:pt x="0" y="71"/>
                  </a:moveTo>
                  <a:lnTo>
                    <a:pt x="50" y="0"/>
                  </a:lnTo>
                  <a:lnTo>
                    <a:pt x="149" y="0"/>
                  </a:lnTo>
                  <a:lnTo>
                    <a:pt x="199" y="71"/>
                  </a:lnTo>
                  <a:lnTo>
                    <a:pt x="199" y="143"/>
                  </a:lnTo>
                  <a:lnTo>
                    <a:pt x="149" y="214"/>
                  </a:lnTo>
                  <a:lnTo>
                    <a:pt x="100" y="214"/>
                  </a:lnTo>
                  <a:lnTo>
                    <a:pt x="101" y="21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8" name="任意多边形 185517"/>
            <p:cNvSpPr/>
            <p:nvPr/>
          </p:nvSpPr>
          <p:spPr>
            <a:xfrm>
              <a:off x="1626" y="1538"/>
              <a:ext cx="59" cy="65"/>
            </a:xfrm>
            <a:custGeom>
              <a:avLst/>
              <a:gdLst/>
              <a:ahLst/>
              <a:cxnLst/>
              <a:rect l="0" t="0" r="0" b="0"/>
              <a:pathLst>
                <a:path w="199" h="214">
                  <a:moveTo>
                    <a:pt x="149" y="0"/>
                  </a:moveTo>
                  <a:lnTo>
                    <a:pt x="199" y="71"/>
                  </a:lnTo>
                  <a:lnTo>
                    <a:pt x="199" y="143"/>
                  </a:lnTo>
                  <a:lnTo>
                    <a:pt x="149" y="214"/>
                  </a:lnTo>
                  <a:lnTo>
                    <a:pt x="50" y="214"/>
                  </a:lnTo>
                  <a:lnTo>
                    <a:pt x="0" y="143"/>
                  </a:lnTo>
                  <a:lnTo>
                    <a:pt x="1" y="14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9" name="任意多边形 185518"/>
            <p:cNvSpPr/>
            <p:nvPr/>
          </p:nvSpPr>
          <p:spPr>
            <a:xfrm>
              <a:off x="1714" y="1476"/>
              <a:ext cx="16" cy="41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0" name="任意多边形 185519"/>
            <p:cNvSpPr/>
            <p:nvPr/>
          </p:nvSpPr>
          <p:spPr>
            <a:xfrm>
              <a:off x="1757" y="1476"/>
              <a:ext cx="29" cy="127"/>
            </a:xfrm>
            <a:custGeom>
              <a:avLst/>
              <a:gdLst/>
              <a:ahLst/>
              <a:cxnLst/>
              <a:rect l="0" t="0" r="0" b="0"/>
              <a:pathLst>
                <a:path w="99" h="428">
                  <a:moveTo>
                    <a:pt x="0" y="0"/>
                  </a:moveTo>
                  <a:lnTo>
                    <a:pt x="99" y="143"/>
                  </a:lnTo>
                  <a:lnTo>
                    <a:pt x="99" y="285"/>
                  </a:lnTo>
                  <a:lnTo>
                    <a:pt x="0" y="428"/>
                  </a:lnTo>
                  <a:lnTo>
                    <a:pt x="1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1" name="任意多边形 185520"/>
            <p:cNvSpPr/>
            <p:nvPr/>
          </p:nvSpPr>
          <p:spPr>
            <a:xfrm>
              <a:off x="1935" y="1134"/>
              <a:ext cx="62" cy="127"/>
            </a:xfrm>
            <a:custGeom>
              <a:avLst/>
              <a:gdLst/>
              <a:ahLst/>
              <a:cxnLst/>
              <a:rect l="0" t="0" r="0" b="0"/>
              <a:pathLst>
                <a:path w="200" h="428">
                  <a:moveTo>
                    <a:pt x="0" y="71"/>
                  </a:moveTo>
                  <a:lnTo>
                    <a:pt x="49" y="0"/>
                  </a:lnTo>
                  <a:lnTo>
                    <a:pt x="149" y="0"/>
                  </a:lnTo>
                  <a:lnTo>
                    <a:pt x="199" y="71"/>
                  </a:lnTo>
                  <a:lnTo>
                    <a:pt x="199" y="142"/>
                  </a:lnTo>
                  <a:lnTo>
                    <a:pt x="149" y="214"/>
                  </a:lnTo>
                  <a:lnTo>
                    <a:pt x="49" y="214"/>
                  </a:lnTo>
                  <a:lnTo>
                    <a:pt x="0" y="285"/>
                  </a:lnTo>
                  <a:lnTo>
                    <a:pt x="0" y="428"/>
                  </a:lnTo>
                  <a:lnTo>
                    <a:pt x="199" y="428"/>
                  </a:lnTo>
                  <a:lnTo>
                    <a:pt x="200" y="4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2" name="任意多边形 185521"/>
            <p:cNvSpPr/>
            <p:nvPr/>
          </p:nvSpPr>
          <p:spPr>
            <a:xfrm>
              <a:off x="2026" y="1134"/>
              <a:ext cx="13" cy="43"/>
            </a:xfrm>
            <a:custGeom>
              <a:avLst/>
              <a:gdLst/>
              <a:ahLst/>
              <a:cxnLst/>
              <a:rect l="0" t="0" r="0" b="0"/>
              <a:pathLst>
                <a:path w="50" h="142">
                  <a:moveTo>
                    <a:pt x="0" y="142"/>
                  </a:moveTo>
                  <a:lnTo>
                    <a:pt x="49" y="0"/>
                  </a:lnTo>
                  <a:lnTo>
                    <a:pt x="5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3" name="任意多边形 185522"/>
            <p:cNvSpPr/>
            <p:nvPr/>
          </p:nvSpPr>
          <p:spPr>
            <a:xfrm>
              <a:off x="2325" y="838"/>
              <a:ext cx="58" cy="126"/>
            </a:xfrm>
            <a:custGeom>
              <a:avLst/>
              <a:gdLst/>
              <a:ahLst/>
              <a:cxnLst/>
              <a:rect l="0" t="0" r="0" b="0"/>
              <a:pathLst>
                <a:path w="201" h="427">
                  <a:moveTo>
                    <a:pt x="0" y="356"/>
                  </a:moveTo>
                  <a:lnTo>
                    <a:pt x="50" y="427"/>
                  </a:lnTo>
                  <a:lnTo>
                    <a:pt x="150" y="427"/>
                  </a:lnTo>
                  <a:lnTo>
                    <a:pt x="200" y="356"/>
                  </a:lnTo>
                  <a:lnTo>
                    <a:pt x="200" y="214"/>
                  </a:lnTo>
                  <a:lnTo>
                    <a:pt x="150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20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4" name="任意多边形 185523"/>
            <p:cNvSpPr/>
            <p:nvPr/>
          </p:nvSpPr>
          <p:spPr>
            <a:xfrm>
              <a:off x="2412" y="838"/>
              <a:ext cx="16" cy="40"/>
            </a:xfrm>
            <a:custGeom>
              <a:avLst/>
              <a:gdLst/>
              <a:ahLst/>
              <a:cxnLst/>
              <a:rect l="0" t="0" r="0" b="0"/>
              <a:pathLst>
                <a:path w="51" h="143">
                  <a:moveTo>
                    <a:pt x="0" y="143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5" name="任意多边形 185524"/>
            <p:cNvSpPr/>
            <p:nvPr/>
          </p:nvSpPr>
          <p:spPr>
            <a:xfrm>
              <a:off x="4470" y="843"/>
              <a:ext cx="61" cy="127"/>
            </a:xfrm>
            <a:custGeom>
              <a:avLst/>
              <a:gdLst/>
              <a:ahLst/>
              <a:cxnLst/>
              <a:rect l="0" t="0" r="0" b="0"/>
              <a:pathLst>
                <a:path w="200" h="427">
                  <a:moveTo>
                    <a:pt x="0" y="355"/>
                  </a:moveTo>
                  <a:lnTo>
                    <a:pt x="50" y="427"/>
                  </a:lnTo>
                  <a:lnTo>
                    <a:pt x="149" y="427"/>
                  </a:lnTo>
                  <a:lnTo>
                    <a:pt x="199" y="355"/>
                  </a:lnTo>
                  <a:lnTo>
                    <a:pt x="199" y="214"/>
                  </a:lnTo>
                  <a:lnTo>
                    <a:pt x="149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20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6" name="任意多边形 185525"/>
            <p:cNvSpPr/>
            <p:nvPr/>
          </p:nvSpPr>
          <p:spPr>
            <a:xfrm>
              <a:off x="4560" y="843"/>
              <a:ext cx="14" cy="41"/>
            </a:xfrm>
            <a:custGeom>
              <a:avLst/>
              <a:gdLst/>
              <a:ahLst/>
              <a:cxnLst/>
              <a:rect l="0" t="0" r="0" b="0"/>
              <a:pathLst>
                <a:path w="51" h="142">
                  <a:moveTo>
                    <a:pt x="0" y="142"/>
                  </a:moveTo>
                  <a:lnTo>
                    <a:pt x="50" y="0"/>
                  </a:lnTo>
                  <a:lnTo>
                    <a:pt x="5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7" name="任意多边形 185526"/>
            <p:cNvSpPr/>
            <p:nvPr/>
          </p:nvSpPr>
          <p:spPr>
            <a:xfrm>
              <a:off x="4574" y="843"/>
              <a:ext cx="16" cy="41"/>
            </a:xfrm>
            <a:custGeom>
              <a:avLst/>
              <a:gdLst/>
              <a:ahLst/>
              <a:cxnLst/>
              <a:rect l="0" t="0" r="0" b="0"/>
              <a:pathLst>
                <a:path w="49" h="142">
                  <a:moveTo>
                    <a:pt x="49" y="0"/>
                  </a:moveTo>
                  <a:lnTo>
                    <a:pt x="0" y="142"/>
                  </a:lnTo>
                  <a:lnTo>
                    <a:pt x="1" y="1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8" name="任意多边形 185527"/>
            <p:cNvSpPr/>
            <p:nvPr/>
          </p:nvSpPr>
          <p:spPr>
            <a:xfrm>
              <a:off x="2229" y="3415"/>
              <a:ext cx="61" cy="129"/>
            </a:xfrm>
            <a:custGeom>
              <a:avLst/>
              <a:gdLst/>
              <a:ahLst/>
              <a:cxnLst/>
              <a:rect l="0" t="0" r="0" b="0"/>
              <a:pathLst>
                <a:path w="201" h="428">
                  <a:moveTo>
                    <a:pt x="0" y="357"/>
                  </a:moveTo>
                  <a:lnTo>
                    <a:pt x="50" y="428"/>
                  </a:lnTo>
                  <a:lnTo>
                    <a:pt x="150" y="428"/>
                  </a:lnTo>
                  <a:lnTo>
                    <a:pt x="200" y="357"/>
                  </a:lnTo>
                  <a:lnTo>
                    <a:pt x="200" y="214"/>
                  </a:lnTo>
                  <a:lnTo>
                    <a:pt x="150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20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9" name="任意多边形 185528"/>
            <p:cNvSpPr/>
            <p:nvPr/>
          </p:nvSpPr>
          <p:spPr>
            <a:xfrm>
              <a:off x="2293" y="3437"/>
              <a:ext cx="45" cy="43"/>
            </a:xfrm>
            <a:custGeom>
              <a:avLst/>
              <a:gdLst/>
              <a:ahLst/>
              <a:cxnLst/>
              <a:rect l="0" t="0" r="0" b="0"/>
              <a:pathLst>
                <a:path w="146" h="145">
                  <a:moveTo>
                    <a:pt x="145" y="73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8" y="42"/>
                  </a:lnTo>
                  <a:lnTo>
                    <a:pt x="133" y="33"/>
                  </a:lnTo>
                  <a:lnTo>
                    <a:pt x="127" y="25"/>
                  </a:lnTo>
                  <a:lnTo>
                    <a:pt x="119" y="18"/>
                  </a:lnTo>
                  <a:lnTo>
                    <a:pt x="111" y="12"/>
                  </a:lnTo>
                  <a:lnTo>
                    <a:pt x="102" y="6"/>
                  </a:lnTo>
                  <a:lnTo>
                    <a:pt x="93" y="3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2"/>
                  </a:lnTo>
                  <a:lnTo>
                    <a:pt x="24" y="18"/>
                  </a:lnTo>
                  <a:lnTo>
                    <a:pt x="17" y="25"/>
                  </a:lnTo>
                  <a:lnTo>
                    <a:pt x="11" y="33"/>
                  </a:lnTo>
                  <a:lnTo>
                    <a:pt x="6" y="42"/>
                  </a:lnTo>
                  <a:lnTo>
                    <a:pt x="3" y="52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83"/>
                  </a:lnTo>
                  <a:lnTo>
                    <a:pt x="3" y="93"/>
                  </a:lnTo>
                  <a:lnTo>
                    <a:pt x="6" y="103"/>
                  </a:lnTo>
                  <a:lnTo>
                    <a:pt x="11" y="111"/>
                  </a:lnTo>
                  <a:lnTo>
                    <a:pt x="17" y="121"/>
                  </a:lnTo>
                  <a:lnTo>
                    <a:pt x="24" y="128"/>
                  </a:lnTo>
                  <a:lnTo>
                    <a:pt x="33" y="134"/>
                  </a:lnTo>
                  <a:lnTo>
                    <a:pt x="42" y="139"/>
                  </a:lnTo>
                  <a:lnTo>
                    <a:pt x="52" y="142"/>
                  </a:lnTo>
                  <a:lnTo>
                    <a:pt x="62" y="145"/>
                  </a:lnTo>
                  <a:lnTo>
                    <a:pt x="72" y="145"/>
                  </a:lnTo>
                  <a:lnTo>
                    <a:pt x="82" y="145"/>
                  </a:lnTo>
                  <a:lnTo>
                    <a:pt x="93" y="142"/>
                  </a:lnTo>
                  <a:lnTo>
                    <a:pt x="102" y="139"/>
                  </a:lnTo>
                  <a:lnTo>
                    <a:pt x="111" y="134"/>
                  </a:lnTo>
                  <a:lnTo>
                    <a:pt x="119" y="128"/>
                  </a:lnTo>
                  <a:lnTo>
                    <a:pt x="127" y="121"/>
                  </a:lnTo>
                  <a:lnTo>
                    <a:pt x="133" y="111"/>
                  </a:lnTo>
                  <a:lnTo>
                    <a:pt x="138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5" y="73"/>
                  </a:lnTo>
                  <a:lnTo>
                    <a:pt x="146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0" name="任意多边形 185529"/>
            <p:cNvSpPr/>
            <p:nvPr/>
          </p:nvSpPr>
          <p:spPr>
            <a:xfrm>
              <a:off x="1981" y="2973"/>
              <a:ext cx="42" cy="44"/>
            </a:xfrm>
            <a:custGeom>
              <a:avLst/>
              <a:gdLst/>
              <a:ahLst/>
              <a:cxnLst/>
              <a:rect l="0" t="0" r="0" b="0"/>
              <a:pathLst>
                <a:path w="146" h="144">
                  <a:moveTo>
                    <a:pt x="145" y="72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9" y="41"/>
                  </a:lnTo>
                  <a:lnTo>
                    <a:pt x="134" y="32"/>
                  </a:lnTo>
                  <a:lnTo>
                    <a:pt x="128" y="24"/>
                  </a:lnTo>
                  <a:lnTo>
                    <a:pt x="120" y="17"/>
                  </a:lnTo>
                  <a:lnTo>
                    <a:pt x="111" y="11"/>
                  </a:lnTo>
                  <a:lnTo>
                    <a:pt x="102" y="6"/>
                  </a:lnTo>
                  <a:lnTo>
                    <a:pt x="93" y="3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5" y="17"/>
                  </a:lnTo>
                  <a:lnTo>
                    <a:pt x="18" y="24"/>
                  </a:lnTo>
                  <a:lnTo>
                    <a:pt x="12" y="32"/>
                  </a:lnTo>
                  <a:lnTo>
                    <a:pt x="6" y="41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2"/>
                  </a:lnTo>
                  <a:lnTo>
                    <a:pt x="6" y="103"/>
                  </a:lnTo>
                  <a:lnTo>
                    <a:pt x="12" y="111"/>
                  </a:lnTo>
                  <a:lnTo>
                    <a:pt x="18" y="120"/>
                  </a:lnTo>
                  <a:lnTo>
                    <a:pt x="25" y="127"/>
                  </a:lnTo>
                  <a:lnTo>
                    <a:pt x="33" y="133"/>
                  </a:lnTo>
                  <a:lnTo>
                    <a:pt x="42" y="138"/>
                  </a:lnTo>
                  <a:lnTo>
                    <a:pt x="52" y="141"/>
                  </a:lnTo>
                  <a:lnTo>
                    <a:pt x="62" y="143"/>
                  </a:lnTo>
                  <a:lnTo>
                    <a:pt x="73" y="144"/>
                  </a:lnTo>
                  <a:lnTo>
                    <a:pt x="83" y="143"/>
                  </a:lnTo>
                  <a:lnTo>
                    <a:pt x="93" y="141"/>
                  </a:lnTo>
                  <a:lnTo>
                    <a:pt x="102" y="138"/>
                  </a:lnTo>
                  <a:lnTo>
                    <a:pt x="111" y="133"/>
                  </a:lnTo>
                  <a:lnTo>
                    <a:pt x="120" y="127"/>
                  </a:lnTo>
                  <a:lnTo>
                    <a:pt x="128" y="120"/>
                  </a:lnTo>
                  <a:lnTo>
                    <a:pt x="134" y="111"/>
                  </a:lnTo>
                  <a:lnTo>
                    <a:pt x="139" y="103"/>
                  </a:lnTo>
                  <a:lnTo>
                    <a:pt x="142" y="92"/>
                  </a:lnTo>
                  <a:lnTo>
                    <a:pt x="144" y="82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1" name="任意多边形 185530"/>
            <p:cNvSpPr/>
            <p:nvPr/>
          </p:nvSpPr>
          <p:spPr>
            <a:xfrm>
              <a:off x="1829" y="2879"/>
              <a:ext cx="42" cy="46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45" y="73"/>
                  </a:moveTo>
                  <a:lnTo>
                    <a:pt x="145" y="62"/>
                  </a:lnTo>
                  <a:lnTo>
                    <a:pt x="141" y="52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5"/>
                  </a:lnTo>
                  <a:lnTo>
                    <a:pt x="120" y="18"/>
                  </a:lnTo>
                  <a:lnTo>
                    <a:pt x="112" y="12"/>
                  </a:lnTo>
                  <a:lnTo>
                    <a:pt x="103" y="7"/>
                  </a:lnTo>
                  <a:lnTo>
                    <a:pt x="93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3" y="12"/>
                  </a:lnTo>
                  <a:lnTo>
                    <a:pt x="24" y="18"/>
                  </a:lnTo>
                  <a:lnTo>
                    <a:pt x="17" y="25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2"/>
                  </a:lnTo>
                  <a:lnTo>
                    <a:pt x="1" y="62"/>
                  </a:lnTo>
                  <a:lnTo>
                    <a:pt x="0" y="73"/>
                  </a:lnTo>
                  <a:lnTo>
                    <a:pt x="1" y="83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7"/>
                  </a:lnTo>
                  <a:lnTo>
                    <a:pt x="33" y="133"/>
                  </a:lnTo>
                  <a:lnTo>
                    <a:pt x="43" y="138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3" y="143"/>
                  </a:lnTo>
                  <a:lnTo>
                    <a:pt x="103" y="138"/>
                  </a:lnTo>
                  <a:lnTo>
                    <a:pt x="112" y="133"/>
                  </a:lnTo>
                  <a:lnTo>
                    <a:pt x="120" y="127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1" y="94"/>
                  </a:lnTo>
                  <a:lnTo>
                    <a:pt x="145" y="83"/>
                  </a:lnTo>
                  <a:lnTo>
                    <a:pt x="145" y="73"/>
                  </a:lnTo>
                  <a:lnTo>
                    <a:pt x="146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2" name="任意多边形 185531"/>
            <p:cNvSpPr/>
            <p:nvPr/>
          </p:nvSpPr>
          <p:spPr>
            <a:xfrm>
              <a:off x="1832" y="4005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6" h="144">
                  <a:moveTo>
                    <a:pt x="145" y="72"/>
                  </a:moveTo>
                  <a:lnTo>
                    <a:pt x="144" y="62"/>
                  </a:lnTo>
                  <a:lnTo>
                    <a:pt x="142" y="51"/>
                  </a:lnTo>
                  <a:lnTo>
                    <a:pt x="139" y="41"/>
                  </a:lnTo>
                  <a:lnTo>
                    <a:pt x="134" y="32"/>
                  </a:lnTo>
                  <a:lnTo>
                    <a:pt x="127" y="24"/>
                  </a:lnTo>
                  <a:lnTo>
                    <a:pt x="120" y="17"/>
                  </a:lnTo>
                  <a:lnTo>
                    <a:pt x="111" y="11"/>
                  </a:lnTo>
                  <a:lnTo>
                    <a:pt x="103" y="6"/>
                  </a:lnTo>
                  <a:lnTo>
                    <a:pt x="93" y="2"/>
                  </a:lnTo>
                  <a:lnTo>
                    <a:pt x="83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2" y="2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4" y="17"/>
                  </a:lnTo>
                  <a:lnTo>
                    <a:pt x="17" y="24"/>
                  </a:lnTo>
                  <a:lnTo>
                    <a:pt x="11" y="32"/>
                  </a:lnTo>
                  <a:lnTo>
                    <a:pt x="6" y="41"/>
                  </a:lnTo>
                  <a:lnTo>
                    <a:pt x="3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3" y="92"/>
                  </a:lnTo>
                  <a:lnTo>
                    <a:pt x="6" y="101"/>
                  </a:lnTo>
                  <a:lnTo>
                    <a:pt x="11" y="111"/>
                  </a:lnTo>
                  <a:lnTo>
                    <a:pt x="17" y="120"/>
                  </a:lnTo>
                  <a:lnTo>
                    <a:pt x="24" y="127"/>
                  </a:lnTo>
                  <a:lnTo>
                    <a:pt x="33" y="133"/>
                  </a:lnTo>
                  <a:lnTo>
                    <a:pt x="42" y="138"/>
                  </a:lnTo>
                  <a:lnTo>
                    <a:pt x="52" y="141"/>
                  </a:lnTo>
                  <a:lnTo>
                    <a:pt x="62" y="143"/>
                  </a:lnTo>
                  <a:lnTo>
                    <a:pt x="72" y="144"/>
                  </a:lnTo>
                  <a:lnTo>
                    <a:pt x="83" y="143"/>
                  </a:lnTo>
                  <a:lnTo>
                    <a:pt x="93" y="141"/>
                  </a:lnTo>
                  <a:lnTo>
                    <a:pt x="103" y="138"/>
                  </a:lnTo>
                  <a:lnTo>
                    <a:pt x="111" y="133"/>
                  </a:lnTo>
                  <a:lnTo>
                    <a:pt x="120" y="127"/>
                  </a:lnTo>
                  <a:lnTo>
                    <a:pt x="127" y="120"/>
                  </a:lnTo>
                  <a:lnTo>
                    <a:pt x="134" y="111"/>
                  </a:lnTo>
                  <a:lnTo>
                    <a:pt x="139" y="101"/>
                  </a:lnTo>
                  <a:lnTo>
                    <a:pt x="142" y="92"/>
                  </a:lnTo>
                  <a:lnTo>
                    <a:pt x="144" y="82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3" name="任意多边形 185532"/>
            <p:cNvSpPr/>
            <p:nvPr/>
          </p:nvSpPr>
          <p:spPr>
            <a:xfrm>
              <a:off x="1981" y="3900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6" h="145">
                  <a:moveTo>
                    <a:pt x="145" y="72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9" y="42"/>
                  </a:lnTo>
                  <a:lnTo>
                    <a:pt x="134" y="33"/>
                  </a:lnTo>
                  <a:lnTo>
                    <a:pt x="128" y="24"/>
                  </a:lnTo>
                  <a:lnTo>
                    <a:pt x="120" y="17"/>
                  </a:lnTo>
                  <a:lnTo>
                    <a:pt x="111" y="11"/>
                  </a:lnTo>
                  <a:lnTo>
                    <a:pt x="102" y="6"/>
                  </a:lnTo>
                  <a:lnTo>
                    <a:pt x="93" y="3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5" y="17"/>
                  </a:lnTo>
                  <a:lnTo>
                    <a:pt x="18" y="24"/>
                  </a:lnTo>
                  <a:lnTo>
                    <a:pt x="12" y="33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6" y="103"/>
                  </a:lnTo>
                  <a:lnTo>
                    <a:pt x="12" y="112"/>
                  </a:lnTo>
                  <a:lnTo>
                    <a:pt x="18" y="120"/>
                  </a:lnTo>
                  <a:lnTo>
                    <a:pt x="25" y="127"/>
                  </a:lnTo>
                  <a:lnTo>
                    <a:pt x="33" y="133"/>
                  </a:lnTo>
                  <a:lnTo>
                    <a:pt x="42" y="139"/>
                  </a:lnTo>
                  <a:lnTo>
                    <a:pt x="52" y="142"/>
                  </a:lnTo>
                  <a:lnTo>
                    <a:pt x="62" y="145"/>
                  </a:lnTo>
                  <a:lnTo>
                    <a:pt x="73" y="145"/>
                  </a:lnTo>
                  <a:lnTo>
                    <a:pt x="83" y="145"/>
                  </a:lnTo>
                  <a:lnTo>
                    <a:pt x="93" y="142"/>
                  </a:lnTo>
                  <a:lnTo>
                    <a:pt x="102" y="139"/>
                  </a:lnTo>
                  <a:lnTo>
                    <a:pt x="111" y="133"/>
                  </a:lnTo>
                  <a:lnTo>
                    <a:pt x="120" y="127"/>
                  </a:lnTo>
                  <a:lnTo>
                    <a:pt x="128" y="120"/>
                  </a:lnTo>
                  <a:lnTo>
                    <a:pt x="134" y="112"/>
                  </a:lnTo>
                  <a:lnTo>
                    <a:pt x="139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4" name="任意多边形 185533"/>
            <p:cNvSpPr/>
            <p:nvPr/>
          </p:nvSpPr>
          <p:spPr>
            <a:xfrm>
              <a:off x="1826" y="1433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145" h="146">
                  <a:moveTo>
                    <a:pt x="144" y="73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20" y="19"/>
                  </a:lnTo>
                  <a:lnTo>
                    <a:pt x="112" y="12"/>
                  </a:lnTo>
                  <a:lnTo>
                    <a:pt x="103" y="7"/>
                  </a:lnTo>
                  <a:lnTo>
                    <a:pt x="92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3" y="12"/>
                  </a:lnTo>
                  <a:lnTo>
                    <a:pt x="25" y="19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2"/>
                  </a:lnTo>
                  <a:lnTo>
                    <a:pt x="1" y="62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1"/>
                  </a:lnTo>
                  <a:lnTo>
                    <a:pt x="25" y="128"/>
                  </a:lnTo>
                  <a:lnTo>
                    <a:pt x="33" y="134"/>
                  </a:lnTo>
                  <a:lnTo>
                    <a:pt x="43" y="139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2" y="143"/>
                  </a:lnTo>
                  <a:lnTo>
                    <a:pt x="103" y="139"/>
                  </a:lnTo>
                  <a:lnTo>
                    <a:pt x="112" y="134"/>
                  </a:lnTo>
                  <a:lnTo>
                    <a:pt x="120" y="128"/>
                  </a:lnTo>
                  <a:lnTo>
                    <a:pt x="127" y="121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2" y="94"/>
                  </a:lnTo>
                  <a:lnTo>
                    <a:pt x="144" y="84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5" name="任意多边形 185534"/>
            <p:cNvSpPr/>
            <p:nvPr/>
          </p:nvSpPr>
          <p:spPr>
            <a:xfrm>
              <a:off x="1981" y="1277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6" h="145">
                  <a:moveTo>
                    <a:pt x="145" y="73"/>
                  </a:moveTo>
                  <a:lnTo>
                    <a:pt x="144" y="62"/>
                  </a:lnTo>
                  <a:lnTo>
                    <a:pt x="142" y="53"/>
                  </a:lnTo>
                  <a:lnTo>
                    <a:pt x="139" y="42"/>
                  </a:lnTo>
                  <a:lnTo>
                    <a:pt x="134" y="33"/>
                  </a:lnTo>
                  <a:lnTo>
                    <a:pt x="128" y="25"/>
                  </a:lnTo>
                  <a:lnTo>
                    <a:pt x="121" y="18"/>
                  </a:lnTo>
                  <a:lnTo>
                    <a:pt x="111" y="12"/>
                  </a:lnTo>
                  <a:lnTo>
                    <a:pt x="103" y="7"/>
                  </a:lnTo>
                  <a:lnTo>
                    <a:pt x="93" y="3"/>
                  </a:lnTo>
                  <a:lnTo>
                    <a:pt x="83" y="1"/>
                  </a:lnTo>
                  <a:lnTo>
                    <a:pt x="73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7"/>
                  </a:lnTo>
                  <a:lnTo>
                    <a:pt x="33" y="12"/>
                  </a:lnTo>
                  <a:lnTo>
                    <a:pt x="25" y="18"/>
                  </a:lnTo>
                  <a:lnTo>
                    <a:pt x="18" y="25"/>
                  </a:lnTo>
                  <a:lnTo>
                    <a:pt x="12" y="33"/>
                  </a:lnTo>
                  <a:lnTo>
                    <a:pt x="6" y="42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83"/>
                  </a:lnTo>
                  <a:lnTo>
                    <a:pt x="3" y="93"/>
                  </a:lnTo>
                  <a:lnTo>
                    <a:pt x="6" y="103"/>
                  </a:lnTo>
                  <a:lnTo>
                    <a:pt x="12" y="112"/>
                  </a:lnTo>
                  <a:lnTo>
                    <a:pt x="18" y="120"/>
                  </a:lnTo>
                  <a:lnTo>
                    <a:pt x="25" y="128"/>
                  </a:lnTo>
                  <a:lnTo>
                    <a:pt x="33" y="134"/>
                  </a:lnTo>
                  <a:lnTo>
                    <a:pt x="42" y="138"/>
                  </a:lnTo>
                  <a:lnTo>
                    <a:pt x="52" y="142"/>
                  </a:lnTo>
                  <a:lnTo>
                    <a:pt x="62" y="144"/>
                  </a:lnTo>
                  <a:lnTo>
                    <a:pt x="73" y="145"/>
                  </a:lnTo>
                  <a:lnTo>
                    <a:pt x="83" y="144"/>
                  </a:lnTo>
                  <a:lnTo>
                    <a:pt x="93" y="142"/>
                  </a:lnTo>
                  <a:lnTo>
                    <a:pt x="103" y="138"/>
                  </a:lnTo>
                  <a:lnTo>
                    <a:pt x="111" y="134"/>
                  </a:lnTo>
                  <a:lnTo>
                    <a:pt x="121" y="128"/>
                  </a:lnTo>
                  <a:lnTo>
                    <a:pt x="128" y="120"/>
                  </a:lnTo>
                  <a:lnTo>
                    <a:pt x="134" y="112"/>
                  </a:lnTo>
                  <a:lnTo>
                    <a:pt x="139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5" y="73"/>
                  </a:lnTo>
                  <a:lnTo>
                    <a:pt x="146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6" name="任意多边形 185535"/>
            <p:cNvSpPr/>
            <p:nvPr/>
          </p:nvSpPr>
          <p:spPr>
            <a:xfrm>
              <a:off x="2293" y="956"/>
              <a:ext cx="45" cy="43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45" y="72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8" y="43"/>
                  </a:lnTo>
                  <a:lnTo>
                    <a:pt x="133" y="33"/>
                  </a:lnTo>
                  <a:lnTo>
                    <a:pt x="127" y="25"/>
                  </a:lnTo>
                  <a:lnTo>
                    <a:pt x="119" y="18"/>
                  </a:lnTo>
                  <a:lnTo>
                    <a:pt x="111" y="11"/>
                  </a:lnTo>
                  <a:lnTo>
                    <a:pt x="102" y="7"/>
                  </a:lnTo>
                  <a:lnTo>
                    <a:pt x="93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7"/>
                  </a:lnTo>
                  <a:lnTo>
                    <a:pt x="33" y="11"/>
                  </a:lnTo>
                  <a:lnTo>
                    <a:pt x="24" y="18"/>
                  </a:lnTo>
                  <a:lnTo>
                    <a:pt x="17" y="25"/>
                  </a:lnTo>
                  <a:lnTo>
                    <a:pt x="11" y="33"/>
                  </a:lnTo>
                  <a:lnTo>
                    <a:pt x="6" y="43"/>
                  </a:lnTo>
                  <a:lnTo>
                    <a:pt x="3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7"/>
                  </a:lnTo>
                  <a:lnTo>
                    <a:pt x="33" y="133"/>
                  </a:lnTo>
                  <a:lnTo>
                    <a:pt x="42" y="138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3" y="143"/>
                  </a:lnTo>
                  <a:lnTo>
                    <a:pt x="102" y="138"/>
                  </a:lnTo>
                  <a:lnTo>
                    <a:pt x="111" y="133"/>
                  </a:lnTo>
                  <a:lnTo>
                    <a:pt x="119" y="127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2" y="94"/>
                  </a:lnTo>
                  <a:lnTo>
                    <a:pt x="144" y="83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7" name="任意多边形 185536"/>
            <p:cNvSpPr/>
            <p:nvPr/>
          </p:nvSpPr>
          <p:spPr>
            <a:xfrm>
              <a:off x="3924" y="1430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5" h="146">
                  <a:moveTo>
                    <a:pt x="144" y="73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20" y="18"/>
                  </a:lnTo>
                  <a:lnTo>
                    <a:pt x="112" y="11"/>
                  </a:lnTo>
                  <a:lnTo>
                    <a:pt x="103" y="6"/>
                  </a:lnTo>
                  <a:lnTo>
                    <a:pt x="93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3" y="6"/>
                  </a:lnTo>
                  <a:lnTo>
                    <a:pt x="33" y="11"/>
                  </a:lnTo>
                  <a:lnTo>
                    <a:pt x="25" y="18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2"/>
                  </a:lnTo>
                  <a:lnTo>
                    <a:pt x="1" y="62"/>
                  </a:lnTo>
                  <a:lnTo>
                    <a:pt x="0" y="73"/>
                  </a:lnTo>
                  <a:lnTo>
                    <a:pt x="1" y="83"/>
                  </a:lnTo>
                  <a:lnTo>
                    <a:pt x="3" y="93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5" y="128"/>
                  </a:lnTo>
                  <a:lnTo>
                    <a:pt x="33" y="134"/>
                  </a:lnTo>
                  <a:lnTo>
                    <a:pt x="43" y="139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3" y="143"/>
                  </a:lnTo>
                  <a:lnTo>
                    <a:pt x="103" y="139"/>
                  </a:lnTo>
                  <a:lnTo>
                    <a:pt x="112" y="134"/>
                  </a:lnTo>
                  <a:lnTo>
                    <a:pt x="120" y="128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8" name="任意多边形 185537"/>
            <p:cNvSpPr/>
            <p:nvPr/>
          </p:nvSpPr>
          <p:spPr>
            <a:xfrm>
              <a:off x="3971" y="1274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145" h="144">
                  <a:moveTo>
                    <a:pt x="144" y="72"/>
                  </a:moveTo>
                  <a:lnTo>
                    <a:pt x="144" y="62"/>
                  </a:lnTo>
                  <a:lnTo>
                    <a:pt x="141" y="52"/>
                  </a:lnTo>
                  <a:lnTo>
                    <a:pt x="138" y="41"/>
                  </a:lnTo>
                  <a:lnTo>
                    <a:pt x="133" y="33"/>
                  </a:lnTo>
                  <a:lnTo>
                    <a:pt x="127" y="24"/>
                  </a:lnTo>
                  <a:lnTo>
                    <a:pt x="120" y="17"/>
                  </a:lnTo>
                  <a:lnTo>
                    <a:pt x="112" y="11"/>
                  </a:lnTo>
                  <a:lnTo>
                    <a:pt x="103" y="6"/>
                  </a:lnTo>
                  <a:lnTo>
                    <a:pt x="93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4" y="17"/>
                  </a:lnTo>
                  <a:lnTo>
                    <a:pt x="17" y="24"/>
                  </a:lnTo>
                  <a:lnTo>
                    <a:pt x="11" y="33"/>
                  </a:lnTo>
                  <a:lnTo>
                    <a:pt x="6" y="41"/>
                  </a:lnTo>
                  <a:lnTo>
                    <a:pt x="3" y="52"/>
                  </a:lnTo>
                  <a:lnTo>
                    <a:pt x="1" y="62"/>
                  </a:lnTo>
                  <a:lnTo>
                    <a:pt x="0" y="72"/>
                  </a:lnTo>
                  <a:lnTo>
                    <a:pt x="1" y="82"/>
                  </a:lnTo>
                  <a:lnTo>
                    <a:pt x="3" y="92"/>
                  </a:lnTo>
                  <a:lnTo>
                    <a:pt x="6" y="102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7"/>
                  </a:lnTo>
                  <a:lnTo>
                    <a:pt x="33" y="133"/>
                  </a:lnTo>
                  <a:lnTo>
                    <a:pt x="42" y="138"/>
                  </a:lnTo>
                  <a:lnTo>
                    <a:pt x="52" y="142"/>
                  </a:lnTo>
                  <a:lnTo>
                    <a:pt x="62" y="144"/>
                  </a:lnTo>
                  <a:lnTo>
                    <a:pt x="72" y="144"/>
                  </a:lnTo>
                  <a:lnTo>
                    <a:pt x="82" y="144"/>
                  </a:lnTo>
                  <a:lnTo>
                    <a:pt x="93" y="142"/>
                  </a:lnTo>
                  <a:lnTo>
                    <a:pt x="103" y="138"/>
                  </a:lnTo>
                  <a:lnTo>
                    <a:pt x="112" y="133"/>
                  </a:lnTo>
                  <a:lnTo>
                    <a:pt x="120" y="127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2"/>
                  </a:lnTo>
                  <a:lnTo>
                    <a:pt x="141" y="92"/>
                  </a:lnTo>
                  <a:lnTo>
                    <a:pt x="144" y="82"/>
                  </a:lnTo>
                  <a:lnTo>
                    <a:pt x="144" y="72"/>
                  </a:lnTo>
                  <a:lnTo>
                    <a:pt x="145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9" name="任意多边形 185538"/>
            <p:cNvSpPr/>
            <p:nvPr/>
          </p:nvSpPr>
          <p:spPr>
            <a:xfrm>
              <a:off x="4422" y="956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45" y="72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9" y="43"/>
                  </a:lnTo>
                  <a:lnTo>
                    <a:pt x="133" y="33"/>
                  </a:lnTo>
                  <a:lnTo>
                    <a:pt x="127" y="25"/>
                  </a:lnTo>
                  <a:lnTo>
                    <a:pt x="119" y="18"/>
                  </a:lnTo>
                  <a:lnTo>
                    <a:pt x="111" y="11"/>
                  </a:lnTo>
                  <a:lnTo>
                    <a:pt x="102" y="7"/>
                  </a:lnTo>
                  <a:lnTo>
                    <a:pt x="93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7"/>
                  </a:lnTo>
                  <a:lnTo>
                    <a:pt x="33" y="11"/>
                  </a:lnTo>
                  <a:lnTo>
                    <a:pt x="24" y="18"/>
                  </a:lnTo>
                  <a:lnTo>
                    <a:pt x="17" y="25"/>
                  </a:lnTo>
                  <a:lnTo>
                    <a:pt x="11" y="33"/>
                  </a:lnTo>
                  <a:lnTo>
                    <a:pt x="6" y="43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2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7"/>
                  </a:lnTo>
                  <a:lnTo>
                    <a:pt x="33" y="133"/>
                  </a:lnTo>
                  <a:lnTo>
                    <a:pt x="42" y="138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3" y="145"/>
                  </a:lnTo>
                  <a:lnTo>
                    <a:pt x="93" y="143"/>
                  </a:lnTo>
                  <a:lnTo>
                    <a:pt x="102" y="138"/>
                  </a:lnTo>
                  <a:lnTo>
                    <a:pt x="111" y="133"/>
                  </a:lnTo>
                  <a:lnTo>
                    <a:pt x="119" y="127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9" y="103"/>
                  </a:lnTo>
                  <a:lnTo>
                    <a:pt x="142" y="94"/>
                  </a:lnTo>
                  <a:lnTo>
                    <a:pt x="144" y="83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0" name="任意多边形 185539"/>
            <p:cNvSpPr/>
            <p:nvPr/>
          </p:nvSpPr>
          <p:spPr>
            <a:xfrm>
              <a:off x="4864" y="1266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146" h="145">
                  <a:moveTo>
                    <a:pt x="145" y="72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4"/>
                  </a:lnTo>
                  <a:lnTo>
                    <a:pt x="120" y="17"/>
                  </a:lnTo>
                  <a:lnTo>
                    <a:pt x="112" y="11"/>
                  </a:lnTo>
                  <a:lnTo>
                    <a:pt x="103" y="6"/>
                  </a:lnTo>
                  <a:lnTo>
                    <a:pt x="93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5" y="17"/>
                  </a:lnTo>
                  <a:lnTo>
                    <a:pt x="18" y="24"/>
                  </a:lnTo>
                  <a:lnTo>
                    <a:pt x="12" y="34"/>
                  </a:lnTo>
                  <a:lnTo>
                    <a:pt x="7" y="43"/>
                  </a:lnTo>
                  <a:lnTo>
                    <a:pt x="3" y="52"/>
                  </a:lnTo>
                  <a:lnTo>
                    <a:pt x="1" y="62"/>
                  </a:lnTo>
                  <a:lnTo>
                    <a:pt x="0" y="72"/>
                  </a:lnTo>
                  <a:lnTo>
                    <a:pt x="1" y="83"/>
                  </a:lnTo>
                  <a:lnTo>
                    <a:pt x="3" y="93"/>
                  </a:lnTo>
                  <a:lnTo>
                    <a:pt x="7" y="103"/>
                  </a:lnTo>
                  <a:lnTo>
                    <a:pt x="12" y="112"/>
                  </a:lnTo>
                  <a:lnTo>
                    <a:pt x="18" y="120"/>
                  </a:lnTo>
                  <a:lnTo>
                    <a:pt x="25" y="127"/>
                  </a:lnTo>
                  <a:lnTo>
                    <a:pt x="33" y="134"/>
                  </a:lnTo>
                  <a:lnTo>
                    <a:pt x="42" y="139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5"/>
                  </a:lnTo>
                  <a:lnTo>
                    <a:pt x="83" y="145"/>
                  </a:lnTo>
                  <a:lnTo>
                    <a:pt x="93" y="143"/>
                  </a:lnTo>
                  <a:lnTo>
                    <a:pt x="103" y="139"/>
                  </a:lnTo>
                  <a:lnTo>
                    <a:pt x="112" y="134"/>
                  </a:lnTo>
                  <a:lnTo>
                    <a:pt x="120" y="127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5" y="72"/>
                  </a:lnTo>
                  <a:lnTo>
                    <a:pt x="146" y="7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1" name="任意多边形 185540"/>
            <p:cNvSpPr/>
            <p:nvPr/>
          </p:nvSpPr>
          <p:spPr>
            <a:xfrm>
              <a:off x="4918" y="1430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45" y="73"/>
                  </a:moveTo>
                  <a:lnTo>
                    <a:pt x="144" y="62"/>
                  </a:lnTo>
                  <a:lnTo>
                    <a:pt x="142" y="52"/>
                  </a:lnTo>
                  <a:lnTo>
                    <a:pt x="139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19" y="18"/>
                  </a:lnTo>
                  <a:lnTo>
                    <a:pt x="111" y="11"/>
                  </a:lnTo>
                  <a:lnTo>
                    <a:pt x="102" y="6"/>
                  </a:lnTo>
                  <a:lnTo>
                    <a:pt x="93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2" y="6"/>
                  </a:lnTo>
                  <a:lnTo>
                    <a:pt x="33" y="11"/>
                  </a:lnTo>
                  <a:lnTo>
                    <a:pt x="24" y="18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8"/>
                  </a:lnTo>
                  <a:lnTo>
                    <a:pt x="33" y="134"/>
                  </a:lnTo>
                  <a:lnTo>
                    <a:pt x="42" y="139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3" y="143"/>
                  </a:lnTo>
                  <a:lnTo>
                    <a:pt x="102" y="139"/>
                  </a:lnTo>
                  <a:lnTo>
                    <a:pt x="111" y="134"/>
                  </a:lnTo>
                  <a:lnTo>
                    <a:pt x="119" y="128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9" y="103"/>
                  </a:lnTo>
                  <a:lnTo>
                    <a:pt x="142" y="93"/>
                  </a:lnTo>
                  <a:lnTo>
                    <a:pt x="144" y="83"/>
                  </a:lnTo>
                  <a:lnTo>
                    <a:pt x="145" y="73"/>
                  </a:lnTo>
                  <a:lnTo>
                    <a:pt x="146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2" name="任意多边形 185541"/>
            <p:cNvSpPr/>
            <p:nvPr/>
          </p:nvSpPr>
          <p:spPr>
            <a:xfrm>
              <a:off x="4118" y="1072"/>
              <a:ext cx="43" cy="46"/>
            </a:xfrm>
            <a:custGeom>
              <a:avLst/>
              <a:gdLst/>
              <a:ahLst/>
              <a:cxnLst/>
              <a:rect l="0" t="0" r="0" b="0"/>
              <a:pathLst>
                <a:path w="146" h="146">
                  <a:moveTo>
                    <a:pt x="145" y="73"/>
                  </a:moveTo>
                  <a:lnTo>
                    <a:pt x="145" y="63"/>
                  </a:lnTo>
                  <a:lnTo>
                    <a:pt x="143" y="53"/>
                  </a:lnTo>
                  <a:lnTo>
                    <a:pt x="139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20" y="18"/>
                  </a:lnTo>
                  <a:lnTo>
                    <a:pt x="112" y="12"/>
                  </a:lnTo>
                  <a:lnTo>
                    <a:pt x="103" y="7"/>
                  </a:lnTo>
                  <a:lnTo>
                    <a:pt x="93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4" y="12"/>
                  </a:lnTo>
                  <a:lnTo>
                    <a:pt x="25" y="18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3"/>
                  </a:lnTo>
                  <a:lnTo>
                    <a:pt x="1" y="63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5" y="128"/>
                  </a:lnTo>
                  <a:lnTo>
                    <a:pt x="34" y="135"/>
                  </a:lnTo>
                  <a:lnTo>
                    <a:pt x="43" y="140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3" y="145"/>
                  </a:lnTo>
                  <a:lnTo>
                    <a:pt x="93" y="143"/>
                  </a:lnTo>
                  <a:lnTo>
                    <a:pt x="103" y="140"/>
                  </a:lnTo>
                  <a:lnTo>
                    <a:pt x="112" y="135"/>
                  </a:lnTo>
                  <a:lnTo>
                    <a:pt x="120" y="128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9" y="103"/>
                  </a:lnTo>
                  <a:lnTo>
                    <a:pt x="143" y="94"/>
                  </a:lnTo>
                  <a:lnTo>
                    <a:pt x="145" y="84"/>
                  </a:lnTo>
                  <a:lnTo>
                    <a:pt x="145" y="73"/>
                  </a:lnTo>
                  <a:lnTo>
                    <a:pt x="146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3" name="任意多边形 185542"/>
            <p:cNvSpPr/>
            <p:nvPr/>
          </p:nvSpPr>
          <p:spPr>
            <a:xfrm>
              <a:off x="4720" y="1072"/>
              <a:ext cx="43" cy="46"/>
            </a:xfrm>
            <a:custGeom>
              <a:avLst/>
              <a:gdLst/>
              <a:ahLst/>
              <a:cxnLst/>
              <a:rect l="0" t="0" r="0" b="0"/>
              <a:pathLst>
                <a:path w="145" h="146">
                  <a:moveTo>
                    <a:pt x="144" y="73"/>
                  </a:moveTo>
                  <a:lnTo>
                    <a:pt x="143" y="63"/>
                  </a:lnTo>
                  <a:lnTo>
                    <a:pt x="141" y="53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19" y="18"/>
                  </a:lnTo>
                  <a:lnTo>
                    <a:pt x="111" y="12"/>
                  </a:lnTo>
                  <a:lnTo>
                    <a:pt x="102" y="7"/>
                  </a:lnTo>
                  <a:lnTo>
                    <a:pt x="92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1" y="7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3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0" y="84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4" y="128"/>
                  </a:lnTo>
                  <a:lnTo>
                    <a:pt x="32" y="135"/>
                  </a:lnTo>
                  <a:lnTo>
                    <a:pt x="41" y="140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2" y="143"/>
                  </a:lnTo>
                  <a:lnTo>
                    <a:pt x="102" y="140"/>
                  </a:lnTo>
                  <a:lnTo>
                    <a:pt x="111" y="135"/>
                  </a:lnTo>
                  <a:lnTo>
                    <a:pt x="119" y="128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1" y="94"/>
                  </a:lnTo>
                  <a:lnTo>
                    <a:pt x="143" y="84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4" name="任意多边形 185543"/>
            <p:cNvSpPr/>
            <p:nvPr/>
          </p:nvSpPr>
          <p:spPr>
            <a:xfrm>
              <a:off x="2181" y="1072"/>
              <a:ext cx="42" cy="46"/>
            </a:xfrm>
            <a:custGeom>
              <a:avLst/>
              <a:gdLst/>
              <a:ahLst/>
              <a:cxnLst/>
              <a:rect l="0" t="0" r="0" b="0"/>
              <a:pathLst>
                <a:path w="145" h="146">
                  <a:moveTo>
                    <a:pt x="144" y="73"/>
                  </a:moveTo>
                  <a:lnTo>
                    <a:pt x="144" y="63"/>
                  </a:lnTo>
                  <a:lnTo>
                    <a:pt x="142" y="53"/>
                  </a:lnTo>
                  <a:lnTo>
                    <a:pt x="138" y="43"/>
                  </a:lnTo>
                  <a:lnTo>
                    <a:pt x="133" y="34"/>
                  </a:lnTo>
                  <a:lnTo>
                    <a:pt x="127" y="26"/>
                  </a:lnTo>
                  <a:lnTo>
                    <a:pt x="120" y="18"/>
                  </a:lnTo>
                  <a:lnTo>
                    <a:pt x="112" y="12"/>
                  </a:lnTo>
                  <a:lnTo>
                    <a:pt x="103" y="7"/>
                  </a:lnTo>
                  <a:lnTo>
                    <a:pt x="92" y="3"/>
                  </a:lnTo>
                  <a:lnTo>
                    <a:pt x="82" y="1"/>
                  </a:lnTo>
                  <a:lnTo>
                    <a:pt x="72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3" y="12"/>
                  </a:lnTo>
                  <a:lnTo>
                    <a:pt x="25" y="18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6" y="43"/>
                  </a:lnTo>
                  <a:lnTo>
                    <a:pt x="3" y="53"/>
                  </a:lnTo>
                  <a:lnTo>
                    <a:pt x="1" y="63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6" y="103"/>
                  </a:lnTo>
                  <a:lnTo>
                    <a:pt x="11" y="112"/>
                  </a:lnTo>
                  <a:lnTo>
                    <a:pt x="17" y="120"/>
                  </a:lnTo>
                  <a:lnTo>
                    <a:pt x="25" y="128"/>
                  </a:lnTo>
                  <a:lnTo>
                    <a:pt x="33" y="135"/>
                  </a:lnTo>
                  <a:lnTo>
                    <a:pt x="43" y="140"/>
                  </a:lnTo>
                  <a:lnTo>
                    <a:pt x="52" y="143"/>
                  </a:lnTo>
                  <a:lnTo>
                    <a:pt x="62" y="145"/>
                  </a:lnTo>
                  <a:lnTo>
                    <a:pt x="72" y="146"/>
                  </a:lnTo>
                  <a:lnTo>
                    <a:pt x="82" y="145"/>
                  </a:lnTo>
                  <a:lnTo>
                    <a:pt x="92" y="143"/>
                  </a:lnTo>
                  <a:lnTo>
                    <a:pt x="103" y="140"/>
                  </a:lnTo>
                  <a:lnTo>
                    <a:pt x="112" y="135"/>
                  </a:lnTo>
                  <a:lnTo>
                    <a:pt x="120" y="128"/>
                  </a:lnTo>
                  <a:lnTo>
                    <a:pt x="127" y="120"/>
                  </a:lnTo>
                  <a:lnTo>
                    <a:pt x="133" y="112"/>
                  </a:lnTo>
                  <a:lnTo>
                    <a:pt x="138" y="103"/>
                  </a:lnTo>
                  <a:lnTo>
                    <a:pt x="142" y="94"/>
                  </a:lnTo>
                  <a:lnTo>
                    <a:pt x="144" y="84"/>
                  </a:lnTo>
                  <a:lnTo>
                    <a:pt x="144" y="73"/>
                  </a:lnTo>
                  <a:lnTo>
                    <a:pt x="145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5" name="任意多边形 185544"/>
            <p:cNvSpPr/>
            <p:nvPr/>
          </p:nvSpPr>
          <p:spPr>
            <a:xfrm>
              <a:off x="2175" y="3744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147" h="145">
                  <a:moveTo>
                    <a:pt x="146" y="73"/>
                  </a:moveTo>
                  <a:lnTo>
                    <a:pt x="145" y="63"/>
                  </a:lnTo>
                  <a:lnTo>
                    <a:pt x="143" y="52"/>
                  </a:lnTo>
                  <a:lnTo>
                    <a:pt x="139" y="43"/>
                  </a:lnTo>
                  <a:lnTo>
                    <a:pt x="134" y="34"/>
                  </a:lnTo>
                  <a:lnTo>
                    <a:pt x="128" y="25"/>
                  </a:lnTo>
                  <a:lnTo>
                    <a:pt x="121" y="18"/>
                  </a:lnTo>
                  <a:lnTo>
                    <a:pt x="113" y="12"/>
                  </a:lnTo>
                  <a:lnTo>
                    <a:pt x="103" y="6"/>
                  </a:lnTo>
                  <a:lnTo>
                    <a:pt x="94" y="3"/>
                  </a:lnTo>
                  <a:lnTo>
                    <a:pt x="84" y="1"/>
                  </a:lnTo>
                  <a:lnTo>
                    <a:pt x="73" y="0"/>
                  </a:lnTo>
                  <a:lnTo>
                    <a:pt x="63" y="1"/>
                  </a:lnTo>
                  <a:lnTo>
                    <a:pt x="52" y="3"/>
                  </a:lnTo>
                  <a:lnTo>
                    <a:pt x="43" y="6"/>
                  </a:lnTo>
                  <a:lnTo>
                    <a:pt x="34" y="12"/>
                  </a:lnTo>
                  <a:lnTo>
                    <a:pt x="26" y="18"/>
                  </a:lnTo>
                  <a:lnTo>
                    <a:pt x="19" y="25"/>
                  </a:lnTo>
                  <a:lnTo>
                    <a:pt x="13" y="34"/>
                  </a:lnTo>
                  <a:lnTo>
                    <a:pt x="8" y="43"/>
                  </a:lnTo>
                  <a:lnTo>
                    <a:pt x="4" y="52"/>
                  </a:lnTo>
                  <a:lnTo>
                    <a:pt x="1" y="63"/>
                  </a:lnTo>
                  <a:lnTo>
                    <a:pt x="0" y="73"/>
                  </a:lnTo>
                  <a:lnTo>
                    <a:pt x="1" y="83"/>
                  </a:lnTo>
                  <a:lnTo>
                    <a:pt x="4" y="93"/>
                  </a:lnTo>
                  <a:lnTo>
                    <a:pt x="8" y="103"/>
                  </a:lnTo>
                  <a:lnTo>
                    <a:pt x="13" y="112"/>
                  </a:lnTo>
                  <a:lnTo>
                    <a:pt x="19" y="121"/>
                  </a:lnTo>
                  <a:lnTo>
                    <a:pt x="26" y="128"/>
                  </a:lnTo>
                  <a:lnTo>
                    <a:pt x="34" y="134"/>
                  </a:lnTo>
                  <a:lnTo>
                    <a:pt x="43" y="139"/>
                  </a:lnTo>
                  <a:lnTo>
                    <a:pt x="52" y="143"/>
                  </a:lnTo>
                  <a:lnTo>
                    <a:pt x="63" y="145"/>
                  </a:lnTo>
                  <a:lnTo>
                    <a:pt x="73" y="145"/>
                  </a:lnTo>
                  <a:lnTo>
                    <a:pt x="84" y="145"/>
                  </a:lnTo>
                  <a:lnTo>
                    <a:pt x="94" y="143"/>
                  </a:lnTo>
                  <a:lnTo>
                    <a:pt x="103" y="139"/>
                  </a:lnTo>
                  <a:lnTo>
                    <a:pt x="113" y="134"/>
                  </a:lnTo>
                  <a:lnTo>
                    <a:pt x="121" y="128"/>
                  </a:lnTo>
                  <a:lnTo>
                    <a:pt x="128" y="121"/>
                  </a:lnTo>
                  <a:lnTo>
                    <a:pt x="134" y="112"/>
                  </a:lnTo>
                  <a:lnTo>
                    <a:pt x="139" y="103"/>
                  </a:lnTo>
                  <a:lnTo>
                    <a:pt x="143" y="93"/>
                  </a:lnTo>
                  <a:lnTo>
                    <a:pt x="145" y="83"/>
                  </a:lnTo>
                  <a:lnTo>
                    <a:pt x="146" y="73"/>
                  </a:lnTo>
                  <a:lnTo>
                    <a:pt x="147" y="7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6" name="任意多边形 185545"/>
            <p:cNvSpPr/>
            <p:nvPr/>
          </p:nvSpPr>
          <p:spPr>
            <a:xfrm>
              <a:off x="2175" y="3127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147" h="146">
                  <a:moveTo>
                    <a:pt x="146" y="74"/>
                  </a:moveTo>
                  <a:lnTo>
                    <a:pt x="145" y="63"/>
                  </a:lnTo>
                  <a:lnTo>
                    <a:pt x="143" y="53"/>
                  </a:lnTo>
                  <a:lnTo>
                    <a:pt x="139" y="43"/>
                  </a:lnTo>
                  <a:lnTo>
                    <a:pt x="134" y="34"/>
                  </a:lnTo>
                  <a:lnTo>
                    <a:pt x="128" y="26"/>
                  </a:lnTo>
                  <a:lnTo>
                    <a:pt x="121" y="19"/>
                  </a:lnTo>
                  <a:lnTo>
                    <a:pt x="113" y="12"/>
                  </a:lnTo>
                  <a:lnTo>
                    <a:pt x="103" y="7"/>
                  </a:lnTo>
                  <a:lnTo>
                    <a:pt x="94" y="3"/>
                  </a:lnTo>
                  <a:lnTo>
                    <a:pt x="84" y="1"/>
                  </a:lnTo>
                  <a:lnTo>
                    <a:pt x="73" y="0"/>
                  </a:lnTo>
                  <a:lnTo>
                    <a:pt x="63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13" y="34"/>
                  </a:lnTo>
                  <a:lnTo>
                    <a:pt x="8" y="43"/>
                  </a:lnTo>
                  <a:lnTo>
                    <a:pt x="4" y="53"/>
                  </a:lnTo>
                  <a:lnTo>
                    <a:pt x="1" y="63"/>
                  </a:lnTo>
                  <a:lnTo>
                    <a:pt x="0" y="74"/>
                  </a:lnTo>
                  <a:lnTo>
                    <a:pt x="1" y="84"/>
                  </a:lnTo>
                  <a:lnTo>
                    <a:pt x="4" y="94"/>
                  </a:lnTo>
                  <a:lnTo>
                    <a:pt x="8" y="103"/>
                  </a:lnTo>
                  <a:lnTo>
                    <a:pt x="13" y="112"/>
                  </a:lnTo>
                  <a:lnTo>
                    <a:pt x="19" y="120"/>
                  </a:lnTo>
                  <a:lnTo>
                    <a:pt x="26" y="129"/>
                  </a:lnTo>
                  <a:lnTo>
                    <a:pt x="34" y="135"/>
                  </a:lnTo>
                  <a:lnTo>
                    <a:pt x="43" y="140"/>
                  </a:lnTo>
                  <a:lnTo>
                    <a:pt x="52" y="143"/>
                  </a:lnTo>
                  <a:lnTo>
                    <a:pt x="63" y="145"/>
                  </a:lnTo>
                  <a:lnTo>
                    <a:pt x="73" y="146"/>
                  </a:lnTo>
                  <a:lnTo>
                    <a:pt x="84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3" y="135"/>
                  </a:lnTo>
                  <a:lnTo>
                    <a:pt x="121" y="129"/>
                  </a:lnTo>
                  <a:lnTo>
                    <a:pt x="128" y="120"/>
                  </a:lnTo>
                  <a:lnTo>
                    <a:pt x="134" y="112"/>
                  </a:lnTo>
                  <a:lnTo>
                    <a:pt x="139" y="103"/>
                  </a:lnTo>
                  <a:lnTo>
                    <a:pt x="143" y="94"/>
                  </a:lnTo>
                  <a:lnTo>
                    <a:pt x="145" y="84"/>
                  </a:lnTo>
                  <a:lnTo>
                    <a:pt x="146" y="74"/>
                  </a:lnTo>
                  <a:lnTo>
                    <a:pt x="147" y="7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557" name="组合 185556"/>
            <p:cNvGrpSpPr/>
            <p:nvPr/>
          </p:nvGrpSpPr>
          <p:grpSpPr>
            <a:xfrm>
              <a:off x="1488" y="432"/>
              <a:ext cx="528" cy="1008"/>
              <a:chOff x="1488" y="432"/>
              <a:chExt cx="528" cy="1008"/>
            </a:xfrm>
          </p:grpSpPr>
          <p:sp>
            <p:nvSpPr>
              <p:cNvPr id="185554" name="直接连接符 185553"/>
              <p:cNvSpPr/>
              <p:nvPr/>
            </p:nvSpPr>
            <p:spPr>
              <a:xfrm flipV="1">
                <a:off x="1488" y="768"/>
                <a:ext cx="0" cy="672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5" name="直接连接符 185554"/>
              <p:cNvSpPr/>
              <p:nvPr/>
            </p:nvSpPr>
            <p:spPr>
              <a:xfrm>
                <a:off x="1488" y="912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6" name="文本框 185555"/>
              <p:cNvSpPr txBox="1"/>
              <p:nvPr/>
            </p:nvSpPr>
            <p:spPr>
              <a:xfrm>
                <a:off x="1632" y="432"/>
                <a:ext cx="272" cy="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chemeClr val="accent2"/>
                    </a:solidFill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</p:grpSp>
        <p:grpSp>
          <p:nvGrpSpPr>
            <p:cNvPr id="185560" name="组合 185559"/>
            <p:cNvGrpSpPr/>
            <p:nvPr/>
          </p:nvGrpSpPr>
          <p:grpSpPr>
            <a:xfrm>
              <a:off x="1488" y="3168"/>
              <a:ext cx="528" cy="528"/>
              <a:chOff x="1488" y="3168"/>
              <a:chExt cx="528" cy="528"/>
            </a:xfrm>
          </p:grpSpPr>
          <p:sp>
            <p:nvSpPr>
              <p:cNvPr id="185558" name="直接连接符 185557"/>
              <p:cNvSpPr/>
              <p:nvPr/>
            </p:nvSpPr>
            <p:spPr>
              <a:xfrm flipH="1">
                <a:off x="1488" y="3456"/>
                <a:ext cx="528" cy="24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9" name="文本框 185558"/>
              <p:cNvSpPr txBox="1"/>
              <p:nvPr/>
            </p:nvSpPr>
            <p:spPr>
              <a:xfrm>
                <a:off x="1584" y="3168"/>
                <a:ext cx="272" cy="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chemeClr val="accent2"/>
                    </a:solidFill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直接连接符 197633"/>
          <p:cNvSpPr>
            <a:spLocks noChangeAspect="1"/>
          </p:cNvSpPr>
          <p:nvPr/>
        </p:nvSpPr>
        <p:spPr>
          <a:xfrm>
            <a:off x="3224213" y="3940175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35" name="直接连接符 197634"/>
          <p:cNvSpPr>
            <a:spLocks noChangeAspect="1"/>
          </p:cNvSpPr>
          <p:nvPr/>
        </p:nvSpPr>
        <p:spPr>
          <a:xfrm>
            <a:off x="3224213" y="5583238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7636" name="组合 197635"/>
          <p:cNvGrpSpPr/>
          <p:nvPr/>
        </p:nvGrpSpPr>
        <p:grpSpPr>
          <a:xfrm>
            <a:off x="3246438" y="3940175"/>
            <a:ext cx="1100137" cy="1646238"/>
            <a:chOff x="2045" y="2482"/>
            <a:chExt cx="693" cy="1037"/>
          </a:xfrm>
        </p:grpSpPr>
        <p:sp>
          <p:nvSpPr>
            <p:cNvPr id="197637" name="直接连接符 197636"/>
            <p:cNvSpPr>
              <a:spLocks noChangeAspect="1"/>
            </p:cNvSpPr>
            <p:nvPr/>
          </p:nvSpPr>
          <p:spPr>
            <a:xfrm>
              <a:off x="2045" y="2482"/>
              <a:ext cx="69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8" name="直接连接符 197637"/>
            <p:cNvSpPr>
              <a:spLocks noChangeAspect="1"/>
            </p:cNvSpPr>
            <p:nvPr/>
          </p:nvSpPr>
          <p:spPr>
            <a:xfrm>
              <a:off x="2045" y="3517"/>
              <a:ext cx="69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9" name="直接连接符 197638"/>
            <p:cNvSpPr>
              <a:spLocks noChangeAspect="1"/>
            </p:cNvSpPr>
            <p:nvPr/>
          </p:nvSpPr>
          <p:spPr>
            <a:xfrm>
              <a:off x="2662" y="2520"/>
              <a:ext cx="2" cy="9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0" name="任意多边形 197639"/>
            <p:cNvSpPr>
              <a:spLocks noChangeAspect="1"/>
            </p:cNvSpPr>
            <p:nvPr/>
          </p:nvSpPr>
          <p:spPr>
            <a:xfrm>
              <a:off x="2656" y="2482"/>
              <a:ext cx="14" cy="38"/>
            </a:xfrm>
            <a:custGeom>
              <a:avLst/>
              <a:gdLst/>
              <a:ahLst/>
              <a:cxnLst/>
              <a:rect l="0" t="0" r="0" b="0"/>
              <a:pathLst>
                <a:path w="39" h="116">
                  <a:moveTo>
                    <a:pt x="0" y="116"/>
                  </a:moveTo>
                  <a:lnTo>
                    <a:pt x="39" y="116"/>
                  </a:lnTo>
                  <a:lnTo>
                    <a:pt x="2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1" name="任意多边形 197640"/>
            <p:cNvSpPr>
              <a:spLocks noChangeAspect="1"/>
            </p:cNvSpPr>
            <p:nvPr/>
          </p:nvSpPr>
          <p:spPr>
            <a:xfrm>
              <a:off x="2656" y="2482"/>
              <a:ext cx="14" cy="38"/>
            </a:xfrm>
            <a:custGeom>
              <a:avLst/>
              <a:gdLst/>
              <a:ahLst/>
              <a:cxnLst/>
              <a:rect l="0" t="0" r="0" b="0"/>
              <a:pathLst>
                <a:path w="39" h="116">
                  <a:moveTo>
                    <a:pt x="0" y="116"/>
                  </a:moveTo>
                  <a:lnTo>
                    <a:pt x="39" y="116"/>
                  </a:lnTo>
                  <a:lnTo>
                    <a:pt x="20" y="0"/>
                  </a:lnTo>
                  <a:lnTo>
                    <a:pt x="0" y="11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2" name="任意多边形 197641"/>
            <p:cNvSpPr>
              <a:spLocks noChangeAspect="1"/>
            </p:cNvSpPr>
            <p:nvPr/>
          </p:nvSpPr>
          <p:spPr>
            <a:xfrm>
              <a:off x="2656" y="3480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9" h="114">
                  <a:moveTo>
                    <a:pt x="0" y="0"/>
                  </a:moveTo>
                  <a:lnTo>
                    <a:pt x="39" y="0"/>
                  </a:lnTo>
                  <a:lnTo>
                    <a:pt x="2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3" name="矩形 197642"/>
            <p:cNvSpPr>
              <a:spLocks noChangeAspect="1"/>
            </p:cNvSpPr>
            <p:nvPr/>
          </p:nvSpPr>
          <p:spPr>
            <a:xfrm rot="16200000">
              <a:off x="2464" y="2871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7644" name="任意多边形 197643"/>
            <p:cNvSpPr>
              <a:spLocks noChangeAspect="1"/>
            </p:cNvSpPr>
            <p:nvPr/>
          </p:nvSpPr>
          <p:spPr>
            <a:xfrm>
              <a:off x="2656" y="3480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9" h="114">
                  <a:moveTo>
                    <a:pt x="0" y="0"/>
                  </a:moveTo>
                  <a:lnTo>
                    <a:pt x="39" y="0"/>
                  </a:lnTo>
                  <a:lnTo>
                    <a:pt x="20" y="11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直接连接符 197644"/>
            <p:cNvSpPr>
              <a:spLocks noChangeAspect="1"/>
            </p:cNvSpPr>
            <p:nvPr/>
          </p:nvSpPr>
          <p:spPr>
            <a:xfrm>
              <a:off x="2662" y="3517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646" name="直接连接符 197645"/>
          <p:cNvSpPr>
            <a:spLocks noChangeAspect="1"/>
          </p:cNvSpPr>
          <p:nvPr/>
        </p:nvSpPr>
        <p:spPr>
          <a:xfrm>
            <a:off x="1566863" y="4405313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47" name="直接连接符 197646"/>
          <p:cNvSpPr>
            <a:spLocks noChangeAspect="1"/>
          </p:cNvSpPr>
          <p:nvPr/>
        </p:nvSpPr>
        <p:spPr>
          <a:xfrm>
            <a:off x="1566863" y="5118100"/>
            <a:ext cx="3175" cy="317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7648" name="组合 197647"/>
          <p:cNvGrpSpPr/>
          <p:nvPr/>
        </p:nvGrpSpPr>
        <p:grpSpPr>
          <a:xfrm>
            <a:off x="762000" y="4405313"/>
            <a:ext cx="779463" cy="715962"/>
            <a:chOff x="480" y="2775"/>
            <a:chExt cx="491" cy="451"/>
          </a:xfrm>
        </p:grpSpPr>
        <p:sp>
          <p:nvSpPr>
            <p:cNvPr id="197649" name="直接连接符 197648"/>
            <p:cNvSpPr>
              <a:spLocks noChangeAspect="1"/>
            </p:cNvSpPr>
            <p:nvPr/>
          </p:nvSpPr>
          <p:spPr>
            <a:xfrm flipH="1">
              <a:off x="632" y="2775"/>
              <a:ext cx="33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直接连接符 197649"/>
            <p:cNvSpPr>
              <a:spLocks noChangeAspect="1"/>
            </p:cNvSpPr>
            <p:nvPr/>
          </p:nvSpPr>
          <p:spPr>
            <a:xfrm flipH="1">
              <a:off x="632" y="3224"/>
              <a:ext cx="33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直接连接符 197650"/>
            <p:cNvSpPr>
              <a:spLocks noChangeAspect="1"/>
            </p:cNvSpPr>
            <p:nvPr/>
          </p:nvSpPr>
          <p:spPr>
            <a:xfrm>
              <a:off x="706" y="2814"/>
              <a:ext cx="2" cy="37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2" name="任意多边形 197651"/>
            <p:cNvSpPr>
              <a:spLocks noChangeAspect="1"/>
            </p:cNvSpPr>
            <p:nvPr/>
          </p:nvSpPr>
          <p:spPr>
            <a:xfrm>
              <a:off x="700" y="2775"/>
              <a:ext cx="14" cy="39"/>
            </a:xfrm>
            <a:custGeom>
              <a:avLst/>
              <a:gdLst/>
              <a:ahLst/>
              <a:cxnLst/>
              <a:rect l="0" t="0" r="0" b="0"/>
              <a:pathLst>
                <a:path w="38" h="115">
                  <a:moveTo>
                    <a:pt x="0" y="115"/>
                  </a:moveTo>
                  <a:lnTo>
                    <a:pt x="38" y="115"/>
                  </a:lnTo>
                  <a:lnTo>
                    <a:pt x="18" y="0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3" name="任意多边形 197652"/>
            <p:cNvSpPr>
              <a:spLocks noChangeAspect="1"/>
            </p:cNvSpPr>
            <p:nvPr/>
          </p:nvSpPr>
          <p:spPr>
            <a:xfrm>
              <a:off x="700" y="2775"/>
              <a:ext cx="14" cy="39"/>
            </a:xfrm>
            <a:custGeom>
              <a:avLst/>
              <a:gdLst/>
              <a:ahLst/>
              <a:cxnLst/>
              <a:rect l="0" t="0" r="0" b="0"/>
              <a:pathLst>
                <a:path w="38" h="115">
                  <a:moveTo>
                    <a:pt x="0" y="115"/>
                  </a:moveTo>
                  <a:lnTo>
                    <a:pt x="38" y="115"/>
                  </a:lnTo>
                  <a:lnTo>
                    <a:pt x="18" y="0"/>
                  </a:lnTo>
                  <a:lnTo>
                    <a:pt x="0" y="11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4" name="任意多边形 197653"/>
            <p:cNvSpPr>
              <a:spLocks noChangeAspect="1"/>
            </p:cNvSpPr>
            <p:nvPr/>
          </p:nvSpPr>
          <p:spPr>
            <a:xfrm>
              <a:off x="700" y="3187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8" h="114">
                  <a:moveTo>
                    <a:pt x="0" y="0"/>
                  </a:moveTo>
                  <a:lnTo>
                    <a:pt x="38" y="0"/>
                  </a:lnTo>
                  <a:lnTo>
                    <a:pt x="18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5" name="矩形 197654"/>
            <p:cNvSpPr>
              <a:spLocks noChangeAspect="1"/>
            </p:cNvSpPr>
            <p:nvPr/>
          </p:nvSpPr>
          <p:spPr>
            <a:xfrm rot="16200000">
              <a:off x="496" y="2871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7656" name="任意多边形 197655"/>
            <p:cNvSpPr>
              <a:spLocks noChangeAspect="1"/>
            </p:cNvSpPr>
            <p:nvPr/>
          </p:nvSpPr>
          <p:spPr>
            <a:xfrm>
              <a:off x="700" y="3187"/>
              <a:ext cx="14" cy="37"/>
            </a:xfrm>
            <a:custGeom>
              <a:avLst/>
              <a:gdLst/>
              <a:ahLst/>
              <a:cxnLst/>
              <a:rect l="0" t="0" r="0" b="0"/>
              <a:pathLst>
                <a:path w="38" h="114">
                  <a:moveTo>
                    <a:pt x="0" y="0"/>
                  </a:moveTo>
                  <a:lnTo>
                    <a:pt x="38" y="0"/>
                  </a:lnTo>
                  <a:lnTo>
                    <a:pt x="18" y="11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7" name="直接连接符 197656"/>
            <p:cNvSpPr>
              <a:spLocks noChangeAspect="1"/>
            </p:cNvSpPr>
            <p:nvPr/>
          </p:nvSpPr>
          <p:spPr>
            <a:xfrm>
              <a:off x="706" y="32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658" name="直接连接符 197657"/>
          <p:cNvSpPr>
            <a:spLocks noChangeAspect="1"/>
          </p:cNvSpPr>
          <p:nvPr/>
        </p:nvSpPr>
        <p:spPr>
          <a:xfrm>
            <a:off x="3224213" y="3940175"/>
            <a:ext cx="3175" cy="16430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7659" name="组合 197658"/>
          <p:cNvGrpSpPr/>
          <p:nvPr/>
        </p:nvGrpSpPr>
        <p:grpSpPr>
          <a:xfrm>
            <a:off x="2743200" y="4405313"/>
            <a:ext cx="11113" cy="712787"/>
            <a:chOff x="1728" y="2775"/>
            <a:chExt cx="7" cy="449"/>
          </a:xfrm>
        </p:grpSpPr>
        <p:grpSp>
          <p:nvGrpSpPr>
            <p:cNvPr id="197660" name="组合 197659"/>
            <p:cNvGrpSpPr/>
            <p:nvPr/>
          </p:nvGrpSpPr>
          <p:grpSpPr>
            <a:xfrm>
              <a:off x="1728" y="2775"/>
              <a:ext cx="2" cy="449"/>
              <a:chOff x="1733" y="2775"/>
              <a:chExt cx="2" cy="449"/>
            </a:xfrm>
          </p:grpSpPr>
          <p:sp>
            <p:nvSpPr>
              <p:cNvPr id="197661" name="直接连接符 197660"/>
              <p:cNvSpPr>
                <a:spLocks noChangeAspect="1"/>
              </p:cNvSpPr>
              <p:nvPr/>
            </p:nvSpPr>
            <p:spPr>
              <a:xfrm>
                <a:off x="1733" y="2775"/>
                <a:ext cx="2" cy="4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62" name="直接连接符 197661"/>
              <p:cNvSpPr>
                <a:spLocks noChangeAspect="1"/>
              </p:cNvSpPr>
              <p:nvPr/>
            </p:nvSpPr>
            <p:spPr>
              <a:xfrm>
                <a:off x="1733" y="2844"/>
                <a:ext cx="2" cy="5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63" name="直接连接符 197662"/>
              <p:cNvSpPr>
                <a:spLocks noChangeAspect="1"/>
              </p:cNvSpPr>
              <p:nvPr/>
            </p:nvSpPr>
            <p:spPr>
              <a:xfrm>
                <a:off x="1733" y="3015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64" name="直接连接符 197663"/>
              <p:cNvSpPr>
                <a:spLocks noChangeAspect="1"/>
              </p:cNvSpPr>
              <p:nvPr/>
            </p:nvSpPr>
            <p:spPr>
              <a:xfrm>
                <a:off x="1733" y="3099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65" name="直接连接符 197664"/>
              <p:cNvSpPr>
                <a:spLocks noChangeAspect="1"/>
              </p:cNvSpPr>
              <p:nvPr/>
            </p:nvSpPr>
            <p:spPr>
              <a:xfrm>
                <a:off x="1733" y="3185"/>
                <a:ext cx="2" cy="3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7666" name="直接连接符 197665"/>
            <p:cNvSpPr>
              <a:spLocks noChangeAspect="1"/>
            </p:cNvSpPr>
            <p:nvPr/>
          </p:nvSpPr>
          <p:spPr>
            <a:xfrm>
              <a:off x="1733" y="2929"/>
              <a:ext cx="2" cy="5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667" name="组合 197666"/>
          <p:cNvGrpSpPr/>
          <p:nvPr/>
        </p:nvGrpSpPr>
        <p:grpSpPr>
          <a:xfrm>
            <a:off x="1400175" y="3813175"/>
            <a:ext cx="2471738" cy="1900238"/>
            <a:chOff x="882" y="2402"/>
            <a:chExt cx="1557" cy="1197"/>
          </a:xfrm>
        </p:grpSpPr>
        <p:sp>
          <p:nvSpPr>
            <p:cNvPr id="197668" name="直接连接符 197667"/>
            <p:cNvSpPr>
              <a:spLocks noChangeAspect="1"/>
            </p:cNvSpPr>
            <p:nvPr/>
          </p:nvSpPr>
          <p:spPr>
            <a:xfrm flipH="1">
              <a:off x="2201" y="3000"/>
              <a:ext cx="23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9" name="直接连接符 197668"/>
            <p:cNvSpPr>
              <a:spLocks noChangeAspect="1"/>
            </p:cNvSpPr>
            <p:nvPr/>
          </p:nvSpPr>
          <p:spPr>
            <a:xfrm flipH="1">
              <a:off x="2088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0" name="直接连接符 197669"/>
            <p:cNvSpPr>
              <a:spLocks noChangeAspect="1"/>
            </p:cNvSpPr>
            <p:nvPr/>
          </p:nvSpPr>
          <p:spPr>
            <a:xfrm flipH="1">
              <a:off x="1746" y="3000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直接连接符 197670"/>
            <p:cNvSpPr>
              <a:spLocks noChangeAspect="1"/>
            </p:cNvSpPr>
            <p:nvPr/>
          </p:nvSpPr>
          <p:spPr>
            <a:xfrm flipH="1">
              <a:off x="1633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直接连接符 197671"/>
            <p:cNvSpPr>
              <a:spLocks noChangeAspect="1"/>
            </p:cNvSpPr>
            <p:nvPr/>
          </p:nvSpPr>
          <p:spPr>
            <a:xfrm flipH="1">
              <a:off x="1292" y="3000"/>
              <a:ext cx="28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直接连接符 197672"/>
            <p:cNvSpPr>
              <a:spLocks noChangeAspect="1"/>
            </p:cNvSpPr>
            <p:nvPr/>
          </p:nvSpPr>
          <p:spPr>
            <a:xfrm flipH="1">
              <a:off x="1178" y="3000"/>
              <a:ext cx="5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直接连接符 197673"/>
            <p:cNvSpPr>
              <a:spLocks noChangeAspect="1"/>
            </p:cNvSpPr>
            <p:nvPr/>
          </p:nvSpPr>
          <p:spPr>
            <a:xfrm flipH="1">
              <a:off x="882" y="3000"/>
              <a:ext cx="2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7675" name="组合 197674"/>
            <p:cNvGrpSpPr/>
            <p:nvPr/>
          </p:nvGrpSpPr>
          <p:grpSpPr>
            <a:xfrm>
              <a:off x="1007" y="2402"/>
              <a:ext cx="1345" cy="1197"/>
              <a:chOff x="987" y="2402"/>
              <a:chExt cx="1345" cy="1197"/>
            </a:xfrm>
          </p:grpSpPr>
          <p:sp>
            <p:nvSpPr>
              <p:cNvPr id="197676" name="直接连接符 197675"/>
              <p:cNvSpPr>
                <a:spLocks noChangeAspect="1"/>
              </p:cNvSpPr>
              <p:nvPr/>
            </p:nvSpPr>
            <p:spPr>
              <a:xfrm>
                <a:off x="987" y="3373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7" name="直接连接符 197676"/>
              <p:cNvSpPr>
                <a:spLocks noChangeAspect="1"/>
              </p:cNvSpPr>
              <p:nvPr/>
            </p:nvSpPr>
            <p:spPr>
              <a:xfrm flipH="1">
                <a:off x="987" y="2627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8" name="直接连接符 197677"/>
              <p:cNvSpPr>
                <a:spLocks noChangeAspect="1"/>
              </p:cNvSpPr>
              <p:nvPr/>
            </p:nvSpPr>
            <p:spPr>
              <a:xfrm flipV="1">
                <a:off x="987" y="3224"/>
                <a:ext cx="2" cy="14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9" name="直接连接符 197678"/>
              <p:cNvSpPr>
                <a:spLocks noChangeAspect="1"/>
              </p:cNvSpPr>
              <p:nvPr/>
            </p:nvSpPr>
            <p:spPr>
              <a:xfrm flipV="1">
                <a:off x="987" y="2775"/>
                <a:ext cx="2" cy="44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80" name="直接连接符 197679"/>
              <p:cNvSpPr>
                <a:spLocks noChangeAspect="1"/>
              </p:cNvSpPr>
              <p:nvPr/>
            </p:nvSpPr>
            <p:spPr>
              <a:xfrm flipV="1">
                <a:off x="987" y="2627"/>
                <a:ext cx="2" cy="14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81" name="直接连接符 197680"/>
              <p:cNvSpPr>
                <a:spLocks noChangeAspect="1"/>
              </p:cNvSpPr>
              <p:nvPr/>
            </p:nvSpPr>
            <p:spPr>
              <a:xfrm flipV="1">
                <a:off x="2330" y="2402"/>
                <a:ext cx="2" cy="119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82" name="直接连接符 197681"/>
              <p:cNvSpPr>
                <a:spLocks noChangeAspect="1"/>
              </p:cNvSpPr>
              <p:nvPr/>
            </p:nvSpPr>
            <p:spPr>
              <a:xfrm>
                <a:off x="1733" y="3597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83" name="直接连接符 197682"/>
              <p:cNvSpPr>
                <a:spLocks noChangeAspect="1"/>
              </p:cNvSpPr>
              <p:nvPr/>
            </p:nvSpPr>
            <p:spPr>
              <a:xfrm flipH="1">
                <a:off x="1733" y="2402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7684" name="组合 197683"/>
          <p:cNvGrpSpPr/>
          <p:nvPr/>
        </p:nvGrpSpPr>
        <p:grpSpPr>
          <a:xfrm>
            <a:off x="5329238" y="152400"/>
            <a:ext cx="1641475" cy="1622425"/>
            <a:chOff x="3357" y="96"/>
            <a:chExt cx="1034" cy="1022"/>
          </a:xfrm>
        </p:grpSpPr>
        <p:sp>
          <p:nvSpPr>
            <p:cNvPr id="197685" name="直接连接符 197684"/>
            <p:cNvSpPr>
              <a:spLocks noChangeAspect="1"/>
            </p:cNvSpPr>
            <p:nvPr/>
          </p:nvSpPr>
          <p:spPr>
            <a:xfrm flipV="1">
              <a:off x="3357" y="232"/>
              <a:ext cx="2" cy="8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直接连接符 197685"/>
            <p:cNvSpPr>
              <a:spLocks noChangeAspect="1"/>
            </p:cNvSpPr>
            <p:nvPr/>
          </p:nvSpPr>
          <p:spPr>
            <a:xfrm flipV="1">
              <a:off x="4389" y="232"/>
              <a:ext cx="2" cy="8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直接连接符 197686"/>
            <p:cNvSpPr>
              <a:spLocks noChangeAspect="1"/>
            </p:cNvSpPr>
            <p:nvPr/>
          </p:nvSpPr>
          <p:spPr>
            <a:xfrm>
              <a:off x="3394" y="306"/>
              <a:ext cx="95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8" name="任意多边形 197687"/>
            <p:cNvSpPr>
              <a:spLocks noChangeAspect="1"/>
            </p:cNvSpPr>
            <p:nvPr/>
          </p:nvSpPr>
          <p:spPr>
            <a:xfrm>
              <a:off x="3357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9" name="任意多边形 197688"/>
            <p:cNvSpPr>
              <a:spLocks noChangeAspect="1"/>
            </p:cNvSpPr>
            <p:nvPr/>
          </p:nvSpPr>
          <p:spPr>
            <a:xfrm>
              <a:off x="3357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0" name="任意多边形 197689"/>
            <p:cNvSpPr>
              <a:spLocks noChangeAspect="1"/>
            </p:cNvSpPr>
            <p:nvPr/>
          </p:nvSpPr>
          <p:spPr>
            <a:xfrm>
              <a:off x="4352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4" h="38">
                  <a:moveTo>
                    <a:pt x="0" y="0"/>
                  </a:moveTo>
                  <a:lnTo>
                    <a:pt x="0" y="38"/>
                  </a:lnTo>
                  <a:lnTo>
                    <a:pt x="11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1" name="矩形 197690"/>
            <p:cNvSpPr>
              <a:spLocks noChangeAspect="1"/>
            </p:cNvSpPr>
            <p:nvPr/>
          </p:nvSpPr>
          <p:spPr>
            <a:xfrm>
              <a:off x="3813" y="96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7692" name="任意多边形 197691"/>
            <p:cNvSpPr>
              <a:spLocks noChangeAspect="1"/>
            </p:cNvSpPr>
            <p:nvPr/>
          </p:nvSpPr>
          <p:spPr>
            <a:xfrm>
              <a:off x="4352" y="300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4" h="38">
                  <a:moveTo>
                    <a:pt x="0" y="0"/>
                  </a:moveTo>
                  <a:lnTo>
                    <a:pt x="0" y="38"/>
                  </a:lnTo>
                  <a:lnTo>
                    <a:pt x="114" y="1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3" name="直接连接符 197692"/>
            <p:cNvSpPr>
              <a:spLocks noChangeAspect="1"/>
            </p:cNvSpPr>
            <p:nvPr/>
          </p:nvSpPr>
          <p:spPr>
            <a:xfrm>
              <a:off x="4389" y="30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694" name="组合 197693"/>
          <p:cNvGrpSpPr/>
          <p:nvPr/>
        </p:nvGrpSpPr>
        <p:grpSpPr>
          <a:xfrm>
            <a:off x="5794375" y="533400"/>
            <a:ext cx="712788" cy="1241425"/>
            <a:chOff x="3650" y="336"/>
            <a:chExt cx="449" cy="782"/>
          </a:xfrm>
        </p:grpSpPr>
        <p:sp>
          <p:nvSpPr>
            <p:cNvPr id="197695" name="矩形 197694"/>
            <p:cNvSpPr>
              <a:spLocks noChangeAspect="1"/>
            </p:cNvSpPr>
            <p:nvPr/>
          </p:nvSpPr>
          <p:spPr>
            <a:xfrm>
              <a:off x="3815" y="336"/>
              <a:ext cx="160" cy="19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7696" name="直接连接符 197695"/>
            <p:cNvSpPr>
              <a:spLocks noChangeAspect="1"/>
            </p:cNvSpPr>
            <p:nvPr/>
          </p:nvSpPr>
          <p:spPr>
            <a:xfrm flipV="1">
              <a:off x="3650" y="443"/>
              <a:ext cx="2" cy="67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7" name="直接连接符 197696"/>
            <p:cNvSpPr>
              <a:spLocks noChangeAspect="1"/>
            </p:cNvSpPr>
            <p:nvPr/>
          </p:nvSpPr>
          <p:spPr>
            <a:xfrm flipV="1">
              <a:off x="4097" y="443"/>
              <a:ext cx="2" cy="67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8" name="直接连接符 197697"/>
            <p:cNvSpPr>
              <a:spLocks noChangeAspect="1"/>
            </p:cNvSpPr>
            <p:nvPr/>
          </p:nvSpPr>
          <p:spPr>
            <a:xfrm>
              <a:off x="3687" y="517"/>
              <a:ext cx="37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9" name="任意多边形 197698"/>
            <p:cNvSpPr>
              <a:spLocks noChangeAspect="1"/>
            </p:cNvSpPr>
            <p:nvPr/>
          </p:nvSpPr>
          <p:spPr>
            <a:xfrm>
              <a:off x="3650" y="511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0" name="任意多边形 197699"/>
            <p:cNvSpPr>
              <a:spLocks noChangeAspect="1"/>
            </p:cNvSpPr>
            <p:nvPr/>
          </p:nvSpPr>
          <p:spPr>
            <a:xfrm>
              <a:off x="3650" y="511"/>
              <a:ext cx="37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115" y="0"/>
                  </a:moveTo>
                  <a:lnTo>
                    <a:pt x="115" y="38"/>
                  </a:lnTo>
                  <a:lnTo>
                    <a:pt x="0" y="19"/>
                  </a:lnTo>
                  <a:lnTo>
                    <a:pt x="115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1" name="任意多边形 197700"/>
            <p:cNvSpPr>
              <a:spLocks noChangeAspect="1"/>
            </p:cNvSpPr>
            <p:nvPr/>
          </p:nvSpPr>
          <p:spPr>
            <a:xfrm>
              <a:off x="4059" y="511"/>
              <a:ext cx="38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0" y="0"/>
                  </a:moveTo>
                  <a:lnTo>
                    <a:pt x="0" y="38"/>
                  </a:lnTo>
                  <a:lnTo>
                    <a:pt x="1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2" name="任意多边形 197701"/>
            <p:cNvSpPr>
              <a:spLocks noChangeAspect="1"/>
            </p:cNvSpPr>
            <p:nvPr/>
          </p:nvSpPr>
          <p:spPr>
            <a:xfrm>
              <a:off x="4059" y="511"/>
              <a:ext cx="38" cy="12"/>
            </a:xfrm>
            <a:custGeom>
              <a:avLst/>
              <a:gdLst/>
              <a:ahLst/>
              <a:cxnLst/>
              <a:rect l="0" t="0" r="0" b="0"/>
              <a:pathLst>
                <a:path w="115" h="38">
                  <a:moveTo>
                    <a:pt x="0" y="0"/>
                  </a:moveTo>
                  <a:lnTo>
                    <a:pt x="0" y="38"/>
                  </a:lnTo>
                  <a:lnTo>
                    <a:pt x="115" y="1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3" name="直接连接符 197702"/>
            <p:cNvSpPr>
              <a:spLocks noChangeAspect="1"/>
            </p:cNvSpPr>
            <p:nvPr/>
          </p:nvSpPr>
          <p:spPr>
            <a:xfrm>
              <a:off x="4097" y="517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704" name="组合 197703"/>
          <p:cNvGrpSpPr/>
          <p:nvPr/>
        </p:nvGrpSpPr>
        <p:grpSpPr>
          <a:xfrm>
            <a:off x="1343025" y="1006475"/>
            <a:ext cx="5972175" cy="2360613"/>
            <a:chOff x="846" y="634"/>
            <a:chExt cx="3762" cy="1487"/>
          </a:xfrm>
        </p:grpSpPr>
        <p:grpSp>
          <p:nvGrpSpPr>
            <p:cNvPr id="197705" name="组合 197704"/>
            <p:cNvGrpSpPr/>
            <p:nvPr/>
          </p:nvGrpSpPr>
          <p:grpSpPr>
            <a:xfrm>
              <a:off x="846" y="835"/>
              <a:ext cx="1652" cy="1197"/>
              <a:chOff x="846" y="835"/>
              <a:chExt cx="1652" cy="1197"/>
            </a:xfrm>
          </p:grpSpPr>
          <p:sp>
            <p:nvSpPr>
              <p:cNvPr id="197706" name="直接连接符 197705"/>
              <p:cNvSpPr>
                <a:spLocks noChangeAspect="1"/>
              </p:cNvSpPr>
              <p:nvPr/>
            </p:nvSpPr>
            <p:spPr>
              <a:xfrm flipH="1">
                <a:off x="221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7" name="直接连接符 197706"/>
              <p:cNvSpPr>
                <a:spLocks noChangeAspect="1"/>
              </p:cNvSpPr>
              <p:nvPr/>
            </p:nvSpPr>
            <p:spPr>
              <a:xfrm flipH="1">
                <a:off x="2100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8" name="直接连接符 197707"/>
              <p:cNvSpPr>
                <a:spLocks noChangeAspect="1"/>
              </p:cNvSpPr>
              <p:nvPr/>
            </p:nvSpPr>
            <p:spPr>
              <a:xfrm flipH="1">
                <a:off x="1758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9" name="直接连接符 197708"/>
              <p:cNvSpPr>
                <a:spLocks noChangeAspect="1"/>
              </p:cNvSpPr>
              <p:nvPr/>
            </p:nvSpPr>
            <p:spPr>
              <a:xfrm flipH="1">
                <a:off x="1645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0" name="直接连接符 197709"/>
              <p:cNvSpPr>
                <a:spLocks noChangeAspect="1"/>
              </p:cNvSpPr>
              <p:nvPr/>
            </p:nvSpPr>
            <p:spPr>
              <a:xfrm flipH="1">
                <a:off x="130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1" name="直接连接符 197710"/>
              <p:cNvSpPr>
                <a:spLocks noChangeAspect="1"/>
              </p:cNvSpPr>
              <p:nvPr/>
            </p:nvSpPr>
            <p:spPr>
              <a:xfrm flipH="1">
                <a:off x="1190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2" name="直接连接符 197711"/>
              <p:cNvSpPr>
                <a:spLocks noChangeAspect="1"/>
              </p:cNvSpPr>
              <p:nvPr/>
            </p:nvSpPr>
            <p:spPr>
              <a:xfrm flipH="1">
                <a:off x="846" y="1432"/>
                <a:ext cx="28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3" name="直接连接符 197712"/>
              <p:cNvSpPr>
                <a:spLocks noChangeAspect="1"/>
              </p:cNvSpPr>
              <p:nvPr/>
            </p:nvSpPr>
            <p:spPr>
              <a:xfrm>
                <a:off x="987" y="1805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4" name="直接连接符 197713"/>
              <p:cNvSpPr>
                <a:spLocks noChangeAspect="1"/>
              </p:cNvSpPr>
              <p:nvPr/>
            </p:nvSpPr>
            <p:spPr>
              <a:xfrm flipH="1">
                <a:off x="987" y="1134"/>
                <a:ext cx="746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5" name="直接连接符 197714"/>
              <p:cNvSpPr>
                <a:spLocks noChangeAspect="1"/>
              </p:cNvSpPr>
              <p:nvPr/>
            </p:nvSpPr>
            <p:spPr>
              <a:xfrm flipV="1">
                <a:off x="987" y="1134"/>
                <a:ext cx="2" cy="67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6" name="直接连接符 197715"/>
              <p:cNvSpPr>
                <a:spLocks noChangeAspect="1"/>
              </p:cNvSpPr>
              <p:nvPr/>
            </p:nvSpPr>
            <p:spPr>
              <a:xfrm flipV="1">
                <a:off x="1733" y="1134"/>
                <a:ext cx="2" cy="89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7" name="直接连接符 197716"/>
              <p:cNvSpPr>
                <a:spLocks noChangeAspect="1"/>
              </p:cNvSpPr>
              <p:nvPr/>
            </p:nvSpPr>
            <p:spPr>
              <a:xfrm flipV="1">
                <a:off x="2330" y="835"/>
                <a:ext cx="2" cy="597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8" name="直接连接符 197717"/>
              <p:cNvSpPr>
                <a:spLocks noChangeAspect="1"/>
              </p:cNvSpPr>
              <p:nvPr/>
            </p:nvSpPr>
            <p:spPr>
              <a:xfrm>
                <a:off x="1733" y="2030"/>
                <a:ext cx="59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19" name="直接连接符 197718"/>
              <p:cNvSpPr>
                <a:spLocks noChangeAspect="1"/>
              </p:cNvSpPr>
              <p:nvPr/>
            </p:nvSpPr>
            <p:spPr>
              <a:xfrm flipV="1">
                <a:off x="2330" y="1432"/>
                <a:ext cx="2" cy="59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0" name="直接连接符 197719"/>
              <p:cNvSpPr>
                <a:spLocks noChangeAspect="1"/>
              </p:cNvSpPr>
              <p:nvPr/>
            </p:nvSpPr>
            <p:spPr>
              <a:xfrm flipH="1">
                <a:off x="1733" y="1134"/>
                <a:ext cx="298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1" name="直接连接符 197720"/>
              <p:cNvSpPr>
                <a:spLocks noChangeAspect="1"/>
              </p:cNvSpPr>
              <p:nvPr/>
            </p:nvSpPr>
            <p:spPr>
              <a:xfrm flipH="1">
                <a:off x="2031" y="835"/>
                <a:ext cx="29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2" name="直接连接符 197721"/>
              <p:cNvSpPr>
                <a:spLocks noChangeAspect="1"/>
              </p:cNvSpPr>
              <p:nvPr/>
            </p:nvSpPr>
            <p:spPr>
              <a:xfrm>
                <a:off x="2031" y="835"/>
                <a:ext cx="2" cy="2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7723" name="组合 197722"/>
            <p:cNvGrpSpPr/>
            <p:nvPr/>
          </p:nvGrpSpPr>
          <p:grpSpPr>
            <a:xfrm>
              <a:off x="3119" y="634"/>
              <a:ext cx="1489" cy="1487"/>
              <a:chOff x="3119" y="634"/>
              <a:chExt cx="1489" cy="1487"/>
            </a:xfrm>
          </p:grpSpPr>
          <p:sp>
            <p:nvSpPr>
              <p:cNvPr id="197724" name="直接连接符 197723"/>
              <p:cNvSpPr>
                <a:spLocks noChangeAspect="1"/>
              </p:cNvSpPr>
              <p:nvPr/>
            </p:nvSpPr>
            <p:spPr>
              <a:xfrm>
                <a:off x="3357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5" name="直接连接符 197724"/>
              <p:cNvSpPr>
                <a:spLocks noChangeAspect="1"/>
              </p:cNvSpPr>
              <p:nvPr/>
            </p:nvSpPr>
            <p:spPr>
              <a:xfrm>
                <a:off x="4389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6" name="直接连接符 197725"/>
              <p:cNvSpPr>
                <a:spLocks noChangeAspect="1"/>
              </p:cNvSpPr>
              <p:nvPr/>
            </p:nvSpPr>
            <p:spPr>
              <a:xfrm>
                <a:off x="3650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7" name="直接连接符 197726"/>
              <p:cNvSpPr>
                <a:spLocks noChangeAspect="1"/>
              </p:cNvSpPr>
              <p:nvPr/>
            </p:nvSpPr>
            <p:spPr>
              <a:xfrm>
                <a:off x="4097" y="1134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8" name="直接连接符 197727"/>
              <p:cNvSpPr>
                <a:spLocks noChangeAspect="1"/>
              </p:cNvSpPr>
              <p:nvPr/>
            </p:nvSpPr>
            <p:spPr>
              <a:xfrm>
                <a:off x="3119" y="1432"/>
                <a:ext cx="20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29" name="直接连接符 197728"/>
              <p:cNvSpPr>
                <a:spLocks noChangeAspect="1"/>
              </p:cNvSpPr>
              <p:nvPr/>
            </p:nvSpPr>
            <p:spPr>
              <a:xfrm>
                <a:off x="3380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0" name="直接连接符 197729"/>
              <p:cNvSpPr>
                <a:spLocks noChangeAspect="1"/>
              </p:cNvSpPr>
              <p:nvPr/>
            </p:nvSpPr>
            <p:spPr>
              <a:xfrm>
                <a:off x="3493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1" name="直接连接符 197730"/>
              <p:cNvSpPr>
                <a:spLocks noChangeAspect="1"/>
              </p:cNvSpPr>
              <p:nvPr/>
            </p:nvSpPr>
            <p:spPr>
              <a:xfrm>
                <a:off x="3835" y="1432"/>
                <a:ext cx="57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2" name="直接连接符 197731"/>
              <p:cNvSpPr>
                <a:spLocks noChangeAspect="1"/>
              </p:cNvSpPr>
              <p:nvPr/>
            </p:nvSpPr>
            <p:spPr>
              <a:xfrm>
                <a:off x="3948" y="1432"/>
                <a:ext cx="28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3" name="直接连接符 197732"/>
              <p:cNvSpPr>
                <a:spLocks noChangeAspect="1"/>
              </p:cNvSpPr>
              <p:nvPr/>
            </p:nvSpPr>
            <p:spPr>
              <a:xfrm>
                <a:off x="4290" y="1432"/>
                <a:ext cx="56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4" name="直接连接符 197733"/>
              <p:cNvSpPr>
                <a:spLocks noChangeAspect="1"/>
              </p:cNvSpPr>
              <p:nvPr/>
            </p:nvSpPr>
            <p:spPr>
              <a:xfrm>
                <a:off x="4403" y="1432"/>
                <a:ext cx="205" cy="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5" name="直接连接符 197734"/>
              <p:cNvSpPr>
                <a:spLocks noChangeAspect="1"/>
              </p:cNvSpPr>
              <p:nvPr/>
            </p:nvSpPr>
            <p:spPr>
              <a:xfrm flipH="1">
                <a:off x="3650" y="1134"/>
                <a:ext cx="447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6" name="任意多边形 197735"/>
              <p:cNvSpPr>
                <a:spLocks noChangeAspect="1"/>
              </p:cNvSpPr>
              <p:nvPr/>
            </p:nvSpPr>
            <p:spPr>
              <a:xfrm>
                <a:off x="3501" y="1134"/>
                <a:ext cx="746" cy="671"/>
              </a:xfrm>
              <a:custGeom>
                <a:avLst/>
                <a:gdLst/>
                <a:ahLst/>
                <a:cxnLst/>
                <a:rect l="0" t="0" r="0" b="0"/>
                <a:pathLst>
                  <a:path w="2292" h="2065">
                    <a:moveTo>
                      <a:pt x="458" y="0"/>
                    </a:moveTo>
                    <a:lnTo>
                      <a:pt x="388" y="56"/>
                    </a:lnTo>
                    <a:lnTo>
                      <a:pt x="324" y="117"/>
                    </a:lnTo>
                    <a:lnTo>
                      <a:pt x="264" y="184"/>
                    </a:lnTo>
                    <a:lnTo>
                      <a:pt x="209" y="255"/>
                    </a:lnTo>
                    <a:lnTo>
                      <a:pt x="161" y="330"/>
                    </a:lnTo>
                    <a:lnTo>
                      <a:pt x="118" y="410"/>
                    </a:lnTo>
                    <a:lnTo>
                      <a:pt x="82" y="491"/>
                    </a:lnTo>
                    <a:lnTo>
                      <a:pt x="52" y="575"/>
                    </a:lnTo>
                    <a:lnTo>
                      <a:pt x="28" y="662"/>
                    </a:lnTo>
                    <a:lnTo>
                      <a:pt x="12" y="750"/>
                    </a:lnTo>
                    <a:lnTo>
                      <a:pt x="2" y="839"/>
                    </a:lnTo>
                    <a:lnTo>
                      <a:pt x="0" y="928"/>
                    </a:lnTo>
                    <a:lnTo>
                      <a:pt x="4" y="1018"/>
                    </a:lnTo>
                    <a:lnTo>
                      <a:pt x="15" y="1107"/>
                    </a:lnTo>
                    <a:lnTo>
                      <a:pt x="33" y="1195"/>
                    </a:lnTo>
                    <a:lnTo>
                      <a:pt x="58" y="1280"/>
                    </a:lnTo>
                    <a:lnTo>
                      <a:pt x="90" y="1364"/>
                    </a:lnTo>
                    <a:lnTo>
                      <a:pt x="128" y="1446"/>
                    </a:lnTo>
                    <a:lnTo>
                      <a:pt x="172" y="1523"/>
                    </a:lnTo>
                    <a:lnTo>
                      <a:pt x="222" y="1597"/>
                    </a:lnTo>
                    <a:lnTo>
                      <a:pt x="278" y="1667"/>
                    </a:lnTo>
                    <a:lnTo>
                      <a:pt x="339" y="1733"/>
                    </a:lnTo>
                    <a:lnTo>
                      <a:pt x="405" y="1793"/>
                    </a:lnTo>
                    <a:lnTo>
                      <a:pt x="476" y="1848"/>
                    </a:lnTo>
                    <a:lnTo>
                      <a:pt x="550" y="1897"/>
                    </a:lnTo>
                    <a:lnTo>
                      <a:pt x="628" y="1942"/>
                    </a:lnTo>
                    <a:lnTo>
                      <a:pt x="709" y="1979"/>
                    </a:lnTo>
                    <a:lnTo>
                      <a:pt x="794" y="2009"/>
                    </a:lnTo>
                    <a:lnTo>
                      <a:pt x="879" y="2033"/>
                    </a:lnTo>
                    <a:lnTo>
                      <a:pt x="968" y="2051"/>
                    </a:lnTo>
                    <a:lnTo>
                      <a:pt x="1056" y="2061"/>
                    </a:lnTo>
                    <a:lnTo>
                      <a:pt x="1146" y="2065"/>
                    </a:lnTo>
                    <a:lnTo>
                      <a:pt x="1235" y="2061"/>
                    </a:lnTo>
                    <a:lnTo>
                      <a:pt x="1324" y="2051"/>
                    </a:lnTo>
                    <a:lnTo>
                      <a:pt x="1412" y="2033"/>
                    </a:lnTo>
                    <a:lnTo>
                      <a:pt x="1497" y="2009"/>
                    </a:lnTo>
                    <a:lnTo>
                      <a:pt x="1582" y="1979"/>
                    </a:lnTo>
                    <a:lnTo>
                      <a:pt x="1663" y="1942"/>
                    </a:lnTo>
                    <a:lnTo>
                      <a:pt x="1741" y="1897"/>
                    </a:lnTo>
                    <a:lnTo>
                      <a:pt x="1816" y="1848"/>
                    </a:lnTo>
                    <a:lnTo>
                      <a:pt x="1886" y="1793"/>
                    </a:lnTo>
                    <a:lnTo>
                      <a:pt x="1952" y="1733"/>
                    </a:lnTo>
                    <a:lnTo>
                      <a:pt x="2014" y="1667"/>
                    </a:lnTo>
                    <a:lnTo>
                      <a:pt x="2069" y="1597"/>
                    </a:lnTo>
                    <a:lnTo>
                      <a:pt x="2120" y="1523"/>
                    </a:lnTo>
                    <a:lnTo>
                      <a:pt x="2163" y="1446"/>
                    </a:lnTo>
                    <a:lnTo>
                      <a:pt x="2201" y="1364"/>
                    </a:lnTo>
                    <a:lnTo>
                      <a:pt x="2233" y="1280"/>
                    </a:lnTo>
                    <a:lnTo>
                      <a:pt x="2258" y="1195"/>
                    </a:lnTo>
                    <a:lnTo>
                      <a:pt x="2276" y="1107"/>
                    </a:lnTo>
                    <a:lnTo>
                      <a:pt x="2288" y="1018"/>
                    </a:lnTo>
                    <a:lnTo>
                      <a:pt x="2292" y="928"/>
                    </a:lnTo>
                    <a:lnTo>
                      <a:pt x="2290" y="839"/>
                    </a:lnTo>
                    <a:lnTo>
                      <a:pt x="2279" y="750"/>
                    </a:lnTo>
                    <a:lnTo>
                      <a:pt x="2263" y="662"/>
                    </a:lnTo>
                    <a:lnTo>
                      <a:pt x="2240" y="575"/>
                    </a:lnTo>
                    <a:lnTo>
                      <a:pt x="2209" y="491"/>
                    </a:lnTo>
                    <a:lnTo>
                      <a:pt x="2173" y="410"/>
                    </a:lnTo>
                    <a:lnTo>
                      <a:pt x="2130" y="330"/>
                    </a:lnTo>
                    <a:lnTo>
                      <a:pt x="2082" y="255"/>
                    </a:lnTo>
                    <a:lnTo>
                      <a:pt x="2027" y="184"/>
                    </a:lnTo>
                    <a:lnTo>
                      <a:pt x="1968" y="117"/>
                    </a:lnTo>
                    <a:lnTo>
                      <a:pt x="1903" y="56"/>
                    </a:lnTo>
                    <a:lnTo>
                      <a:pt x="1834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7" name="任意多边形 197736"/>
              <p:cNvSpPr>
                <a:spLocks noChangeAspect="1"/>
              </p:cNvSpPr>
              <p:nvPr/>
            </p:nvSpPr>
            <p:spPr>
              <a:xfrm>
                <a:off x="3277" y="1134"/>
                <a:ext cx="1192" cy="896"/>
              </a:xfrm>
              <a:custGeom>
                <a:avLst/>
                <a:gdLst/>
                <a:ahLst/>
                <a:cxnLst/>
                <a:rect l="0" t="0" r="0" b="0"/>
                <a:pathLst>
                  <a:path w="3667" h="2752">
                    <a:moveTo>
                      <a:pt x="245" y="0"/>
                    </a:moveTo>
                    <a:lnTo>
                      <a:pt x="191" y="101"/>
                    </a:lnTo>
                    <a:lnTo>
                      <a:pt x="143" y="205"/>
                    </a:lnTo>
                    <a:lnTo>
                      <a:pt x="102" y="312"/>
                    </a:lnTo>
                    <a:lnTo>
                      <a:pt x="68" y="422"/>
                    </a:lnTo>
                    <a:lnTo>
                      <a:pt x="40" y="533"/>
                    </a:lnTo>
                    <a:lnTo>
                      <a:pt x="20" y="646"/>
                    </a:lnTo>
                    <a:lnTo>
                      <a:pt x="7" y="760"/>
                    </a:lnTo>
                    <a:lnTo>
                      <a:pt x="0" y="875"/>
                    </a:lnTo>
                    <a:lnTo>
                      <a:pt x="1" y="989"/>
                    </a:lnTo>
                    <a:lnTo>
                      <a:pt x="9" y="1104"/>
                    </a:lnTo>
                    <a:lnTo>
                      <a:pt x="24" y="1217"/>
                    </a:lnTo>
                    <a:lnTo>
                      <a:pt x="47" y="1330"/>
                    </a:lnTo>
                    <a:lnTo>
                      <a:pt x="75" y="1440"/>
                    </a:lnTo>
                    <a:lnTo>
                      <a:pt x="111" y="1550"/>
                    </a:lnTo>
                    <a:lnTo>
                      <a:pt x="155" y="1657"/>
                    </a:lnTo>
                    <a:lnTo>
                      <a:pt x="204" y="1759"/>
                    </a:lnTo>
                    <a:lnTo>
                      <a:pt x="260" y="1860"/>
                    </a:lnTo>
                    <a:lnTo>
                      <a:pt x="321" y="1957"/>
                    </a:lnTo>
                    <a:lnTo>
                      <a:pt x="389" y="2050"/>
                    </a:lnTo>
                    <a:lnTo>
                      <a:pt x="463" y="2137"/>
                    </a:lnTo>
                    <a:lnTo>
                      <a:pt x="541" y="2220"/>
                    </a:lnTo>
                    <a:lnTo>
                      <a:pt x="626" y="2299"/>
                    </a:lnTo>
                    <a:lnTo>
                      <a:pt x="714" y="2372"/>
                    </a:lnTo>
                    <a:lnTo>
                      <a:pt x="807" y="2438"/>
                    </a:lnTo>
                    <a:lnTo>
                      <a:pt x="905" y="2500"/>
                    </a:lnTo>
                    <a:lnTo>
                      <a:pt x="1004" y="2555"/>
                    </a:lnTo>
                    <a:lnTo>
                      <a:pt x="1108" y="2604"/>
                    </a:lnTo>
                    <a:lnTo>
                      <a:pt x="1215" y="2645"/>
                    </a:lnTo>
                    <a:lnTo>
                      <a:pt x="1324" y="2681"/>
                    </a:lnTo>
                    <a:lnTo>
                      <a:pt x="1435" y="2709"/>
                    </a:lnTo>
                    <a:lnTo>
                      <a:pt x="1549" y="2731"/>
                    </a:lnTo>
                    <a:lnTo>
                      <a:pt x="1662" y="2745"/>
                    </a:lnTo>
                    <a:lnTo>
                      <a:pt x="1776" y="2752"/>
                    </a:lnTo>
                    <a:lnTo>
                      <a:pt x="1891" y="2752"/>
                    </a:lnTo>
                    <a:lnTo>
                      <a:pt x="2005" y="2745"/>
                    </a:lnTo>
                    <a:lnTo>
                      <a:pt x="2120" y="2731"/>
                    </a:lnTo>
                    <a:lnTo>
                      <a:pt x="2232" y="2709"/>
                    </a:lnTo>
                    <a:lnTo>
                      <a:pt x="2343" y="2681"/>
                    </a:lnTo>
                    <a:lnTo>
                      <a:pt x="2452" y="2645"/>
                    </a:lnTo>
                    <a:lnTo>
                      <a:pt x="2559" y="2604"/>
                    </a:lnTo>
                    <a:lnTo>
                      <a:pt x="2663" y="2555"/>
                    </a:lnTo>
                    <a:lnTo>
                      <a:pt x="2763" y="2500"/>
                    </a:lnTo>
                    <a:lnTo>
                      <a:pt x="2860" y="2438"/>
                    </a:lnTo>
                    <a:lnTo>
                      <a:pt x="2953" y="2372"/>
                    </a:lnTo>
                    <a:lnTo>
                      <a:pt x="3041" y="2299"/>
                    </a:lnTo>
                    <a:lnTo>
                      <a:pt x="3126" y="2220"/>
                    </a:lnTo>
                    <a:lnTo>
                      <a:pt x="3204" y="2137"/>
                    </a:lnTo>
                    <a:lnTo>
                      <a:pt x="3278" y="2050"/>
                    </a:lnTo>
                    <a:lnTo>
                      <a:pt x="3346" y="1957"/>
                    </a:lnTo>
                    <a:lnTo>
                      <a:pt x="3408" y="1860"/>
                    </a:lnTo>
                    <a:lnTo>
                      <a:pt x="3463" y="1759"/>
                    </a:lnTo>
                    <a:lnTo>
                      <a:pt x="3513" y="1657"/>
                    </a:lnTo>
                    <a:lnTo>
                      <a:pt x="3556" y="1550"/>
                    </a:lnTo>
                    <a:lnTo>
                      <a:pt x="3592" y="1440"/>
                    </a:lnTo>
                    <a:lnTo>
                      <a:pt x="3621" y="1330"/>
                    </a:lnTo>
                    <a:lnTo>
                      <a:pt x="3643" y="1217"/>
                    </a:lnTo>
                    <a:lnTo>
                      <a:pt x="3659" y="1104"/>
                    </a:lnTo>
                    <a:lnTo>
                      <a:pt x="3666" y="989"/>
                    </a:lnTo>
                    <a:lnTo>
                      <a:pt x="3667" y="875"/>
                    </a:lnTo>
                    <a:lnTo>
                      <a:pt x="3661" y="760"/>
                    </a:lnTo>
                    <a:lnTo>
                      <a:pt x="3647" y="646"/>
                    </a:lnTo>
                    <a:lnTo>
                      <a:pt x="3627" y="533"/>
                    </a:lnTo>
                    <a:lnTo>
                      <a:pt x="3600" y="422"/>
                    </a:lnTo>
                    <a:lnTo>
                      <a:pt x="3565" y="312"/>
                    </a:lnTo>
                    <a:lnTo>
                      <a:pt x="3524" y="205"/>
                    </a:lnTo>
                    <a:lnTo>
                      <a:pt x="3477" y="101"/>
                    </a:lnTo>
                    <a:lnTo>
                      <a:pt x="342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8" name="任意多边形 197737"/>
              <p:cNvSpPr>
                <a:spLocks noChangeAspect="1"/>
              </p:cNvSpPr>
              <p:nvPr/>
            </p:nvSpPr>
            <p:spPr>
              <a:xfrm>
                <a:off x="3357" y="835"/>
                <a:ext cx="1032" cy="299"/>
              </a:xfrm>
              <a:custGeom>
                <a:avLst/>
                <a:gdLst/>
                <a:ahLst/>
                <a:cxnLst/>
                <a:rect l="0" t="0" r="0" b="0"/>
                <a:pathLst>
                  <a:path w="3177" h="918">
                    <a:moveTo>
                      <a:pt x="3177" y="918"/>
                    </a:moveTo>
                    <a:lnTo>
                      <a:pt x="3115" y="818"/>
                    </a:lnTo>
                    <a:lnTo>
                      <a:pt x="3048" y="724"/>
                    </a:lnTo>
                    <a:lnTo>
                      <a:pt x="2974" y="633"/>
                    </a:lnTo>
                    <a:lnTo>
                      <a:pt x="2896" y="548"/>
                    </a:lnTo>
                    <a:lnTo>
                      <a:pt x="2812" y="467"/>
                    </a:lnTo>
                    <a:lnTo>
                      <a:pt x="2722" y="392"/>
                    </a:lnTo>
                    <a:lnTo>
                      <a:pt x="2629" y="323"/>
                    </a:lnTo>
                    <a:lnTo>
                      <a:pt x="2531" y="261"/>
                    </a:lnTo>
                    <a:lnTo>
                      <a:pt x="2429" y="204"/>
                    </a:lnTo>
                    <a:lnTo>
                      <a:pt x="2324" y="154"/>
                    </a:lnTo>
                    <a:lnTo>
                      <a:pt x="2216" y="110"/>
                    </a:lnTo>
                    <a:lnTo>
                      <a:pt x="2105" y="74"/>
                    </a:lnTo>
                    <a:lnTo>
                      <a:pt x="1993" y="44"/>
                    </a:lnTo>
                    <a:lnTo>
                      <a:pt x="1879" y="23"/>
                    </a:lnTo>
                    <a:lnTo>
                      <a:pt x="1763" y="8"/>
                    </a:lnTo>
                    <a:lnTo>
                      <a:pt x="1647" y="0"/>
                    </a:lnTo>
                    <a:lnTo>
                      <a:pt x="1531" y="0"/>
                    </a:lnTo>
                    <a:lnTo>
                      <a:pt x="1415" y="8"/>
                    </a:lnTo>
                    <a:lnTo>
                      <a:pt x="1298" y="23"/>
                    </a:lnTo>
                    <a:lnTo>
                      <a:pt x="1184" y="44"/>
                    </a:lnTo>
                    <a:lnTo>
                      <a:pt x="1072" y="74"/>
                    </a:lnTo>
                    <a:lnTo>
                      <a:pt x="961" y="110"/>
                    </a:lnTo>
                    <a:lnTo>
                      <a:pt x="853" y="154"/>
                    </a:lnTo>
                    <a:lnTo>
                      <a:pt x="748" y="204"/>
                    </a:lnTo>
                    <a:lnTo>
                      <a:pt x="646" y="261"/>
                    </a:lnTo>
                    <a:lnTo>
                      <a:pt x="549" y="323"/>
                    </a:lnTo>
                    <a:lnTo>
                      <a:pt x="455" y="392"/>
                    </a:lnTo>
                    <a:lnTo>
                      <a:pt x="365" y="467"/>
                    </a:lnTo>
                    <a:lnTo>
                      <a:pt x="281" y="548"/>
                    </a:lnTo>
                    <a:lnTo>
                      <a:pt x="203" y="633"/>
                    </a:lnTo>
                    <a:lnTo>
                      <a:pt x="129" y="724"/>
                    </a:lnTo>
                    <a:lnTo>
                      <a:pt x="62" y="818"/>
                    </a:lnTo>
                    <a:lnTo>
                      <a:pt x="0" y="918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39" name="直接连接符 197738"/>
              <p:cNvSpPr>
                <a:spLocks noChangeAspect="1"/>
              </p:cNvSpPr>
              <p:nvPr/>
            </p:nvSpPr>
            <p:spPr>
              <a:xfrm flipH="1">
                <a:off x="3357" y="1134"/>
                <a:ext cx="293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0" name="直接连接符 197739"/>
              <p:cNvSpPr>
                <a:spLocks noChangeAspect="1"/>
              </p:cNvSpPr>
              <p:nvPr/>
            </p:nvSpPr>
            <p:spPr>
              <a:xfrm flipV="1">
                <a:off x="3874" y="1918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1" name="直接连接符 197740"/>
              <p:cNvSpPr>
                <a:spLocks noChangeAspect="1"/>
              </p:cNvSpPr>
              <p:nvPr/>
            </p:nvSpPr>
            <p:spPr>
              <a:xfrm flipV="1">
                <a:off x="3874" y="1805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2" name="直接连接符 197741"/>
              <p:cNvSpPr>
                <a:spLocks noChangeAspect="1"/>
              </p:cNvSpPr>
              <p:nvPr/>
            </p:nvSpPr>
            <p:spPr>
              <a:xfrm flipV="1">
                <a:off x="3874" y="1464"/>
                <a:ext cx="2" cy="2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3" name="直接连接符 197742"/>
              <p:cNvSpPr>
                <a:spLocks noChangeAspect="1"/>
              </p:cNvSpPr>
              <p:nvPr/>
            </p:nvSpPr>
            <p:spPr>
              <a:xfrm flipV="1">
                <a:off x="3874" y="1350"/>
                <a:ext cx="2" cy="5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4" name="直接连接符 197743"/>
              <p:cNvSpPr>
                <a:spLocks noChangeAspect="1"/>
              </p:cNvSpPr>
              <p:nvPr/>
            </p:nvSpPr>
            <p:spPr>
              <a:xfrm flipV="1">
                <a:off x="3874" y="1009"/>
                <a:ext cx="2" cy="28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5" name="直接连接符 197744"/>
              <p:cNvSpPr>
                <a:spLocks noChangeAspect="1"/>
              </p:cNvSpPr>
              <p:nvPr/>
            </p:nvSpPr>
            <p:spPr>
              <a:xfrm flipV="1">
                <a:off x="3874" y="896"/>
                <a:ext cx="2" cy="5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6" name="直接连接符 197745"/>
              <p:cNvSpPr>
                <a:spLocks noChangeAspect="1"/>
              </p:cNvSpPr>
              <p:nvPr/>
            </p:nvSpPr>
            <p:spPr>
              <a:xfrm flipV="1">
                <a:off x="3874" y="634"/>
                <a:ext cx="2" cy="20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47" name="直接连接符 197746"/>
              <p:cNvSpPr>
                <a:spLocks noChangeAspect="1"/>
              </p:cNvSpPr>
              <p:nvPr/>
            </p:nvSpPr>
            <p:spPr>
              <a:xfrm flipH="1">
                <a:off x="4097" y="1134"/>
                <a:ext cx="292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7748" name="对象 197747"/>
          <p:cNvGraphicFramePr>
            <a:graphicFrameLocks/>
          </p:cNvGraphicFramePr>
          <p:nvPr/>
        </p:nvGraphicFramePr>
        <p:xfrm>
          <a:off x="5029200" y="3578225"/>
          <a:ext cx="3810000" cy="3279775"/>
        </p:xfrm>
        <a:graphic>
          <a:graphicData uri="http://schemas.openxmlformats.org/presentationml/2006/ole">
            <p:oleObj spid="_x0000_s68609" r:id="rId3" imgW="4038095" imgH="3476190" progId="PBrush">
              <p:embed/>
            </p:oleObj>
          </a:graphicData>
        </a:graphic>
      </p:graphicFrame>
      <p:grpSp>
        <p:nvGrpSpPr>
          <p:cNvPr id="197749" name="组合 197748"/>
          <p:cNvGrpSpPr/>
          <p:nvPr/>
        </p:nvGrpSpPr>
        <p:grpSpPr>
          <a:xfrm>
            <a:off x="5791200" y="4343400"/>
            <a:ext cx="2743200" cy="1189038"/>
            <a:chOff x="3648" y="2736"/>
            <a:chExt cx="1728" cy="749"/>
          </a:xfrm>
        </p:grpSpPr>
        <p:sp>
          <p:nvSpPr>
            <p:cNvPr id="197750" name="文本框 197749"/>
            <p:cNvSpPr txBox="1"/>
            <p:nvPr/>
          </p:nvSpPr>
          <p:spPr>
            <a:xfrm>
              <a:off x="4368" y="2736"/>
              <a:ext cx="287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97751" name="文本框 197750"/>
            <p:cNvSpPr txBox="1"/>
            <p:nvPr/>
          </p:nvSpPr>
          <p:spPr>
            <a:xfrm>
              <a:off x="3648" y="3072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97752" name="文本框 197751"/>
            <p:cNvSpPr txBox="1"/>
            <p:nvPr/>
          </p:nvSpPr>
          <p:spPr>
            <a:xfrm>
              <a:off x="4698" y="3120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97753" name="文本框 197752"/>
            <p:cNvSpPr txBox="1"/>
            <p:nvPr/>
          </p:nvSpPr>
          <p:spPr>
            <a:xfrm>
              <a:off x="5075" y="2880"/>
              <a:ext cx="301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</p:grpSp>
      <p:sp>
        <p:nvSpPr>
          <p:cNvPr id="197754" name="文本框 197753"/>
          <p:cNvSpPr txBox="1"/>
          <p:nvPr/>
        </p:nvSpPr>
        <p:spPr>
          <a:xfrm>
            <a:off x="1198563" y="4876800"/>
            <a:ext cx="387350" cy="579438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197755" name="组合 197754"/>
          <p:cNvGrpSpPr/>
          <p:nvPr/>
        </p:nvGrpSpPr>
        <p:grpSpPr>
          <a:xfrm>
            <a:off x="1328738" y="1219200"/>
            <a:ext cx="2382837" cy="960438"/>
            <a:chOff x="837" y="768"/>
            <a:chExt cx="1501" cy="605"/>
          </a:xfrm>
        </p:grpSpPr>
        <p:sp>
          <p:nvSpPr>
            <p:cNvPr id="197756" name="文本框 197755"/>
            <p:cNvSpPr txBox="1"/>
            <p:nvPr/>
          </p:nvSpPr>
          <p:spPr>
            <a:xfrm>
              <a:off x="837" y="787"/>
              <a:ext cx="315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a'</a:t>
              </a:r>
            </a:p>
          </p:txBody>
        </p:sp>
        <p:sp>
          <p:nvSpPr>
            <p:cNvPr id="197757" name="文本框 197756"/>
            <p:cNvSpPr txBox="1"/>
            <p:nvPr/>
          </p:nvSpPr>
          <p:spPr>
            <a:xfrm>
              <a:off x="1337" y="768"/>
              <a:ext cx="812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 '( b')</a:t>
              </a:r>
            </a:p>
          </p:txBody>
        </p:sp>
        <p:sp>
          <p:nvSpPr>
            <p:cNvPr id="197758" name="文本框 197757"/>
            <p:cNvSpPr txBox="1"/>
            <p:nvPr/>
          </p:nvSpPr>
          <p:spPr>
            <a:xfrm>
              <a:off x="2009" y="1008"/>
              <a:ext cx="329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d'</a:t>
              </a:r>
            </a:p>
          </p:txBody>
        </p:sp>
      </p:grpSp>
      <p:grpSp>
        <p:nvGrpSpPr>
          <p:cNvPr id="197759" name="组合 197758"/>
          <p:cNvGrpSpPr/>
          <p:nvPr/>
        </p:nvGrpSpPr>
        <p:grpSpPr>
          <a:xfrm>
            <a:off x="1566863" y="4405313"/>
            <a:ext cx="1574800" cy="822325"/>
            <a:chOff x="987" y="2775"/>
            <a:chExt cx="992" cy="518"/>
          </a:xfrm>
        </p:grpSpPr>
        <p:sp>
          <p:nvSpPr>
            <p:cNvPr id="197760" name="直接连接符 197759"/>
            <p:cNvSpPr>
              <a:spLocks noChangeAspect="1"/>
            </p:cNvSpPr>
            <p:nvPr/>
          </p:nvSpPr>
          <p:spPr>
            <a:xfrm>
              <a:off x="987" y="2775"/>
              <a:ext cx="74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1" name="直接连接符 197760"/>
            <p:cNvSpPr>
              <a:spLocks noChangeAspect="1"/>
            </p:cNvSpPr>
            <p:nvPr/>
          </p:nvSpPr>
          <p:spPr>
            <a:xfrm flipH="1">
              <a:off x="987" y="3224"/>
              <a:ext cx="746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2" name="文本框 197761"/>
            <p:cNvSpPr txBox="1"/>
            <p:nvPr/>
          </p:nvSpPr>
          <p:spPr>
            <a:xfrm>
              <a:off x="1721" y="2928"/>
              <a:ext cx="258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197763" name="组合 197762"/>
          <p:cNvGrpSpPr/>
          <p:nvPr/>
        </p:nvGrpSpPr>
        <p:grpSpPr>
          <a:xfrm>
            <a:off x="2751138" y="3813175"/>
            <a:ext cx="3175" cy="1897063"/>
            <a:chOff x="1733" y="2402"/>
            <a:chExt cx="2" cy="1195"/>
          </a:xfrm>
        </p:grpSpPr>
        <p:grpSp>
          <p:nvGrpSpPr>
            <p:cNvPr id="197764" name="组合 197763"/>
            <p:cNvGrpSpPr/>
            <p:nvPr/>
          </p:nvGrpSpPr>
          <p:grpSpPr>
            <a:xfrm>
              <a:off x="1733" y="3224"/>
              <a:ext cx="2" cy="373"/>
              <a:chOff x="1733" y="3224"/>
              <a:chExt cx="2" cy="373"/>
            </a:xfrm>
          </p:grpSpPr>
          <p:sp>
            <p:nvSpPr>
              <p:cNvPr id="197765" name="直接连接符 197764"/>
              <p:cNvSpPr>
                <a:spLocks noChangeAspect="1"/>
              </p:cNvSpPr>
              <p:nvPr/>
            </p:nvSpPr>
            <p:spPr>
              <a:xfrm flipV="1">
                <a:off x="1733" y="3517"/>
                <a:ext cx="2" cy="8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66" name="直接连接符 197765"/>
              <p:cNvSpPr>
                <a:spLocks noChangeAspect="1"/>
              </p:cNvSpPr>
              <p:nvPr/>
            </p:nvSpPr>
            <p:spPr>
              <a:xfrm flipV="1">
                <a:off x="1733" y="3224"/>
                <a:ext cx="2" cy="29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7767" name="组合 197766"/>
            <p:cNvGrpSpPr/>
            <p:nvPr/>
          </p:nvGrpSpPr>
          <p:grpSpPr>
            <a:xfrm>
              <a:off x="1733" y="2402"/>
              <a:ext cx="2" cy="373"/>
              <a:chOff x="1733" y="2402"/>
              <a:chExt cx="2" cy="373"/>
            </a:xfrm>
          </p:grpSpPr>
          <p:sp>
            <p:nvSpPr>
              <p:cNvPr id="197768" name="直接连接符 197767"/>
              <p:cNvSpPr>
                <a:spLocks noChangeAspect="1"/>
              </p:cNvSpPr>
              <p:nvPr/>
            </p:nvSpPr>
            <p:spPr>
              <a:xfrm flipV="1">
                <a:off x="1733" y="2402"/>
                <a:ext cx="2" cy="80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69" name="直接连接符 197768"/>
              <p:cNvSpPr>
                <a:spLocks noChangeAspect="1"/>
              </p:cNvSpPr>
              <p:nvPr/>
            </p:nvSpPr>
            <p:spPr>
              <a:xfrm flipV="1">
                <a:off x="1733" y="2482"/>
                <a:ext cx="2" cy="29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7770" name="文本框 197769"/>
          <p:cNvSpPr txBox="1"/>
          <p:nvPr/>
        </p:nvSpPr>
        <p:spPr>
          <a:xfrm>
            <a:off x="2373313" y="5181600"/>
            <a:ext cx="365125" cy="579438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grpSp>
        <p:nvGrpSpPr>
          <p:cNvPr id="197771" name="组合 197770"/>
          <p:cNvGrpSpPr/>
          <p:nvPr/>
        </p:nvGrpSpPr>
        <p:grpSpPr>
          <a:xfrm>
            <a:off x="2743200" y="3940175"/>
            <a:ext cx="847725" cy="1744663"/>
            <a:chOff x="1733" y="2482"/>
            <a:chExt cx="534" cy="1099"/>
          </a:xfrm>
        </p:grpSpPr>
        <p:sp>
          <p:nvSpPr>
            <p:cNvPr id="197772" name="直接连接符 197771"/>
            <p:cNvSpPr>
              <a:spLocks noChangeAspect="1"/>
            </p:cNvSpPr>
            <p:nvPr/>
          </p:nvSpPr>
          <p:spPr>
            <a:xfrm flipH="1">
              <a:off x="1733" y="3517"/>
              <a:ext cx="29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3" name="直接连接符 197772"/>
            <p:cNvSpPr>
              <a:spLocks noChangeAspect="1"/>
            </p:cNvSpPr>
            <p:nvPr/>
          </p:nvSpPr>
          <p:spPr>
            <a:xfrm>
              <a:off x="1733" y="2482"/>
              <a:ext cx="29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4" name="文本框 197773"/>
            <p:cNvSpPr txBox="1"/>
            <p:nvPr/>
          </p:nvSpPr>
          <p:spPr>
            <a:xfrm>
              <a:off x="2009" y="3216"/>
              <a:ext cx="258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197775" name="组合 197774"/>
          <p:cNvGrpSpPr/>
          <p:nvPr/>
        </p:nvGrpSpPr>
        <p:grpSpPr>
          <a:xfrm>
            <a:off x="5943600" y="1295400"/>
            <a:ext cx="2362200" cy="1066800"/>
            <a:chOff x="3744" y="816"/>
            <a:chExt cx="1488" cy="672"/>
          </a:xfrm>
        </p:grpSpPr>
        <p:sp>
          <p:nvSpPr>
            <p:cNvPr id="197776" name="文本框 197775"/>
            <p:cNvSpPr txBox="1"/>
            <p:nvPr/>
          </p:nvSpPr>
          <p:spPr>
            <a:xfrm>
              <a:off x="4406" y="912"/>
              <a:ext cx="826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c"(d")</a:t>
              </a:r>
            </a:p>
          </p:txBody>
        </p:sp>
        <p:sp>
          <p:nvSpPr>
            <p:cNvPr id="197777" name="文本框 197776"/>
            <p:cNvSpPr txBox="1"/>
            <p:nvPr/>
          </p:nvSpPr>
          <p:spPr>
            <a:xfrm>
              <a:off x="3785" y="816"/>
              <a:ext cx="450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a" </a:t>
              </a:r>
            </a:p>
          </p:txBody>
        </p:sp>
        <p:sp>
          <p:nvSpPr>
            <p:cNvPr id="197778" name="矩形 197777"/>
            <p:cNvSpPr/>
            <p:nvPr/>
          </p:nvSpPr>
          <p:spPr>
            <a:xfrm>
              <a:off x="3744" y="1123"/>
              <a:ext cx="570" cy="365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(b")</a:t>
              </a:r>
            </a:p>
          </p:txBody>
        </p:sp>
      </p:grpSp>
      <p:sp>
        <p:nvSpPr>
          <p:cNvPr id="197779" name="文本框 197778"/>
          <p:cNvSpPr txBox="1"/>
          <p:nvPr/>
        </p:nvSpPr>
        <p:spPr>
          <a:xfrm>
            <a:off x="1270" y="0"/>
            <a:ext cx="8586470" cy="457200"/>
          </a:xfrm>
          <a:prstGeom prst="rect">
            <a:avLst/>
          </a:prstGeom>
          <a:noFill/>
          <a:ln w="57150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 dirty="0">
                <a:solidFill>
                  <a:srgbClr val="FF3300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400">
                <a:solidFill>
                  <a:srgbClr val="FF3300"/>
                </a:solidFill>
                <a:latin typeface="黑体" charset="0"/>
                <a:ea typeface="黑体" charset="0"/>
              </a:rPr>
              <a:t>86</a:t>
            </a:r>
            <a:r>
              <a:rPr lang="en-US" altLang="zh-CN" sz="2400" dirty="0">
                <a:latin typeface="黑体" charset="0"/>
                <a:ea typeface="黑体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试分析物体的表面交线，并画全三视图</a:t>
            </a:r>
            <a:r>
              <a:rPr lang="zh-CN" altLang="en-US" sz="2400" dirty="0">
                <a:solidFill>
                  <a:srgbClr val="0000FA"/>
                </a:solidFill>
                <a:latin typeface="黑体" charset="0"/>
                <a:ea typeface="黑体" charset="0"/>
              </a:rPr>
              <a:t>。</a:t>
            </a:r>
            <a:r>
              <a:rPr lang="zh-CN" altLang="en-US" sz="2400" b="1" dirty="0">
                <a:latin typeface="黑体" charset="0"/>
                <a:ea typeface="黑体" charset="0"/>
              </a:rPr>
              <a:t> </a:t>
            </a:r>
            <a:endParaRPr lang="zh-CN" altLang="en-US" sz="2400" b="1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8" name="文本框 184557"/>
          <p:cNvSpPr txBox="1"/>
          <p:nvPr/>
        </p:nvSpPr>
        <p:spPr>
          <a:xfrm>
            <a:off x="0" y="635"/>
            <a:ext cx="819785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charset="0"/>
                <a:ea typeface="黑体" charset="0"/>
              </a:rPr>
              <a:t>88</a:t>
            </a:r>
            <a:r>
              <a:rPr lang="en-US" altLang="zh-CN" sz="2800" dirty="0">
                <a:latin typeface="黑体" charset="0"/>
                <a:ea typeface="黑体" charset="0"/>
              </a:rPr>
              <a:t> </a:t>
            </a:r>
            <a:r>
              <a:rPr lang="zh-CN" altLang="en-US" sz="2800" dirty="0">
                <a:solidFill>
                  <a:srgbClr val="0000FA"/>
                </a:solidFill>
                <a:latin typeface="黑体" charset="0"/>
                <a:ea typeface="黑体" charset="0"/>
              </a:rPr>
              <a:t>试分析物体的表面交线，并画全三视图。</a:t>
            </a:r>
          </a:p>
        </p:txBody>
      </p:sp>
      <p:grpSp>
        <p:nvGrpSpPr>
          <p:cNvPr id="184627" name="组合 184626"/>
          <p:cNvGrpSpPr/>
          <p:nvPr/>
        </p:nvGrpSpPr>
        <p:grpSpPr>
          <a:xfrm>
            <a:off x="6477000" y="1524000"/>
            <a:ext cx="2438400" cy="5029200"/>
            <a:chOff x="4080" y="960"/>
            <a:chExt cx="1536" cy="3168"/>
          </a:xfrm>
        </p:grpSpPr>
        <p:grpSp>
          <p:nvGrpSpPr>
            <p:cNvPr id="184588" name="组合 184587"/>
            <p:cNvGrpSpPr/>
            <p:nvPr/>
          </p:nvGrpSpPr>
          <p:grpSpPr>
            <a:xfrm>
              <a:off x="4080" y="1872"/>
              <a:ext cx="1488" cy="2256"/>
              <a:chOff x="3648" y="1776"/>
              <a:chExt cx="1488" cy="2256"/>
            </a:xfrm>
          </p:grpSpPr>
          <p:sp>
            <p:nvSpPr>
              <p:cNvPr id="184470" name="任意多边形 184469"/>
              <p:cNvSpPr/>
              <p:nvPr/>
            </p:nvSpPr>
            <p:spPr>
              <a:xfrm>
                <a:off x="3760" y="1947"/>
                <a:ext cx="229" cy="123"/>
              </a:xfrm>
              <a:custGeom>
                <a:avLst/>
                <a:gdLst/>
                <a:ahLst/>
                <a:cxnLst/>
                <a:rect l="0" t="0" r="0" b="0"/>
                <a:pathLst>
                  <a:path w="1241" h="716">
                    <a:moveTo>
                      <a:pt x="0" y="0"/>
                    </a:moveTo>
                    <a:lnTo>
                      <a:pt x="1240" y="716"/>
                    </a:lnTo>
                    <a:lnTo>
                      <a:pt x="1241" y="716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1" name="任意多边形 184470"/>
              <p:cNvSpPr/>
              <p:nvPr/>
            </p:nvSpPr>
            <p:spPr>
              <a:xfrm>
                <a:off x="3988" y="1934"/>
                <a:ext cx="848" cy="454"/>
              </a:xfrm>
              <a:custGeom>
                <a:avLst/>
                <a:gdLst/>
                <a:ahLst/>
                <a:cxnLst/>
                <a:rect l="0" t="0" r="0" b="0"/>
                <a:pathLst>
                  <a:path w="4608" h="2663">
                    <a:moveTo>
                      <a:pt x="3230" y="2663"/>
                    </a:moveTo>
                    <a:lnTo>
                      <a:pt x="3626" y="2525"/>
                    </a:lnTo>
                    <a:lnTo>
                      <a:pt x="3970" y="2347"/>
                    </a:lnTo>
                    <a:lnTo>
                      <a:pt x="4248" y="2134"/>
                    </a:lnTo>
                    <a:lnTo>
                      <a:pt x="4452" y="1894"/>
                    </a:lnTo>
                    <a:lnTo>
                      <a:pt x="4573" y="1637"/>
                    </a:lnTo>
                    <a:lnTo>
                      <a:pt x="4608" y="1370"/>
                    </a:lnTo>
                    <a:lnTo>
                      <a:pt x="4554" y="1105"/>
                    </a:lnTo>
                    <a:lnTo>
                      <a:pt x="4414" y="850"/>
                    </a:lnTo>
                    <a:lnTo>
                      <a:pt x="4193" y="616"/>
                    </a:lnTo>
                    <a:lnTo>
                      <a:pt x="3899" y="410"/>
                    </a:lnTo>
                    <a:lnTo>
                      <a:pt x="3542" y="240"/>
                    </a:lnTo>
                    <a:lnTo>
                      <a:pt x="3136" y="112"/>
                    </a:lnTo>
                    <a:lnTo>
                      <a:pt x="2696" y="31"/>
                    </a:lnTo>
                    <a:lnTo>
                      <a:pt x="2237" y="0"/>
                    </a:lnTo>
                    <a:lnTo>
                      <a:pt x="1776" y="20"/>
                    </a:lnTo>
                    <a:lnTo>
                      <a:pt x="1330" y="90"/>
                    </a:lnTo>
                    <a:lnTo>
                      <a:pt x="915" y="207"/>
                    </a:lnTo>
                    <a:lnTo>
                      <a:pt x="548" y="369"/>
                    </a:lnTo>
                    <a:lnTo>
                      <a:pt x="238" y="568"/>
                    </a:lnTo>
                    <a:lnTo>
                      <a:pt x="0" y="796"/>
                    </a:lnTo>
                    <a:lnTo>
                      <a:pt x="1" y="796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2" name="任意多边形 184471"/>
              <p:cNvSpPr/>
              <p:nvPr/>
            </p:nvSpPr>
            <p:spPr>
              <a:xfrm>
                <a:off x="3648" y="2193"/>
                <a:ext cx="2" cy="2"/>
              </a:xfrm>
              <a:custGeom>
                <a:avLst/>
                <a:gdLst/>
                <a:ahLst/>
                <a:cxnLst/>
                <a:rect l="0" t="0" r="0" b="0"/>
                <a:pathLst>
                  <a:path w="1" h="5">
                    <a:moveTo>
                      <a:pt x="0" y="0"/>
                    </a:moveTo>
                    <a:lnTo>
                      <a:pt x="0" y="5"/>
                    </a:lnTo>
                    <a:lnTo>
                      <a:pt x="1" y="5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3" name="任意多边形 184472"/>
              <p:cNvSpPr/>
              <p:nvPr/>
            </p:nvSpPr>
            <p:spPr>
              <a:xfrm>
                <a:off x="3771" y="1954"/>
                <a:ext cx="1" cy="450"/>
              </a:xfrm>
              <a:custGeom>
                <a:avLst/>
                <a:gdLst/>
                <a:ahLst/>
                <a:cxnLst/>
                <a:rect l="0" t="0" r="0" b="0"/>
                <a:pathLst>
                  <a:path w="1" h="2639">
                    <a:moveTo>
                      <a:pt x="0" y="0"/>
                    </a:moveTo>
                    <a:lnTo>
                      <a:pt x="0" y="2639"/>
                    </a:lnTo>
                    <a:lnTo>
                      <a:pt x="1" y="263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4" name="任意多边形 184473"/>
              <p:cNvSpPr/>
              <p:nvPr/>
            </p:nvSpPr>
            <p:spPr>
              <a:xfrm>
                <a:off x="3988" y="2070"/>
                <a:ext cx="1" cy="450"/>
              </a:xfrm>
              <a:custGeom>
                <a:avLst/>
                <a:gdLst/>
                <a:ahLst/>
                <a:cxnLst/>
                <a:rect l="0" t="0" r="0" b="0"/>
                <a:pathLst>
                  <a:path w="1" h="2640">
                    <a:moveTo>
                      <a:pt x="0" y="0"/>
                    </a:moveTo>
                    <a:lnTo>
                      <a:pt x="0" y="2640"/>
                    </a:lnTo>
                    <a:lnTo>
                      <a:pt x="1" y="264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5" name="任意多边形 184474"/>
              <p:cNvSpPr/>
              <p:nvPr/>
            </p:nvSpPr>
            <p:spPr>
              <a:xfrm>
                <a:off x="4582" y="2388"/>
                <a:ext cx="2" cy="451"/>
              </a:xfrm>
              <a:custGeom>
                <a:avLst/>
                <a:gdLst/>
                <a:ahLst/>
                <a:cxnLst/>
                <a:rect l="0" t="0" r="0" b="0"/>
                <a:pathLst>
                  <a:path w="1" h="2640">
                    <a:moveTo>
                      <a:pt x="0" y="0"/>
                    </a:moveTo>
                    <a:lnTo>
                      <a:pt x="0" y="2640"/>
                    </a:lnTo>
                    <a:lnTo>
                      <a:pt x="1" y="264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6" name="任意多边形 184475"/>
              <p:cNvSpPr/>
              <p:nvPr/>
            </p:nvSpPr>
            <p:spPr>
              <a:xfrm>
                <a:off x="3771" y="2404"/>
                <a:ext cx="218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182" h="683">
                    <a:moveTo>
                      <a:pt x="0" y="0"/>
                    </a:moveTo>
                    <a:lnTo>
                      <a:pt x="1181" y="683"/>
                    </a:lnTo>
                    <a:lnTo>
                      <a:pt x="1182" y="683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7" name="任意多边形 184476"/>
              <p:cNvSpPr/>
              <p:nvPr/>
            </p:nvSpPr>
            <p:spPr>
              <a:xfrm>
                <a:off x="4582" y="2839"/>
                <a:ext cx="219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183" h="683">
                    <a:moveTo>
                      <a:pt x="0" y="0"/>
                    </a:moveTo>
                    <a:lnTo>
                      <a:pt x="1182" y="683"/>
                    </a:lnTo>
                    <a:lnTo>
                      <a:pt x="1183" y="683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8" name="任意多边形 184477"/>
              <p:cNvSpPr/>
              <p:nvPr/>
            </p:nvSpPr>
            <p:spPr>
              <a:xfrm>
                <a:off x="3946" y="2520"/>
                <a:ext cx="636" cy="340"/>
              </a:xfrm>
              <a:custGeom>
                <a:avLst/>
                <a:gdLst/>
                <a:ahLst/>
                <a:cxnLst/>
                <a:rect l="0" t="0" r="0" b="0"/>
                <a:pathLst>
                  <a:path w="3462" h="2000">
                    <a:moveTo>
                      <a:pt x="231" y="0"/>
                    </a:moveTo>
                    <a:lnTo>
                      <a:pt x="73" y="249"/>
                    </a:lnTo>
                    <a:lnTo>
                      <a:pt x="0" y="510"/>
                    </a:lnTo>
                    <a:lnTo>
                      <a:pt x="13" y="774"/>
                    </a:lnTo>
                    <a:lnTo>
                      <a:pt x="111" y="1033"/>
                    </a:lnTo>
                    <a:lnTo>
                      <a:pt x="293" y="1277"/>
                    </a:lnTo>
                    <a:lnTo>
                      <a:pt x="550" y="1496"/>
                    </a:lnTo>
                    <a:lnTo>
                      <a:pt x="873" y="1682"/>
                    </a:lnTo>
                    <a:lnTo>
                      <a:pt x="1253" y="1831"/>
                    </a:lnTo>
                    <a:lnTo>
                      <a:pt x="1673" y="1936"/>
                    </a:lnTo>
                    <a:lnTo>
                      <a:pt x="2120" y="1993"/>
                    </a:lnTo>
                    <a:lnTo>
                      <a:pt x="2579" y="2000"/>
                    </a:lnTo>
                    <a:lnTo>
                      <a:pt x="3030" y="1958"/>
                    </a:lnTo>
                    <a:lnTo>
                      <a:pt x="3461" y="1867"/>
                    </a:lnTo>
                    <a:lnTo>
                      <a:pt x="3462" y="1867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9" name="任意多边形 184478"/>
              <p:cNvSpPr/>
              <p:nvPr/>
            </p:nvSpPr>
            <p:spPr>
              <a:xfrm>
                <a:off x="3771" y="1776"/>
                <a:ext cx="1363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7404" h="4280">
                    <a:moveTo>
                      <a:pt x="5593" y="4280"/>
                    </a:moveTo>
                    <a:lnTo>
                      <a:pt x="5913" y="4145"/>
                    </a:lnTo>
                    <a:lnTo>
                      <a:pt x="6209" y="3991"/>
                    </a:lnTo>
                    <a:lnTo>
                      <a:pt x="6476" y="3822"/>
                    </a:lnTo>
                    <a:lnTo>
                      <a:pt x="6715" y="3637"/>
                    </a:lnTo>
                    <a:lnTo>
                      <a:pt x="6921" y="3441"/>
                    </a:lnTo>
                    <a:lnTo>
                      <a:pt x="7092" y="3234"/>
                    </a:lnTo>
                    <a:lnTo>
                      <a:pt x="7226" y="3018"/>
                    </a:lnTo>
                    <a:lnTo>
                      <a:pt x="7324" y="2795"/>
                    </a:lnTo>
                    <a:lnTo>
                      <a:pt x="7383" y="2569"/>
                    </a:lnTo>
                    <a:lnTo>
                      <a:pt x="7404" y="2338"/>
                    </a:lnTo>
                    <a:lnTo>
                      <a:pt x="7385" y="2109"/>
                    </a:lnTo>
                    <a:lnTo>
                      <a:pt x="7327" y="1882"/>
                    </a:lnTo>
                    <a:lnTo>
                      <a:pt x="7231" y="1660"/>
                    </a:lnTo>
                    <a:lnTo>
                      <a:pt x="7098" y="1443"/>
                    </a:lnTo>
                    <a:lnTo>
                      <a:pt x="6929" y="1236"/>
                    </a:lnTo>
                    <a:lnTo>
                      <a:pt x="6725" y="1038"/>
                    </a:lnTo>
                    <a:lnTo>
                      <a:pt x="6489" y="854"/>
                    </a:lnTo>
                    <a:lnTo>
                      <a:pt x="6222" y="684"/>
                    </a:lnTo>
                    <a:lnTo>
                      <a:pt x="5927" y="530"/>
                    </a:lnTo>
                    <a:lnTo>
                      <a:pt x="5608" y="392"/>
                    </a:lnTo>
                    <a:lnTo>
                      <a:pt x="5267" y="275"/>
                    </a:lnTo>
                    <a:lnTo>
                      <a:pt x="4907" y="177"/>
                    </a:lnTo>
                    <a:lnTo>
                      <a:pt x="4533" y="100"/>
                    </a:lnTo>
                    <a:lnTo>
                      <a:pt x="4148" y="45"/>
                    </a:lnTo>
                    <a:lnTo>
                      <a:pt x="3755" y="11"/>
                    </a:lnTo>
                    <a:lnTo>
                      <a:pt x="3358" y="0"/>
                    </a:lnTo>
                    <a:lnTo>
                      <a:pt x="2961" y="12"/>
                    </a:lnTo>
                    <a:lnTo>
                      <a:pt x="2568" y="47"/>
                    </a:lnTo>
                    <a:lnTo>
                      <a:pt x="2183" y="103"/>
                    </a:lnTo>
                    <a:lnTo>
                      <a:pt x="1810" y="181"/>
                    </a:lnTo>
                    <a:lnTo>
                      <a:pt x="1451" y="280"/>
                    </a:lnTo>
                    <a:lnTo>
                      <a:pt x="1111" y="398"/>
                    </a:lnTo>
                    <a:lnTo>
                      <a:pt x="793" y="536"/>
                    </a:lnTo>
                    <a:lnTo>
                      <a:pt x="500" y="691"/>
                    </a:lnTo>
                    <a:lnTo>
                      <a:pt x="234" y="862"/>
                    </a:lnTo>
                    <a:lnTo>
                      <a:pt x="0" y="1048"/>
                    </a:lnTo>
                    <a:lnTo>
                      <a:pt x="1" y="1048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0" name="任意多边形 184479"/>
              <p:cNvSpPr/>
              <p:nvPr/>
            </p:nvSpPr>
            <p:spPr>
              <a:xfrm>
                <a:off x="4801" y="2505"/>
                <a:ext cx="1" cy="450"/>
              </a:xfrm>
              <a:custGeom>
                <a:avLst/>
                <a:gdLst/>
                <a:ahLst/>
                <a:cxnLst/>
                <a:rect l="0" t="0" r="0" b="0"/>
                <a:pathLst>
                  <a:path w="1" h="2640">
                    <a:moveTo>
                      <a:pt x="0" y="0"/>
                    </a:moveTo>
                    <a:lnTo>
                      <a:pt x="0" y="2640"/>
                    </a:lnTo>
                    <a:lnTo>
                      <a:pt x="1" y="264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1" name="任意多边形 184480"/>
              <p:cNvSpPr/>
              <p:nvPr/>
            </p:nvSpPr>
            <p:spPr>
              <a:xfrm>
                <a:off x="5134" y="2173"/>
                <a:ext cx="2" cy="1132"/>
              </a:xfrm>
              <a:custGeom>
                <a:avLst/>
                <a:gdLst/>
                <a:ahLst/>
                <a:cxnLst/>
                <a:rect l="0" t="0" r="0" b="0"/>
                <a:pathLst>
                  <a:path w="1" h="6645">
                    <a:moveTo>
                      <a:pt x="0" y="0"/>
                    </a:moveTo>
                    <a:lnTo>
                      <a:pt x="0" y="6645"/>
                    </a:lnTo>
                    <a:lnTo>
                      <a:pt x="1" y="664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2" name="任意多边形 184481"/>
              <p:cNvSpPr/>
              <p:nvPr/>
            </p:nvSpPr>
            <p:spPr>
              <a:xfrm>
                <a:off x="3648" y="2404"/>
                <a:ext cx="1153" cy="615"/>
              </a:xfrm>
              <a:custGeom>
                <a:avLst/>
                <a:gdLst/>
                <a:ahLst/>
                <a:cxnLst/>
                <a:rect l="0" t="0" r="0" b="0"/>
                <a:pathLst>
                  <a:path w="6264" h="3619">
                    <a:moveTo>
                      <a:pt x="670" y="0"/>
                    </a:moveTo>
                    <a:lnTo>
                      <a:pt x="301" y="403"/>
                    </a:lnTo>
                    <a:lnTo>
                      <a:pt x="75" y="840"/>
                    </a:lnTo>
                    <a:lnTo>
                      <a:pt x="0" y="1293"/>
                    </a:lnTo>
                    <a:lnTo>
                      <a:pt x="80" y="1747"/>
                    </a:lnTo>
                    <a:lnTo>
                      <a:pt x="310" y="2183"/>
                    </a:lnTo>
                    <a:lnTo>
                      <a:pt x="682" y="2584"/>
                    </a:lnTo>
                    <a:lnTo>
                      <a:pt x="1182" y="2937"/>
                    </a:lnTo>
                    <a:lnTo>
                      <a:pt x="1791" y="3226"/>
                    </a:lnTo>
                    <a:lnTo>
                      <a:pt x="2487" y="3441"/>
                    </a:lnTo>
                    <a:lnTo>
                      <a:pt x="3241" y="3575"/>
                    </a:lnTo>
                    <a:lnTo>
                      <a:pt x="4026" y="3619"/>
                    </a:lnTo>
                    <a:lnTo>
                      <a:pt x="4810" y="3577"/>
                    </a:lnTo>
                    <a:lnTo>
                      <a:pt x="5566" y="3446"/>
                    </a:lnTo>
                    <a:lnTo>
                      <a:pt x="6263" y="3233"/>
                    </a:lnTo>
                    <a:lnTo>
                      <a:pt x="6264" y="3233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3" name="任意多边形 184482"/>
              <p:cNvSpPr/>
              <p:nvPr/>
            </p:nvSpPr>
            <p:spPr>
              <a:xfrm>
                <a:off x="3648" y="2623"/>
                <a:ext cx="2" cy="1013"/>
              </a:xfrm>
              <a:custGeom>
                <a:avLst/>
                <a:gdLst/>
                <a:ahLst/>
                <a:cxnLst/>
                <a:rect l="0" t="0" r="0" b="0"/>
                <a:pathLst>
                  <a:path w="1" h="5943">
                    <a:moveTo>
                      <a:pt x="0" y="594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4" name="任意多边形 184483"/>
              <p:cNvSpPr/>
              <p:nvPr/>
            </p:nvSpPr>
            <p:spPr>
              <a:xfrm>
                <a:off x="4801" y="3601"/>
                <a:ext cx="1" cy="366"/>
              </a:xfrm>
              <a:custGeom>
                <a:avLst/>
                <a:gdLst/>
                <a:ahLst/>
                <a:cxnLst/>
                <a:rect l="0" t="0" r="0" b="0"/>
                <a:pathLst>
                  <a:path w="1" h="2145">
                    <a:moveTo>
                      <a:pt x="0" y="0"/>
                    </a:moveTo>
                    <a:lnTo>
                      <a:pt x="0" y="2145"/>
                    </a:lnTo>
                    <a:lnTo>
                      <a:pt x="1" y="214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5" name="任意多边形 184484"/>
              <p:cNvSpPr/>
              <p:nvPr/>
            </p:nvSpPr>
            <p:spPr>
              <a:xfrm>
                <a:off x="3946" y="2520"/>
                <a:ext cx="636" cy="340"/>
              </a:xfrm>
              <a:custGeom>
                <a:avLst/>
                <a:gdLst/>
                <a:ahLst/>
                <a:cxnLst/>
                <a:rect l="0" t="0" r="0" b="0"/>
                <a:pathLst>
                  <a:path w="3462" h="2000">
                    <a:moveTo>
                      <a:pt x="231" y="0"/>
                    </a:moveTo>
                    <a:lnTo>
                      <a:pt x="73" y="249"/>
                    </a:lnTo>
                    <a:lnTo>
                      <a:pt x="0" y="510"/>
                    </a:lnTo>
                    <a:lnTo>
                      <a:pt x="13" y="774"/>
                    </a:lnTo>
                    <a:lnTo>
                      <a:pt x="111" y="1033"/>
                    </a:lnTo>
                    <a:lnTo>
                      <a:pt x="293" y="1277"/>
                    </a:lnTo>
                    <a:lnTo>
                      <a:pt x="550" y="1496"/>
                    </a:lnTo>
                    <a:lnTo>
                      <a:pt x="873" y="1682"/>
                    </a:lnTo>
                    <a:lnTo>
                      <a:pt x="1253" y="1831"/>
                    </a:lnTo>
                    <a:lnTo>
                      <a:pt x="1673" y="1936"/>
                    </a:lnTo>
                    <a:lnTo>
                      <a:pt x="2120" y="1993"/>
                    </a:lnTo>
                    <a:lnTo>
                      <a:pt x="2579" y="2000"/>
                    </a:lnTo>
                    <a:lnTo>
                      <a:pt x="3030" y="1958"/>
                    </a:lnTo>
                    <a:lnTo>
                      <a:pt x="3461" y="1867"/>
                    </a:lnTo>
                    <a:lnTo>
                      <a:pt x="3462" y="1867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6" name="任意多边形 184485"/>
              <p:cNvSpPr/>
              <p:nvPr/>
            </p:nvSpPr>
            <p:spPr>
              <a:xfrm>
                <a:off x="4582" y="3443"/>
                <a:ext cx="114" cy="42"/>
              </a:xfrm>
              <a:custGeom>
                <a:avLst/>
                <a:gdLst/>
                <a:ahLst/>
                <a:cxnLst/>
                <a:rect l="0" t="0" r="0" b="0"/>
                <a:pathLst>
                  <a:path w="608" h="243">
                    <a:moveTo>
                      <a:pt x="0" y="243"/>
                    </a:moveTo>
                    <a:lnTo>
                      <a:pt x="298" y="145"/>
                    </a:lnTo>
                    <a:lnTo>
                      <a:pt x="569" y="24"/>
                    </a:lnTo>
                    <a:lnTo>
                      <a:pt x="607" y="0"/>
                    </a:lnTo>
                    <a:lnTo>
                      <a:pt x="608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7" name="任意多边形 184486"/>
              <p:cNvSpPr/>
              <p:nvPr/>
            </p:nvSpPr>
            <p:spPr>
              <a:xfrm>
                <a:off x="4727" y="3328"/>
                <a:ext cx="96" cy="99"/>
              </a:xfrm>
              <a:custGeom>
                <a:avLst/>
                <a:gdLst/>
                <a:ahLst/>
                <a:cxnLst/>
                <a:rect l="0" t="0" r="0" b="0"/>
                <a:pathLst>
                  <a:path w="523" h="579">
                    <a:moveTo>
                      <a:pt x="0" y="579"/>
                    </a:moveTo>
                    <a:lnTo>
                      <a:pt x="29" y="561"/>
                    </a:lnTo>
                    <a:lnTo>
                      <a:pt x="231" y="401"/>
                    </a:lnTo>
                    <a:lnTo>
                      <a:pt x="392" y="226"/>
                    </a:lnTo>
                    <a:lnTo>
                      <a:pt x="508" y="40"/>
                    </a:lnTo>
                    <a:lnTo>
                      <a:pt x="522" y="0"/>
                    </a:lnTo>
                    <a:lnTo>
                      <a:pt x="523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8" name="任意多边形 184487"/>
              <p:cNvSpPr/>
              <p:nvPr/>
            </p:nvSpPr>
            <p:spPr>
              <a:xfrm>
                <a:off x="4796" y="3170"/>
                <a:ext cx="40" cy="126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39">
                    <a:moveTo>
                      <a:pt x="204" y="739"/>
                    </a:moveTo>
                    <a:lnTo>
                      <a:pt x="222" y="575"/>
                    </a:lnTo>
                    <a:lnTo>
                      <a:pt x="195" y="379"/>
                    </a:lnTo>
                    <a:lnTo>
                      <a:pt x="121" y="185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9" name="任意多边形 184488"/>
              <p:cNvSpPr/>
              <p:nvPr/>
            </p:nvSpPr>
            <p:spPr>
              <a:xfrm>
                <a:off x="4647" y="3075"/>
                <a:ext cx="124" cy="71"/>
              </a:xfrm>
              <a:custGeom>
                <a:avLst/>
                <a:gdLst/>
                <a:ahLst/>
                <a:cxnLst/>
                <a:rect l="0" t="0" r="0" b="0"/>
                <a:pathLst>
                  <a:path w="669" h="412">
                    <a:moveTo>
                      <a:pt x="669" y="412"/>
                    </a:moveTo>
                    <a:lnTo>
                      <a:pt x="641" y="382"/>
                    </a:lnTo>
                    <a:lnTo>
                      <a:pt x="435" y="223"/>
                    </a:lnTo>
                    <a:lnTo>
                      <a:pt x="192" y="84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0" name="任意多边形 184489"/>
              <p:cNvSpPr/>
              <p:nvPr/>
            </p:nvSpPr>
            <p:spPr>
              <a:xfrm>
                <a:off x="4471" y="3035"/>
                <a:ext cx="143" cy="29"/>
              </a:xfrm>
              <a:custGeom>
                <a:avLst/>
                <a:gdLst/>
                <a:ahLst/>
                <a:cxnLst/>
                <a:rect l="0" t="0" r="0" b="0"/>
                <a:pathLst>
                  <a:path w="772" h="165">
                    <a:moveTo>
                      <a:pt x="772" y="165"/>
                    </a:moveTo>
                    <a:lnTo>
                      <a:pt x="577" y="103"/>
                    </a:lnTo>
                    <a:lnTo>
                      <a:pt x="256" y="33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1" name="任意多边形 184490"/>
              <p:cNvSpPr/>
              <p:nvPr/>
            </p:nvSpPr>
            <p:spPr>
              <a:xfrm>
                <a:off x="4289" y="3030"/>
                <a:ext cx="146" cy="8"/>
              </a:xfrm>
              <a:custGeom>
                <a:avLst/>
                <a:gdLst/>
                <a:ahLst/>
                <a:cxnLst/>
                <a:rect l="0" t="0" r="0" b="0"/>
                <a:pathLst>
                  <a:path w="789" h="39">
                    <a:moveTo>
                      <a:pt x="789" y="10"/>
                    </a:moveTo>
                    <a:lnTo>
                      <a:pt x="566" y="0"/>
                    </a:lnTo>
                    <a:lnTo>
                      <a:pt x="224" y="12"/>
                    </a:lnTo>
                    <a:lnTo>
                      <a:pt x="0" y="39"/>
                    </a:lnTo>
                    <a:lnTo>
                      <a:pt x="1" y="3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2" name="任意多边形 184491"/>
              <p:cNvSpPr/>
              <p:nvPr/>
            </p:nvSpPr>
            <p:spPr>
              <a:xfrm>
                <a:off x="4115" y="3043"/>
                <a:ext cx="139" cy="40"/>
              </a:xfrm>
              <a:custGeom>
                <a:avLst/>
                <a:gdLst/>
                <a:ahLst/>
                <a:cxnLst/>
                <a:rect l="0" t="0" r="0" b="0"/>
                <a:pathLst>
                  <a:path w="754" h="232">
                    <a:moveTo>
                      <a:pt x="754" y="0"/>
                    </a:moveTo>
                    <a:lnTo>
                      <a:pt x="516" y="50"/>
                    </a:lnTo>
                    <a:lnTo>
                      <a:pt x="213" y="143"/>
                    </a:lnTo>
                    <a:lnTo>
                      <a:pt x="0" y="232"/>
                    </a:lnTo>
                    <a:lnTo>
                      <a:pt x="1" y="232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3" name="任意多边形 184492"/>
              <p:cNvSpPr/>
              <p:nvPr/>
            </p:nvSpPr>
            <p:spPr>
              <a:xfrm>
                <a:off x="3988" y="3098"/>
                <a:ext cx="94" cy="69"/>
              </a:xfrm>
              <a:custGeom>
                <a:avLst/>
                <a:gdLst/>
                <a:ahLst/>
                <a:cxnLst/>
                <a:rect l="0" t="0" r="0" b="0"/>
                <a:pathLst>
                  <a:path w="512" h="404">
                    <a:moveTo>
                      <a:pt x="512" y="0"/>
                    </a:moveTo>
                    <a:lnTo>
                      <a:pt x="378" y="75"/>
                    </a:lnTo>
                    <a:lnTo>
                      <a:pt x="170" y="232"/>
                    </a:lnTo>
                    <a:lnTo>
                      <a:pt x="0" y="404"/>
                    </a:lnTo>
                    <a:lnTo>
                      <a:pt x="1" y="404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4" name="任意多边形 184493"/>
              <p:cNvSpPr/>
              <p:nvPr/>
            </p:nvSpPr>
            <p:spPr>
              <a:xfrm>
                <a:off x="3946" y="3532"/>
                <a:ext cx="42" cy="127"/>
              </a:xfrm>
              <a:custGeom>
                <a:avLst/>
                <a:gdLst/>
                <a:ahLst/>
                <a:cxnLst/>
                <a:rect l="0" t="0" r="0" b="0"/>
                <a:pathLst>
                  <a:path w="231" h="745">
                    <a:moveTo>
                      <a:pt x="231" y="0"/>
                    </a:moveTo>
                    <a:lnTo>
                      <a:pt x="73" y="249"/>
                    </a:lnTo>
                    <a:lnTo>
                      <a:pt x="0" y="509"/>
                    </a:lnTo>
                    <a:lnTo>
                      <a:pt x="11" y="745"/>
                    </a:lnTo>
                    <a:lnTo>
                      <a:pt x="12" y="745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5" name="任意多边形 184494"/>
              <p:cNvSpPr/>
              <p:nvPr/>
            </p:nvSpPr>
            <p:spPr>
              <a:xfrm>
                <a:off x="3959" y="3692"/>
                <a:ext cx="95" cy="99"/>
              </a:xfrm>
              <a:custGeom>
                <a:avLst/>
                <a:gdLst/>
                <a:ahLst/>
                <a:cxnLst/>
                <a:rect l="0" t="0" r="0" b="0"/>
                <a:pathLst>
                  <a:path w="515" h="585">
                    <a:moveTo>
                      <a:pt x="0" y="0"/>
                    </a:moveTo>
                    <a:lnTo>
                      <a:pt x="39" y="102"/>
                    </a:lnTo>
                    <a:lnTo>
                      <a:pt x="221" y="345"/>
                    </a:lnTo>
                    <a:lnTo>
                      <a:pt x="478" y="564"/>
                    </a:lnTo>
                    <a:lnTo>
                      <a:pt x="514" y="585"/>
                    </a:lnTo>
                    <a:lnTo>
                      <a:pt x="515" y="585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6" name="任意多边形 184495"/>
              <p:cNvSpPr/>
              <p:nvPr/>
            </p:nvSpPr>
            <p:spPr>
              <a:xfrm>
                <a:off x="4085" y="3808"/>
                <a:ext cx="136" cy="46"/>
              </a:xfrm>
              <a:custGeom>
                <a:avLst/>
                <a:gdLst/>
                <a:ahLst/>
                <a:cxnLst/>
                <a:rect l="0" t="0" r="0" b="0"/>
                <a:pathLst>
                  <a:path w="739" h="276">
                    <a:moveTo>
                      <a:pt x="0" y="0"/>
                    </a:moveTo>
                    <a:lnTo>
                      <a:pt x="116" y="67"/>
                    </a:lnTo>
                    <a:lnTo>
                      <a:pt x="496" y="216"/>
                    </a:lnTo>
                    <a:lnTo>
                      <a:pt x="738" y="276"/>
                    </a:lnTo>
                    <a:lnTo>
                      <a:pt x="739" y="276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7" name="任意多边形 184496"/>
              <p:cNvSpPr/>
              <p:nvPr/>
            </p:nvSpPr>
            <p:spPr>
              <a:xfrm>
                <a:off x="4256" y="3863"/>
                <a:ext cx="146" cy="9"/>
              </a:xfrm>
              <a:custGeom>
                <a:avLst/>
                <a:gdLst/>
                <a:ahLst/>
                <a:cxnLst/>
                <a:rect l="0" t="0" r="0" b="0"/>
                <a:pathLst>
                  <a:path w="789" h="60">
                    <a:moveTo>
                      <a:pt x="0" y="0"/>
                    </a:moveTo>
                    <a:lnTo>
                      <a:pt x="433" y="55"/>
                    </a:lnTo>
                    <a:lnTo>
                      <a:pt x="788" y="60"/>
                    </a:lnTo>
                    <a:lnTo>
                      <a:pt x="789" y="6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8" name="任意多边形 184497"/>
              <p:cNvSpPr/>
              <p:nvPr/>
            </p:nvSpPr>
            <p:spPr>
              <a:xfrm>
                <a:off x="4438" y="3851"/>
                <a:ext cx="144" cy="20"/>
              </a:xfrm>
              <a:custGeom>
                <a:avLst/>
                <a:gdLst/>
                <a:ahLst/>
                <a:cxnLst/>
                <a:rect l="0" t="0" r="0" b="0"/>
                <a:pathLst>
                  <a:path w="790" h="124">
                    <a:moveTo>
                      <a:pt x="0" y="124"/>
                    </a:moveTo>
                    <a:lnTo>
                      <a:pt x="358" y="90"/>
                    </a:lnTo>
                    <a:lnTo>
                      <a:pt x="789" y="0"/>
                    </a:lnTo>
                    <a:lnTo>
                      <a:pt x="790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9" name="任意多边形 184498"/>
              <p:cNvSpPr/>
              <p:nvPr/>
            </p:nvSpPr>
            <p:spPr>
              <a:xfrm>
                <a:off x="4972" y="3023"/>
                <a:ext cx="19" cy="12"/>
              </a:xfrm>
              <a:custGeom>
                <a:avLst/>
                <a:gdLst/>
                <a:ahLst/>
                <a:cxnLst/>
                <a:rect l="0" t="0" r="0" b="0"/>
                <a:pathLst>
                  <a:path w="94" h="71">
                    <a:moveTo>
                      <a:pt x="94" y="7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0" name="任意多边形 184499"/>
              <p:cNvSpPr/>
              <p:nvPr/>
            </p:nvSpPr>
            <p:spPr>
              <a:xfrm>
                <a:off x="3988" y="3167"/>
                <a:ext cx="1" cy="82"/>
              </a:xfrm>
              <a:custGeom>
                <a:avLst/>
                <a:gdLst/>
                <a:ahLst/>
                <a:cxnLst/>
                <a:rect l="0" t="0" r="0" b="0"/>
                <a:pathLst>
                  <a:path w="1" h="478">
                    <a:moveTo>
                      <a:pt x="0" y="0"/>
                    </a:moveTo>
                    <a:lnTo>
                      <a:pt x="0" y="478"/>
                    </a:lnTo>
                    <a:lnTo>
                      <a:pt x="1" y="47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1" name="任意多边形 184500"/>
              <p:cNvSpPr/>
              <p:nvPr/>
            </p:nvSpPr>
            <p:spPr>
              <a:xfrm>
                <a:off x="3988" y="3282"/>
                <a:ext cx="1" cy="135"/>
              </a:xfrm>
              <a:custGeom>
                <a:avLst/>
                <a:gdLst/>
                <a:ahLst/>
                <a:cxnLst/>
                <a:rect l="0" t="0" r="0" b="0"/>
                <a:pathLst>
                  <a:path w="1" h="792">
                    <a:moveTo>
                      <a:pt x="0" y="0"/>
                    </a:moveTo>
                    <a:lnTo>
                      <a:pt x="0" y="792"/>
                    </a:lnTo>
                    <a:lnTo>
                      <a:pt x="1" y="792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2" name="任意多边形 184501"/>
              <p:cNvSpPr/>
              <p:nvPr/>
            </p:nvSpPr>
            <p:spPr>
              <a:xfrm>
                <a:off x="3988" y="3451"/>
                <a:ext cx="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1" h="479">
                    <a:moveTo>
                      <a:pt x="0" y="0"/>
                    </a:moveTo>
                    <a:lnTo>
                      <a:pt x="0" y="479"/>
                    </a:lnTo>
                    <a:lnTo>
                      <a:pt x="1" y="47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3" name="任意多边形 184502"/>
              <p:cNvSpPr/>
              <p:nvPr/>
            </p:nvSpPr>
            <p:spPr>
              <a:xfrm>
                <a:off x="4582" y="3485"/>
                <a:ext cx="2" cy="80"/>
              </a:xfrm>
              <a:custGeom>
                <a:avLst/>
                <a:gdLst/>
                <a:ahLst/>
                <a:cxnLst/>
                <a:rect l="0" t="0" r="0" b="0"/>
                <a:pathLst>
                  <a:path w="1" h="478">
                    <a:moveTo>
                      <a:pt x="0" y="0"/>
                    </a:moveTo>
                    <a:lnTo>
                      <a:pt x="0" y="478"/>
                    </a:lnTo>
                    <a:lnTo>
                      <a:pt x="1" y="47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4" name="任意多边形 184503"/>
              <p:cNvSpPr/>
              <p:nvPr/>
            </p:nvSpPr>
            <p:spPr>
              <a:xfrm>
                <a:off x="4582" y="3600"/>
                <a:ext cx="2" cy="134"/>
              </a:xfrm>
              <a:custGeom>
                <a:avLst/>
                <a:gdLst/>
                <a:ahLst/>
                <a:cxnLst/>
                <a:rect l="0" t="0" r="0" b="0"/>
                <a:pathLst>
                  <a:path w="1" h="792">
                    <a:moveTo>
                      <a:pt x="0" y="0"/>
                    </a:moveTo>
                    <a:lnTo>
                      <a:pt x="0" y="792"/>
                    </a:lnTo>
                    <a:lnTo>
                      <a:pt x="1" y="792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5" name="任意多边形 184504"/>
              <p:cNvSpPr/>
              <p:nvPr/>
            </p:nvSpPr>
            <p:spPr>
              <a:xfrm>
                <a:off x="4582" y="3768"/>
                <a:ext cx="2" cy="83"/>
              </a:xfrm>
              <a:custGeom>
                <a:avLst/>
                <a:gdLst/>
                <a:ahLst/>
                <a:cxnLst/>
                <a:rect l="0" t="0" r="0" b="0"/>
                <a:pathLst>
                  <a:path w="1" h="479">
                    <a:moveTo>
                      <a:pt x="0" y="0"/>
                    </a:moveTo>
                    <a:lnTo>
                      <a:pt x="0" y="479"/>
                    </a:lnTo>
                    <a:lnTo>
                      <a:pt x="1" y="47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6" name="任意多边形 184505"/>
              <p:cNvSpPr/>
              <p:nvPr/>
            </p:nvSpPr>
            <p:spPr>
              <a:xfrm>
                <a:off x="4708" y="3552"/>
                <a:ext cx="93" cy="49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2">
                    <a:moveTo>
                      <a:pt x="505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7" name="任意多边形 184506"/>
              <p:cNvSpPr/>
              <p:nvPr/>
            </p:nvSpPr>
            <p:spPr>
              <a:xfrm>
                <a:off x="4582" y="3485"/>
                <a:ext cx="95" cy="50"/>
              </a:xfrm>
              <a:custGeom>
                <a:avLst/>
                <a:gdLst/>
                <a:ahLst/>
                <a:cxnLst/>
                <a:rect l="0" t="0" r="0" b="0"/>
                <a:pathLst>
                  <a:path w="506" h="292">
                    <a:moveTo>
                      <a:pt x="506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8" name="任意多边形 184507"/>
              <p:cNvSpPr/>
              <p:nvPr/>
            </p:nvSpPr>
            <p:spPr>
              <a:xfrm>
                <a:off x="4708" y="3917"/>
                <a:ext cx="93" cy="50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2">
                    <a:moveTo>
                      <a:pt x="505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9" name="任意多边形 184508"/>
              <p:cNvSpPr/>
              <p:nvPr/>
            </p:nvSpPr>
            <p:spPr>
              <a:xfrm>
                <a:off x="4582" y="3851"/>
                <a:ext cx="95" cy="49"/>
              </a:xfrm>
              <a:custGeom>
                <a:avLst/>
                <a:gdLst/>
                <a:ahLst/>
                <a:cxnLst/>
                <a:rect l="0" t="0" r="0" b="0"/>
                <a:pathLst>
                  <a:path w="506" h="292">
                    <a:moveTo>
                      <a:pt x="506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0" name="任意多边形 184509"/>
              <p:cNvSpPr/>
              <p:nvPr/>
            </p:nvSpPr>
            <p:spPr>
              <a:xfrm>
                <a:off x="3895" y="3117"/>
                <a:ext cx="93" cy="50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2">
                    <a:moveTo>
                      <a:pt x="505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1" name="任意多边形 184510"/>
              <p:cNvSpPr/>
              <p:nvPr/>
            </p:nvSpPr>
            <p:spPr>
              <a:xfrm>
                <a:off x="3771" y="3051"/>
                <a:ext cx="93" cy="49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2">
                    <a:moveTo>
                      <a:pt x="505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2" name="任意多边形 184511"/>
              <p:cNvSpPr/>
              <p:nvPr/>
            </p:nvSpPr>
            <p:spPr>
              <a:xfrm>
                <a:off x="3895" y="3483"/>
                <a:ext cx="93" cy="49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2">
                    <a:moveTo>
                      <a:pt x="505" y="2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3" name="任意多边形 184512"/>
              <p:cNvSpPr/>
              <p:nvPr/>
            </p:nvSpPr>
            <p:spPr>
              <a:xfrm>
                <a:off x="3771" y="3415"/>
                <a:ext cx="93" cy="51"/>
              </a:xfrm>
              <a:custGeom>
                <a:avLst/>
                <a:gdLst/>
                <a:ahLst/>
                <a:cxnLst/>
                <a:rect l="0" t="0" r="0" b="0"/>
                <a:pathLst>
                  <a:path w="505" h="293">
                    <a:moveTo>
                      <a:pt x="505" y="29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4" name="任意多边形 184513"/>
              <p:cNvSpPr/>
              <p:nvPr/>
            </p:nvSpPr>
            <p:spPr>
              <a:xfrm>
                <a:off x="4801" y="3270"/>
                <a:ext cx="333" cy="331"/>
              </a:xfrm>
              <a:custGeom>
                <a:avLst/>
                <a:gdLst/>
                <a:ahLst/>
                <a:cxnLst/>
                <a:rect l="0" t="0" r="0" b="0"/>
                <a:pathLst>
                  <a:path w="1812" h="1947">
                    <a:moveTo>
                      <a:pt x="0" y="1947"/>
                    </a:moveTo>
                    <a:lnTo>
                      <a:pt x="522" y="1710"/>
                    </a:lnTo>
                    <a:lnTo>
                      <a:pt x="969" y="1427"/>
                    </a:lnTo>
                    <a:lnTo>
                      <a:pt x="1330" y="1105"/>
                    </a:lnTo>
                    <a:lnTo>
                      <a:pt x="1595" y="754"/>
                    </a:lnTo>
                    <a:lnTo>
                      <a:pt x="1757" y="383"/>
                    </a:lnTo>
                    <a:lnTo>
                      <a:pt x="1811" y="0"/>
                    </a:lnTo>
                    <a:lnTo>
                      <a:pt x="1812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5" name="任意多边形 184514"/>
              <p:cNvSpPr/>
              <p:nvPr/>
            </p:nvSpPr>
            <p:spPr>
              <a:xfrm>
                <a:off x="3771" y="3051"/>
                <a:ext cx="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1" h="479">
                    <a:moveTo>
                      <a:pt x="0" y="0"/>
                    </a:moveTo>
                    <a:lnTo>
                      <a:pt x="0" y="479"/>
                    </a:lnTo>
                    <a:lnTo>
                      <a:pt x="1" y="47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6" name="任意多边形 184515"/>
              <p:cNvSpPr/>
              <p:nvPr/>
            </p:nvSpPr>
            <p:spPr>
              <a:xfrm>
                <a:off x="3771" y="3166"/>
                <a:ext cx="1" cy="134"/>
              </a:xfrm>
              <a:custGeom>
                <a:avLst/>
                <a:gdLst/>
                <a:ahLst/>
                <a:cxnLst/>
                <a:rect l="0" t="0" r="0" b="0"/>
                <a:pathLst>
                  <a:path w="1" h="792">
                    <a:moveTo>
                      <a:pt x="0" y="0"/>
                    </a:moveTo>
                    <a:lnTo>
                      <a:pt x="0" y="792"/>
                    </a:lnTo>
                    <a:lnTo>
                      <a:pt x="1" y="792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7" name="任意多边形 184516"/>
              <p:cNvSpPr/>
              <p:nvPr/>
            </p:nvSpPr>
            <p:spPr>
              <a:xfrm>
                <a:off x="3771" y="3334"/>
                <a:ext cx="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1" h="477">
                    <a:moveTo>
                      <a:pt x="0" y="0"/>
                    </a:moveTo>
                    <a:lnTo>
                      <a:pt x="0" y="477"/>
                    </a:lnTo>
                    <a:lnTo>
                      <a:pt x="1" y="477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8" name="任意多边形 184517"/>
              <p:cNvSpPr/>
              <p:nvPr/>
            </p:nvSpPr>
            <p:spPr>
              <a:xfrm>
                <a:off x="3694" y="3415"/>
                <a:ext cx="77" cy="84"/>
              </a:xfrm>
              <a:custGeom>
                <a:avLst/>
                <a:gdLst/>
                <a:ahLst/>
                <a:cxnLst/>
                <a:rect l="0" t="0" r="0" b="0"/>
                <a:pathLst>
                  <a:path w="414" h="491">
                    <a:moveTo>
                      <a:pt x="414" y="0"/>
                    </a:moveTo>
                    <a:lnTo>
                      <a:pt x="47" y="401"/>
                    </a:lnTo>
                    <a:lnTo>
                      <a:pt x="0" y="491"/>
                    </a:lnTo>
                    <a:lnTo>
                      <a:pt x="1" y="491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9" name="任意多边形 184518"/>
              <p:cNvSpPr/>
              <p:nvPr/>
            </p:nvSpPr>
            <p:spPr>
              <a:xfrm>
                <a:off x="3648" y="3528"/>
                <a:ext cx="30" cy="107"/>
              </a:xfrm>
              <a:custGeom>
                <a:avLst/>
                <a:gdLst/>
                <a:ahLst/>
                <a:cxnLst/>
                <a:rect l="0" t="0" r="0" b="0"/>
                <a:pathLst>
                  <a:path w="164" h="617">
                    <a:moveTo>
                      <a:pt x="164" y="0"/>
                    </a:moveTo>
                    <a:lnTo>
                      <a:pt x="77" y="167"/>
                    </a:lnTo>
                    <a:lnTo>
                      <a:pt x="0" y="617"/>
                    </a:lnTo>
                    <a:lnTo>
                      <a:pt x="1" y="617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0" name="任意多边形 184519"/>
              <p:cNvSpPr/>
              <p:nvPr/>
            </p:nvSpPr>
            <p:spPr>
              <a:xfrm>
                <a:off x="4582" y="2388"/>
                <a:ext cx="219" cy="117"/>
              </a:xfrm>
              <a:custGeom>
                <a:avLst/>
                <a:gdLst/>
                <a:ahLst/>
                <a:cxnLst/>
                <a:rect l="0" t="0" r="0" b="0"/>
                <a:pathLst>
                  <a:path w="1183" h="683">
                    <a:moveTo>
                      <a:pt x="0" y="0"/>
                    </a:moveTo>
                    <a:lnTo>
                      <a:pt x="1182" y="683"/>
                    </a:lnTo>
                    <a:lnTo>
                      <a:pt x="1183" y="683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1" name="任意多边形 184520"/>
              <p:cNvSpPr/>
              <p:nvPr/>
            </p:nvSpPr>
            <p:spPr>
              <a:xfrm>
                <a:off x="5094" y="3143"/>
                <a:ext cx="40" cy="127"/>
              </a:xfrm>
              <a:custGeom>
                <a:avLst/>
                <a:gdLst/>
                <a:ahLst/>
                <a:cxnLst/>
                <a:rect l="0" t="0" r="0" b="0"/>
                <a:pathLst>
                  <a:path w="218" h="741">
                    <a:moveTo>
                      <a:pt x="218" y="741"/>
                    </a:moveTo>
                    <a:lnTo>
                      <a:pt x="185" y="444"/>
                    </a:lnTo>
                    <a:lnTo>
                      <a:pt x="86" y="151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2" name="任意多边形 184521"/>
              <p:cNvSpPr/>
              <p:nvPr/>
            </p:nvSpPr>
            <p:spPr>
              <a:xfrm>
                <a:off x="4970" y="3022"/>
                <a:ext cx="105" cy="92"/>
              </a:xfrm>
              <a:custGeom>
                <a:avLst/>
                <a:gdLst/>
                <a:ahLst/>
                <a:cxnLst/>
                <a:rect l="0" t="0" r="0" b="0"/>
                <a:pathLst>
                  <a:path w="567" h="547">
                    <a:moveTo>
                      <a:pt x="567" y="547"/>
                    </a:moveTo>
                    <a:lnTo>
                      <a:pt x="373" y="313"/>
                    </a:lnTo>
                    <a:lnTo>
                      <a:pt x="92" y="63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3" name="任意多边形 184522"/>
              <p:cNvSpPr/>
              <p:nvPr/>
            </p:nvSpPr>
            <p:spPr>
              <a:xfrm>
                <a:off x="4810" y="2943"/>
                <a:ext cx="130" cy="59"/>
              </a:xfrm>
              <a:custGeom>
                <a:avLst/>
                <a:gdLst/>
                <a:ahLst/>
                <a:cxnLst/>
                <a:rect l="0" t="0" r="0" b="0"/>
                <a:pathLst>
                  <a:path w="706" h="353">
                    <a:moveTo>
                      <a:pt x="706" y="353"/>
                    </a:moveTo>
                    <a:lnTo>
                      <a:pt x="629" y="300"/>
                    </a:lnTo>
                    <a:lnTo>
                      <a:pt x="248" y="10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4" name="任意多边形 184523"/>
              <p:cNvSpPr/>
              <p:nvPr/>
            </p:nvSpPr>
            <p:spPr>
              <a:xfrm>
                <a:off x="4636" y="2895"/>
                <a:ext cx="141" cy="35"/>
              </a:xfrm>
              <a:custGeom>
                <a:avLst/>
                <a:gdLst/>
                <a:ahLst/>
                <a:cxnLst/>
                <a:rect l="0" t="0" r="0" b="0"/>
                <a:pathLst>
                  <a:path w="763" h="204">
                    <a:moveTo>
                      <a:pt x="763" y="204"/>
                    </a:moveTo>
                    <a:lnTo>
                      <a:pt x="314" y="68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5" name="任意多边形 184524"/>
              <p:cNvSpPr/>
              <p:nvPr/>
            </p:nvSpPr>
            <p:spPr>
              <a:xfrm>
                <a:off x="4455" y="2874"/>
                <a:ext cx="145" cy="14"/>
              </a:xfrm>
              <a:custGeom>
                <a:avLst/>
                <a:gdLst/>
                <a:ahLst/>
                <a:cxnLst/>
                <a:rect l="0" t="0" r="0" b="0"/>
                <a:pathLst>
                  <a:path w="787" h="81">
                    <a:moveTo>
                      <a:pt x="787" y="81"/>
                    </a:moveTo>
                    <a:lnTo>
                      <a:pt x="309" y="18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6" name="任意多边形 184525"/>
              <p:cNvSpPr/>
              <p:nvPr/>
            </p:nvSpPr>
            <p:spPr>
              <a:xfrm>
                <a:off x="4274" y="2873"/>
                <a:ext cx="145" cy="4"/>
              </a:xfrm>
              <a:custGeom>
                <a:avLst/>
                <a:gdLst/>
                <a:ahLst/>
                <a:cxnLst/>
                <a:rect l="0" t="0" r="0" b="0"/>
                <a:pathLst>
                  <a:path w="790" h="33">
                    <a:moveTo>
                      <a:pt x="790" y="1"/>
                    </a:moveTo>
                    <a:lnTo>
                      <a:pt x="784" y="0"/>
                    </a:lnTo>
                    <a:lnTo>
                      <a:pt x="267" y="8"/>
                    </a:lnTo>
                    <a:lnTo>
                      <a:pt x="0" y="33"/>
                    </a:lnTo>
                    <a:lnTo>
                      <a:pt x="1" y="33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7" name="任意多边形 184526"/>
              <p:cNvSpPr/>
              <p:nvPr/>
            </p:nvSpPr>
            <p:spPr>
              <a:xfrm>
                <a:off x="4094" y="2881"/>
                <a:ext cx="14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776" h="147">
                    <a:moveTo>
                      <a:pt x="776" y="0"/>
                    </a:moveTo>
                    <a:lnTo>
                      <a:pt x="732" y="4"/>
                    </a:lnTo>
                    <a:lnTo>
                      <a:pt x="236" y="88"/>
                    </a:lnTo>
                    <a:lnTo>
                      <a:pt x="0" y="147"/>
                    </a:lnTo>
                    <a:lnTo>
                      <a:pt x="1" y="14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8" name="任意多边形 184527"/>
              <p:cNvSpPr/>
              <p:nvPr/>
            </p:nvSpPr>
            <p:spPr>
              <a:xfrm>
                <a:off x="3923" y="2914"/>
                <a:ext cx="135" cy="47"/>
              </a:xfrm>
              <a:custGeom>
                <a:avLst/>
                <a:gdLst/>
                <a:ahLst/>
                <a:cxnLst/>
                <a:rect l="0" t="0" r="0" b="0"/>
                <a:pathLst>
                  <a:path w="740" h="279">
                    <a:moveTo>
                      <a:pt x="740" y="0"/>
                    </a:moveTo>
                    <a:lnTo>
                      <a:pt x="695" y="12"/>
                    </a:lnTo>
                    <a:lnTo>
                      <a:pt x="252" y="165"/>
                    </a:lnTo>
                    <a:lnTo>
                      <a:pt x="0" y="279"/>
                    </a:lnTo>
                    <a:lnTo>
                      <a:pt x="1" y="27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9" name="任意多边形 184528"/>
              <p:cNvSpPr/>
              <p:nvPr/>
            </p:nvSpPr>
            <p:spPr>
              <a:xfrm>
                <a:off x="3771" y="2977"/>
                <a:ext cx="119" cy="74"/>
              </a:xfrm>
              <a:custGeom>
                <a:avLst/>
                <a:gdLst/>
                <a:ahLst/>
                <a:cxnLst/>
                <a:rect l="0" t="0" r="0" b="0"/>
                <a:pathLst>
                  <a:path w="647" h="436">
                    <a:moveTo>
                      <a:pt x="647" y="0"/>
                    </a:moveTo>
                    <a:lnTo>
                      <a:pt x="310" y="198"/>
                    </a:lnTo>
                    <a:lnTo>
                      <a:pt x="0" y="436"/>
                    </a:lnTo>
                    <a:lnTo>
                      <a:pt x="1" y="436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0" name="任意多边形 184529"/>
              <p:cNvSpPr/>
              <p:nvPr/>
            </p:nvSpPr>
            <p:spPr>
              <a:xfrm>
                <a:off x="3648" y="3635"/>
                <a:ext cx="1153" cy="397"/>
              </a:xfrm>
              <a:custGeom>
                <a:avLst/>
                <a:gdLst/>
                <a:ahLst/>
                <a:cxnLst/>
                <a:rect l="0" t="0" r="0" b="0"/>
                <a:pathLst>
                  <a:path w="6264" h="2336">
                    <a:moveTo>
                      <a:pt x="0" y="0"/>
                    </a:moveTo>
                    <a:lnTo>
                      <a:pt x="77" y="455"/>
                    </a:lnTo>
                    <a:lnTo>
                      <a:pt x="304" y="892"/>
                    </a:lnTo>
                    <a:lnTo>
                      <a:pt x="675" y="1295"/>
                    </a:lnTo>
                    <a:lnTo>
                      <a:pt x="1175" y="1649"/>
                    </a:lnTo>
                    <a:lnTo>
                      <a:pt x="1784" y="1939"/>
                    </a:lnTo>
                    <a:lnTo>
                      <a:pt x="2480" y="2156"/>
                    </a:lnTo>
                    <a:lnTo>
                      <a:pt x="3235" y="2291"/>
                    </a:lnTo>
                    <a:lnTo>
                      <a:pt x="4021" y="2336"/>
                    </a:lnTo>
                    <a:lnTo>
                      <a:pt x="4807" y="2294"/>
                    </a:lnTo>
                    <a:lnTo>
                      <a:pt x="5564" y="2163"/>
                    </a:lnTo>
                    <a:lnTo>
                      <a:pt x="6263" y="1950"/>
                    </a:lnTo>
                    <a:lnTo>
                      <a:pt x="6264" y="195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64" name="组合 184563"/>
              <p:cNvGrpSpPr/>
              <p:nvPr/>
            </p:nvGrpSpPr>
            <p:grpSpPr>
              <a:xfrm>
                <a:off x="4752" y="2304"/>
                <a:ext cx="3" cy="1118"/>
                <a:chOff x="4835" y="2173"/>
                <a:chExt cx="3" cy="1118"/>
              </a:xfrm>
            </p:grpSpPr>
            <p:sp>
              <p:nvSpPr>
                <p:cNvPr id="184531" name="任意多边形 184530"/>
                <p:cNvSpPr/>
                <p:nvPr/>
              </p:nvSpPr>
              <p:spPr>
                <a:xfrm>
                  <a:off x="4835" y="3171"/>
                  <a:ext cx="1" cy="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06">
                      <a:moveTo>
                        <a:pt x="0" y="706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2" name="任意多边形 184531"/>
                <p:cNvSpPr/>
                <p:nvPr/>
              </p:nvSpPr>
              <p:spPr>
                <a:xfrm>
                  <a:off x="4836" y="3001"/>
                  <a:ext cx="2" cy="1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93">
                      <a:moveTo>
                        <a:pt x="0" y="793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3" name="任意多边形 184532"/>
                <p:cNvSpPr/>
                <p:nvPr/>
              </p:nvSpPr>
              <p:spPr>
                <a:xfrm>
                  <a:off x="4836" y="2835"/>
                  <a:ext cx="2" cy="1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92">
                      <a:moveTo>
                        <a:pt x="0" y="792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4" name="任意多边形 184533"/>
                <p:cNvSpPr/>
                <p:nvPr/>
              </p:nvSpPr>
              <p:spPr>
                <a:xfrm>
                  <a:off x="4836" y="2666"/>
                  <a:ext cx="2" cy="1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91">
                      <a:moveTo>
                        <a:pt x="0" y="791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5" name="任意多边形 184534"/>
                <p:cNvSpPr/>
                <p:nvPr/>
              </p:nvSpPr>
              <p:spPr>
                <a:xfrm>
                  <a:off x="4836" y="2496"/>
                  <a:ext cx="2" cy="1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793">
                      <a:moveTo>
                        <a:pt x="0" y="793"/>
                      </a:moveTo>
                      <a:lnTo>
                        <a:pt x="2" y="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6" name="任意多边形 184535"/>
                <p:cNvSpPr/>
                <p:nvPr/>
              </p:nvSpPr>
              <p:spPr>
                <a:xfrm>
                  <a:off x="4836" y="2328"/>
                  <a:ext cx="2" cy="1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92">
                      <a:moveTo>
                        <a:pt x="0" y="792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7" name="任意多边形 184536"/>
                <p:cNvSpPr/>
                <p:nvPr/>
              </p:nvSpPr>
              <p:spPr>
                <a:xfrm>
                  <a:off x="4836" y="2173"/>
                  <a:ext cx="2" cy="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705">
                      <a:moveTo>
                        <a:pt x="0" y="705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577" name="组合 184576"/>
              <p:cNvGrpSpPr/>
              <p:nvPr/>
            </p:nvGrpSpPr>
            <p:grpSpPr>
              <a:xfrm>
                <a:off x="4128" y="1968"/>
                <a:ext cx="0" cy="1104"/>
                <a:chOff x="4128" y="1968"/>
                <a:chExt cx="0" cy="1104"/>
              </a:xfrm>
            </p:grpSpPr>
            <p:sp>
              <p:nvSpPr>
                <p:cNvPr id="184561" name="直接连接符 184560"/>
                <p:cNvSpPr/>
                <p:nvPr/>
              </p:nvSpPr>
              <p:spPr>
                <a:xfrm flipV="1">
                  <a:off x="4128" y="1968"/>
                  <a:ext cx="0" cy="864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72" name="直接连接符 184571"/>
                <p:cNvSpPr/>
                <p:nvPr/>
              </p:nvSpPr>
              <p:spPr>
                <a:xfrm flipV="1">
                  <a:off x="4128" y="3024"/>
                  <a:ext cx="0" cy="48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76" name="直接连接符 184575"/>
                <p:cNvSpPr/>
                <p:nvPr/>
              </p:nvSpPr>
              <p:spPr>
                <a:xfrm>
                  <a:off x="4128" y="2880"/>
                  <a:ext cx="0" cy="48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580" name="矩形 184579"/>
            <p:cNvSpPr/>
            <p:nvPr/>
          </p:nvSpPr>
          <p:spPr>
            <a:xfrm>
              <a:off x="4560" y="960"/>
              <a:ext cx="1056" cy="624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孔左右转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向素线</a:t>
              </a:r>
              <a:endParaRPr lang="zh-CN" altLang="en-US" sz="2800" b="1" dirty="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184581" name="直接连接符 184580"/>
            <p:cNvSpPr/>
            <p:nvPr/>
          </p:nvSpPr>
          <p:spPr>
            <a:xfrm flipH="1">
              <a:off x="4560" y="1584"/>
              <a:ext cx="288" cy="72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2" name="直接连接符 184581"/>
            <p:cNvSpPr/>
            <p:nvPr/>
          </p:nvSpPr>
          <p:spPr>
            <a:xfrm>
              <a:off x="4848" y="1584"/>
              <a:ext cx="336" cy="11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97" name="任意多边形 184396"/>
          <p:cNvSpPr/>
          <p:nvPr/>
        </p:nvSpPr>
        <p:spPr>
          <a:xfrm>
            <a:off x="2235200" y="1362075"/>
            <a:ext cx="3175" cy="738188"/>
          </a:xfrm>
          <a:custGeom>
            <a:avLst/>
            <a:gdLst/>
            <a:ahLst/>
            <a:cxnLst/>
            <a:rect l="0" t="0" r="0" b="0"/>
            <a:pathLst>
              <a:path w="1" h="2034">
                <a:moveTo>
                  <a:pt x="0" y="0"/>
                </a:moveTo>
                <a:lnTo>
                  <a:pt x="0" y="2034"/>
                </a:lnTo>
                <a:lnTo>
                  <a:pt x="1" y="20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8" name="任意多边形 184397"/>
          <p:cNvSpPr/>
          <p:nvPr/>
        </p:nvSpPr>
        <p:spPr>
          <a:xfrm>
            <a:off x="2235200" y="2224088"/>
            <a:ext cx="3175" cy="128587"/>
          </a:xfrm>
          <a:custGeom>
            <a:avLst/>
            <a:gdLst/>
            <a:ahLst/>
            <a:cxnLst/>
            <a:rect l="0" t="0" r="0" b="0"/>
            <a:pathLst>
              <a:path w="1" h="349">
                <a:moveTo>
                  <a:pt x="0" y="0"/>
                </a:moveTo>
                <a:lnTo>
                  <a:pt x="0" y="349"/>
                </a:lnTo>
                <a:lnTo>
                  <a:pt x="1" y="34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9" name="任意多边形 184398"/>
          <p:cNvSpPr/>
          <p:nvPr/>
        </p:nvSpPr>
        <p:spPr>
          <a:xfrm>
            <a:off x="2235200" y="2479675"/>
            <a:ext cx="3175" cy="738188"/>
          </a:xfrm>
          <a:custGeom>
            <a:avLst/>
            <a:gdLst/>
            <a:ahLst/>
            <a:cxnLst/>
            <a:rect l="0" t="0" r="0" b="0"/>
            <a:pathLst>
              <a:path w="1" h="2034">
                <a:moveTo>
                  <a:pt x="0" y="0"/>
                </a:moveTo>
                <a:lnTo>
                  <a:pt x="0" y="2034"/>
                </a:lnTo>
                <a:lnTo>
                  <a:pt x="1" y="20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3" name="任意多边形 184412"/>
          <p:cNvSpPr/>
          <p:nvPr/>
        </p:nvSpPr>
        <p:spPr>
          <a:xfrm>
            <a:off x="1166813" y="3654425"/>
            <a:ext cx="534987" cy="1588"/>
          </a:xfrm>
          <a:custGeom>
            <a:avLst/>
            <a:gdLst/>
            <a:ahLst/>
            <a:cxnLst/>
            <a:rect l="0" t="0" r="0" b="0"/>
            <a:pathLst>
              <a:path w="1486">
                <a:moveTo>
                  <a:pt x="0" y="0"/>
                </a:moveTo>
                <a:lnTo>
                  <a:pt x="1485" y="0"/>
                </a:lnTo>
                <a:lnTo>
                  <a:pt x="1486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4" name="任意多边形 184413"/>
          <p:cNvSpPr/>
          <p:nvPr/>
        </p:nvSpPr>
        <p:spPr>
          <a:xfrm>
            <a:off x="3303588" y="1528763"/>
            <a:ext cx="3175" cy="1550987"/>
          </a:xfrm>
          <a:custGeom>
            <a:avLst/>
            <a:gdLst/>
            <a:ahLst/>
            <a:cxnLst/>
            <a:rect l="0" t="0" r="0" b="0"/>
            <a:pathLst>
              <a:path w="1" h="4275">
                <a:moveTo>
                  <a:pt x="0" y="427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5" name="任意多边形 184414"/>
          <p:cNvSpPr/>
          <p:nvPr/>
        </p:nvSpPr>
        <p:spPr>
          <a:xfrm>
            <a:off x="1701800" y="1528763"/>
            <a:ext cx="1601788" cy="3175"/>
          </a:xfrm>
          <a:custGeom>
            <a:avLst/>
            <a:gdLst/>
            <a:ahLst/>
            <a:cxnLst/>
            <a:rect l="0" t="0" r="0" b="0"/>
            <a:pathLst>
              <a:path w="4457">
                <a:moveTo>
                  <a:pt x="4457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6" name="任意多边形 184415"/>
          <p:cNvSpPr/>
          <p:nvPr/>
        </p:nvSpPr>
        <p:spPr>
          <a:xfrm>
            <a:off x="1166813" y="2305050"/>
            <a:ext cx="4762" cy="1349375"/>
          </a:xfrm>
          <a:custGeom>
            <a:avLst/>
            <a:gdLst/>
            <a:ahLst/>
            <a:cxnLst/>
            <a:rect l="0" t="0" r="0" b="0"/>
            <a:pathLst>
              <a:path w="1" h="3718">
                <a:moveTo>
                  <a:pt x="0" y="0"/>
                </a:moveTo>
                <a:lnTo>
                  <a:pt x="0" y="3718"/>
                </a:lnTo>
                <a:lnTo>
                  <a:pt x="1" y="3718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7" name="任意多边形 184416"/>
          <p:cNvSpPr/>
          <p:nvPr/>
        </p:nvSpPr>
        <p:spPr>
          <a:xfrm>
            <a:off x="1701800" y="1528763"/>
            <a:ext cx="3175" cy="776287"/>
          </a:xfrm>
          <a:custGeom>
            <a:avLst/>
            <a:gdLst/>
            <a:ahLst/>
            <a:cxnLst/>
            <a:rect l="0" t="0" r="0" b="0"/>
            <a:pathLst>
              <a:path w="1" h="2137">
                <a:moveTo>
                  <a:pt x="0" y="0"/>
                </a:moveTo>
                <a:lnTo>
                  <a:pt x="0" y="2137"/>
                </a:lnTo>
                <a:lnTo>
                  <a:pt x="1" y="2137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8" name="任意多边形 184417"/>
          <p:cNvSpPr/>
          <p:nvPr/>
        </p:nvSpPr>
        <p:spPr>
          <a:xfrm>
            <a:off x="1166813" y="2305050"/>
            <a:ext cx="534987" cy="3175"/>
          </a:xfrm>
          <a:custGeom>
            <a:avLst/>
            <a:gdLst/>
            <a:ahLst/>
            <a:cxnLst/>
            <a:rect l="0" t="0" r="0" b="0"/>
            <a:pathLst>
              <a:path w="1485">
                <a:moveTo>
                  <a:pt x="1485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9" name="任意多边形 184428"/>
          <p:cNvSpPr/>
          <p:nvPr/>
        </p:nvSpPr>
        <p:spPr>
          <a:xfrm>
            <a:off x="1468438" y="2305050"/>
            <a:ext cx="3175" cy="233363"/>
          </a:xfrm>
          <a:custGeom>
            <a:avLst/>
            <a:gdLst/>
            <a:ahLst/>
            <a:cxnLst/>
            <a:rect l="0" t="0" r="0" b="0"/>
            <a:pathLst>
              <a:path w="1" h="639">
                <a:moveTo>
                  <a:pt x="0" y="0"/>
                </a:moveTo>
                <a:lnTo>
                  <a:pt x="0" y="639"/>
                </a:lnTo>
                <a:lnTo>
                  <a:pt x="1" y="639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0" name="任意多边形 184429"/>
          <p:cNvSpPr/>
          <p:nvPr/>
        </p:nvSpPr>
        <p:spPr>
          <a:xfrm>
            <a:off x="1468438" y="2663825"/>
            <a:ext cx="3175" cy="252413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1" name="任意多边形 184430"/>
          <p:cNvSpPr/>
          <p:nvPr/>
        </p:nvSpPr>
        <p:spPr>
          <a:xfrm>
            <a:off x="1468438" y="3043238"/>
            <a:ext cx="3175" cy="252412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2" name="任意多边形 184431"/>
          <p:cNvSpPr/>
          <p:nvPr/>
        </p:nvSpPr>
        <p:spPr>
          <a:xfrm>
            <a:off x="1468438" y="3422650"/>
            <a:ext cx="3175" cy="231775"/>
          </a:xfrm>
          <a:custGeom>
            <a:avLst/>
            <a:gdLst/>
            <a:ahLst/>
            <a:cxnLst/>
            <a:rect l="0" t="0" r="0" b="0"/>
            <a:pathLst>
              <a:path w="1" h="639">
                <a:moveTo>
                  <a:pt x="0" y="0"/>
                </a:moveTo>
                <a:lnTo>
                  <a:pt x="0" y="639"/>
                </a:lnTo>
                <a:lnTo>
                  <a:pt x="1" y="639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3" name="任意多边形 184432"/>
          <p:cNvSpPr/>
          <p:nvPr/>
        </p:nvSpPr>
        <p:spPr>
          <a:xfrm>
            <a:off x="3003550" y="1528763"/>
            <a:ext cx="1588" cy="144462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4" name="任意多边形 184433"/>
          <p:cNvSpPr/>
          <p:nvPr/>
        </p:nvSpPr>
        <p:spPr>
          <a:xfrm>
            <a:off x="3003550" y="1798638"/>
            <a:ext cx="1588" cy="252412"/>
          </a:xfrm>
          <a:custGeom>
            <a:avLst/>
            <a:gdLst/>
            <a:ahLst/>
            <a:cxnLst/>
            <a:rect l="0" t="0" r="0" b="0"/>
            <a:pathLst>
              <a:path w="1" h="698">
                <a:moveTo>
                  <a:pt x="0" y="0"/>
                </a:moveTo>
                <a:lnTo>
                  <a:pt x="0" y="698"/>
                </a:lnTo>
                <a:lnTo>
                  <a:pt x="1" y="69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5" name="任意多边形 184434"/>
          <p:cNvSpPr/>
          <p:nvPr/>
        </p:nvSpPr>
        <p:spPr>
          <a:xfrm>
            <a:off x="3003550" y="2178050"/>
            <a:ext cx="1588" cy="255588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6" name="任意多边形 184435"/>
          <p:cNvSpPr/>
          <p:nvPr/>
        </p:nvSpPr>
        <p:spPr>
          <a:xfrm>
            <a:off x="3003550" y="2557463"/>
            <a:ext cx="1588" cy="255587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7" name="任意多边形 184436"/>
          <p:cNvSpPr/>
          <p:nvPr/>
        </p:nvSpPr>
        <p:spPr>
          <a:xfrm>
            <a:off x="3003550" y="2938463"/>
            <a:ext cx="1588" cy="141287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3" name="任意多边形 184452"/>
          <p:cNvSpPr/>
          <p:nvPr/>
        </p:nvSpPr>
        <p:spPr>
          <a:xfrm>
            <a:off x="1701800" y="3079750"/>
            <a:ext cx="3175" cy="574675"/>
          </a:xfrm>
          <a:custGeom>
            <a:avLst/>
            <a:gdLst/>
            <a:ahLst/>
            <a:cxnLst/>
            <a:rect l="0" t="0" r="0" b="0"/>
            <a:pathLst>
              <a:path w="1" h="1580">
                <a:moveTo>
                  <a:pt x="0" y="158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4" name="任意多边形 184453"/>
          <p:cNvSpPr/>
          <p:nvPr/>
        </p:nvSpPr>
        <p:spPr>
          <a:xfrm>
            <a:off x="1701800" y="3079750"/>
            <a:ext cx="1601788" cy="3175"/>
          </a:xfrm>
          <a:custGeom>
            <a:avLst/>
            <a:gdLst/>
            <a:ahLst/>
            <a:cxnLst/>
            <a:rect l="0" t="0" r="0" b="0"/>
            <a:pathLst>
              <a:path w="4458">
                <a:moveTo>
                  <a:pt x="0" y="0"/>
                </a:moveTo>
                <a:lnTo>
                  <a:pt x="4457" y="0"/>
                </a:lnTo>
                <a:lnTo>
                  <a:pt x="4458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5" name="任意多边形 184404"/>
          <p:cNvSpPr/>
          <p:nvPr/>
        </p:nvSpPr>
        <p:spPr>
          <a:xfrm>
            <a:off x="5326063" y="1362075"/>
            <a:ext cx="3175" cy="514350"/>
          </a:xfrm>
          <a:custGeom>
            <a:avLst/>
            <a:gdLst/>
            <a:ahLst/>
            <a:cxnLst/>
            <a:rect l="0" t="0" r="0" b="0"/>
            <a:pathLst>
              <a:path w="1" h="1430">
                <a:moveTo>
                  <a:pt x="0" y="0"/>
                </a:moveTo>
                <a:lnTo>
                  <a:pt x="0" y="1430"/>
                </a:lnTo>
                <a:lnTo>
                  <a:pt x="1" y="143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6" name="任意多边形 184405"/>
          <p:cNvSpPr/>
          <p:nvPr/>
        </p:nvSpPr>
        <p:spPr>
          <a:xfrm>
            <a:off x="5326063" y="2006600"/>
            <a:ext cx="3175" cy="125413"/>
          </a:xfrm>
          <a:custGeom>
            <a:avLst/>
            <a:gdLst/>
            <a:ahLst/>
            <a:cxnLst/>
            <a:rect l="0" t="0" r="0" b="0"/>
            <a:pathLst>
              <a:path w="1" h="349">
                <a:moveTo>
                  <a:pt x="0" y="0"/>
                </a:moveTo>
                <a:lnTo>
                  <a:pt x="0" y="349"/>
                </a:lnTo>
                <a:lnTo>
                  <a:pt x="1" y="34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7" name="任意多边形 184406"/>
          <p:cNvSpPr/>
          <p:nvPr/>
        </p:nvSpPr>
        <p:spPr>
          <a:xfrm>
            <a:off x="5326063" y="2259013"/>
            <a:ext cx="3175" cy="631825"/>
          </a:xfrm>
          <a:custGeom>
            <a:avLst/>
            <a:gdLst/>
            <a:ahLst/>
            <a:cxnLst/>
            <a:rect l="0" t="0" r="0" b="0"/>
            <a:pathLst>
              <a:path w="1" h="1743">
                <a:moveTo>
                  <a:pt x="0" y="0"/>
                </a:moveTo>
                <a:lnTo>
                  <a:pt x="0" y="1743"/>
                </a:lnTo>
                <a:lnTo>
                  <a:pt x="1" y="17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8" name="任意多边形 184407"/>
          <p:cNvSpPr/>
          <p:nvPr/>
        </p:nvSpPr>
        <p:spPr>
          <a:xfrm>
            <a:off x="5326063" y="3017838"/>
            <a:ext cx="3175" cy="125412"/>
          </a:xfrm>
          <a:custGeom>
            <a:avLst/>
            <a:gdLst/>
            <a:ahLst/>
            <a:cxnLst/>
            <a:rect l="0" t="0" r="0" b="0"/>
            <a:pathLst>
              <a:path w="1" h="348">
                <a:moveTo>
                  <a:pt x="0" y="0"/>
                </a:moveTo>
                <a:lnTo>
                  <a:pt x="0" y="348"/>
                </a:lnTo>
                <a:lnTo>
                  <a:pt x="1" y="34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9" name="任意多边形 184408"/>
          <p:cNvSpPr/>
          <p:nvPr/>
        </p:nvSpPr>
        <p:spPr>
          <a:xfrm>
            <a:off x="5326063" y="3268663"/>
            <a:ext cx="3175" cy="519112"/>
          </a:xfrm>
          <a:custGeom>
            <a:avLst/>
            <a:gdLst/>
            <a:ahLst/>
            <a:cxnLst/>
            <a:rect l="0" t="0" r="0" b="0"/>
            <a:pathLst>
              <a:path w="1" h="1429">
                <a:moveTo>
                  <a:pt x="0" y="0"/>
                </a:moveTo>
                <a:lnTo>
                  <a:pt x="0" y="1429"/>
                </a:lnTo>
                <a:lnTo>
                  <a:pt x="1" y="142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9" name="任意多边形 184418"/>
          <p:cNvSpPr/>
          <p:nvPr/>
        </p:nvSpPr>
        <p:spPr>
          <a:xfrm>
            <a:off x="4257675" y="1528763"/>
            <a:ext cx="2139950" cy="3175"/>
          </a:xfrm>
          <a:custGeom>
            <a:avLst/>
            <a:gdLst/>
            <a:ahLst/>
            <a:cxnLst/>
            <a:rect l="0" t="0" r="0" b="0"/>
            <a:pathLst>
              <a:path w="5943">
                <a:moveTo>
                  <a:pt x="0" y="0"/>
                </a:moveTo>
                <a:lnTo>
                  <a:pt x="5942" y="0"/>
                </a:lnTo>
                <a:lnTo>
                  <a:pt x="5943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0" name="任意多边形 184419"/>
          <p:cNvSpPr/>
          <p:nvPr/>
        </p:nvSpPr>
        <p:spPr>
          <a:xfrm>
            <a:off x="6397625" y="1528763"/>
            <a:ext cx="3175" cy="1550987"/>
          </a:xfrm>
          <a:custGeom>
            <a:avLst/>
            <a:gdLst/>
            <a:ahLst/>
            <a:cxnLst/>
            <a:rect l="0" t="0" r="0" b="0"/>
            <a:pathLst>
              <a:path w="1" h="4275">
                <a:moveTo>
                  <a:pt x="0" y="0"/>
                </a:moveTo>
                <a:lnTo>
                  <a:pt x="0" y="4275"/>
                </a:lnTo>
                <a:lnTo>
                  <a:pt x="1" y="4275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1" name="任意多边形 184420"/>
          <p:cNvSpPr/>
          <p:nvPr/>
        </p:nvSpPr>
        <p:spPr>
          <a:xfrm>
            <a:off x="4425950" y="3652838"/>
            <a:ext cx="1803400" cy="4762"/>
          </a:xfrm>
          <a:custGeom>
            <a:avLst/>
            <a:gdLst/>
            <a:ahLst/>
            <a:cxnLst/>
            <a:rect l="0" t="0" r="0" b="0"/>
            <a:pathLst>
              <a:path w="5014">
                <a:moveTo>
                  <a:pt x="5014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2" name="任意多边形 184421"/>
          <p:cNvSpPr/>
          <p:nvPr/>
        </p:nvSpPr>
        <p:spPr>
          <a:xfrm>
            <a:off x="4257675" y="1528763"/>
            <a:ext cx="3175" cy="1550987"/>
          </a:xfrm>
          <a:custGeom>
            <a:avLst/>
            <a:gdLst/>
            <a:ahLst/>
            <a:cxnLst/>
            <a:rect l="0" t="0" r="0" b="0"/>
            <a:pathLst>
              <a:path w="1" h="4275">
                <a:moveTo>
                  <a:pt x="0" y="427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3" name="任意多边形 184422"/>
          <p:cNvSpPr/>
          <p:nvPr/>
        </p:nvSpPr>
        <p:spPr>
          <a:xfrm>
            <a:off x="4425950" y="2305050"/>
            <a:ext cx="1803400" cy="3175"/>
          </a:xfrm>
          <a:custGeom>
            <a:avLst/>
            <a:gdLst/>
            <a:ahLst/>
            <a:cxnLst/>
            <a:rect l="0" t="0" r="0" b="0"/>
            <a:pathLst>
              <a:path w="5015">
                <a:moveTo>
                  <a:pt x="0" y="0"/>
                </a:moveTo>
                <a:lnTo>
                  <a:pt x="5014" y="0"/>
                </a:lnTo>
                <a:lnTo>
                  <a:pt x="5015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5" name="任意多边形 184424"/>
          <p:cNvSpPr/>
          <p:nvPr/>
        </p:nvSpPr>
        <p:spPr>
          <a:xfrm>
            <a:off x="4425950" y="1528763"/>
            <a:ext cx="3175" cy="776287"/>
          </a:xfrm>
          <a:custGeom>
            <a:avLst/>
            <a:gdLst/>
            <a:ahLst/>
            <a:cxnLst/>
            <a:rect l="0" t="0" r="0" b="0"/>
            <a:pathLst>
              <a:path w="1" h="2137">
                <a:moveTo>
                  <a:pt x="0" y="0"/>
                </a:moveTo>
                <a:lnTo>
                  <a:pt x="0" y="2137"/>
                </a:lnTo>
                <a:lnTo>
                  <a:pt x="1" y="2137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6" name="任意多边形 184425"/>
          <p:cNvSpPr/>
          <p:nvPr/>
        </p:nvSpPr>
        <p:spPr>
          <a:xfrm>
            <a:off x="6229350" y="1528763"/>
            <a:ext cx="3175" cy="776287"/>
          </a:xfrm>
          <a:custGeom>
            <a:avLst/>
            <a:gdLst/>
            <a:ahLst/>
            <a:cxnLst/>
            <a:rect l="0" t="0" r="0" b="0"/>
            <a:pathLst>
              <a:path w="1" h="2137">
                <a:moveTo>
                  <a:pt x="0" y="0"/>
                </a:moveTo>
                <a:lnTo>
                  <a:pt x="0" y="2137"/>
                </a:lnTo>
                <a:lnTo>
                  <a:pt x="1" y="2137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7" name="任意多边形 184426"/>
          <p:cNvSpPr/>
          <p:nvPr/>
        </p:nvSpPr>
        <p:spPr>
          <a:xfrm>
            <a:off x="5862638" y="1528763"/>
            <a:ext cx="4762" cy="776287"/>
          </a:xfrm>
          <a:custGeom>
            <a:avLst/>
            <a:gdLst/>
            <a:ahLst/>
            <a:cxnLst/>
            <a:rect l="0" t="0" r="0" b="0"/>
            <a:pathLst>
              <a:path w="1" h="2137">
                <a:moveTo>
                  <a:pt x="0" y="213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8" name="任意多边形 184427"/>
          <p:cNvSpPr/>
          <p:nvPr/>
        </p:nvSpPr>
        <p:spPr>
          <a:xfrm>
            <a:off x="4791075" y="1528763"/>
            <a:ext cx="4763" cy="776287"/>
          </a:xfrm>
          <a:custGeom>
            <a:avLst/>
            <a:gdLst/>
            <a:ahLst/>
            <a:cxnLst/>
            <a:rect l="0" t="0" r="0" b="0"/>
            <a:pathLst>
              <a:path w="1" h="2137">
                <a:moveTo>
                  <a:pt x="0" y="213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8" name="任意多边形 184437"/>
          <p:cNvSpPr/>
          <p:nvPr/>
        </p:nvSpPr>
        <p:spPr>
          <a:xfrm>
            <a:off x="4559300" y="1528763"/>
            <a:ext cx="1588" cy="144462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9" name="任意多边形 184438"/>
          <p:cNvSpPr/>
          <p:nvPr/>
        </p:nvSpPr>
        <p:spPr>
          <a:xfrm>
            <a:off x="4559300" y="1800225"/>
            <a:ext cx="1588" cy="250825"/>
          </a:xfrm>
          <a:custGeom>
            <a:avLst/>
            <a:gdLst/>
            <a:ahLst/>
            <a:cxnLst/>
            <a:rect l="0" t="0" r="0" b="0"/>
            <a:pathLst>
              <a:path w="1" h="698">
                <a:moveTo>
                  <a:pt x="0" y="0"/>
                </a:moveTo>
                <a:lnTo>
                  <a:pt x="0" y="698"/>
                </a:lnTo>
                <a:lnTo>
                  <a:pt x="1" y="69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0" name="任意多边形 184439"/>
          <p:cNvSpPr/>
          <p:nvPr/>
        </p:nvSpPr>
        <p:spPr>
          <a:xfrm>
            <a:off x="4559300" y="2178050"/>
            <a:ext cx="1588" cy="255588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1" name="任意多边形 184440"/>
          <p:cNvSpPr/>
          <p:nvPr/>
        </p:nvSpPr>
        <p:spPr>
          <a:xfrm>
            <a:off x="4559300" y="2557463"/>
            <a:ext cx="1588" cy="254000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2" name="任意多边形 184441"/>
          <p:cNvSpPr/>
          <p:nvPr/>
        </p:nvSpPr>
        <p:spPr>
          <a:xfrm>
            <a:off x="4559300" y="2940050"/>
            <a:ext cx="1588" cy="139700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3" name="任意多边形 184442"/>
          <p:cNvSpPr/>
          <p:nvPr/>
        </p:nvSpPr>
        <p:spPr>
          <a:xfrm>
            <a:off x="6097588" y="1528763"/>
            <a:ext cx="1587" cy="144462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4" name="任意多边形 184443"/>
          <p:cNvSpPr/>
          <p:nvPr/>
        </p:nvSpPr>
        <p:spPr>
          <a:xfrm>
            <a:off x="6097588" y="1800225"/>
            <a:ext cx="1587" cy="250825"/>
          </a:xfrm>
          <a:custGeom>
            <a:avLst/>
            <a:gdLst/>
            <a:ahLst/>
            <a:cxnLst/>
            <a:rect l="0" t="0" r="0" b="0"/>
            <a:pathLst>
              <a:path w="1" h="698">
                <a:moveTo>
                  <a:pt x="0" y="0"/>
                </a:moveTo>
                <a:lnTo>
                  <a:pt x="0" y="698"/>
                </a:lnTo>
                <a:lnTo>
                  <a:pt x="1" y="698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5" name="任意多边形 184444"/>
          <p:cNvSpPr/>
          <p:nvPr/>
        </p:nvSpPr>
        <p:spPr>
          <a:xfrm>
            <a:off x="6097588" y="2178050"/>
            <a:ext cx="1587" cy="255588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6" name="任意多边形 184445"/>
          <p:cNvSpPr/>
          <p:nvPr/>
        </p:nvSpPr>
        <p:spPr>
          <a:xfrm>
            <a:off x="6097588" y="2557463"/>
            <a:ext cx="1587" cy="254000"/>
          </a:xfrm>
          <a:custGeom>
            <a:avLst/>
            <a:gdLst/>
            <a:ahLst/>
            <a:cxnLst/>
            <a:rect l="0" t="0" r="0" b="0"/>
            <a:pathLst>
              <a:path w="1" h="697">
                <a:moveTo>
                  <a:pt x="0" y="0"/>
                </a:moveTo>
                <a:lnTo>
                  <a:pt x="0" y="697"/>
                </a:lnTo>
                <a:lnTo>
                  <a:pt x="1" y="697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7" name="任意多边形 184446"/>
          <p:cNvSpPr/>
          <p:nvPr/>
        </p:nvSpPr>
        <p:spPr>
          <a:xfrm>
            <a:off x="6097588" y="2940050"/>
            <a:ext cx="1587" cy="139700"/>
          </a:xfrm>
          <a:custGeom>
            <a:avLst/>
            <a:gdLst/>
            <a:ahLst/>
            <a:cxnLst/>
            <a:rect l="0" t="0" r="0" b="0"/>
            <a:pathLst>
              <a:path w="1" h="394">
                <a:moveTo>
                  <a:pt x="0" y="0"/>
                </a:moveTo>
                <a:lnTo>
                  <a:pt x="0" y="394"/>
                </a:lnTo>
                <a:lnTo>
                  <a:pt x="1" y="394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5" name="任意多边形 184454"/>
          <p:cNvSpPr/>
          <p:nvPr/>
        </p:nvSpPr>
        <p:spPr>
          <a:xfrm>
            <a:off x="4257675" y="3079750"/>
            <a:ext cx="168275" cy="3175"/>
          </a:xfrm>
          <a:custGeom>
            <a:avLst/>
            <a:gdLst/>
            <a:ahLst/>
            <a:cxnLst/>
            <a:rect l="0" t="0" r="0" b="0"/>
            <a:pathLst>
              <a:path w="465">
                <a:moveTo>
                  <a:pt x="0" y="0"/>
                </a:moveTo>
                <a:lnTo>
                  <a:pt x="464" y="0"/>
                </a:lnTo>
                <a:lnTo>
                  <a:pt x="465" y="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6" name="任意多边形 184455"/>
          <p:cNvSpPr/>
          <p:nvPr/>
        </p:nvSpPr>
        <p:spPr>
          <a:xfrm>
            <a:off x="4425950" y="3079750"/>
            <a:ext cx="3175" cy="573088"/>
          </a:xfrm>
          <a:custGeom>
            <a:avLst/>
            <a:gdLst/>
            <a:ahLst/>
            <a:cxnLst/>
            <a:rect l="0" t="0" r="0" b="0"/>
            <a:pathLst>
              <a:path w="1" h="1580">
                <a:moveTo>
                  <a:pt x="0" y="0"/>
                </a:moveTo>
                <a:lnTo>
                  <a:pt x="0" y="1580"/>
                </a:lnTo>
                <a:lnTo>
                  <a:pt x="1" y="158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7" name="任意多边形 184456"/>
          <p:cNvSpPr/>
          <p:nvPr/>
        </p:nvSpPr>
        <p:spPr>
          <a:xfrm>
            <a:off x="6229350" y="3079750"/>
            <a:ext cx="3175" cy="573088"/>
          </a:xfrm>
          <a:custGeom>
            <a:avLst/>
            <a:gdLst/>
            <a:ahLst/>
            <a:cxnLst/>
            <a:rect l="0" t="0" r="0" b="0"/>
            <a:pathLst>
              <a:path w="1" h="1580">
                <a:moveTo>
                  <a:pt x="0" y="0"/>
                </a:moveTo>
                <a:lnTo>
                  <a:pt x="0" y="1580"/>
                </a:lnTo>
                <a:lnTo>
                  <a:pt x="1" y="158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8" name="任意多边形 184457"/>
          <p:cNvSpPr/>
          <p:nvPr/>
        </p:nvSpPr>
        <p:spPr>
          <a:xfrm>
            <a:off x="4791075" y="3079750"/>
            <a:ext cx="4763" cy="225425"/>
          </a:xfrm>
          <a:custGeom>
            <a:avLst/>
            <a:gdLst/>
            <a:ahLst/>
            <a:cxnLst/>
            <a:rect l="0" t="0" r="0" b="0"/>
            <a:pathLst>
              <a:path w="1" h="616">
                <a:moveTo>
                  <a:pt x="0" y="0"/>
                </a:moveTo>
                <a:lnTo>
                  <a:pt x="0" y="616"/>
                </a:lnTo>
                <a:lnTo>
                  <a:pt x="1" y="6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9" name="任意多边形 184458"/>
          <p:cNvSpPr/>
          <p:nvPr/>
        </p:nvSpPr>
        <p:spPr>
          <a:xfrm>
            <a:off x="4791075" y="3432175"/>
            <a:ext cx="4763" cy="220663"/>
          </a:xfrm>
          <a:custGeom>
            <a:avLst/>
            <a:gdLst/>
            <a:ahLst/>
            <a:cxnLst/>
            <a:rect l="0" t="0" r="0" b="0"/>
            <a:pathLst>
              <a:path w="1" h="615">
                <a:moveTo>
                  <a:pt x="0" y="0"/>
                </a:moveTo>
                <a:lnTo>
                  <a:pt x="0" y="615"/>
                </a:lnTo>
                <a:lnTo>
                  <a:pt x="1" y="615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0" name="任意多边形 184459"/>
          <p:cNvSpPr/>
          <p:nvPr/>
        </p:nvSpPr>
        <p:spPr>
          <a:xfrm>
            <a:off x="5862638" y="3079750"/>
            <a:ext cx="4762" cy="225425"/>
          </a:xfrm>
          <a:custGeom>
            <a:avLst/>
            <a:gdLst/>
            <a:ahLst/>
            <a:cxnLst/>
            <a:rect l="0" t="0" r="0" b="0"/>
            <a:pathLst>
              <a:path w="1" h="616">
                <a:moveTo>
                  <a:pt x="0" y="0"/>
                </a:moveTo>
                <a:lnTo>
                  <a:pt x="0" y="616"/>
                </a:lnTo>
                <a:lnTo>
                  <a:pt x="1" y="6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1" name="任意多边形 184460"/>
          <p:cNvSpPr/>
          <p:nvPr/>
        </p:nvSpPr>
        <p:spPr>
          <a:xfrm>
            <a:off x="5862638" y="3432175"/>
            <a:ext cx="4762" cy="220663"/>
          </a:xfrm>
          <a:custGeom>
            <a:avLst/>
            <a:gdLst/>
            <a:ahLst/>
            <a:cxnLst/>
            <a:rect l="0" t="0" r="0" b="0"/>
            <a:pathLst>
              <a:path w="1" h="615">
                <a:moveTo>
                  <a:pt x="0" y="0"/>
                </a:moveTo>
                <a:lnTo>
                  <a:pt x="0" y="615"/>
                </a:lnTo>
                <a:lnTo>
                  <a:pt x="1" y="615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2" name="任意多边形 184461"/>
          <p:cNvSpPr/>
          <p:nvPr/>
        </p:nvSpPr>
        <p:spPr>
          <a:xfrm>
            <a:off x="6229350" y="3079750"/>
            <a:ext cx="168275" cy="3175"/>
          </a:xfrm>
          <a:custGeom>
            <a:avLst/>
            <a:gdLst/>
            <a:ahLst/>
            <a:cxnLst/>
            <a:rect l="0" t="0" r="0" b="0"/>
            <a:pathLst>
              <a:path w="465">
                <a:moveTo>
                  <a:pt x="0" y="0"/>
                </a:moveTo>
                <a:lnTo>
                  <a:pt x="464" y="0"/>
                </a:lnTo>
                <a:lnTo>
                  <a:pt x="465" y="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3" name="任意多边形 184462"/>
          <p:cNvSpPr/>
          <p:nvPr/>
        </p:nvSpPr>
        <p:spPr>
          <a:xfrm>
            <a:off x="4425950" y="3079750"/>
            <a:ext cx="274638" cy="3175"/>
          </a:xfrm>
          <a:custGeom>
            <a:avLst/>
            <a:gdLst/>
            <a:ahLst/>
            <a:cxnLst/>
            <a:rect l="0" t="0" r="0" b="0"/>
            <a:pathLst>
              <a:path w="767">
                <a:moveTo>
                  <a:pt x="0" y="0"/>
                </a:moveTo>
                <a:lnTo>
                  <a:pt x="766" y="0"/>
                </a:lnTo>
                <a:lnTo>
                  <a:pt x="767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4" name="任意多边形 184463"/>
          <p:cNvSpPr/>
          <p:nvPr/>
        </p:nvSpPr>
        <p:spPr>
          <a:xfrm>
            <a:off x="4827588" y="3079750"/>
            <a:ext cx="250825" cy="3175"/>
          </a:xfrm>
          <a:custGeom>
            <a:avLst/>
            <a:gdLst/>
            <a:ahLst/>
            <a:cxnLst/>
            <a:rect l="0" t="0" r="0" b="0"/>
            <a:pathLst>
              <a:path w="697">
                <a:moveTo>
                  <a:pt x="0" y="0"/>
                </a:moveTo>
                <a:lnTo>
                  <a:pt x="696" y="0"/>
                </a:lnTo>
                <a:lnTo>
                  <a:pt x="697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5" name="任意多边形 184464"/>
          <p:cNvSpPr/>
          <p:nvPr/>
        </p:nvSpPr>
        <p:spPr>
          <a:xfrm>
            <a:off x="5202238" y="3079750"/>
            <a:ext cx="249237" cy="3175"/>
          </a:xfrm>
          <a:custGeom>
            <a:avLst/>
            <a:gdLst/>
            <a:ahLst/>
            <a:cxnLst/>
            <a:rect l="0" t="0" r="0" b="0"/>
            <a:pathLst>
              <a:path w="698">
                <a:moveTo>
                  <a:pt x="0" y="0"/>
                </a:moveTo>
                <a:lnTo>
                  <a:pt x="697" y="0"/>
                </a:lnTo>
                <a:lnTo>
                  <a:pt x="698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6" name="任意多边形 184465"/>
          <p:cNvSpPr/>
          <p:nvPr/>
        </p:nvSpPr>
        <p:spPr>
          <a:xfrm>
            <a:off x="5578475" y="3079750"/>
            <a:ext cx="250825" cy="3175"/>
          </a:xfrm>
          <a:custGeom>
            <a:avLst/>
            <a:gdLst/>
            <a:ahLst/>
            <a:cxnLst/>
            <a:rect l="0" t="0" r="0" b="0"/>
            <a:pathLst>
              <a:path w="698">
                <a:moveTo>
                  <a:pt x="0" y="0"/>
                </a:moveTo>
                <a:lnTo>
                  <a:pt x="697" y="0"/>
                </a:lnTo>
                <a:lnTo>
                  <a:pt x="698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7" name="任意多边形 184466"/>
          <p:cNvSpPr/>
          <p:nvPr/>
        </p:nvSpPr>
        <p:spPr>
          <a:xfrm>
            <a:off x="5953125" y="3079750"/>
            <a:ext cx="276225" cy="3175"/>
          </a:xfrm>
          <a:custGeom>
            <a:avLst/>
            <a:gdLst/>
            <a:ahLst/>
            <a:cxnLst/>
            <a:rect l="0" t="0" r="0" b="0"/>
            <a:pathLst>
              <a:path w="766">
                <a:moveTo>
                  <a:pt x="0" y="0"/>
                </a:moveTo>
                <a:lnTo>
                  <a:pt x="765" y="0"/>
                </a:lnTo>
                <a:lnTo>
                  <a:pt x="766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626" name="组合 184625"/>
          <p:cNvGrpSpPr/>
          <p:nvPr/>
        </p:nvGrpSpPr>
        <p:grpSpPr>
          <a:xfrm>
            <a:off x="0" y="4343400"/>
            <a:ext cx="3505200" cy="2209800"/>
            <a:chOff x="0" y="2684"/>
            <a:chExt cx="2208" cy="1444"/>
          </a:xfrm>
        </p:grpSpPr>
        <p:sp>
          <p:nvSpPr>
            <p:cNvPr id="184600" name="文本框 184599"/>
            <p:cNvSpPr txBox="1"/>
            <p:nvPr/>
          </p:nvSpPr>
          <p:spPr>
            <a:xfrm rot="-5370691">
              <a:off x="12" y="3100"/>
              <a:ext cx="341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4400" name="任意多边形 184399"/>
            <p:cNvSpPr/>
            <p:nvPr/>
          </p:nvSpPr>
          <p:spPr>
            <a:xfrm>
              <a:off x="1408" y="2684"/>
              <a:ext cx="2" cy="284"/>
            </a:xfrm>
            <a:custGeom>
              <a:avLst/>
              <a:gdLst/>
              <a:ahLst/>
              <a:cxnLst/>
              <a:rect l="0" t="0" r="0" b="0"/>
              <a:pathLst>
                <a:path w="1" h="1244">
                  <a:moveTo>
                    <a:pt x="0" y="0"/>
                  </a:moveTo>
                  <a:lnTo>
                    <a:pt x="0" y="1244"/>
                  </a:lnTo>
                  <a:lnTo>
                    <a:pt x="1" y="124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1" name="任意多边形 184400"/>
            <p:cNvSpPr/>
            <p:nvPr/>
          </p:nvSpPr>
          <p:spPr>
            <a:xfrm>
              <a:off x="1408" y="3049"/>
              <a:ext cx="2" cy="77"/>
            </a:xfrm>
            <a:custGeom>
              <a:avLst/>
              <a:gdLst/>
              <a:ahLst/>
              <a:cxnLst/>
              <a:rect l="0" t="0" r="0" b="0"/>
              <a:pathLst>
                <a:path w="1" h="348">
                  <a:moveTo>
                    <a:pt x="0" y="0"/>
                  </a:moveTo>
                  <a:lnTo>
                    <a:pt x="0" y="348"/>
                  </a:lnTo>
                  <a:lnTo>
                    <a:pt x="1" y="34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2" name="任意多边形 184401"/>
            <p:cNvSpPr/>
            <p:nvPr/>
          </p:nvSpPr>
          <p:spPr>
            <a:xfrm>
              <a:off x="1408" y="3206"/>
              <a:ext cx="2" cy="400"/>
            </a:xfrm>
            <a:custGeom>
              <a:avLst/>
              <a:gdLst/>
              <a:ahLst/>
              <a:cxnLst/>
              <a:rect l="0" t="0" r="0" b="0"/>
              <a:pathLst>
                <a:path w="1" h="1743">
                  <a:moveTo>
                    <a:pt x="0" y="0"/>
                  </a:moveTo>
                  <a:lnTo>
                    <a:pt x="0" y="1743"/>
                  </a:lnTo>
                  <a:lnTo>
                    <a:pt x="1" y="174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3" name="任意多边形 184402"/>
            <p:cNvSpPr/>
            <p:nvPr/>
          </p:nvSpPr>
          <p:spPr>
            <a:xfrm>
              <a:off x="1408" y="3686"/>
              <a:ext cx="2" cy="78"/>
            </a:xfrm>
            <a:custGeom>
              <a:avLst/>
              <a:gdLst/>
              <a:ahLst/>
              <a:cxnLst/>
              <a:rect l="0" t="0" r="0" b="0"/>
              <a:pathLst>
                <a:path w="1" h="349">
                  <a:moveTo>
                    <a:pt x="0" y="0"/>
                  </a:moveTo>
                  <a:lnTo>
                    <a:pt x="0" y="349"/>
                  </a:lnTo>
                  <a:lnTo>
                    <a:pt x="1" y="3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4" name="任意多边形 184403"/>
            <p:cNvSpPr/>
            <p:nvPr/>
          </p:nvSpPr>
          <p:spPr>
            <a:xfrm>
              <a:off x="1408" y="3844"/>
              <a:ext cx="2" cy="284"/>
            </a:xfrm>
            <a:custGeom>
              <a:avLst/>
              <a:gdLst/>
              <a:ahLst/>
              <a:cxnLst/>
              <a:rect l="0" t="0" r="0" b="0"/>
              <a:pathLst>
                <a:path w="1" h="1243">
                  <a:moveTo>
                    <a:pt x="0" y="0"/>
                  </a:moveTo>
                  <a:lnTo>
                    <a:pt x="0" y="1243"/>
                  </a:lnTo>
                  <a:lnTo>
                    <a:pt x="1" y="124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0" name="任意多边形 184409"/>
            <p:cNvSpPr/>
            <p:nvPr/>
          </p:nvSpPr>
          <p:spPr>
            <a:xfrm>
              <a:off x="735" y="2728"/>
              <a:ext cx="1346" cy="1359"/>
            </a:xfrm>
            <a:custGeom>
              <a:avLst/>
              <a:gdLst/>
              <a:ahLst/>
              <a:cxnLst/>
              <a:rect l="0" t="0" r="0" b="0"/>
              <a:pathLst>
                <a:path w="5943" h="5949">
                  <a:moveTo>
                    <a:pt x="5942" y="2974"/>
                  </a:moveTo>
                  <a:lnTo>
                    <a:pt x="5841" y="2205"/>
                  </a:lnTo>
                  <a:lnTo>
                    <a:pt x="5543" y="1487"/>
                  </a:lnTo>
                  <a:lnTo>
                    <a:pt x="5072" y="871"/>
                  </a:lnTo>
                  <a:lnTo>
                    <a:pt x="4456" y="398"/>
                  </a:lnTo>
                  <a:lnTo>
                    <a:pt x="3740" y="101"/>
                  </a:lnTo>
                  <a:lnTo>
                    <a:pt x="2971" y="0"/>
                  </a:lnTo>
                  <a:lnTo>
                    <a:pt x="2202" y="101"/>
                  </a:lnTo>
                  <a:lnTo>
                    <a:pt x="1485" y="398"/>
                  </a:lnTo>
                  <a:lnTo>
                    <a:pt x="870" y="871"/>
                  </a:lnTo>
                  <a:lnTo>
                    <a:pt x="397" y="1487"/>
                  </a:lnTo>
                  <a:lnTo>
                    <a:pt x="101" y="2205"/>
                  </a:lnTo>
                  <a:lnTo>
                    <a:pt x="0" y="2974"/>
                  </a:lnTo>
                  <a:lnTo>
                    <a:pt x="101" y="3744"/>
                  </a:lnTo>
                  <a:lnTo>
                    <a:pt x="397" y="4461"/>
                  </a:lnTo>
                  <a:lnTo>
                    <a:pt x="870" y="5078"/>
                  </a:lnTo>
                  <a:lnTo>
                    <a:pt x="1485" y="5551"/>
                  </a:lnTo>
                  <a:lnTo>
                    <a:pt x="2202" y="5847"/>
                  </a:lnTo>
                  <a:lnTo>
                    <a:pt x="2971" y="5949"/>
                  </a:lnTo>
                  <a:lnTo>
                    <a:pt x="3740" y="5847"/>
                  </a:lnTo>
                  <a:lnTo>
                    <a:pt x="4456" y="5551"/>
                  </a:lnTo>
                  <a:lnTo>
                    <a:pt x="5072" y="5078"/>
                  </a:lnTo>
                  <a:lnTo>
                    <a:pt x="5543" y="4461"/>
                  </a:lnTo>
                  <a:lnTo>
                    <a:pt x="5841" y="3744"/>
                  </a:lnTo>
                  <a:lnTo>
                    <a:pt x="5942" y="2974"/>
                  </a:lnTo>
                  <a:lnTo>
                    <a:pt x="5943" y="297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1" name="任意多边形 184410"/>
            <p:cNvSpPr/>
            <p:nvPr/>
          </p:nvSpPr>
          <p:spPr>
            <a:xfrm>
              <a:off x="925" y="2916"/>
              <a:ext cx="967" cy="979"/>
            </a:xfrm>
            <a:custGeom>
              <a:avLst/>
              <a:gdLst/>
              <a:ahLst/>
              <a:cxnLst/>
              <a:rect l="0" t="0" r="0" b="0"/>
              <a:pathLst>
                <a:path w="4272" h="4276">
                  <a:moveTo>
                    <a:pt x="4271" y="2138"/>
                  </a:moveTo>
                  <a:lnTo>
                    <a:pt x="4166" y="1478"/>
                  </a:lnTo>
                  <a:lnTo>
                    <a:pt x="3864" y="882"/>
                  </a:lnTo>
                  <a:lnTo>
                    <a:pt x="3391" y="409"/>
                  </a:lnTo>
                  <a:lnTo>
                    <a:pt x="2796" y="105"/>
                  </a:lnTo>
                  <a:lnTo>
                    <a:pt x="2136" y="0"/>
                  </a:lnTo>
                  <a:lnTo>
                    <a:pt x="1476" y="105"/>
                  </a:lnTo>
                  <a:lnTo>
                    <a:pt x="881" y="409"/>
                  </a:lnTo>
                  <a:lnTo>
                    <a:pt x="408" y="882"/>
                  </a:lnTo>
                  <a:lnTo>
                    <a:pt x="104" y="1478"/>
                  </a:lnTo>
                  <a:lnTo>
                    <a:pt x="0" y="2138"/>
                  </a:lnTo>
                  <a:lnTo>
                    <a:pt x="104" y="2799"/>
                  </a:lnTo>
                  <a:lnTo>
                    <a:pt x="408" y="3395"/>
                  </a:lnTo>
                  <a:lnTo>
                    <a:pt x="881" y="3868"/>
                  </a:lnTo>
                  <a:lnTo>
                    <a:pt x="1476" y="4171"/>
                  </a:lnTo>
                  <a:lnTo>
                    <a:pt x="2136" y="4276"/>
                  </a:lnTo>
                  <a:lnTo>
                    <a:pt x="2796" y="4171"/>
                  </a:lnTo>
                  <a:lnTo>
                    <a:pt x="3391" y="3868"/>
                  </a:lnTo>
                  <a:lnTo>
                    <a:pt x="3864" y="3395"/>
                  </a:lnTo>
                  <a:lnTo>
                    <a:pt x="4166" y="2799"/>
                  </a:lnTo>
                  <a:lnTo>
                    <a:pt x="4271" y="2138"/>
                  </a:lnTo>
                  <a:lnTo>
                    <a:pt x="4272" y="2138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2" name="任意多边形 184411"/>
            <p:cNvSpPr/>
            <p:nvPr/>
          </p:nvSpPr>
          <p:spPr>
            <a:xfrm>
              <a:off x="1072" y="2817"/>
              <a:ext cx="2" cy="238"/>
            </a:xfrm>
            <a:custGeom>
              <a:avLst/>
              <a:gdLst/>
              <a:ahLst/>
              <a:cxnLst/>
              <a:rect l="0" t="0" r="0" b="0"/>
              <a:pathLst>
                <a:path w="1" h="1040">
                  <a:moveTo>
                    <a:pt x="0" y="0"/>
                  </a:moveTo>
                  <a:lnTo>
                    <a:pt x="0" y="1040"/>
                  </a:lnTo>
                  <a:lnTo>
                    <a:pt x="1" y="104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4" name="任意多边形 184423"/>
            <p:cNvSpPr/>
            <p:nvPr/>
          </p:nvSpPr>
          <p:spPr>
            <a:xfrm>
              <a:off x="1072" y="3758"/>
              <a:ext cx="2" cy="236"/>
            </a:xfrm>
            <a:custGeom>
              <a:avLst/>
              <a:gdLst/>
              <a:ahLst/>
              <a:cxnLst/>
              <a:rect l="0" t="0" r="0" b="0"/>
              <a:pathLst>
                <a:path w="1" h="1041">
                  <a:moveTo>
                    <a:pt x="0" y="0"/>
                  </a:moveTo>
                  <a:lnTo>
                    <a:pt x="0" y="1041"/>
                  </a:lnTo>
                  <a:lnTo>
                    <a:pt x="1" y="104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8" name="任意多边形 184447"/>
            <p:cNvSpPr/>
            <p:nvPr/>
          </p:nvSpPr>
          <p:spPr>
            <a:xfrm>
              <a:off x="652" y="3407"/>
              <a:ext cx="345" cy="1"/>
            </a:xfrm>
            <a:custGeom>
              <a:avLst/>
              <a:gdLst/>
              <a:ahLst/>
              <a:cxnLst/>
              <a:rect l="0" t="0" r="0" b="0"/>
              <a:pathLst>
                <a:path w="1521">
                  <a:moveTo>
                    <a:pt x="0" y="0"/>
                  </a:moveTo>
                  <a:lnTo>
                    <a:pt x="1520" y="0"/>
                  </a:lnTo>
                  <a:lnTo>
                    <a:pt x="152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9" name="任意多边形 184448"/>
            <p:cNvSpPr/>
            <p:nvPr/>
          </p:nvSpPr>
          <p:spPr>
            <a:xfrm>
              <a:off x="1074" y="3407"/>
              <a:ext cx="80" cy="1"/>
            </a:xfrm>
            <a:custGeom>
              <a:avLst/>
              <a:gdLst/>
              <a:ahLst/>
              <a:cxnLst/>
              <a:rect l="0" t="0" r="0" b="0"/>
              <a:pathLst>
                <a:path w="349">
                  <a:moveTo>
                    <a:pt x="0" y="0"/>
                  </a:moveTo>
                  <a:lnTo>
                    <a:pt x="348" y="0"/>
                  </a:lnTo>
                  <a:lnTo>
                    <a:pt x="34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0" name="任意多边形 184449"/>
            <p:cNvSpPr/>
            <p:nvPr/>
          </p:nvSpPr>
          <p:spPr>
            <a:xfrm>
              <a:off x="1233" y="3407"/>
              <a:ext cx="394" cy="1"/>
            </a:xfrm>
            <a:custGeom>
              <a:avLst/>
              <a:gdLst/>
              <a:ahLst/>
              <a:cxnLst/>
              <a:rect l="0" t="0" r="0" b="0"/>
              <a:pathLst>
                <a:path w="1742">
                  <a:moveTo>
                    <a:pt x="0" y="0"/>
                  </a:moveTo>
                  <a:lnTo>
                    <a:pt x="1741" y="0"/>
                  </a:lnTo>
                  <a:lnTo>
                    <a:pt x="17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1" name="任意多边形 184450"/>
            <p:cNvSpPr/>
            <p:nvPr/>
          </p:nvSpPr>
          <p:spPr>
            <a:xfrm>
              <a:off x="1706" y="3407"/>
              <a:ext cx="79" cy="1"/>
            </a:xfrm>
            <a:custGeom>
              <a:avLst/>
              <a:gdLst/>
              <a:ahLst/>
              <a:cxnLst/>
              <a:rect l="0" t="0" r="0" b="0"/>
              <a:pathLst>
                <a:path w="350">
                  <a:moveTo>
                    <a:pt x="0" y="0"/>
                  </a:moveTo>
                  <a:lnTo>
                    <a:pt x="349" y="0"/>
                  </a:lnTo>
                  <a:lnTo>
                    <a:pt x="35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2" name="任意多边形 184451"/>
            <p:cNvSpPr/>
            <p:nvPr/>
          </p:nvSpPr>
          <p:spPr>
            <a:xfrm>
              <a:off x="1863" y="3407"/>
              <a:ext cx="345" cy="1"/>
            </a:xfrm>
            <a:custGeom>
              <a:avLst/>
              <a:gdLst/>
              <a:ahLst/>
              <a:cxnLst/>
              <a:rect l="0" t="0" r="0" b="0"/>
              <a:pathLst>
                <a:path w="1521">
                  <a:moveTo>
                    <a:pt x="0" y="0"/>
                  </a:moveTo>
                  <a:lnTo>
                    <a:pt x="1520" y="0"/>
                  </a:lnTo>
                  <a:lnTo>
                    <a:pt x="152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3" name="直接连接符 184592"/>
            <p:cNvSpPr/>
            <p:nvPr/>
          </p:nvSpPr>
          <p:spPr>
            <a:xfrm flipH="1">
              <a:off x="288" y="2832"/>
              <a:ext cx="76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4" name="直接连接符 184593"/>
            <p:cNvSpPr/>
            <p:nvPr/>
          </p:nvSpPr>
          <p:spPr>
            <a:xfrm flipH="1">
              <a:off x="480" y="3072"/>
              <a:ext cx="57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5" name="直接连接符 184594"/>
            <p:cNvSpPr/>
            <p:nvPr/>
          </p:nvSpPr>
          <p:spPr>
            <a:xfrm flipH="1">
              <a:off x="432" y="3792"/>
              <a:ext cx="62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6" name="直接连接符 184595"/>
            <p:cNvSpPr/>
            <p:nvPr/>
          </p:nvSpPr>
          <p:spPr>
            <a:xfrm flipH="1">
              <a:off x="288" y="3984"/>
              <a:ext cx="76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7" name="直接连接符 184596"/>
            <p:cNvSpPr/>
            <p:nvPr/>
          </p:nvSpPr>
          <p:spPr>
            <a:xfrm>
              <a:off x="624" y="3072"/>
              <a:ext cx="0" cy="72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8" name="直接连接符 184597"/>
            <p:cNvSpPr/>
            <p:nvPr/>
          </p:nvSpPr>
          <p:spPr>
            <a:xfrm>
              <a:off x="384" y="2832"/>
              <a:ext cx="0" cy="115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9" name="文本框 184598"/>
            <p:cNvSpPr txBox="1"/>
            <p:nvPr/>
          </p:nvSpPr>
          <p:spPr>
            <a:xfrm rot="16200000">
              <a:off x="300" y="3244"/>
              <a:ext cx="340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4603" name="直接连接符 184602"/>
          <p:cNvSpPr/>
          <p:nvPr/>
        </p:nvSpPr>
        <p:spPr>
          <a:xfrm flipV="1">
            <a:off x="4800600" y="1143000"/>
            <a:ext cx="0" cy="381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4" name="直接连接符 184603"/>
          <p:cNvSpPr/>
          <p:nvPr/>
        </p:nvSpPr>
        <p:spPr>
          <a:xfrm flipV="1">
            <a:off x="5867400" y="1143000"/>
            <a:ext cx="0" cy="381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6" name="直接连接符 184605"/>
          <p:cNvSpPr/>
          <p:nvPr/>
        </p:nvSpPr>
        <p:spPr>
          <a:xfrm>
            <a:off x="4800600" y="1371600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7" name="直接连接符 184606"/>
          <p:cNvSpPr/>
          <p:nvPr/>
        </p:nvSpPr>
        <p:spPr>
          <a:xfrm>
            <a:off x="4419600" y="990600"/>
            <a:ext cx="1828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8" name="直接连接符 184607"/>
          <p:cNvSpPr/>
          <p:nvPr/>
        </p:nvSpPr>
        <p:spPr>
          <a:xfrm flipV="1">
            <a:off x="4419600" y="914400"/>
            <a:ext cx="0" cy="609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9" name="直接连接符 184608"/>
          <p:cNvSpPr/>
          <p:nvPr/>
        </p:nvSpPr>
        <p:spPr>
          <a:xfrm flipV="1">
            <a:off x="6248400" y="838200"/>
            <a:ext cx="0" cy="685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0" name="文本框 184609"/>
          <p:cNvSpPr txBox="1"/>
          <p:nvPr/>
        </p:nvSpPr>
        <p:spPr>
          <a:xfrm>
            <a:off x="5105400" y="381000"/>
            <a:ext cx="5207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611" name="文本框 184610"/>
          <p:cNvSpPr txBox="1"/>
          <p:nvPr/>
        </p:nvSpPr>
        <p:spPr>
          <a:xfrm>
            <a:off x="5105400" y="838200"/>
            <a:ext cx="5207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614" name="直接连接符 184613"/>
          <p:cNvSpPr/>
          <p:nvPr/>
        </p:nvSpPr>
        <p:spPr>
          <a:xfrm flipV="1">
            <a:off x="4800600" y="3657600"/>
            <a:ext cx="0" cy="457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5" name="直接连接符 184614"/>
          <p:cNvSpPr/>
          <p:nvPr/>
        </p:nvSpPr>
        <p:spPr>
          <a:xfrm flipV="1">
            <a:off x="5867400" y="3657600"/>
            <a:ext cx="0" cy="533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6" name="直接连接符 184615"/>
          <p:cNvSpPr/>
          <p:nvPr/>
        </p:nvSpPr>
        <p:spPr>
          <a:xfrm>
            <a:off x="4800600" y="4038600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7" name="直接连接符 184616"/>
          <p:cNvSpPr/>
          <p:nvPr/>
        </p:nvSpPr>
        <p:spPr>
          <a:xfrm>
            <a:off x="4419600" y="4343400"/>
            <a:ext cx="1828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8" name="直接连接符 184617"/>
          <p:cNvSpPr/>
          <p:nvPr/>
        </p:nvSpPr>
        <p:spPr>
          <a:xfrm flipV="1">
            <a:off x="4419600" y="3657600"/>
            <a:ext cx="0" cy="7620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9" name="直接连接符 184618"/>
          <p:cNvSpPr/>
          <p:nvPr/>
        </p:nvSpPr>
        <p:spPr>
          <a:xfrm flipV="1">
            <a:off x="6248400" y="3581400"/>
            <a:ext cx="0" cy="838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20" name="文本框 184619"/>
          <p:cNvSpPr txBox="1"/>
          <p:nvPr/>
        </p:nvSpPr>
        <p:spPr>
          <a:xfrm>
            <a:off x="5105400" y="3810000"/>
            <a:ext cx="5207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621" name="文本框 184620"/>
          <p:cNvSpPr txBox="1"/>
          <p:nvPr/>
        </p:nvSpPr>
        <p:spPr>
          <a:xfrm>
            <a:off x="5105400" y="3429000"/>
            <a:ext cx="5207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012" name="组合 167011"/>
          <p:cNvGrpSpPr/>
          <p:nvPr/>
        </p:nvGrpSpPr>
        <p:grpSpPr>
          <a:xfrm>
            <a:off x="0" y="0"/>
            <a:ext cx="9144000" cy="6629400"/>
            <a:chOff x="0" y="0"/>
            <a:chExt cx="5760" cy="4176"/>
          </a:xfrm>
        </p:grpSpPr>
        <p:grpSp>
          <p:nvGrpSpPr>
            <p:cNvPr id="166914" name="组合 166913"/>
            <p:cNvGrpSpPr/>
            <p:nvPr/>
          </p:nvGrpSpPr>
          <p:grpSpPr>
            <a:xfrm>
              <a:off x="0" y="240"/>
              <a:ext cx="4368" cy="3936"/>
              <a:chOff x="0" y="384"/>
              <a:chExt cx="4368" cy="3936"/>
            </a:xfrm>
          </p:grpSpPr>
          <p:graphicFrame>
            <p:nvGraphicFramePr>
              <p:cNvPr id="166915" name="对象 166914"/>
              <p:cNvGraphicFramePr>
                <a:graphicFrameLocks/>
              </p:cNvGraphicFramePr>
              <p:nvPr/>
            </p:nvGraphicFramePr>
            <p:xfrm>
              <a:off x="0" y="384"/>
              <a:ext cx="4368" cy="3936"/>
            </p:xfrm>
            <a:graphic>
              <a:graphicData uri="http://schemas.openxmlformats.org/presentationml/2006/ole">
                <p:oleObj spid="_x0000_s69635" r:id="rId3" imgW="3055579" imgH="2796720" progId="PBrush">
                  <p:embed/>
                </p:oleObj>
              </a:graphicData>
            </a:graphic>
          </p:graphicFrame>
          <p:sp>
            <p:nvSpPr>
              <p:cNvPr id="166916" name="流程图: 联系 166915"/>
              <p:cNvSpPr/>
              <p:nvPr/>
            </p:nvSpPr>
            <p:spPr>
              <a:xfrm>
                <a:off x="2496" y="812"/>
                <a:ext cx="1532" cy="1510"/>
              </a:xfrm>
              <a:prstGeom prst="flowChartConnector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17" name="流程图: 联系 166916"/>
              <p:cNvSpPr/>
              <p:nvPr/>
            </p:nvSpPr>
            <p:spPr>
              <a:xfrm>
                <a:off x="737" y="3050"/>
                <a:ext cx="1078" cy="1007"/>
              </a:xfrm>
              <a:prstGeom prst="flowChartConnector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010" name="矩形 167009"/>
            <p:cNvSpPr/>
            <p:nvPr/>
          </p:nvSpPr>
          <p:spPr>
            <a:xfrm>
              <a:off x="0" y="0"/>
              <a:ext cx="5760" cy="326"/>
            </a:xfrm>
            <a:prstGeom prst="rect">
              <a:avLst/>
            </a:prstGeom>
            <a:noFill/>
            <a:ln w="25400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试分析如图所示物体的表面交线，并画全三视图。</a:t>
              </a:r>
            </a:p>
          </p:txBody>
        </p:sp>
      </p:grpSp>
      <p:grpSp>
        <p:nvGrpSpPr>
          <p:cNvPr id="166995" name="组合 166994"/>
          <p:cNvGrpSpPr/>
          <p:nvPr/>
        </p:nvGrpSpPr>
        <p:grpSpPr>
          <a:xfrm>
            <a:off x="6553200" y="1143000"/>
            <a:ext cx="2590800" cy="2319338"/>
            <a:chOff x="4128" y="720"/>
            <a:chExt cx="1632" cy="1461"/>
          </a:xfrm>
        </p:grpSpPr>
        <p:graphicFrame>
          <p:nvGraphicFramePr>
            <p:cNvPr id="166932" name="对象 166931"/>
            <p:cNvGraphicFramePr>
              <a:graphicFrameLocks/>
            </p:cNvGraphicFramePr>
            <p:nvPr/>
          </p:nvGraphicFramePr>
          <p:xfrm>
            <a:off x="4128" y="720"/>
            <a:ext cx="1632" cy="1461"/>
          </p:xfrm>
          <a:graphic>
            <a:graphicData uri="http://schemas.openxmlformats.org/presentationml/2006/ole">
              <p:oleObj spid="_x0000_s69634" r:id="rId4" imgW="952466" imgH="861205" progId="PBrush">
                <p:embed/>
              </p:oleObj>
            </a:graphicData>
          </a:graphic>
        </p:graphicFrame>
        <p:sp>
          <p:nvSpPr>
            <p:cNvPr id="166933" name="矩形 166932"/>
            <p:cNvSpPr/>
            <p:nvPr/>
          </p:nvSpPr>
          <p:spPr>
            <a:xfrm>
              <a:off x="4848" y="1030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34" name="矩形 166933"/>
            <p:cNvSpPr/>
            <p:nvPr/>
          </p:nvSpPr>
          <p:spPr>
            <a:xfrm flipH="1">
              <a:off x="4320" y="1440"/>
              <a:ext cx="38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3'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35" name="矩形 166934"/>
            <p:cNvSpPr/>
            <p:nvPr/>
          </p:nvSpPr>
          <p:spPr>
            <a:xfrm>
              <a:off x="4752" y="851"/>
              <a:ext cx="624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40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(4')</a:t>
              </a:r>
              <a:endParaRPr lang="en-US" altLang="zh-CN" sz="2400" b="1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36" name="矩形 166935"/>
            <p:cNvSpPr/>
            <p:nvPr/>
          </p:nvSpPr>
          <p:spPr>
            <a:xfrm>
              <a:off x="4536" y="1272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600" b="1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</p:grpSp>
      <p:sp>
        <p:nvSpPr>
          <p:cNvPr id="166918" name="直接连接符 166917"/>
          <p:cNvSpPr/>
          <p:nvPr/>
        </p:nvSpPr>
        <p:spPr>
          <a:xfrm flipH="1">
            <a:off x="1981200" y="1717675"/>
            <a:ext cx="4322763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19" name="矩形 166918"/>
          <p:cNvSpPr/>
          <p:nvPr/>
        </p:nvSpPr>
        <p:spPr>
          <a:xfrm>
            <a:off x="2625725" y="790575"/>
            <a:ext cx="301625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</a:t>
            </a:r>
          </a:p>
        </p:txBody>
      </p:sp>
      <p:grpSp>
        <p:nvGrpSpPr>
          <p:cNvPr id="166920" name="组合 166919"/>
          <p:cNvGrpSpPr/>
          <p:nvPr/>
        </p:nvGrpSpPr>
        <p:grpSpPr>
          <a:xfrm>
            <a:off x="5184775" y="1416050"/>
            <a:ext cx="860425" cy="3108325"/>
            <a:chOff x="3266" y="1036"/>
            <a:chExt cx="542" cy="1958"/>
          </a:xfrm>
        </p:grpSpPr>
        <p:sp>
          <p:nvSpPr>
            <p:cNvPr id="166921" name="直接连接符 166920"/>
            <p:cNvSpPr/>
            <p:nvPr/>
          </p:nvSpPr>
          <p:spPr>
            <a:xfrm>
              <a:off x="3801" y="1036"/>
              <a:ext cx="0" cy="195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2" name="直接连接符 166921"/>
            <p:cNvSpPr/>
            <p:nvPr/>
          </p:nvSpPr>
          <p:spPr>
            <a:xfrm>
              <a:off x="3266" y="2379"/>
              <a:ext cx="0" cy="615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3" name="直接连接符 166922"/>
            <p:cNvSpPr/>
            <p:nvPr/>
          </p:nvSpPr>
          <p:spPr>
            <a:xfrm>
              <a:off x="3266" y="2938"/>
              <a:ext cx="54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4" name="矩形 166923"/>
            <p:cNvSpPr/>
            <p:nvPr/>
          </p:nvSpPr>
          <p:spPr>
            <a:xfrm>
              <a:off x="3462" y="2540"/>
              <a:ext cx="301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Y</a:t>
              </a:r>
              <a:endParaRPr lang="en-US" altLang="zh-CN" sz="3200" b="1">
                <a:solidFill>
                  <a:srgbClr val="CC0000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</p:grpSp>
      <p:grpSp>
        <p:nvGrpSpPr>
          <p:cNvPr id="166925" name="组合 166924"/>
          <p:cNvGrpSpPr/>
          <p:nvPr/>
        </p:nvGrpSpPr>
        <p:grpSpPr>
          <a:xfrm>
            <a:off x="269875" y="5181600"/>
            <a:ext cx="4592638" cy="800100"/>
            <a:chOff x="170" y="3385"/>
            <a:chExt cx="2893" cy="504"/>
          </a:xfrm>
        </p:grpSpPr>
        <p:sp>
          <p:nvSpPr>
            <p:cNvPr id="166926" name="直接连接符 166925"/>
            <p:cNvSpPr/>
            <p:nvPr/>
          </p:nvSpPr>
          <p:spPr>
            <a:xfrm>
              <a:off x="170" y="3889"/>
              <a:ext cx="2893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7" name="直接连接符 166926"/>
            <p:cNvSpPr/>
            <p:nvPr/>
          </p:nvSpPr>
          <p:spPr>
            <a:xfrm>
              <a:off x="2382" y="3385"/>
              <a:ext cx="68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8" name="直接连接符 166927"/>
            <p:cNvSpPr/>
            <p:nvPr/>
          </p:nvSpPr>
          <p:spPr>
            <a:xfrm>
              <a:off x="2950" y="3385"/>
              <a:ext cx="0" cy="5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9" name="矩形 166928"/>
            <p:cNvSpPr/>
            <p:nvPr/>
          </p:nvSpPr>
          <p:spPr>
            <a:xfrm rot="-5469171">
              <a:off x="2617" y="3447"/>
              <a:ext cx="301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Y</a:t>
              </a:r>
              <a:endParaRPr lang="en-US" altLang="zh-CN" sz="3200" b="1">
                <a:solidFill>
                  <a:srgbClr val="CC0000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</p:grpSp>
      <p:sp>
        <p:nvSpPr>
          <p:cNvPr id="166930" name="矩形 166929"/>
          <p:cNvSpPr/>
          <p:nvPr/>
        </p:nvSpPr>
        <p:spPr>
          <a:xfrm>
            <a:off x="2438400" y="1214438"/>
            <a:ext cx="301625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</a:t>
            </a:r>
          </a:p>
        </p:txBody>
      </p:sp>
      <p:sp>
        <p:nvSpPr>
          <p:cNvPr id="166940" name="直接连接符 166939"/>
          <p:cNvSpPr/>
          <p:nvPr/>
        </p:nvSpPr>
        <p:spPr>
          <a:xfrm flipV="1">
            <a:off x="1219200" y="990600"/>
            <a:ext cx="0" cy="4114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41" name="直接连接符 166940"/>
          <p:cNvSpPr/>
          <p:nvPr/>
        </p:nvSpPr>
        <p:spPr>
          <a:xfrm flipV="1">
            <a:off x="1350963" y="1416050"/>
            <a:ext cx="0" cy="45291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6994" name="组合 166993"/>
          <p:cNvGrpSpPr/>
          <p:nvPr/>
        </p:nvGrpSpPr>
        <p:grpSpPr>
          <a:xfrm>
            <a:off x="3998913" y="381000"/>
            <a:ext cx="3071812" cy="1784350"/>
            <a:chOff x="2519" y="384"/>
            <a:chExt cx="1935" cy="1124"/>
          </a:xfrm>
        </p:grpSpPr>
        <p:sp>
          <p:nvSpPr>
            <p:cNvPr id="166952" name="文本框 166951"/>
            <p:cNvSpPr txBox="1"/>
            <p:nvPr/>
          </p:nvSpPr>
          <p:spPr>
            <a:xfrm>
              <a:off x="2976" y="384"/>
              <a:ext cx="48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4"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6943" name="矩形 166942"/>
            <p:cNvSpPr/>
            <p:nvPr/>
          </p:nvSpPr>
          <p:spPr>
            <a:xfrm>
              <a:off x="3840" y="1056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44" name="矩形 166943"/>
            <p:cNvSpPr/>
            <p:nvPr/>
          </p:nvSpPr>
          <p:spPr>
            <a:xfrm>
              <a:off x="3312" y="672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45" name="矩形 166944"/>
            <p:cNvSpPr/>
            <p:nvPr/>
          </p:nvSpPr>
          <p:spPr>
            <a:xfrm>
              <a:off x="3168" y="624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46" name="矩形 166945"/>
            <p:cNvSpPr/>
            <p:nvPr/>
          </p:nvSpPr>
          <p:spPr>
            <a:xfrm>
              <a:off x="2814" y="708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47" name="矩形 166946"/>
            <p:cNvSpPr/>
            <p:nvPr/>
          </p:nvSpPr>
          <p:spPr>
            <a:xfrm>
              <a:off x="3696" y="864"/>
              <a:ext cx="21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49" name="文本框 166948"/>
            <p:cNvSpPr txBox="1"/>
            <p:nvPr/>
          </p:nvSpPr>
          <p:spPr>
            <a:xfrm>
              <a:off x="3967" y="1028"/>
              <a:ext cx="48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1"</a:t>
              </a:r>
            </a:p>
          </p:txBody>
        </p:sp>
        <p:sp>
          <p:nvSpPr>
            <p:cNvPr id="166950" name="文本框 166949"/>
            <p:cNvSpPr txBox="1"/>
            <p:nvPr/>
          </p:nvSpPr>
          <p:spPr>
            <a:xfrm>
              <a:off x="3840" y="624"/>
              <a:ext cx="53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2"</a:t>
              </a:r>
            </a:p>
          </p:txBody>
        </p:sp>
        <p:sp>
          <p:nvSpPr>
            <p:cNvPr id="166951" name="文本框 166950"/>
            <p:cNvSpPr txBox="1"/>
            <p:nvPr/>
          </p:nvSpPr>
          <p:spPr>
            <a:xfrm>
              <a:off x="3408" y="480"/>
              <a:ext cx="623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3"</a:t>
              </a:r>
            </a:p>
          </p:txBody>
        </p:sp>
        <p:sp>
          <p:nvSpPr>
            <p:cNvPr id="166953" name="文本框 166952"/>
            <p:cNvSpPr txBox="1"/>
            <p:nvPr/>
          </p:nvSpPr>
          <p:spPr>
            <a:xfrm>
              <a:off x="2519" y="644"/>
              <a:ext cx="48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5"</a:t>
              </a:r>
            </a:p>
          </p:txBody>
        </p:sp>
      </p:grpSp>
      <p:grpSp>
        <p:nvGrpSpPr>
          <p:cNvPr id="166954" name="组合 166953"/>
          <p:cNvGrpSpPr/>
          <p:nvPr/>
        </p:nvGrpSpPr>
        <p:grpSpPr>
          <a:xfrm>
            <a:off x="1866900" y="1443038"/>
            <a:ext cx="693738" cy="844550"/>
            <a:chOff x="1176" y="1053"/>
            <a:chExt cx="437" cy="532"/>
          </a:xfrm>
        </p:grpSpPr>
        <p:sp>
          <p:nvSpPr>
            <p:cNvPr id="166955" name="矩形 166954"/>
            <p:cNvSpPr/>
            <p:nvPr/>
          </p:nvSpPr>
          <p:spPr>
            <a:xfrm>
              <a:off x="1176" y="1053"/>
              <a:ext cx="20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56" name="文本框 166955"/>
            <p:cNvSpPr txBox="1"/>
            <p:nvPr/>
          </p:nvSpPr>
          <p:spPr>
            <a:xfrm>
              <a:off x="1248" y="1143"/>
              <a:ext cx="365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1'</a:t>
              </a:r>
            </a:p>
          </p:txBody>
        </p:sp>
      </p:grpSp>
      <p:sp>
        <p:nvSpPr>
          <p:cNvPr id="166957" name="直接连接符 166956"/>
          <p:cNvSpPr/>
          <p:nvPr/>
        </p:nvSpPr>
        <p:spPr>
          <a:xfrm flipH="1">
            <a:off x="990600" y="1101725"/>
            <a:ext cx="44958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58" name="直接连接符 166957"/>
          <p:cNvSpPr/>
          <p:nvPr/>
        </p:nvSpPr>
        <p:spPr>
          <a:xfrm flipH="1">
            <a:off x="1981200" y="1219200"/>
            <a:ext cx="25908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59" name="直接连接符 166958"/>
          <p:cNvSpPr/>
          <p:nvPr/>
        </p:nvSpPr>
        <p:spPr>
          <a:xfrm flipH="1">
            <a:off x="1143000" y="1027113"/>
            <a:ext cx="40386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6960" name="组合 166959"/>
          <p:cNvGrpSpPr/>
          <p:nvPr/>
        </p:nvGrpSpPr>
        <p:grpSpPr>
          <a:xfrm>
            <a:off x="744538" y="1190625"/>
            <a:ext cx="723900" cy="685800"/>
            <a:chOff x="492" y="894"/>
            <a:chExt cx="456" cy="432"/>
          </a:xfrm>
        </p:grpSpPr>
        <p:sp>
          <p:nvSpPr>
            <p:cNvPr id="166961" name="矩形 166960"/>
            <p:cNvSpPr/>
            <p:nvPr/>
          </p:nvSpPr>
          <p:spPr>
            <a:xfrm>
              <a:off x="758" y="894"/>
              <a:ext cx="19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62" name="文本框 166961"/>
            <p:cNvSpPr txBox="1"/>
            <p:nvPr/>
          </p:nvSpPr>
          <p:spPr>
            <a:xfrm>
              <a:off x="492" y="922"/>
              <a:ext cx="34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2'</a:t>
              </a:r>
              <a:endParaRPr lang="en-US" altLang="zh-CN" sz="3600" b="1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66963" name="直接连接符 166962"/>
          <p:cNvSpPr/>
          <p:nvPr/>
        </p:nvSpPr>
        <p:spPr>
          <a:xfrm flipH="1">
            <a:off x="1295400" y="1408113"/>
            <a:ext cx="47244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6964" name="组合 166963"/>
          <p:cNvGrpSpPr/>
          <p:nvPr/>
        </p:nvGrpSpPr>
        <p:grpSpPr>
          <a:xfrm>
            <a:off x="2701925" y="906463"/>
            <a:ext cx="301625" cy="396875"/>
            <a:chOff x="1702" y="715"/>
            <a:chExt cx="190" cy="250"/>
          </a:xfrm>
        </p:grpSpPr>
        <p:sp>
          <p:nvSpPr>
            <p:cNvPr id="166965" name="矩形 166964"/>
            <p:cNvSpPr/>
            <p:nvPr/>
          </p:nvSpPr>
          <p:spPr>
            <a:xfrm>
              <a:off x="1702" y="715"/>
              <a:ext cx="19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66" name="直接连接符 166965"/>
            <p:cNvSpPr/>
            <p:nvPr/>
          </p:nvSpPr>
          <p:spPr>
            <a:xfrm>
              <a:off x="1797" y="768"/>
              <a:ext cx="0" cy="9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6967" name="组合 166966"/>
          <p:cNvGrpSpPr/>
          <p:nvPr/>
        </p:nvGrpSpPr>
        <p:grpSpPr>
          <a:xfrm>
            <a:off x="873125" y="5703888"/>
            <a:ext cx="652463" cy="842962"/>
            <a:chOff x="552" y="3694"/>
            <a:chExt cx="411" cy="531"/>
          </a:xfrm>
        </p:grpSpPr>
        <p:sp>
          <p:nvSpPr>
            <p:cNvPr id="166968" name="矩形 166967"/>
            <p:cNvSpPr/>
            <p:nvPr/>
          </p:nvSpPr>
          <p:spPr>
            <a:xfrm>
              <a:off x="758" y="3694"/>
              <a:ext cx="20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69" name="文本框 166968"/>
            <p:cNvSpPr txBox="1"/>
            <p:nvPr/>
          </p:nvSpPr>
          <p:spPr>
            <a:xfrm>
              <a:off x="552" y="3783"/>
              <a:ext cx="2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36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6997" name="组合 166996"/>
          <p:cNvGrpSpPr/>
          <p:nvPr/>
        </p:nvGrpSpPr>
        <p:grpSpPr>
          <a:xfrm>
            <a:off x="1108075" y="457200"/>
            <a:ext cx="955675" cy="735013"/>
            <a:chOff x="698" y="432"/>
            <a:chExt cx="602" cy="463"/>
          </a:xfrm>
        </p:grpSpPr>
        <p:sp>
          <p:nvSpPr>
            <p:cNvPr id="166975" name="矩形 166974"/>
            <p:cNvSpPr/>
            <p:nvPr/>
          </p:nvSpPr>
          <p:spPr>
            <a:xfrm>
              <a:off x="698" y="645"/>
              <a:ext cx="19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</a:p>
          </p:txBody>
        </p:sp>
        <p:sp>
          <p:nvSpPr>
            <p:cNvPr id="166976" name="文本框 166975"/>
            <p:cNvSpPr txBox="1"/>
            <p:nvPr/>
          </p:nvSpPr>
          <p:spPr>
            <a:xfrm>
              <a:off x="768" y="432"/>
              <a:ext cx="532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(4')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6977" name="组合 166976"/>
          <p:cNvGrpSpPr/>
          <p:nvPr/>
        </p:nvGrpSpPr>
        <p:grpSpPr>
          <a:xfrm>
            <a:off x="762000" y="4668838"/>
            <a:ext cx="606425" cy="731837"/>
            <a:chOff x="504" y="3063"/>
            <a:chExt cx="382" cy="461"/>
          </a:xfrm>
        </p:grpSpPr>
        <p:sp>
          <p:nvSpPr>
            <p:cNvPr id="166978" name="矩形 166977"/>
            <p:cNvSpPr/>
            <p:nvPr/>
          </p:nvSpPr>
          <p:spPr>
            <a:xfrm>
              <a:off x="681" y="3236"/>
              <a:ext cx="205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79" name="文本框 166978"/>
            <p:cNvSpPr txBox="1"/>
            <p:nvPr/>
          </p:nvSpPr>
          <p:spPr>
            <a:xfrm>
              <a:off x="504" y="3063"/>
              <a:ext cx="2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000" b="1"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36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6999" name="组合 166998"/>
          <p:cNvGrpSpPr/>
          <p:nvPr/>
        </p:nvGrpSpPr>
        <p:grpSpPr>
          <a:xfrm>
            <a:off x="1866900" y="993775"/>
            <a:ext cx="958850" cy="714375"/>
            <a:chOff x="1176" y="770"/>
            <a:chExt cx="604" cy="450"/>
          </a:xfrm>
        </p:grpSpPr>
        <p:sp>
          <p:nvSpPr>
            <p:cNvPr id="166981" name="矩形 166980"/>
            <p:cNvSpPr/>
            <p:nvPr/>
          </p:nvSpPr>
          <p:spPr>
            <a:xfrm>
              <a:off x="1176" y="770"/>
              <a:ext cx="19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82" name="文本框 166981"/>
            <p:cNvSpPr txBox="1"/>
            <p:nvPr/>
          </p:nvSpPr>
          <p:spPr>
            <a:xfrm>
              <a:off x="1248" y="816"/>
              <a:ext cx="532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(5')</a:t>
              </a:r>
            </a:p>
          </p:txBody>
        </p:sp>
      </p:grpSp>
      <p:sp>
        <p:nvSpPr>
          <p:cNvPr id="166983" name="任意多边形 166982"/>
          <p:cNvSpPr/>
          <p:nvPr/>
        </p:nvSpPr>
        <p:spPr>
          <a:xfrm>
            <a:off x="1143000" y="1106488"/>
            <a:ext cx="1676400" cy="609600"/>
          </a:xfrm>
          <a:custGeom>
            <a:avLst/>
            <a:gdLst/>
            <a:ahLst/>
            <a:cxnLst/>
            <a:rect l="0" t="0" r="0" b="0"/>
            <a:pathLst>
              <a:path w="1056" h="384">
                <a:moveTo>
                  <a:pt x="0" y="0"/>
                </a:moveTo>
                <a:cubicBezTo>
                  <a:pt x="4" y="64"/>
                  <a:pt x="8" y="128"/>
                  <a:pt x="96" y="192"/>
                </a:cubicBezTo>
                <a:cubicBezTo>
                  <a:pt x="184" y="256"/>
                  <a:pt x="392" y="384"/>
                  <a:pt x="528" y="384"/>
                </a:cubicBezTo>
                <a:cubicBezTo>
                  <a:pt x="664" y="384"/>
                  <a:pt x="824" y="256"/>
                  <a:pt x="912" y="192"/>
                </a:cubicBezTo>
                <a:cubicBezTo>
                  <a:pt x="1000" y="128"/>
                  <a:pt x="1008" y="40"/>
                  <a:pt x="1056" y="0"/>
                </a:cubicBezTo>
              </a:path>
            </a:pathLst>
          </a:custGeom>
          <a:noFill/>
          <a:ln w="38100" cap="flat" cmpd="sng">
            <a:solidFill>
              <a:srgbClr val="0000FF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6984" name="组合 166983"/>
          <p:cNvGrpSpPr/>
          <p:nvPr/>
        </p:nvGrpSpPr>
        <p:grpSpPr>
          <a:xfrm>
            <a:off x="1143000" y="990600"/>
            <a:ext cx="1676400" cy="228600"/>
            <a:chOff x="720" y="768"/>
            <a:chExt cx="1056" cy="144"/>
          </a:xfrm>
        </p:grpSpPr>
        <p:sp>
          <p:nvSpPr>
            <p:cNvPr id="166985" name="直接连接符 166984"/>
            <p:cNvSpPr/>
            <p:nvPr/>
          </p:nvSpPr>
          <p:spPr>
            <a:xfrm flipV="1">
              <a:off x="720" y="768"/>
              <a:ext cx="48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86" name="直接连接符 166985"/>
            <p:cNvSpPr/>
            <p:nvPr/>
          </p:nvSpPr>
          <p:spPr>
            <a:xfrm flipH="1" flipV="1">
              <a:off x="1728" y="768"/>
              <a:ext cx="48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6987" name="组合 166986"/>
            <p:cNvGrpSpPr/>
            <p:nvPr/>
          </p:nvGrpSpPr>
          <p:grpSpPr>
            <a:xfrm>
              <a:off x="768" y="768"/>
              <a:ext cx="960" cy="144"/>
              <a:chOff x="768" y="768"/>
              <a:chExt cx="960" cy="144"/>
            </a:xfrm>
          </p:grpSpPr>
          <p:sp>
            <p:nvSpPr>
              <p:cNvPr id="166988" name="直接连接符 166987"/>
              <p:cNvSpPr/>
              <p:nvPr/>
            </p:nvSpPr>
            <p:spPr>
              <a:xfrm>
                <a:off x="768" y="768"/>
                <a:ext cx="144" cy="96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89" name="直接连接符 166988"/>
              <p:cNvSpPr/>
              <p:nvPr/>
            </p:nvSpPr>
            <p:spPr>
              <a:xfrm>
                <a:off x="960" y="864"/>
                <a:ext cx="144" cy="48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90" name="直接连接符 166989"/>
              <p:cNvSpPr/>
              <p:nvPr/>
            </p:nvSpPr>
            <p:spPr>
              <a:xfrm>
                <a:off x="1152" y="912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91" name="直接连接符 166990"/>
              <p:cNvSpPr/>
              <p:nvPr/>
            </p:nvSpPr>
            <p:spPr>
              <a:xfrm flipV="1">
                <a:off x="1392" y="864"/>
                <a:ext cx="144" cy="48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92" name="直接连接符 166991"/>
              <p:cNvSpPr/>
              <p:nvPr/>
            </p:nvSpPr>
            <p:spPr>
              <a:xfrm flipV="1">
                <a:off x="1584" y="768"/>
                <a:ext cx="144" cy="48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7001" name="组合 167000"/>
          <p:cNvGrpSpPr/>
          <p:nvPr/>
        </p:nvGrpSpPr>
        <p:grpSpPr>
          <a:xfrm>
            <a:off x="457200" y="914400"/>
            <a:ext cx="835025" cy="717550"/>
            <a:chOff x="288" y="720"/>
            <a:chExt cx="526" cy="452"/>
          </a:xfrm>
        </p:grpSpPr>
        <p:sp>
          <p:nvSpPr>
            <p:cNvPr id="166971" name="矩形 166970"/>
            <p:cNvSpPr/>
            <p:nvPr/>
          </p:nvSpPr>
          <p:spPr>
            <a:xfrm>
              <a:off x="624" y="720"/>
              <a:ext cx="190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20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EuroRoman" pitchFamily="2" charset="2"/>
                </a:rPr>
                <a:t>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EuroRoman" pitchFamily="2" charset="2"/>
              </a:endParaRPr>
            </a:p>
          </p:txBody>
        </p:sp>
        <p:sp>
          <p:nvSpPr>
            <p:cNvPr id="166973" name="文本框 166972"/>
            <p:cNvSpPr txBox="1"/>
            <p:nvPr/>
          </p:nvSpPr>
          <p:spPr>
            <a:xfrm>
              <a:off x="288" y="768"/>
              <a:ext cx="412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3'</a:t>
              </a:r>
            </a:p>
          </p:txBody>
        </p:sp>
        <p:sp>
          <p:nvSpPr>
            <p:cNvPr id="167000" name="直接连接符 166999"/>
            <p:cNvSpPr/>
            <p:nvPr/>
          </p:nvSpPr>
          <p:spPr>
            <a:xfrm>
              <a:off x="720" y="768"/>
              <a:ext cx="0" cy="9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6937" name="对象 166936"/>
          <p:cNvGraphicFramePr>
            <a:graphicFrameLocks/>
          </p:cNvGraphicFramePr>
          <p:nvPr/>
        </p:nvGraphicFramePr>
        <p:xfrm>
          <a:off x="6105525" y="3810000"/>
          <a:ext cx="3038475" cy="3048000"/>
        </p:xfrm>
        <a:graphic>
          <a:graphicData uri="http://schemas.openxmlformats.org/presentationml/2006/ole">
            <p:oleObj spid="_x0000_s69633" r:id="rId5" imgW="1914286" imgH="1971950" progId="PBrush">
              <p:embed/>
            </p:oleObj>
          </a:graphicData>
        </a:graphic>
      </p:graphicFrame>
      <p:grpSp>
        <p:nvGrpSpPr>
          <p:cNvPr id="167014" name="组合 167013"/>
          <p:cNvGrpSpPr/>
          <p:nvPr/>
        </p:nvGrpSpPr>
        <p:grpSpPr>
          <a:xfrm>
            <a:off x="6400800" y="4267200"/>
            <a:ext cx="2168525" cy="1295400"/>
            <a:chOff x="4032" y="2688"/>
            <a:chExt cx="1366" cy="816"/>
          </a:xfrm>
        </p:grpSpPr>
        <p:sp>
          <p:nvSpPr>
            <p:cNvPr id="167002" name="文本框 167001"/>
            <p:cNvSpPr txBox="1"/>
            <p:nvPr/>
          </p:nvSpPr>
          <p:spPr>
            <a:xfrm>
              <a:off x="4944" y="3024"/>
              <a:ext cx="454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1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7003" name="文本框 167002"/>
            <p:cNvSpPr txBox="1"/>
            <p:nvPr/>
          </p:nvSpPr>
          <p:spPr>
            <a:xfrm>
              <a:off x="4464" y="2784"/>
              <a:ext cx="454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3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7005" name="文本框 167004"/>
            <p:cNvSpPr txBox="1"/>
            <p:nvPr/>
          </p:nvSpPr>
          <p:spPr>
            <a:xfrm>
              <a:off x="4032" y="2688"/>
              <a:ext cx="542" cy="48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4</a:t>
              </a:r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167013" name="矩形 167012"/>
            <p:cNvSpPr/>
            <p:nvPr/>
          </p:nvSpPr>
          <p:spPr>
            <a:xfrm>
              <a:off x="4656" y="2976"/>
              <a:ext cx="52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44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167015" name="矩形 167014"/>
          <p:cNvSpPr/>
          <p:nvPr/>
        </p:nvSpPr>
        <p:spPr>
          <a:xfrm>
            <a:off x="8350250" y="6521450"/>
            <a:ext cx="7937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  <a:sym typeface="EuroRoman" pitchFamily="2" charset="2"/>
              </a:rPr>
              <a:t>综合例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charset="-122"/>
              <a:sym typeface="EuroRoman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" fill="hold"/>
                                        <p:tgtEl>
                                          <p:spTgt spid="1669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直接连接符 228353"/>
          <p:cNvSpPr>
            <a:spLocks noChangeAspect="1"/>
          </p:cNvSpPr>
          <p:nvPr/>
        </p:nvSpPr>
        <p:spPr>
          <a:xfrm>
            <a:off x="4359275" y="2925763"/>
            <a:ext cx="50800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55" name="直接连接符 228354"/>
          <p:cNvSpPr>
            <a:spLocks noChangeAspect="1"/>
          </p:cNvSpPr>
          <p:nvPr/>
        </p:nvSpPr>
        <p:spPr>
          <a:xfrm>
            <a:off x="6254750" y="2925763"/>
            <a:ext cx="47625" cy="158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56" name="直接连接符 228355"/>
          <p:cNvSpPr>
            <a:spLocks noChangeAspect="1"/>
          </p:cNvSpPr>
          <p:nvPr/>
        </p:nvSpPr>
        <p:spPr>
          <a:xfrm>
            <a:off x="4410075" y="981075"/>
            <a:ext cx="1844675" cy="31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57" name="直接连接符 228356"/>
          <p:cNvSpPr>
            <a:spLocks noChangeAspect="1"/>
          </p:cNvSpPr>
          <p:nvPr/>
        </p:nvSpPr>
        <p:spPr>
          <a:xfrm flipV="1">
            <a:off x="6254750" y="981075"/>
            <a:ext cx="1588" cy="51435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8358" name="组合 228357"/>
          <p:cNvGrpSpPr/>
          <p:nvPr/>
        </p:nvGrpSpPr>
        <p:grpSpPr>
          <a:xfrm>
            <a:off x="4359275" y="1495425"/>
            <a:ext cx="1943100" cy="3175"/>
            <a:chOff x="2746" y="942"/>
            <a:chExt cx="1224" cy="2"/>
          </a:xfrm>
        </p:grpSpPr>
        <p:sp>
          <p:nvSpPr>
            <p:cNvPr id="228359" name="直接连接符 228358"/>
            <p:cNvSpPr>
              <a:spLocks noChangeAspect="1"/>
            </p:cNvSpPr>
            <p:nvPr/>
          </p:nvSpPr>
          <p:spPr>
            <a:xfrm flipH="1">
              <a:off x="3940" y="942"/>
              <a:ext cx="30" cy="2"/>
            </a:xfrm>
            <a:prstGeom prst="line">
              <a:avLst/>
            </a:prstGeom>
            <a:ln w="571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0" name="直接连接符 228359"/>
            <p:cNvSpPr>
              <a:spLocks noChangeAspect="1"/>
            </p:cNvSpPr>
            <p:nvPr/>
          </p:nvSpPr>
          <p:spPr>
            <a:xfrm flipH="1">
              <a:off x="2746" y="942"/>
              <a:ext cx="32" cy="2"/>
            </a:xfrm>
            <a:prstGeom prst="line">
              <a:avLst/>
            </a:prstGeom>
            <a:ln w="571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61" name="组合 228360"/>
          <p:cNvGrpSpPr/>
          <p:nvPr/>
        </p:nvGrpSpPr>
        <p:grpSpPr>
          <a:xfrm>
            <a:off x="4392613" y="2484438"/>
            <a:ext cx="1846262" cy="455612"/>
            <a:chOff x="2778" y="1556"/>
            <a:chExt cx="1163" cy="287"/>
          </a:xfrm>
        </p:grpSpPr>
        <p:sp>
          <p:nvSpPr>
            <p:cNvPr id="228362" name="直接连接符 228361"/>
            <p:cNvSpPr>
              <a:spLocks noChangeAspect="1"/>
            </p:cNvSpPr>
            <p:nvPr/>
          </p:nvSpPr>
          <p:spPr>
            <a:xfrm flipH="1">
              <a:off x="2778" y="1556"/>
              <a:ext cx="1162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3" name="直接连接符 228362"/>
            <p:cNvSpPr>
              <a:spLocks noChangeAspect="1"/>
            </p:cNvSpPr>
            <p:nvPr/>
          </p:nvSpPr>
          <p:spPr>
            <a:xfrm flipV="1">
              <a:off x="3742" y="1556"/>
              <a:ext cx="1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4" name="直接连接符 228363"/>
            <p:cNvSpPr>
              <a:spLocks noChangeAspect="1"/>
            </p:cNvSpPr>
            <p:nvPr/>
          </p:nvSpPr>
          <p:spPr>
            <a:xfrm>
              <a:off x="2976" y="1556"/>
              <a:ext cx="2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5" name="直接连接符 228364"/>
            <p:cNvSpPr>
              <a:spLocks noChangeAspect="1"/>
            </p:cNvSpPr>
            <p:nvPr/>
          </p:nvSpPr>
          <p:spPr>
            <a:xfrm flipV="1">
              <a:off x="2778" y="1556"/>
              <a:ext cx="2" cy="28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6" name="直接连接符 228365"/>
            <p:cNvSpPr>
              <a:spLocks noChangeAspect="1"/>
            </p:cNvSpPr>
            <p:nvPr/>
          </p:nvSpPr>
          <p:spPr>
            <a:xfrm>
              <a:off x="3940" y="1556"/>
              <a:ext cx="1" cy="28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67" name="组合 228366"/>
          <p:cNvGrpSpPr/>
          <p:nvPr/>
        </p:nvGrpSpPr>
        <p:grpSpPr>
          <a:xfrm>
            <a:off x="4392613" y="979488"/>
            <a:ext cx="317500" cy="514350"/>
            <a:chOff x="2778" y="618"/>
            <a:chExt cx="200" cy="324"/>
          </a:xfrm>
        </p:grpSpPr>
        <p:sp>
          <p:nvSpPr>
            <p:cNvPr id="228368" name="直接连接符 228367"/>
            <p:cNvSpPr>
              <a:spLocks noChangeAspect="1"/>
            </p:cNvSpPr>
            <p:nvPr/>
          </p:nvSpPr>
          <p:spPr>
            <a:xfrm>
              <a:off x="2778" y="618"/>
              <a:ext cx="2" cy="324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9" name="直接连接符 228368"/>
            <p:cNvSpPr>
              <a:spLocks noChangeAspect="1"/>
            </p:cNvSpPr>
            <p:nvPr/>
          </p:nvSpPr>
          <p:spPr>
            <a:xfrm flipV="1">
              <a:off x="2976" y="618"/>
              <a:ext cx="2" cy="32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70" name="组合 228369"/>
          <p:cNvGrpSpPr/>
          <p:nvPr/>
        </p:nvGrpSpPr>
        <p:grpSpPr>
          <a:xfrm>
            <a:off x="4410075" y="1495425"/>
            <a:ext cx="1844675" cy="3175"/>
            <a:chOff x="2778" y="942"/>
            <a:chExt cx="1162" cy="2"/>
          </a:xfrm>
        </p:grpSpPr>
        <p:sp>
          <p:nvSpPr>
            <p:cNvPr id="228371" name="直接连接符 228370"/>
            <p:cNvSpPr>
              <a:spLocks noChangeAspect="1"/>
            </p:cNvSpPr>
            <p:nvPr/>
          </p:nvSpPr>
          <p:spPr>
            <a:xfrm>
              <a:off x="2778" y="942"/>
              <a:ext cx="19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2" name="直接连接符 228371"/>
            <p:cNvSpPr>
              <a:spLocks noChangeAspect="1"/>
            </p:cNvSpPr>
            <p:nvPr/>
          </p:nvSpPr>
          <p:spPr>
            <a:xfrm>
              <a:off x="3742" y="942"/>
              <a:ext cx="19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73" name="组合 228372"/>
          <p:cNvGrpSpPr/>
          <p:nvPr/>
        </p:nvGrpSpPr>
        <p:grpSpPr>
          <a:xfrm>
            <a:off x="4649788" y="1495425"/>
            <a:ext cx="1363662" cy="1430338"/>
            <a:chOff x="2929" y="942"/>
            <a:chExt cx="859" cy="901"/>
          </a:xfrm>
        </p:grpSpPr>
        <p:sp>
          <p:nvSpPr>
            <p:cNvPr id="228374" name="直接连接符 228373"/>
            <p:cNvSpPr>
              <a:spLocks noChangeAspect="1"/>
            </p:cNvSpPr>
            <p:nvPr/>
          </p:nvSpPr>
          <p:spPr>
            <a:xfrm flipV="1">
              <a:off x="3787" y="1765"/>
              <a:ext cx="1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5" name="直接连接符 228374"/>
            <p:cNvSpPr>
              <a:spLocks noChangeAspect="1"/>
            </p:cNvSpPr>
            <p:nvPr/>
          </p:nvSpPr>
          <p:spPr>
            <a:xfrm flipV="1">
              <a:off x="3787" y="1594"/>
              <a:ext cx="1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6" name="直接连接符 228375"/>
            <p:cNvSpPr>
              <a:spLocks noChangeAspect="1"/>
            </p:cNvSpPr>
            <p:nvPr/>
          </p:nvSpPr>
          <p:spPr>
            <a:xfrm flipV="1">
              <a:off x="3787" y="1421"/>
              <a:ext cx="1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7" name="直接连接符 228376"/>
            <p:cNvSpPr>
              <a:spLocks noChangeAspect="1"/>
            </p:cNvSpPr>
            <p:nvPr/>
          </p:nvSpPr>
          <p:spPr>
            <a:xfrm flipV="1">
              <a:off x="3787" y="1248"/>
              <a:ext cx="1" cy="11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8" name="直接连接符 228377"/>
            <p:cNvSpPr>
              <a:spLocks noChangeAspect="1"/>
            </p:cNvSpPr>
            <p:nvPr/>
          </p:nvSpPr>
          <p:spPr>
            <a:xfrm flipV="1">
              <a:off x="3787" y="1077"/>
              <a:ext cx="1" cy="11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9" name="直接连接符 228378"/>
            <p:cNvSpPr>
              <a:spLocks noChangeAspect="1"/>
            </p:cNvSpPr>
            <p:nvPr/>
          </p:nvSpPr>
          <p:spPr>
            <a:xfrm flipV="1">
              <a:off x="3787" y="942"/>
              <a:ext cx="1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0" name="直接连接符 228379"/>
            <p:cNvSpPr>
              <a:spLocks noChangeAspect="1"/>
            </p:cNvSpPr>
            <p:nvPr/>
          </p:nvSpPr>
          <p:spPr>
            <a:xfrm>
              <a:off x="2929" y="942"/>
              <a:ext cx="2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1" name="直接连接符 228380"/>
            <p:cNvSpPr>
              <a:spLocks noChangeAspect="1"/>
            </p:cNvSpPr>
            <p:nvPr/>
          </p:nvSpPr>
          <p:spPr>
            <a:xfrm>
              <a:off x="2929" y="1077"/>
              <a:ext cx="2" cy="11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2" name="直接连接符 228381"/>
            <p:cNvSpPr>
              <a:spLocks noChangeAspect="1"/>
            </p:cNvSpPr>
            <p:nvPr/>
          </p:nvSpPr>
          <p:spPr>
            <a:xfrm>
              <a:off x="2929" y="1248"/>
              <a:ext cx="2" cy="11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3" name="直接连接符 228382"/>
            <p:cNvSpPr>
              <a:spLocks noChangeAspect="1"/>
            </p:cNvSpPr>
            <p:nvPr/>
          </p:nvSpPr>
          <p:spPr>
            <a:xfrm>
              <a:off x="2929" y="1421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4" name="直接连接符 228383"/>
            <p:cNvSpPr>
              <a:spLocks noChangeAspect="1"/>
            </p:cNvSpPr>
            <p:nvPr/>
          </p:nvSpPr>
          <p:spPr>
            <a:xfrm>
              <a:off x="2929" y="1594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5" name="直接连接符 228384"/>
            <p:cNvSpPr>
              <a:spLocks noChangeAspect="1"/>
            </p:cNvSpPr>
            <p:nvPr/>
          </p:nvSpPr>
          <p:spPr>
            <a:xfrm>
              <a:off x="2929" y="1765"/>
              <a:ext cx="2" cy="7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86" name="组合 228385"/>
          <p:cNvGrpSpPr/>
          <p:nvPr/>
        </p:nvGrpSpPr>
        <p:grpSpPr>
          <a:xfrm>
            <a:off x="4359275" y="831850"/>
            <a:ext cx="1946275" cy="2181225"/>
            <a:chOff x="2746" y="524"/>
            <a:chExt cx="1226" cy="1374"/>
          </a:xfrm>
        </p:grpSpPr>
        <p:sp>
          <p:nvSpPr>
            <p:cNvPr id="228387" name="直接连接符 228386"/>
            <p:cNvSpPr>
              <a:spLocks noChangeAspect="1"/>
            </p:cNvSpPr>
            <p:nvPr/>
          </p:nvSpPr>
          <p:spPr>
            <a:xfrm flipV="1">
              <a:off x="3970" y="942"/>
              <a:ext cx="2" cy="9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8" name="直接连接符 228387"/>
            <p:cNvSpPr>
              <a:spLocks noChangeAspect="1"/>
            </p:cNvSpPr>
            <p:nvPr/>
          </p:nvSpPr>
          <p:spPr>
            <a:xfrm>
              <a:off x="2746" y="942"/>
              <a:ext cx="2" cy="9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89" name="直接连接符 228388"/>
            <p:cNvSpPr>
              <a:spLocks noChangeAspect="1"/>
            </p:cNvSpPr>
            <p:nvPr/>
          </p:nvSpPr>
          <p:spPr>
            <a:xfrm>
              <a:off x="2778" y="1843"/>
              <a:ext cx="19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0" name="直接连接符 228389"/>
            <p:cNvSpPr>
              <a:spLocks noChangeAspect="1"/>
            </p:cNvSpPr>
            <p:nvPr/>
          </p:nvSpPr>
          <p:spPr>
            <a:xfrm>
              <a:off x="3742" y="1843"/>
              <a:ext cx="19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1" name="直接连接符 228390"/>
            <p:cNvSpPr>
              <a:spLocks noChangeAspect="1"/>
            </p:cNvSpPr>
            <p:nvPr/>
          </p:nvSpPr>
          <p:spPr>
            <a:xfrm>
              <a:off x="3358" y="524"/>
              <a:ext cx="2" cy="1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2" name="直接连接符 228391"/>
            <p:cNvSpPr>
              <a:spLocks noChangeAspect="1"/>
            </p:cNvSpPr>
            <p:nvPr/>
          </p:nvSpPr>
          <p:spPr>
            <a:xfrm>
              <a:off x="3358" y="726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3" name="直接连接符 228392"/>
            <p:cNvSpPr>
              <a:spLocks noChangeAspect="1"/>
            </p:cNvSpPr>
            <p:nvPr/>
          </p:nvSpPr>
          <p:spPr>
            <a:xfrm>
              <a:off x="3358" y="803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4" name="直接连接符 228393"/>
            <p:cNvSpPr>
              <a:spLocks noChangeAspect="1"/>
            </p:cNvSpPr>
            <p:nvPr/>
          </p:nvSpPr>
          <p:spPr>
            <a:xfrm>
              <a:off x="3358" y="1036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5" name="直接连接符 228394"/>
            <p:cNvSpPr>
              <a:spLocks noChangeAspect="1"/>
            </p:cNvSpPr>
            <p:nvPr/>
          </p:nvSpPr>
          <p:spPr>
            <a:xfrm>
              <a:off x="3358" y="1115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6" name="直接连接符 228395"/>
            <p:cNvSpPr>
              <a:spLocks noChangeAspect="1"/>
            </p:cNvSpPr>
            <p:nvPr/>
          </p:nvSpPr>
          <p:spPr>
            <a:xfrm>
              <a:off x="3358" y="1347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7" name="直接连接符 228396"/>
            <p:cNvSpPr>
              <a:spLocks noChangeAspect="1"/>
            </p:cNvSpPr>
            <p:nvPr/>
          </p:nvSpPr>
          <p:spPr>
            <a:xfrm>
              <a:off x="3358" y="1427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8" name="直接连接符 228397"/>
            <p:cNvSpPr>
              <a:spLocks noChangeAspect="1"/>
            </p:cNvSpPr>
            <p:nvPr/>
          </p:nvSpPr>
          <p:spPr>
            <a:xfrm>
              <a:off x="3358" y="1659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9" name="直接连接符 228398"/>
            <p:cNvSpPr>
              <a:spLocks noChangeAspect="1"/>
            </p:cNvSpPr>
            <p:nvPr/>
          </p:nvSpPr>
          <p:spPr>
            <a:xfrm>
              <a:off x="3358" y="1736"/>
              <a:ext cx="2" cy="1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400" name="组合 228399"/>
          <p:cNvGrpSpPr/>
          <p:nvPr/>
        </p:nvGrpSpPr>
        <p:grpSpPr>
          <a:xfrm>
            <a:off x="179388" y="4065588"/>
            <a:ext cx="1809750" cy="1849437"/>
            <a:chOff x="113" y="2561"/>
            <a:chExt cx="1140" cy="1165"/>
          </a:xfrm>
        </p:grpSpPr>
        <p:sp>
          <p:nvSpPr>
            <p:cNvPr id="228401" name="直接连接符 228400"/>
            <p:cNvSpPr>
              <a:spLocks noChangeAspect="1"/>
            </p:cNvSpPr>
            <p:nvPr/>
          </p:nvSpPr>
          <p:spPr>
            <a:xfrm flipH="1">
              <a:off x="376" y="2561"/>
              <a:ext cx="877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2" name="直接连接符 228401"/>
            <p:cNvSpPr>
              <a:spLocks noChangeAspect="1"/>
            </p:cNvSpPr>
            <p:nvPr/>
          </p:nvSpPr>
          <p:spPr>
            <a:xfrm flipH="1">
              <a:off x="376" y="3725"/>
              <a:ext cx="877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3" name="直接连接符 228402"/>
            <p:cNvSpPr>
              <a:spLocks noChangeAspect="1"/>
            </p:cNvSpPr>
            <p:nvPr/>
          </p:nvSpPr>
          <p:spPr>
            <a:xfrm>
              <a:off x="421" y="2622"/>
              <a:ext cx="2" cy="10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4" name="任意多边形 228403"/>
            <p:cNvSpPr>
              <a:spLocks noChangeAspect="1"/>
            </p:cNvSpPr>
            <p:nvPr/>
          </p:nvSpPr>
          <p:spPr>
            <a:xfrm>
              <a:off x="412" y="2561"/>
              <a:ext cx="20" cy="61"/>
            </a:xfrm>
            <a:custGeom>
              <a:avLst/>
              <a:gdLst/>
              <a:ahLst/>
              <a:cxnLst/>
              <a:rect l="0" t="0" r="0" b="0"/>
              <a:pathLst>
                <a:path w="78" h="238">
                  <a:moveTo>
                    <a:pt x="0" y="238"/>
                  </a:moveTo>
                  <a:lnTo>
                    <a:pt x="78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5" name="任意多边形 228404"/>
            <p:cNvSpPr>
              <a:spLocks noChangeAspect="1"/>
            </p:cNvSpPr>
            <p:nvPr/>
          </p:nvSpPr>
          <p:spPr>
            <a:xfrm>
              <a:off x="412" y="2561"/>
              <a:ext cx="20" cy="61"/>
            </a:xfrm>
            <a:custGeom>
              <a:avLst/>
              <a:gdLst/>
              <a:ahLst/>
              <a:cxnLst/>
              <a:rect l="0" t="0" r="0" b="0"/>
              <a:pathLst>
                <a:path w="78" h="238">
                  <a:moveTo>
                    <a:pt x="0" y="238"/>
                  </a:moveTo>
                  <a:lnTo>
                    <a:pt x="78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6" name="任意多边形 228405"/>
            <p:cNvSpPr>
              <a:spLocks noChangeAspect="1"/>
            </p:cNvSpPr>
            <p:nvPr/>
          </p:nvSpPr>
          <p:spPr>
            <a:xfrm>
              <a:off x="412" y="3663"/>
              <a:ext cx="20" cy="62"/>
            </a:xfrm>
            <a:custGeom>
              <a:avLst/>
              <a:gdLst/>
              <a:ahLst/>
              <a:cxnLst/>
              <a:rect l="0" t="0" r="0" b="0"/>
              <a:pathLst>
                <a:path w="78" h="239">
                  <a:moveTo>
                    <a:pt x="0" y="0"/>
                  </a:moveTo>
                  <a:lnTo>
                    <a:pt x="78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7" name="矩形 228406"/>
            <p:cNvSpPr>
              <a:spLocks noChangeAspect="1"/>
            </p:cNvSpPr>
            <p:nvPr/>
          </p:nvSpPr>
          <p:spPr>
            <a:xfrm rot="16200000">
              <a:off x="131" y="2990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408" name="任意多边形 228407"/>
            <p:cNvSpPr>
              <a:spLocks noChangeAspect="1"/>
            </p:cNvSpPr>
            <p:nvPr/>
          </p:nvSpPr>
          <p:spPr>
            <a:xfrm>
              <a:off x="412" y="3663"/>
              <a:ext cx="20" cy="62"/>
            </a:xfrm>
            <a:custGeom>
              <a:avLst/>
              <a:gdLst/>
              <a:ahLst/>
              <a:cxnLst/>
              <a:rect l="0" t="0" r="0" b="0"/>
              <a:pathLst>
                <a:path w="78" h="239">
                  <a:moveTo>
                    <a:pt x="0" y="0"/>
                  </a:moveTo>
                  <a:lnTo>
                    <a:pt x="78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9" name="直接连接符 228408"/>
            <p:cNvSpPr>
              <a:spLocks noChangeAspect="1"/>
            </p:cNvSpPr>
            <p:nvPr/>
          </p:nvSpPr>
          <p:spPr>
            <a:xfrm>
              <a:off x="421" y="3725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410" name="组合 228409"/>
          <p:cNvGrpSpPr/>
          <p:nvPr/>
        </p:nvGrpSpPr>
        <p:grpSpPr>
          <a:xfrm>
            <a:off x="1217613" y="846138"/>
            <a:ext cx="2132012" cy="5349875"/>
            <a:chOff x="767" y="533"/>
            <a:chExt cx="1343" cy="3370"/>
          </a:xfrm>
        </p:grpSpPr>
        <p:sp>
          <p:nvSpPr>
            <p:cNvPr id="228411" name="直接连接符 228410"/>
            <p:cNvSpPr>
              <a:spLocks noChangeAspect="1"/>
            </p:cNvSpPr>
            <p:nvPr/>
          </p:nvSpPr>
          <p:spPr>
            <a:xfrm flipV="1">
              <a:off x="2060" y="618"/>
              <a:ext cx="1" cy="9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2" name="直接连接符 228411"/>
            <p:cNvSpPr>
              <a:spLocks noChangeAspect="1"/>
            </p:cNvSpPr>
            <p:nvPr/>
          </p:nvSpPr>
          <p:spPr>
            <a:xfrm>
              <a:off x="835" y="618"/>
              <a:ext cx="2" cy="93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3" name="直接连接符 228412"/>
            <p:cNvSpPr>
              <a:spLocks noChangeAspect="1"/>
            </p:cNvSpPr>
            <p:nvPr/>
          </p:nvSpPr>
          <p:spPr>
            <a:xfrm flipH="1">
              <a:off x="1642" y="1556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4" name="直接连接符 228413"/>
            <p:cNvSpPr>
              <a:spLocks noChangeAspect="1"/>
            </p:cNvSpPr>
            <p:nvPr/>
          </p:nvSpPr>
          <p:spPr>
            <a:xfrm>
              <a:off x="1642" y="1556"/>
              <a:ext cx="2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5" name="直接连接符 228414"/>
            <p:cNvSpPr>
              <a:spLocks noChangeAspect="1"/>
            </p:cNvSpPr>
            <p:nvPr/>
          </p:nvSpPr>
          <p:spPr>
            <a:xfrm>
              <a:off x="1253" y="1843"/>
              <a:ext cx="389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6" name="直接连接符 228415"/>
            <p:cNvSpPr>
              <a:spLocks noChangeAspect="1"/>
            </p:cNvSpPr>
            <p:nvPr/>
          </p:nvSpPr>
          <p:spPr>
            <a:xfrm flipV="1">
              <a:off x="1253" y="1556"/>
              <a:ext cx="2" cy="28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7" name="直接连接符 228416"/>
            <p:cNvSpPr>
              <a:spLocks noChangeAspect="1"/>
            </p:cNvSpPr>
            <p:nvPr/>
          </p:nvSpPr>
          <p:spPr>
            <a:xfrm flipH="1">
              <a:off x="835" y="1556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8" name="直接连接符 228417"/>
            <p:cNvSpPr>
              <a:spLocks noChangeAspect="1"/>
            </p:cNvSpPr>
            <p:nvPr/>
          </p:nvSpPr>
          <p:spPr>
            <a:xfrm>
              <a:off x="835" y="618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9" name="直接连接符 228418"/>
            <p:cNvSpPr>
              <a:spLocks noChangeAspect="1"/>
            </p:cNvSpPr>
            <p:nvPr/>
          </p:nvSpPr>
          <p:spPr>
            <a:xfrm flipV="1">
              <a:off x="1253" y="618"/>
              <a:ext cx="2" cy="32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0" name="直接连接符 228419"/>
            <p:cNvSpPr>
              <a:spLocks noChangeAspect="1"/>
            </p:cNvSpPr>
            <p:nvPr/>
          </p:nvSpPr>
          <p:spPr>
            <a:xfrm flipH="1">
              <a:off x="1253" y="942"/>
              <a:ext cx="389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1" name="直接连接符 228420"/>
            <p:cNvSpPr>
              <a:spLocks noChangeAspect="1"/>
            </p:cNvSpPr>
            <p:nvPr/>
          </p:nvSpPr>
          <p:spPr>
            <a:xfrm>
              <a:off x="1642" y="618"/>
              <a:ext cx="2" cy="32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2" name="直接连接符 228421"/>
            <p:cNvSpPr>
              <a:spLocks noChangeAspect="1"/>
            </p:cNvSpPr>
            <p:nvPr/>
          </p:nvSpPr>
          <p:spPr>
            <a:xfrm>
              <a:off x="1642" y="618"/>
              <a:ext cx="4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3" name="直接连接符 228422"/>
            <p:cNvSpPr>
              <a:spLocks noChangeAspect="1"/>
            </p:cNvSpPr>
            <p:nvPr/>
          </p:nvSpPr>
          <p:spPr>
            <a:xfrm flipV="1">
              <a:off x="1876" y="1461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4" name="直接连接符 228423"/>
            <p:cNvSpPr>
              <a:spLocks noChangeAspect="1"/>
            </p:cNvSpPr>
            <p:nvPr/>
          </p:nvSpPr>
          <p:spPr>
            <a:xfrm flipV="1">
              <a:off x="1876" y="1288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5" name="直接连接符 228424"/>
            <p:cNvSpPr>
              <a:spLocks noChangeAspect="1"/>
            </p:cNvSpPr>
            <p:nvPr/>
          </p:nvSpPr>
          <p:spPr>
            <a:xfrm flipV="1">
              <a:off x="1876" y="1115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6" name="直接连接符 228425"/>
            <p:cNvSpPr>
              <a:spLocks noChangeAspect="1"/>
            </p:cNvSpPr>
            <p:nvPr/>
          </p:nvSpPr>
          <p:spPr>
            <a:xfrm flipV="1">
              <a:off x="1876" y="942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7" name="直接连接符 228426"/>
            <p:cNvSpPr>
              <a:spLocks noChangeAspect="1"/>
            </p:cNvSpPr>
            <p:nvPr/>
          </p:nvSpPr>
          <p:spPr>
            <a:xfrm flipV="1">
              <a:off x="1876" y="771"/>
              <a:ext cx="2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8" name="直接连接符 228427"/>
            <p:cNvSpPr>
              <a:spLocks noChangeAspect="1"/>
            </p:cNvSpPr>
            <p:nvPr/>
          </p:nvSpPr>
          <p:spPr>
            <a:xfrm flipV="1">
              <a:off x="1876" y="618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9" name="直接连接符 228428"/>
            <p:cNvSpPr>
              <a:spLocks noChangeAspect="1"/>
            </p:cNvSpPr>
            <p:nvPr/>
          </p:nvSpPr>
          <p:spPr>
            <a:xfrm>
              <a:off x="1019" y="618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0" name="直接连接符 228429"/>
            <p:cNvSpPr>
              <a:spLocks noChangeAspect="1"/>
            </p:cNvSpPr>
            <p:nvPr/>
          </p:nvSpPr>
          <p:spPr>
            <a:xfrm>
              <a:off x="1019" y="771"/>
              <a:ext cx="2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1" name="直接连接符 228430"/>
            <p:cNvSpPr>
              <a:spLocks noChangeAspect="1"/>
            </p:cNvSpPr>
            <p:nvPr/>
          </p:nvSpPr>
          <p:spPr>
            <a:xfrm>
              <a:off x="1019" y="942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2" name="直接连接符 228431"/>
            <p:cNvSpPr>
              <a:spLocks noChangeAspect="1"/>
            </p:cNvSpPr>
            <p:nvPr/>
          </p:nvSpPr>
          <p:spPr>
            <a:xfrm>
              <a:off x="1019" y="1115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3" name="直接连接符 228432"/>
            <p:cNvSpPr>
              <a:spLocks noChangeAspect="1"/>
            </p:cNvSpPr>
            <p:nvPr/>
          </p:nvSpPr>
          <p:spPr>
            <a:xfrm>
              <a:off x="1019" y="1288"/>
              <a:ext cx="2" cy="11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4" name="直接连接符 228433"/>
            <p:cNvSpPr>
              <a:spLocks noChangeAspect="1"/>
            </p:cNvSpPr>
            <p:nvPr/>
          </p:nvSpPr>
          <p:spPr>
            <a:xfrm>
              <a:off x="1019" y="1461"/>
              <a:ext cx="2" cy="9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5" name="任意多边形 228434"/>
            <p:cNvSpPr>
              <a:spLocks noChangeAspect="1"/>
            </p:cNvSpPr>
            <p:nvPr/>
          </p:nvSpPr>
          <p:spPr>
            <a:xfrm>
              <a:off x="1019" y="2759"/>
              <a:ext cx="234" cy="766"/>
            </a:xfrm>
            <a:custGeom>
              <a:avLst/>
              <a:gdLst/>
              <a:ahLst/>
              <a:cxnLst/>
              <a:rect l="0" t="0" r="0" b="0"/>
              <a:pathLst>
                <a:path w="912" h="2974">
                  <a:moveTo>
                    <a:pt x="912" y="0"/>
                  </a:moveTo>
                  <a:lnTo>
                    <a:pt x="818" y="52"/>
                  </a:lnTo>
                  <a:lnTo>
                    <a:pt x="726" y="109"/>
                  </a:lnTo>
                  <a:lnTo>
                    <a:pt x="640" y="173"/>
                  </a:lnTo>
                  <a:lnTo>
                    <a:pt x="557" y="243"/>
                  </a:lnTo>
                  <a:lnTo>
                    <a:pt x="478" y="317"/>
                  </a:lnTo>
                  <a:lnTo>
                    <a:pt x="405" y="397"/>
                  </a:lnTo>
                  <a:lnTo>
                    <a:pt x="337" y="481"/>
                  </a:lnTo>
                  <a:lnTo>
                    <a:pt x="275" y="569"/>
                  </a:lnTo>
                  <a:lnTo>
                    <a:pt x="219" y="661"/>
                  </a:lnTo>
                  <a:lnTo>
                    <a:pt x="168" y="756"/>
                  </a:lnTo>
                  <a:lnTo>
                    <a:pt x="124" y="854"/>
                  </a:lnTo>
                  <a:lnTo>
                    <a:pt x="86" y="956"/>
                  </a:lnTo>
                  <a:lnTo>
                    <a:pt x="55" y="1060"/>
                  </a:lnTo>
                  <a:lnTo>
                    <a:pt x="31" y="1165"/>
                  </a:lnTo>
                  <a:lnTo>
                    <a:pt x="13" y="1271"/>
                  </a:lnTo>
                  <a:lnTo>
                    <a:pt x="3" y="1379"/>
                  </a:lnTo>
                  <a:lnTo>
                    <a:pt x="0" y="1487"/>
                  </a:lnTo>
                  <a:lnTo>
                    <a:pt x="3" y="1595"/>
                  </a:lnTo>
                  <a:lnTo>
                    <a:pt x="13" y="1702"/>
                  </a:lnTo>
                  <a:lnTo>
                    <a:pt x="31" y="1809"/>
                  </a:lnTo>
                  <a:lnTo>
                    <a:pt x="55" y="1914"/>
                  </a:lnTo>
                  <a:lnTo>
                    <a:pt x="86" y="2018"/>
                  </a:lnTo>
                  <a:lnTo>
                    <a:pt x="124" y="2119"/>
                  </a:lnTo>
                  <a:lnTo>
                    <a:pt x="168" y="2217"/>
                  </a:lnTo>
                  <a:lnTo>
                    <a:pt x="219" y="2313"/>
                  </a:lnTo>
                  <a:lnTo>
                    <a:pt x="275" y="2405"/>
                  </a:lnTo>
                  <a:lnTo>
                    <a:pt x="337" y="2493"/>
                  </a:lnTo>
                  <a:lnTo>
                    <a:pt x="405" y="2577"/>
                  </a:lnTo>
                  <a:lnTo>
                    <a:pt x="478" y="2657"/>
                  </a:lnTo>
                  <a:lnTo>
                    <a:pt x="557" y="2731"/>
                  </a:lnTo>
                  <a:lnTo>
                    <a:pt x="640" y="2801"/>
                  </a:lnTo>
                  <a:lnTo>
                    <a:pt x="726" y="2864"/>
                  </a:lnTo>
                  <a:lnTo>
                    <a:pt x="818" y="2922"/>
                  </a:lnTo>
                  <a:lnTo>
                    <a:pt x="912" y="297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6" name="直接连接符 228435"/>
            <p:cNvSpPr>
              <a:spLocks noChangeAspect="1"/>
            </p:cNvSpPr>
            <p:nvPr/>
          </p:nvSpPr>
          <p:spPr>
            <a:xfrm>
              <a:off x="1253" y="3525"/>
              <a:ext cx="2" cy="20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7" name="任意多边形 228436"/>
            <p:cNvSpPr>
              <a:spLocks noChangeAspect="1"/>
            </p:cNvSpPr>
            <p:nvPr/>
          </p:nvSpPr>
          <p:spPr>
            <a:xfrm>
              <a:off x="835" y="2561"/>
              <a:ext cx="418" cy="1164"/>
            </a:xfrm>
            <a:custGeom>
              <a:avLst/>
              <a:gdLst/>
              <a:ahLst/>
              <a:cxnLst/>
              <a:rect l="0" t="0" r="0" b="0"/>
              <a:pathLst>
                <a:path w="1626" h="4520">
                  <a:moveTo>
                    <a:pt x="1626" y="0"/>
                  </a:moveTo>
                  <a:lnTo>
                    <a:pt x="1505" y="45"/>
                  </a:lnTo>
                  <a:lnTo>
                    <a:pt x="1386" y="95"/>
                  </a:lnTo>
                  <a:lnTo>
                    <a:pt x="1270" y="153"/>
                  </a:lnTo>
                  <a:lnTo>
                    <a:pt x="1157" y="216"/>
                  </a:lnTo>
                  <a:lnTo>
                    <a:pt x="1049" y="286"/>
                  </a:lnTo>
                  <a:lnTo>
                    <a:pt x="944" y="361"/>
                  </a:lnTo>
                  <a:lnTo>
                    <a:pt x="842" y="441"/>
                  </a:lnTo>
                  <a:lnTo>
                    <a:pt x="746" y="528"/>
                  </a:lnTo>
                  <a:lnTo>
                    <a:pt x="654" y="618"/>
                  </a:lnTo>
                  <a:lnTo>
                    <a:pt x="568" y="714"/>
                  </a:lnTo>
                  <a:lnTo>
                    <a:pt x="487" y="815"/>
                  </a:lnTo>
                  <a:lnTo>
                    <a:pt x="411" y="920"/>
                  </a:lnTo>
                  <a:lnTo>
                    <a:pt x="341" y="1029"/>
                  </a:lnTo>
                  <a:lnTo>
                    <a:pt x="278" y="1142"/>
                  </a:lnTo>
                  <a:lnTo>
                    <a:pt x="221" y="1257"/>
                  </a:lnTo>
                  <a:lnTo>
                    <a:pt x="169" y="1376"/>
                  </a:lnTo>
                  <a:lnTo>
                    <a:pt x="125" y="1498"/>
                  </a:lnTo>
                  <a:lnTo>
                    <a:pt x="86" y="1621"/>
                  </a:lnTo>
                  <a:lnTo>
                    <a:pt x="55" y="1747"/>
                  </a:lnTo>
                  <a:lnTo>
                    <a:pt x="31" y="1874"/>
                  </a:lnTo>
                  <a:lnTo>
                    <a:pt x="13" y="2002"/>
                  </a:lnTo>
                  <a:lnTo>
                    <a:pt x="3" y="2130"/>
                  </a:lnTo>
                  <a:lnTo>
                    <a:pt x="0" y="2260"/>
                  </a:lnTo>
                  <a:lnTo>
                    <a:pt x="3" y="2389"/>
                  </a:lnTo>
                  <a:lnTo>
                    <a:pt x="13" y="2518"/>
                  </a:lnTo>
                  <a:lnTo>
                    <a:pt x="31" y="2646"/>
                  </a:lnTo>
                  <a:lnTo>
                    <a:pt x="55" y="2773"/>
                  </a:lnTo>
                  <a:lnTo>
                    <a:pt x="86" y="2898"/>
                  </a:lnTo>
                  <a:lnTo>
                    <a:pt x="125" y="3022"/>
                  </a:lnTo>
                  <a:lnTo>
                    <a:pt x="169" y="3144"/>
                  </a:lnTo>
                  <a:lnTo>
                    <a:pt x="221" y="3262"/>
                  </a:lnTo>
                  <a:lnTo>
                    <a:pt x="278" y="3378"/>
                  </a:lnTo>
                  <a:lnTo>
                    <a:pt x="341" y="3491"/>
                  </a:lnTo>
                  <a:lnTo>
                    <a:pt x="411" y="3599"/>
                  </a:lnTo>
                  <a:lnTo>
                    <a:pt x="487" y="3704"/>
                  </a:lnTo>
                  <a:lnTo>
                    <a:pt x="568" y="3805"/>
                  </a:lnTo>
                  <a:lnTo>
                    <a:pt x="654" y="3901"/>
                  </a:lnTo>
                  <a:lnTo>
                    <a:pt x="746" y="3993"/>
                  </a:lnTo>
                  <a:lnTo>
                    <a:pt x="842" y="4079"/>
                  </a:lnTo>
                  <a:lnTo>
                    <a:pt x="944" y="4159"/>
                  </a:lnTo>
                  <a:lnTo>
                    <a:pt x="1049" y="4235"/>
                  </a:lnTo>
                  <a:lnTo>
                    <a:pt x="1157" y="4304"/>
                  </a:lnTo>
                  <a:lnTo>
                    <a:pt x="1270" y="4367"/>
                  </a:lnTo>
                  <a:lnTo>
                    <a:pt x="1386" y="4425"/>
                  </a:lnTo>
                  <a:lnTo>
                    <a:pt x="1505" y="4476"/>
                  </a:lnTo>
                  <a:lnTo>
                    <a:pt x="1626" y="452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8" name="直接连接符 228437"/>
            <p:cNvSpPr>
              <a:spLocks noChangeAspect="1"/>
            </p:cNvSpPr>
            <p:nvPr/>
          </p:nvSpPr>
          <p:spPr>
            <a:xfrm>
              <a:off x="1253" y="2561"/>
              <a:ext cx="2" cy="1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39" name="任意多边形 228438"/>
            <p:cNvSpPr>
              <a:spLocks noChangeAspect="1"/>
            </p:cNvSpPr>
            <p:nvPr/>
          </p:nvSpPr>
          <p:spPr>
            <a:xfrm>
              <a:off x="1642" y="2759"/>
              <a:ext cx="234" cy="766"/>
            </a:xfrm>
            <a:custGeom>
              <a:avLst/>
              <a:gdLst/>
              <a:ahLst/>
              <a:cxnLst/>
              <a:rect l="0" t="0" r="0" b="0"/>
              <a:pathLst>
                <a:path w="912" h="2974">
                  <a:moveTo>
                    <a:pt x="0" y="2974"/>
                  </a:moveTo>
                  <a:lnTo>
                    <a:pt x="94" y="2922"/>
                  </a:lnTo>
                  <a:lnTo>
                    <a:pt x="186" y="2864"/>
                  </a:lnTo>
                  <a:lnTo>
                    <a:pt x="273" y="2801"/>
                  </a:lnTo>
                  <a:lnTo>
                    <a:pt x="355" y="2731"/>
                  </a:lnTo>
                  <a:lnTo>
                    <a:pt x="434" y="2657"/>
                  </a:lnTo>
                  <a:lnTo>
                    <a:pt x="506" y="2577"/>
                  </a:lnTo>
                  <a:lnTo>
                    <a:pt x="575" y="2493"/>
                  </a:lnTo>
                  <a:lnTo>
                    <a:pt x="637" y="2405"/>
                  </a:lnTo>
                  <a:lnTo>
                    <a:pt x="693" y="2313"/>
                  </a:lnTo>
                  <a:lnTo>
                    <a:pt x="744" y="2217"/>
                  </a:lnTo>
                  <a:lnTo>
                    <a:pt x="788" y="2119"/>
                  </a:lnTo>
                  <a:lnTo>
                    <a:pt x="826" y="2018"/>
                  </a:lnTo>
                  <a:lnTo>
                    <a:pt x="857" y="1914"/>
                  </a:lnTo>
                  <a:lnTo>
                    <a:pt x="881" y="1809"/>
                  </a:lnTo>
                  <a:lnTo>
                    <a:pt x="899" y="1702"/>
                  </a:lnTo>
                  <a:lnTo>
                    <a:pt x="909" y="1595"/>
                  </a:lnTo>
                  <a:lnTo>
                    <a:pt x="912" y="1487"/>
                  </a:lnTo>
                  <a:lnTo>
                    <a:pt x="909" y="1379"/>
                  </a:lnTo>
                  <a:lnTo>
                    <a:pt x="899" y="1271"/>
                  </a:lnTo>
                  <a:lnTo>
                    <a:pt x="881" y="1165"/>
                  </a:lnTo>
                  <a:lnTo>
                    <a:pt x="857" y="1060"/>
                  </a:lnTo>
                  <a:lnTo>
                    <a:pt x="826" y="956"/>
                  </a:lnTo>
                  <a:lnTo>
                    <a:pt x="788" y="854"/>
                  </a:lnTo>
                  <a:lnTo>
                    <a:pt x="744" y="756"/>
                  </a:lnTo>
                  <a:lnTo>
                    <a:pt x="693" y="661"/>
                  </a:lnTo>
                  <a:lnTo>
                    <a:pt x="637" y="569"/>
                  </a:lnTo>
                  <a:lnTo>
                    <a:pt x="575" y="481"/>
                  </a:lnTo>
                  <a:lnTo>
                    <a:pt x="506" y="397"/>
                  </a:lnTo>
                  <a:lnTo>
                    <a:pt x="434" y="317"/>
                  </a:lnTo>
                  <a:lnTo>
                    <a:pt x="355" y="243"/>
                  </a:lnTo>
                  <a:lnTo>
                    <a:pt x="273" y="173"/>
                  </a:lnTo>
                  <a:lnTo>
                    <a:pt x="186" y="109"/>
                  </a:lnTo>
                  <a:lnTo>
                    <a:pt x="94" y="52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0" name="直接连接符 228439"/>
            <p:cNvSpPr>
              <a:spLocks noChangeAspect="1"/>
            </p:cNvSpPr>
            <p:nvPr/>
          </p:nvSpPr>
          <p:spPr>
            <a:xfrm flipV="1">
              <a:off x="1642" y="2561"/>
              <a:ext cx="2" cy="1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1" name="任意多边形 228440"/>
            <p:cNvSpPr>
              <a:spLocks noChangeAspect="1"/>
            </p:cNvSpPr>
            <p:nvPr/>
          </p:nvSpPr>
          <p:spPr>
            <a:xfrm>
              <a:off x="1642" y="2561"/>
              <a:ext cx="418" cy="1164"/>
            </a:xfrm>
            <a:custGeom>
              <a:avLst/>
              <a:gdLst/>
              <a:ahLst/>
              <a:cxnLst/>
              <a:rect l="0" t="0" r="0" b="0"/>
              <a:pathLst>
                <a:path w="1627" h="4520">
                  <a:moveTo>
                    <a:pt x="0" y="4520"/>
                  </a:moveTo>
                  <a:lnTo>
                    <a:pt x="122" y="4476"/>
                  </a:lnTo>
                  <a:lnTo>
                    <a:pt x="240" y="4425"/>
                  </a:lnTo>
                  <a:lnTo>
                    <a:pt x="356" y="4367"/>
                  </a:lnTo>
                  <a:lnTo>
                    <a:pt x="469" y="4304"/>
                  </a:lnTo>
                  <a:lnTo>
                    <a:pt x="577" y="4235"/>
                  </a:lnTo>
                  <a:lnTo>
                    <a:pt x="683" y="4159"/>
                  </a:lnTo>
                  <a:lnTo>
                    <a:pt x="784" y="4079"/>
                  </a:lnTo>
                  <a:lnTo>
                    <a:pt x="880" y="3993"/>
                  </a:lnTo>
                  <a:lnTo>
                    <a:pt x="972" y="3901"/>
                  </a:lnTo>
                  <a:lnTo>
                    <a:pt x="1058" y="3805"/>
                  </a:lnTo>
                  <a:lnTo>
                    <a:pt x="1139" y="3704"/>
                  </a:lnTo>
                  <a:lnTo>
                    <a:pt x="1215" y="3599"/>
                  </a:lnTo>
                  <a:lnTo>
                    <a:pt x="1285" y="3491"/>
                  </a:lnTo>
                  <a:lnTo>
                    <a:pt x="1349" y="3378"/>
                  </a:lnTo>
                  <a:lnTo>
                    <a:pt x="1406" y="3262"/>
                  </a:lnTo>
                  <a:lnTo>
                    <a:pt x="1457" y="3144"/>
                  </a:lnTo>
                  <a:lnTo>
                    <a:pt x="1501" y="3022"/>
                  </a:lnTo>
                  <a:lnTo>
                    <a:pt x="1540" y="2898"/>
                  </a:lnTo>
                  <a:lnTo>
                    <a:pt x="1571" y="2773"/>
                  </a:lnTo>
                  <a:lnTo>
                    <a:pt x="1595" y="2646"/>
                  </a:lnTo>
                  <a:lnTo>
                    <a:pt x="1613" y="2518"/>
                  </a:lnTo>
                  <a:lnTo>
                    <a:pt x="1623" y="2389"/>
                  </a:lnTo>
                  <a:lnTo>
                    <a:pt x="1627" y="2260"/>
                  </a:lnTo>
                  <a:lnTo>
                    <a:pt x="1623" y="2130"/>
                  </a:lnTo>
                  <a:lnTo>
                    <a:pt x="1613" y="2002"/>
                  </a:lnTo>
                  <a:lnTo>
                    <a:pt x="1595" y="1874"/>
                  </a:lnTo>
                  <a:lnTo>
                    <a:pt x="1571" y="1747"/>
                  </a:lnTo>
                  <a:lnTo>
                    <a:pt x="1540" y="1621"/>
                  </a:lnTo>
                  <a:lnTo>
                    <a:pt x="1501" y="1498"/>
                  </a:lnTo>
                  <a:lnTo>
                    <a:pt x="1457" y="1376"/>
                  </a:lnTo>
                  <a:lnTo>
                    <a:pt x="1406" y="1257"/>
                  </a:lnTo>
                  <a:lnTo>
                    <a:pt x="1349" y="1142"/>
                  </a:lnTo>
                  <a:lnTo>
                    <a:pt x="1285" y="1029"/>
                  </a:lnTo>
                  <a:lnTo>
                    <a:pt x="1215" y="920"/>
                  </a:lnTo>
                  <a:lnTo>
                    <a:pt x="1139" y="815"/>
                  </a:lnTo>
                  <a:lnTo>
                    <a:pt x="1058" y="714"/>
                  </a:lnTo>
                  <a:lnTo>
                    <a:pt x="972" y="618"/>
                  </a:lnTo>
                  <a:lnTo>
                    <a:pt x="880" y="528"/>
                  </a:lnTo>
                  <a:lnTo>
                    <a:pt x="784" y="441"/>
                  </a:lnTo>
                  <a:lnTo>
                    <a:pt x="683" y="361"/>
                  </a:lnTo>
                  <a:lnTo>
                    <a:pt x="577" y="286"/>
                  </a:lnTo>
                  <a:lnTo>
                    <a:pt x="469" y="216"/>
                  </a:lnTo>
                  <a:lnTo>
                    <a:pt x="356" y="153"/>
                  </a:lnTo>
                  <a:lnTo>
                    <a:pt x="240" y="95"/>
                  </a:lnTo>
                  <a:lnTo>
                    <a:pt x="122" y="45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2" name="直接连接符 228441"/>
            <p:cNvSpPr>
              <a:spLocks noChangeAspect="1"/>
            </p:cNvSpPr>
            <p:nvPr/>
          </p:nvSpPr>
          <p:spPr>
            <a:xfrm flipV="1">
              <a:off x="1642" y="3525"/>
              <a:ext cx="2" cy="20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3" name="任意多边形 228442"/>
            <p:cNvSpPr>
              <a:spLocks noChangeAspect="1"/>
            </p:cNvSpPr>
            <p:nvPr/>
          </p:nvSpPr>
          <p:spPr>
            <a:xfrm>
              <a:off x="1253" y="2714"/>
              <a:ext cx="389" cy="45"/>
            </a:xfrm>
            <a:custGeom>
              <a:avLst/>
              <a:gdLst/>
              <a:ahLst/>
              <a:cxnLst/>
              <a:rect l="0" t="0" r="0" b="0"/>
              <a:pathLst>
                <a:path w="1508" h="181">
                  <a:moveTo>
                    <a:pt x="1508" y="181"/>
                  </a:moveTo>
                  <a:lnTo>
                    <a:pt x="1407" y="133"/>
                  </a:lnTo>
                  <a:lnTo>
                    <a:pt x="1303" y="94"/>
                  </a:lnTo>
                  <a:lnTo>
                    <a:pt x="1195" y="59"/>
                  </a:lnTo>
                  <a:lnTo>
                    <a:pt x="1087" y="34"/>
                  </a:lnTo>
                  <a:lnTo>
                    <a:pt x="977" y="15"/>
                  </a:lnTo>
                  <a:lnTo>
                    <a:pt x="866" y="4"/>
                  </a:lnTo>
                  <a:lnTo>
                    <a:pt x="754" y="0"/>
                  </a:lnTo>
                  <a:lnTo>
                    <a:pt x="643" y="4"/>
                  </a:lnTo>
                  <a:lnTo>
                    <a:pt x="531" y="15"/>
                  </a:lnTo>
                  <a:lnTo>
                    <a:pt x="421" y="34"/>
                  </a:lnTo>
                  <a:lnTo>
                    <a:pt x="312" y="59"/>
                  </a:lnTo>
                  <a:lnTo>
                    <a:pt x="205" y="94"/>
                  </a:lnTo>
                  <a:lnTo>
                    <a:pt x="101" y="133"/>
                  </a:lnTo>
                  <a:lnTo>
                    <a:pt x="0" y="18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4" name="任意多边形 228443"/>
            <p:cNvSpPr>
              <a:spLocks noChangeAspect="1"/>
            </p:cNvSpPr>
            <p:nvPr/>
          </p:nvSpPr>
          <p:spPr>
            <a:xfrm>
              <a:off x="1253" y="2531"/>
              <a:ext cx="389" cy="30"/>
            </a:xfrm>
            <a:custGeom>
              <a:avLst/>
              <a:gdLst/>
              <a:ahLst/>
              <a:cxnLst/>
              <a:rect l="0" t="0" r="0" b="0"/>
              <a:pathLst>
                <a:path w="1508" h="122">
                  <a:moveTo>
                    <a:pt x="1508" y="122"/>
                  </a:moveTo>
                  <a:lnTo>
                    <a:pt x="1386" y="85"/>
                  </a:lnTo>
                  <a:lnTo>
                    <a:pt x="1262" y="54"/>
                  </a:lnTo>
                  <a:lnTo>
                    <a:pt x="1136" y="31"/>
                  </a:lnTo>
                  <a:lnTo>
                    <a:pt x="1009" y="13"/>
                  </a:lnTo>
                  <a:lnTo>
                    <a:pt x="882" y="3"/>
                  </a:lnTo>
                  <a:lnTo>
                    <a:pt x="754" y="0"/>
                  </a:lnTo>
                  <a:lnTo>
                    <a:pt x="626" y="3"/>
                  </a:lnTo>
                  <a:lnTo>
                    <a:pt x="499" y="13"/>
                  </a:lnTo>
                  <a:lnTo>
                    <a:pt x="372" y="31"/>
                  </a:lnTo>
                  <a:lnTo>
                    <a:pt x="246" y="54"/>
                  </a:lnTo>
                  <a:lnTo>
                    <a:pt x="122" y="85"/>
                  </a:lnTo>
                  <a:lnTo>
                    <a:pt x="0" y="12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5" name="任意多边形 228444"/>
            <p:cNvSpPr>
              <a:spLocks noChangeAspect="1"/>
            </p:cNvSpPr>
            <p:nvPr/>
          </p:nvSpPr>
          <p:spPr>
            <a:xfrm>
              <a:off x="1253" y="3525"/>
              <a:ext cx="389" cy="47"/>
            </a:xfrm>
            <a:custGeom>
              <a:avLst/>
              <a:gdLst/>
              <a:ahLst/>
              <a:cxnLst/>
              <a:rect l="0" t="0" r="0" b="0"/>
              <a:pathLst>
                <a:path w="1508" h="180">
                  <a:moveTo>
                    <a:pt x="0" y="0"/>
                  </a:moveTo>
                  <a:lnTo>
                    <a:pt x="101" y="48"/>
                  </a:lnTo>
                  <a:lnTo>
                    <a:pt x="205" y="88"/>
                  </a:lnTo>
                  <a:lnTo>
                    <a:pt x="312" y="121"/>
                  </a:lnTo>
                  <a:lnTo>
                    <a:pt x="421" y="147"/>
                  </a:lnTo>
                  <a:lnTo>
                    <a:pt x="531" y="166"/>
                  </a:lnTo>
                  <a:lnTo>
                    <a:pt x="643" y="177"/>
                  </a:lnTo>
                  <a:lnTo>
                    <a:pt x="754" y="180"/>
                  </a:lnTo>
                  <a:lnTo>
                    <a:pt x="866" y="177"/>
                  </a:lnTo>
                  <a:lnTo>
                    <a:pt x="977" y="166"/>
                  </a:lnTo>
                  <a:lnTo>
                    <a:pt x="1087" y="147"/>
                  </a:lnTo>
                  <a:lnTo>
                    <a:pt x="1195" y="121"/>
                  </a:lnTo>
                  <a:lnTo>
                    <a:pt x="1303" y="88"/>
                  </a:lnTo>
                  <a:lnTo>
                    <a:pt x="1407" y="48"/>
                  </a:lnTo>
                  <a:lnTo>
                    <a:pt x="150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6" name="任意多边形 228445"/>
            <p:cNvSpPr>
              <a:spLocks noChangeAspect="1"/>
            </p:cNvSpPr>
            <p:nvPr/>
          </p:nvSpPr>
          <p:spPr>
            <a:xfrm>
              <a:off x="1253" y="3725"/>
              <a:ext cx="389" cy="30"/>
            </a:xfrm>
            <a:custGeom>
              <a:avLst/>
              <a:gdLst/>
              <a:ahLst/>
              <a:cxnLst/>
              <a:rect l="0" t="0" r="0" b="0"/>
              <a:pathLst>
                <a:path w="1508" h="122">
                  <a:moveTo>
                    <a:pt x="0" y="0"/>
                  </a:moveTo>
                  <a:lnTo>
                    <a:pt x="122" y="37"/>
                  </a:lnTo>
                  <a:lnTo>
                    <a:pt x="246" y="67"/>
                  </a:lnTo>
                  <a:lnTo>
                    <a:pt x="372" y="92"/>
                  </a:lnTo>
                  <a:lnTo>
                    <a:pt x="499" y="108"/>
                  </a:lnTo>
                  <a:lnTo>
                    <a:pt x="626" y="119"/>
                  </a:lnTo>
                  <a:lnTo>
                    <a:pt x="754" y="122"/>
                  </a:lnTo>
                  <a:lnTo>
                    <a:pt x="882" y="119"/>
                  </a:lnTo>
                  <a:lnTo>
                    <a:pt x="1009" y="108"/>
                  </a:lnTo>
                  <a:lnTo>
                    <a:pt x="1136" y="92"/>
                  </a:lnTo>
                  <a:lnTo>
                    <a:pt x="1262" y="67"/>
                  </a:lnTo>
                  <a:lnTo>
                    <a:pt x="1386" y="37"/>
                  </a:lnTo>
                  <a:lnTo>
                    <a:pt x="1508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7" name="直接连接符 228446"/>
            <p:cNvSpPr>
              <a:spLocks noChangeAspect="1"/>
            </p:cNvSpPr>
            <p:nvPr/>
          </p:nvSpPr>
          <p:spPr>
            <a:xfrm flipV="1">
              <a:off x="1447" y="3674"/>
              <a:ext cx="2" cy="22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8" name="直接连接符 228447"/>
            <p:cNvSpPr>
              <a:spLocks noChangeAspect="1"/>
            </p:cNvSpPr>
            <p:nvPr/>
          </p:nvSpPr>
          <p:spPr>
            <a:xfrm flipV="1">
              <a:off x="1447" y="3595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9" name="直接连接符 228448"/>
            <p:cNvSpPr>
              <a:spLocks noChangeAspect="1"/>
            </p:cNvSpPr>
            <p:nvPr/>
          </p:nvSpPr>
          <p:spPr>
            <a:xfrm flipV="1">
              <a:off x="1447" y="3363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0" name="直接连接符 228449"/>
            <p:cNvSpPr>
              <a:spLocks noChangeAspect="1"/>
            </p:cNvSpPr>
            <p:nvPr/>
          </p:nvSpPr>
          <p:spPr>
            <a:xfrm flipV="1">
              <a:off x="1447" y="3285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1" name="直接连接符 228450"/>
            <p:cNvSpPr>
              <a:spLocks noChangeAspect="1"/>
            </p:cNvSpPr>
            <p:nvPr/>
          </p:nvSpPr>
          <p:spPr>
            <a:xfrm flipV="1">
              <a:off x="1447" y="3051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2" name="直接连接符 228451"/>
            <p:cNvSpPr>
              <a:spLocks noChangeAspect="1"/>
            </p:cNvSpPr>
            <p:nvPr/>
          </p:nvSpPr>
          <p:spPr>
            <a:xfrm flipV="1">
              <a:off x="1447" y="2974"/>
              <a:ext cx="2" cy="3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3" name="直接连接符 228452"/>
            <p:cNvSpPr>
              <a:spLocks noChangeAspect="1"/>
            </p:cNvSpPr>
            <p:nvPr/>
          </p:nvSpPr>
          <p:spPr>
            <a:xfrm flipV="1">
              <a:off x="1447" y="2740"/>
              <a:ext cx="2" cy="19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4" name="直接连接符 228453"/>
            <p:cNvSpPr>
              <a:spLocks noChangeAspect="1"/>
            </p:cNvSpPr>
            <p:nvPr/>
          </p:nvSpPr>
          <p:spPr>
            <a:xfrm flipV="1">
              <a:off x="1447" y="2662"/>
              <a:ext cx="2" cy="3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5" name="直接连接符 228454"/>
            <p:cNvSpPr>
              <a:spLocks noChangeAspect="1"/>
            </p:cNvSpPr>
            <p:nvPr/>
          </p:nvSpPr>
          <p:spPr>
            <a:xfrm flipV="1">
              <a:off x="1447" y="2394"/>
              <a:ext cx="2" cy="2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6" name="直接连接符 228455"/>
            <p:cNvSpPr>
              <a:spLocks noChangeAspect="1"/>
            </p:cNvSpPr>
            <p:nvPr/>
          </p:nvSpPr>
          <p:spPr>
            <a:xfrm>
              <a:off x="767" y="3143"/>
              <a:ext cx="14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7" name="直接连接符 228456"/>
            <p:cNvSpPr>
              <a:spLocks noChangeAspect="1"/>
            </p:cNvSpPr>
            <p:nvPr/>
          </p:nvSpPr>
          <p:spPr>
            <a:xfrm>
              <a:off x="952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8" name="直接连接符 228457"/>
            <p:cNvSpPr>
              <a:spLocks noChangeAspect="1"/>
            </p:cNvSpPr>
            <p:nvPr/>
          </p:nvSpPr>
          <p:spPr>
            <a:xfrm>
              <a:off x="1030" y="3143"/>
              <a:ext cx="19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9" name="直接连接符 228458"/>
            <p:cNvSpPr>
              <a:spLocks noChangeAspect="1"/>
            </p:cNvSpPr>
            <p:nvPr/>
          </p:nvSpPr>
          <p:spPr>
            <a:xfrm>
              <a:off x="1264" y="3143"/>
              <a:ext cx="3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0" name="直接连接符 228459"/>
            <p:cNvSpPr>
              <a:spLocks noChangeAspect="1"/>
            </p:cNvSpPr>
            <p:nvPr/>
          </p:nvSpPr>
          <p:spPr>
            <a:xfrm>
              <a:off x="1341" y="3143"/>
              <a:ext cx="195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1" name="直接连接符 228460"/>
            <p:cNvSpPr>
              <a:spLocks noChangeAspect="1"/>
            </p:cNvSpPr>
            <p:nvPr/>
          </p:nvSpPr>
          <p:spPr>
            <a:xfrm>
              <a:off x="1573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2" name="直接连接符 228461"/>
            <p:cNvSpPr>
              <a:spLocks noChangeAspect="1"/>
            </p:cNvSpPr>
            <p:nvPr/>
          </p:nvSpPr>
          <p:spPr>
            <a:xfrm>
              <a:off x="1653" y="3143"/>
              <a:ext cx="194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3" name="直接连接符 228462"/>
            <p:cNvSpPr>
              <a:spLocks noChangeAspect="1"/>
            </p:cNvSpPr>
            <p:nvPr/>
          </p:nvSpPr>
          <p:spPr>
            <a:xfrm>
              <a:off x="1885" y="3143"/>
              <a:ext cx="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4" name="直接连接符 228463"/>
            <p:cNvSpPr>
              <a:spLocks noChangeAspect="1"/>
            </p:cNvSpPr>
            <p:nvPr/>
          </p:nvSpPr>
          <p:spPr>
            <a:xfrm>
              <a:off x="1962" y="3143"/>
              <a:ext cx="14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5" name="直接连接符 228464"/>
            <p:cNvSpPr>
              <a:spLocks noChangeAspect="1"/>
            </p:cNvSpPr>
            <p:nvPr/>
          </p:nvSpPr>
          <p:spPr>
            <a:xfrm flipV="1">
              <a:off x="1447" y="1769"/>
              <a:ext cx="2" cy="18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6" name="直接连接符 228465"/>
            <p:cNvSpPr>
              <a:spLocks noChangeAspect="1"/>
            </p:cNvSpPr>
            <p:nvPr/>
          </p:nvSpPr>
          <p:spPr>
            <a:xfrm flipV="1">
              <a:off x="1447" y="1691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7" name="直接连接符 228466"/>
            <p:cNvSpPr>
              <a:spLocks noChangeAspect="1"/>
            </p:cNvSpPr>
            <p:nvPr/>
          </p:nvSpPr>
          <p:spPr>
            <a:xfrm flipV="1">
              <a:off x="1447" y="1457"/>
              <a:ext cx="2" cy="19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8" name="直接连接符 228467"/>
            <p:cNvSpPr>
              <a:spLocks noChangeAspect="1"/>
            </p:cNvSpPr>
            <p:nvPr/>
          </p:nvSpPr>
          <p:spPr>
            <a:xfrm flipV="1">
              <a:off x="1447" y="1380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9" name="直接连接符 228468"/>
            <p:cNvSpPr>
              <a:spLocks noChangeAspect="1"/>
            </p:cNvSpPr>
            <p:nvPr/>
          </p:nvSpPr>
          <p:spPr>
            <a:xfrm flipV="1">
              <a:off x="1447" y="1146"/>
              <a:ext cx="2" cy="1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0" name="直接连接符 228469"/>
            <p:cNvSpPr>
              <a:spLocks noChangeAspect="1"/>
            </p:cNvSpPr>
            <p:nvPr/>
          </p:nvSpPr>
          <p:spPr>
            <a:xfrm flipV="1">
              <a:off x="1447" y="1068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1" name="直接连接符 228470"/>
            <p:cNvSpPr>
              <a:spLocks noChangeAspect="1"/>
            </p:cNvSpPr>
            <p:nvPr/>
          </p:nvSpPr>
          <p:spPr>
            <a:xfrm flipV="1">
              <a:off x="1447" y="834"/>
              <a:ext cx="2" cy="1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2" name="直接连接符 228471"/>
            <p:cNvSpPr>
              <a:spLocks noChangeAspect="1"/>
            </p:cNvSpPr>
            <p:nvPr/>
          </p:nvSpPr>
          <p:spPr>
            <a:xfrm flipV="1">
              <a:off x="1447" y="757"/>
              <a:ext cx="2" cy="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3" name="直接连接符 228472"/>
            <p:cNvSpPr>
              <a:spLocks noChangeAspect="1"/>
            </p:cNvSpPr>
            <p:nvPr/>
          </p:nvSpPr>
          <p:spPr>
            <a:xfrm flipV="1">
              <a:off x="1447" y="533"/>
              <a:ext cx="2" cy="18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4" name="直接连接符 228473"/>
            <p:cNvSpPr>
              <a:spLocks noChangeAspect="1"/>
            </p:cNvSpPr>
            <p:nvPr/>
          </p:nvSpPr>
          <p:spPr>
            <a:xfrm>
              <a:off x="1253" y="2561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5" name="直接连接符 228474"/>
            <p:cNvSpPr>
              <a:spLocks noChangeAspect="1"/>
            </p:cNvSpPr>
            <p:nvPr/>
          </p:nvSpPr>
          <p:spPr>
            <a:xfrm>
              <a:off x="1253" y="3725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6" name="直接连接符 228475"/>
            <p:cNvSpPr>
              <a:spLocks noChangeAspect="1"/>
            </p:cNvSpPr>
            <p:nvPr/>
          </p:nvSpPr>
          <p:spPr>
            <a:xfrm>
              <a:off x="1253" y="2759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7" name="直接连接符 228476"/>
            <p:cNvSpPr>
              <a:spLocks noChangeAspect="1"/>
            </p:cNvSpPr>
            <p:nvPr/>
          </p:nvSpPr>
          <p:spPr>
            <a:xfrm>
              <a:off x="1253" y="3525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478" name="组合 228477"/>
          <p:cNvGrpSpPr/>
          <p:nvPr/>
        </p:nvGrpSpPr>
        <p:grpSpPr>
          <a:xfrm>
            <a:off x="611188" y="4379913"/>
            <a:ext cx="1377950" cy="1219200"/>
            <a:chOff x="385" y="2759"/>
            <a:chExt cx="868" cy="768"/>
          </a:xfrm>
        </p:grpSpPr>
        <p:sp>
          <p:nvSpPr>
            <p:cNvPr id="228479" name="直接连接符 228478"/>
            <p:cNvSpPr>
              <a:spLocks noChangeAspect="1"/>
            </p:cNvSpPr>
            <p:nvPr/>
          </p:nvSpPr>
          <p:spPr>
            <a:xfrm flipH="1">
              <a:off x="587" y="2759"/>
              <a:ext cx="66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0" name="直接连接符 228479"/>
            <p:cNvSpPr>
              <a:spLocks noChangeAspect="1"/>
            </p:cNvSpPr>
            <p:nvPr/>
          </p:nvSpPr>
          <p:spPr>
            <a:xfrm flipH="1">
              <a:off x="587" y="3525"/>
              <a:ext cx="66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1" name="直接连接符 228480"/>
            <p:cNvSpPr>
              <a:spLocks noChangeAspect="1"/>
            </p:cNvSpPr>
            <p:nvPr/>
          </p:nvSpPr>
          <p:spPr>
            <a:xfrm>
              <a:off x="632" y="2821"/>
              <a:ext cx="2" cy="64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2" name="任意多边形 228481"/>
            <p:cNvSpPr>
              <a:spLocks noChangeAspect="1"/>
            </p:cNvSpPr>
            <p:nvPr/>
          </p:nvSpPr>
          <p:spPr>
            <a:xfrm>
              <a:off x="621" y="2759"/>
              <a:ext cx="22" cy="62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238"/>
                  </a:moveTo>
                  <a:lnTo>
                    <a:pt x="79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3" name="任意多边形 228482"/>
            <p:cNvSpPr>
              <a:spLocks noChangeAspect="1"/>
            </p:cNvSpPr>
            <p:nvPr/>
          </p:nvSpPr>
          <p:spPr>
            <a:xfrm>
              <a:off x="621" y="2759"/>
              <a:ext cx="22" cy="62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238"/>
                  </a:moveTo>
                  <a:lnTo>
                    <a:pt x="79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4" name="任意多边形 228483"/>
            <p:cNvSpPr>
              <a:spLocks noChangeAspect="1"/>
            </p:cNvSpPr>
            <p:nvPr/>
          </p:nvSpPr>
          <p:spPr>
            <a:xfrm>
              <a:off x="621" y="3464"/>
              <a:ext cx="22" cy="61"/>
            </a:xfrm>
            <a:custGeom>
              <a:avLst/>
              <a:gdLst/>
              <a:ahLst/>
              <a:cxnLst/>
              <a:rect l="0" t="0" r="0" b="0"/>
              <a:pathLst>
                <a:path w="79" h="239">
                  <a:moveTo>
                    <a:pt x="0" y="0"/>
                  </a:moveTo>
                  <a:lnTo>
                    <a:pt x="79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5" name="矩形 228484"/>
            <p:cNvSpPr>
              <a:spLocks noChangeAspect="1"/>
            </p:cNvSpPr>
            <p:nvPr/>
          </p:nvSpPr>
          <p:spPr>
            <a:xfrm rot="16200000">
              <a:off x="403" y="2992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486" name="任意多边形 228485"/>
            <p:cNvSpPr>
              <a:spLocks noChangeAspect="1"/>
            </p:cNvSpPr>
            <p:nvPr/>
          </p:nvSpPr>
          <p:spPr>
            <a:xfrm>
              <a:off x="621" y="3464"/>
              <a:ext cx="22" cy="61"/>
            </a:xfrm>
            <a:custGeom>
              <a:avLst/>
              <a:gdLst/>
              <a:ahLst/>
              <a:cxnLst/>
              <a:rect l="0" t="0" r="0" b="0"/>
              <a:pathLst>
                <a:path w="79" h="239">
                  <a:moveTo>
                    <a:pt x="0" y="0"/>
                  </a:moveTo>
                  <a:lnTo>
                    <a:pt x="79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7" name="直接连接符 228486"/>
            <p:cNvSpPr>
              <a:spLocks noChangeAspect="1"/>
            </p:cNvSpPr>
            <p:nvPr/>
          </p:nvSpPr>
          <p:spPr>
            <a:xfrm>
              <a:off x="632" y="3525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8488" name="直接连接符 228487"/>
          <p:cNvSpPr>
            <a:spLocks noChangeAspect="1"/>
          </p:cNvSpPr>
          <p:nvPr/>
        </p:nvSpPr>
        <p:spPr>
          <a:xfrm>
            <a:off x="4724400" y="9810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89" name="直接连接符 228488"/>
          <p:cNvSpPr>
            <a:spLocks noChangeAspect="1"/>
          </p:cNvSpPr>
          <p:nvPr/>
        </p:nvSpPr>
        <p:spPr>
          <a:xfrm>
            <a:off x="4410075" y="981075"/>
            <a:ext cx="3175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90" name="直接连接符 228489"/>
          <p:cNvSpPr>
            <a:spLocks noChangeAspect="1"/>
          </p:cNvSpPr>
          <p:nvPr/>
        </p:nvSpPr>
        <p:spPr>
          <a:xfrm>
            <a:off x="6254750" y="981075"/>
            <a:ext cx="1588" cy="3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91" name="直接连接符 228490"/>
          <p:cNvSpPr>
            <a:spLocks noChangeAspect="1"/>
          </p:cNvSpPr>
          <p:nvPr/>
        </p:nvSpPr>
        <p:spPr>
          <a:xfrm>
            <a:off x="4724400" y="292576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492" name="直接连接符 228491"/>
          <p:cNvSpPr>
            <a:spLocks noChangeAspect="1"/>
          </p:cNvSpPr>
          <p:nvPr/>
        </p:nvSpPr>
        <p:spPr>
          <a:xfrm>
            <a:off x="5940425" y="2925763"/>
            <a:ext cx="1588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8493" name="组合 228492"/>
          <p:cNvGrpSpPr/>
          <p:nvPr/>
        </p:nvGrpSpPr>
        <p:grpSpPr>
          <a:xfrm>
            <a:off x="4724400" y="2852738"/>
            <a:ext cx="1217613" cy="481012"/>
            <a:chOff x="2976" y="1797"/>
            <a:chExt cx="767" cy="303"/>
          </a:xfrm>
        </p:grpSpPr>
        <p:sp>
          <p:nvSpPr>
            <p:cNvPr id="228494" name="直接连接符 228493"/>
            <p:cNvSpPr>
              <a:spLocks noChangeAspect="1"/>
            </p:cNvSpPr>
            <p:nvPr/>
          </p:nvSpPr>
          <p:spPr>
            <a:xfrm>
              <a:off x="2976" y="1843"/>
              <a:ext cx="2" cy="25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5" name="直接连接符 228494"/>
            <p:cNvSpPr>
              <a:spLocks noChangeAspect="1"/>
            </p:cNvSpPr>
            <p:nvPr/>
          </p:nvSpPr>
          <p:spPr>
            <a:xfrm>
              <a:off x="3742" y="1843"/>
              <a:ext cx="1" cy="25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6" name="直接连接符 228495"/>
            <p:cNvSpPr>
              <a:spLocks noChangeAspect="1"/>
            </p:cNvSpPr>
            <p:nvPr/>
          </p:nvSpPr>
          <p:spPr>
            <a:xfrm>
              <a:off x="3037" y="2053"/>
              <a:ext cx="64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7" name="任意多边形 228496"/>
            <p:cNvSpPr>
              <a:spLocks noChangeAspect="1"/>
            </p:cNvSpPr>
            <p:nvPr/>
          </p:nvSpPr>
          <p:spPr>
            <a:xfrm>
              <a:off x="2976" y="2044"/>
              <a:ext cx="61" cy="20"/>
            </a:xfrm>
            <a:custGeom>
              <a:avLst/>
              <a:gdLst/>
              <a:ahLst/>
              <a:cxnLst/>
              <a:rect l="0" t="0" r="0" b="0"/>
              <a:pathLst>
                <a:path w="239" h="79">
                  <a:moveTo>
                    <a:pt x="239" y="0"/>
                  </a:moveTo>
                  <a:lnTo>
                    <a:pt x="239" y="79"/>
                  </a:lnTo>
                  <a:lnTo>
                    <a:pt x="0" y="4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8" name="任意多边形 228497"/>
            <p:cNvSpPr>
              <a:spLocks noChangeAspect="1"/>
            </p:cNvSpPr>
            <p:nvPr/>
          </p:nvSpPr>
          <p:spPr>
            <a:xfrm>
              <a:off x="2976" y="2044"/>
              <a:ext cx="61" cy="20"/>
            </a:xfrm>
            <a:custGeom>
              <a:avLst/>
              <a:gdLst/>
              <a:ahLst/>
              <a:cxnLst/>
              <a:rect l="0" t="0" r="0" b="0"/>
              <a:pathLst>
                <a:path w="239" h="79">
                  <a:moveTo>
                    <a:pt x="239" y="0"/>
                  </a:moveTo>
                  <a:lnTo>
                    <a:pt x="239" y="79"/>
                  </a:lnTo>
                  <a:lnTo>
                    <a:pt x="0" y="40"/>
                  </a:lnTo>
                  <a:lnTo>
                    <a:pt x="23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9" name="任意多边形 228498"/>
            <p:cNvSpPr>
              <a:spLocks noChangeAspect="1"/>
            </p:cNvSpPr>
            <p:nvPr/>
          </p:nvSpPr>
          <p:spPr>
            <a:xfrm>
              <a:off x="3680" y="2044"/>
              <a:ext cx="62" cy="20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0" y="0"/>
                  </a:moveTo>
                  <a:lnTo>
                    <a:pt x="0" y="79"/>
                  </a:lnTo>
                  <a:lnTo>
                    <a:pt x="23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0" name="矩形 228499"/>
            <p:cNvSpPr>
              <a:spLocks noChangeAspect="1"/>
            </p:cNvSpPr>
            <p:nvPr/>
          </p:nvSpPr>
          <p:spPr>
            <a:xfrm>
              <a:off x="3296" y="1797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501" name="任意多边形 228500"/>
            <p:cNvSpPr>
              <a:spLocks noChangeAspect="1"/>
            </p:cNvSpPr>
            <p:nvPr/>
          </p:nvSpPr>
          <p:spPr>
            <a:xfrm>
              <a:off x="3680" y="2044"/>
              <a:ext cx="62" cy="20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0" y="0"/>
                  </a:moveTo>
                  <a:lnTo>
                    <a:pt x="0" y="79"/>
                  </a:lnTo>
                  <a:lnTo>
                    <a:pt x="238" y="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2" name="直接连接符 228501"/>
            <p:cNvSpPr>
              <a:spLocks noChangeAspect="1"/>
            </p:cNvSpPr>
            <p:nvPr/>
          </p:nvSpPr>
          <p:spPr>
            <a:xfrm>
              <a:off x="3742" y="2053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8503" name="直接连接符 228502"/>
          <p:cNvSpPr>
            <a:spLocks noChangeAspect="1"/>
          </p:cNvSpPr>
          <p:nvPr/>
        </p:nvSpPr>
        <p:spPr>
          <a:xfrm>
            <a:off x="4410075" y="2925763"/>
            <a:ext cx="31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504" name="直接连接符 228503"/>
          <p:cNvSpPr>
            <a:spLocks noChangeAspect="1"/>
          </p:cNvSpPr>
          <p:nvPr/>
        </p:nvSpPr>
        <p:spPr>
          <a:xfrm>
            <a:off x="6254750" y="2925763"/>
            <a:ext cx="1588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8505" name="组合 228504"/>
          <p:cNvGrpSpPr/>
          <p:nvPr/>
        </p:nvGrpSpPr>
        <p:grpSpPr>
          <a:xfrm>
            <a:off x="4410075" y="2925763"/>
            <a:ext cx="1846263" cy="714375"/>
            <a:chOff x="2778" y="1843"/>
            <a:chExt cx="1163" cy="450"/>
          </a:xfrm>
        </p:grpSpPr>
        <p:sp>
          <p:nvSpPr>
            <p:cNvPr id="228506" name="直接连接符 228505"/>
            <p:cNvSpPr>
              <a:spLocks noChangeAspect="1"/>
            </p:cNvSpPr>
            <p:nvPr/>
          </p:nvSpPr>
          <p:spPr>
            <a:xfrm>
              <a:off x="2778" y="1843"/>
              <a:ext cx="2" cy="45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7" name="直接连接符 228506"/>
            <p:cNvSpPr>
              <a:spLocks noChangeAspect="1"/>
            </p:cNvSpPr>
            <p:nvPr/>
          </p:nvSpPr>
          <p:spPr>
            <a:xfrm>
              <a:off x="3940" y="1843"/>
              <a:ext cx="1" cy="45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8" name="直接连接符 228507"/>
            <p:cNvSpPr>
              <a:spLocks noChangeAspect="1"/>
            </p:cNvSpPr>
            <p:nvPr/>
          </p:nvSpPr>
          <p:spPr>
            <a:xfrm>
              <a:off x="2839" y="2246"/>
              <a:ext cx="103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9" name="任意多边形 228508"/>
            <p:cNvSpPr>
              <a:spLocks noChangeAspect="1"/>
            </p:cNvSpPr>
            <p:nvPr/>
          </p:nvSpPr>
          <p:spPr>
            <a:xfrm>
              <a:off x="2778" y="2237"/>
              <a:ext cx="61" cy="20"/>
            </a:xfrm>
            <a:custGeom>
              <a:avLst/>
              <a:gdLst/>
              <a:ahLst/>
              <a:cxnLst/>
              <a:rect l="0" t="0" r="0" b="0"/>
              <a:pathLst>
                <a:path w="237" h="79">
                  <a:moveTo>
                    <a:pt x="237" y="0"/>
                  </a:moveTo>
                  <a:lnTo>
                    <a:pt x="237" y="79"/>
                  </a:lnTo>
                  <a:lnTo>
                    <a:pt x="0" y="4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10" name="任意多边形 228509"/>
            <p:cNvSpPr>
              <a:spLocks noChangeAspect="1"/>
            </p:cNvSpPr>
            <p:nvPr/>
          </p:nvSpPr>
          <p:spPr>
            <a:xfrm>
              <a:off x="2778" y="2237"/>
              <a:ext cx="61" cy="20"/>
            </a:xfrm>
            <a:custGeom>
              <a:avLst/>
              <a:gdLst/>
              <a:ahLst/>
              <a:cxnLst/>
              <a:rect l="0" t="0" r="0" b="0"/>
              <a:pathLst>
                <a:path w="237" h="79">
                  <a:moveTo>
                    <a:pt x="237" y="0"/>
                  </a:moveTo>
                  <a:lnTo>
                    <a:pt x="237" y="79"/>
                  </a:lnTo>
                  <a:lnTo>
                    <a:pt x="0" y="4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11" name="任意多边形 228510"/>
            <p:cNvSpPr>
              <a:spLocks noChangeAspect="1"/>
            </p:cNvSpPr>
            <p:nvPr/>
          </p:nvSpPr>
          <p:spPr>
            <a:xfrm>
              <a:off x="3878" y="2237"/>
              <a:ext cx="62" cy="20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0" y="0"/>
                  </a:moveTo>
                  <a:lnTo>
                    <a:pt x="0" y="79"/>
                  </a:lnTo>
                  <a:lnTo>
                    <a:pt x="23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12" name="矩形 228511"/>
            <p:cNvSpPr>
              <a:spLocks noChangeAspect="1"/>
            </p:cNvSpPr>
            <p:nvPr/>
          </p:nvSpPr>
          <p:spPr>
            <a:xfrm>
              <a:off x="3294" y="2024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513" name="任意多边形 228512"/>
            <p:cNvSpPr>
              <a:spLocks noChangeAspect="1"/>
            </p:cNvSpPr>
            <p:nvPr/>
          </p:nvSpPr>
          <p:spPr>
            <a:xfrm>
              <a:off x="3878" y="2237"/>
              <a:ext cx="62" cy="20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0" y="0"/>
                  </a:moveTo>
                  <a:lnTo>
                    <a:pt x="0" y="79"/>
                  </a:lnTo>
                  <a:lnTo>
                    <a:pt x="238" y="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14" name="直接连接符 228513"/>
            <p:cNvSpPr>
              <a:spLocks noChangeAspect="1"/>
            </p:cNvSpPr>
            <p:nvPr/>
          </p:nvSpPr>
          <p:spPr>
            <a:xfrm>
              <a:off x="3940" y="2246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8515" name="图片 228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3789363"/>
            <a:ext cx="2535238" cy="2924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8516" name="矩形 228515"/>
          <p:cNvSpPr/>
          <p:nvPr/>
        </p:nvSpPr>
        <p:spPr>
          <a:xfrm>
            <a:off x="6609715" y="138430"/>
            <a:ext cx="2381250" cy="1798320"/>
          </a:xfrm>
          <a:prstGeom prst="rect">
            <a:avLst/>
          </a:prstGeom>
          <a:noFill/>
          <a:ln w="57150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题79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试分析如图所示物体的表面交线，并画全三视图。</a:t>
            </a:r>
          </a:p>
        </p:txBody>
      </p:sp>
      <p:grpSp>
        <p:nvGrpSpPr>
          <p:cNvPr id="228517" name="组合 228516"/>
          <p:cNvGrpSpPr/>
          <p:nvPr/>
        </p:nvGrpSpPr>
        <p:grpSpPr>
          <a:xfrm>
            <a:off x="7380288" y="4338638"/>
            <a:ext cx="1482725" cy="1311275"/>
            <a:chOff x="4649" y="2733"/>
            <a:chExt cx="934" cy="826"/>
          </a:xfrm>
        </p:grpSpPr>
        <p:sp>
          <p:nvSpPr>
            <p:cNvPr id="228518" name="文本框 228517"/>
            <p:cNvSpPr txBox="1"/>
            <p:nvPr/>
          </p:nvSpPr>
          <p:spPr>
            <a:xfrm>
              <a:off x="5088" y="2733"/>
              <a:ext cx="495" cy="826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800" b="1">
                  <a:latin typeface="宋体" charset="-122"/>
                  <a:ea typeface="Times New Roman" pitchFamily="18" charset="0"/>
                </a:rPr>
                <a:t>•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  <a:p>
              <a:pPr lvl="0" algn="ctr"/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519" name="文本框 228518"/>
            <p:cNvSpPr txBox="1"/>
            <p:nvPr/>
          </p:nvSpPr>
          <p:spPr>
            <a:xfrm>
              <a:off x="4649" y="2750"/>
              <a:ext cx="544" cy="749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</a:rPr>
                <a:t> </a:t>
              </a:r>
              <a:r>
                <a:rPr lang="en-US" altLang="zh-CN" sz="4000" b="1">
                  <a:solidFill>
                    <a:schemeClr val="bg1"/>
                  </a:solidFill>
                  <a:latin typeface="Times New Roman" pitchFamily="18" charset="0"/>
                  <a:ea typeface="Times New Roman" pitchFamily="18" charset="0"/>
                </a:rPr>
                <a:t>•</a:t>
              </a:r>
              <a:endParaRPr lang="en-US" altLang="zh-CN" sz="40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  <a:p>
              <a:pPr lvl="0" algn="ctr"/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28520" name="文本框 228519"/>
          <p:cNvSpPr txBox="1"/>
          <p:nvPr/>
        </p:nvSpPr>
        <p:spPr>
          <a:xfrm>
            <a:off x="5075238" y="1160463"/>
            <a:ext cx="1152525" cy="1189037"/>
          </a:xfrm>
          <a:prstGeom prst="rect">
            <a:avLst/>
          </a:prstGeom>
          <a:noFill/>
          <a:ln w="57150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</a:rPr>
              <a:t>"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4000" b="1">
                <a:latin typeface="Times New Roman" pitchFamily="18" charset="0"/>
                <a:ea typeface="Times New Roman" pitchFamily="18" charset="0"/>
              </a:rPr>
              <a:t>•</a:t>
            </a:r>
            <a:endParaRPr lang="en-US" altLang="zh-CN" sz="4000" b="1">
              <a:latin typeface="Times New Roman" pitchFamily="18" charset="0"/>
              <a:ea typeface="宋体" charset="-122"/>
            </a:endParaRPr>
          </a:p>
          <a:p>
            <a:pPr lvl="0" algn="ctr"/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8521" name="组合 228520"/>
          <p:cNvGrpSpPr/>
          <p:nvPr/>
        </p:nvGrpSpPr>
        <p:grpSpPr>
          <a:xfrm>
            <a:off x="2411413" y="5249863"/>
            <a:ext cx="585787" cy="987425"/>
            <a:chOff x="1519" y="3307"/>
            <a:chExt cx="369" cy="622"/>
          </a:xfrm>
        </p:grpSpPr>
        <p:sp>
          <p:nvSpPr>
            <p:cNvPr id="228522" name="矩形 228521"/>
            <p:cNvSpPr/>
            <p:nvPr/>
          </p:nvSpPr>
          <p:spPr>
            <a:xfrm>
              <a:off x="1519" y="3525"/>
              <a:ext cx="361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•a</a:t>
              </a:r>
            </a:p>
          </p:txBody>
        </p:sp>
        <p:sp>
          <p:nvSpPr>
            <p:cNvPr id="228523" name="矩形 228522"/>
            <p:cNvSpPr/>
            <p:nvPr/>
          </p:nvSpPr>
          <p:spPr>
            <a:xfrm>
              <a:off x="1529" y="3307"/>
              <a:ext cx="359" cy="404"/>
            </a:xfrm>
            <a:prstGeom prst="rect">
              <a:avLst/>
            </a:prstGeom>
            <a:noFill/>
            <a:ln w="571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•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228524" name="组合 228523"/>
          <p:cNvGrpSpPr/>
          <p:nvPr/>
        </p:nvGrpSpPr>
        <p:grpSpPr>
          <a:xfrm>
            <a:off x="2592388" y="4959350"/>
            <a:ext cx="1935162" cy="719138"/>
            <a:chOff x="1633" y="3124"/>
            <a:chExt cx="1219" cy="453"/>
          </a:xfrm>
        </p:grpSpPr>
        <p:sp>
          <p:nvSpPr>
            <p:cNvPr id="228525" name="直接连接符 228524"/>
            <p:cNvSpPr/>
            <p:nvPr/>
          </p:nvSpPr>
          <p:spPr>
            <a:xfrm>
              <a:off x="2058" y="3152"/>
              <a:ext cx="794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26" name="直接连接符 228525"/>
            <p:cNvSpPr/>
            <p:nvPr/>
          </p:nvSpPr>
          <p:spPr>
            <a:xfrm>
              <a:off x="1633" y="3521"/>
              <a:ext cx="765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27" name="直接连接符 228526"/>
            <p:cNvSpPr/>
            <p:nvPr/>
          </p:nvSpPr>
          <p:spPr>
            <a:xfrm>
              <a:off x="2285" y="3152"/>
              <a:ext cx="0" cy="369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28" name="文本框 228527"/>
            <p:cNvSpPr txBox="1"/>
            <p:nvPr/>
          </p:nvSpPr>
          <p:spPr>
            <a:xfrm rot="16200000">
              <a:off x="1900" y="3168"/>
              <a:ext cx="45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y3</a:t>
              </a:r>
            </a:p>
          </p:txBody>
        </p:sp>
      </p:grpSp>
      <p:grpSp>
        <p:nvGrpSpPr>
          <p:cNvPr id="228529" name="组合 228528"/>
          <p:cNvGrpSpPr/>
          <p:nvPr/>
        </p:nvGrpSpPr>
        <p:grpSpPr>
          <a:xfrm>
            <a:off x="2546350" y="5003800"/>
            <a:ext cx="1981200" cy="990600"/>
            <a:chOff x="1604" y="3152"/>
            <a:chExt cx="1248" cy="624"/>
          </a:xfrm>
        </p:grpSpPr>
        <p:sp>
          <p:nvSpPr>
            <p:cNvPr id="228530" name="直接连接符 228529"/>
            <p:cNvSpPr/>
            <p:nvPr/>
          </p:nvSpPr>
          <p:spPr>
            <a:xfrm>
              <a:off x="1604" y="3748"/>
              <a:ext cx="1248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31" name="直接连接符 228530"/>
            <p:cNvSpPr/>
            <p:nvPr/>
          </p:nvSpPr>
          <p:spPr>
            <a:xfrm>
              <a:off x="2710" y="3152"/>
              <a:ext cx="0" cy="624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32" name="文本框 228531"/>
            <p:cNvSpPr txBox="1"/>
            <p:nvPr/>
          </p:nvSpPr>
          <p:spPr>
            <a:xfrm rot="16200000">
              <a:off x="2326" y="3253"/>
              <a:ext cx="45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y4</a:t>
              </a:r>
            </a:p>
          </p:txBody>
        </p:sp>
      </p:grpSp>
      <p:grpSp>
        <p:nvGrpSpPr>
          <p:cNvPr id="228533" name="组合 228532"/>
          <p:cNvGrpSpPr/>
          <p:nvPr/>
        </p:nvGrpSpPr>
        <p:grpSpPr>
          <a:xfrm>
            <a:off x="5337175" y="0"/>
            <a:ext cx="944563" cy="954088"/>
            <a:chOff x="3362" y="0"/>
            <a:chExt cx="595" cy="601"/>
          </a:xfrm>
        </p:grpSpPr>
        <p:sp>
          <p:nvSpPr>
            <p:cNvPr id="228534" name="直接连接符 228533"/>
            <p:cNvSpPr/>
            <p:nvPr/>
          </p:nvSpPr>
          <p:spPr>
            <a:xfrm flipV="1">
              <a:off x="3957" y="176"/>
              <a:ext cx="0" cy="425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35" name="直接连接符 228534"/>
            <p:cNvSpPr/>
            <p:nvPr/>
          </p:nvSpPr>
          <p:spPr>
            <a:xfrm>
              <a:off x="3362" y="261"/>
              <a:ext cx="595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36" name="矩形 228535"/>
            <p:cNvSpPr/>
            <p:nvPr/>
          </p:nvSpPr>
          <p:spPr>
            <a:xfrm>
              <a:off x="3512" y="0"/>
              <a:ext cx="356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</p:grpSp>
      <p:grpSp>
        <p:nvGrpSpPr>
          <p:cNvPr id="228537" name="组合 228536"/>
          <p:cNvGrpSpPr/>
          <p:nvPr/>
        </p:nvGrpSpPr>
        <p:grpSpPr>
          <a:xfrm>
            <a:off x="5308600" y="323850"/>
            <a:ext cx="738188" cy="1160463"/>
            <a:chOff x="3344" y="204"/>
            <a:chExt cx="465" cy="731"/>
          </a:xfrm>
        </p:grpSpPr>
        <p:sp>
          <p:nvSpPr>
            <p:cNvPr id="228538" name="直接连接符 228537"/>
            <p:cNvSpPr>
              <a:spLocks noChangeAspect="1"/>
            </p:cNvSpPr>
            <p:nvPr/>
          </p:nvSpPr>
          <p:spPr>
            <a:xfrm>
              <a:off x="3742" y="618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39" name="直接连接符 228538"/>
            <p:cNvSpPr/>
            <p:nvPr/>
          </p:nvSpPr>
          <p:spPr>
            <a:xfrm flipV="1">
              <a:off x="3742" y="346"/>
              <a:ext cx="0" cy="58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40" name="直接连接符 228539"/>
            <p:cNvSpPr/>
            <p:nvPr/>
          </p:nvSpPr>
          <p:spPr>
            <a:xfrm flipV="1">
              <a:off x="3362" y="204"/>
              <a:ext cx="0" cy="414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41" name="直接连接符 228540"/>
            <p:cNvSpPr/>
            <p:nvPr/>
          </p:nvSpPr>
          <p:spPr>
            <a:xfrm>
              <a:off x="3362" y="487"/>
              <a:ext cx="368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42" name="文本框 228541"/>
            <p:cNvSpPr txBox="1"/>
            <p:nvPr/>
          </p:nvSpPr>
          <p:spPr>
            <a:xfrm>
              <a:off x="3344" y="234"/>
              <a:ext cx="465" cy="327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Y3`</a:t>
              </a:r>
            </a:p>
          </p:txBody>
        </p:sp>
      </p:grpSp>
      <p:sp>
        <p:nvSpPr>
          <p:cNvPr id="228543" name="直接连接符 228542"/>
          <p:cNvSpPr>
            <a:spLocks noChangeAspect="1"/>
          </p:cNvSpPr>
          <p:nvPr/>
        </p:nvSpPr>
        <p:spPr>
          <a:xfrm flipV="1">
            <a:off x="5921375" y="954088"/>
            <a:ext cx="1588" cy="514350"/>
          </a:xfrm>
          <a:prstGeom prst="line">
            <a:avLst/>
          </a:prstGeom>
          <a:ln w="28575" cap="flat" cmpd="sng">
            <a:solidFill>
              <a:srgbClr val="FF3300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对象 189441"/>
          <p:cNvGraphicFramePr>
            <a:graphicFrameLocks/>
          </p:cNvGraphicFramePr>
          <p:nvPr/>
        </p:nvGraphicFramePr>
        <p:xfrm>
          <a:off x="4419600" y="3048000"/>
          <a:ext cx="3810000" cy="3316288"/>
        </p:xfrm>
        <a:graphic>
          <a:graphicData uri="http://schemas.openxmlformats.org/presentationml/2006/ole">
            <p:oleObj spid="_x0000_s71681" r:id="rId3" imgW="2790476" imgH="2429214" progId="PBrush">
              <p:embed/>
            </p:oleObj>
          </a:graphicData>
        </a:graphic>
      </p:graphicFrame>
      <p:grpSp>
        <p:nvGrpSpPr>
          <p:cNvPr id="189443" name="组合 189442"/>
          <p:cNvGrpSpPr/>
          <p:nvPr/>
        </p:nvGrpSpPr>
        <p:grpSpPr>
          <a:xfrm>
            <a:off x="4402138" y="1296988"/>
            <a:ext cx="2032000" cy="941387"/>
            <a:chOff x="2773" y="646"/>
            <a:chExt cx="1280" cy="577"/>
          </a:xfrm>
        </p:grpSpPr>
        <p:sp>
          <p:nvSpPr>
            <p:cNvPr id="189444" name="直接连接符 189443"/>
            <p:cNvSpPr/>
            <p:nvPr/>
          </p:nvSpPr>
          <p:spPr>
            <a:xfrm flipH="1">
              <a:off x="3413" y="646"/>
              <a:ext cx="640" cy="57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5" name="直接连接符 189444"/>
            <p:cNvSpPr/>
            <p:nvPr/>
          </p:nvSpPr>
          <p:spPr>
            <a:xfrm>
              <a:off x="2773" y="646"/>
              <a:ext cx="640" cy="57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9446" name="组合 189445"/>
          <p:cNvGrpSpPr/>
          <p:nvPr/>
        </p:nvGrpSpPr>
        <p:grpSpPr>
          <a:xfrm>
            <a:off x="290195" y="998855"/>
            <a:ext cx="6477000" cy="5054600"/>
            <a:chOff x="336" y="720"/>
            <a:chExt cx="1824" cy="1662"/>
          </a:xfrm>
        </p:grpSpPr>
        <p:sp>
          <p:nvSpPr>
            <p:cNvPr id="189447" name="直接连接符 189446"/>
            <p:cNvSpPr/>
            <p:nvPr/>
          </p:nvSpPr>
          <p:spPr>
            <a:xfrm flipH="1">
              <a:off x="1392" y="874"/>
              <a:ext cx="9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8" name="直接连接符 189447"/>
            <p:cNvSpPr/>
            <p:nvPr/>
          </p:nvSpPr>
          <p:spPr>
            <a:xfrm>
              <a:off x="1392" y="1171"/>
              <a:ext cx="767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9" name="直接连接符 189448"/>
            <p:cNvSpPr/>
            <p:nvPr/>
          </p:nvSpPr>
          <p:spPr>
            <a:xfrm>
              <a:off x="834" y="1488"/>
              <a:ext cx="1" cy="1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0" name="直接连接符 189449"/>
            <p:cNvSpPr/>
            <p:nvPr/>
          </p:nvSpPr>
          <p:spPr>
            <a:xfrm>
              <a:off x="834" y="1611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1" name="直接连接符 189450"/>
            <p:cNvSpPr/>
            <p:nvPr/>
          </p:nvSpPr>
          <p:spPr>
            <a:xfrm>
              <a:off x="834" y="1657"/>
              <a:ext cx="1" cy="1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2" name="直接连接符 189451"/>
            <p:cNvSpPr/>
            <p:nvPr/>
          </p:nvSpPr>
          <p:spPr>
            <a:xfrm>
              <a:off x="834" y="1819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3" name="直接连接符 189452"/>
            <p:cNvSpPr/>
            <p:nvPr/>
          </p:nvSpPr>
          <p:spPr>
            <a:xfrm>
              <a:off x="834" y="1865"/>
              <a:ext cx="1" cy="1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4" name="直接连接符 189453"/>
            <p:cNvSpPr/>
            <p:nvPr/>
          </p:nvSpPr>
          <p:spPr>
            <a:xfrm>
              <a:off x="834" y="2028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5" name="直接连接符 189454"/>
            <p:cNvSpPr/>
            <p:nvPr/>
          </p:nvSpPr>
          <p:spPr>
            <a:xfrm>
              <a:off x="834" y="2074"/>
              <a:ext cx="1" cy="1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6" name="直接连接符 189455"/>
            <p:cNvSpPr/>
            <p:nvPr/>
          </p:nvSpPr>
          <p:spPr>
            <a:xfrm>
              <a:off x="834" y="2236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7" name="直接连接符 189456"/>
            <p:cNvSpPr/>
            <p:nvPr/>
          </p:nvSpPr>
          <p:spPr>
            <a:xfrm>
              <a:off x="834" y="2282"/>
              <a:ext cx="1" cy="1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8" name="直接连接符 189457"/>
            <p:cNvSpPr/>
            <p:nvPr/>
          </p:nvSpPr>
          <p:spPr>
            <a:xfrm>
              <a:off x="1121" y="1536"/>
              <a:ext cx="1" cy="3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9" name="直接连接符 189458"/>
            <p:cNvSpPr/>
            <p:nvPr/>
          </p:nvSpPr>
          <p:spPr>
            <a:xfrm flipV="1">
              <a:off x="548" y="1536"/>
              <a:ext cx="1" cy="3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0" name="直接连接符 189459"/>
            <p:cNvSpPr/>
            <p:nvPr/>
          </p:nvSpPr>
          <p:spPr>
            <a:xfrm>
              <a:off x="336" y="1920"/>
              <a:ext cx="12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1" name="直接连接符 189460"/>
            <p:cNvSpPr/>
            <p:nvPr/>
          </p:nvSpPr>
          <p:spPr>
            <a:xfrm>
              <a:off x="483" y="1920"/>
              <a:ext cx="2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2" name="直接连接符 189461"/>
            <p:cNvSpPr/>
            <p:nvPr/>
          </p:nvSpPr>
          <p:spPr>
            <a:xfrm>
              <a:off x="530" y="1920"/>
              <a:ext cx="138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3" name="直接连接符 189462"/>
            <p:cNvSpPr/>
            <p:nvPr/>
          </p:nvSpPr>
          <p:spPr>
            <a:xfrm>
              <a:off x="692" y="1920"/>
              <a:ext cx="2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4" name="直接连接符 189463"/>
            <p:cNvSpPr/>
            <p:nvPr/>
          </p:nvSpPr>
          <p:spPr>
            <a:xfrm>
              <a:off x="738" y="1920"/>
              <a:ext cx="13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5" name="直接连接符 189464"/>
            <p:cNvSpPr/>
            <p:nvPr/>
          </p:nvSpPr>
          <p:spPr>
            <a:xfrm>
              <a:off x="900" y="1920"/>
              <a:ext cx="2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6" name="直接连接符 189465"/>
            <p:cNvSpPr/>
            <p:nvPr/>
          </p:nvSpPr>
          <p:spPr>
            <a:xfrm>
              <a:off x="946" y="1920"/>
              <a:ext cx="13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7" name="直接连接符 189466"/>
            <p:cNvSpPr/>
            <p:nvPr/>
          </p:nvSpPr>
          <p:spPr>
            <a:xfrm>
              <a:off x="1108" y="1920"/>
              <a:ext cx="2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8" name="直接连接符 189467"/>
            <p:cNvSpPr/>
            <p:nvPr/>
          </p:nvSpPr>
          <p:spPr>
            <a:xfrm>
              <a:off x="1154" y="1920"/>
              <a:ext cx="12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9" name="直接连接符 189468"/>
            <p:cNvSpPr/>
            <p:nvPr/>
          </p:nvSpPr>
          <p:spPr>
            <a:xfrm flipV="1">
              <a:off x="1121" y="1920"/>
              <a:ext cx="1" cy="3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0" name="直接连接符 189469"/>
            <p:cNvSpPr/>
            <p:nvPr/>
          </p:nvSpPr>
          <p:spPr>
            <a:xfrm>
              <a:off x="548" y="1920"/>
              <a:ext cx="1" cy="38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1" name="直接连接符 189470"/>
            <p:cNvSpPr/>
            <p:nvPr/>
          </p:nvSpPr>
          <p:spPr>
            <a:xfrm>
              <a:off x="548" y="2304"/>
              <a:ext cx="57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2" name="任意多边形 189471"/>
            <p:cNvSpPr/>
            <p:nvPr/>
          </p:nvSpPr>
          <p:spPr>
            <a:xfrm>
              <a:off x="548" y="1633"/>
              <a:ext cx="573" cy="574"/>
            </a:xfrm>
            <a:custGeom>
              <a:avLst/>
              <a:gdLst/>
              <a:ahLst/>
              <a:cxnLst/>
              <a:rect l="0" t="0" r="0" b="0"/>
              <a:pathLst>
                <a:path w="4582" h="4585">
                  <a:moveTo>
                    <a:pt x="4582" y="2292"/>
                  </a:moveTo>
                  <a:lnTo>
                    <a:pt x="4503" y="1699"/>
                  </a:lnTo>
                  <a:lnTo>
                    <a:pt x="4274" y="1146"/>
                  </a:lnTo>
                  <a:lnTo>
                    <a:pt x="3910" y="671"/>
                  </a:lnTo>
                  <a:lnTo>
                    <a:pt x="3435" y="306"/>
                  </a:lnTo>
                  <a:lnTo>
                    <a:pt x="2884" y="77"/>
                  </a:lnTo>
                  <a:lnTo>
                    <a:pt x="2290" y="0"/>
                  </a:lnTo>
                  <a:lnTo>
                    <a:pt x="1698" y="77"/>
                  </a:lnTo>
                  <a:lnTo>
                    <a:pt x="1145" y="306"/>
                  </a:lnTo>
                  <a:lnTo>
                    <a:pt x="671" y="671"/>
                  </a:lnTo>
                  <a:lnTo>
                    <a:pt x="307" y="1146"/>
                  </a:lnTo>
                  <a:lnTo>
                    <a:pt x="78" y="1699"/>
                  </a:lnTo>
                  <a:lnTo>
                    <a:pt x="0" y="2292"/>
                  </a:lnTo>
                  <a:lnTo>
                    <a:pt x="78" y="2886"/>
                  </a:lnTo>
                  <a:lnTo>
                    <a:pt x="307" y="3438"/>
                  </a:lnTo>
                  <a:lnTo>
                    <a:pt x="671" y="3913"/>
                  </a:lnTo>
                  <a:lnTo>
                    <a:pt x="1145" y="4278"/>
                  </a:lnTo>
                  <a:lnTo>
                    <a:pt x="1698" y="4508"/>
                  </a:lnTo>
                  <a:lnTo>
                    <a:pt x="2290" y="4585"/>
                  </a:lnTo>
                  <a:lnTo>
                    <a:pt x="2884" y="4508"/>
                  </a:lnTo>
                  <a:lnTo>
                    <a:pt x="3435" y="4278"/>
                  </a:lnTo>
                  <a:lnTo>
                    <a:pt x="3910" y="3913"/>
                  </a:lnTo>
                  <a:lnTo>
                    <a:pt x="4274" y="3438"/>
                  </a:lnTo>
                  <a:lnTo>
                    <a:pt x="4503" y="2886"/>
                  </a:lnTo>
                  <a:lnTo>
                    <a:pt x="4582" y="229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3" name="直接连接符 189472"/>
            <p:cNvSpPr/>
            <p:nvPr/>
          </p:nvSpPr>
          <p:spPr>
            <a:xfrm>
              <a:off x="1392" y="874"/>
              <a:ext cx="1" cy="29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4" name="直接连接符 189473"/>
            <p:cNvSpPr/>
            <p:nvPr/>
          </p:nvSpPr>
          <p:spPr>
            <a:xfrm>
              <a:off x="1131" y="807"/>
              <a:ext cx="1" cy="36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5" name="直接连接符 189474"/>
            <p:cNvSpPr/>
            <p:nvPr/>
          </p:nvSpPr>
          <p:spPr>
            <a:xfrm flipV="1">
              <a:off x="548" y="807"/>
              <a:ext cx="1" cy="36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6" name="任意多边形 189475"/>
            <p:cNvSpPr/>
            <p:nvPr/>
          </p:nvSpPr>
          <p:spPr>
            <a:xfrm>
              <a:off x="538" y="874"/>
              <a:ext cx="593" cy="297"/>
            </a:xfrm>
            <a:custGeom>
              <a:avLst/>
              <a:gdLst/>
              <a:ahLst/>
              <a:cxnLst/>
              <a:rect l="0" t="0" r="0" b="0"/>
              <a:pathLst>
                <a:path w="4746" h="2376">
                  <a:moveTo>
                    <a:pt x="4746" y="2376"/>
                  </a:moveTo>
                  <a:lnTo>
                    <a:pt x="4666" y="1761"/>
                  </a:lnTo>
                  <a:lnTo>
                    <a:pt x="4429" y="1188"/>
                  </a:lnTo>
                  <a:lnTo>
                    <a:pt x="4052" y="696"/>
                  </a:lnTo>
                  <a:lnTo>
                    <a:pt x="3560" y="319"/>
                  </a:lnTo>
                  <a:lnTo>
                    <a:pt x="2987" y="81"/>
                  </a:lnTo>
                  <a:lnTo>
                    <a:pt x="2373" y="0"/>
                  </a:lnTo>
                  <a:lnTo>
                    <a:pt x="1759" y="81"/>
                  </a:lnTo>
                  <a:lnTo>
                    <a:pt x="1187" y="319"/>
                  </a:lnTo>
                  <a:lnTo>
                    <a:pt x="695" y="696"/>
                  </a:lnTo>
                  <a:lnTo>
                    <a:pt x="318" y="1188"/>
                  </a:lnTo>
                  <a:lnTo>
                    <a:pt x="81" y="1761"/>
                  </a:lnTo>
                  <a:lnTo>
                    <a:pt x="0" y="237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7" name="直接连接符 189476"/>
            <p:cNvSpPr/>
            <p:nvPr/>
          </p:nvSpPr>
          <p:spPr>
            <a:xfrm>
              <a:off x="834" y="738"/>
              <a:ext cx="1" cy="11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8" name="直接连接符 189477"/>
            <p:cNvSpPr/>
            <p:nvPr/>
          </p:nvSpPr>
          <p:spPr>
            <a:xfrm>
              <a:off x="834" y="874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9" name="直接连接符 189478"/>
            <p:cNvSpPr/>
            <p:nvPr/>
          </p:nvSpPr>
          <p:spPr>
            <a:xfrm>
              <a:off x="834" y="920"/>
              <a:ext cx="1" cy="1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0" name="直接连接符 189479"/>
            <p:cNvSpPr/>
            <p:nvPr/>
          </p:nvSpPr>
          <p:spPr>
            <a:xfrm>
              <a:off x="834" y="1083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直接连接符 189480"/>
            <p:cNvSpPr/>
            <p:nvPr/>
          </p:nvSpPr>
          <p:spPr>
            <a:xfrm>
              <a:off x="834" y="1129"/>
              <a:ext cx="1" cy="11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2" name="直接连接符 189481"/>
            <p:cNvSpPr/>
            <p:nvPr/>
          </p:nvSpPr>
          <p:spPr>
            <a:xfrm>
              <a:off x="548" y="1536"/>
              <a:ext cx="57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3" name="直接连接符 189482"/>
            <p:cNvSpPr/>
            <p:nvPr/>
          </p:nvSpPr>
          <p:spPr>
            <a:xfrm>
              <a:off x="548" y="1171"/>
              <a:ext cx="58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4" name="直接连接符 189483"/>
            <p:cNvSpPr/>
            <p:nvPr/>
          </p:nvSpPr>
          <p:spPr>
            <a:xfrm>
              <a:off x="548" y="807"/>
              <a:ext cx="58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5" name="直接连接符 189484"/>
            <p:cNvSpPr/>
            <p:nvPr/>
          </p:nvSpPr>
          <p:spPr>
            <a:xfrm flipV="1">
              <a:off x="2159" y="874"/>
              <a:ext cx="1" cy="29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6" name="直接连接符 189485"/>
            <p:cNvSpPr/>
            <p:nvPr/>
          </p:nvSpPr>
          <p:spPr>
            <a:xfrm flipV="1">
              <a:off x="1776" y="1141"/>
              <a:ext cx="1" cy="14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7" name="直接连接符 189486"/>
            <p:cNvSpPr/>
            <p:nvPr/>
          </p:nvSpPr>
          <p:spPr>
            <a:xfrm flipV="1">
              <a:off x="1776" y="1095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8" name="直接连接符 189487"/>
            <p:cNvSpPr/>
            <p:nvPr/>
          </p:nvSpPr>
          <p:spPr>
            <a:xfrm flipV="1">
              <a:off x="1776" y="932"/>
              <a:ext cx="1" cy="1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9" name="直接连接符 189488"/>
            <p:cNvSpPr/>
            <p:nvPr/>
          </p:nvSpPr>
          <p:spPr>
            <a:xfrm flipV="1">
              <a:off x="1776" y="886"/>
              <a:ext cx="1" cy="2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0" name="直接连接符 189489"/>
            <p:cNvSpPr/>
            <p:nvPr/>
          </p:nvSpPr>
          <p:spPr>
            <a:xfrm flipV="1">
              <a:off x="1776" y="720"/>
              <a:ext cx="1" cy="14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1" name="直接连接符 189490"/>
            <p:cNvSpPr/>
            <p:nvPr/>
          </p:nvSpPr>
          <p:spPr>
            <a:xfrm flipH="1">
              <a:off x="1490" y="807"/>
              <a:ext cx="572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2" name="直接连接符 189491"/>
            <p:cNvSpPr/>
            <p:nvPr/>
          </p:nvSpPr>
          <p:spPr>
            <a:xfrm>
              <a:off x="1490" y="807"/>
              <a:ext cx="1" cy="6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3" name="直接连接符 189492"/>
            <p:cNvSpPr/>
            <p:nvPr/>
          </p:nvSpPr>
          <p:spPr>
            <a:xfrm>
              <a:off x="2062" y="874"/>
              <a:ext cx="97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94" name="直接连接符 189493"/>
            <p:cNvSpPr/>
            <p:nvPr/>
          </p:nvSpPr>
          <p:spPr>
            <a:xfrm>
              <a:off x="2062" y="807"/>
              <a:ext cx="1" cy="6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95" name="文本框 189494"/>
          <p:cNvSpPr txBox="1"/>
          <p:nvPr/>
        </p:nvSpPr>
        <p:spPr>
          <a:xfrm>
            <a:off x="137160" y="194945"/>
            <a:ext cx="3810635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补全三视图</a:t>
            </a:r>
          </a:p>
        </p:txBody>
      </p:sp>
      <p:sp>
        <p:nvSpPr>
          <p:cNvPr id="189496" name="文本框 189495"/>
          <p:cNvSpPr txBox="1"/>
          <p:nvPr/>
        </p:nvSpPr>
        <p:spPr>
          <a:xfrm>
            <a:off x="8743950" y="6518275"/>
            <a:ext cx="388938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1600" b="1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组合 235521"/>
          <p:cNvGrpSpPr/>
          <p:nvPr/>
        </p:nvGrpSpPr>
        <p:grpSpPr>
          <a:xfrm>
            <a:off x="0" y="0"/>
            <a:ext cx="8915400" cy="6858000"/>
            <a:chOff x="0" y="0"/>
            <a:chExt cx="5616" cy="4320"/>
          </a:xfrm>
        </p:grpSpPr>
        <p:sp>
          <p:nvSpPr>
            <p:cNvPr id="235523" name="任意多边形 235522"/>
            <p:cNvSpPr/>
            <p:nvPr/>
          </p:nvSpPr>
          <p:spPr>
            <a:xfrm>
              <a:off x="56" y="1159"/>
              <a:ext cx="189" cy="4"/>
            </a:xfrm>
            <a:custGeom>
              <a:avLst/>
              <a:gdLst/>
              <a:ahLst/>
              <a:cxnLst/>
              <a:rect l="0" t="0" r="0" b="0"/>
              <a:pathLst>
                <a:path w="645">
                  <a:moveTo>
                    <a:pt x="0" y="0"/>
                  </a:moveTo>
                  <a:lnTo>
                    <a:pt x="644" y="0"/>
                  </a:lnTo>
                  <a:lnTo>
                    <a:pt x="64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4" name="任意多边形 235523"/>
            <p:cNvSpPr/>
            <p:nvPr/>
          </p:nvSpPr>
          <p:spPr>
            <a:xfrm>
              <a:off x="281" y="1159"/>
              <a:ext cx="40" cy="4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5" name="任意多边形 235524"/>
            <p:cNvSpPr/>
            <p:nvPr/>
          </p:nvSpPr>
          <p:spPr>
            <a:xfrm>
              <a:off x="358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6" name="任意多边形 235525"/>
            <p:cNvSpPr/>
            <p:nvPr/>
          </p:nvSpPr>
          <p:spPr>
            <a:xfrm>
              <a:off x="581" y="1159"/>
              <a:ext cx="37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7" name="任意多边形 235526"/>
            <p:cNvSpPr/>
            <p:nvPr/>
          </p:nvSpPr>
          <p:spPr>
            <a:xfrm>
              <a:off x="655" y="1159"/>
              <a:ext cx="189" cy="4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8" name="任意多边形 235527"/>
            <p:cNvSpPr/>
            <p:nvPr/>
          </p:nvSpPr>
          <p:spPr>
            <a:xfrm>
              <a:off x="881" y="1159"/>
              <a:ext cx="37" cy="4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29" name="任意多边形 235528"/>
            <p:cNvSpPr/>
            <p:nvPr/>
          </p:nvSpPr>
          <p:spPr>
            <a:xfrm>
              <a:off x="956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0" name="任意多边形 235529"/>
            <p:cNvSpPr/>
            <p:nvPr/>
          </p:nvSpPr>
          <p:spPr>
            <a:xfrm>
              <a:off x="1182" y="1159"/>
              <a:ext cx="36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1" name="任意多边形 235530"/>
            <p:cNvSpPr/>
            <p:nvPr/>
          </p:nvSpPr>
          <p:spPr>
            <a:xfrm>
              <a:off x="1255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2" name="任意多边形 235531"/>
            <p:cNvSpPr/>
            <p:nvPr/>
          </p:nvSpPr>
          <p:spPr>
            <a:xfrm>
              <a:off x="1479" y="1159"/>
              <a:ext cx="39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3" name="任意多边形 235532"/>
            <p:cNvSpPr/>
            <p:nvPr/>
          </p:nvSpPr>
          <p:spPr>
            <a:xfrm>
              <a:off x="1554" y="1159"/>
              <a:ext cx="188" cy="4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4" name="任意多边形 235533"/>
            <p:cNvSpPr/>
            <p:nvPr/>
          </p:nvSpPr>
          <p:spPr>
            <a:xfrm>
              <a:off x="1779" y="1159"/>
              <a:ext cx="40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5" name="任意多边形 235534"/>
            <p:cNvSpPr/>
            <p:nvPr/>
          </p:nvSpPr>
          <p:spPr>
            <a:xfrm>
              <a:off x="1855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6" name="任意多边形 235535"/>
            <p:cNvSpPr/>
            <p:nvPr/>
          </p:nvSpPr>
          <p:spPr>
            <a:xfrm>
              <a:off x="2079" y="1159"/>
              <a:ext cx="37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7" name="任意多边形 235536"/>
            <p:cNvSpPr/>
            <p:nvPr/>
          </p:nvSpPr>
          <p:spPr>
            <a:xfrm>
              <a:off x="2155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5">
                  <a:moveTo>
                    <a:pt x="0" y="0"/>
                  </a:moveTo>
                  <a:lnTo>
                    <a:pt x="644" y="0"/>
                  </a:lnTo>
                  <a:lnTo>
                    <a:pt x="64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8" name="任意多边形 235537"/>
            <p:cNvSpPr/>
            <p:nvPr/>
          </p:nvSpPr>
          <p:spPr>
            <a:xfrm>
              <a:off x="2708" y="1159"/>
              <a:ext cx="173" cy="4"/>
            </a:xfrm>
            <a:custGeom>
              <a:avLst/>
              <a:gdLst/>
              <a:ahLst/>
              <a:cxnLst/>
              <a:rect l="0" t="0" r="0" b="0"/>
              <a:pathLst>
                <a:path w="601">
                  <a:moveTo>
                    <a:pt x="0" y="0"/>
                  </a:moveTo>
                  <a:lnTo>
                    <a:pt x="600" y="0"/>
                  </a:lnTo>
                  <a:lnTo>
                    <a:pt x="60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9" name="任意多边形 235538"/>
            <p:cNvSpPr/>
            <p:nvPr/>
          </p:nvSpPr>
          <p:spPr>
            <a:xfrm>
              <a:off x="2920" y="1159"/>
              <a:ext cx="38" cy="4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0" name="任意多边形 235539"/>
            <p:cNvSpPr/>
            <p:nvPr/>
          </p:nvSpPr>
          <p:spPr>
            <a:xfrm>
              <a:off x="2995" y="1159"/>
              <a:ext cx="186" cy="4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1" name="任意多边形 235540"/>
            <p:cNvSpPr/>
            <p:nvPr/>
          </p:nvSpPr>
          <p:spPr>
            <a:xfrm>
              <a:off x="3218" y="1159"/>
              <a:ext cx="39" cy="4"/>
            </a:xfrm>
            <a:custGeom>
              <a:avLst/>
              <a:gdLst/>
              <a:ahLst/>
              <a:cxnLst/>
              <a:rect l="0" t="0" r="0" b="0"/>
              <a:pathLst>
                <a:path w="128">
                  <a:moveTo>
                    <a:pt x="0" y="0"/>
                  </a:moveTo>
                  <a:lnTo>
                    <a:pt x="127" y="0"/>
                  </a:lnTo>
                  <a:lnTo>
                    <a:pt x="12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2" name="任意多边形 235541"/>
            <p:cNvSpPr/>
            <p:nvPr/>
          </p:nvSpPr>
          <p:spPr>
            <a:xfrm>
              <a:off x="3295" y="1159"/>
              <a:ext cx="186" cy="4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3" name="任意多边形 235542"/>
            <p:cNvSpPr/>
            <p:nvPr/>
          </p:nvSpPr>
          <p:spPr>
            <a:xfrm>
              <a:off x="3518" y="1159"/>
              <a:ext cx="39" cy="4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4" name="任意多边形 235543"/>
            <p:cNvSpPr/>
            <p:nvPr/>
          </p:nvSpPr>
          <p:spPr>
            <a:xfrm>
              <a:off x="3595" y="1159"/>
              <a:ext cx="187" cy="4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5" name="任意多边形 235544"/>
            <p:cNvSpPr/>
            <p:nvPr/>
          </p:nvSpPr>
          <p:spPr>
            <a:xfrm>
              <a:off x="3818" y="1159"/>
              <a:ext cx="37" cy="4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6" name="任意多边形 235545"/>
            <p:cNvSpPr/>
            <p:nvPr/>
          </p:nvSpPr>
          <p:spPr>
            <a:xfrm>
              <a:off x="3892" y="1159"/>
              <a:ext cx="189" cy="4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7" name="任意多边形 235546"/>
            <p:cNvSpPr/>
            <p:nvPr/>
          </p:nvSpPr>
          <p:spPr>
            <a:xfrm>
              <a:off x="4118" y="1159"/>
              <a:ext cx="36" cy="4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8" name="任意多边形 235547"/>
            <p:cNvSpPr/>
            <p:nvPr/>
          </p:nvSpPr>
          <p:spPr>
            <a:xfrm>
              <a:off x="4192" y="1159"/>
              <a:ext cx="176" cy="4"/>
            </a:xfrm>
            <a:custGeom>
              <a:avLst/>
              <a:gdLst/>
              <a:ahLst/>
              <a:cxnLst/>
              <a:rect l="0" t="0" r="0" b="0"/>
              <a:pathLst>
                <a:path w="602">
                  <a:moveTo>
                    <a:pt x="0" y="0"/>
                  </a:moveTo>
                  <a:lnTo>
                    <a:pt x="601" y="0"/>
                  </a:lnTo>
                  <a:lnTo>
                    <a:pt x="60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9" name="任意多边形 235548"/>
            <p:cNvSpPr/>
            <p:nvPr/>
          </p:nvSpPr>
          <p:spPr>
            <a:xfrm>
              <a:off x="3536" y="144"/>
              <a:ext cx="2" cy="234"/>
            </a:xfrm>
            <a:custGeom>
              <a:avLst/>
              <a:gdLst/>
              <a:ahLst/>
              <a:cxnLst/>
              <a:rect l="0" t="0" r="0" b="0"/>
              <a:pathLst>
                <a:path w="1" h="798">
                  <a:moveTo>
                    <a:pt x="0" y="0"/>
                  </a:moveTo>
                  <a:lnTo>
                    <a:pt x="0" y="798"/>
                  </a:lnTo>
                  <a:lnTo>
                    <a:pt x="1" y="79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0" name="任意多边形 235549"/>
            <p:cNvSpPr/>
            <p:nvPr/>
          </p:nvSpPr>
          <p:spPr>
            <a:xfrm>
              <a:off x="3536" y="419"/>
              <a:ext cx="2" cy="37"/>
            </a:xfrm>
            <a:custGeom>
              <a:avLst/>
              <a:gdLst/>
              <a:ahLst/>
              <a:cxnLst/>
              <a:rect l="0" t="0" r="0" b="0"/>
              <a:pathLst>
                <a:path w="1" h="129">
                  <a:moveTo>
                    <a:pt x="0" y="0"/>
                  </a:moveTo>
                  <a:lnTo>
                    <a:pt x="0" y="129"/>
                  </a:lnTo>
                  <a:lnTo>
                    <a:pt x="1" y="12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1" name="任意多边形 235550"/>
            <p:cNvSpPr/>
            <p:nvPr/>
          </p:nvSpPr>
          <p:spPr>
            <a:xfrm>
              <a:off x="3536" y="493"/>
              <a:ext cx="2" cy="189"/>
            </a:xfrm>
            <a:custGeom>
              <a:avLst/>
              <a:gdLst/>
              <a:ahLst/>
              <a:cxnLst/>
              <a:rect l="0" t="0" r="0" b="0"/>
              <a:pathLst>
                <a:path w="1" h="641">
                  <a:moveTo>
                    <a:pt x="0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2" name="任意多边形 235551"/>
            <p:cNvSpPr/>
            <p:nvPr/>
          </p:nvSpPr>
          <p:spPr>
            <a:xfrm>
              <a:off x="3536" y="723"/>
              <a:ext cx="2" cy="37"/>
            </a:xfrm>
            <a:custGeom>
              <a:avLst/>
              <a:gdLst/>
              <a:ahLst/>
              <a:cxnLst/>
              <a:rect l="0" t="0" r="0" b="0"/>
              <a:pathLst>
                <a:path w="1" h="128">
                  <a:moveTo>
                    <a:pt x="0" y="0"/>
                  </a:moveTo>
                  <a:lnTo>
                    <a:pt x="0" y="128"/>
                  </a:lnTo>
                  <a:lnTo>
                    <a:pt x="1" y="1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3" name="任意多边形 235552"/>
            <p:cNvSpPr/>
            <p:nvPr/>
          </p:nvSpPr>
          <p:spPr>
            <a:xfrm>
              <a:off x="3536" y="798"/>
              <a:ext cx="2" cy="188"/>
            </a:xfrm>
            <a:custGeom>
              <a:avLst/>
              <a:gdLst/>
              <a:ahLst/>
              <a:cxnLst/>
              <a:rect l="0" t="0" r="0" b="0"/>
              <a:pathLst>
                <a:path w="1" h="641">
                  <a:moveTo>
                    <a:pt x="0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4" name="任意多边形 235553"/>
            <p:cNvSpPr/>
            <p:nvPr/>
          </p:nvSpPr>
          <p:spPr>
            <a:xfrm>
              <a:off x="3536" y="1024"/>
              <a:ext cx="2" cy="40"/>
            </a:xfrm>
            <a:custGeom>
              <a:avLst/>
              <a:gdLst/>
              <a:ahLst/>
              <a:cxnLst/>
              <a:rect l="0" t="0" r="0" b="0"/>
              <a:pathLst>
                <a:path w="1" h="129">
                  <a:moveTo>
                    <a:pt x="0" y="0"/>
                  </a:moveTo>
                  <a:lnTo>
                    <a:pt x="0" y="129"/>
                  </a:lnTo>
                  <a:lnTo>
                    <a:pt x="1" y="12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5" name="任意多边形 235554"/>
            <p:cNvSpPr/>
            <p:nvPr/>
          </p:nvSpPr>
          <p:spPr>
            <a:xfrm>
              <a:off x="3536" y="1102"/>
              <a:ext cx="2" cy="189"/>
            </a:xfrm>
            <a:custGeom>
              <a:avLst/>
              <a:gdLst/>
              <a:ahLst/>
              <a:cxnLst/>
              <a:rect l="0" t="0" r="0" b="0"/>
              <a:pathLst>
                <a:path w="1" h="641">
                  <a:moveTo>
                    <a:pt x="0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6" name="任意多边形 235555"/>
            <p:cNvSpPr/>
            <p:nvPr/>
          </p:nvSpPr>
          <p:spPr>
            <a:xfrm>
              <a:off x="3536" y="1328"/>
              <a:ext cx="2" cy="40"/>
            </a:xfrm>
            <a:custGeom>
              <a:avLst/>
              <a:gdLst/>
              <a:ahLst/>
              <a:cxnLst/>
              <a:rect l="0" t="0" r="0" b="0"/>
              <a:pathLst>
                <a:path w="1" h="129">
                  <a:moveTo>
                    <a:pt x="0" y="0"/>
                  </a:moveTo>
                  <a:lnTo>
                    <a:pt x="0" y="129"/>
                  </a:lnTo>
                  <a:lnTo>
                    <a:pt x="1" y="12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7" name="任意多边形 235556"/>
            <p:cNvSpPr/>
            <p:nvPr/>
          </p:nvSpPr>
          <p:spPr>
            <a:xfrm>
              <a:off x="3536" y="1406"/>
              <a:ext cx="2" cy="189"/>
            </a:xfrm>
            <a:custGeom>
              <a:avLst/>
              <a:gdLst/>
              <a:ahLst/>
              <a:cxnLst/>
              <a:rect l="0" t="0" r="0" b="0"/>
              <a:pathLst>
                <a:path w="1" h="641">
                  <a:moveTo>
                    <a:pt x="0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8" name="任意多边形 235557"/>
            <p:cNvSpPr/>
            <p:nvPr/>
          </p:nvSpPr>
          <p:spPr>
            <a:xfrm>
              <a:off x="3536" y="1632"/>
              <a:ext cx="2" cy="39"/>
            </a:xfrm>
            <a:custGeom>
              <a:avLst/>
              <a:gdLst/>
              <a:ahLst/>
              <a:cxnLst/>
              <a:rect l="0" t="0" r="0" b="0"/>
              <a:pathLst>
                <a:path w="1" h="129">
                  <a:moveTo>
                    <a:pt x="0" y="0"/>
                  </a:moveTo>
                  <a:lnTo>
                    <a:pt x="0" y="129"/>
                  </a:lnTo>
                  <a:lnTo>
                    <a:pt x="1" y="12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9" name="任意多边形 235558"/>
            <p:cNvSpPr/>
            <p:nvPr/>
          </p:nvSpPr>
          <p:spPr>
            <a:xfrm>
              <a:off x="3536" y="1710"/>
              <a:ext cx="2" cy="237"/>
            </a:xfrm>
            <a:custGeom>
              <a:avLst/>
              <a:gdLst/>
              <a:ahLst/>
              <a:cxnLst/>
              <a:rect l="0" t="0" r="0" b="0"/>
              <a:pathLst>
                <a:path w="1" h="798">
                  <a:moveTo>
                    <a:pt x="0" y="0"/>
                  </a:moveTo>
                  <a:lnTo>
                    <a:pt x="0" y="798"/>
                  </a:lnTo>
                  <a:lnTo>
                    <a:pt x="1" y="79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0" name="任意多边形 235559"/>
            <p:cNvSpPr/>
            <p:nvPr/>
          </p:nvSpPr>
          <p:spPr>
            <a:xfrm>
              <a:off x="1460" y="3723"/>
              <a:ext cx="3" cy="67"/>
            </a:xfrm>
            <a:custGeom>
              <a:avLst/>
              <a:gdLst/>
              <a:ahLst/>
              <a:cxnLst/>
              <a:rect l="0" t="0" r="0" b="0"/>
              <a:pathLst>
                <a:path w="1" h="221">
                  <a:moveTo>
                    <a:pt x="0" y="0"/>
                  </a:moveTo>
                  <a:lnTo>
                    <a:pt x="0" y="221"/>
                  </a:lnTo>
                  <a:lnTo>
                    <a:pt x="1" y="221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1" name="任意多边形 235560"/>
            <p:cNvSpPr/>
            <p:nvPr/>
          </p:nvSpPr>
          <p:spPr>
            <a:xfrm>
              <a:off x="1460" y="2491"/>
              <a:ext cx="3" cy="82"/>
            </a:xfrm>
            <a:custGeom>
              <a:avLst/>
              <a:gdLst/>
              <a:ahLst/>
              <a:cxnLst/>
              <a:rect l="0" t="0" r="0" b="0"/>
              <a:pathLst>
                <a:path w="1" h="274">
                  <a:moveTo>
                    <a:pt x="0" y="0"/>
                  </a:moveTo>
                  <a:lnTo>
                    <a:pt x="0" y="274"/>
                  </a:lnTo>
                  <a:lnTo>
                    <a:pt x="1" y="27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2" name="任意多边形 235561"/>
            <p:cNvSpPr/>
            <p:nvPr/>
          </p:nvSpPr>
          <p:spPr>
            <a:xfrm>
              <a:off x="1460" y="2610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3" name="任意多边形 235562"/>
            <p:cNvSpPr/>
            <p:nvPr/>
          </p:nvSpPr>
          <p:spPr>
            <a:xfrm>
              <a:off x="1460" y="2725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  <a:lnTo>
                    <a:pt x="1" y="25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4" name="任意多边形 235563"/>
            <p:cNvSpPr/>
            <p:nvPr/>
          </p:nvSpPr>
          <p:spPr>
            <a:xfrm>
              <a:off x="1460" y="2838"/>
              <a:ext cx="3" cy="76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5" name="任意多边形 235564"/>
            <p:cNvSpPr/>
            <p:nvPr/>
          </p:nvSpPr>
          <p:spPr>
            <a:xfrm>
              <a:off x="1460" y="2952"/>
              <a:ext cx="3" cy="77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6" name="任意多边形 235565"/>
            <p:cNvSpPr/>
            <p:nvPr/>
          </p:nvSpPr>
          <p:spPr>
            <a:xfrm>
              <a:off x="1460" y="3066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7" name="任意多边形 235566"/>
            <p:cNvSpPr/>
            <p:nvPr/>
          </p:nvSpPr>
          <p:spPr>
            <a:xfrm>
              <a:off x="1460" y="3182"/>
              <a:ext cx="3" cy="74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8" name="任意多边形 235567"/>
            <p:cNvSpPr/>
            <p:nvPr/>
          </p:nvSpPr>
          <p:spPr>
            <a:xfrm>
              <a:off x="1460" y="3293"/>
              <a:ext cx="3" cy="77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9" name="任意多边形 235568"/>
            <p:cNvSpPr/>
            <p:nvPr/>
          </p:nvSpPr>
          <p:spPr>
            <a:xfrm>
              <a:off x="1460" y="3408"/>
              <a:ext cx="3" cy="78"/>
            </a:xfrm>
            <a:custGeom>
              <a:avLst/>
              <a:gdLst/>
              <a:ahLst/>
              <a:cxnLst/>
              <a:rect l="0" t="0" r="0" b="0"/>
              <a:pathLst>
                <a:path w="1" h="257">
                  <a:moveTo>
                    <a:pt x="0" y="0"/>
                  </a:moveTo>
                  <a:lnTo>
                    <a:pt x="0" y="257"/>
                  </a:lnTo>
                  <a:lnTo>
                    <a:pt x="1" y="25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0" name="任意多边形 235569"/>
            <p:cNvSpPr/>
            <p:nvPr/>
          </p:nvSpPr>
          <p:spPr>
            <a:xfrm>
              <a:off x="1460" y="3522"/>
              <a:ext cx="3" cy="75"/>
            </a:xfrm>
            <a:custGeom>
              <a:avLst/>
              <a:gdLst/>
              <a:ahLst/>
              <a:cxnLst/>
              <a:rect l="0" t="0" r="0" b="0"/>
              <a:pathLst>
                <a:path w="1" h="256">
                  <a:moveTo>
                    <a:pt x="0" y="0"/>
                  </a:moveTo>
                  <a:lnTo>
                    <a:pt x="0" y="256"/>
                  </a:lnTo>
                  <a:lnTo>
                    <a:pt x="1" y="25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1" name="任意多边形 235570"/>
            <p:cNvSpPr/>
            <p:nvPr/>
          </p:nvSpPr>
          <p:spPr>
            <a:xfrm>
              <a:off x="1460" y="3638"/>
              <a:ext cx="3" cy="80"/>
            </a:xfrm>
            <a:custGeom>
              <a:avLst/>
              <a:gdLst/>
              <a:ahLst/>
              <a:cxnLst/>
              <a:rect l="0" t="0" r="0" b="0"/>
              <a:pathLst>
                <a:path w="1" h="274">
                  <a:moveTo>
                    <a:pt x="0" y="0"/>
                  </a:moveTo>
                  <a:lnTo>
                    <a:pt x="0" y="274"/>
                  </a:lnTo>
                  <a:lnTo>
                    <a:pt x="1" y="27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2" name="任意多边形 235571"/>
            <p:cNvSpPr/>
            <p:nvPr/>
          </p:nvSpPr>
          <p:spPr>
            <a:xfrm>
              <a:off x="1111" y="2706"/>
              <a:ext cx="2" cy="794"/>
            </a:xfrm>
            <a:custGeom>
              <a:avLst/>
              <a:gdLst/>
              <a:ahLst/>
              <a:cxnLst/>
              <a:rect l="0" t="0" r="0" b="0"/>
              <a:pathLst>
                <a:path w="1" h="2687">
                  <a:moveTo>
                    <a:pt x="0" y="0"/>
                  </a:moveTo>
                  <a:lnTo>
                    <a:pt x="0" y="2687"/>
                  </a:lnTo>
                  <a:lnTo>
                    <a:pt x="1" y="268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3" name="任意多边形 235572"/>
            <p:cNvSpPr/>
            <p:nvPr/>
          </p:nvSpPr>
          <p:spPr>
            <a:xfrm>
              <a:off x="1460" y="3723"/>
              <a:ext cx="501" cy="2"/>
            </a:xfrm>
            <a:custGeom>
              <a:avLst/>
              <a:gdLst/>
              <a:ahLst/>
              <a:cxnLst/>
              <a:rect l="0" t="0" r="0" b="0"/>
              <a:pathLst>
                <a:path w="1715">
                  <a:moveTo>
                    <a:pt x="171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4" name="任意多边形 235573"/>
            <p:cNvSpPr/>
            <p:nvPr/>
          </p:nvSpPr>
          <p:spPr>
            <a:xfrm>
              <a:off x="1460" y="2485"/>
              <a:ext cx="501" cy="3"/>
            </a:xfrm>
            <a:custGeom>
              <a:avLst/>
              <a:gdLst/>
              <a:ahLst/>
              <a:cxnLst/>
              <a:rect l="0" t="0" r="0" b="0"/>
              <a:pathLst>
                <a:path w="1715">
                  <a:moveTo>
                    <a:pt x="171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5" name="任意多边形 235574"/>
            <p:cNvSpPr/>
            <p:nvPr/>
          </p:nvSpPr>
          <p:spPr>
            <a:xfrm>
              <a:off x="1961" y="2485"/>
              <a:ext cx="2" cy="1238"/>
            </a:xfrm>
            <a:custGeom>
              <a:avLst/>
              <a:gdLst/>
              <a:ahLst/>
              <a:cxnLst/>
              <a:rect l="0" t="0" r="0" b="0"/>
              <a:pathLst>
                <a:path w="1" h="4173">
                  <a:moveTo>
                    <a:pt x="0" y="0"/>
                  </a:moveTo>
                  <a:lnTo>
                    <a:pt x="0" y="4173"/>
                  </a:lnTo>
                  <a:lnTo>
                    <a:pt x="1" y="417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6" name="任意多边形 235575"/>
            <p:cNvSpPr/>
            <p:nvPr/>
          </p:nvSpPr>
          <p:spPr>
            <a:xfrm>
              <a:off x="736" y="868"/>
              <a:ext cx="1225" cy="2"/>
            </a:xfrm>
            <a:custGeom>
              <a:avLst/>
              <a:gdLst/>
              <a:ahLst/>
              <a:cxnLst/>
              <a:rect l="0" t="0" r="0" b="0"/>
              <a:pathLst>
                <a:path w="4187">
                  <a:moveTo>
                    <a:pt x="4187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7" name="任意多边形 235576"/>
            <p:cNvSpPr/>
            <p:nvPr/>
          </p:nvSpPr>
          <p:spPr>
            <a:xfrm>
              <a:off x="0" y="3104"/>
              <a:ext cx="184" cy="3"/>
            </a:xfrm>
            <a:custGeom>
              <a:avLst/>
              <a:gdLst/>
              <a:ahLst/>
              <a:cxnLst/>
              <a:rect l="0" t="0" r="0" b="0"/>
              <a:pathLst>
                <a:path w="630">
                  <a:moveTo>
                    <a:pt x="0" y="0"/>
                  </a:moveTo>
                  <a:lnTo>
                    <a:pt x="629" y="0"/>
                  </a:lnTo>
                  <a:lnTo>
                    <a:pt x="6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8" name="任意多边形 235577"/>
            <p:cNvSpPr/>
            <p:nvPr/>
          </p:nvSpPr>
          <p:spPr>
            <a:xfrm>
              <a:off x="221" y="3104"/>
              <a:ext cx="37" cy="3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9" name="任意多边形 235578"/>
            <p:cNvSpPr/>
            <p:nvPr/>
          </p:nvSpPr>
          <p:spPr>
            <a:xfrm>
              <a:off x="294" y="3104"/>
              <a:ext cx="190" cy="3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0" name="任意多边形 235579"/>
            <p:cNvSpPr/>
            <p:nvPr/>
          </p:nvSpPr>
          <p:spPr>
            <a:xfrm>
              <a:off x="521" y="3104"/>
              <a:ext cx="37" cy="3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1" name="任意多边形 235580"/>
            <p:cNvSpPr/>
            <p:nvPr/>
          </p:nvSpPr>
          <p:spPr>
            <a:xfrm>
              <a:off x="596" y="3104"/>
              <a:ext cx="185" cy="3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2" name="任意多边形 235581"/>
            <p:cNvSpPr/>
            <p:nvPr/>
          </p:nvSpPr>
          <p:spPr>
            <a:xfrm>
              <a:off x="821" y="3104"/>
              <a:ext cx="37" cy="3"/>
            </a:xfrm>
            <a:custGeom>
              <a:avLst/>
              <a:gdLst/>
              <a:ahLst/>
              <a:cxnLst/>
              <a:rect l="0" t="0" r="0" b="0"/>
              <a:pathLst>
                <a:path w="128">
                  <a:moveTo>
                    <a:pt x="0" y="0"/>
                  </a:moveTo>
                  <a:lnTo>
                    <a:pt x="127" y="0"/>
                  </a:lnTo>
                  <a:lnTo>
                    <a:pt x="12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3" name="任意多边形 235582"/>
            <p:cNvSpPr/>
            <p:nvPr/>
          </p:nvSpPr>
          <p:spPr>
            <a:xfrm>
              <a:off x="895" y="3104"/>
              <a:ext cx="186" cy="3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4" name="任意多边形 235583"/>
            <p:cNvSpPr/>
            <p:nvPr/>
          </p:nvSpPr>
          <p:spPr>
            <a:xfrm>
              <a:off x="1118" y="3104"/>
              <a:ext cx="40" cy="3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5" name="任意多边形 235584"/>
            <p:cNvSpPr/>
            <p:nvPr/>
          </p:nvSpPr>
          <p:spPr>
            <a:xfrm>
              <a:off x="1195" y="3104"/>
              <a:ext cx="187" cy="3"/>
            </a:xfrm>
            <a:custGeom>
              <a:avLst/>
              <a:gdLst/>
              <a:ahLst/>
              <a:cxnLst/>
              <a:rect l="0" t="0" r="0" b="0"/>
              <a:pathLst>
                <a:path w="642">
                  <a:moveTo>
                    <a:pt x="0" y="0"/>
                  </a:moveTo>
                  <a:lnTo>
                    <a:pt x="641" y="0"/>
                  </a:lnTo>
                  <a:lnTo>
                    <a:pt x="64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6" name="任意多边形 235585"/>
            <p:cNvSpPr/>
            <p:nvPr/>
          </p:nvSpPr>
          <p:spPr>
            <a:xfrm>
              <a:off x="1418" y="3104"/>
              <a:ext cx="37" cy="3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7" name="任意多边形 235586"/>
            <p:cNvSpPr/>
            <p:nvPr/>
          </p:nvSpPr>
          <p:spPr>
            <a:xfrm>
              <a:off x="1495" y="3104"/>
              <a:ext cx="186" cy="3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8" name="任意多边形 235587"/>
            <p:cNvSpPr/>
            <p:nvPr/>
          </p:nvSpPr>
          <p:spPr>
            <a:xfrm>
              <a:off x="1717" y="3104"/>
              <a:ext cx="38" cy="3"/>
            </a:xfrm>
            <a:custGeom>
              <a:avLst/>
              <a:gdLst/>
              <a:ahLst/>
              <a:cxnLst/>
              <a:rect l="0" t="0" r="0" b="0"/>
              <a:pathLst>
                <a:path w="129">
                  <a:moveTo>
                    <a:pt x="0" y="0"/>
                  </a:moveTo>
                  <a:lnTo>
                    <a:pt x="128" y="0"/>
                  </a:lnTo>
                  <a:lnTo>
                    <a:pt x="1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9" name="任意多边形 235588"/>
            <p:cNvSpPr/>
            <p:nvPr/>
          </p:nvSpPr>
          <p:spPr>
            <a:xfrm>
              <a:off x="1792" y="3104"/>
              <a:ext cx="190" cy="3"/>
            </a:xfrm>
            <a:custGeom>
              <a:avLst/>
              <a:gdLst/>
              <a:ahLst/>
              <a:cxnLst/>
              <a:rect l="0" t="0" r="0" b="0"/>
              <a:pathLst>
                <a:path w="641">
                  <a:moveTo>
                    <a:pt x="0" y="0"/>
                  </a:moveTo>
                  <a:lnTo>
                    <a:pt x="640" y="0"/>
                  </a:lnTo>
                  <a:lnTo>
                    <a:pt x="64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0" name="任意多边形 235589"/>
            <p:cNvSpPr/>
            <p:nvPr/>
          </p:nvSpPr>
          <p:spPr>
            <a:xfrm>
              <a:off x="2019" y="3104"/>
              <a:ext cx="36" cy="3"/>
            </a:xfrm>
            <a:custGeom>
              <a:avLst/>
              <a:gdLst/>
              <a:ahLst/>
              <a:cxnLst/>
              <a:rect l="0" t="0" r="0" b="0"/>
              <a:pathLst>
                <a:path w="130">
                  <a:moveTo>
                    <a:pt x="0" y="0"/>
                  </a:moveTo>
                  <a:lnTo>
                    <a:pt x="129" y="0"/>
                  </a:lnTo>
                  <a:lnTo>
                    <a:pt x="13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1" name="任意多边形 235590"/>
            <p:cNvSpPr/>
            <p:nvPr/>
          </p:nvSpPr>
          <p:spPr>
            <a:xfrm>
              <a:off x="2092" y="3104"/>
              <a:ext cx="184" cy="3"/>
            </a:xfrm>
            <a:custGeom>
              <a:avLst/>
              <a:gdLst/>
              <a:ahLst/>
              <a:cxnLst/>
              <a:rect l="0" t="0" r="0" b="0"/>
              <a:pathLst>
                <a:path w="632">
                  <a:moveTo>
                    <a:pt x="0" y="0"/>
                  </a:moveTo>
                  <a:lnTo>
                    <a:pt x="631" y="0"/>
                  </a:lnTo>
                  <a:lnTo>
                    <a:pt x="63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2" name="任意多边形 235591"/>
            <p:cNvSpPr/>
            <p:nvPr/>
          </p:nvSpPr>
          <p:spPr>
            <a:xfrm>
              <a:off x="736" y="868"/>
              <a:ext cx="4" cy="2236"/>
            </a:xfrm>
            <a:custGeom>
              <a:avLst/>
              <a:gdLst/>
              <a:ahLst/>
              <a:cxnLst/>
              <a:rect l="0" t="0" r="0" b="0"/>
              <a:pathLst>
                <a:path w="1" h="7548">
                  <a:moveTo>
                    <a:pt x="0" y="0"/>
                  </a:moveTo>
                  <a:lnTo>
                    <a:pt x="0" y="7548"/>
                  </a:lnTo>
                  <a:lnTo>
                    <a:pt x="1" y="7548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3" name="任意多边形 235592"/>
            <p:cNvSpPr/>
            <p:nvPr/>
          </p:nvSpPr>
          <p:spPr>
            <a:xfrm>
              <a:off x="1111" y="868"/>
              <a:ext cx="2" cy="2729"/>
            </a:xfrm>
            <a:custGeom>
              <a:avLst/>
              <a:gdLst/>
              <a:ahLst/>
              <a:cxnLst/>
              <a:rect l="0" t="0" r="0" b="0"/>
              <a:pathLst>
                <a:path w="1" h="9214">
                  <a:moveTo>
                    <a:pt x="0" y="0"/>
                  </a:moveTo>
                  <a:lnTo>
                    <a:pt x="0" y="9214"/>
                  </a:lnTo>
                  <a:lnTo>
                    <a:pt x="1" y="9214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4" name="任意多边形 235593"/>
            <p:cNvSpPr/>
            <p:nvPr/>
          </p:nvSpPr>
          <p:spPr>
            <a:xfrm>
              <a:off x="3053" y="667"/>
              <a:ext cx="970" cy="917"/>
            </a:xfrm>
            <a:custGeom>
              <a:avLst/>
              <a:gdLst/>
              <a:ahLst/>
              <a:cxnLst/>
              <a:rect l="0" t="0" r="0" b="0"/>
              <a:pathLst>
                <a:path w="3323" h="3100">
                  <a:moveTo>
                    <a:pt x="3003" y="2646"/>
                  </a:moveTo>
                  <a:lnTo>
                    <a:pt x="3243" y="2171"/>
                  </a:lnTo>
                  <a:lnTo>
                    <a:pt x="3323" y="1645"/>
                  </a:lnTo>
                  <a:lnTo>
                    <a:pt x="3232" y="1121"/>
                  </a:lnTo>
                  <a:lnTo>
                    <a:pt x="2980" y="652"/>
                  </a:lnTo>
                  <a:lnTo>
                    <a:pt x="2594" y="286"/>
                  </a:lnTo>
                  <a:lnTo>
                    <a:pt x="2112" y="61"/>
                  </a:lnTo>
                  <a:lnTo>
                    <a:pt x="1584" y="0"/>
                  </a:lnTo>
                  <a:lnTo>
                    <a:pt x="1065" y="108"/>
                  </a:lnTo>
                  <a:lnTo>
                    <a:pt x="604" y="375"/>
                  </a:lnTo>
                  <a:lnTo>
                    <a:pt x="253" y="773"/>
                  </a:lnTo>
                  <a:lnTo>
                    <a:pt x="44" y="1262"/>
                  </a:lnTo>
                  <a:lnTo>
                    <a:pt x="0" y="1793"/>
                  </a:lnTo>
                  <a:lnTo>
                    <a:pt x="125" y="2310"/>
                  </a:lnTo>
                  <a:lnTo>
                    <a:pt x="407" y="2761"/>
                  </a:lnTo>
                  <a:lnTo>
                    <a:pt x="816" y="3100"/>
                  </a:lnTo>
                  <a:lnTo>
                    <a:pt x="817" y="310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5" name="任意多边形 235594"/>
            <p:cNvSpPr/>
            <p:nvPr/>
          </p:nvSpPr>
          <p:spPr>
            <a:xfrm>
              <a:off x="1961" y="475"/>
              <a:ext cx="2" cy="393"/>
            </a:xfrm>
            <a:custGeom>
              <a:avLst/>
              <a:gdLst/>
              <a:ahLst/>
              <a:cxnLst/>
              <a:rect l="0" t="0" r="0" b="0"/>
              <a:pathLst>
                <a:path w="1" h="1323">
                  <a:moveTo>
                    <a:pt x="0" y="0"/>
                  </a:moveTo>
                  <a:lnTo>
                    <a:pt x="0" y="1323"/>
                  </a:lnTo>
                  <a:lnTo>
                    <a:pt x="1" y="132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6" name="任意多边形 235595"/>
            <p:cNvSpPr/>
            <p:nvPr/>
          </p:nvSpPr>
          <p:spPr>
            <a:xfrm>
              <a:off x="1460" y="2421"/>
              <a:ext cx="816" cy="3"/>
            </a:xfrm>
            <a:custGeom>
              <a:avLst/>
              <a:gdLst/>
              <a:ahLst/>
              <a:cxnLst/>
              <a:rect l="0" t="0" r="0" b="0"/>
              <a:pathLst>
                <a:path w="2793">
                  <a:moveTo>
                    <a:pt x="279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7" name="任意多边形 235596"/>
            <p:cNvSpPr/>
            <p:nvPr/>
          </p:nvSpPr>
          <p:spPr>
            <a:xfrm>
              <a:off x="1460" y="3790"/>
              <a:ext cx="816" cy="2"/>
            </a:xfrm>
            <a:custGeom>
              <a:avLst/>
              <a:gdLst/>
              <a:ahLst/>
              <a:cxnLst/>
              <a:rect l="0" t="0" r="0" b="0"/>
              <a:pathLst>
                <a:path w="2793">
                  <a:moveTo>
                    <a:pt x="279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8" name="任意多边形 235597"/>
            <p:cNvSpPr/>
            <p:nvPr/>
          </p:nvSpPr>
          <p:spPr>
            <a:xfrm>
              <a:off x="1460" y="2421"/>
              <a:ext cx="3" cy="64"/>
            </a:xfrm>
            <a:custGeom>
              <a:avLst/>
              <a:gdLst/>
              <a:ahLst/>
              <a:cxnLst/>
              <a:rect l="0" t="0" r="0" b="0"/>
              <a:pathLst>
                <a:path w="1" h="220">
                  <a:moveTo>
                    <a:pt x="0" y="0"/>
                  </a:moveTo>
                  <a:lnTo>
                    <a:pt x="0" y="220"/>
                  </a:lnTo>
                  <a:lnTo>
                    <a:pt x="1" y="220"/>
                  </a:ln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9" name="任意多边形 235598"/>
            <p:cNvSpPr/>
            <p:nvPr/>
          </p:nvSpPr>
          <p:spPr>
            <a:xfrm>
              <a:off x="2276" y="2421"/>
              <a:ext cx="3" cy="1369"/>
            </a:xfrm>
            <a:custGeom>
              <a:avLst/>
              <a:gdLst/>
              <a:ahLst/>
              <a:cxnLst/>
              <a:rect l="0" t="0" r="0" b="0"/>
              <a:pathLst>
                <a:path w="1" h="4614">
                  <a:moveTo>
                    <a:pt x="0" y="0"/>
                  </a:moveTo>
                  <a:lnTo>
                    <a:pt x="0" y="4614"/>
                  </a:lnTo>
                  <a:lnTo>
                    <a:pt x="1" y="461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0" name="任意多边形 235599"/>
            <p:cNvSpPr/>
            <p:nvPr/>
          </p:nvSpPr>
          <p:spPr>
            <a:xfrm>
              <a:off x="200" y="3104"/>
              <a:ext cx="1260" cy="686"/>
            </a:xfrm>
            <a:custGeom>
              <a:avLst/>
              <a:gdLst/>
              <a:ahLst/>
              <a:cxnLst/>
              <a:rect l="0" t="0" r="0" b="0"/>
              <a:pathLst>
                <a:path w="4312" h="2308">
                  <a:moveTo>
                    <a:pt x="4312" y="23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1" name="任意多边形 235600"/>
            <p:cNvSpPr/>
            <p:nvPr/>
          </p:nvSpPr>
          <p:spPr>
            <a:xfrm>
              <a:off x="200" y="2421"/>
              <a:ext cx="1260" cy="683"/>
            </a:xfrm>
            <a:custGeom>
              <a:avLst/>
              <a:gdLst/>
              <a:ahLst/>
              <a:cxnLst/>
              <a:rect l="0" t="0" r="0" b="0"/>
              <a:pathLst>
                <a:path w="4312" h="2306">
                  <a:moveTo>
                    <a:pt x="4312" y="0"/>
                  </a:moveTo>
                  <a:lnTo>
                    <a:pt x="0" y="2306"/>
                  </a:lnTo>
                  <a:lnTo>
                    <a:pt x="1" y="230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2" name="任意多边形 235601"/>
            <p:cNvSpPr/>
            <p:nvPr/>
          </p:nvSpPr>
          <p:spPr>
            <a:xfrm>
              <a:off x="2276" y="475"/>
              <a:ext cx="3" cy="1367"/>
            </a:xfrm>
            <a:custGeom>
              <a:avLst/>
              <a:gdLst/>
              <a:ahLst/>
              <a:cxnLst/>
              <a:rect l="0" t="0" r="0" b="0"/>
              <a:pathLst>
                <a:path w="1" h="4615">
                  <a:moveTo>
                    <a:pt x="0" y="0"/>
                  </a:moveTo>
                  <a:lnTo>
                    <a:pt x="0" y="4615"/>
                  </a:lnTo>
                  <a:lnTo>
                    <a:pt x="1" y="461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3" name="任意多边形 235602"/>
            <p:cNvSpPr/>
            <p:nvPr/>
          </p:nvSpPr>
          <p:spPr>
            <a:xfrm>
              <a:off x="200" y="1159"/>
              <a:ext cx="1260" cy="683"/>
            </a:xfrm>
            <a:custGeom>
              <a:avLst/>
              <a:gdLst/>
              <a:ahLst/>
              <a:cxnLst/>
              <a:rect l="0" t="0" r="0" b="0"/>
              <a:pathLst>
                <a:path w="4312" h="2308">
                  <a:moveTo>
                    <a:pt x="4312" y="23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4" name="任意多边形 235603"/>
            <p:cNvSpPr/>
            <p:nvPr/>
          </p:nvSpPr>
          <p:spPr>
            <a:xfrm>
              <a:off x="200" y="868"/>
              <a:ext cx="536" cy="291"/>
            </a:xfrm>
            <a:custGeom>
              <a:avLst/>
              <a:gdLst/>
              <a:ahLst/>
              <a:cxnLst/>
              <a:rect l="0" t="0" r="0" b="0"/>
              <a:pathLst>
                <a:path w="1840" h="984">
                  <a:moveTo>
                    <a:pt x="1840" y="0"/>
                  </a:moveTo>
                  <a:lnTo>
                    <a:pt x="0" y="984"/>
                  </a:lnTo>
                  <a:lnTo>
                    <a:pt x="1" y="98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5" name="任意多边形 235604"/>
            <p:cNvSpPr/>
            <p:nvPr/>
          </p:nvSpPr>
          <p:spPr>
            <a:xfrm>
              <a:off x="1460" y="868"/>
              <a:ext cx="3" cy="974"/>
            </a:xfrm>
            <a:custGeom>
              <a:avLst/>
              <a:gdLst/>
              <a:ahLst/>
              <a:cxnLst/>
              <a:rect l="0" t="0" r="0" b="0"/>
              <a:pathLst>
                <a:path w="1" h="3292">
                  <a:moveTo>
                    <a:pt x="0" y="0"/>
                  </a:moveTo>
                  <a:lnTo>
                    <a:pt x="0" y="3292"/>
                  </a:lnTo>
                  <a:lnTo>
                    <a:pt x="1" y="3292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6" name="任意多边形 235605"/>
            <p:cNvSpPr/>
            <p:nvPr/>
          </p:nvSpPr>
          <p:spPr>
            <a:xfrm>
              <a:off x="2929" y="868"/>
              <a:ext cx="1218" cy="2"/>
            </a:xfrm>
            <a:custGeom>
              <a:avLst/>
              <a:gdLst/>
              <a:ahLst/>
              <a:cxnLst/>
              <a:rect l="0" t="0" r="0" b="0"/>
              <a:pathLst>
                <a:path w="4168">
                  <a:moveTo>
                    <a:pt x="416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7" name="任意多边形 235606"/>
            <p:cNvSpPr/>
            <p:nvPr/>
          </p:nvSpPr>
          <p:spPr>
            <a:xfrm>
              <a:off x="1460" y="1842"/>
              <a:ext cx="816" cy="3"/>
            </a:xfrm>
            <a:custGeom>
              <a:avLst/>
              <a:gdLst/>
              <a:ahLst/>
              <a:cxnLst/>
              <a:rect l="0" t="0" r="0" b="0"/>
              <a:pathLst>
                <a:path w="2793">
                  <a:moveTo>
                    <a:pt x="279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8" name="任意多边形 235607"/>
            <p:cNvSpPr/>
            <p:nvPr/>
          </p:nvSpPr>
          <p:spPr>
            <a:xfrm>
              <a:off x="1961" y="475"/>
              <a:ext cx="315" cy="3"/>
            </a:xfrm>
            <a:custGeom>
              <a:avLst/>
              <a:gdLst/>
              <a:ahLst/>
              <a:cxnLst/>
              <a:rect l="0" t="0" r="0" b="0"/>
              <a:pathLst>
                <a:path w="1078">
                  <a:moveTo>
                    <a:pt x="1078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9" name="任意多边形 235608"/>
            <p:cNvSpPr/>
            <p:nvPr/>
          </p:nvSpPr>
          <p:spPr>
            <a:xfrm>
              <a:off x="2862" y="475"/>
              <a:ext cx="1348" cy="1367"/>
            </a:xfrm>
            <a:custGeom>
              <a:avLst/>
              <a:gdLst/>
              <a:ahLst/>
              <a:cxnLst/>
              <a:rect l="0" t="0" r="0" b="0"/>
              <a:pathLst>
                <a:path w="4610" h="4615">
                  <a:moveTo>
                    <a:pt x="4609" y="2307"/>
                  </a:moveTo>
                  <a:lnTo>
                    <a:pt x="4496" y="1594"/>
                  </a:lnTo>
                  <a:lnTo>
                    <a:pt x="4169" y="951"/>
                  </a:lnTo>
                  <a:lnTo>
                    <a:pt x="3659" y="440"/>
                  </a:lnTo>
                  <a:lnTo>
                    <a:pt x="3017" y="112"/>
                  </a:lnTo>
                  <a:lnTo>
                    <a:pt x="2305" y="0"/>
                  </a:lnTo>
                  <a:lnTo>
                    <a:pt x="1593" y="112"/>
                  </a:lnTo>
                  <a:lnTo>
                    <a:pt x="950" y="440"/>
                  </a:lnTo>
                  <a:lnTo>
                    <a:pt x="440" y="951"/>
                  </a:lnTo>
                  <a:lnTo>
                    <a:pt x="112" y="1594"/>
                  </a:lnTo>
                  <a:lnTo>
                    <a:pt x="0" y="2307"/>
                  </a:lnTo>
                  <a:lnTo>
                    <a:pt x="112" y="3020"/>
                  </a:lnTo>
                  <a:lnTo>
                    <a:pt x="440" y="3663"/>
                  </a:lnTo>
                  <a:lnTo>
                    <a:pt x="950" y="4173"/>
                  </a:lnTo>
                  <a:lnTo>
                    <a:pt x="1593" y="4501"/>
                  </a:lnTo>
                  <a:lnTo>
                    <a:pt x="2305" y="4615"/>
                  </a:lnTo>
                  <a:lnTo>
                    <a:pt x="3017" y="4501"/>
                  </a:lnTo>
                  <a:lnTo>
                    <a:pt x="3659" y="4173"/>
                  </a:lnTo>
                  <a:lnTo>
                    <a:pt x="4169" y="3663"/>
                  </a:lnTo>
                  <a:lnTo>
                    <a:pt x="4496" y="3020"/>
                  </a:lnTo>
                  <a:lnTo>
                    <a:pt x="4609" y="2307"/>
                  </a:lnTo>
                  <a:lnTo>
                    <a:pt x="4610" y="2307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0" name="任意多边形 235609"/>
            <p:cNvSpPr/>
            <p:nvPr/>
          </p:nvSpPr>
          <p:spPr>
            <a:xfrm>
              <a:off x="1111" y="1653"/>
              <a:ext cx="925" cy="4"/>
            </a:xfrm>
            <a:custGeom>
              <a:avLst/>
              <a:gdLst/>
              <a:ahLst/>
              <a:cxnLst/>
              <a:rect l="0" t="0" r="0" b="0"/>
              <a:pathLst>
                <a:path w="3172">
                  <a:moveTo>
                    <a:pt x="0" y="0"/>
                  </a:moveTo>
                  <a:lnTo>
                    <a:pt x="3171" y="0"/>
                  </a:lnTo>
                  <a:lnTo>
                    <a:pt x="3172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1" name="任意多边形 235610"/>
            <p:cNvSpPr/>
            <p:nvPr/>
          </p:nvSpPr>
          <p:spPr>
            <a:xfrm>
              <a:off x="1991" y="1159"/>
              <a:ext cx="25" cy="71"/>
            </a:xfrm>
            <a:custGeom>
              <a:avLst/>
              <a:gdLst/>
              <a:ahLst/>
              <a:cxnLst/>
              <a:rect l="0" t="0" r="0" b="0"/>
              <a:pathLst>
                <a:path w="76" h="231">
                  <a:moveTo>
                    <a:pt x="0" y="231"/>
                  </a:moveTo>
                  <a:lnTo>
                    <a:pt x="76" y="231"/>
                  </a:lnTo>
                  <a:lnTo>
                    <a:pt x="39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2" name="任意多边形 235611"/>
            <p:cNvSpPr/>
            <p:nvPr/>
          </p:nvSpPr>
          <p:spPr>
            <a:xfrm>
              <a:off x="1991" y="1159"/>
              <a:ext cx="25" cy="71"/>
            </a:xfrm>
            <a:custGeom>
              <a:avLst/>
              <a:gdLst/>
              <a:ahLst/>
              <a:cxnLst/>
              <a:rect l="0" t="0" r="0" b="0"/>
              <a:pathLst>
                <a:path w="76" h="231">
                  <a:moveTo>
                    <a:pt x="0" y="231"/>
                  </a:moveTo>
                  <a:lnTo>
                    <a:pt x="76" y="231"/>
                  </a:lnTo>
                  <a:lnTo>
                    <a:pt x="39" y="0"/>
                  </a:lnTo>
                  <a:lnTo>
                    <a:pt x="0" y="23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3" name="任意多边形 235612"/>
            <p:cNvSpPr/>
            <p:nvPr/>
          </p:nvSpPr>
          <p:spPr>
            <a:xfrm>
              <a:off x="2004" y="1230"/>
              <a:ext cx="4" cy="420"/>
            </a:xfrm>
            <a:custGeom>
              <a:avLst/>
              <a:gdLst/>
              <a:ahLst/>
              <a:cxnLst/>
              <a:rect l="0" t="0" r="0" b="0"/>
              <a:pathLst>
                <a:path w="1" h="1427">
                  <a:moveTo>
                    <a:pt x="0" y="0"/>
                  </a:moveTo>
                  <a:lnTo>
                    <a:pt x="0" y="1427"/>
                  </a:lnTo>
                  <a:lnTo>
                    <a:pt x="1" y="14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4" name="任意多边形 235613"/>
            <p:cNvSpPr/>
            <p:nvPr/>
          </p:nvSpPr>
          <p:spPr>
            <a:xfrm>
              <a:off x="2004" y="1650"/>
              <a:ext cx="67" cy="3"/>
            </a:xfrm>
            <a:custGeom>
              <a:avLst/>
              <a:gdLst/>
              <a:ahLst/>
              <a:cxnLst/>
              <a:rect l="0" t="0" r="0" b="0"/>
              <a:pathLst>
                <a:path w="231">
                  <a:moveTo>
                    <a:pt x="0" y="0"/>
                  </a:moveTo>
                  <a:lnTo>
                    <a:pt x="230" y="0"/>
                  </a:lnTo>
                  <a:lnTo>
                    <a:pt x="23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5" name="任意多边形 235614"/>
            <p:cNvSpPr/>
            <p:nvPr/>
          </p:nvSpPr>
          <p:spPr>
            <a:xfrm>
              <a:off x="2071" y="1650"/>
              <a:ext cx="42" cy="3"/>
            </a:xfrm>
            <a:custGeom>
              <a:avLst/>
              <a:gdLst/>
              <a:ahLst/>
              <a:cxnLst/>
              <a:rect l="0" t="0" r="0" b="0"/>
              <a:pathLst>
                <a:path w="141">
                  <a:moveTo>
                    <a:pt x="0" y="0"/>
                  </a:moveTo>
                  <a:lnTo>
                    <a:pt x="140" y="0"/>
                  </a:lnTo>
                  <a:lnTo>
                    <a:pt x="14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6" name="任意多边形 235615"/>
            <p:cNvSpPr/>
            <p:nvPr/>
          </p:nvSpPr>
          <p:spPr>
            <a:xfrm>
              <a:off x="1991" y="1592"/>
              <a:ext cx="25" cy="67"/>
            </a:xfrm>
            <a:custGeom>
              <a:avLst/>
              <a:gdLst/>
              <a:ahLst/>
              <a:cxnLst/>
              <a:rect l="0" t="0" r="0" b="0"/>
              <a:pathLst>
                <a:path w="76" h="230">
                  <a:moveTo>
                    <a:pt x="76" y="0"/>
                  </a:moveTo>
                  <a:lnTo>
                    <a:pt x="0" y="0"/>
                  </a:lnTo>
                  <a:lnTo>
                    <a:pt x="39" y="23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7" name="任意多边形 235616"/>
            <p:cNvSpPr/>
            <p:nvPr/>
          </p:nvSpPr>
          <p:spPr>
            <a:xfrm>
              <a:off x="1991" y="1592"/>
              <a:ext cx="25" cy="67"/>
            </a:xfrm>
            <a:custGeom>
              <a:avLst/>
              <a:gdLst/>
              <a:ahLst/>
              <a:cxnLst/>
              <a:rect l="0" t="0" r="0" b="0"/>
              <a:pathLst>
                <a:path w="76" h="230">
                  <a:moveTo>
                    <a:pt x="76" y="0"/>
                  </a:moveTo>
                  <a:lnTo>
                    <a:pt x="0" y="0"/>
                  </a:lnTo>
                  <a:lnTo>
                    <a:pt x="39" y="230"/>
                  </a:ln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8" name="任意多边形 235617"/>
            <p:cNvSpPr/>
            <p:nvPr/>
          </p:nvSpPr>
          <p:spPr>
            <a:xfrm>
              <a:off x="2004" y="1159"/>
              <a:ext cx="4" cy="433"/>
            </a:xfrm>
            <a:custGeom>
              <a:avLst/>
              <a:gdLst/>
              <a:ahLst/>
              <a:cxnLst/>
              <a:rect l="0" t="0" r="0" b="0"/>
              <a:pathLst>
                <a:path w="1" h="1454">
                  <a:moveTo>
                    <a:pt x="0" y="145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9" name="任意多边形 235618"/>
            <p:cNvSpPr/>
            <p:nvPr/>
          </p:nvSpPr>
          <p:spPr>
            <a:xfrm>
              <a:off x="3181" y="1430"/>
              <a:ext cx="61" cy="52"/>
            </a:xfrm>
            <a:custGeom>
              <a:avLst/>
              <a:gdLst/>
              <a:ahLst/>
              <a:cxnLst/>
              <a:rect l="0" t="0" r="0" b="0"/>
              <a:pathLst>
                <a:path w="202" h="177">
                  <a:moveTo>
                    <a:pt x="202" y="59"/>
                  </a:moveTo>
                  <a:lnTo>
                    <a:pt x="0" y="177"/>
                  </a:lnTo>
                  <a:lnTo>
                    <a:pt x="153" y="0"/>
                  </a:lnTo>
                  <a:lnTo>
                    <a:pt x="202" y="59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0" name="任意多边形 235619"/>
            <p:cNvSpPr/>
            <p:nvPr/>
          </p:nvSpPr>
          <p:spPr>
            <a:xfrm>
              <a:off x="3181" y="1430"/>
              <a:ext cx="61" cy="52"/>
            </a:xfrm>
            <a:custGeom>
              <a:avLst/>
              <a:gdLst/>
              <a:ahLst/>
              <a:cxnLst/>
              <a:rect l="0" t="0" r="0" b="0"/>
              <a:pathLst>
                <a:path w="202" h="177">
                  <a:moveTo>
                    <a:pt x="202" y="59"/>
                  </a:moveTo>
                  <a:lnTo>
                    <a:pt x="0" y="177"/>
                  </a:lnTo>
                  <a:lnTo>
                    <a:pt x="153" y="0"/>
                  </a:lnTo>
                  <a:lnTo>
                    <a:pt x="202" y="5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1" name="任意多边形 235620"/>
            <p:cNvSpPr/>
            <p:nvPr/>
          </p:nvSpPr>
          <p:spPr>
            <a:xfrm>
              <a:off x="3235" y="1163"/>
              <a:ext cx="326" cy="274"/>
            </a:xfrm>
            <a:custGeom>
              <a:avLst/>
              <a:gdLst/>
              <a:ahLst/>
              <a:cxnLst/>
              <a:rect l="0" t="0" r="0" b="0"/>
              <a:pathLst>
                <a:path w="1116" h="934">
                  <a:moveTo>
                    <a:pt x="0" y="934"/>
                  </a:moveTo>
                  <a:lnTo>
                    <a:pt x="1115" y="0"/>
                  </a:lnTo>
                  <a:lnTo>
                    <a:pt x="1116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2" name="任意多边形 235621"/>
            <p:cNvSpPr/>
            <p:nvPr/>
          </p:nvSpPr>
          <p:spPr>
            <a:xfrm>
              <a:off x="3561" y="1163"/>
              <a:ext cx="83" cy="3"/>
            </a:xfrm>
            <a:custGeom>
              <a:avLst/>
              <a:gdLst/>
              <a:ahLst/>
              <a:cxnLst/>
              <a:rect l="0" t="0" r="0" b="0"/>
              <a:pathLst>
                <a:path w="283">
                  <a:moveTo>
                    <a:pt x="0" y="0"/>
                  </a:moveTo>
                  <a:lnTo>
                    <a:pt x="282" y="0"/>
                  </a:lnTo>
                  <a:lnTo>
                    <a:pt x="283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3" name="任意多边形 235622"/>
            <p:cNvSpPr/>
            <p:nvPr/>
          </p:nvSpPr>
          <p:spPr>
            <a:xfrm>
              <a:off x="736" y="2485"/>
              <a:ext cx="724" cy="1238"/>
            </a:xfrm>
            <a:custGeom>
              <a:avLst/>
              <a:gdLst/>
              <a:ahLst/>
              <a:cxnLst/>
              <a:rect l="0" t="0" r="0" b="0"/>
              <a:pathLst>
                <a:path w="2473" h="4173">
                  <a:moveTo>
                    <a:pt x="2472" y="0"/>
                  </a:moveTo>
                  <a:lnTo>
                    <a:pt x="1804" y="406"/>
                  </a:lnTo>
                  <a:lnTo>
                    <a:pt x="1063" y="882"/>
                  </a:lnTo>
                  <a:lnTo>
                    <a:pt x="335" y="1458"/>
                  </a:lnTo>
                  <a:lnTo>
                    <a:pt x="92" y="1768"/>
                  </a:lnTo>
                  <a:lnTo>
                    <a:pt x="0" y="2086"/>
                  </a:lnTo>
                  <a:lnTo>
                    <a:pt x="92" y="2404"/>
                  </a:lnTo>
                  <a:lnTo>
                    <a:pt x="335" y="2716"/>
                  </a:lnTo>
                  <a:lnTo>
                    <a:pt x="1063" y="3291"/>
                  </a:lnTo>
                  <a:lnTo>
                    <a:pt x="1804" y="3767"/>
                  </a:lnTo>
                  <a:lnTo>
                    <a:pt x="2472" y="4173"/>
                  </a:lnTo>
                  <a:lnTo>
                    <a:pt x="2473" y="4173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24" name="对象 235623"/>
            <p:cNvGraphicFramePr>
              <a:graphicFrameLocks/>
            </p:cNvGraphicFramePr>
            <p:nvPr/>
          </p:nvGraphicFramePr>
          <p:xfrm>
            <a:off x="2976" y="1966"/>
            <a:ext cx="2640" cy="2354"/>
          </p:xfrm>
          <a:graphic>
            <a:graphicData uri="http://schemas.openxmlformats.org/presentationml/2006/ole">
              <p:oleObj spid="_x0000_s72705" r:id="rId3" imgW="1495634" imgH="1333333" progId="PBrush">
                <p:embed/>
              </p:oleObj>
            </a:graphicData>
          </a:graphic>
        </p:graphicFrame>
        <p:sp>
          <p:nvSpPr>
            <p:cNvPr id="235625" name="文本框 235624"/>
            <p:cNvSpPr txBox="1"/>
            <p:nvPr/>
          </p:nvSpPr>
          <p:spPr>
            <a:xfrm>
              <a:off x="4608" y="2976"/>
              <a:ext cx="53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A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26" name="文本框 235625"/>
            <p:cNvSpPr txBox="1"/>
            <p:nvPr/>
          </p:nvSpPr>
          <p:spPr>
            <a:xfrm>
              <a:off x="4090" y="3024"/>
              <a:ext cx="513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B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27" name="文本框 235626"/>
            <p:cNvSpPr txBox="1"/>
            <p:nvPr/>
          </p:nvSpPr>
          <p:spPr>
            <a:xfrm>
              <a:off x="3504" y="3024"/>
              <a:ext cx="53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C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28" name="文本框 235627"/>
            <p:cNvSpPr txBox="1"/>
            <p:nvPr/>
          </p:nvSpPr>
          <p:spPr>
            <a:xfrm>
              <a:off x="605" y="593"/>
              <a:ext cx="495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c'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29" name="文本框 235628"/>
            <p:cNvSpPr txBox="1"/>
            <p:nvPr/>
          </p:nvSpPr>
          <p:spPr>
            <a:xfrm>
              <a:off x="610" y="2849"/>
              <a:ext cx="40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c</a:t>
              </a:r>
              <a:endParaRPr lang="en-US" altLang="zh-CN" sz="40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0" name="文本框 235629"/>
            <p:cNvSpPr txBox="1"/>
            <p:nvPr/>
          </p:nvSpPr>
          <p:spPr>
            <a:xfrm>
              <a:off x="1321" y="624"/>
              <a:ext cx="55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a'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1" name="文本框 235630"/>
            <p:cNvSpPr txBox="1"/>
            <p:nvPr/>
          </p:nvSpPr>
          <p:spPr>
            <a:xfrm>
              <a:off x="1344" y="3456"/>
              <a:ext cx="454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a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2" name="文本框 235631"/>
            <p:cNvSpPr txBox="1"/>
            <p:nvPr/>
          </p:nvSpPr>
          <p:spPr>
            <a:xfrm>
              <a:off x="4032" y="624"/>
              <a:ext cx="1274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a"(d")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3" name="矩形 235632"/>
            <p:cNvSpPr/>
            <p:nvPr/>
          </p:nvSpPr>
          <p:spPr>
            <a:xfrm>
              <a:off x="3648" y="624"/>
              <a:ext cx="52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en-US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 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35634" name="矩形 235633"/>
            <p:cNvSpPr/>
            <p:nvPr/>
          </p:nvSpPr>
          <p:spPr>
            <a:xfrm>
              <a:off x="956" y="624"/>
              <a:ext cx="660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b'</a:t>
              </a:r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235635" name="矩形 235634"/>
            <p:cNvSpPr/>
            <p:nvPr/>
          </p:nvSpPr>
          <p:spPr>
            <a:xfrm>
              <a:off x="960" y="3264"/>
              <a:ext cx="56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b</a:t>
              </a:r>
              <a:r>
                <a:rPr lang="en-US" altLang="zh-CN" sz="4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235636" name="文本框 235635"/>
            <p:cNvSpPr txBox="1"/>
            <p:nvPr/>
          </p:nvSpPr>
          <p:spPr>
            <a:xfrm>
              <a:off x="3600" y="432"/>
              <a:ext cx="507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b"</a:t>
              </a:r>
            </a:p>
          </p:txBody>
        </p:sp>
        <p:sp>
          <p:nvSpPr>
            <p:cNvPr id="235637" name="文本框 235636"/>
            <p:cNvSpPr txBox="1"/>
            <p:nvPr/>
          </p:nvSpPr>
          <p:spPr>
            <a:xfrm>
              <a:off x="4992" y="2736"/>
              <a:ext cx="624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D</a:t>
              </a:r>
              <a:endParaRPr lang="en-US" altLang="zh-CN" sz="4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8" name="文本框 235637"/>
            <p:cNvSpPr txBox="1"/>
            <p:nvPr/>
          </p:nvSpPr>
          <p:spPr>
            <a:xfrm>
              <a:off x="1776" y="3456"/>
              <a:ext cx="52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d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639" name="文本框 235638"/>
            <p:cNvSpPr txBox="1"/>
            <p:nvPr/>
          </p:nvSpPr>
          <p:spPr>
            <a:xfrm>
              <a:off x="1824" y="576"/>
              <a:ext cx="5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d'</a:t>
              </a:r>
              <a:endParaRPr lang="en-US" altLang="zh-CN" sz="4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35640" name="组合 235639"/>
            <p:cNvGrpSpPr/>
            <p:nvPr/>
          </p:nvGrpSpPr>
          <p:grpSpPr>
            <a:xfrm>
              <a:off x="3527" y="864"/>
              <a:ext cx="624" cy="1344"/>
              <a:chOff x="3527" y="864"/>
              <a:chExt cx="624" cy="1344"/>
            </a:xfrm>
          </p:grpSpPr>
          <p:sp>
            <p:nvSpPr>
              <p:cNvPr id="235641" name="直接连接符 235640"/>
              <p:cNvSpPr/>
              <p:nvPr/>
            </p:nvSpPr>
            <p:spPr>
              <a:xfrm>
                <a:off x="4151" y="864"/>
                <a:ext cx="0" cy="1248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2" name="直接连接符 235641"/>
              <p:cNvSpPr/>
              <p:nvPr/>
            </p:nvSpPr>
            <p:spPr>
              <a:xfrm>
                <a:off x="3527" y="1824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3" name="直接连接符 235642"/>
              <p:cNvSpPr/>
              <p:nvPr/>
            </p:nvSpPr>
            <p:spPr>
              <a:xfrm>
                <a:off x="3527" y="206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4" name="文本框 235643"/>
              <p:cNvSpPr txBox="1"/>
              <p:nvPr/>
            </p:nvSpPr>
            <p:spPr>
              <a:xfrm>
                <a:off x="3744" y="1584"/>
                <a:ext cx="292" cy="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chemeClr val="accent2"/>
                    </a:solidFill>
                    <a:latin typeface="Times New Roman" pitchFamily="18" charset="0"/>
                    <a:ea typeface="宋体" charset="-122"/>
                  </a:rPr>
                  <a:t>y</a:t>
                </a:r>
              </a:p>
            </p:txBody>
          </p:sp>
        </p:grpSp>
        <p:grpSp>
          <p:nvGrpSpPr>
            <p:cNvPr id="235645" name="组合 235644"/>
            <p:cNvGrpSpPr/>
            <p:nvPr/>
          </p:nvGrpSpPr>
          <p:grpSpPr>
            <a:xfrm>
              <a:off x="1920" y="3120"/>
              <a:ext cx="816" cy="576"/>
              <a:chOff x="1920" y="3120"/>
              <a:chExt cx="816" cy="576"/>
            </a:xfrm>
          </p:grpSpPr>
          <p:sp>
            <p:nvSpPr>
              <p:cNvPr id="235646" name="直接连接符 235645"/>
              <p:cNvSpPr/>
              <p:nvPr/>
            </p:nvSpPr>
            <p:spPr>
              <a:xfrm>
                <a:off x="1920" y="3696"/>
                <a:ext cx="768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7" name="直接连接符 235646"/>
              <p:cNvSpPr/>
              <p:nvPr/>
            </p:nvSpPr>
            <p:spPr>
              <a:xfrm>
                <a:off x="2256" y="3120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8" name="直接连接符 235647"/>
              <p:cNvSpPr/>
              <p:nvPr/>
            </p:nvSpPr>
            <p:spPr>
              <a:xfrm>
                <a:off x="2640" y="3120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9" name="文本框 235648"/>
              <p:cNvSpPr txBox="1"/>
              <p:nvPr/>
            </p:nvSpPr>
            <p:spPr>
              <a:xfrm rot="16200000">
                <a:off x="2254" y="3170"/>
                <a:ext cx="292" cy="48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400" b="1">
                    <a:solidFill>
                      <a:schemeClr val="accent2"/>
                    </a:solidFill>
                    <a:latin typeface="Times New Roman" pitchFamily="18" charset="0"/>
                    <a:ea typeface="宋体" charset="-122"/>
                  </a:rPr>
                  <a:t>y</a:t>
                </a:r>
              </a:p>
            </p:txBody>
          </p:sp>
        </p:grpSp>
        <p:sp>
          <p:nvSpPr>
            <p:cNvPr id="235650" name="文本框 235649"/>
            <p:cNvSpPr txBox="1"/>
            <p:nvPr/>
          </p:nvSpPr>
          <p:spPr>
            <a:xfrm>
              <a:off x="0" y="0"/>
              <a:ext cx="5243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3300"/>
                  </a:solidFill>
                  <a:latin typeface="黑体" charset="0"/>
                  <a:ea typeface="黑体" charset="0"/>
                </a:rPr>
                <a:t>题</a:t>
              </a:r>
              <a:r>
                <a:rPr lang="en-US" altLang="zh-CN" sz="2800">
                  <a:solidFill>
                    <a:srgbClr val="FF3300"/>
                  </a:solidFill>
                  <a:latin typeface="黑体" charset="0"/>
                  <a:ea typeface="黑体" charset="0"/>
                </a:rPr>
                <a:t>82</a:t>
              </a:r>
              <a:r>
                <a:rPr lang="en-US" altLang="zh-CN" sz="2800" dirty="0">
                  <a:latin typeface="黑体" charset="0"/>
                  <a:ea typeface="黑体" charset="0"/>
                </a:rPr>
                <a:t> </a:t>
              </a:r>
              <a:r>
                <a:rPr lang="zh-CN" altLang="en-US" sz="2800" dirty="0">
                  <a:solidFill>
                    <a:srgbClr val="0000FA"/>
                  </a:solidFill>
                  <a:latin typeface="黑体" charset="0"/>
                  <a:ea typeface="黑体" charset="0"/>
                </a:rPr>
                <a:t>试分析物体的表面交线，并画全三视图。</a:t>
              </a:r>
            </a:p>
          </p:txBody>
        </p:sp>
        <p:sp>
          <p:nvSpPr>
            <p:cNvPr id="235651" name="文本框 235650"/>
            <p:cNvSpPr txBox="1"/>
            <p:nvPr/>
          </p:nvSpPr>
          <p:spPr>
            <a:xfrm rot="16317241">
              <a:off x="1640" y="1192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  <p:sp>
          <p:nvSpPr>
            <p:cNvPr id="235652" name="文本框 235651"/>
            <p:cNvSpPr txBox="1"/>
            <p:nvPr/>
          </p:nvSpPr>
          <p:spPr>
            <a:xfrm rot="-2328823">
              <a:off x="3128" y="879"/>
              <a:ext cx="272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4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218113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 anchor="ctr"/>
          <a:lstStyle/>
          <a:p>
            <a:r>
              <a:rPr lang="zh-CN" altLang="en-US" sz="3200" dirty="0">
                <a:solidFill>
                  <a:srgbClr val="FF3300"/>
                </a:solidFill>
                <a:ea typeface="黑体" pitchFamily="2" charset="-122"/>
              </a:rPr>
              <a:t>相贯线的特殊情况</a:t>
            </a:r>
          </a:p>
        </p:txBody>
      </p:sp>
      <p:graphicFrame>
        <p:nvGraphicFramePr>
          <p:cNvPr id="218115" name="文本占位符 218114"/>
          <p:cNvGraphicFramePr>
            <a:graphicFrameLocks/>
          </p:cNvGraphicFramePr>
          <p:nvPr>
            <p:ph type="body" idx="1"/>
          </p:nvPr>
        </p:nvGraphicFramePr>
        <p:xfrm>
          <a:off x="0" y="1143000"/>
          <a:ext cx="9144000" cy="3475038"/>
        </p:xfrm>
        <a:graphic>
          <a:graphicData uri="http://schemas.openxmlformats.org/presentationml/2006/ole">
            <p:oleObj spid="_x0000_s73729" r:id="rId3" imgW="3933333" imgH="1495634" progId="PBrush">
              <p:embed/>
            </p:oleObj>
          </a:graphicData>
        </a:graphic>
      </p:graphicFrame>
      <p:sp>
        <p:nvSpPr>
          <p:cNvPr id="218116" name="圆角矩形标注 218115"/>
          <p:cNvSpPr/>
          <p:nvPr/>
        </p:nvSpPr>
        <p:spPr>
          <a:xfrm>
            <a:off x="533400" y="4419600"/>
            <a:ext cx="2209800" cy="990600"/>
          </a:xfrm>
          <a:prstGeom prst="wedgeRoundRectCallout">
            <a:avLst>
              <a:gd name="adj1" fmla="val -9843"/>
              <a:gd name="adj2" fmla="val -199838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交线为平面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曲线</a:t>
            </a:r>
            <a:r>
              <a:rPr lang="en-US" altLang="zh-CN" sz="2800" dirty="0">
                <a:latin typeface="黑体" charset="0"/>
                <a:ea typeface="黑体" charset="0"/>
              </a:rPr>
              <a:t>(</a:t>
            </a:r>
            <a:r>
              <a:rPr lang="zh-CN" altLang="en-US" sz="2800" dirty="0">
                <a:latin typeface="黑体" charset="0"/>
                <a:ea typeface="黑体" charset="0"/>
              </a:rPr>
              <a:t>圆</a:t>
            </a:r>
            <a:r>
              <a:rPr lang="en-US" altLang="zh-CN" sz="2800">
                <a:latin typeface="黑体" charset="0"/>
                <a:ea typeface="黑体" charset="0"/>
              </a:rPr>
              <a:t>)</a:t>
            </a:r>
          </a:p>
        </p:txBody>
      </p:sp>
      <p:sp>
        <p:nvSpPr>
          <p:cNvPr id="218117" name="圆角矩形标注 218116"/>
          <p:cNvSpPr/>
          <p:nvPr/>
        </p:nvSpPr>
        <p:spPr>
          <a:xfrm>
            <a:off x="3124200" y="4648200"/>
            <a:ext cx="2362200" cy="1295400"/>
          </a:xfrm>
          <a:prstGeom prst="wedgeRoundRectCallout">
            <a:avLst>
              <a:gd name="adj1" fmla="val -2421"/>
              <a:gd name="adj2" fmla="val -142648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交线为平面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曲线</a:t>
            </a:r>
            <a:r>
              <a:rPr lang="en-US" altLang="zh-CN" sz="2800" dirty="0">
                <a:latin typeface="黑体" charset="0"/>
                <a:ea typeface="黑体" charset="0"/>
              </a:rPr>
              <a:t>(</a:t>
            </a:r>
            <a:r>
              <a:rPr lang="zh-CN" altLang="en-US" sz="2800" dirty="0">
                <a:latin typeface="黑体" charset="0"/>
                <a:ea typeface="黑体" charset="0"/>
              </a:rPr>
              <a:t>椭圆</a:t>
            </a:r>
            <a:r>
              <a:rPr lang="en-US" altLang="zh-CN" sz="2800">
                <a:latin typeface="黑体" charset="0"/>
                <a:ea typeface="黑体" charset="0"/>
              </a:rPr>
              <a:t>)</a:t>
            </a:r>
          </a:p>
        </p:txBody>
      </p:sp>
      <p:sp>
        <p:nvSpPr>
          <p:cNvPr id="218118" name="圆角矩形标注 218117"/>
          <p:cNvSpPr/>
          <p:nvPr/>
        </p:nvSpPr>
        <p:spPr>
          <a:xfrm>
            <a:off x="6248400" y="4648200"/>
            <a:ext cx="2057400" cy="914400"/>
          </a:xfrm>
          <a:prstGeom prst="wedgeRoundRectCallout">
            <a:avLst>
              <a:gd name="adj1" fmla="val 20292"/>
              <a:gd name="adj2" fmla="val -140972"/>
              <a:gd name="adj3" fmla="val 16667"/>
            </a:avLst>
          </a:prstGeom>
          <a:solidFill>
            <a:srgbClr val="FF33CC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交线为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直线</a:t>
            </a:r>
          </a:p>
        </p:txBody>
      </p:sp>
      <p:sp>
        <p:nvSpPr>
          <p:cNvPr id="218119" name="矩形 218118"/>
          <p:cNvSpPr/>
          <p:nvPr/>
        </p:nvSpPr>
        <p:spPr>
          <a:xfrm>
            <a:off x="7213600" y="6477000"/>
            <a:ext cx="1822450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相贯线的作图方法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39307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bldLvl="0" animBg="1"/>
      <p:bldP spid="218117" grpId="0" bldLvl="0" animBg="1"/>
      <p:bldP spid="21811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214017"/>
          <p:cNvSpPr>
            <a:spLocks noGrp="1"/>
          </p:cNvSpPr>
          <p:nvPr>
            <p:ph type="title"/>
          </p:nvPr>
        </p:nvSpPr>
        <p:spPr>
          <a:xfrm>
            <a:off x="26988" y="0"/>
            <a:ext cx="4953000" cy="1371600"/>
          </a:xfrm>
        </p:spPr>
        <p:txBody>
          <a:bodyPr anchor="ctr"/>
          <a:lstStyle/>
          <a:p>
            <a:r>
              <a:rPr lang="en-US" altLang="zh-CN" sz="3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36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相贯线的性质</a:t>
            </a:r>
          </a:p>
        </p:txBody>
      </p:sp>
      <p:sp>
        <p:nvSpPr>
          <p:cNvPr id="214019" name="文本占位符 214018"/>
          <p:cNvSpPr>
            <a:spLocks noGrp="1"/>
          </p:cNvSpPr>
          <p:nvPr>
            <p:ph type="body" idx="1"/>
          </p:nvPr>
        </p:nvSpPr>
        <p:spPr>
          <a:xfrm>
            <a:off x="255588" y="1219200"/>
            <a:ext cx="8574087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相贯线是相交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两立体表面共有点组成的共有线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一般情况下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相贯线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是封闭的空间曲线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特殊情况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下也可以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是平面曲线或直线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相贯线的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形状与两立体的形状及两立体的相对位置有关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14020" name="矩形 214019"/>
          <p:cNvSpPr/>
          <p:nvPr/>
        </p:nvSpPr>
        <p:spPr>
          <a:xfrm>
            <a:off x="6216650" y="6518275"/>
            <a:ext cx="2846388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相对位置变化对相贯线的影响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307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216065"/>
          <p:cNvSpPr>
            <a:spLocks noGrp="1"/>
          </p:cNvSpPr>
          <p:nvPr>
            <p:ph type="title"/>
          </p:nvPr>
        </p:nvSpPr>
        <p:spPr>
          <a:xfrm>
            <a:off x="-19050" y="0"/>
            <a:ext cx="9144000" cy="762000"/>
          </a:xfrm>
        </p:spPr>
        <p:txBody>
          <a:bodyPr anchor="ctr"/>
          <a:lstStyle/>
          <a:p>
            <a:pPr algn="l"/>
            <a:r>
              <a:rPr lang="zh-CN" altLang="en-US" sz="3200" dirty="0">
                <a:solidFill>
                  <a:srgbClr val="0000FA"/>
                </a:solidFill>
                <a:ea typeface="黑体" pitchFamily="2" charset="-122"/>
              </a:rPr>
              <a:t>两立体形状对相贯线形状的影响（一）</a:t>
            </a:r>
          </a:p>
        </p:txBody>
      </p:sp>
      <p:graphicFrame>
        <p:nvGraphicFramePr>
          <p:cNvPr id="216067" name="文本占位符 216066"/>
          <p:cNvGraphicFramePr>
            <a:graphicFrameLocks/>
          </p:cNvGraphicFramePr>
          <p:nvPr>
            <p:ph type="body" idx="1"/>
          </p:nvPr>
        </p:nvGraphicFramePr>
        <p:xfrm>
          <a:off x="285750" y="1905000"/>
          <a:ext cx="8458200" cy="3259138"/>
        </p:xfrm>
        <a:graphic>
          <a:graphicData uri="http://schemas.openxmlformats.org/presentationml/2006/ole">
            <p:oleObj spid="_x0000_s77825" r:id="rId3" imgW="3905795" imgH="1504762" progId="PBrush">
              <p:embed/>
            </p:oleObj>
          </a:graphicData>
        </a:graphic>
      </p:graphicFrame>
      <p:sp>
        <p:nvSpPr>
          <p:cNvPr id="216068" name="圆角矩形标注 216067"/>
          <p:cNvSpPr/>
          <p:nvPr/>
        </p:nvSpPr>
        <p:spPr>
          <a:xfrm>
            <a:off x="405130" y="880110"/>
            <a:ext cx="2014855" cy="1177925"/>
          </a:xfrm>
          <a:prstGeom prst="wedgeRoundRectCallout">
            <a:avLst>
              <a:gd name="adj1" fmla="val 31032"/>
              <a:gd name="adj2" fmla="val 77995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直径不同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的两圆柱</a:t>
            </a:r>
          </a:p>
        </p:txBody>
      </p:sp>
      <p:sp>
        <p:nvSpPr>
          <p:cNvPr id="216069" name="圆角矩形标注 216068"/>
          <p:cNvSpPr/>
          <p:nvPr/>
        </p:nvSpPr>
        <p:spPr>
          <a:xfrm>
            <a:off x="5925185" y="5106670"/>
            <a:ext cx="1792605" cy="1073785"/>
          </a:xfrm>
          <a:prstGeom prst="wedgeRoundRectCallout">
            <a:avLst>
              <a:gd name="adj1" fmla="val -12704"/>
              <a:gd name="adj2" fmla="val -140194"/>
              <a:gd name="adj3" fmla="val 16667"/>
            </a:avLst>
          </a:prstGeom>
          <a:solidFill>
            <a:schemeClr val="accent2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直径相同</a:t>
            </a:r>
          </a:p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的两圆柱</a:t>
            </a:r>
          </a:p>
        </p:txBody>
      </p:sp>
      <p:sp>
        <p:nvSpPr>
          <p:cNvPr id="216070" name="圆角矩形标注 216069"/>
          <p:cNvSpPr/>
          <p:nvPr/>
        </p:nvSpPr>
        <p:spPr>
          <a:xfrm>
            <a:off x="1864995" y="4855845"/>
            <a:ext cx="2133600" cy="1017905"/>
          </a:xfrm>
          <a:prstGeom prst="wedgeRoundRectCallout">
            <a:avLst>
              <a:gd name="adj1" fmla="val -10625"/>
              <a:gd name="adj2" fmla="val -160833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封闭的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空间曲线</a:t>
            </a:r>
          </a:p>
        </p:txBody>
      </p:sp>
      <p:sp>
        <p:nvSpPr>
          <p:cNvPr id="216071" name="圆角矩形标注 216070"/>
          <p:cNvSpPr/>
          <p:nvPr/>
        </p:nvSpPr>
        <p:spPr>
          <a:xfrm>
            <a:off x="3756660" y="1275080"/>
            <a:ext cx="1710690" cy="1010920"/>
          </a:xfrm>
          <a:prstGeom prst="wedgeRoundRectCallout">
            <a:avLst>
              <a:gd name="adj1" fmla="val 101250"/>
              <a:gd name="adj2" fmla="val 153125"/>
              <a:gd name="adj3" fmla="val 16667"/>
            </a:avLst>
          </a:prstGeom>
          <a:solidFill>
            <a:srgbClr val="FF33CC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平面曲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线椭圆</a:t>
            </a:r>
          </a:p>
        </p:txBody>
      </p:sp>
      <p:sp>
        <p:nvSpPr>
          <p:cNvPr id="216072" name="矩形 216071"/>
          <p:cNvSpPr/>
          <p:nvPr/>
        </p:nvSpPr>
        <p:spPr>
          <a:xfrm>
            <a:off x="6065838" y="6518275"/>
            <a:ext cx="3051175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两立体形状对相贯线形状的影响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文本占位符 217089"/>
          <p:cNvGraphicFramePr>
            <a:graphicFrameLocks/>
          </p:cNvGraphicFramePr>
          <p:nvPr>
            <p:ph type="body" idx="1"/>
          </p:nvPr>
        </p:nvGraphicFramePr>
        <p:xfrm>
          <a:off x="-19050" y="904875"/>
          <a:ext cx="9144000" cy="4129088"/>
        </p:xfrm>
        <a:graphic>
          <a:graphicData uri="http://schemas.openxmlformats.org/presentationml/2006/ole">
            <p:oleObj spid="_x0000_s78849" r:id="rId3" imgW="3142857" imgH="1419048" progId="PBrush">
              <p:embed/>
            </p:oleObj>
          </a:graphicData>
        </a:graphic>
      </p:graphicFrame>
      <p:sp>
        <p:nvSpPr>
          <p:cNvPr id="217091" name="圆角矩形标注 217090"/>
          <p:cNvSpPr/>
          <p:nvPr/>
        </p:nvSpPr>
        <p:spPr>
          <a:xfrm>
            <a:off x="5995035" y="4876800"/>
            <a:ext cx="1765300" cy="817245"/>
          </a:xfrm>
          <a:prstGeom prst="wedgeRoundRectCallout">
            <a:avLst>
              <a:gd name="adj1" fmla="val -26796"/>
              <a:gd name="adj2" fmla="val -187056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圆锥贯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穿圆柱</a:t>
            </a:r>
          </a:p>
        </p:txBody>
      </p:sp>
      <p:sp>
        <p:nvSpPr>
          <p:cNvPr id="217092" name="圆角矩形标注 217091"/>
          <p:cNvSpPr/>
          <p:nvPr/>
        </p:nvSpPr>
        <p:spPr>
          <a:xfrm>
            <a:off x="1727835" y="4973955"/>
            <a:ext cx="1786255" cy="970280"/>
          </a:xfrm>
          <a:prstGeom prst="wedgeRoundRectCallout">
            <a:avLst>
              <a:gd name="adj1" fmla="val -5069"/>
              <a:gd name="adj2" fmla="val -142708"/>
              <a:gd name="adj3" fmla="val 16667"/>
            </a:avLst>
          </a:prstGeom>
          <a:solidFill>
            <a:srgbClr val="FFFF00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圆柱贯</a:t>
            </a:r>
          </a:p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穿圆锥</a:t>
            </a:r>
          </a:p>
        </p:txBody>
      </p:sp>
      <p:sp>
        <p:nvSpPr>
          <p:cNvPr id="217094" name="矩形 217093"/>
          <p:cNvSpPr/>
          <p:nvPr/>
        </p:nvSpPr>
        <p:spPr>
          <a:xfrm>
            <a:off x="440849" y="267018"/>
            <a:ext cx="709168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0000FA"/>
                </a:solidFill>
                <a:latin typeface="Times New Roman" pitchFamily="18" charset="0"/>
                <a:ea typeface="黑体" pitchFamily="2" charset="-122"/>
              </a:rPr>
              <a:t>两立体形状对相贯线形状的影响（二）</a:t>
            </a:r>
          </a:p>
        </p:txBody>
      </p:sp>
      <p:sp>
        <p:nvSpPr>
          <p:cNvPr id="217095" name="矩形 217094"/>
          <p:cNvSpPr/>
          <p:nvPr/>
        </p:nvSpPr>
        <p:spPr>
          <a:xfrm>
            <a:off x="7194550" y="6513513"/>
            <a:ext cx="1822450" cy="336550"/>
          </a:xfrm>
          <a:prstGeom prst="rect">
            <a:avLst/>
          </a:prstGeom>
          <a:noFill/>
          <a:ln w="25400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相贯线的特殊情况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5337" y="-1397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97" name="对象 179296"/>
          <p:cNvGraphicFramePr>
            <a:graphicFrameLocks/>
          </p:cNvGraphicFramePr>
          <p:nvPr/>
        </p:nvGraphicFramePr>
        <p:xfrm>
          <a:off x="5181600" y="3176588"/>
          <a:ext cx="3733800" cy="3681412"/>
        </p:xfrm>
        <a:graphic>
          <a:graphicData uri="http://schemas.openxmlformats.org/presentationml/2006/ole">
            <p:oleObj spid="_x0000_s29697" r:id="rId3" imgW="3134162" imgH="2610214" progId="PBrush">
              <p:embed/>
            </p:oleObj>
          </a:graphicData>
        </a:graphic>
      </p:graphicFrame>
      <p:grpSp>
        <p:nvGrpSpPr>
          <p:cNvPr id="179309" name="组合 179308"/>
          <p:cNvGrpSpPr/>
          <p:nvPr/>
        </p:nvGrpSpPr>
        <p:grpSpPr>
          <a:xfrm>
            <a:off x="311150" y="977900"/>
            <a:ext cx="5867400" cy="5334000"/>
            <a:chOff x="288" y="240"/>
            <a:chExt cx="3600" cy="3360"/>
          </a:xfrm>
        </p:grpSpPr>
        <p:sp>
          <p:nvSpPr>
            <p:cNvPr id="179202" name="直接连接符 179201"/>
            <p:cNvSpPr/>
            <p:nvPr/>
          </p:nvSpPr>
          <p:spPr>
            <a:xfrm>
              <a:off x="1139" y="310"/>
              <a:ext cx="2" cy="2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3" name="直接连接符 179202"/>
            <p:cNvSpPr/>
            <p:nvPr/>
          </p:nvSpPr>
          <p:spPr>
            <a:xfrm>
              <a:off x="1139" y="617"/>
              <a:ext cx="2" cy="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4" name="直接连接符 179203"/>
            <p:cNvSpPr/>
            <p:nvPr/>
          </p:nvSpPr>
          <p:spPr>
            <a:xfrm>
              <a:off x="1139" y="757"/>
              <a:ext cx="2" cy="35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5" name="直接连接符 179204"/>
            <p:cNvSpPr/>
            <p:nvPr/>
          </p:nvSpPr>
          <p:spPr>
            <a:xfrm>
              <a:off x="1139" y="1180"/>
              <a:ext cx="2" cy="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6" name="直接连接符 179205"/>
            <p:cNvSpPr/>
            <p:nvPr/>
          </p:nvSpPr>
          <p:spPr>
            <a:xfrm>
              <a:off x="1139" y="1321"/>
              <a:ext cx="2" cy="23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7" name="直接连接符 179206"/>
            <p:cNvSpPr/>
            <p:nvPr/>
          </p:nvSpPr>
          <p:spPr>
            <a:xfrm>
              <a:off x="288" y="2778"/>
              <a:ext cx="17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8" name="直接连接符 179207"/>
            <p:cNvSpPr/>
            <p:nvPr/>
          </p:nvSpPr>
          <p:spPr>
            <a:xfrm>
              <a:off x="537" y="2778"/>
              <a:ext cx="7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9" name="直接连接符 179208"/>
            <p:cNvSpPr/>
            <p:nvPr/>
          </p:nvSpPr>
          <p:spPr>
            <a:xfrm>
              <a:off x="679" y="2778"/>
              <a:ext cx="35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0" name="直接连接符 179209"/>
            <p:cNvSpPr/>
            <p:nvPr/>
          </p:nvSpPr>
          <p:spPr>
            <a:xfrm>
              <a:off x="1103" y="2778"/>
              <a:ext cx="71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1" name="直接连接符 179210"/>
            <p:cNvSpPr/>
            <p:nvPr/>
          </p:nvSpPr>
          <p:spPr>
            <a:xfrm>
              <a:off x="1245" y="2778"/>
              <a:ext cx="35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2" name="直接连接符 179211"/>
            <p:cNvSpPr/>
            <p:nvPr/>
          </p:nvSpPr>
          <p:spPr>
            <a:xfrm>
              <a:off x="1671" y="2778"/>
              <a:ext cx="7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3" name="直接连接符 179212"/>
            <p:cNvSpPr/>
            <p:nvPr/>
          </p:nvSpPr>
          <p:spPr>
            <a:xfrm>
              <a:off x="1814" y="2778"/>
              <a:ext cx="17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4" name="直接连接符 179213"/>
            <p:cNvSpPr/>
            <p:nvPr/>
          </p:nvSpPr>
          <p:spPr>
            <a:xfrm>
              <a:off x="3104" y="240"/>
              <a:ext cx="2" cy="1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5" name="直接连接符 179214"/>
            <p:cNvSpPr/>
            <p:nvPr/>
          </p:nvSpPr>
          <p:spPr>
            <a:xfrm>
              <a:off x="3104" y="500"/>
              <a:ext cx="2" cy="7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6" name="直接连接符 179215"/>
            <p:cNvSpPr/>
            <p:nvPr/>
          </p:nvSpPr>
          <p:spPr>
            <a:xfrm>
              <a:off x="3104" y="641"/>
              <a:ext cx="2" cy="35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7" name="直接连接符 179216"/>
            <p:cNvSpPr/>
            <p:nvPr/>
          </p:nvSpPr>
          <p:spPr>
            <a:xfrm>
              <a:off x="3104" y="1064"/>
              <a:ext cx="2" cy="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8" name="直接连接符 179217"/>
            <p:cNvSpPr/>
            <p:nvPr/>
          </p:nvSpPr>
          <p:spPr>
            <a:xfrm>
              <a:off x="3104" y="1205"/>
              <a:ext cx="2" cy="18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9" name="任意多边形 179218"/>
            <p:cNvSpPr/>
            <p:nvPr/>
          </p:nvSpPr>
          <p:spPr>
            <a:xfrm>
              <a:off x="359" y="2002"/>
              <a:ext cx="1562" cy="1552"/>
            </a:xfrm>
            <a:custGeom>
              <a:avLst/>
              <a:gdLst/>
              <a:ahLst/>
              <a:cxnLst/>
              <a:rect l="0" t="0" r="0" b="0"/>
              <a:pathLst>
                <a:path w="7034" h="7043">
                  <a:moveTo>
                    <a:pt x="7034" y="3522"/>
                  </a:moveTo>
                  <a:lnTo>
                    <a:pt x="6914" y="2610"/>
                  </a:lnTo>
                  <a:lnTo>
                    <a:pt x="6562" y="1762"/>
                  </a:lnTo>
                  <a:lnTo>
                    <a:pt x="6003" y="1032"/>
                  </a:lnTo>
                  <a:lnTo>
                    <a:pt x="5275" y="473"/>
                  </a:lnTo>
                  <a:lnTo>
                    <a:pt x="4427" y="120"/>
                  </a:lnTo>
                  <a:lnTo>
                    <a:pt x="3516" y="0"/>
                  </a:lnTo>
                  <a:lnTo>
                    <a:pt x="2606" y="120"/>
                  </a:lnTo>
                  <a:lnTo>
                    <a:pt x="1759" y="473"/>
                  </a:lnTo>
                  <a:lnTo>
                    <a:pt x="1030" y="1032"/>
                  </a:lnTo>
                  <a:lnTo>
                    <a:pt x="471" y="1762"/>
                  </a:lnTo>
                  <a:lnTo>
                    <a:pt x="120" y="2610"/>
                  </a:lnTo>
                  <a:lnTo>
                    <a:pt x="0" y="3522"/>
                  </a:lnTo>
                  <a:lnTo>
                    <a:pt x="120" y="4433"/>
                  </a:lnTo>
                  <a:lnTo>
                    <a:pt x="471" y="5282"/>
                  </a:lnTo>
                  <a:lnTo>
                    <a:pt x="1030" y="6012"/>
                  </a:lnTo>
                  <a:lnTo>
                    <a:pt x="1759" y="6570"/>
                  </a:lnTo>
                  <a:lnTo>
                    <a:pt x="2606" y="6923"/>
                  </a:lnTo>
                  <a:lnTo>
                    <a:pt x="3516" y="7043"/>
                  </a:lnTo>
                  <a:lnTo>
                    <a:pt x="4427" y="6923"/>
                  </a:lnTo>
                  <a:lnTo>
                    <a:pt x="5275" y="6570"/>
                  </a:lnTo>
                  <a:lnTo>
                    <a:pt x="6003" y="6012"/>
                  </a:lnTo>
                  <a:lnTo>
                    <a:pt x="6562" y="5282"/>
                  </a:lnTo>
                  <a:lnTo>
                    <a:pt x="6914" y="4433"/>
                  </a:lnTo>
                  <a:lnTo>
                    <a:pt x="7034" y="3522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0" name="任意多边形 179219"/>
            <p:cNvSpPr/>
            <p:nvPr/>
          </p:nvSpPr>
          <p:spPr>
            <a:xfrm>
              <a:off x="878" y="2519"/>
              <a:ext cx="522" cy="518"/>
            </a:xfrm>
            <a:custGeom>
              <a:avLst/>
              <a:gdLst/>
              <a:ahLst/>
              <a:cxnLst/>
              <a:rect l="0" t="0" r="0" b="0"/>
              <a:pathLst>
                <a:path w="2345" h="2347">
                  <a:moveTo>
                    <a:pt x="2345" y="1174"/>
                  </a:moveTo>
                  <a:lnTo>
                    <a:pt x="2256" y="725"/>
                  </a:lnTo>
                  <a:lnTo>
                    <a:pt x="2001" y="344"/>
                  </a:lnTo>
                  <a:lnTo>
                    <a:pt x="1621" y="89"/>
                  </a:lnTo>
                  <a:lnTo>
                    <a:pt x="1172" y="0"/>
                  </a:lnTo>
                  <a:lnTo>
                    <a:pt x="725" y="89"/>
                  </a:lnTo>
                  <a:lnTo>
                    <a:pt x="343" y="344"/>
                  </a:lnTo>
                  <a:lnTo>
                    <a:pt x="90" y="725"/>
                  </a:lnTo>
                  <a:lnTo>
                    <a:pt x="0" y="1174"/>
                  </a:lnTo>
                  <a:lnTo>
                    <a:pt x="90" y="1622"/>
                  </a:lnTo>
                  <a:lnTo>
                    <a:pt x="343" y="2004"/>
                  </a:lnTo>
                  <a:lnTo>
                    <a:pt x="725" y="2258"/>
                  </a:lnTo>
                  <a:lnTo>
                    <a:pt x="1172" y="2347"/>
                  </a:lnTo>
                  <a:lnTo>
                    <a:pt x="1621" y="2258"/>
                  </a:lnTo>
                  <a:lnTo>
                    <a:pt x="2001" y="2004"/>
                  </a:lnTo>
                  <a:lnTo>
                    <a:pt x="2256" y="1622"/>
                  </a:lnTo>
                  <a:lnTo>
                    <a:pt x="2345" y="1174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直接连接符 179220"/>
            <p:cNvSpPr/>
            <p:nvPr/>
          </p:nvSpPr>
          <p:spPr>
            <a:xfrm>
              <a:off x="690" y="2145"/>
              <a:ext cx="2" cy="1265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直接连接符 179221"/>
            <p:cNvSpPr/>
            <p:nvPr/>
          </p:nvSpPr>
          <p:spPr>
            <a:xfrm>
              <a:off x="1565" y="2127"/>
              <a:ext cx="2" cy="130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直接连接符 179222"/>
            <p:cNvSpPr/>
            <p:nvPr/>
          </p:nvSpPr>
          <p:spPr>
            <a:xfrm>
              <a:off x="692" y="354"/>
              <a:ext cx="875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直接连接符 179223"/>
            <p:cNvSpPr/>
            <p:nvPr/>
          </p:nvSpPr>
          <p:spPr>
            <a:xfrm>
              <a:off x="1567" y="354"/>
              <a:ext cx="2" cy="28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直接连接符 179224"/>
            <p:cNvSpPr/>
            <p:nvPr/>
          </p:nvSpPr>
          <p:spPr>
            <a:xfrm>
              <a:off x="1567" y="636"/>
              <a:ext cx="356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6" name="直接连接符 179225"/>
            <p:cNvSpPr/>
            <p:nvPr/>
          </p:nvSpPr>
          <p:spPr>
            <a:xfrm>
              <a:off x="1923" y="636"/>
              <a:ext cx="2" cy="564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7" name="直接连接符 179226"/>
            <p:cNvSpPr/>
            <p:nvPr/>
          </p:nvSpPr>
          <p:spPr>
            <a:xfrm flipH="1">
              <a:off x="1805" y="1200"/>
              <a:ext cx="118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8" name="直接连接符 179227"/>
            <p:cNvSpPr/>
            <p:nvPr/>
          </p:nvSpPr>
          <p:spPr>
            <a:xfrm>
              <a:off x="1805" y="1200"/>
              <a:ext cx="2" cy="28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9" name="直接连接符 179228"/>
            <p:cNvSpPr/>
            <p:nvPr/>
          </p:nvSpPr>
          <p:spPr>
            <a:xfrm flipH="1">
              <a:off x="479" y="1482"/>
              <a:ext cx="1326" cy="2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0" name="直接连接符 179229"/>
            <p:cNvSpPr/>
            <p:nvPr/>
          </p:nvSpPr>
          <p:spPr>
            <a:xfrm flipV="1">
              <a:off x="479" y="1200"/>
              <a:ext cx="2" cy="28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1" name="直接连接符 179230"/>
            <p:cNvSpPr/>
            <p:nvPr/>
          </p:nvSpPr>
          <p:spPr>
            <a:xfrm flipH="1">
              <a:off x="361" y="1200"/>
              <a:ext cx="118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2" name="直接连接符 179231"/>
            <p:cNvSpPr/>
            <p:nvPr/>
          </p:nvSpPr>
          <p:spPr>
            <a:xfrm flipV="1">
              <a:off x="361" y="636"/>
              <a:ext cx="2" cy="564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3" name="直接连接符 179232"/>
            <p:cNvSpPr/>
            <p:nvPr/>
          </p:nvSpPr>
          <p:spPr>
            <a:xfrm>
              <a:off x="361" y="636"/>
              <a:ext cx="331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4" name="直接连接符 179233"/>
            <p:cNvSpPr/>
            <p:nvPr/>
          </p:nvSpPr>
          <p:spPr>
            <a:xfrm flipV="1">
              <a:off x="692" y="354"/>
              <a:ext cx="2" cy="28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5" name="直接连接符 179234"/>
            <p:cNvSpPr/>
            <p:nvPr/>
          </p:nvSpPr>
          <p:spPr>
            <a:xfrm>
              <a:off x="2323" y="430"/>
              <a:ext cx="1563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6" name="直接连接符 179235"/>
            <p:cNvSpPr/>
            <p:nvPr/>
          </p:nvSpPr>
          <p:spPr>
            <a:xfrm>
              <a:off x="3886" y="430"/>
              <a:ext cx="2" cy="1127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7" name="直接连接符 179236"/>
            <p:cNvSpPr/>
            <p:nvPr/>
          </p:nvSpPr>
          <p:spPr>
            <a:xfrm flipH="1">
              <a:off x="3482" y="1557"/>
              <a:ext cx="404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8" name="直接连接符 179237"/>
            <p:cNvSpPr/>
            <p:nvPr/>
          </p:nvSpPr>
          <p:spPr>
            <a:xfrm flipV="1">
              <a:off x="2323" y="430"/>
              <a:ext cx="2" cy="1127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9" name="直接连接符 179238"/>
            <p:cNvSpPr/>
            <p:nvPr/>
          </p:nvSpPr>
          <p:spPr>
            <a:xfrm>
              <a:off x="2443" y="430"/>
              <a:ext cx="2" cy="28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0" name="直接连接符 179239"/>
            <p:cNvSpPr/>
            <p:nvPr/>
          </p:nvSpPr>
          <p:spPr>
            <a:xfrm>
              <a:off x="2443" y="712"/>
              <a:ext cx="1323" cy="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1" name="直接连接符 179240"/>
            <p:cNvSpPr/>
            <p:nvPr/>
          </p:nvSpPr>
          <p:spPr>
            <a:xfrm flipV="1">
              <a:off x="3766" y="430"/>
              <a:ext cx="2" cy="28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2" name="直接连接符 179241"/>
            <p:cNvSpPr/>
            <p:nvPr/>
          </p:nvSpPr>
          <p:spPr>
            <a:xfrm flipV="1">
              <a:off x="2724" y="1275"/>
              <a:ext cx="3" cy="28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3" name="直接连接符 179242"/>
            <p:cNvSpPr/>
            <p:nvPr/>
          </p:nvSpPr>
          <p:spPr>
            <a:xfrm>
              <a:off x="2724" y="1275"/>
              <a:ext cx="758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4" name="直接连接符 179243"/>
            <p:cNvSpPr/>
            <p:nvPr/>
          </p:nvSpPr>
          <p:spPr>
            <a:xfrm>
              <a:off x="3482" y="1275"/>
              <a:ext cx="2" cy="28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5" name="直接连接符 179244"/>
            <p:cNvSpPr/>
            <p:nvPr/>
          </p:nvSpPr>
          <p:spPr>
            <a:xfrm flipH="1">
              <a:off x="2323" y="1557"/>
              <a:ext cx="401" cy="2"/>
            </a:xfrm>
            <a:prstGeom prst="line">
              <a:avLst/>
            </a:prstGeom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6" name="直接连接符 179245"/>
            <p:cNvSpPr/>
            <p:nvPr/>
          </p:nvSpPr>
          <p:spPr>
            <a:xfrm flipH="1">
              <a:off x="1708" y="2402"/>
              <a:ext cx="114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7" name="直接连接符 179246"/>
            <p:cNvSpPr/>
            <p:nvPr/>
          </p:nvSpPr>
          <p:spPr>
            <a:xfrm flipH="1">
              <a:off x="1494" y="2402"/>
              <a:ext cx="142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8" name="直接连接符 179247"/>
            <p:cNvSpPr/>
            <p:nvPr/>
          </p:nvSpPr>
          <p:spPr>
            <a:xfrm flipH="1">
              <a:off x="1281" y="2402"/>
              <a:ext cx="142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9" name="直接连接符 179248"/>
            <p:cNvSpPr/>
            <p:nvPr/>
          </p:nvSpPr>
          <p:spPr>
            <a:xfrm flipH="1">
              <a:off x="1068" y="2402"/>
              <a:ext cx="14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0" name="直接连接符 179249"/>
            <p:cNvSpPr/>
            <p:nvPr/>
          </p:nvSpPr>
          <p:spPr>
            <a:xfrm flipH="1">
              <a:off x="855" y="2402"/>
              <a:ext cx="14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1" name="直接连接符 179250"/>
            <p:cNvSpPr/>
            <p:nvPr/>
          </p:nvSpPr>
          <p:spPr>
            <a:xfrm flipH="1">
              <a:off x="644" y="2402"/>
              <a:ext cx="14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2" name="直接连接符 179251"/>
            <p:cNvSpPr/>
            <p:nvPr/>
          </p:nvSpPr>
          <p:spPr>
            <a:xfrm flipH="1">
              <a:off x="457" y="2402"/>
              <a:ext cx="115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3" name="直接连接符 179252"/>
            <p:cNvSpPr/>
            <p:nvPr/>
          </p:nvSpPr>
          <p:spPr>
            <a:xfrm flipH="1">
              <a:off x="1708" y="3153"/>
              <a:ext cx="11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4" name="直接连接符 179253"/>
            <p:cNvSpPr/>
            <p:nvPr/>
          </p:nvSpPr>
          <p:spPr>
            <a:xfrm flipH="1">
              <a:off x="1494" y="3153"/>
              <a:ext cx="14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5" name="直接连接符 179254"/>
            <p:cNvSpPr/>
            <p:nvPr/>
          </p:nvSpPr>
          <p:spPr>
            <a:xfrm flipH="1">
              <a:off x="1281" y="3153"/>
              <a:ext cx="14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6" name="直接连接符 179255"/>
            <p:cNvSpPr/>
            <p:nvPr/>
          </p:nvSpPr>
          <p:spPr>
            <a:xfrm flipH="1">
              <a:off x="1068" y="3153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7" name="直接连接符 179256"/>
            <p:cNvSpPr/>
            <p:nvPr/>
          </p:nvSpPr>
          <p:spPr>
            <a:xfrm flipH="1">
              <a:off x="855" y="3153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8" name="直接连接符 179257"/>
            <p:cNvSpPr/>
            <p:nvPr/>
          </p:nvSpPr>
          <p:spPr>
            <a:xfrm flipH="1">
              <a:off x="644" y="3153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9" name="直接连接符 179258"/>
            <p:cNvSpPr/>
            <p:nvPr/>
          </p:nvSpPr>
          <p:spPr>
            <a:xfrm flipH="1">
              <a:off x="457" y="3153"/>
              <a:ext cx="11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0" name="直接连接符 179259"/>
            <p:cNvSpPr/>
            <p:nvPr/>
          </p:nvSpPr>
          <p:spPr>
            <a:xfrm>
              <a:off x="479" y="1200"/>
              <a:ext cx="93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1" name="直接连接符 179260"/>
            <p:cNvSpPr/>
            <p:nvPr/>
          </p:nvSpPr>
          <p:spPr>
            <a:xfrm>
              <a:off x="644" y="1200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2" name="直接连接符 179261"/>
            <p:cNvSpPr/>
            <p:nvPr/>
          </p:nvSpPr>
          <p:spPr>
            <a:xfrm>
              <a:off x="857" y="1200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3" name="直接连接符 179262"/>
            <p:cNvSpPr/>
            <p:nvPr/>
          </p:nvSpPr>
          <p:spPr>
            <a:xfrm>
              <a:off x="1070" y="1200"/>
              <a:ext cx="14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4" name="直接连接符 179263"/>
            <p:cNvSpPr/>
            <p:nvPr/>
          </p:nvSpPr>
          <p:spPr>
            <a:xfrm>
              <a:off x="1283" y="1200"/>
              <a:ext cx="14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5" name="直接连接符 179264"/>
            <p:cNvSpPr/>
            <p:nvPr/>
          </p:nvSpPr>
          <p:spPr>
            <a:xfrm>
              <a:off x="1497" y="1200"/>
              <a:ext cx="14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6" name="直接连接符 179265"/>
            <p:cNvSpPr/>
            <p:nvPr/>
          </p:nvSpPr>
          <p:spPr>
            <a:xfrm>
              <a:off x="1710" y="1200"/>
              <a:ext cx="9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7" name="直接连接符 179266"/>
            <p:cNvSpPr/>
            <p:nvPr/>
          </p:nvSpPr>
          <p:spPr>
            <a:xfrm>
              <a:off x="881" y="354"/>
              <a:ext cx="3" cy="7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8" name="直接连接符 179267"/>
            <p:cNvSpPr/>
            <p:nvPr/>
          </p:nvSpPr>
          <p:spPr>
            <a:xfrm>
              <a:off x="881" y="495"/>
              <a:ext cx="3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9" name="直接连接符 179268"/>
            <p:cNvSpPr/>
            <p:nvPr/>
          </p:nvSpPr>
          <p:spPr>
            <a:xfrm>
              <a:off x="881" y="706"/>
              <a:ext cx="3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0" name="直接连接符 179269"/>
            <p:cNvSpPr/>
            <p:nvPr/>
          </p:nvSpPr>
          <p:spPr>
            <a:xfrm>
              <a:off x="881" y="918"/>
              <a:ext cx="3" cy="14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1" name="直接连接符 179270"/>
            <p:cNvSpPr/>
            <p:nvPr/>
          </p:nvSpPr>
          <p:spPr>
            <a:xfrm>
              <a:off x="881" y="1130"/>
              <a:ext cx="3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2" name="直接连接符 179271"/>
            <p:cNvSpPr/>
            <p:nvPr/>
          </p:nvSpPr>
          <p:spPr>
            <a:xfrm>
              <a:off x="1400" y="354"/>
              <a:ext cx="3" cy="7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3" name="直接连接符 179272"/>
            <p:cNvSpPr/>
            <p:nvPr/>
          </p:nvSpPr>
          <p:spPr>
            <a:xfrm>
              <a:off x="1400" y="495"/>
              <a:ext cx="3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4" name="直接连接符 179273"/>
            <p:cNvSpPr/>
            <p:nvPr/>
          </p:nvSpPr>
          <p:spPr>
            <a:xfrm>
              <a:off x="1400" y="706"/>
              <a:ext cx="3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5" name="直接连接符 179274"/>
            <p:cNvSpPr/>
            <p:nvPr/>
          </p:nvSpPr>
          <p:spPr>
            <a:xfrm>
              <a:off x="1400" y="918"/>
              <a:ext cx="3" cy="14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6" name="直接连接符 179275"/>
            <p:cNvSpPr/>
            <p:nvPr/>
          </p:nvSpPr>
          <p:spPr>
            <a:xfrm>
              <a:off x="1400" y="1130"/>
              <a:ext cx="3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7" name="直接连接符 179276"/>
            <p:cNvSpPr/>
            <p:nvPr/>
          </p:nvSpPr>
          <p:spPr>
            <a:xfrm>
              <a:off x="2820" y="430"/>
              <a:ext cx="2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8" name="直接连接符 179277"/>
            <p:cNvSpPr/>
            <p:nvPr/>
          </p:nvSpPr>
          <p:spPr>
            <a:xfrm>
              <a:off x="2820" y="571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79" name="直接连接符 179278"/>
            <p:cNvSpPr/>
            <p:nvPr/>
          </p:nvSpPr>
          <p:spPr>
            <a:xfrm>
              <a:off x="2820" y="782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0" name="直接连接符 179279"/>
            <p:cNvSpPr/>
            <p:nvPr/>
          </p:nvSpPr>
          <p:spPr>
            <a:xfrm>
              <a:off x="2820" y="993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1" name="直接连接符 179280"/>
            <p:cNvSpPr/>
            <p:nvPr/>
          </p:nvSpPr>
          <p:spPr>
            <a:xfrm>
              <a:off x="2820" y="1205"/>
              <a:ext cx="2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2" name="直接连接符 179281"/>
            <p:cNvSpPr/>
            <p:nvPr/>
          </p:nvSpPr>
          <p:spPr>
            <a:xfrm>
              <a:off x="3389" y="430"/>
              <a:ext cx="2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3" name="直接连接符 179282"/>
            <p:cNvSpPr/>
            <p:nvPr/>
          </p:nvSpPr>
          <p:spPr>
            <a:xfrm>
              <a:off x="3389" y="571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4" name="直接连接符 179283"/>
            <p:cNvSpPr/>
            <p:nvPr/>
          </p:nvSpPr>
          <p:spPr>
            <a:xfrm>
              <a:off x="3389" y="782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5" name="直接连接符 179284"/>
            <p:cNvSpPr/>
            <p:nvPr/>
          </p:nvSpPr>
          <p:spPr>
            <a:xfrm>
              <a:off x="3389" y="993"/>
              <a:ext cx="2" cy="14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6" name="直接连接符 179285"/>
            <p:cNvSpPr/>
            <p:nvPr/>
          </p:nvSpPr>
          <p:spPr>
            <a:xfrm>
              <a:off x="3389" y="1205"/>
              <a:ext cx="2" cy="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7" name="直接连接符 179286"/>
            <p:cNvSpPr/>
            <p:nvPr/>
          </p:nvSpPr>
          <p:spPr>
            <a:xfrm>
              <a:off x="1139" y="1884"/>
              <a:ext cx="2" cy="1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8" name="直接连接符 179287"/>
            <p:cNvSpPr/>
            <p:nvPr/>
          </p:nvSpPr>
          <p:spPr>
            <a:xfrm>
              <a:off x="1139" y="2143"/>
              <a:ext cx="2" cy="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89" name="直接连接符 179288"/>
            <p:cNvSpPr/>
            <p:nvPr/>
          </p:nvSpPr>
          <p:spPr>
            <a:xfrm>
              <a:off x="1139" y="2283"/>
              <a:ext cx="2" cy="35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90" name="直接连接符 179289"/>
            <p:cNvSpPr/>
            <p:nvPr/>
          </p:nvSpPr>
          <p:spPr>
            <a:xfrm>
              <a:off x="1139" y="2706"/>
              <a:ext cx="2" cy="7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91" name="直接连接符 179290"/>
            <p:cNvSpPr/>
            <p:nvPr/>
          </p:nvSpPr>
          <p:spPr>
            <a:xfrm>
              <a:off x="1139" y="2847"/>
              <a:ext cx="2" cy="35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92" name="直接连接符 179291"/>
            <p:cNvSpPr/>
            <p:nvPr/>
          </p:nvSpPr>
          <p:spPr>
            <a:xfrm>
              <a:off x="1139" y="3269"/>
              <a:ext cx="2" cy="7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93" name="直接连接符 179292"/>
            <p:cNvSpPr/>
            <p:nvPr/>
          </p:nvSpPr>
          <p:spPr>
            <a:xfrm>
              <a:off x="1139" y="3410"/>
              <a:ext cx="2" cy="1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9294" name="组合 179293"/>
            <p:cNvGrpSpPr/>
            <p:nvPr/>
          </p:nvGrpSpPr>
          <p:grpSpPr>
            <a:xfrm>
              <a:off x="455" y="1440"/>
              <a:ext cx="1347" cy="960"/>
              <a:chOff x="455" y="1440"/>
              <a:chExt cx="1347" cy="960"/>
            </a:xfrm>
          </p:grpSpPr>
          <p:sp>
            <p:nvSpPr>
              <p:cNvPr id="179295" name="直接连接符 179294"/>
              <p:cNvSpPr/>
              <p:nvPr/>
            </p:nvSpPr>
            <p:spPr>
              <a:xfrm flipV="1">
                <a:off x="455" y="1488"/>
                <a:ext cx="0" cy="91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96" name="直接连接符 179295"/>
              <p:cNvSpPr/>
              <p:nvPr/>
            </p:nvSpPr>
            <p:spPr>
              <a:xfrm flipV="1">
                <a:off x="1802" y="144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298" name="组合 179297"/>
            <p:cNvGrpSpPr/>
            <p:nvPr/>
          </p:nvGrpSpPr>
          <p:grpSpPr>
            <a:xfrm>
              <a:off x="1536" y="2112"/>
              <a:ext cx="816" cy="1344"/>
              <a:chOff x="1536" y="2112"/>
              <a:chExt cx="816" cy="1344"/>
            </a:xfrm>
          </p:grpSpPr>
          <p:sp>
            <p:nvSpPr>
              <p:cNvPr id="179299" name="直接连接符 179298"/>
              <p:cNvSpPr/>
              <p:nvPr/>
            </p:nvSpPr>
            <p:spPr>
              <a:xfrm>
                <a:off x="1536" y="2112"/>
                <a:ext cx="81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0" name="直接连接符 179299"/>
              <p:cNvSpPr/>
              <p:nvPr/>
            </p:nvSpPr>
            <p:spPr>
              <a:xfrm>
                <a:off x="1584" y="3456"/>
                <a:ext cx="768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1" name="直接连接符 179300"/>
              <p:cNvSpPr/>
              <p:nvPr/>
            </p:nvSpPr>
            <p:spPr>
              <a:xfrm>
                <a:off x="2256" y="2112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2" name="文本框 179301"/>
              <p:cNvSpPr txBox="1"/>
              <p:nvPr/>
            </p:nvSpPr>
            <p:spPr>
              <a:xfrm rot="-5392134">
                <a:off x="1881" y="2533"/>
                <a:ext cx="371" cy="35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320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宽</a:t>
                </a:r>
              </a:p>
            </p:txBody>
          </p:sp>
        </p:grpSp>
        <p:grpSp>
          <p:nvGrpSpPr>
            <p:cNvPr id="179303" name="组合 179302"/>
            <p:cNvGrpSpPr/>
            <p:nvPr/>
          </p:nvGrpSpPr>
          <p:grpSpPr>
            <a:xfrm>
              <a:off x="2448" y="672"/>
              <a:ext cx="1296" cy="1344"/>
              <a:chOff x="2448" y="672"/>
              <a:chExt cx="1296" cy="1344"/>
            </a:xfrm>
          </p:grpSpPr>
          <p:sp>
            <p:nvSpPr>
              <p:cNvPr id="179304" name="直接连接符 179303"/>
              <p:cNvSpPr/>
              <p:nvPr/>
            </p:nvSpPr>
            <p:spPr>
              <a:xfrm>
                <a:off x="2448" y="672"/>
                <a:ext cx="0" cy="1248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5" name="直接连接符 179304"/>
              <p:cNvSpPr/>
              <p:nvPr/>
            </p:nvSpPr>
            <p:spPr>
              <a:xfrm>
                <a:off x="3744" y="672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6" name="直接连接符 179305"/>
              <p:cNvSpPr/>
              <p:nvPr/>
            </p:nvSpPr>
            <p:spPr>
              <a:xfrm>
                <a:off x="2448" y="1872"/>
                <a:ext cx="129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307" name="文本框 179306"/>
              <p:cNvSpPr txBox="1"/>
              <p:nvPr/>
            </p:nvSpPr>
            <p:spPr>
              <a:xfrm>
                <a:off x="2981" y="1488"/>
                <a:ext cx="362" cy="365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zh-CN" altLang="en-US" sz="320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宽</a:t>
                </a:r>
              </a:p>
            </p:txBody>
          </p:sp>
        </p:grpSp>
      </p:grpSp>
      <p:sp>
        <p:nvSpPr>
          <p:cNvPr id="179308" name="文本框 179307"/>
          <p:cNvSpPr txBox="1"/>
          <p:nvPr/>
        </p:nvSpPr>
        <p:spPr>
          <a:xfrm>
            <a:off x="27305" y="153035"/>
            <a:ext cx="9144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80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试分析物体的表面交线，并画全三视图。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361" name="组合 220360"/>
          <p:cNvGrpSpPr/>
          <p:nvPr/>
        </p:nvGrpSpPr>
        <p:grpSpPr>
          <a:xfrm>
            <a:off x="25400" y="55563"/>
            <a:ext cx="9113838" cy="6670675"/>
            <a:chOff x="16" y="35"/>
            <a:chExt cx="5741" cy="4202"/>
          </a:xfrm>
        </p:grpSpPr>
        <p:graphicFrame>
          <p:nvGraphicFramePr>
            <p:cNvPr id="220164" name="对象 220163"/>
            <p:cNvGraphicFramePr>
              <a:graphicFrameLocks/>
            </p:cNvGraphicFramePr>
            <p:nvPr/>
          </p:nvGraphicFramePr>
          <p:xfrm>
            <a:off x="3421" y="2341"/>
            <a:ext cx="2336" cy="1896"/>
          </p:xfrm>
          <a:graphic>
            <a:graphicData uri="http://schemas.openxmlformats.org/presentationml/2006/ole">
              <p:oleObj spid="_x0000_s31745" r:id="rId3" imgW="4904762" imgH="3982006" progId="PBrush">
                <p:embed/>
              </p:oleObj>
            </a:graphicData>
          </a:graphic>
        </p:graphicFrame>
        <p:sp>
          <p:nvSpPr>
            <p:cNvPr id="220345" name="矩形 220344"/>
            <p:cNvSpPr/>
            <p:nvPr/>
          </p:nvSpPr>
          <p:spPr>
            <a:xfrm>
              <a:off x="4691" y="2387"/>
              <a:ext cx="113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latin typeface="宋体" charset="-122"/>
                  <a:ea typeface="宋体" charset="-122"/>
                </a:rPr>
                <a:t>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6" name="矩形 220345"/>
            <p:cNvSpPr/>
            <p:nvPr/>
          </p:nvSpPr>
          <p:spPr>
            <a:xfrm>
              <a:off x="4399" y="1117"/>
              <a:ext cx="338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3″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7" name="矩形 220346"/>
            <p:cNvSpPr/>
            <p:nvPr/>
          </p:nvSpPr>
          <p:spPr>
            <a:xfrm>
              <a:off x="5001" y="3203"/>
              <a:ext cx="129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latin typeface="宋体" charset="-122"/>
                  <a:ea typeface="宋体" charset="-122"/>
                </a:rPr>
                <a:t>3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8" name="矩形 220347"/>
            <p:cNvSpPr/>
            <p:nvPr/>
          </p:nvSpPr>
          <p:spPr>
            <a:xfrm>
              <a:off x="4683" y="2976"/>
              <a:ext cx="129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9" name="矩形 220348"/>
            <p:cNvSpPr/>
            <p:nvPr/>
          </p:nvSpPr>
          <p:spPr>
            <a:xfrm>
              <a:off x="3958" y="2750"/>
              <a:ext cx="129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0" name="矩形 220349"/>
            <p:cNvSpPr/>
            <p:nvPr/>
          </p:nvSpPr>
          <p:spPr>
            <a:xfrm flipH="1">
              <a:off x="3512" y="2750"/>
              <a:ext cx="317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latin typeface="宋体" charset="-122"/>
                  <a:ea typeface="宋体" charset="-122"/>
                </a:rPr>
                <a:t>6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168" name="直接连接符 220167"/>
            <p:cNvSpPr>
              <a:spLocks noChangeAspect="1"/>
            </p:cNvSpPr>
            <p:nvPr/>
          </p:nvSpPr>
          <p:spPr>
            <a:xfrm flipH="1">
              <a:off x="2467" y="1502"/>
              <a:ext cx="22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69" name="直接连接符 220168"/>
            <p:cNvSpPr>
              <a:spLocks noChangeAspect="1"/>
            </p:cNvSpPr>
            <p:nvPr/>
          </p:nvSpPr>
          <p:spPr>
            <a:xfrm flipH="1">
              <a:off x="2332" y="1502"/>
              <a:ext cx="6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0" name="直接连接符 220169"/>
            <p:cNvSpPr>
              <a:spLocks noChangeAspect="1"/>
            </p:cNvSpPr>
            <p:nvPr/>
          </p:nvSpPr>
          <p:spPr>
            <a:xfrm flipH="1">
              <a:off x="1924" y="1502"/>
              <a:ext cx="340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1" name="直接连接符 220170"/>
            <p:cNvSpPr>
              <a:spLocks noChangeAspect="1"/>
            </p:cNvSpPr>
            <p:nvPr/>
          </p:nvSpPr>
          <p:spPr>
            <a:xfrm flipH="1">
              <a:off x="1790" y="1502"/>
              <a:ext cx="6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2" name="直接连接符 220171"/>
            <p:cNvSpPr>
              <a:spLocks noChangeAspect="1"/>
            </p:cNvSpPr>
            <p:nvPr/>
          </p:nvSpPr>
          <p:spPr>
            <a:xfrm flipH="1">
              <a:off x="1382" y="1502"/>
              <a:ext cx="339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3" name="直接连接符 220172"/>
            <p:cNvSpPr>
              <a:spLocks noChangeAspect="1"/>
            </p:cNvSpPr>
            <p:nvPr/>
          </p:nvSpPr>
          <p:spPr>
            <a:xfrm flipH="1">
              <a:off x="1246" y="1502"/>
              <a:ext cx="6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4" name="直接连接符 220173"/>
            <p:cNvSpPr>
              <a:spLocks noChangeAspect="1"/>
            </p:cNvSpPr>
            <p:nvPr/>
          </p:nvSpPr>
          <p:spPr>
            <a:xfrm flipH="1">
              <a:off x="955" y="1502"/>
              <a:ext cx="22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5" name="直接连接符 220174"/>
            <p:cNvSpPr>
              <a:spLocks noChangeAspect="1"/>
            </p:cNvSpPr>
            <p:nvPr/>
          </p:nvSpPr>
          <p:spPr>
            <a:xfrm flipH="1">
              <a:off x="1533" y="834"/>
              <a:ext cx="55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6" name="直接连接符 220175"/>
            <p:cNvSpPr>
              <a:spLocks noChangeAspect="1"/>
            </p:cNvSpPr>
            <p:nvPr/>
          </p:nvSpPr>
          <p:spPr>
            <a:xfrm>
              <a:off x="726" y="2170"/>
              <a:ext cx="187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7" name="直接连接符 220176"/>
            <p:cNvSpPr>
              <a:spLocks noChangeAspect="1"/>
            </p:cNvSpPr>
            <p:nvPr/>
          </p:nvSpPr>
          <p:spPr>
            <a:xfrm flipH="1">
              <a:off x="1187" y="834"/>
              <a:ext cx="346" cy="49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8" name="直接连接符 220177"/>
            <p:cNvSpPr>
              <a:spLocks noChangeAspect="1"/>
            </p:cNvSpPr>
            <p:nvPr/>
          </p:nvSpPr>
          <p:spPr>
            <a:xfrm>
              <a:off x="726" y="1680"/>
              <a:ext cx="2" cy="49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9" name="直接连接符 220178"/>
            <p:cNvSpPr>
              <a:spLocks noChangeAspect="1"/>
            </p:cNvSpPr>
            <p:nvPr/>
          </p:nvSpPr>
          <p:spPr>
            <a:xfrm flipH="1">
              <a:off x="726" y="1680"/>
              <a:ext cx="461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0" name="直接连接符 220179"/>
            <p:cNvSpPr>
              <a:spLocks noChangeAspect="1"/>
            </p:cNvSpPr>
            <p:nvPr/>
          </p:nvSpPr>
          <p:spPr>
            <a:xfrm>
              <a:off x="1187" y="1324"/>
              <a:ext cx="1" cy="3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1" name="直接连接符 220180"/>
            <p:cNvSpPr>
              <a:spLocks noChangeAspect="1"/>
            </p:cNvSpPr>
            <p:nvPr/>
          </p:nvSpPr>
          <p:spPr>
            <a:xfrm flipV="1">
              <a:off x="2087" y="834"/>
              <a:ext cx="2" cy="49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2" name="直接连接符 220181"/>
            <p:cNvSpPr>
              <a:spLocks noChangeAspect="1"/>
            </p:cNvSpPr>
            <p:nvPr/>
          </p:nvSpPr>
          <p:spPr>
            <a:xfrm flipH="1">
              <a:off x="2087" y="1324"/>
              <a:ext cx="509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3" name="直接连接符 220182"/>
            <p:cNvSpPr>
              <a:spLocks noChangeAspect="1"/>
            </p:cNvSpPr>
            <p:nvPr/>
          </p:nvSpPr>
          <p:spPr>
            <a:xfrm>
              <a:off x="2596" y="1324"/>
              <a:ext cx="2" cy="84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4" name="直接连接符 220183"/>
            <p:cNvSpPr>
              <a:spLocks noChangeAspect="1"/>
            </p:cNvSpPr>
            <p:nvPr/>
          </p:nvSpPr>
          <p:spPr>
            <a:xfrm flipH="1">
              <a:off x="1944" y="1126"/>
              <a:ext cx="143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5" name="直接连接符 220184"/>
            <p:cNvSpPr>
              <a:spLocks noChangeAspect="1"/>
            </p:cNvSpPr>
            <p:nvPr/>
          </p:nvSpPr>
          <p:spPr>
            <a:xfrm flipH="1">
              <a:off x="1741" y="1126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6" name="直接连接符 220185"/>
            <p:cNvSpPr>
              <a:spLocks noChangeAspect="1"/>
            </p:cNvSpPr>
            <p:nvPr/>
          </p:nvSpPr>
          <p:spPr>
            <a:xfrm flipH="1">
              <a:off x="1538" y="1126"/>
              <a:ext cx="134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7" name="直接连接符 220186"/>
            <p:cNvSpPr>
              <a:spLocks noChangeAspect="1"/>
            </p:cNvSpPr>
            <p:nvPr/>
          </p:nvSpPr>
          <p:spPr>
            <a:xfrm flipH="1">
              <a:off x="1326" y="1126"/>
              <a:ext cx="143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8" name="直接连接符 220187"/>
            <p:cNvSpPr>
              <a:spLocks noChangeAspect="1"/>
            </p:cNvSpPr>
            <p:nvPr/>
          </p:nvSpPr>
          <p:spPr>
            <a:xfrm>
              <a:off x="726" y="1878"/>
              <a:ext cx="8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9" name="直接连接符 220188"/>
            <p:cNvSpPr>
              <a:spLocks noChangeAspect="1"/>
            </p:cNvSpPr>
            <p:nvPr/>
          </p:nvSpPr>
          <p:spPr>
            <a:xfrm>
              <a:off x="881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0" name="直接连接符 220189"/>
            <p:cNvSpPr>
              <a:spLocks noChangeAspect="1"/>
            </p:cNvSpPr>
            <p:nvPr/>
          </p:nvSpPr>
          <p:spPr>
            <a:xfrm>
              <a:off x="1084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1" name="直接连接符 220190"/>
            <p:cNvSpPr>
              <a:spLocks noChangeAspect="1"/>
            </p:cNvSpPr>
            <p:nvPr/>
          </p:nvSpPr>
          <p:spPr>
            <a:xfrm>
              <a:off x="1288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2" name="直接连接符 220191"/>
            <p:cNvSpPr>
              <a:spLocks noChangeAspect="1"/>
            </p:cNvSpPr>
            <p:nvPr/>
          </p:nvSpPr>
          <p:spPr>
            <a:xfrm>
              <a:off x="1491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3" name="直接连接符 220192"/>
            <p:cNvSpPr>
              <a:spLocks noChangeAspect="1"/>
            </p:cNvSpPr>
            <p:nvPr/>
          </p:nvSpPr>
          <p:spPr>
            <a:xfrm>
              <a:off x="1694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4" name="直接连接符 220193"/>
            <p:cNvSpPr>
              <a:spLocks noChangeAspect="1"/>
            </p:cNvSpPr>
            <p:nvPr/>
          </p:nvSpPr>
          <p:spPr>
            <a:xfrm>
              <a:off x="1899" y="1878"/>
              <a:ext cx="134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5" name="直接连接符 220194"/>
            <p:cNvSpPr>
              <a:spLocks noChangeAspect="1"/>
            </p:cNvSpPr>
            <p:nvPr/>
          </p:nvSpPr>
          <p:spPr>
            <a:xfrm>
              <a:off x="2102" y="1878"/>
              <a:ext cx="135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6" name="直接连接符 220195"/>
            <p:cNvSpPr>
              <a:spLocks noChangeAspect="1"/>
            </p:cNvSpPr>
            <p:nvPr/>
          </p:nvSpPr>
          <p:spPr>
            <a:xfrm>
              <a:off x="2306" y="1878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7" name="直接连接符 220196"/>
            <p:cNvSpPr>
              <a:spLocks noChangeAspect="1"/>
            </p:cNvSpPr>
            <p:nvPr/>
          </p:nvSpPr>
          <p:spPr>
            <a:xfrm>
              <a:off x="2509" y="1878"/>
              <a:ext cx="87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8" name="直接连接符 220197"/>
            <p:cNvSpPr>
              <a:spLocks noChangeAspect="1"/>
            </p:cNvSpPr>
            <p:nvPr/>
          </p:nvSpPr>
          <p:spPr>
            <a:xfrm>
              <a:off x="547" y="3180"/>
              <a:ext cx="181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99" name="直接连接符 220198"/>
            <p:cNvSpPr>
              <a:spLocks noChangeAspect="1"/>
            </p:cNvSpPr>
            <p:nvPr/>
          </p:nvSpPr>
          <p:spPr>
            <a:xfrm>
              <a:off x="795" y="3180"/>
              <a:ext cx="68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0" name="直接连接符 220199"/>
            <p:cNvSpPr>
              <a:spLocks noChangeAspect="1"/>
            </p:cNvSpPr>
            <p:nvPr/>
          </p:nvSpPr>
          <p:spPr>
            <a:xfrm>
              <a:off x="931" y="3180"/>
              <a:ext cx="3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1" name="直接连接符 220200"/>
            <p:cNvSpPr>
              <a:spLocks noChangeAspect="1"/>
            </p:cNvSpPr>
            <p:nvPr/>
          </p:nvSpPr>
          <p:spPr>
            <a:xfrm>
              <a:off x="1338" y="3180"/>
              <a:ext cx="6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2" name="直接连接符 220201"/>
            <p:cNvSpPr>
              <a:spLocks noChangeAspect="1"/>
            </p:cNvSpPr>
            <p:nvPr/>
          </p:nvSpPr>
          <p:spPr>
            <a:xfrm>
              <a:off x="1474" y="3180"/>
              <a:ext cx="33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3" name="直接连接符 220202"/>
            <p:cNvSpPr>
              <a:spLocks noChangeAspect="1"/>
            </p:cNvSpPr>
            <p:nvPr/>
          </p:nvSpPr>
          <p:spPr>
            <a:xfrm>
              <a:off x="1881" y="3180"/>
              <a:ext cx="68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4" name="直接连接符 220203"/>
            <p:cNvSpPr>
              <a:spLocks noChangeAspect="1"/>
            </p:cNvSpPr>
            <p:nvPr/>
          </p:nvSpPr>
          <p:spPr>
            <a:xfrm>
              <a:off x="2017" y="3180"/>
              <a:ext cx="33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5" name="直接连接符 220204"/>
            <p:cNvSpPr>
              <a:spLocks noChangeAspect="1"/>
            </p:cNvSpPr>
            <p:nvPr/>
          </p:nvSpPr>
          <p:spPr>
            <a:xfrm>
              <a:off x="2423" y="3180"/>
              <a:ext cx="6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6" name="直接连接符 220205"/>
            <p:cNvSpPr>
              <a:spLocks noChangeAspect="1"/>
            </p:cNvSpPr>
            <p:nvPr/>
          </p:nvSpPr>
          <p:spPr>
            <a:xfrm>
              <a:off x="2559" y="3180"/>
              <a:ext cx="182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7" name="直接连接符 220206"/>
            <p:cNvSpPr>
              <a:spLocks noChangeAspect="1"/>
            </p:cNvSpPr>
            <p:nvPr/>
          </p:nvSpPr>
          <p:spPr>
            <a:xfrm flipH="1">
              <a:off x="1187" y="2513"/>
              <a:ext cx="1409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8" name="直接连接符 220207"/>
            <p:cNvSpPr>
              <a:spLocks noChangeAspect="1"/>
            </p:cNvSpPr>
            <p:nvPr/>
          </p:nvSpPr>
          <p:spPr>
            <a:xfrm>
              <a:off x="1187" y="3848"/>
              <a:ext cx="1409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09" name="任意多边形 220208"/>
            <p:cNvSpPr>
              <a:spLocks noChangeAspect="1"/>
            </p:cNvSpPr>
            <p:nvPr/>
          </p:nvSpPr>
          <p:spPr>
            <a:xfrm>
              <a:off x="1187" y="2536"/>
              <a:ext cx="346" cy="1288"/>
            </a:xfrm>
            <a:custGeom>
              <a:avLst/>
              <a:gdLst/>
              <a:ahLst/>
              <a:cxnLst/>
              <a:rect l="0" t="0" r="0" b="0"/>
              <a:pathLst>
                <a:path w="1436" h="5367">
                  <a:moveTo>
                    <a:pt x="0" y="0"/>
                  </a:moveTo>
                  <a:lnTo>
                    <a:pt x="108" y="47"/>
                  </a:lnTo>
                  <a:lnTo>
                    <a:pt x="214" y="104"/>
                  </a:lnTo>
                  <a:lnTo>
                    <a:pt x="318" y="169"/>
                  </a:lnTo>
                  <a:lnTo>
                    <a:pt x="419" y="242"/>
                  </a:lnTo>
                  <a:lnTo>
                    <a:pt x="516" y="323"/>
                  </a:lnTo>
                  <a:lnTo>
                    <a:pt x="610" y="412"/>
                  </a:lnTo>
                  <a:lnTo>
                    <a:pt x="701" y="509"/>
                  </a:lnTo>
                  <a:lnTo>
                    <a:pt x="787" y="613"/>
                  </a:lnTo>
                  <a:lnTo>
                    <a:pt x="869" y="725"/>
                  </a:lnTo>
                  <a:lnTo>
                    <a:pt x="946" y="842"/>
                  </a:lnTo>
                  <a:lnTo>
                    <a:pt x="1019" y="966"/>
                  </a:lnTo>
                  <a:lnTo>
                    <a:pt x="1086" y="1095"/>
                  </a:lnTo>
                  <a:lnTo>
                    <a:pt x="1148" y="1230"/>
                  </a:lnTo>
                  <a:lnTo>
                    <a:pt x="1205" y="1369"/>
                  </a:lnTo>
                  <a:lnTo>
                    <a:pt x="1254" y="1514"/>
                  </a:lnTo>
                  <a:lnTo>
                    <a:pt x="1300" y="1662"/>
                  </a:lnTo>
                  <a:lnTo>
                    <a:pt x="1338" y="1813"/>
                  </a:lnTo>
                  <a:lnTo>
                    <a:pt x="1370" y="1967"/>
                  </a:lnTo>
                  <a:lnTo>
                    <a:pt x="1396" y="2124"/>
                  </a:lnTo>
                  <a:lnTo>
                    <a:pt x="1416" y="2282"/>
                  </a:lnTo>
                  <a:lnTo>
                    <a:pt x="1429" y="2442"/>
                  </a:lnTo>
                  <a:lnTo>
                    <a:pt x="1436" y="2603"/>
                  </a:lnTo>
                  <a:lnTo>
                    <a:pt x="1436" y="2764"/>
                  </a:lnTo>
                  <a:lnTo>
                    <a:pt x="1429" y="2924"/>
                  </a:lnTo>
                  <a:lnTo>
                    <a:pt x="1416" y="3084"/>
                  </a:lnTo>
                  <a:lnTo>
                    <a:pt x="1396" y="3244"/>
                  </a:lnTo>
                  <a:lnTo>
                    <a:pt x="1370" y="3399"/>
                  </a:lnTo>
                  <a:lnTo>
                    <a:pt x="1338" y="3554"/>
                  </a:lnTo>
                  <a:lnTo>
                    <a:pt x="1300" y="3706"/>
                  </a:lnTo>
                  <a:lnTo>
                    <a:pt x="1254" y="3854"/>
                  </a:lnTo>
                  <a:lnTo>
                    <a:pt x="1205" y="3997"/>
                  </a:lnTo>
                  <a:lnTo>
                    <a:pt x="1148" y="4137"/>
                  </a:lnTo>
                  <a:lnTo>
                    <a:pt x="1086" y="4271"/>
                  </a:lnTo>
                  <a:lnTo>
                    <a:pt x="1019" y="4402"/>
                  </a:lnTo>
                  <a:lnTo>
                    <a:pt x="946" y="4525"/>
                  </a:lnTo>
                  <a:lnTo>
                    <a:pt x="869" y="4643"/>
                  </a:lnTo>
                  <a:lnTo>
                    <a:pt x="787" y="4753"/>
                  </a:lnTo>
                  <a:lnTo>
                    <a:pt x="701" y="4858"/>
                  </a:lnTo>
                  <a:lnTo>
                    <a:pt x="610" y="4955"/>
                  </a:lnTo>
                  <a:lnTo>
                    <a:pt x="516" y="5044"/>
                  </a:lnTo>
                  <a:lnTo>
                    <a:pt x="419" y="5126"/>
                  </a:lnTo>
                  <a:lnTo>
                    <a:pt x="318" y="5199"/>
                  </a:lnTo>
                  <a:lnTo>
                    <a:pt x="214" y="5263"/>
                  </a:lnTo>
                  <a:lnTo>
                    <a:pt x="108" y="5319"/>
                  </a:lnTo>
                  <a:lnTo>
                    <a:pt x="0" y="5367"/>
                  </a:ln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0" name="直接连接符 220209"/>
            <p:cNvSpPr>
              <a:spLocks noChangeAspect="1"/>
            </p:cNvSpPr>
            <p:nvPr/>
          </p:nvSpPr>
          <p:spPr>
            <a:xfrm>
              <a:off x="1187" y="2513"/>
              <a:ext cx="1" cy="2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1" name="直接连接符 220210"/>
            <p:cNvSpPr>
              <a:spLocks noChangeAspect="1"/>
            </p:cNvSpPr>
            <p:nvPr/>
          </p:nvSpPr>
          <p:spPr>
            <a:xfrm>
              <a:off x="726" y="2536"/>
              <a:ext cx="461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2" name="直接连接符 220211"/>
            <p:cNvSpPr>
              <a:spLocks noChangeAspect="1"/>
            </p:cNvSpPr>
            <p:nvPr/>
          </p:nvSpPr>
          <p:spPr>
            <a:xfrm flipH="1">
              <a:off x="726" y="3824"/>
              <a:ext cx="461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3" name="直接连接符 220212"/>
            <p:cNvSpPr>
              <a:spLocks noChangeAspect="1"/>
            </p:cNvSpPr>
            <p:nvPr/>
          </p:nvSpPr>
          <p:spPr>
            <a:xfrm>
              <a:off x="1187" y="3824"/>
              <a:ext cx="1" cy="2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4" name="直接连接符 220213"/>
            <p:cNvSpPr>
              <a:spLocks noChangeAspect="1"/>
            </p:cNvSpPr>
            <p:nvPr/>
          </p:nvSpPr>
          <p:spPr>
            <a:xfrm>
              <a:off x="2087" y="2555"/>
              <a:ext cx="509" cy="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5" name="直接连接符 220214"/>
            <p:cNvSpPr>
              <a:spLocks noChangeAspect="1"/>
            </p:cNvSpPr>
            <p:nvPr/>
          </p:nvSpPr>
          <p:spPr>
            <a:xfrm flipV="1">
              <a:off x="2087" y="2536"/>
              <a:ext cx="2" cy="128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6" name="直接连接符 220215"/>
            <p:cNvSpPr>
              <a:spLocks noChangeAspect="1"/>
            </p:cNvSpPr>
            <p:nvPr/>
          </p:nvSpPr>
          <p:spPr>
            <a:xfrm flipH="1">
              <a:off x="2087" y="3802"/>
              <a:ext cx="509" cy="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7" name="直接连接符 220216"/>
            <p:cNvSpPr>
              <a:spLocks noChangeAspect="1"/>
            </p:cNvSpPr>
            <p:nvPr/>
          </p:nvSpPr>
          <p:spPr>
            <a:xfrm>
              <a:off x="2596" y="3824"/>
              <a:ext cx="2" cy="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8" name="直接连接符 220217"/>
            <p:cNvSpPr>
              <a:spLocks noChangeAspect="1"/>
            </p:cNvSpPr>
            <p:nvPr/>
          </p:nvSpPr>
          <p:spPr>
            <a:xfrm>
              <a:off x="2596" y="2513"/>
              <a:ext cx="2" cy="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19" name="直接连接符 220218"/>
            <p:cNvSpPr>
              <a:spLocks noChangeAspect="1"/>
            </p:cNvSpPr>
            <p:nvPr/>
          </p:nvSpPr>
          <p:spPr>
            <a:xfrm>
              <a:off x="1187" y="3512"/>
              <a:ext cx="1" cy="31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0" name="任意多边形 220219"/>
            <p:cNvSpPr>
              <a:spLocks noChangeAspect="1"/>
            </p:cNvSpPr>
            <p:nvPr/>
          </p:nvSpPr>
          <p:spPr>
            <a:xfrm>
              <a:off x="1187" y="2849"/>
              <a:ext cx="139" cy="663"/>
            </a:xfrm>
            <a:custGeom>
              <a:avLst/>
              <a:gdLst/>
              <a:ahLst/>
              <a:cxnLst/>
              <a:rect l="0" t="0" r="0" b="0"/>
              <a:pathLst>
                <a:path w="581" h="2763">
                  <a:moveTo>
                    <a:pt x="0" y="0"/>
                  </a:moveTo>
                  <a:lnTo>
                    <a:pt x="73" y="60"/>
                  </a:lnTo>
                  <a:lnTo>
                    <a:pt x="143" y="130"/>
                  </a:lnTo>
                  <a:lnTo>
                    <a:pt x="209" y="206"/>
                  </a:lnTo>
                  <a:lnTo>
                    <a:pt x="270" y="289"/>
                  </a:lnTo>
                  <a:lnTo>
                    <a:pt x="327" y="380"/>
                  </a:lnTo>
                  <a:lnTo>
                    <a:pt x="378" y="475"/>
                  </a:lnTo>
                  <a:lnTo>
                    <a:pt x="424" y="577"/>
                  </a:lnTo>
                  <a:lnTo>
                    <a:pt x="465" y="683"/>
                  </a:lnTo>
                  <a:lnTo>
                    <a:pt x="501" y="792"/>
                  </a:lnTo>
                  <a:lnTo>
                    <a:pt x="529" y="906"/>
                  </a:lnTo>
                  <a:lnTo>
                    <a:pt x="551" y="1022"/>
                  </a:lnTo>
                  <a:lnTo>
                    <a:pt x="568" y="1141"/>
                  </a:lnTo>
                  <a:lnTo>
                    <a:pt x="578" y="1261"/>
                  </a:lnTo>
                  <a:lnTo>
                    <a:pt x="581" y="1381"/>
                  </a:lnTo>
                  <a:lnTo>
                    <a:pt x="578" y="1502"/>
                  </a:lnTo>
                  <a:lnTo>
                    <a:pt x="568" y="1622"/>
                  </a:lnTo>
                  <a:lnTo>
                    <a:pt x="551" y="1740"/>
                  </a:lnTo>
                  <a:lnTo>
                    <a:pt x="529" y="1856"/>
                  </a:lnTo>
                  <a:lnTo>
                    <a:pt x="501" y="1970"/>
                  </a:lnTo>
                  <a:lnTo>
                    <a:pt x="465" y="2081"/>
                  </a:lnTo>
                  <a:lnTo>
                    <a:pt x="424" y="2187"/>
                  </a:lnTo>
                  <a:lnTo>
                    <a:pt x="378" y="2288"/>
                  </a:lnTo>
                  <a:lnTo>
                    <a:pt x="327" y="2384"/>
                  </a:lnTo>
                  <a:lnTo>
                    <a:pt x="270" y="2473"/>
                  </a:lnTo>
                  <a:lnTo>
                    <a:pt x="209" y="2556"/>
                  </a:lnTo>
                  <a:lnTo>
                    <a:pt x="143" y="2633"/>
                  </a:lnTo>
                  <a:lnTo>
                    <a:pt x="73" y="2702"/>
                  </a:lnTo>
                  <a:lnTo>
                    <a:pt x="0" y="2763"/>
                  </a:ln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1" name="直接连接符 220220"/>
            <p:cNvSpPr>
              <a:spLocks noChangeAspect="1"/>
            </p:cNvSpPr>
            <p:nvPr/>
          </p:nvSpPr>
          <p:spPr>
            <a:xfrm>
              <a:off x="1187" y="2536"/>
              <a:ext cx="1" cy="31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2" name="直接连接符 220221"/>
            <p:cNvSpPr>
              <a:spLocks noChangeAspect="1"/>
            </p:cNvSpPr>
            <p:nvPr/>
          </p:nvSpPr>
          <p:spPr>
            <a:xfrm flipV="1">
              <a:off x="726" y="2849"/>
              <a:ext cx="2" cy="6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3" name="直接连接符 220222"/>
            <p:cNvSpPr>
              <a:spLocks noChangeAspect="1"/>
            </p:cNvSpPr>
            <p:nvPr/>
          </p:nvSpPr>
          <p:spPr>
            <a:xfrm>
              <a:off x="726" y="2849"/>
              <a:ext cx="461" cy="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4" name="直接连接符 220223"/>
            <p:cNvSpPr>
              <a:spLocks noChangeAspect="1"/>
            </p:cNvSpPr>
            <p:nvPr/>
          </p:nvSpPr>
          <p:spPr>
            <a:xfrm flipH="1">
              <a:off x="726" y="3512"/>
              <a:ext cx="461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5" name="直接连接符 220224"/>
            <p:cNvSpPr>
              <a:spLocks noChangeAspect="1"/>
            </p:cNvSpPr>
            <p:nvPr/>
          </p:nvSpPr>
          <p:spPr>
            <a:xfrm>
              <a:off x="2087" y="2849"/>
              <a:ext cx="509" cy="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6" name="直接连接符 220225"/>
            <p:cNvSpPr>
              <a:spLocks noChangeAspect="1"/>
            </p:cNvSpPr>
            <p:nvPr/>
          </p:nvSpPr>
          <p:spPr>
            <a:xfrm flipV="1">
              <a:off x="2596" y="2849"/>
              <a:ext cx="2" cy="6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7" name="直接连接符 220226"/>
            <p:cNvSpPr>
              <a:spLocks noChangeAspect="1"/>
            </p:cNvSpPr>
            <p:nvPr/>
          </p:nvSpPr>
          <p:spPr>
            <a:xfrm flipH="1">
              <a:off x="2087" y="3512"/>
              <a:ext cx="509" cy="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8" name="直接连接符 220227"/>
            <p:cNvSpPr>
              <a:spLocks noChangeAspect="1"/>
            </p:cNvSpPr>
            <p:nvPr/>
          </p:nvSpPr>
          <p:spPr>
            <a:xfrm>
              <a:off x="2596" y="2536"/>
              <a:ext cx="2" cy="31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9" name="直接连接符 220228"/>
            <p:cNvSpPr>
              <a:spLocks noChangeAspect="1"/>
            </p:cNvSpPr>
            <p:nvPr/>
          </p:nvSpPr>
          <p:spPr>
            <a:xfrm>
              <a:off x="2596" y="3512"/>
              <a:ext cx="2" cy="31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0" name="直接连接符 220229"/>
            <p:cNvSpPr>
              <a:spLocks noChangeAspect="1"/>
            </p:cNvSpPr>
            <p:nvPr/>
          </p:nvSpPr>
          <p:spPr>
            <a:xfrm>
              <a:off x="726" y="2536"/>
              <a:ext cx="2" cy="31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1" name="直接连接符 220230"/>
            <p:cNvSpPr>
              <a:spLocks noChangeAspect="1"/>
            </p:cNvSpPr>
            <p:nvPr/>
          </p:nvSpPr>
          <p:spPr>
            <a:xfrm>
              <a:off x="726" y="3512"/>
              <a:ext cx="2" cy="31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2" name="直接连接符 220231"/>
            <p:cNvSpPr>
              <a:spLocks noChangeAspect="1"/>
            </p:cNvSpPr>
            <p:nvPr/>
          </p:nvSpPr>
          <p:spPr>
            <a:xfrm flipH="1">
              <a:off x="2435" y="2803"/>
              <a:ext cx="161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3" name="直接连接符 220232"/>
            <p:cNvSpPr>
              <a:spLocks noChangeAspect="1"/>
            </p:cNvSpPr>
            <p:nvPr/>
          </p:nvSpPr>
          <p:spPr>
            <a:xfrm flipH="1">
              <a:off x="2230" y="2803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4" name="直接连接符 220233"/>
            <p:cNvSpPr>
              <a:spLocks noChangeAspect="1"/>
            </p:cNvSpPr>
            <p:nvPr/>
          </p:nvSpPr>
          <p:spPr>
            <a:xfrm flipH="1">
              <a:off x="2027" y="2803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5" name="直接连接符 220234"/>
            <p:cNvSpPr>
              <a:spLocks noChangeAspect="1"/>
            </p:cNvSpPr>
            <p:nvPr/>
          </p:nvSpPr>
          <p:spPr>
            <a:xfrm flipH="1">
              <a:off x="1823" y="2803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6" name="直接连接符 220235"/>
            <p:cNvSpPr>
              <a:spLocks noChangeAspect="1"/>
            </p:cNvSpPr>
            <p:nvPr/>
          </p:nvSpPr>
          <p:spPr>
            <a:xfrm flipH="1">
              <a:off x="1620" y="2803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7" name="直接连接符 220236"/>
            <p:cNvSpPr>
              <a:spLocks noChangeAspect="1"/>
            </p:cNvSpPr>
            <p:nvPr/>
          </p:nvSpPr>
          <p:spPr>
            <a:xfrm flipH="1">
              <a:off x="1417" y="2803"/>
              <a:ext cx="136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8" name="直接连接符 220237"/>
            <p:cNvSpPr>
              <a:spLocks noChangeAspect="1"/>
            </p:cNvSpPr>
            <p:nvPr/>
          </p:nvSpPr>
          <p:spPr>
            <a:xfrm flipH="1">
              <a:off x="1187" y="2803"/>
              <a:ext cx="161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39" name="直接连接符 220238"/>
            <p:cNvSpPr>
              <a:spLocks noChangeAspect="1"/>
            </p:cNvSpPr>
            <p:nvPr/>
          </p:nvSpPr>
          <p:spPr>
            <a:xfrm>
              <a:off x="1187" y="3556"/>
              <a:ext cx="161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0" name="直接连接符 220239"/>
            <p:cNvSpPr>
              <a:spLocks noChangeAspect="1"/>
            </p:cNvSpPr>
            <p:nvPr/>
          </p:nvSpPr>
          <p:spPr>
            <a:xfrm>
              <a:off x="1417" y="3556"/>
              <a:ext cx="13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1" name="直接连接符 220240"/>
            <p:cNvSpPr>
              <a:spLocks noChangeAspect="1"/>
            </p:cNvSpPr>
            <p:nvPr/>
          </p:nvSpPr>
          <p:spPr>
            <a:xfrm>
              <a:off x="1620" y="3556"/>
              <a:ext cx="13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2" name="直接连接符 220241"/>
            <p:cNvSpPr>
              <a:spLocks noChangeAspect="1"/>
            </p:cNvSpPr>
            <p:nvPr/>
          </p:nvSpPr>
          <p:spPr>
            <a:xfrm>
              <a:off x="1823" y="3556"/>
              <a:ext cx="13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3" name="直接连接符 220242"/>
            <p:cNvSpPr>
              <a:spLocks noChangeAspect="1"/>
            </p:cNvSpPr>
            <p:nvPr/>
          </p:nvSpPr>
          <p:spPr>
            <a:xfrm>
              <a:off x="2027" y="3556"/>
              <a:ext cx="13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4" name="直接连接符 220243"/>
            <p:cNvSpPr>
              <a:spLocks noChangeAspect="1"/>
            </p:cNvSpPr>
            <p:nvPr/>
          </p:nvSpPr>
          <p:spPr>
            <a:xfrm>
              <a:off x="2230" y="3556"/>
              <a:ext cx="136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5" name="直接连接符 220244"/>
            <p:cNvSpPr>
              <a:spLocks noChangeAspect="1"/>
            </p:cNvSpPr>
            <p:nvPr/>
          </p:nvSpPr>
          <p:spPr>
            <a:xfrm>
              <a:off x="2435" y="3556"/>
              <a:ext cx="161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6" name="直接连接符 220245"/>
            <p:cNvSpPr>
              <a:spLocks noChangeAspect="1"/>
            </p:cNvSpPr>
            <p:nvPr/>
          </p:nvSpPr>
          <p:spPr>
            <a:xfrm>
              <a:off x="3700" y="742"/>
              <a:ext cx="1" cy="3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7" name="直接连接符 220246"/>
            <p:cNvSpPr>
              <a:spLocks noChangeAspect="1"/>
            </p:cNvSpPr>
            <p:nvPr/>
          </p:nvSpPr>
          <p:spPr>
            <a:xfrm>
              <a:off x="3700" y="1195"/>
              <a:ext cx="1" cy="6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8" name="直接连接符 220247"/>
            <p:cNvSpPr>
              <a:spLocks noChangeAspect="1"/>
            </p:cNvSpPr>
            <p:nvPr/>
          </p:nvSpPr>
          <p:spPr>
            <a:xfrm>
              <a:off x="3700" y="1329"/>
              <a:ext cx="1" cy="33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49" name="直接连接符 220248"/>
            <p:cNvSpPr>
              <a:spLocks noChangeAspect="1"/>
            </p:cNvSpPr>
            <p:nvPr/>
          </p:nvSpPr>
          <p:spPr>
            <a:xfrm>
              <a:off x="3700" y="1737"/>
              <a:ext cx="1" cy="6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0" name="直接连接符 220249"/>
            <p:cNvSpPr>
              <a:spLocks noChangeAspect="1"/>
            </p:cNvSpPr>
            <p:nvPr/>
          </p:nvSpPr>
          <p:spPr>
            <a:xfrm>
              <a:off x="3700" y="1873"/>
              <a:ext cx="1" cy="38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1" name="直接连接符 220250"/>
            <p:cNvSpPr>
              <a:spLocks noChangeAspect="1"/>
            </p:cNvSpPr>
            <p:nvPr/>
          </p:nvSpPr>
          <p:spPr>
            <a:xfrm>
              <a:off x="2895" y="1502"/>
              <a:ext cx="40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2" name="直接连接符 220251"/>
            <p:cNvSpPr>
              <a:spLocks noChangeAspect="1"/>
            </p:cNvSpPr>
            <p:nvPr/>
          </p:nvSpPr>
          <p:spPr>
            <a:xfrm>
              <a:off x="3367" y="1502"/>
              <a:ext cx="6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3" name="直接连接符 220252"/>
            <p:cNvSpPr>
              <a:spLocks noChangeAspect="1"/>
            </p:cNvSpPr>
            <p:nvPr/>
          </p:nvSpPr>
          <p:spPr>
            <a:xfrm>
              <a:off x="3503" y="1502"/>
              <a:ext cx="33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4" name="直接连接符 220253"/>
            <p:cNvSpPr>
              <a:spLocks noChangeAspect="1"/>
            </p:cNvSpPr>
            <p:nvPr/>
          </p:nvSpPr>
          <p:spPr>
            <a:xfrm>
              <a:off x="3910" y="1502"/>
              <a:ext cx="6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5" name="直接连接符 220254"/>
            <p:cNvSpPr>
              <a:spLocks noChangeAspect="1"/>
            </p:cNvSpPr>
            <p:nvPr/>
          </p:nvSpPr>
          <p:spPr>
            <a:xfrm>
              <a:off x="4046" y="1502"/>
              <a:ext cx="40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6" name="任意多边形 220255"/>
            <p:cNvSpPr>
              <a:spLocks noChangeAspect="1"/>
            </p:cNvSpPr>
            <p:nvPr/>
          </p:nvSpPr>
          <p:spPr>
            <a:xfrm>
              <a:off x="3367" y="1680"/>
              <a:ext cx="664" cy="198"/>
            </a:xfrm>
            <a:custGeom>
              <a:avLst/>
              <a:gdLst/>
              <a:ahLst/>
              <a:cxnLst/>
              <a:rect l="0" t="0" r="0" b="0"/>
              <a:pathLst>
                <a:path w="2761" h="825">
                  <a:moveTo>
                    <a:pt x="0" y="0"/>
                  </a:moveTo>
                  <a:lnTo>
                    <a:pt x="57" y="97"/>
                  </a:lnTo>
                  <a:lnTo>
                    <a:pt x="121" y="190"/>
                  </a:lnTo>
                  <a:lnTo>
                    <a:pt x="190" y="278"/>
                  </a:lnTo>
                  <a:lnTo>
                    <a:pt x="267" y="361"/>
                  </a:lnTo>
                  <a:lnTo>
                    <a:pt x="348" y="437"/>
                  </a:lnTo>
                  <a:lnTo>
                    <a:pt x="436" y="509"/>
                  </a:lnTo>
                  <a:lnTo>
                    <a:pt x="529" y="573"/>
                  </a:lnTo>
                  <a:lnTo>
                    <a:pt x="625" y="632"/>
                  </a:lnTo>
                  <a:lnTo>
                    <a:pt x="725" y="682"/>
                  </a:lnTo>
                  <a:lnTo>
                    <a:pt x="829" y="726"/>
                  </a:lnTo>
                  <a:lnTo>
                    <a:pt x="936" y="761"/>
                  </a:lnTo>
                  <a:lnTo>
                    <a:pt x="1046" y="789"/>
                  </a:lnTo>
                  <a:lnTo>
                    <a:pt x="1156" y="810"/>
                  </a:lnTo>
                  <a:lnTo>
                    <a:pt x="1268" y="822"/>
                  </a:lnTo>
                  <a:lnTo>
                    <a:pt x="1381" y="825"/>
                  </a:lnTo>
                  <a:lnTo>
                    <a:pt x="1493" y="822"/>
                  </a:lnTo>
                  <a:lnTo>
                    <a:pt x="1605" y="810"/>
                  </a:lnTo>
                  <a:lnTo>
                    <a:pt x="1716" y="789"/>
                  </a:lnTo>
                  <a:lnTo>
                    <a:pt x="1825" y="761"/>
                  </a:lnTo>
                  <a:lnTo>
                    <a:pt x="1932" y="726"/>
                  </a:lnTo>
                  <a:lnTo>
                    <a:pt x="2036" y="682"/>
                  </a:lnTo>
                  <a:lnTo>
                    <a:pt x="2137" y="632"/>
                  </a:lnTo>
                  <a:lnTo>
                    <a:pt x="2233" y="573"/>
                  </a:lnTo>
                  <a:lnTo>
                    <a:pt x="2326" y="509"/>
                  </a:lnTo>
                  <a:lnTo>
                    <a:pt x="2413" y="437"/>
                  </a:lnTo>
                  <a:lnTo>
                    <a:pt x="2495" y="361"/>
                  </a:lnTo>
                  <a:lnTo>
                    <a:pt x="2571" y="278"/>
                  </a:lnTo>
                  <a:lnTo>
                    <a:pt x="2641" y="190"/>
                  </a:lnTo>
                  <a:lnTo>
                    <a:pt x="2705" y="97"/>
                  </a:lnTo>
                  <a:lnTo>
                    <a:pt x="276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7" name="直接连接符 220256"/>
            <p:cNvSpPr>
              <a:spLocks noChangeAspect="1"/>
            </p:cNvSpPr>
            <p:nvPr/>
          </p:nvSpPr>
          <p:spPr>
            <a:xfrm>
              <a:off x="4031" y="1680"/>
              <a:ext cx="31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8" name="直接连接符 220257"/>
            <p:cNvSpPr>
              <a:spLocks noChangeAspect="1"/>
            </p:cNvSpPr>
            <p:nvPr/>
          </p:nvSpPr>
          <p:spPr>
            <a:xfrm>
              <a:off x="3055" y="1680"/>
              <a:ext cx="31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59" name="任意多边形 220258"/>
            <p:cNvSpPr>
              <a:spLocks noChangeAspect="1"/>
            </p:cNvSpPr>
            <p:nvPr/>
          </p:nvSpPr>
          <p:spPr>
            <a:xfrm>
              <a:off x="3055" y="1680"/>
              <a:ext cx="1288" cy="490"/>
            </a:xfrm>
            <a:custGeom>
              <a:avLst/>
              <a:gdLst/>
              <a:ahLst/>
              <a:cxnLst/>
              <a:rect l="0" t="0" r="0" b="0"/>
              <a:pathLst>
                <a:path w="5363" h="2041">
                  <a:moveTo>
                    <a:pt x="0" y="0"/>
                  </a:moveTo>
                  <a:lnTo>
                    <a:pt x="45" y="143"/>
                  </a:lnTo>
                  <a:lnTo>
                    <a:pt x="96" y="286"/>
                  </a:lnTo>
                  <a:lnTo>
                    <a:pt x="155" y="424"/>
                  </a:lnTo>
                  <a:lnTo>
                    <a:pt x="222" y="559"/>
                  </a:lnTo>
                  <a:lnTo>
                    <a:pt x="297" y="690"/>
                  </a:lnTo>
                  <a:lnTo>
                    <a:pt x="377" y="818"/>
                  </a:lnTo>
                  <a:lnTo>
                    <a:pt x="466" y="940"/>
                  </a:lnTo>
                  <a:lnTo>
                    <a:pt x="560" y="1058"/>
                  </a:lnTo>
                  <a:lnTo>
                    <a:pt x="660" y="1170"/>
                  </a:lnTo>
                  <a:lnTo>
                    <a:pt x="767" y="1277"/>
                  </a:lnTo>
                  <a:lnTo>
                    <a:pt x="879" y="1378"/>
                  </a:lnTo>
                  <a:lnTo>
                    <a:pt x="997" y="1473"/>
                  </a:lnTo>
                  <a:lnTo>
                    <a:pt x="1119" y="1561"/>
                  </a:lnTo>
                  <a:lnTo>
                    <a:pt x="1246" y="1642"/>
                  </a:lnTo>
                  <a:lnTo>
                    <a:pt x="1377" y="1716"/>
                  </a:lnTo>
                  <a:lnTo>
                    <a:pt x="1512" y="1784"/>
                  </a:lnTo>
                  <a:lnTo>
                    <a:pt x="1652" y="1843"/>
                  </a:lnTo>
                  <a:lnTo>
                    <a:pt x="1793" y="1895"/>
                  </a:lnTo>
                  <a:lnTo>
                    <a:pt x="1937" y="1939"/>
                  </a:lnTo>
                  <a:lnTo>
                    <a:pt x="2083" y="1976"/>
                  </a:lnTo>
                  <a:lnTo>
                    <a:pt x="2231" y="2005"/>
                  </a:lnTo>
                  <a:lnTo>
                    <a:pt x="2381" y="2024"/>
                  </a:lnTo>
                  <a:lnTo>
                    <a:pt x="2531" y="2038"/>
                  </a:lnTo>
                  <a:lnTo>
                    <a:pt x="2682" y="2041"/>
                  </a:lnTo>
                  <a:lnTo>
                    <a:pt x="2832" y="2038"/>
                  </a:lnTo>
                  <a:lnTo>
                    <a:pt x="2982" y="2024"/>
                  </a:lnTo>
                  <a:lnTo>
                    <a:pt x="3133" y="2005"/>
                  </a:lnTo>
                  <a:lnTo>
                    <a:pt x="3281" y="1976"/>
                  </a:lnTo>
                  <a:lnTo>
                    <a:pt x="3427" y="1939"/>
                  </a:lnTo>
                  <a:lnTo>
                    <a:pt x="3570" y="1895"/>
                  </a:lnTo>
                  <a:lnTo>
                    <a:pt x="3712" y="1843"/>
                  </a:lnTo>
                  <a:lnTo>
                    <a:pt x="3851" y="1784"/>
                  </a:lnTo>
                  <a:lnTo>
                    <a:pt x="3986" y="1716"/>
                  </a:lnTo>
                  <a:lnTo>
                    <a:pt x="4117" y="1642"/>
                  </a:lnTo>
                  <a:lnTo>
                    <a:pt x="4245" y="1561"/>
                  </a:lnTo>
                  <a:lnTo>
                    <a:pt x="4366" y="1473"/>
                  </a:lnTo>
                  <a:lnTo>
                    <a:pt x="4484" y="1378"/>
                  </a:lnTo>
                  <a:lnTo>
                    <a:pt x="4596" y="1277"/>
                  </a:lnTo>
                  <a:lnTo>
                    <a:pt x="4703" y="1170"/>
                  </a:lnTo>
                  <a:lnTo>
                    <a:pt x="4804" y="1058"/>
                  </a:lnTo>
                  <a:lnTo>
                    <a:pt x="4898" y="940"/>
                  </a:lnTo>
                  <a:lnTo>
                    <a:pt x="4986" y="818"/>
                  </a:lnTo>
                  <a:lnTo>
                    <a:pt x="5067" y="690"/>
                  </a:lnTo>
                  <a:lnTo>
                    <a:pt x="5141" y="559"/>
                  </a:lnTo>
                  <a:lnTo>
                    <a:pt x="5208" y="424"/>
                  </a:lnTo>
                  <a:lnTo>
                    <a:pt x="5267" y="286"/>
                  </a:lnTo>
                  <a:lnTo>
                    <a:pt x="5319" y="143"/>
                  </a:lnTo>
                  <a:lnTo>
                    <a:pt x="5363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0" name="直接连接符 220259"/>
            <p:cNvSpPr>
              <a:spLocks noChangeAspect="1"/>
            </p:cNvSpPr>
            <p:nvPr/>
          </p:nvSpPr>
          <p:spPr>
            <a:xfrm>
              <a:off x="3055" y="1324"/>
              <a:ext cx="312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1" name="任意多边形 220260"/>
            <p:cNvSpPr>
              <a:spLocks noChangeAspect="1"/>
            </p:cNvSpPr>
            <p:nvPr/>
          </p:nvSpPr>
          <p:spPr>
            <a:xfrm>
              <a:off x="3324" y="1324"/>
              <a:ext cx="43" cy="356"/>
            </a:xfrm>
            <a:custGeom>
              <a:avLst/>
              <a:gdLst/>
              <a:ahLst/>
              <a:cxnLst/>
              <a:rect l="0" t="0" r="0" b="0"/>
              <a:pathLst>
                <a:path w="187" h="1486">
                  <a:moveTo>
                    <a:pt x="187" y="0"/>
                  </a:moveTo>
                  <a:lnTo>
                    <a:pt x="139" y="100"/>
                  </a:lnTo>
                  <a:lnTo>
                    <a:pt x="97" y="202"/>
                  </a:lnTo>
                  <a:lnTo>
                    <a:pt x="62" y="307"/>
                  </a:lnTo>
                  <a:lnTo>
                    <a:pt x="35" y="414"/>
                  </a:lnTo>
                  <a:lnTo>
                    <a:pt x="16" y="523"/>
                  </a:lnTo>
                  <a:lnTo>
                    <a:pt x="4" y="632"/>
                  </a:lnTo>
                  <a:lnTo>
                    <a:pt x="0" y="743"/>
                  </a:lnTo>
                  <a:lnTo>
                    <a:pt x="4" y="853"/>
                  </a:lnTo>
                  <a:lnTo>
                    <a:pt x="16" y="963"/>
                  </a:lnTo>
                  <a:lnTo>
                    <a:pt x="35" y="1072"/>
                  </a:lnTo>
                  <a:lnTo>
                    <a:pt x="62" y="1179"/>
                  </a:lnTo>
                  <a:lnTo>
                    <a:pt x="97" y="1284"/>
                  </a:lnTo>
                  <a:lnTo>
                    <a:pt x="139" y="1386"/>
                  </a:lnTo>
                  <a:lnTo>
                    <a:pt x="187" y="148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2" name="任意多边形 220261"/>
            <p:cNvSpPr>
              <a:spLocks noChangeAspect="1"/>
            </p:cNvSpPr>
            <p:nvPr/>
          </p:nvSpPr>
          <p:spPr>
            <a:xfrm>
              <a:off x="3031" y="1324"/>
              <a:ext cx="24" cy="356"/>
            </a:xfrm>
            <a:custGeom>
              <a:avLst/>
              <a:gdLst/>
              <a:ahLst/>
              <a:cxnLst/>
              <a:rect l="0" t="0" r="0" b="0"/>
              <a:pathLst>
                <a:path w="100" h="1486">
                  <a:moveTo>
                    <a:pt x="100" y="0"/>
                  </a:moveTo>
                  <a:lnTo>
                    <a:pt x="64" y="146"/>
                  </a:lnTo>
                  <a:lnTo>
                    <a:pt x="36" y="294"/>
                  </a:lnTo>
                  <a:lnTo>
                    <a:pt x="15" y="443"/>
                  </a:lnTo>
                  <a:lnTo>
                    <a:pt x="3" y="593"/>
                  </a:lnTo>
                  <a:lnTo>
                    <a:pt x="0" y="743"/>
                  </a:lnTo>
                  <a:lnTo>
                    <a:pt x="3" y="893"/>
                  </a:lnTo>
                  <a:lnTo>
                    <a:pt x="15" y="1044"/>
                  </a:lnTo>
                  <a:lnTo>
                    <a:pt x="36" y="1192"/>
                  </a:lnTo>
                  <a:lnTo>
                    <a:pt x="64" y="1340"/>
                  </a:lnTo>
                  <a:lnTo>
                    <a:pt x="100" y="148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3" name="直接连接符 220262"/>
            <p:cNvSpPr>
              <a:spLocks noChangeAspect="1"/>
            </p:cNvSpPr>
            <p:nvPr/>
          </p:nvSpPr>
          <p:spPr>
            <a:xfrm>
              <a:off x="4031" y="1324"/>
              <a:ext cx="312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4" name="任意多边形 220263"/>
            <p:cNvSpPr>
              <a:spLocks noChangeAspect="1"/>
            </p:cNvSpPr>
            <p:nvPr/>
          </p:nvSpPr>
          <p:spPr>
            <a:xfrm>
              <a:off x="3367" y="1126"/>
              <a:ext cx="664" cy="198"/>
            </a:xfrm>
            <a:custGeom>
              <a:avLst/>
              <a:gdLst/>
              <a:ahLst/>
              <a:cxnLst/>
              <a:rect l="0" t="0" r="0" b="0"/>
              <a:pathLst>
                <a:path w="2761" h="825">
                  <a:moveTo>
                    <a:pt x="2761" y="825"/>
                  </a:moveTo>
                  <a:lnTo>
                    <a:pt x="2705" y="728"/>
                  </a:lnTo>
                  <a:lnTo>
                    <a:pt x="2641" y="635"/>
                  </a:lnTo>
                  <a:lnTo>
                    <a:pt x="2571" y="548"/>
                  </a:lnTo>
                  <a:lnTo>
                    <a:pt x="2495" y="465"/>
                  </a:lnTo>
                  <a:lnTo>
                    <a:pt x="2413" y="387"/>
                  </a:lnTo>
                  <a:lnTo>
                    <a:pt x="2325" y="316"/>
                  </a:lnTo>
                  <a:lnTo>
                    <a:pt x="2233" y="252"/>
                  </a:lnTo>
                  <a:lnTo>
                    <a:pt x="2137" y="194"/>
                  </a:lnTo>
                  <a:lnTo>
                    <a:pt x="2036" y="143"/>
                  </a:lnTo>
                  <a:lnTo>
                    <a:pt x="1932" y="100"/>
                  </a:lnTo>
                  <a:lnTo>
                    <a:pt x="1825" y="64"/>
                  </a:lnTo>
                  <a:lnTo>
                    <a:pt x="1716" y="36"/>
                  </a:lnTo>
                  <a:lnTo>
                    <a:pt x="1605" y="16"/>
                  </a:lnTo>
                  <a:lnTo>
                    <a:pt x="1493" y="4"/>
                  </a:lnTo>
                  <a:lnTo>
                    <a:pt x="1381" y="0"/>
                  </a:lnTo>
                  <a:lnTo>
                    <a:pt x="1268" y="4"/>
                  </a:lnTo>
                  <a:lnTo>
                    <a:pt x="1156" y="16"/>
                  </a:lnTo>
                  <a:lnTo>
                    <a:pt x="1046" y="36"/>
                  </a:lnTo>
                  <a:lnTo>
                    <a:pt x="936" y="64"/>
                  </a:lnTo>
                  <a:lnTo>
                    <a:pt x="829" y="100"/>
                  </a:lnTo>
                  <a:lnTo>
                    <a:pt x="725" y="143"/>
                  </a:lnTo>
                  <a:lnTo>
                    <a:pt x="625" y="194"/>
                  </a:lnTo>
                  <a:lnTo>
                    <a:pt x="529" y="252"/>
                  </a:lnTo>
                  <a:lnTo>
                    <a:pt x="437" y="316"/>
                  </a:lnTo>
                  <a:lnTo>
                    <a:pt x="348" y="387"/>
                  </a:lnTo>
                  <a:lnTo>
                    <a:pt x="267" y="465"/>
                  </a:lnTo>
                  <a:lnTo>
                    <a:pt x="190" y="548"/>
                  </a:lnTo>
                  <a:lnTo>
                    <a:pt x="121" y="635"/>
                  </a:lnTo>
                  <a:lnTo>
                    <a:pt x="57" y="728"/>
                  </a:lnTo>
                  <a:lnTo>
                    <a:pt x="0" y="825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5" name="任意多边形 220264"/>
            <p:cNvSpPr>
              <a:spLocks noChangeAspect="1"/>
            </p:cNvSpPr>
            <p:nvPr/>
          </p:nvSpPr>
          <p:spPr>
            <a:xfrm>
              <a:off x="3055" y="834"/>
              <a:ext cx="1288" cy="490"/>
            </a:xfrm>
            <a:custGeom>
              <a:avLst/>
              <a:gdLst/>
              <a:ahLst/>
              <a:cxnLst/>
              <a:rect l="0" t="0" r="0" b="0"/>
              <a:pathLst>
                <a:path w="5363" h="2041">
                  <a:moveTo>
                    <a:pt x="5363" y="2041"/>
                  </a:moveTo>
                  <a:lnTo>
                    <a:pt x="5319" y="1897"/>
                  </a:lnTo>
                  <a:lnTo>
                    <a:pt x="5267" y="1756"/>
                  </a:lnTo>
                  <a:lnTo>
                    <a:pt x="5208" y="1617"/>
                  </a:lnTo>
                  <a:lnTo>
                    <a:pt x="5141" y="1482"/>
                  </a:lnTo>
                  <a:lnTo>
                    <a:pt x="5067" y="1350"/>
                  </a:lnTo>
                  <a:lnTo>
                    <a:pt x="4986" y="1223"/>
                  </a:lnTo>
                  <a:lnTo>
                    <a:pt x="4898" y="1101"/>
                  </a:lnTo>
                  <a:lnTo>
                    <a:pt x="4804" y="982"/>
                  </a:lnTo>
                  <a:lnTo>
                    <a:pt x="4703" y="871"/>
                  </a:lnTo>
                  <a:lnTo>
                    <a:pt x="4596" y="763"/>
                  </a:lnTo>
                  <a:lnTo>
                    <a:pt x="4484" y="663"/>
                  </a:lnTo>
                  <a:lnTo>
                    <a:pt x="4366" y="568"/>
                  </a:lnTo>
                  <a:lnTo>
                    <a:pt x="4245" y="481"/>
                  </a:lnTo>
                  <a:lnTo>
                    <a:pt x="4117" y="399"/>
                  </a:lnTo>
                  <a:lnTo>
                    <a:pt x="3986" y="325"/>
                  </a:lnTo>
                  <a:lnTo>
                    <a:pt x="3851" y="257"/>
                  </a:lnTo>
                  <a:lnTo>
                    <a:pt x="3712" y="198"/>
                  </a:lnTo>
                  <a:lnTo>
                    <a:pt x="3570" y="146"/>
                  </a:lnTo>
                  <a:lnTo>
                    <a:pt x="3427" y="101"/>
                  </a:lnTo>
                  <a:lnTo>
                    <a:pt x="3281" y="65"/>
                  </a:lnTo>
                  <a:lnTo>
                    <a:pt x="3133" y="36"/>
                  </a:lnTo>
                  <a:lnTo>
                    <a:pt x="2982" y="16"/>
                  </a:lnTo>
                  <a:lnTo>
                    <a:pt x="2832" y="4"/>
                  </a:lnTo>
                  <a:lnTo>
                    <a:pt x="2682" y="0"/>
                  </a:lnTo>
                  <a:lnTo>
                    <a:pt x="2531" y="4"/>
                  </a:lnTo>
                  <a:lnTo>
                    <a:pt x="2381" y="16"/>
                  </a:lnTo>
                  <a:lnTo>
                    <a:pt x="2231" y="36"/>
                  </a:lnTo>
                  <a:lnTo>
                    <a:pt x="2083" y="65"/>
                  </a:lnTo>
                  <a:lnTo>
                    <a:pt x="1937" y="101"/>
                  </a:lnTo>
                  <a:lnTo>
                    <a:pt x="1793" y="146"/>
                  </a:lnTo>
                  <a:lnTo>
                    <a:pt x="1652" y="198"/>
                  </a:lnTo>
                  <a:lnTo>
                    <a:pt x="1512" y="257"/>
                  </a:lnTo>
                  <a:lnTo>
                    <a:pt x="1377" y="325"/>
                  </a:lnTo>
                  <a:lnTo>
                    <a:pt x="1246" y="399"/>
                  </a:lnTo>
                  <a:lnTo>
                    <a:pt x="1119" y="481"/>
                  </a:lnTo>
                  <a:lnTo>
                    <a:pt x="997" y="568"/>
                  </a:lnTo>
                  <a:lnTo>
                    <a:pt x="879" y="663"/>
                  </a:lnTo>
                  <a:lnTo>
                    <a:pt x="767" y="763"/>
                  </a:lnTo>
                  <a:lnTo>
                    <a:pt x="660" y="871"/>
                  </a:lnTo>
                  <a:lnTo>
                    <a:pt x="560" y="982"/>
                  </a:lnTo>
                  <a:lnTo>
                    <a:pt x="466" y="1101"/>
                  </a:lnTo>
                  <a:lnTo>
                    <a:pt x="377" y="1223"/>
                  </a:lnTo>
                  <a:lnTo>
                    <a:pt x="297" y="1350"/>
                  </a:lnTo>
                  <a:lnTo>
                    <a:pt x="222" y="1482"/>
                  </a:lnTo>
                  <a:lnTo>
                    <a:pt x="155" y="1617"/>
                  </a:lnTo>
                  <a:lnTo>
                    <a:pt x="96" y="1756"/>
                  </a:lnTo>
                  <a:lnTo>
                    <a:pt x="45" y="1897"/>
                  </a:lnTo>
                  <a:lnTo>
                    <a:pt x="0" y="204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6" name="任意多边形 220265"/>
            <p:cNvSpPr>
              <a:spLocks noChangeAspect="1"/>
            </p:cNvSpPr>
            <p:nvPr/>
          </p:nvSpPr>
          <p:spPr>
            <a:xfrm>
              <a:off x="4031" y="1324"/>
              <a:ext cx="43" cy="356"/>
            </a:xfrm>
            <a:custGeom>
              <a:avLst/>
              <a:gdLst/>
              <a:ahLst/>
              <a:cxnLst/>
              <a:rect l="0" t="0" r="0" b="0"/>
              <a:pathLst>
                <a:path w="187" h="1486">
                  <a:moveTo>
                    <a:pt x="0" y="1486"/>
                  </a:moveTo>
                  <a:lnTo>
                    <a:pt x="49" y="1386"/>
                  </a:lnTo>
                  <a:lnTo>
                    <a:pt x="91" y="1284"/>
                  </a:lnTo>
                  <a:lnTo>
                    <a:pt x="125" y="1179"/>
                  </a:lnTo>
                  <a:lnTo>
                    <a:pt x="153" y="1072"/>
                  </a:lnTo>
                  <a:lnTo>
                    <a:pt x="171" y="963"/>
                  </a:lnTo>
                  <a:lnTo>
                    <a:pt x="184" y="853"/>
                  </a:lnTo>
                  <a:lnTo>
                    <a:pt x="187" y="743"/>
                  </a:lnTo>
                  <a:lnTo>
                    <a:pt x="184" y="632"/>
                  </a:lnTo>
                  <a:lnTo>
                    <a:pt x="171" y="523"/>
                  </a:lnTo>
                  <a:lnTo>
                    <a:pt x="153" y="414"/>
                  </a:lnTo>
                  <a:lnTo>
                    <a:pt x="125" y="307"/>
                  </a:lnTo>
                  <a:lnTo>
                    <a:pt x="91" y="202"/>
                  </a:lnTo>
                  <a:lnTo>
                    <a:pt x="49" y="100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7" name="任意多边形 220266"/>
            <p:cNvSpPr>
              <a:spLocks noChangeAspect="1"/>
            </p:cNvSpPr>
            <p:nvPr/>
          </p:nvSpPr>
          <p:spPr>
            <a:xfrm>
              <a:off x="4343" y="1324"/>
              <a:ext cx="24" cy="356"/>
            </a:xfrm>
            <a:custGeom>
              <a:avLst/>
              <a:gdLst/>
              <a:ahLst/>
              <a:cxnLst/>
              <a:rect l="0" t="0" r="0" b="0"/>
              <a:pathLst>
                <a:path w="101" h="1486">
                  <a:moveTo>
                    <a:pt x="0" y="1486"/>
                  </a:moveTo>
                  <a:lnTo>
                    <a:pt x="37" y="1340"/>
                  </a:lnTo>
                  <a:lnTo>
                    <a:pt x="64" y="1192"/>
                  </a:lnTo>
                  <a:lnTo>
                    <a:pt x="85" y="1044"/>
                  </a:lnTo>
                  <a:lnTo>
                    <a:pt x="97" y="893"/>
                  </a:lnTo>
                  <a:lnTo>
                    <a:pt x="101" y="743"/>
                  </a:lnTo>
                  <a:lnTo>
                    <a:pt x="97" y="593"/>
                  </a:lnTo>
                  <a:lnTo>
                    <a:pt x="85" y="443"/>
                  </a:lnTo>
                  <a:lnTo>
                    <a:pt x="64" y="294"/>
                  </a:lnTo>
                  <a:lnTo>
                    <a:pt x="37" y="146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8" name="直接连接符 220267"/>
            <p:cNvSpPr>
              <a:spLocks noChangeAspect="1"/>
            </p:cNvSpPr>
            <p:nvPr/>
          </p:nvSpPr>
          <p:spPr>
            <a:xfrm flipH="1">
              <a:off x="3055" y="1324"/>
              <a:ext cx="31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69" name="直接连接符 220268"/>
            <p:cNvSpPr>
              <a:spLocks noChangeAspect="1"/>
            </p:cNvSpPr>
            <p:nvPr/>
          </p:nvSpPr>
          <p:spPr>
            <a:xfrm flipH="1">
              <a:off x="4031" y="1324"/>
              <a:ext cx="31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0" name="直接连接符 220269"/>
            <p:cNvSpPr>
              <a:spLocks noChangeAspect="1"/>
            </p:cNvSpPr>
            <p:nvPr/>
          </p:nvSpPr>
          <p:spPr>
            <a:xfrm flipV="1">
              <a:off x="3055" y="486"/>
              <a:ext cx="1" cy="8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1" name="直接连接符 220270"/>
            <p:cNvSpPr>
              <a:spLocks noChangeAspect="1"/>
            </p:cNvSpPr>
            <p:nvPr/>
          </p:nvSpPr>
          <p:spPr>
            <a:xfrm flipV="1">
              <a:off x="4343" y="486"/>
              <a:ext cx="2" cy="8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2" name="直接连接符 220271"/>
            <p:cNvSpPr>
              <a:spLocks noChangeAspect="1"/>
            </p:cNvSpPr>
            <p:nvPr/>
          </p:nvSpPr>
          <p:spPr>
            <a:xfrm>
              <a:off x="3162" y="540"/>
              <a:ext cx="107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3" name="任意多边形 220272"/>
            <p:cNvSpPr>
              <a:spLocks noChangeAspect="1"/>
            </p:cNvSpPr>
            <p:nvPr/>
          </p:nvSpPr>
          <p:spPr>
            <a:xfrm>
              <a:off x="3055" y="522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446" h="148">
                  <a:moveTo>
                    <a:pt x="446" y="0"/>
                  </a:moveTo>
                  <a:lnTo>
                    <a:pt x="446" y="148"/>
                  </a:lnTo>
                  <a:lnTo>
                    <a:pt x="0" y="7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4" name="任意多边形 220273"/>
            <p:cNvSpPr>
              <a:spLocks noChangeAspect="1"/>
            </p:cNvSpPr>
            <p:nvPr/>
          </p:nvSpPr>
          <p:spPr>
            <a:xfrm>
              <a:off x="3055" y="522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446" h="148">
                  <a:moveTo>
                    <a:pt x="446" y="0"/>
                  </a:moveTo>
                  <a:lnTo>
                    <a:pt x="446" y="148"/>
                  </a:lnTo>
                  <a:lnTo>
                    <a:pt x="0" y="74"/>
                  </a:lnTo>
                  <a:lnTo>
                    <a:pt x="446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5" name="任意多边形 220274"/>
            <p:cNvSpPr>
              <a:spLocks noChangeAspect="1"/>
            </p:cNvSpPr>
            <p:nvPr/>
          </p:nvSpPr>
          <p:spPr>
            <a:xfrm>
              <a:off x="4236" y="522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0" y="0"/>
                  </a:moveTo>
                  <a:lnTo>
                    <a:pt x="0" y="148"/>
                  </a:lnTo>
                  <a:lnTo>
                    <a:pt x="44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6" name="矩形 220275"/>
            <p:cNvSpPr>
              <a:spLocks noChangeAspect="1"/>
            </p:cNvSpPr>
            <p:nvPr/>
          </p:nvSpPr>
          <p:spPr>
            <a:xfrm>
              <a:off x="3617" y="300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277" name="任意多边形 220276"/>
            <p:cNvSpPr>
              <a:spLocks noChangeAspect="1"/>
            </p:cNvSpPr>
            <p:nvPr/>
          </p:nvSpPr>
          <p:spPr>
            <a:xfrm>
              <a:off x="4236" y="522"/>
              <a:ext cx="107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0" y="0"/>
                  </a:moveTo>
                  <a:lnTo>
                    <a:pt x="0" y="148"/>
                  </a:lnTo>
                  <a:lnTo>
                    <a:pt x="445" y="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8" name="直接连接符 220277"/>
            <p:cNvSpPr>
              <a:spLocks noChangeAspect="1"/>
            </p:cNvSpPr>
            <p:nvPr/>
          </p:nvSpPr>
          <p:spPr>
            <a:xfrm>
              <a:off x="3055" y="1324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79" name="直接连接符 220278"/>
            <p:cNvSpPr>
              <a:spLocks noChangeAspect="1"/>
            </p:cNvSpPr>
            <p:nvPr/>
          </p:nvSpPr>
          <p:spPr>
            <a:xfrm>
              <a:off x="4343" y="13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0" name="直接连接符 220279"/>
            <p:cNvSpPr>
              <a:spLocks noChangeAspect="1"/>
            </p:cNvSpPr>
            <p:nvPr/>
          </p:nvSpPr>
          <p:spPr>
            <a:xfrm>
              <a:off x="4343" y="54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1" name="直接连接符 220280"/>
            <p:cNvSpPr>
              <a:spLocks noChangeAspect="1"/>
            </p:cNvSpPr>
            <p:nvPr/>
          </p:nvSpPr>
          <p:spPr>
            <a:xfrm flipV="1">
              <a:off x="4031" y="617"/>
              <a:ext cx="1" cy="69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2" name="直接连接符 220281"/>
            <p:cNvSpPr>
              <a:spLocks noChangeAspect="1"/>
            </p:cNvSpPr>
            <p:nvPr/>
          </p:nvSpPr>
          <p:spPr>
            <a:xfrm flipV="1">
              <a:off x="3367" y="617"/>
              <a:ext cx="2" cy="68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3" name="直接连接符 220282"/>
            <p:cNvSpPr>
              <a:spLocks noChangeAspect="1"/>
            </p:cNvSpPr>
            <p:nvPr/>
          </p:nvSpPr>
          <p:spPr>
            <a:xfrm flipH="1">
              <a:off x="3475" y="671"/>
              <a:ext cx="44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4" name="任意多边形 220283"/>
            <p:cNvSpPr>
              <a:spLocks noChangeAspect="1"/>
            </p:cNvSpPr>
            <p:nvPr/>
          </p:nvSpPr>
          <p:spPr>
            <a:xfrm>
              <a:off x="3923" y="653"/>
              <a:ext cx="108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0" y="0"/>
                  </a:moveTo>
                  <a:lnTo>
                    <a:pt x="0" y="148"/>
                  </a:lnTo>
                  <a:lnTo>
                    <a:pt x="44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5" name="任意多边形 220284"/>
            <p:cNvSpPr>
              <a:spLocks noChangeAspect="1"/>
            </p:cNvSpPr>
            <p:nvPr/>
          </p:nvSpPr>
          <p:spPr>
            <a:xfrm>
              <a:off x="3923" y="653"/>
              <a:ext cx="108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0" y="0"/>
                  </a:moveTo>
                  <a:lnTo>
                    <a:pt x="0" y="148"/>
                  </a:lnTo>
                  <a:lnTo>
                    <a:pt x="445" y="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6" name="任意多边形 220285"/>
            <p:cNvSpPr>
              <a:spLocks noChangeAspect="1"/>
            </p:cNvSpPr>
            <p:nvPr/>
          </p:nvSpPr>
          <p:spPr>
            <a:xfrm>
              <a:off x="3367" y="653"/>
              <a:ext cx="108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445" y="0"/>
                  </a:moveTo>
                  <a:lnTo>
                    <a:pt x="445" y="148"/>
                  </a:lnTo>
                  <a:lnTo>
                    <a:pt x="0" y="7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7" name="矩形 220286"/>
            <p:cNvSpPr>
              <a:spLocks noChangeAspect="1"/>
            </p:cNvSpPr>
            <p:nvPr/>
          </p:nvSpPr>
          <p:spPr>
            <a:xfrm>
              <a:off x="3614" y="482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288" name="任意多边形 220287"/>
            <p:cNvSpPr>
              <a:spLocks noChangeAspect="1"/>
            </p:cNvSpPr>
            <p:nvPr/>
          </p:nvSpPr>
          <p:spPr>
            <a:xfrm>
              <a:off x="3367" y="653"/>
              <a:ext cx="108" cy="37"/>
            </a:xfrm>
            <a:custGeom>
              <a:avLst/>
              <a:gdLst/>
              <a:ahLst/>
              <a:cxnLst/>
              <a:rect l="0" t="0" r="0" b="0"/>
              <a:pathLst>
                <a:path w="445" h="148">
                  <a:moveTo>
                    <a:pt x="445" y="0"/>
                  </a:moveTo>
                  <a:lnTo>
                    <a:pt x="445" y="148"/>
                  </a:lnTo>
                  <a:lnTo>
                    <a:pt x="0" y="74"/>
                  </a:lnTo>
                  <a:lnTo>
                    <a:pt x="44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9" name="直接连接符 220288"/>
            <p:cNvSpPr>
              <a:spLocks noChangeAspect="1"/>
            </p:cNvSpPr>
            <p:nvPr/>
          </p:nvSpPr>
          <p:spPr>
            <a:xfrm>
              <a:off x="4031" y="1324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0" name="直接连接符 220289"/>
            <p:cNvSpPr>
              <a:spLocks noChangeAspect="1"/>
            </p:cNvSpPr>
            <p:nvPr/>
          </p:nvSpPr>
          <p:spPr>
            <a:xfrm>
              <a:off x="3367" y="13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1" name="直接连接符 220290"/>
            <p:cNvSpPr>
              <a:spLocks noChangeAspect="1"/>
            </p:cNvSpPr>
            <p:nvPr/>
          </p:nvSpPr>
          <p:spPr>
            <a:xfrm>
              <a:off x="3367" y="671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2" name="直接连接符 220291"/>
            <p:cNvSpPr>
              <a:spLocks noChangeAspect="1"/>
            </p:cNvSpPr>
            <p:nvPr/>
          </p:nvSpPr>
          <p:spPr>
            <a:xfrm flipH="1">
              <a:off x="456" y="2849"/>
              <a:ext cx="25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3" name="直接连接符 220292"/>
            <p:cNvSpPr>
              <a:spLocks noChangeAspect="1"/>
            </p:cNvSpPr>
            <p:nvPr/>
          </p:nvSpPr>
          <p:spPr>
            <a:xfrm flipH="1">
              <a:off x="456" y="3512"/>
              <a:ext cx="25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4" name="直接连接符 220293"/>
            <p:cNvSpPr>
              <a:spLocks noChangeAspect="1"/>
            </p:cNvSpPr>
            <p:nvPr/>
          </p:nvSpPr>
          <p:spPr>
            <a:xfrm>
              <a:off x="510" y="2956"/>
              <a:ext cx="1" cy="44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5" name="任意多边形 220294"/>
            <p:cNvSpPr>
              <a:spLocks noChangeAspect="1"/>
            </p:cNvSpPr>
            <p:nvPr/>
          </p:nvSpPr>
          <p:spPr>
            <a:xfrm>
              <a:off x="491" y="2849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5">
                  <a:moveTo>
                    <a:pt x="0" y="445"/>
                  </a:moveTo>
                  <a:lnTo>
                    <a:pt x="148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6" name="任意多边形 220295"/>
            <p:cNvSpPr>
              <a:spLocks noChangeAspect="1"/>
            </p:cNvSpPr>
            <p:nvPr/>
          </p:nvSpPr>
          <p:spPr>
            <a:xfrm>
              <a:off x="491" y="2849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5">
                  <a:moveTo>
                    <a:pt x="0" y="445"/>
                  </a:moveTo>
                  <a:lnTo>
                    <a:pt x="148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7" name="任意多边形 220296"/>
            <p:cNvSpPr>
              <a:spLocks noChangeAspect="1"/>
            </p:cNvSpPr>
            <p:nvPr/>
          </p:nvSpPr>
          <p:spPr>
            <a:xfrm>
              <a:off x="491" y="3405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6">
                  <a:moveTo>
                    <a:pt x="0" y="0"/>
                  </a:moveTo>
                  <a:lnTo>
                    <a:pt x="148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98" name="矩形 220297"/>
            <p:cNvSpPr>
              <a:spLocks noChangeAspect="1"/>
            </p:cNvSpPr>
            <p:nvPr/>
          </p:nvSpPr>
          <p:spPr>
            <a:xfrm rot="16200000">
              <a:off x="310" y="3036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299" name="任意多边形 220298"/>
            <p:cNvSpPr>
              <a:spLocks noChangeAspect="1"/>
            </p:cNvSpPr>
            <p:nvPr/>
          </p:nvSpPr>
          <p:spPr>
            <a:xfrm>
              <a:off x="491" y="3405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6">
                  <a:moveTo>
                    <a:pt x="0" y="0"/>
                  </a:moveTo>
                  <a:lnTo>
                    <a:pt x="148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0" name="直接连接符 220299"/>
            <p:cNvSpPr>
              <a:spLocks noChangeAspect="1"/>
            </p:cNvSpPr>
            <p:nvPr/>
          </p:nvSpPr>
          <p:spPr>
            <a:xfrm>
              <a:off x="726" y="284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1" name="直接连接符 220300"/>
            <p:cNvSpPr>
              <a:spLocks noChangeAspect="1"/>
            </p:cNvSpPr>
            <p:nvPr/>
          </p:nvSpPr>
          <p:spPr>
            <a:xfrm>
              <a:off x="726" y="351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2" name="直接连接符 220301"/>
            <p:cNvSpPr>
              <a:spLocks noChangeAspect="1"/>
            </p:cNvSpPr>
            <p:nvPr/>
          </p:nvSpPr>
          <p:spPr>
            <a:xfrm>
              <a:off x="510" y="3512"/>
              <a:ext cx="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3" name="直接连接符 220302"/>
            <p:cNvSpPr>
              <a:spLocks noChangeAspect="1"/>
            </p:cNvSpPr>
            <p:nvPr/>
          </p:nvSpPr>
          <p:spPr>
            <a:xfrm flipH="1">
              <a:off x="254" y="2536"/>
              <a:ext cx="45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4" name="直接连接符 220303"/>
            <p:cNvSpPr>
              <a:spLocks noChangeAspect="1"/>
            </p:cNvSpPr>
            <p:nvPr/>
          </p:nvSpPr>
          <p:spPr>
            <a:xfrm flipH="1">
              <a:off x="254" y="3824"/>
              <a:ext cx="454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5" name="直接连接符 220304"/>
            <p:cNvSpPr>
              <a:spLocks noChangeAspect="1"/>
            </p:cNvSpPr>
            <p:nvPr/>
          </p:nvSpPr>
          <p:spPr>
            <a:xfrm>
              <a:off x="308" y="2644"/>
              <a:ext cx="2" cy="107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6" name="任意多边形 220305"/>
            <p:cNvSpPr>
              <a:spLocks noChangeAspect="1"/>
            </p:cNvSpPr>
            <p:nvPr/>
          </p:nvSpPr>
          <p:spPr>
            <a:xfrm>
              <a:off x="290" y="2536"/>
              <a:ext cx="37" cy="108"/>
            </a:xfrm>
            <a:custGeom>
              <a:avLst/>
              <a:gdLst/>
              <a:ahLst/>
              <a:cxnLst/>
              <a:rect l="0" t="0" r="0" b="0"/>
              <a:pathLst>
                <a:path w="148" h="445">
                  <a:moveTo>
                    <a:pt x="0" y="445"/>
                  </a:moveTo>
                  <a:lnTo>
                    <a:pt x="148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7" name="任意多边形 220306"/>
            <p:cNvSpPr>
              <a:spLocks noChangeAspect="1"/>
            </p:cNvSpPr>
            <p:nvPr/>
          </p:nvSpPr>
          <p:spPr>
            <a:xfrm>
              <a:off x="290" y="2536"/>
              <a:ext cx="37" cy="108"/>
            </a:xfrm>
            <a:custGeom>
              <a:avLst/>
              <a:gdLst/>
              <a:ahLst/>
              <a:cxnLst/>
              <a:rect l="0" t="0" r="0" b="0"/>
              <a:pathLst>
                <a:path w="148" h="445">
                  <a:moveTo>
                    <a:pt x="0" y="445"/>
                  </a:moveTo>
                  <a:lnTo>
                    <a:pt x="148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8" name="任意多边形 220307"/>
            <p:cNvSpPr>
              <a:spLocks noChangeAspect="1"/>
            </p:cNvSpPr>
            <p:nvPr/>
          </p:nvSpPr>
          <p:spPr>
            <a:xfrm>
              <a:off x="290" y="3717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6">
                  <a:moveTo>
                    <a:pt x="0" y="0"/>
                  </a:moveTo>
                  <a:lnTo>
                    <a:pt x="148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09" name="矩形 220308"/>
            <p:cNvSpPr>
              <a:spLocks noChangeAspect="1"/>
            </p:cNvSpPr>
            <p:nvPr/>
          </p:nvSpPr>
          <p:spPr>
            <a:xfrm rot="16200000">
              <a:off x="37" y="3036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10" name="任意多边形 220309"/>
            <p:cNvSpPr>
              <a:spLocks noChangeAspect="1"/>
            </p:cNvSpPr>
            <p:nvPr/>
          </p:nvSpPr>
          <p:spPr>
            <a:xfrm>
              <a:off x="290" y="3717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8" h="446">
                  <a:moveTo>
                    <a:pt x="0" y="0"/>
                  </a:moveTo>
                  <a:lnTo>
                    <a:pt x="148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1" name="直接连接符 220310"/>
            <p:cNvSpPr>
              <a:spLocks noChangeAspect="1"/>
            </p:cNvSpPr>
            <p:nvPr/>
          </p:nvSpPr>
          <p:spPr>
            <a:xfrm>
              <a:off x="726" y="253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2" name="直接连接符 220311"/>
            <p:cNvSpPr>
              <a:spLocks noChangeAspect="1"/>
            </p:cNvSpPr>
            <p:nvPr/>
          </p:nvSpPr>
          <p:spPr>
            <a:xfrm>
              <a:off x="726" y="38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3" name="直接连接符 220312"/>
            <p:cNvSpPr>
              <a:spLocks noChangeAspect="1"/>
            </p:cNvSpPr>
            <p:nvPr/>
          </p:nvSpPr>
          <p:spPr>
            <a:xfrm>
              <a:off x="308" y="38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4" name="直接连接符 220313"/>
            <p:cNvSpPr>
              <a:spLocks noChangeAspect="1"/>
            </p:cNvSpPr>
            <p:nvPr/>
          </p:nvSpPr>
          <p:spPr>
            <a:xfrm>
              <a:off x="2613" y="2849"/>
              <a:ext cx="329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5" name="直接连接符 220314"/>
            <p:cNvSpPr>
              <a:spLocks noChangeAspect="1"/>
            </p:cNvSpPr>
            <p:nvPr/>
          </p:nvSpPr>
          <p:spPr>
            <a:xfrm>
              <a:off x="2613" y="3512"/>
              <a:ext cx="32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6" name="直接连接符 220315"/>
            <p:cNvSpPr>
              <a:spLocks noChangeAspect="1"/>
            </p:cNvSpPr>
            <p:nvPr/>
          </p:nvSpPr>
          <p:spPr>
            <a:xfrm>
              <a:off x="2888" y="2955"/>
              <a:ext cx="2" cy="45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7" name="任意多边形 220316"/>
            <p:cNvSpPr>
              <a:spLocks noChangeAspect="1"/>
            </p:cNvSpPr>
            <p:nvPr/>
          </p:nvSpPr>
          <p:spPr>
            <a:xfrm>
              <a:off x="2870" y="2849"/>
              <a:ext cx="37" cy="106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445"/>
                  </a:moveTo>
                  <a:lnTo>
                    <a:pt x="149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8" name="任意多边形 220317"/>
            <p:cNvSpPr>
              <a:spLocks noChangeAspect="1"/>
            </p:cNvSpPr>
            <p:nvPr/>
          </p:nvSpPr>
          <p:spPr>
            <a:xfrm>
              <a:off x="2870" y="2849"/>
              <a:ext cx="37" cy="106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445"/>
                  </a:moveTo>
                  <a:lnTo>
                    <a:pt x="149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19" name="任意多边形 220318"/>
            <p:cNvSpPr>
              <a:spLocks noChangeAspect="1"/>
            </p:cNvSpPr>
            <p:nvPr/>
          </p:nvSpPr>
          <p:spPr>
            <a:xfrm>
              <a:off x="2870" y="3405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0"/>
                  </a:moveTo>
                  <a:lnTo>
                    <a:pt x="149" y="0"/>
                  </a:lnTo>
                  <a:lnTo>
                    <a:pt x="74" y="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0" name="矩形 220319"/>
            <p:cNvSpPr>
              <a:spLocks noChangeAspect="1"/>
            </p:cNvSpPr>
            <p:nvPr/>
          </p:nvSpPr>
          <p:spPr>
            <a:xfrm rot="16200000">
              <a:off x="2668" y="3030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y2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21" name="任意多边形 220320"/>
            <p:cNvSpPr>
              <a:spLocks noChangeAspect="1"/>
            </p:cNvSpPr>
            <p:nvPr/>
          </p:nvSpPr>
          <p:spPr>
            <a:xfrm>
              <a:off x="2870" y="3405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0"/>
                  </a:moveTo>
                  <a:lnTo>
                    <a:pt x="149" y="0"/>
                  </a:lnTo>
                  <a:lnTo>
                    <a:pt x="74" y="4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2" name="直接连接符 220321"/>
            <p:cNvSpPr>
              <a:spLocks noChangeAspect="1"/>
            </p:cNvSpPr>
            <p:nvPr/>
          </p:nvSpPr>
          <p:spPr>
            <a:xfrm>
              <a:off x="2596" y="284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3" name="直接连接符 220322"/>
            <p:cNvSpPr>
              <a:spLocks noChangeAspect="1"/>
            </p:cNvSpPr>
            <p:nvPr/>
          </p:nvSpPr>
          <p:spPr>
            <a:xfrm>
              <a:off x="2596" y="351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4" name="直接连接符 220323"/>
            <p:cNvSpPr>
              <a:spLocks noChangeAspect="1"/>
            </p:cNvSpPr>
            <p:nvPr/>
          </p:nvSpPr>
          <p:spPr>
            <a:xfrm>
              <a:off x="2888" y="351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5" name="直接连接符 220324"/>
            <p:cNvSpPr>
              <a:spLocks noChangeAspect="1"/>
            </p:cNvSpPr>
            <p:nvPr/>
          </p:nvSpPr>
          <p:spPr>
            <a:xfrm>
              <a:off x="2613" y="2536"/>
              <a:ext cx="51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6" name="直接连接符 220325"/>
            <p:cNvSpPr>
              <a:spLocks noChangeAspect="1"/>
            </p:cNvSpPr>
            <p:nvPr/>
          </p:nvSpPr>
          <p:spPr>
            <a:xfrm>
              <a:off x="2613" y="3824"/>
              <a:ext cx="51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7" name="直接连接符 220326"/>
            <p:cNvSpPr>
              <a:spLocks noChangeAspect="1"/>
            </p:cNvSpPr>
            <p:nvPr/>
          </p:nvSpPr>
          <p:spPr>
            <a:xfrm>
              <a:off x="3070" y="2644"/>
              <a:ext cx="2" cy="107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8" name="任意多边形 220327"/>
            <p:cNvSpPr>
              <a:spLocks noChangeAspect="1"/>
            </p:cNvSpPr>
            <p:nvPr/>
          </p:nvSpPr>
          <p:spPr>
            <a:xfrm>
              <a:off x="3051" y="2536"/>
              <a:ext cx="37" cy="108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445"/>
                  </a:moveTo>
                  <a:lnTo>
                    <a:pt x="149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29" name="任意多边形 220328"/>
            <p:cNvSpPr>
              <a:spLocks noChangeAspect="1"/>
            </p:cNvSpPr>
            <p:nvPr/>
          </p:nvSpPr>
          <p:spPr>
            <a:xfrm>
              <a:off x="3051" y="2536"/>
              <a:ext cx="37" cy="108"/>
            </a:xfrm>
            <a:custGeom>
              <a:avLst/>
              <a:gdLst/>
              <a:ahLst/>
              <a:cxnLst/>
              <a:rect l="0" t="0" r="0" b="0"/>
              <a:pathLst>
                <a:path w="149" h="445">
                  <a:moveTo>
                    <a:pt x="0" y="445"/>
                  </a:moveTo>
                  <a:lnTo>
                    <a:pt x="149" y="445"/>
                  </a:lnTo>
                  <a:lnTo>
                    <a:pt x="74" y="0"/>
                  </a:lnTo>
                  <a:lnTo>
                    <a:pt x="0" y="44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30" name="任意多边形 220329"/>
            <p:cNvSpPr>
              <a:spLocks noChangeAspect="1"/>
            </p:cNvSpPr>
            <p:nvPr/>
          </p:nvSpPr>
          <p:spPr>
            <a:xfrm>
              <a:off x="3051" y="3717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9" h="446">
                  <a:moveTo>
                    <a:pt x="0" y="0"/>
                  </a:moveTo>
                  <a:lnTo>
                    <a:pt x="149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31" name="矩形 220330"/>
            <p:cNvSpPr>
              <a:spLocks noChangeAspect="1"/>
            </p:cNvSpPr>
            <p:nvPr/>
          </p:nvSpPr>
          <p:spPr>
            <a:xfrm rot="16200000">
              <a:off x="2850" y="3027"/>
              <a:ext cx="19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2" name="任意多边形 220331"/>
            <p:cNvSpPr>
              <a:spLocks noChangeAspect="1"/>
            </p:cNvSpPr>
            <p:nvPr/>
          </p:nvSpPr>
          <p:spPr>
            <a:xfrm>
              <a:off x="3051" y="3717"/>
              <a:ext cx="37" cy="107"/>
            </a:xfrm>
            <a:custGeom>
              <a:avLst/>
              <a:gdLst/>
              <a:ahLst/>
              <a:cxnLst/>
              <a:rect l="0" t="0" r="0" b="0"/>
              <a:pathLst>
                <a:path w="149" h="446">
                  <a:moveTo>
                    <a:pt x="0" y="0"/>
                  </a:moveTo>
                  <a:lnTo>
                    <a:pt x="149" y="0"/>
                  </a:lnTo>
                  <a:lnTo>
                    <a:pt x="74" y="4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33" name="矩形 220332"/>
            <p:cNvSpPr>
              <a:spLocks noChangeAspect="1"/>
            </p:cNvSpPr>
            <p:nvPr/>
          </p:nvSpPr>
          <p:spPr>
            <a:xfrm>
              <a:off x="1062" y="3897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3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4" name="矩形 220333"/>
            <p:cNvSpPr>
              <a:spLocks noChangeAspect="1"/>
            </p:cNvSpPr>
            <p:nvPr/>
          </p:nvSpPr>
          <p:spPr>
            <a:xfrm>
              <a:off x="1063" y="3249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4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5" name="矩形 220334"/>
            <p:cNvSpPr>
              <a:spLocks noChangeAspect="1"/>
            </p:cNvSpPr>
            <p:nvPr/>
          </p:nvSpPr>
          <p:spPr>
            <a:xfrm>
              <a:off x="1093" y="2869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5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6" name="矩形 220335"/>
            <p:cNvSpPr>
              <a:spLocks noChangeAspect="1"/>
            </p:cNvSpPr>
            <p:nvPr/>
          </p:nvSpPr>
          <p:spPr>
            <a:xfrm>
              <a:off x="1072" y="2547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6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7" name="矩形 220336"/>
            <p:cNvSpPr>
              <a:spLocks noChangeAspect="1"/>
            </p:cNvSpPr>
            <p:nvPr/>
          </p:nvSpPr>
          <p:spPr>
            <a:xfrm>
              <a:off x="1607" y="3222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8" name="矩形 220337"/>
            <p:cNvSpPr>
              <a:spLocks noChangeAspect="1"/>
            </p:cNvSpPr>
            <p:nvPr/>
          </p:nvSpPr>
          <p:spPr>
            <a:xfrm>
              <a:off x="1355" y="3181"/>
              <a:ext cx="97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2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39" name="矩形 220338"/>
            <p:cNvSpPr>
              <a:spLocks noChangeAspect="1"/>
            </p:cNvSpPr>
            <p:nvPr/>
          </p:nvSpPr>
          <p:spPr>
            <a:xfrm>
              <a:off x="1497" y="602"/>
              <a:ext cx="290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1′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0" name="矩形 220339"/>
            <p:cNvSpPr>
              <a:spLocks noChangeAspect="1"/>
            </p:cNvSpPr>
            <p:nvPr/>
          </p:nvSpPr>
          <p:spPr>
            <a:xfrm>
              <a:off x="1114" y="1035"/>
              <a:ext cx="290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2′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1" name="矩形 220340"/>
            <p:cNvSpPr>
              <a:spLocks noChangeAspect="1"/>
            </p:cNvSpPr>
            <p:nvPr/>
          </p:nvSpPr>
          <p:spPr>
            <a:xfrm>
              <a:off x="836" y="1257"/>
              <a:ext cx="290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3′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2" name="矩形 220341"/>
            <p:cNvSpPr>
              <a:spLocks noChangeAspect="1"/>
            </p:cNvSpPr>
            <p:nvPr/>
          </p:nvSpPr>
          <p:spPr>
            <a:xfrm>
              <a:off x="970" y="1257"/>
              <a:ext cx="38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(4′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3" name="矩形 220342"/>
            <p:cNvSpPr>
              <a:spLocks noChangeAspect="1"/>
            </p:cNvSpPr>
            <p:nvPr/>
          </p:nvSpPr>
          <p:spPr>
            <a:xfrm>
              <a:off x="1272" y="1253"/>
              <a:ext cx="290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5′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44" name="矩形 220343"/>
            <p:cNvSpPr>
              <a:spLocks noChangeAspect="1"/>
            </p:cNvSpPr>
            <p:nvPr/>
          </p:nvSpPr>
          <p:spPr>
            <a:xfrm>
              <a:off x="1493" y="1237"/>
              <a:ext cx="384" cy="23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6′)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1" name="直接连接符 220350"/>
            <p:cNvSpPr>
              <a:spLocks noChangeAspect="1"/>
            </p:cNvSpPr>
            <p:nvPr/>
          </p:nvSpPr>
          <p:spPr>
            <a:xfrm>
              <a:off x="2596" y="253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52" name="直接连接符 220351"/>
            <p:cNvSpPr>
              <a:spLocks noChangeAspect="1"/>
            </p:cNvSpPr>
            <p:nvPr/>
          </p:nvSpPr>
          <p:spPr>
            <a:xfrm>
              <a:off x="2596" y="38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53" name="直接连接符 220352"/>
            <p:cNvSpPr>
              <a:spLocks noChangeAspect="1"/>
            </p:cNvSpPr>
            <p:nvPr/>
          </p:nvSpPr>
          <p:spPr>
            <a:xfrm>
              <a:off x="3070" y="382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55" name="矩形 220354"/>
            <p:cNvSpPr/>
            <p:nvPr/>
          </p:nvSpPr>
          <p:spPr>
            <a:xfrm>
              <a:off x="3058" y="1071"/>
              <a:ext cx="54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5″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6" name="矩形 220355"/>
            <p:cNvSpPr/>
            <p:nvPr/>
          </p:nvSpPr>
          <p:spPr>
            <a:xfrm>
              <a:off x="2786" y="1162"/>
              <a:ext cx="338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6″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7" name="矩形 220356"/>
            <p:cNvSpPr/>
            <p:nvPr/>
          </p:nvSpPr>
          <p:spPr>
            <a:xfrm>
              <a:off x="3718" y="1256"/>
              <a:ext cx="338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4″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8" name="矩形 220357"/>
            <p:cNvSpPr/>
            <p:nvPr/>
          </p:nvSpPr>
          <p:spPr>
            <a:xfrm>
              <a:off x="4411" y="2614"/>
              <a:ext cx="129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latin typeface="宋体" charset="-122"/>
                  <a:ea typeface="宋体" charset="-122"/>
                </a:rPr>
                <a:t>2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0359" name="矩形 220358"/>
            <p:cNvSpPr/>
            <p:nvPr/>
          </p:nvSpPr>
          <p:spPr>
            <a:xfrm>
              <a:off x="16" y="35"/>
              <a:ext cx="5223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题</a:t>
              </a:r>
              <a:r>
                <a:rPr lang="en-US" altLang="zh-CN" sz="28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81</a:t>
              </a:r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试分析物体的表面交线，并画全三视图。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57" name="组合 234656"/>
          <p:cNvGrpSpPr/>
          <p:nvPr/>
        </p:nvGrpSpPr>
        <p:grpSpPr>
          <a:xfrm>
            <a:off x="231775" y="1052513"/>
            <a:ext cx="4352925" cy="4386262"/>
            <a:chOff x="158" y="663"/>
            <a:chExt cx="2742" cy="2763"/>
          </a:xfrm>
        </p:grpSpPr>
        <p:sp>
          <p:nvSpPr>
            <p:cNvPr id="234508" name="直接连接符 234507"/>
            <p:cNvSpPr>
              <a:spLocks noChangeAspect="1"/>
            </p:cNvSpPr>
            <p:nvPr/>
          </p:nvSpPr>
          <p:spPr>
            <a:xfrm>
              <a:off x="969" y="1028"/>
              <a:ext cx="2" cy="194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9" name="直接连接符 234508"/>
            <p:cNvSpPr>
              <a:spLocks noChangeAspect="1"/>
            </p:cNvSpPr>
            <p:nvPr/>
          </p:nvSpPr>
          <p:spPr>
            <a:xfrm>
              <a:off x="1141" y="1028"/>
              <a:ext cx="2" cy="209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1" name="直接连接符 234510"/>
            <p:cNvSpPr>
              <a:spLocks noChangeAspect="1"/>
            </p:cNvSpPr>
            <p:nvPr/>
          </p:nvSpPr>
          <p:spPr>
            <a:xfrm>
              <a:off x="1141" y="1654"/>
              <a:ext cx="67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3" name="直接连接符 234512"/>
            <p:cNvSpPr>
              <a:spLocks noChangeAspect="1"/>
            </p:cNvSpPr>
            <p:nvPr/>
          </p:nvSpPr>
          <p:spPr>
            <a:xfrm flipV="1">
              <a:off x="1717" y="1308"/>
              <a:ext cx="2" cy="27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4" name="任意多边形 234513"/>
            <p:cNvSpPr>
              <a:spLocks noChangeAspect="1"/>
            </p:cNvSpPr>
            <p:nvPr/>
          </p:nvSpPr>
          <p:spPr>
            <a:xfrm>
              <a:off x="1705" y="1586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0"/>
                  </a:moveTo>
                  <a:lnTo>
                    <a:pt x="79" y="0"/>
                  </a:lnTo>
                  <a:lnTo>
                    <a:pt x="39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5" name="任意多边形 234514"/>
            <p:cNvSpPr>
              <a:spLocks noChangeAspect="1"/>
            </p:cNvSpPr>
            <p:nvPr/>
          </p:nvSpPr>
          <p:spPr>
            <a:xfrm>
              <a:off x="1705" y="1586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0"/>
                  </a:moveTo>
                  <a:lnTo>
                    <a:pt x="79" y="0"/>
                  </a:lnTo>
                  <a:lnTo>
                    <a:pt x="39" y="2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6" name="任意多边形 234515"/>
            <p:cNvSpPr>
              <a:spLocks noChangeAspect="1"/>
            </p:cNvSpPr>
            <p:nvPr/>
          </p:nvSpPr>
          <p:spPr>
            <a:xfrm>
              <a:off x="1705" y="1240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7">
                  <a:moveTo>
                    <a:pt x="0" y="237"/>
                  </a:moveTo>
                  <a:lnTo>
                    <a:pt x="79" y="237"/>
                  </a:lnTo>
                  <a:lnTo>
                    <a:pt x="39" y="0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7" name="矩形 234516"/>
            <p:cNvSpPr>
              <a:spLocks noChangeAspect="1"/>
            </p:cNvSpPr>
            <p:nvPr/>
          </p:nvSpPr>
          <p:spPr>
            <a:xfrm rot="16200000">
              <a:off x="1451" y="1279"/>
              <a:ext cx="224" cy="26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R1</a:t>
              </a:r>
              <a:endParaRPr lang="en-US" altLang="zh-CN" sz="60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518" name="任意多边形 234517"/>
            <p:cNvSpPr>
              <a:spLocks noChangeAspect="1"/>
            </p:cNvSpPr>
            <p:nvPr/>
          </p:nvSpPr>
          <p:spPr>
            <a:xfrm>
              <a:off x="1705" y="1240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7">
                  <a:moveTo>
                    <a:pt x="0" y="237"/>
                  </a:moveTo>
                  <a:lnTo>
                    <a:pt x="79" y="237"/>
                  </a:lnTo>
                  <a:lnTo>
                    <a:pt x="39" y="0"/>
                  </a:lnTo>
                  <a:lnTo>
                    <a:pt x="0" y="237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9" name="直接连接符 234518"/>
            <p:cNvSpPr>
              <a:spLocks noChangeAspect="1"/>
            </p:cNvSpPr>
            <p:nvPr/>
          </p:nvSpPr>
          <p:spPr>
            <a:xfrm>
              <a:off x="1141" y="165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0" name="直接连接符 234519"/>
            <p:cNvSpPr>
              <a:spLocks noChangeAspect="1"/>
            </p:cNvSpPr>
            <p:nvPr/>
          </p:nvSpPr>
          <p:spPr>
            <a:xfrm>
              <a:off x="1141" y="124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1" name="直接连接符 234520"/>
            <p:cNvSpPr>
              <a:spLocks noChangeAspect="1"/>
            </p:cNvSpPr>
            <p:nvPr/>
          </p:nvSpPr>
          <p:spPr>
            <a:xfrm>
              <a:off x="1717" y="124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2" name="直接连接符 234531"/>
            <p:cNvSpPr>
              <a:spLocks noChangeAspect="1"/>
            </p:cNvSpPr>
            <p:nvPr/>
          </p:nvSpPr>
          <p:spPr>
            <a:xfrm>
              <a:off x="2369" y="2766"/>
              <a:ext cx="53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3" name="直接连接符 234532"/>
            <p:cNvSpPr>
              <a:spLocks noChangeAspect="1"/>
            </p:cNvSpPr>
            <p:nvPr/>
          </p:nvSpPr>
          <p:spPr>
            <a:xfrm>
              <a:off x="1955" y="3280"/>
              <a:ext cx="945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4" name="直接连接符 234533"/>
            <p:cNvSpPr>
              <a:spLocks noChangeAspect="1"/>
            </p:cNvSpPr>
            <p:nvPr/>
          </p:nvSpPr>
          <p:spPr>
            <a:xfrm>
              <a:off x="2798" y="2834"/>
              <a:ext cx="2" cy="3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5" name="任意多边形 234534"/>
            <p:cNvSpPr>
              <a:spLocks noChangeAspect="1"/>
            </p:cNvSpPr>
            <p:nvPr/>
          </p:nvSpPr>
          <p:spPr>
            <a:xfrm>
              <a:off x="2786" y="2766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238"/>
                  </a:moveTo>
                  <a:lnTo>
                    <a:pt x="79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任意多边形 234535"/>
            <p:cNvSpPr>
              <a:spLocks noChangeAspect="1"/>
            </p:cNvSpPr>
            <p:nvPr/>
          </p:nvSpPr>
          <p:spPr>
            <a:xfrm>
              <a:off x="2786" y="2766"/>
              <a:ext cx="24" cy="68"/>
            </a:xfrm>
            <a:custGeom>
              <a:avLst/>
              <a:gdLst/>
              <a:ahLst/>
              <a:cxnLst/>
              <a:rect l="0" t="0" r="0" b="0"/>
              <a:pathLst>
                <a:path w="79" h="238">
                  <a:moveTo>
                    <a:pt x="0" y="238"/>
                  </a:moveTo>
                  <a:lnTo>
                    <a:pt x="79" y="238"/>
                  </a:lnTo>
                  <a:lnTo>
                    <a:pt x="39" y="0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7" name="任意多边形 234536"/>
            <p:cNvSpPr>
              <a:spLocks noChangeAspect="1"/>
            </p:cNvSpPr>
            <p:nvPr/>
          </p:nvSpPr>
          <p:spPr>
            <a:xfrm>
              <a:off x="2786" y="3210"/>
              <a:ext cx="24" cy="70"/>
            </a:xfrm>
            <a:custGeom>
              <a:avLst/>
              <a:gdLst/>
              <a:ahLst/>
              <a:cxnLst/>
              <a:rect l="0" t="0" r="0" b="0"/>
              <a:pathLst>
                <a:path w="79" h="239">
                  <a:moveTo>
                    <a:pt x="0" y="0"/>
                  </a:moveTo>
                  <a:lnTo>
                    <a:pt x="79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8" name="矩形 234537"/>
            <p:cNvSpPr>
              <a:spLocks noChangeAspect="1"/>
            </p:cNvSpPr>
            <p:nvPr/>
          </p:nvSpPr>
          <p:spPr>
            <a:xfrm rot="16200000">
              <a:off x="2495" y="2866"/>
              <a:ext cx="224" cy="27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60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539" name="任意多边形 234538"/>
            <p:cNvSpPr>
              <a:spLocks noChangeAspect="1"/>
            </p:cNvSpPr>
            <p:nvPr/>
          </p:nvSpPr>
          <p:spPr>
            <a:xfrm>
              <a:off x="2786" y="3210"/>
              <a:ext cx="24" cy="70"/>
            </a:xfrm>
            <a:custGeom>
              <a:avLst/>
              <a:gdLst/>
              <a:ahLst/>
              <a:cxnLst/>
              <a:rect l="0" t="0" r="0" b="0"/>
              <a:pathLst>
                <a:path w="79" h="239">
                  <a:moveTo>
                    <a:pt x="0" y="0"/>
                  </a:moveTo>
                  <a:lnTo>
                    <a:pt x="79" y="0"/>
                  </a:lnTo>
                  <a:lnTo>
                    <a:pt x="39" y="2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0" name="直接连接符 234539"/>
            <p:cNvSpPr>
              <a:spLocks noChangeAspect="1"/>
            </p:cNvSpPr>
            <p:nvPr/>
          </p:nvSpPr>
          <p:spPr>
            <a:xfrm>
              <a:off x="2369" y="276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1" name="直接连接符 234540"/>
            <p:cNvSpPr>
              <a:spLocks noChangeAspect="1"/>
            </p:cNvSpPr>
            <p:nvPr/>
          </p:nvSpPr>
          <p:spPr>
            <a:xfrm>
              <a:off x="1955" y="328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2" name="直接连接符 234541"/>
            <p:cNvSpPr>
              <a:spLocks noChangeAspect="1"/>
            </p:cNvSpPr>
            <p:nvPr/>
          </p:nvSpPr>
          <p:spPr>
            <a:xfrm>
              <a:off x="2798" y="328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6" name="直接连接符 234555"/>
            <p:cNvSpPr>
              <a:spLocks noChangeAspect="1"/>
            </p:cNvSpPr>
            <p:nvPr/>
          </p:nvSpPr>
          <p:spPr>
            <a:xfrm>
              <a:off x="385" y="1240"/>
              <a:ext cx="26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7" name="直接连接符 234556"/>
            <p:cNvSpPr>
              <a:spLocks noChangeAspect="1"/>
            </p:cNvSpPr>
            <p:nvPr/>
          </p:nvSpPr>
          <p:spPr>
            <a:xfrm>
              <a:off x="737" y="1240"/>
              <a:ext cx="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8" name="直接连接符 234557"/>
            <p:cNvSpPr>
              <a:spLocks noChangeAspect="1"/>
            </p:cNvSpPr>
            <p:nvPr/>
          </p:nvSpPr>
          <p:spPr>
            <a:xfrm>
              <a:off x="909" y="1240"/>
              <a:ext cx="43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9" name="直接连接符 234558"/>
            <p:cNvSpPr>
              <a:spLocks noChangeAspect="1"/>
            </p:cNvSpPr>
            <p:nvPr/>
          </p:nvSpPr>
          <p:spPr>
            <a:xfrm>
              <a:off x="1427" y="1240"/>
              <a:ext cx="8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0" name="直接连接符 234559"/>
            <p:cNvSpPr>
              <a:spLocks noChangeAspect="1"/>
            </p:cNvSpPr>
            <p:nvPr/>
          </p:nvSpPr>
          <p:spPr>
            <a:xfrm>
              <a:off x="1601" y="1240"/>
              <a:ext cx="43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1" name="直接连接符 234560"/>
            <p:cNvSpPr>
              <a:spLocks noChangeAspect="1"/>
            </p:cNvSpPr>
            <p:nvPr/>
          </p:nvSpPr>
          <p:spPr>
            <a:xfrm>
              <a:off x="2119" y="1240"/>
              <a:ext cx="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2" name="直接连接符 234561"/>
            <p:cNvSpPr>
              <a:spLocks noChangeAspect="1"/>
            </p:cNvSpPr>
            <p:nvPr/>
          </p:nvSpPr>
          <p:spPr>
            <a:xfrm>
              <a:off x="2291" y="1240"/>
              <a:ext cx="267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3" name="直接连接符 234562"/>
            <p:cNvSpPr>
              <a:spLocks noChangeAspect="1"/>
            </p:cNvSpPr>
            <p:nvPr/>
          </p:nvSpPr>
          <p:spPr>
            <a:xfrm>
              <a:off x="531" y="1240"/>
              <a:ext cx="820" cy="5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4" name="直接连接符 234563"/>
            <p:cNvSpPr>
              <a:spLocks noChangeAspect="1"/>
            </p:cNvSpPr>
            <p:nvPr/>
          </p:nvSpPr>
          <p:spPr>
            <a:xfrm>
              <a:off x="1351" y="1794"/>
              <a:ext cx="10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5" name="直接连接符 234564"/>
            <p:cNvSpPr>
              <a:spLocks noChangeAspect="1"/>
            </p:cNvSpPr>
            <p:nvPr/>
          </p:nvSpPr>
          <p:spPr>
            <a:xfrm flipH="1">
              <a:off x="1955" y="684"/>
              <a:ext cx="41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6" name="直接连接符 234565"/>
            <p:cNvSpPr>
              <a:spLocks noChangeAspect="1"/>
            </p:cNvSpPr>
            <p:nvPr/>
          </p:nvSpPr>
          <p:spPr>
            <a:xfrm flipV="1">
              <a:off x="531" y="1028"/>
              <a:ext cx="438" cy="21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7" name="直接连接符 234566"/>
            <p:cNvSpPr>
              <a:spLocks noChangeAspect="1"/>
            </p:cNvSpPr>
            <p:nvPr/>
          </p:nvSpPr>
          <p:spPr>
            <a:xfrm>
              <a:off x="969" y="1028"/>
              <a:ext cx="38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8" name="直接连接符 234567"/>
            <p:cNvSpPr>
              <a:spLocks noChangeAspect="1"/>
            </p:cNvSpPr>
            <p:nvPr/>
          </p:nvSpPr>
          <p:spPr>
            <a:xfrm flipV="1">
              <a:off x="1351" y="1028"/>
              <a:ext cx="2" cy="76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69" name="直接连接符 234568"/>
            <p:cNvSpPr>
              <a:spLocks noChangeAspect="1"/>
            </p:cNvSpPr>
            <p:nvPr/>
          </p:nvSpPr>
          <p:spPr>
            <a:xfrm>
              <a:off x="1351" y="1028"/>
              <a:ext cx="60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0" name="直接连接符 234569"/>
            <p:cNvSpPr>
              <a:spLocks noChangeAspect="1"/>
            </p:cNvSpPr>
            <p:nvPr/>
          </p:nvSpPr>
          <p:spPr>
            <a:xfrm flipV="1">
              <a:off x="1955" y="684"/>
              <a:ext cx="2" cy="34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1" name="直接连接符 234570"/>
            <p:cNvSpPr>
              <a:spLocks noChangeAspect="1"/>
            </p:cNvSpPr>
            <p:nvPr/>
          </p:nvSpPr>
          <p:spPr>
            <a:xfrm flipV="1">
              <a:off x="2369" y="684"/>
              <a:ext cx="2" cy="5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2" name="直接连接符 234571"/>
            <p:cNvSpPr>
              <a:spLocks noChangeAspect="1"/>
            </p:cNvSpPr>
            <p:nvPr/>
          </p:nvSpPr>
          <p:spPr>
            <a:xfrm flipV="1">
              <a:off x="2369" y="1240"/>
              <a:ext cx="2" cy="5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3" name="直接连接符 234572"/>
            <p:cNvSpPr>
              <a:spLocks noChangeAspect="1"/>
            </p:cNvSpPr>
            <p:nvPr/>
          </p:nvSpPr>
          <p:spPr>
            <a:xfrm>
              <a:off x="397" y="2766"/>
              <a:ext cx="24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4" name="直接连接符 234573"/>
            <p:cNvSpPr>
              <a:spLocks noChangeAspect="1"/>
            </p:cNvSpPr>
            <p:nvPr/>
          </p:nvSpPr>
          <p:spPr>
            <a:xfrm>
              <a:off x="725" y="2766"/>
              <a:ext cx="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5" name="直接连接符 234574"/>
            <p:cNvSpPr>
              <a:spLocks noChangeAspect="1"/>
            </p:cNvSpPr>
            <p:nvPr/>
          </p:nvSpPr>
          <p:spPr>
            <a:xfrm>
              <a:off x="897" y="2766"/>
              <a:ext cx="43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6" name="直接连接符 234575"/>
            <p:cNvSpPr>
              <a:spLocks noChangeAspect="1"/>
            </p:cNvSpPr>
            <p:nvPr/>
          </p:nvSpPr>
          <p:spPr>
            <a:xfrm>
              <a:off x="1415" y="2766"/>
              <a:ext cx="88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7" name="直接连接符 234576"/>
            <p:cNvSpPr>
              <a:spLocks noChangeAspect="1"/>
            </p:cNvSpPr>
            <p:nvPr/>
          </p:nvSpPr>
          <p:spPr>
            <a:xfrm>
              <a:off x="1589" y="2766"/>
              <a:ext cx="432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8" name="直接连接符 234577"/>
            <p:cNvSpPr>
              <a:spLocks noChangeAspect="1"/>
            </p:cNvSpPr>
            <p:nvPr/>
          </p:nvSpPr>
          <p:spPr>
            <a:xfrm>
              <a:off x="2107" y="2766"/>
              <a:ext cx="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79" name="直接连接符 234578"/>
            <p:cNvSpPr>
              <a:spLocks noChangeAspect="1"/>
            </p:cNvSpPr>
            <p:nvPr/>
          </p:nvSpPr>
          <p:spPr>
            <a:xfrm>
              <a:off x="2279" y="2766"/>
              <a:ext cx="243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0" name="直接连接符 234579"/>
            <p:cNvSpPr>
              <a:spLocks noChangeAspect="1"/>
            </p:cNvSpPr>
            <p:nvPr/>
          </p:nvSpPr>
          <p:spPr>
            <a:xfrm>
              <a:off x="1351" y="3320"/>
              <a:ext cx="10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1" name="直接连接符 234580"/>
            <p:cNvSpPr>
              <a:spLocks noChangeAspect="1"/>
            </p:cNvSpPr>
            <p:nvPr/>
          </p:nvSpPr>
          <p:spPr>
            <a:xfrm flipH="1">
              <a:off x="1351" y="2210"/>
              <a:ext cx="1018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2" name="直接连接符 234581"/>
            <p:cNvSpPr>
              <a:spLocks noChangeAspect="1"/>
            </p:cNvSpPr>
            <p:nvPr/>
          </p:nvSpPr>
          <p:spPr>
            <a:xfrm flipH="1">
              <a:off x="531" y="2210"/>
              <a:ext cx="820" cy="5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3" name="直接连接符 234582"/>
            <p:cNvSpPr>
              <a:spLocks noChangeAspect="1"/>
            </p:cNvSpPr>
            <p:nvPr/>
          </p:nvSpPr>
          <p:spPr>
            <a:xfrm>
              <a:off x="531" y="2766"/>
              <a:ext cx="820" cy="55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4" name="直接连接符 234583"/>
            <p:cNvSpPr>
              <a:spLocks noChangeAspect="1"/>
            </p:cNvSpPr>
            <p:nvPr/>
          </p:nvSpPr>
          <p:spPr>
            <a:xfrm flipV="1">
              <a:off x="1351" y="2210"/>
              <a:ext cx="2" cy="4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5" name="直接连接符 234584"/>
            <p:cNvSpPr>
              <a:spLocks noChangeAspect="1"/>
            </p:cNvSpPr>
            <p:nvPr/>
          </p:nvSpPr>
          <p:spPr>
            <a:xfrm flipV="1">
              <a:off x="1351" y="3280"/>
              <a:ext cx="2" cy="4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6" name="直接连接符 234585"/>
            <p:cNvSpPr>
              <a:spLocks noChangeAspect="1"/>
            </p:cNvSpPr>
            <p:nvPr/>
          </p:nvSpPr>
          <p:spPr>
            <a:xfrm>
              <a:off x="1351" y="3280"/>
              <a:ext cx="604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7" name="直接连接符 234586"/>
            <p:cNvSpPr>
              <a:spLocks noChangeAspect="1"/>
            </p:cNvSpPr>
            <p:nvPr/>
          </p:nvSpPr>
          <p:spPr>
            <a:xfrm flipV="1">
              <a:off x="1955" y="2252"/>
              <a:ext cx="2" cy="1028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8" name="直接连接符 234587"/>
            <p:cNvSpPr>
              <a:spLocks noChangeAspect="1"/>
            </p:cNvSpPr>
            <p:nvPr/>
          </p:nvSpPr>
          <p:spPr>
            <a:xfrm flipH="1">
              <a:off x="1351" y="2252"/>
              <a:ext cx="604" cy="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89" name="直接连接符 234588"/>
            <p:cNvSpPr>
              <a:spLocks noChangeAspect="1"/>
            </p:cNvSpPr>
            <p:nvPr/>
          </p:nvSpPr>
          <p:spPr>
            <a:xfrm flipV="1">
              <a:off x="2369" y="2210"/>
              <a:ext cx="2" cy="111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0" name="直接连接符 234589"/>
            <p:cNvSpPr>
              <a:spLocks noChangeAspect="1"/>
            </p:cNvSpPr>
            <p:nvPr/>
          </p:nvSpPr>
          <p:spPr>
            <a:xfrm flipH="1">
              <a:off x="531" y="2556"/>
              <a:ext cx="438" cy="21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1" name="直接连接符 234590"/>
            <p:cNvSpPr>
              <a:spLocks noChangeAspect="1"/>
            </p:cNvSpPr>
            <p:nvPr/>
          </p:nvSpPr>
          <p:spPr>
            <a:xfrm>
              <a:off x="531" y="2766"/>
              <a:ext cx="438" cy="21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2" name="任意多边形 234591"/>
            <p:cNvSpPr>
              <a:spLocks noChangeAspect="1"/>
            </p:cNvSpPr>
            <p:nvPr/>
          </p:nvSpPr>
          <p:spPr>
            <a:xfrm>
              <a:off x="969" y="2976"/>
              <a:ext cx="382" cy="304"/>
            </a:xfrm>
            <a:custGeom>
              <a:avLst/>
              <a:gdLst/>
              <a:ahLst/>
              <a:cxnLst/>
              <a:rect l="0" t="0" r="0" b="0"/>
              <a:pathLst>
                <a:path w="1332" h="1063">
                  <a:moveTo>
                    <a:pt x="0" y="0"/>
                  </a:moveTo>
                  <a:lnTo>
                    <a:pt x="224" y="202"/>
                  </a:lnTo>
                  <a:lnTo>
                    <a:pt x="456" y="396"/>
                  </a:lnTo>
                  <a:lnTo>
                    <a:pt x="890" y="735"/>
                  </a:lnTo>
                  <a:lnTo>
                    <a:pt x="1332" y="1063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3" name="任意多边形 234592"/>
            <p:cNvSpPr>
              <a:spLocks noChangeAspect="1"/>
            </p:cNvSpPr>
            <p:nvPr/>
          </p:nvSpPr>
          <p:spPr>
            <a:xfrm>
              <a:off x="969" y="2252"/>
              <a:ext cx="382" cy="304"/>
            </a:xfrm>
            <a:custGeom>
              <a:avLst/>
              <a:gdLst/>
              <a:ahLst/>
              <a:cxnLst/>
              <a:rect l="0" t="0" r="0" b="0"/>
              <a:pathLst>
                <a:path w="1332" h="1062">
                  <a:moveTo>
                    <a:pt x="1332" y="0"/>
                  </a:moveTo>
                  <a:lnTo>
                    <a:pt x="686" y="485"/>
                  </a:lnTo>
                  <a:lnTo>
                    <a:pt x="370" y="737"/>
                  </a:lnTo>
                  <a:lnTo>
                    <a:pt x="64" y="1002"/>
                  </a:lnTo>
                  <a:lnTo>
                    <a:pt x="0" y="1062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4" name="直接连接符 234593"/>
            <p:cNvSpPr>
              <a:spLocks noChangeAspect="1"/>
            </p:cNvSpPr>
            <p:nvPr/>
          </p:nvSpPr>
          <p:spPr>
            <a:xfrm flipV="1">
              <a:off x="969" y="2556"/>
              <a:ext cx="2" cy="42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5" name="直接连接符 234594"/>
            <p:cNvSpPr>
              <a:spLocks noChangeAspect="1"/>
            </p:cNvSpPr>
            <p:nvPr/>
          </p:nvSpPr>
          <p:spPr>
            <a:xfrm>
              <a:off x="1351" y="2252"/>
              <a:ext cx="2" cy="10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6" name="直接连接符 234595"/>
            <p:cNvSpPr>
              <a:spLocks noChangeAspect="1"/>
            </p:cNvSpPr>
            <p:nvPr/>
          </p:nvSpPr>
          <p:spPr>
            <a:xfrm>
              <a:off x="1351" y="2398"/>
              <a:ext cx="2" cy="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7" name="直接连接符 234596"/>
            <p:cNvSpPr>
              <a:spLocks noChangeAspect="1"/>
            </p:cNvSpPr>
            <p:nvPr/>
          </p:nvSpPr>
          <p:spPr>
            <a:xfrm>
              <a:off x="1351" y="2528"/>
              <a:ext cx="2" cy="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8" name="直接连接符 234597"/>
            <p:cNvSpPr>
              <a:spLocks noChangeAspect="1"/>
            </p:cNvSpPr>
            <p:nvPr/>
          </p:nvSpPr>
          <p:spPr>
            <a:xfrm>
              <a:off x="1351" y="2658"/>
              <a:ext cx="2" cy="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99" name="直接连接符 234598"/>
            <p:cNvSpPr>
              <a:spLocks noChangeAspect="1"/>
            </p:cNvSpPr>
            <p:nvPr/>
          </p:nvSpPr>
          <p:spPr>
            <a:xfrm>
              <a:off x="1351" y="2788"/>
              <a:ext cx="2" cy="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0" name="直接连接符 234599"/>
            <p:cNvSpPr>
              <a:spLocks noChangeAspect="1"/>
            </p:cNvSpPr>
            <p:nvPr/>
          </p:nvSpPr>
          <p:spPr>
            <a:xfrm>
              <a:off x="1351" y="2916"/>
              <a:ext cx="2" cy="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1" name="直接连接符 234600"/>
            <p:cNvSpPr>
              <a:spLocks noChangeAspect="1"/>
            </p:cNvSpPr>
            <p:nvPr/>
          </p:nvSpPr>
          <p:spPr>
            <a:xfrm>
              <a:off x="1351" y="3046"/>
              <a:ext cx="2" cy="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2" name="直接连接符 234601"/>
            <p:cNvSpPr>
              <a:spLocks noChangeAspect="1"/>
            </p:cNvSpPr>
            <p:nvPr/>
          </p:nvSpPr>
          <p:spPr>
            <a:xfrm>
              <a:off x="1351" y="3176"/>
              <a:ext cx="2" cy="10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6" name="直接连接符 234615"/>
            <p:cNvSpPr>
              <a:spLocks noChangeAspect="1"/>
            </p:cNvSpPr>
            <p:nvPr/>
          </p:nvSpPr>
          <p:spPr>
            <a:xfrm flipH="1">
              <a:off x="1761" y="684"/>
              <a:ext cx="194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7" name="直接连接符 234616"/>
            <p:cNvSpPr>
              <a:spLocks noChangeAspect="1"/>
            </p:cNvSpPr>
            <p:nvPr/>
          </p:nvSpPr>
          <p:spPr>
            <a:xfrm flipH="1">
              <a:off x="1675" y="684"/>
              <a:ext cx="42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8" name="直接连接符 234617"/>
            <p:cNvSpPr>
              <a:spLocks noChangeAspect="1"/>
            </p:cNvSpPr>
            <p:nvPr/>
          </p:nvSpPr>
          <p:spPr>
            <a:xfrm flipH="1">
              <a:off x="1587" y="684"/>
              <a:ext cx="44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9" name="直接连接符 234618"/>
            <p:cNvSpPr>
              <a:spLocks noChangeAspect="1"/>
            </p:cNvSpPr>
            <p:nvPr/>
          </p:nvSpPr>
          <p:spPr>
            <a:xfrm flipH="1">
              <a:off x="1351" y="684"/>
              <a:ext cx="194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0" name="直接连接符 234619"/>
            <p:cNvSpPr>
              <a:spLocks noChangeAspect="1"/>
            </p:cNvSpPr>
            <p:nvPr/>
          </p:nvSpPr>
          <p:spPr>
            <a:xfrm flipH="1">
              <a:off x="1209" y="684"/>
              <a:ext cx="142" cy="9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1" name="直接连接符 234620"/>
            <p:cNvSpPr>
              <a:spLocks noChangeAspect="1"/>
            </p:cNvSpPr>
            <p:nvPr/>
          </p:nvSpPr>
          <p:spPr>
            <a:xfrm flipH="1">
              <a:off x="1137" y="804"/>
              <a:ext cx="36" cy="2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2" name="直接连接符 234621"/>
            <p:cNvSpPr>
              <a:spLocks noChangeAspect="1"/>
            </p:cNvSpPr>
            <p:nvPr/>
          </p:nvSpPr>
          <p:spPr>
            <a:xfrm flipH="1">
              <a:off x="1065" y="854"/>
              <a:ext cx="36" cy="2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3" name="直接连接符 234622"/>
            <p:cNvSpPr>
              <a:spLocks noChangeAspect="1"/>
            </p:cNvSpPr>
            <p:nvPr/>
          </p:nvSpPr>
          <p:spPr>
            <a:xfrm flipH="1">
              <a:off x="851" y="902"/>
              <a:ext cx="178" cy="12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4" name="直接连接符 234623"/>
            <p:cNvSpPr>
              <a:spLocks noChangeAspect="1"/>
            </p:cNvSpPr>
            <p:nvPr/>
          </p:nvSpPr>
          <p:spPr>
            <a:xfrm flipH="1">
              <a:off x="779" y="1046"/>
              <a:ext cx="36" cy="2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5" name="直接连接符 234624"/>
            <p:cNvSpPr>
              <a:spLocks noChangeAspect="1"/>
            </p:cNvSpPr>
            <p:nvPr/>
          </p:nvSpPr>
          <p:spPr>
            <a:xfrm flipH="1">
              <a:off x="707" y="1096"/>
              <a:ext cx="36" cy="2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26" name="直接连接符 234625"/>
            <p:cNvSpPr>
              <a:spLocks noChangeAspect="1"/>
            </p:cNvSpPr>
            <p:nvPr/>
          </p:nvSpPr>
          <p:spPr>
            <a:xfrm flipH="1">
              <a:off x="531" y="1144"/>
              <a:ext cx="140" cy="9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31" name="文本框 234630"/>
            <p:cNvSpPr txBox="1"/>
            <p:nvPr/>
          </p:nvSpPr>
          <p:spPr>
            <a:xfrm>
              <a:off x="817" y="803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34632" name="文本框 234631"/>
            <p:cNvSpPr txBox="1"/>
            <p:nvPr/>
          </p:nvSpPr>
          <p:spPr>
            <a:xfrm>
              <a:off x="1209" y="770"/>
              <a:ext cx="49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a'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33" name="矩形 234632"/>
            <p:cNvSpPr/>
            <p:nvPr/>
          </p:nvSpPr>
          <p:spPr>
            <a:xfrm>
              <a:off x="1026" y="799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4000" b="1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34634" name="文本框 234633"/>
            <p:cNvSpPr txBox="1"/>
            <p:nvPr/>
          </p:nvSpPr>
          <p:spPr>
            <a:xfrm>
              <a:off x="1844" y="759"/>
              <a:ext cx="51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d'</a:t>
              </a:r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35" name="文本框 234634"/>
            <p:cNvSpPr txBox="1"/>
            <p:nvPr/>
          </p:nvSpPr>
          <p:spPr>
            <a:xfrm>
              <a:off x="158" y="1026"/>
              <a:ext cx="52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e' </a:t>
              </a:r>
            </a:p>
          </p:txBody>
        </p:sp>
        <p:sp>
          <p:nvSpPr>
            <p:cNvPr id="234636" name="文本框 234635"/>
            <p:cNvSpPr txBox="1"/>
            <p:nvPr/>
          </p:nvSpPr>
          <p:spPr>
            <a:xfrm>
              <a:off x="208" y="2523"/>
              <a:ext cx="4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e </a:t>
              </a:r>
            </a:p>
          </p:txBody>
        </p:sp>
        <p:sp>
          <p:nvSpPr>
            <p:cNvPr id="234638" name="文本框 234637"/>
            <p:cNvSpPr txBox="1"/>
            <p:nvPr/>
          </p:nvSpPr>
          <p:spPr>
            <a:xfrm>
              <a:off x="867" y="2759"/>
              <a:ext cx="23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endParaRPr lang="en-US" altLang="zh-CN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40" name="矩形 234639"/>
            <p:cNvSpPr/>
            <p:nvPr/>
          </p:nvSpPr>
          <p:spPr>
            <a:xfrm>
              <a:off x="1000" y="2886"/>
              <a:ext cx="481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b</a:t>
              </a:r>
              <a:r>
                <a:rPr lang="en-US" altLang="zh-CN" sz="36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234641" name="文本框 234640"/>
            <p:cNvSpPr txBox="1"/>
            <p:nvPr/>
          </p:nvSpPr>
          <p:spPr>
            <a:xfrm>
              <a:off x="1776" y="3022"/>
              <a:ext cx="528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d</a:t>
              </a:r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47" name="直接连接符 234646"/>
            <p:cNvSpPr/>
            <p:nvPr/>
          </p:nvSpPr>
          <p:spPr>
            <a:xfrm>
              <a:off x="1349" y="663"/>
              <a:ext cx="0" cy="363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lgDashDot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51" name="矩形 234650"/>
            <p:cNvSpPr/>
            <p:nvPr/>
          </p:nvSpPr>
          <p:spPr>
            <a:xfrm>
              <a:off x="782" y="2642"/>
              <a:ext cx="230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234655" name="矩形 234654"/>
            <p:cNvSpPr/>
            <p:nvPr/>
          </p:nvSpPr>
          <p:spPr>
            <a:xfrm>
              <a:off x="963" y="686"/>
              <a:ext cx="329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b'</a:t>
              </a:r>
            </a:p>
          </p:txBody>
        </p:sp>
        <p:sp>
          <p:nvSpPr>
            <p:cNvPr id="234656" name="矩形 234655"/>
            <p:cNvSpPr/>
            <p:nvPr/>
          </p:nvSpPr>
          <p:spPr>
            <a:xfrm>
              <a:off x="680" y="743"/>
              <a:ext cx="301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c'</a:t>
              </a:r>
            </a:p>
          </p:txBody>
        </p:sp>
      </p:grpSp>
      <p:graphicFrame>
        <p:nvGraphicFramePr>
          <p:cNvPr id="234500" name="对象 234499"/>
          <p:cNvGraphicFramePr>
            <a:graphicFrameLocks/>
          </p:cNvGraphicFramePr>
          <p:nvPr/>
        </p:nvGraphicFramePr>
        <p:xfrm>
          <a:off x="4552950" y="3697288"/>
          <a:ext cx="4248150" cy="3070225"/>
        </p:xfrm>
        <a:graphic>
          <a:graphicData uri="http://schemas.openxmlformats.org/presentationml/2006/ole">
            <p:oleObj spid="_x0000_s32769" r:id="rId3" imgW="2200582" imgH="1590897" progId="PBrush">
              <p:embed/>
            </p:oleObj>
          </a:graphicData>
        </a:graphic>
      </p:graphicFrame>
      <p:sp>
        <p:nvSpPr>
          <p:cNvPr id="234501" name="文本框 234500"/>
          <p:cNvSpPr txBox="1"/>
          <p:nvPr/>
        </p:nvSpPr>
        <p:spPr>
          <a:xfrm>
            <a:off x="6497638" y="5248275"/>
            <a:ext cx="7842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</a:t>
            </a:r>
            <a:r>
              <a:rPr lang="en-US" altLang="zh-CN" sz="4000" b="1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A</a:t>
            </a:r>
            <a:endParaRPr lang="en-US" altLang="zh-CN" sz="4000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4502" name="文本框 234501"/>
          <p:cNvSpPr txBox="1"/>
          <p:nvPr/>
        </p:nvSpPr>
        <p:spPr>
          <a:xfrm>
            <a:off x="6118225" y="5165725"/>
            <a:ext cx="4175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</a:t>
            </a:r>
            <a:endParaRPr lang="en-US" altLang="zh-CN" sz="4000" b="1">
              <a:solidFill>
                <a:schemeClr val="bg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4503" name="文本框 234502"/>
          <p:cNvSpPr txBox="1"/>
          <p:nvPr/>
        </p:nvSpPr>
        <p:spPr>
          <a:xfrm>
            <a:off x="5519738" y="5022850"/>
            <a:ext cx="7842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C</a:t>
            </a:r>
            <a:endParaRPr lang="en-US" altLang="zh-CN" sz="4000" b="1">
              <a:solidFill>
                <a:schemeClr val="bg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4504" name="文本框 234503"/>
          <p:cNvSpPr txBox="1"/>
          <p:nvPr/>
        </p:nvSpPr>
        <p:spPr>
          <a:xfrm>
            <a:off x="7594600" y="4941888"/>
            <a:ext cx="99060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4000" b="1">
                <a:latin typeface="Times New Roman" pitchFamily="18" charset="0"/>
                <a:ea typeface="宋体" charset="-122"/>
                <a:sym typeface="Symbol" pitchFamily="18" charset="2"/>
              </a:rPr>
              <a:t>D</a:t>
            </a:r>
            <a:endParaRPr lang="en-US" altLang="zh-CN" sz="40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34628" name="文本框 234627"/>
          <p:cNvSpPr txBox="1"/>
          <p:nvPr/>
        </p:nvSpPr>
        <p:spPr>
          <a:xfrm>
            <a:off x="-4445" y="68580"/>
            <a:ext cx="91440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82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试分析物体的表面交线，并画全三视图。</a:t>
            </a:r>
          </a:p>
        </p:txBody>
      </p:sp>
      <p:sp>
        <p:nvSpPr>
          <p:cNvPr id="234629" name="文本框 234628"/>
          <p:cNvSpPr txBox="1"/>
          <p:nvPr/>
        </p:nvSpPr>
        <p:spPr>
          <a:xfrm>
            <a:off x="3930650" y="5327650"/>
            <a:ext cx="8604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E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</a:t>
            </a:r>
          </a:p>
        </p:txBody>
      </p:sp>
      <p:sp>
        <p:nvSpPr>
          <p:cNvPr id="234650" name="矩形 234649"/>
          <p:cNvSpPr/>
          <p:nvPr/>
        </p:nvSpPr>
        <p:spPr>
          <a:xfrm>
            <a:off x="6076950" y="5549900"/>
            <a:ext cx="4556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B</a:t>
            </a:r>
          </a:p>
        </p:txBody>
      </p:sp>
      <p:grpSp>
        <p:nvGrpSpPr>
          <p:cNvPr id="234658" name="组合 234657"/>
          <p:cNvGrpSpPr/>
          <p:nvPr/>
        </p:nvGrpSpPr>
        <p:grpSpPr>
          <a:xfrm>
            <a:off x="4524375" y="981075"/>
            <a:ext cx="3268663" cy="2571750"/>
            <a:chOff x="2862" y="618"/>
            <a:chExt cx="2059" cy="1620"/>
          </a:xfrm>
        </p:grpSpPr>
        <p:sp>
          <p:nvSpPr>
            <p:cNvPr id="234510" name="任意多边形 234509"/>
            <p:cNvSpPr>
              <a:spLocks noChangeAspect="1"/>
            </p:cNvSpPr>
            <p:nvPr/>
          </p:nvSpPr>
          <p:spPr>
            <a:xfrm>
              <a:off x="3110" y="920"/>
              <a:ext cx="828" cy="734"/>
            </a:xfrm>
            <a:custGeom>
              <a:avLst/>
              <a:gdLst/>
              <a:ahLst/>
              <a:cxnLst/>
              <a:rect l="0" t="0" r="0" b="0"/>
              <a:pathLst>
                <a:path w="2894" h="2568">
                  <a:moveTo>
                    <a:pt x="460" y="61"/>
                  </a:moveTo>
                  <a:lnTo>
                    <a:pt x="384" y="138"/>
                  </a:lnTo>
                  <a:lnTo>
                    <a:pt x="314" y="220"/>
                  </a:lnTo>
                  <a:lnTo>
                    <a:pt x="250" y="306"/>
                  </a:lnTo>
                  <a:lnTo>
                    <a:pt x="194" y="398"/>
                  </a:lnTo>
                  <a:lnTo>
                    <a:pt x="143" y="493"/>
                  </a:lnTo>
                  <a:lnTo>
                    <a:pt x="99" y="592"/>
                  </a:lnTo>
                  <a:lnTo>
                    <a:pt x="64" y="694"/>
                  </a:lnTo>
                  <a:lnTo>
                    <a:pt x="36" y="799"/>
                  </a:lnTo>
                  <a:lnTo>
                    <a:pt x="17" y="904"/>
                  </a:lnTo>
                  <a:lnTo>
                    <a:pt x="4" y="1012"/>
                  </a:lnTo>
                  <a:lnTo>
                    <a:pt x="0" y="1120"/>
                  </a:lnTo>
                  <a:lnTo>
                    <a:pt x="4" y="1228"/>
                  </a:lnTo>
                  <a:lnTo>
                    <a:pt x="17" y="1336"/>
                  </a:lnTo>
                  <a:lnTo>
                    <a:pt x="36" y="1441"/>
                  </a:lnTo>
                  <a:lnTo>
                    <a:pt x="64" y="1546"/>
                  </a:lnTo>
                  <a:lnTo>
                    <a:pt x="99" y="1648"/>
                  </a:lnTo>
                  <a:lnTo>
                    <a:pt x="143" y="1747"/>
                  </a:lnTo>
                  <a:lnTo>
                    <a:pt x="193" y="1842"/>
                  </a:lnTo>
                  <a:lnTo>
                    <a:pt x="249" y="1934"/>
                  </a:lnTo>
                  <a:lnTo>
                    <a:pt x="314" y="2020"/>
                  </a:lnTo>
                  <a:lnTo>
                    <a:pt x="383" y="2103"/>
                  </a:lnTo>
                  <a:lnTo>
                    <a:pt x="459" y="2179"/>
                  </a:lnTo>
                  <a:lnTo>
                    <a:pt x="541" y="2249"/>
                  </a:lnTo>
                  <a:lnTo>
                    <a:pt x="628" y="2314"/>
                  </a:lnTo>
                  <a:lnTo>
                    <a:pt x="719" y="2372"/>
                  </a:lnTo>
                  <a:lnTo>
                    <a:pt x="815" y="2423"/>
                  </a:lnTo>
                  <a:lnTo>
                    <a:pt x="913" y="2466"/>
                  </a:lnTo>
                  <a:lnTo>
                    <a:pt x="1014" y="2503"/>
                  </a:lnTo>
                  <a:lnTo>
                    <a:pt x="1119" y="2531"/>
                  </a:lnTo>
                  <a:lnTo>
                    <a:pt x="1224" y="2551"/>
                  </a:lnTo>
                  <a:lnTo>
                    <a:pt x="1332" y="2564"/>
                  </a:lnTo>
                  <a:lnTo>
                    <a:pt x="1440" y="2568"/>
                  </a:lnTo>
                  <a:lnTo>
                    <a:pt x="1548" y="2565"/>
                  </a:lnTo>
                  <a:lnTo>
                    <a:pt x="1655" y="2554"/>
                  </a:lnTo>
                  <a:lnTo>
                    <a:pt x="1761" y="2534"/>
                  </a:lnTo>
                  <a:lnTo>
                    <a:pt x="1866" y="2507"/>
                  </a:lnTo>
                  <a:lnTo>
                    <a:pt x="1967" y="2472"/>
                  </a:lnTo>
                  <a:lnTo>
                    <a:pt x="2067" y="2429"/>
                  </a:lnTo>
                  <a:lnTo>
                    <a:pt x="2162" y="2380"/>
                  </a:lnTo>
                  <a:lnTo>
                    <a:pt x="2254" y="2323"/>
                  </a:lnTo>
                  <a:lnTo>
                    <a:pt x="2341" y="2260"/>
                  </a:lnTo>
                  <a:lnTo>
                    <a:pt x="2423" y="2189"/>
                  </a:lnTo>
                  <a:lnTo>
                    <a:pt x="2500" y="2113"/>
                  </a:lnTo>
                  <a:lnTo>
                    <a:pt x="2572" y="2033"/>
                  </a:lnTo>
                  <a:lnTo>
                    <a:pt x="2636" y="1946"/>
                  </a:lnTo>
                  <a:lnTo>
                    <a:pt x="2694" y="1854"/>
                  </a:lnTo>
                  <a:lnTo>
                    <a:pt x="2745" y="1760"/>
                  </a:lnTo>
                  <a:lnTo>
                    <a:pt x="2790" y="1661"/>
                  </a:lnTo>
                  <a:lnTo>
                    <a:pt x="2826" y="1559"/>
                  </a:lnTo>
                  <a:lnTo>
                    <a:pt x="2854" y="1456"/>
                  </a:lnTo>
                  <a:lnTo>
                    <a:pt x="2876" y="1349"/>
                  </a:lnTo>
                  <a:lnTo>
                    <a:pt x="2888" y="1243"/>
                  </a:lnTo>
                  <a:lnTo>
                    <a:pt x="2894" y="1135"/>
                  </a:lnTo>
                  <a:lnTo>
                    <a:pt x="2891" y="1027"/>
                  </a:lnTo>
                  <a:lnTo>
                    <a:pt x="2881" y="919"/>
                  </a:lnTo>
                  <a:lnTo>
                    <a:pt x="2861" y="813"/>
                  </a:lnTo>
                  <a:lnTo>
                    <a:pt x="2834" y="709"/>
                  </a:lnTo>
                  <a:lnTo>
                    <a:pt x="2800" y="607"/>
                  </a:lnTo>
                  <a:lnTo>
                    <a:pt x="2758" y="507"/>
                  </a:lnTo>
                  <a:lnTo>
                    <a:pt x="2708" y="410"/>
                  </a:lnTo>
                  <a:lnTo>
                    <a:pt x="2652" y="319"/>
                  </a:lnTo>
                  <a:lnTo>
                    <a:pt x="2589" y="231"/>
                  </a:lnTo>
                  <a:lnTo>
                    <a:pt x="2520" y="148"/>
                  </a:lnTo>
                  <a:lnTo>
                    <a:pt x="2444" y="71"/>
                  </a:lnTo>
                  <a:lnTo>
                    <a:pt x="2363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2" name="直接连接符 234521"/>
            <p:cNvSpPr>
              <a:spLocks noChangeAspect="1"/>
            </p:cNvSpPr>
            <p:nvPr/>
          </p:nvSpPr>
          <p:spPr>
            <a:xfrm flipV="1">
              <a:off x="3198" y="1124"/>
              <a:ext cx="652" cy="2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3" name="直接连接符 234522"/>
            <p:cNvSpPr>
              <a:spLocks noChangeAspect="1"/>
            </p:cNvSpPr>
            <p:nvPr/>
          </p:nvSpPr>
          <p:spPr>
            <a:xfrm flipV="1">
              <a:off x="3914" y="1020"/>
              <a:ext cx="226" cy="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4" name="直接连接符 234523"/>
            <p:cNvSpPr>
              <a:spLocks noChangeAspect="1"/>
            </p:cNvSpPr>
            <p:nvPr/>
          </p:nvSpPr>
          <p:spPr>
            <a:xfrm>
              <a:off x="4140" y="1020"/>
              <a:ext cx="34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5" name="任意多边形 234524"/>
            <p:cNvSpPr>
              <a:spLocks noChangeAspect="1"/>
            </p:cNvSpPr>
            <p:nvPr/>
          </p:nvSpPr>
          <p:spPr>
            <a:xfrm>
              <a:off x="3134" y="1344"/>
              <a:ext cx="68" cy="34"/>
            </a:xfrm>
            <a:custGeom>
              <a:avLst/>
              <a:gdLst/>
              <a:ahLst/>
              <a:cxnLst/>
              <a:rect l="0" t="0" r="0" b="0"/>
              <a:pathLst>
                <a:path w="237" h="117">
                  <a:moveTo>
                    <a:pt x="211" y="0"/>
                  </a:moveTo>
                  <a:lnTo>
                    <a:pt x="237" y="75"/>
                  </a:lnTo>
                  <a:lnTo>
                    <a:pt x="0" y="117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6" name="任意多边形 234525"/>
            <p:cNvSpPr>
              <a:spLocks noChangeAspect="1"/>
            </p:cNvSpPr>
            <p:nvPr/>
          </p:nvSpPr>
          <p:spPr>
            <a:xfrm>
              <a:off x="3134" y="1344"/>
              <a:ext cx="68" cy="34"/>
            </a:xfrm>
            <a:custGeom>
              <a:avLst/>
              <a:gdLst/>
              <a:ahLst/>
              <a:cxnLst/>
              <a:rect l="0" t="0" r="0" b="0"/>
              <a:pathLst>
                <a:path w="237" h="117">
                  <a:moveTo>
                    <a:pt x="211" y="0"/>
                  </a:moveTo>
                  <a:lnTo>
                    <a:pt x="237" y="75"/>
                  </a:lnTo>
                  <a:lnTo>
                    <a:pt x="0" y="117"/>
                  </a:lnTo>
                  <a:lnTo>
                    <a:pt x="21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7" name="任意多边形 234526"/>
            <p:cNvSpPr>
              <a:spLocks noChangeAspect="1"/>
            </p:cNvSpPr>
            <p:nvPr/>
          </p:nvSpPr>
          <p:spPr>
            <a:xfrm>
              <a:off x="3846" y="1100"/>
              <a:ext cx="68" cy="34"/>
            </a:xfrm>
            <a:custGeom>
              <a:avLst/>
              <a:gdLst/>
              <a:ahLst/>
              <a:cxnLst/>
              <a:rect l="0" t="0" r="0" b="0"/>
              <a:pathLst>
                <a:path w="237" h="117">
                  <a:moveTo>
                    <a:pt x="0" y="42"/>
                  </a:moveTo>
                  <a:lnTo>
                    <a:pt x="26" y="117"/>
                  </a:lnTo>
                  <a:lnTo>
                    <a:pt x="237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9" name="任意多边形 234528"/>
            <p:cNvSpPr>
              <a:spLocks noChangeAspect="1"/>
            </p:cNvSpPr>
            <p:nvPr/>
          </p:nvSpPr>
          <p:spPr>
            <a:xfrm>
              <a:off x="3846" y="1100"/>
              <a:ext cx="68" cy="34"/>
            </a:xfrm>
            <a:custGeom>
              <a:avLst/>
              <a:gdLst/>
              <a:ahLst/>
              <a:cxnLst/>
              <a:rect l="0" t="0" r="0" b="0"/>
              <a:pathLst>
                <a:path w="237" h="117">
                  <a:moveTo>
                    <a:pt x="0" y="42"/>
                  </a:moveTo>
                  <a:lnTo>
                    <a:pt x="26" y="117"/>
                  </a:lnTo>
                  <a:lnTo>
                    <a:pt x="23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0" name="直接连接符 234529"/>
            <p:cNvSpPr>
              <a:spLocks noChangeAspect="1"/>
            </p:cNvSpPr>
            <p:nvPr/>
          </p:nvSpPr>
          <p:spPr>
            <a:xfrm>
              <a:off x="3914" y="1100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直接连接符 234530"/>
            <p:cNvSpPr>
              <a:spLocks noChangeAspect="1"/>
            </p:cNvSpPr>
            <p:nvPr/>
          </p:nvSpPr>
          <p:spPr>
            <a:xfrm>
              <a:off x="3134" y="1378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3" name="直接连接符 234542"/>
            <p:cNvSpPr>
              <a:spLocks noChangeAspect="1"/>
            </p:cNvSpPr>
            <p:nvPr/>
          </p:nvSpPr>
          <p:spPr>
            <a:xfrm>
              <a:off x="4038" y="1028"/>
              <a:ext cx="2" cy="121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4" name="直接连接符 234543"/>
            <p:cNvSpPr>
              <a:spLocks noChangeAspect="1"/>
            </p:cNvSpPr>
            <p:nvPr/>
          </p:nvSpPr>
          <p:spPr>
            <a:xfrm>
              <a:off x="3524" y="1794"/>
              <a:ext cx="2" cy="4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5" name="直接连接符 234544"/>
            <p:cNvSpPr>
              <a:spLocks noChangeAspect="1"/>
            </p:cNvSpPr>
            <p:nvPr/>
          </p:nvSpPr>
          <p:spPr>
            <a:xfrm flipH="1">
              <a:off x="3592" y="2136"/>
              <a:ext cx="376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6" name="任意多边形 234545"/>
            <p:cNvSpPr>
              <a:spLocks noChangeAspect="1"/>
            </p:cNvSpPr>
            <p:nvPr/>
          </p:nvSpPr>
          <p:spPr>
            <a:xfrm>
              <a:off x="3968" y="2124"/>
              <a:ext cx="70" cy="24"/>
            </a:xfrm>
            <a:custGeom>
              <a:avLst/>
              <a:gdLst/>
              <a:ahLst/>
              <a:cxnLst/>
              <a:rect l="0" t="0" r="0" b="0"/>
              <a:pathLst>
                <a:path w="239" h="79">
                  <a:moveTo>
                    <a:pt x="0" y="0"/>
                  </a:moveTo>
                  <a:lnTo>
                    <a:pt x="0" y="79"/>
                  </a:lnTo>
                  <a:lnTo>
                    <a:pt x="2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7" name="任意多边形 234546"/>
            <p:cNvSpPr>
              <a:spLocks noChangeAspect="1"/>
            </p:cNvSpPr>
            <p:nvPr/>
          </p:nvSpPr>
          <p:spPr>
            <a:xfrm>
              <a:off x="3968" y="2124"/>
              <a:ext cx="70" cy="24"/>
            </a:xfrm>
            <a:custGeom>
              <a:avLst/>
              <a:gdLst/>
              <a:ahLst/>
              <a:cxnLst/>
              <a:rect l="0" t="0" r="0" b="0"/>
              <a:pathLst>
                <a:path w="239" h="79">
                  <a:moveTo>
                    <a:pt x="0" y="0"/>
                  </a:moveTo>
                  <a:lnTo>
                    <a:pt x="0" y="79"/>
                  </a:lnTo>
                  <a:lnTo>
                    <a:pt x="239" y="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8" name="任意多边形 234547"/>
            <p:cNvSpPr>
              <a:spLocks noChangeAspect="1"/>
            </p:cNvSpPr>
            <p:nvPr/>
          </p:nvSpPr>
          <p:spPr>
            <a:xfrm>
              <a:off x="3524" y="2124"/>
              <a:ext cx="68" cy="24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238" y="0"/>
                  </a:moveTo>
                  <a:lnTo>
                    <a:pt x="238" y="79"/>
                  </a:lnTo>
                  <a:lnTo>
                    <a:pt x="0" y="3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49" name="矩形 234548"/>
            <p:cNvSpPr>
              <a:spLocks noChangeAspect="1"/>
            </p:cNvSpPr>
            <p:nvPr/>
          </p:nvSpPr>
          <p:spPr>
            <a:xfrm>
              <a:off x="3696" y="1842"/>
              <a:ext cx="224" cy="27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Y1</a:t>
              </a:r>
              <a:endParaRPr lang="en-US" altLang="zh-CN" sz="60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550" name="任意多边形 234549"/>
            <p:cNvSpPr>
              <a:spLocks noChangeAspect="1"/>
            </p:cNvSpPr>
            <p:nvPr/>
          </p:nvSpPr>
          <p:spPr>
            <a:xfrm>
              <a:off x="3524" y="2124"/>
              <a:ext cx="68" cy="24"/>
            </a:xfrm>
            <a:custGeom>
              <a:avLst/>
              <a:gdLst/>
              <a:ahLst/>
              <a:cxnLst/>
              <a:rect l="0" t="0" r="0" b="0"/>
              <a:pathLst>
                <a:path w="238" h="79">
                  <a:moveTo>
                    <a:pt x="238" y="0"/>
                  </a:moveTo>
                  <a:lnTo>
                    <a:pt x="238" y="79"/>
                  </a:lnTo>
                  <a:lnTo>
                    <a:pt x="0" y="39"/>
                  </a:lnTo>
                  <a:lnTo>
                    <a:pt x="238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1" name="直接连接符 234550"/>
            <p:cNvSpPr>
              <a:spLocks noChangeAspect="1"/>
            </p:cNvSpPr>
            <p:nvPr/>
          </p:nvSpPr>
          <p:spPr>
            <a:xfrm>
              <a:off x="4038" y="1028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2" name="直接连接符 234551"/>
            <p:cNvSpPr>
              <a:spLocks noChangeAspect="1"/>
            </p:cNvSpPr>
            <p:nvPr/>
          </p:nvSpPr>
          <p:spPr>
            <a:xfrm>
              <a:off x="3524" y="1794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3" name="直接连接符 234552"/>
            <p:cNvSpPr>
              <a:spLocks noChangeAspect="1"/>
            </p:cNvSpPr>
            <p:nvPr/>
          </p:nvSpPr>
          <p:spPr>
            <a:xfrm>
              <a:off x="3524" y="2136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4" name="直接连接符 234553"/>
            <p:cNvSpPr>
              <a:spLocks noChangeAspect="1"/>
            </p:cNvSpPr>
            <p:nvPr/>
          </p:nvSpPr>
          <p:spPr>
            <a:xfrm>
              <a:off x="3812" y="1240"/>
              <a:ext cx="35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55" name="直接连接符 234554"/>
            <p:cNvSpPr>
              <a:spLocks noChangeAspect="1"/>
            </p:cNvSpPr>
            <p:nvPr/>
          </p:nvSpPr>
          <p:spPr>
            <a:xfrm flipV="1">
              <a:off x="3524" y="618"/>
              <a:ext cx="2" cy="36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3" name="直接连接符 234602"/>
            <p:cNvSpPr>
              <a:spLocks noChangeAspect="1"/>
            </p:cNvSpPr>
            <p:nvPr/>
          </p:nvSpPr>
          <p:spPr>
            <a:xfrm>
              <a:off x="3314" y="1028"/>
              <a:ext cx="210" cy="212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4" name="直接连接符 234603"/>
            <p:cNvSpPr>
              <a:spLocks noChangeAspect="1"/>
            </p:cNvSpPr>
            <p:nvPr/>
          </p:nvSpPr>
          <p:spPr>
            <a:xfrm flipV="1">
              <a:off x="3524" y="1028"/>
              <a:ext cx="210" cy="21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5" name="直接连接符 234604"/>
            <p:cNvSpPr>
              <a:spLocks noChangeAspect="1"/>
            </p:cNvSpPr>
            <p:nvPr/>
          </p:nvSpPr>
          <p:spPr>
            <a:xfrm>
              <a:off x="3734" y="1028"/>
              <a:ext cx="30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6" name="任意多边形 234605"/>
            <p:cNvSpPr>
              <a:spLocks noChangeAspect="1"/>
            </p:cNvSpPr>
            <p:nvPr/>
          </p:nvSpPr>
          <p:spPr>
            <a:xfrm>
              <a:off x="2968" y="1028"/>
              <a:ext cx="1110" cy="766"/>
            </a:xfrm>
            <a:custGeom>
              <a:avLst/>
              <a:gdLst/>
              <a:ahLst/>
              <a:cxnLst/>
              <a:rect l="0" t="0" r="0" b="0"/>
              <a:pathLst>
                <a:path w="3884" h="2682">
                  <a:moveTo>
                    <a:pt x="146" y="0"/>
                  </a:moveTo>
                  <a:lnTo>
                    <a:pt x="102" y="119"/>
                  </a:lnTo>
                  <a:lnTo>
                    <a:pt x="65" y="241"/>
                  </a:lnTo>
                  <a:lnTo>
                    <a:pt x="36" y="364"/>
                  </a:lnTo>
                  <a:lnTo>
                    <a:pt x="17" y="489"/>
                  </a:lnTo>
                  <a:lnTo>
                    <a:pt x="4" y="616"/>
                  </a:lnTo>
                  <a:lnTo>
                    <a:pt x="0" y="742"/>
                  </a:lnTo>
                  <a:lnTo>
                    <a:pt x="4" y="870"/>
                  </a:lnTo>
                  <a:lnTo>
                    <a:pt x="18" y="997"/>
                  </a:lnTo>
                  <a:lnTo>
                    <a:pt x="38" y="1122"/>
                  </a:lnTo>
                  <a:lnTo>
                    <a:pt x="68" y="1245"/>
                  </a:lnTo>
                  <a:lnTo>
                    <a:pt x="104" y="1367"/>
                  </a:lnTo>
                  <a:lnTo>
                    <a:pt x="149" y="1485"/>
                  </a:lnTo>
                  <a:lnTo>
                    <a:pt x="202" y="1601"/>
                  </a:lnTo>
                  <a:lnTo>
                    <a:pt x="262" y="1713"/>
                  </a:lnTo>
                  <a:lnTo>
                    <a:pt x="329" y="1821"/>
                  </a:lnTo>
                  <a:lnTo>
                    <a:pt x="403" y="1924"/>
                  </a:lnTo>
                  <a:lnTo>
                    <a:pt x="483" y="2022"/>
                  </a:lnTo>
                  <a:lnTo>
                    <a:pt x="571" y="2115"/>
                  </a:lnTo>
                  <a:lnTo>
                    <a:pt x="664" y="2201"/>
                  </a:lnTo>
                  <a:lnTo>
                    <a:pt x="761" y="2282"/>
                  </a:lnTo>
                  <a:lnTo>
                    <a:pt x="865" y="2355"/>
                  </a:lnTo>
                  <a:lnTo>
                    <a:pt x="972" y="2422"/>
                  </a:lnTo>
                  <a:lnTo>
                    <a:pt x="1085" y="2483"/>
                  </a:lnTo>
                  <a:lnTo>
                    <a:pt x="1199" y="2535"/>
                  </a:lnTo>
                  <a:lnTo>
                    <a:pt x="1319" y="2579"/>
                  </a:lnTo>
                  <a:lnTo>
                    <a:pt x="1440" y="2615"/>
                  </a:lnTo>
                  <a:lnTo>
                    <a:pt x="1564" y="2645"/>
                  </a:lnTo>
                  <a:lnTo>
                    <a:pt x="1689" y="2665"/>
                  </a:lnTo>
                  <a:lnTo>
                    <a:pt x="1815" y="2678"/>
                  </a:lnTo>
                  <a:lnTo>
                    <a:pt x="1942" y="2682"/>
                  </a:lnTo>
                  <a:lnTo>
                    <a:pt x="2069" y="2678"/>
                  </a:lnTo>
                  <a:lnTo>
                    <a:pt x="2195" y="2665"/>
                  </a:lnTo>
                  <a:lnTo>
                    <a:pt x="2320" y="2645"/>
                  </a:lnTo>
                  <a:lnTo>
                    <a:pt x="2444" y="2615"/>
                  </a:lnTo>
                  <a:lnTo>
                    <a:pt x="2565" y="2579"/>
                  </a:lnTo>
                  <a:lnTo>
                    <a:pt x="2684" y="2535"/>
                  </a:lnTo>
                  <a:lnTo>
                    <a:pt x="2800" y="2483"/>
                  </a:lnTo>
                  <a:lnTo>
                    <a:pt x="2911" y="2422"/>
                  </a:lnTo>
                  <a:lnTo>
                    <a:pt x="3019" y="2355"/>
                  </a:lnTo>
                  <a:lnTo>
                    <a:pt x="3122" y="2282"/>
                  </a:lnTo>
                  <a:lnTo>
                    <a:pt x="3221" y="2201"/>
                  </a:lnTo>
                  <a:lnTo>
                    <a:pt x="3314" y="2115"/>
                  </a:lnTo>
                  <a:lnTo>
                    <a:pt x="3401" y="2022"/>
                  </a:lnTo>
                  <a:lnTo>
                    <a:pt x="3481" y="1924"/>
                  </a:lnTo>
                  <a:lnTo>
                    <a:pt x="3555" y="1821"/>
                  </a:lnTo>
                  <a:lnTo>
                    <a:pt x="3622" y="1713"/>
                  </a:lnTo>
                  <a:lnTo>
                    <a:pt x="3682" y="1601"/>
                  </a:lnTo>
                  <a:lnTo>
                    <a:pt x="3735" y="1485"/>
                  </a:lnTo>
                  <a:lnTo>
                    <a:pt x="3780" y="1367"/>
                  </a:lnTo>
                  <a:lnTo>
                    <a:pt x="3817" y="1245"/>
                  </a:lnTo>
                  <a:lnTo>
                    <a:pt x="3845" y="1122"/>
                  </a:lnTo>
                  <a:lnTo>
                    <a:pt x="3867" y="997"/>
                  </a:lnTo>
                  <a:lnTo>
                    <a:pt x="3880" y="870"/>
                  </a:lnTo>
                  <a:lnTo>
                    <a:pt x="3884" y="742"/>
                  </a:lnTo>
                  <a:lnTo>
                    <a:pt x="3881" y="616"/>
                  </a:lnTo>
                  <a:lnTo>
                    <a:pt x="3868" y="489"/>
                  </a:lnTo>
                  <a:lnTo>
                    <a:pt x="3848" y="364"/>
                  </a:lnTo>
                  <a:lnTo>
                    <a:pt x="3819" y="241"/>
                  </a:lnTo>
                  <a:lnTo>
                    <a:pt x="3783" y="119"/>
                  </a:lnTo>
                  <a:lnTo>
                    <a:pt x="3739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7" name="直接连接符 234606"/>
            <p:cNvSpPr>
              <a:spLocks noChangeAspect="1"/>
            </p:cNvSpPr>
            <p:nvPr/>
          </p:nvSpPr>
          <p:spPr>
            <a:xfrm>
              <a:off x="3010" y="1028"/>
              <a:ext cx="30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8" name="直接连接符 234607"/>
            <p:cNvSpPr>
              <a:spLocks noChangeAspect="1"/>
            </p:cNvSpPr>
            <p:nvPr/>
          </p:nvSpPr>
          <p:spPr>
            <a:xfrm flipH="1">
              <a:off x="3314" y="1028"/>
              <a:ext cx="42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09" name="任意多边形 234608"/>
            <p:cNvSpPr>
              <a:spLocks noChangeAspect="1"/>
            </p:cNvSpPr>
            <p:nvPr/>
          </p:nvSpPr>
          <p:spPr>
            <a:xfrm>
              <a:off x="3010" y="684"/>
              <a:ext cx="1028" cy="344"/>
            </a:xfrm>
            <a:custGeom>
              <a:avLst/>
              <a:gdLst/>
              <a:ahLst/>
              <a:cxnLst/>
              <a:rect l="0" t="0" r="0" b="0"/>
              <a:pathLst>
                <a:path w="3593" h="1204">
                  <a:moveTo>
                    <a:pt x="3593" y="1204"/>
                  </a:moveTo>
                  <a:lnTo>
                    <a:pt x="3539" y="1088"/>
                  </a:lnTo>
                  <a:lnTo>
                    <a:pt x="3480" y="975"/>
                  </a:lnTo>
                  <a:lnTo>
                    <a:pt x="3413" y="867"/>
                  </a:lnTo>
                  <a:lnTo>
                    <a:pt x="3340" y="763"/>
                  </a:lnTo>
                  <a:lnTo>
                    <a:pt x="3259" y="664"/>
                  </a:lnTo>
                  <a:lnTo>
                    <a:pt x="3172" y="571"/>
                  </a:lnTo>
                  <a:lnTo>
                    <a:pt x="3079" y="483"/>
                  </a:lnTo>
                  <a:lnTo>
                    <a:pt x="2981" y="403"/>
                  </a:lnTo>
                  <a:lnTo>
                    <a:pt x="2878" y="329"/>
                  </a:lnTo>
                  <a:lnTo>
                    <a:pt x="2769" y="261"/>
                  </a:lnTo>
                  <a:lnTo>
                    <a:pt x="2656" y="201"/>
                  </a:lnTo>
                  <a:lnTo>
                    <a:pt x="2541" y="148"/>
                  </a:lnTo>
                  <a:lnTo>
                    <a:pt x="2421" y="103"/>
                  </a:lnTo>
                  <a:lnTo>
                    <a:pt x="2300" y="66"/>
                  </a:lnTo>
                  <a:lnTo>
                    <a:pt x="2176" y="37"/>
                  </a:lnTo>
                  <a:lnTo>
                    <a:pt x="2050" y="16"/>
                  </a:lnTo>
                  <a:lnTo>
                    <a:pt x="1923" y="3"/>
                  </a:lnTo>
                  <a:lnTo>
                    <a:pt x="1796" y="0"/>
                  </a:lnTo>
                  <a:lnTo>
                    <a:pt x="1669" y="3"/>
                  </a:lnTo>
                  <a:lnTo>
                    <a:pt x="1542" y="16"/>
                  </a:lnTo>
                  <a:lnTo>
                    <a:pt x="1417" y="37"/>
                  </a:lnTo>
                  <a:lnTo>
                    <a:pt x="1292" y="66"/>
                  </a:lnTo>
                  <a:lnTo>
                    <a:pt x="1170" y="103"/>
                  </a:lnTo>
                  <a:lnTo>
                    <a:pt x="1051" y="148"/>
                  </a:lnTo>
                  <a:lnTo>
                    <a:pt x="935" y="201"/>
                  </a:lnTo>
                  <a:lnTo>
                    <a:pt x="823" y="261"/>
                  </a:lnTo>
                  <a:lnTo>
                    <a:pt x="715" y="329"/>
                  </a:lnTo>
                  <a:lnTo>
                    <a:pt x="612" y="403"/>
                  </a:lnTo>
                  <a:lnTo>
                    <a:pt x="513" y="483"/>
                  </a:lnTo>
                  <a:lnTo>
                    <a:pt x="420" y="571"/>
                  </a:lnTo>
                  <a:lnTo>
                    <a:pt x="334" y="664"/>
                  </a:lnTo>
                  <a:lnTo>
                    <a:pt x="253" y="763"/>
                  </a:lnTo>
                  <a:lnTo>
                    <a:pt x="179" y="867"/>
                  </a:lnTo>
                  <a:lnTo>
                    <a:pt x="112" y="975"/>
                  </a:lnTo>
                  <a:lnTo>
                    <a:pt x="52" y="1088"/>
                  </a:lnTo>
                  <a:lnTo>
                    <a:pt x="0" y="120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0" name="直接连接符 234609"/>
            <p:cNvSpPr>
              <a:spLocks noChangeAspect="1"/>
            </p:cNvSpPr>
            <p:nvPr/>
          </p:nvSpPr>
          <p:spPr>
            <a:xfrm>
              <a:off x="2862" y="1240"/>
              <a:ext cx="34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1" name="直接连接符 234610"/>
            <p:cNvSpPr>
              <a:spLocks noChangeAspect="1"/>
            </p:cNvSpPr>
            <p:nvPr/>
          </p:nvSpPr>
          <p:spPr>
            <a:xfrm>
              <a:off x="3294" y="1240"/>
              <a:ext cx="8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2" name="直接连接符 234611"/>
            <p:cNvSpPr>
              <a:spLocks noChangeAspect="1"/>
            </p:cNvSpPr>
            <p:nvPr/>
          </p:nvSpPr>
          <p:spPr>
            <a:xfrm>
              <a:off x="3466" y="1240"/>
              <a:ext cx="346" cy="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3" name="直接连接符 234612"/>
            <p:cNvSpPr>
              <a:spLocks noChangeAspect="1"/>
            </p:cNvSpPr>
            <p:nvPr/>
          </p:nvSpPr>
          <p:spPr>
            <a:xfrm flipV="1">
              <a:off x="3524" y="1558"/>
              <a:ext cx="2" cy="3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4" name="直接连接符 234613"/>
            <p:cNvSpPr>
              <a:spLocks noChangeAspect="1"/>
            </p:cNvSpPr>
            <p:nvPr/>
          </p:nvSpPr>
          <p:spPr>
            <a:xfrm flipV="1">
              <a:off x="3524" y="1386"/>
              <a:ext cx="2" cy="8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15" name="直接连接符 234614"/>
            <p:cNvSpPr>
              <a:spLocks noChangeAspect="1"/>
            </p:cNvSpPr>
            <p:nvPr/>
          </p:nvSpPr>
          <p:spPr>
            <a:xfrm flipV="1">
              <a:off x="3524" y="982"/>
              <a:ext cx="2" cy="3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630" name="矩形 234629"/>
            <p:cNvSpPr>
              <a:spLocks noChangeAspect="1"/>
            </p:cNvSpPr>
            <p:nvPr/>
          </p:nvSpPr>
          <p:spPr>
            <a:xfrm>
              <a:off x="4181" y="618"/>
              <a:ext cx="258" cy="30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宋体" charset="-122"/>
                  <a:ea typeface="宋体" charset="-122"/>
                </a:rPr>
                <a:t>R1</a:t>
              </a:r>
              <a:endParaRPr lang="en-US" altLang="zh-CN" sz="6600" b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37" name="文本框 234636"/>
            <p:cNvSpPr txBox="1"/>
            <p:nvPr/>
          </p:nvSpPr>
          <p:spPr>
            <a:xfrm>
              <a:off x="3411" y="981"/>
              <a:ext cx="321" cy="7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</a:p>
            <a:p>
              <a:pPr lvl="0" algn="ctr"/>
              <a:endParaRPr lang="en-US" altLang="zh-CN" sz="3600" b="1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234642" name="文本框 234641"/>
            <p:cNvSpPr txBox="1"/>
            <p:nvPr/>
          </p:nvSpPr>
          <p:spPr>
            <a:xfrm>
              <a:off x="3924" y="760"/>
              <a:ext cx="572" cy="8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a</a:t>
              </a:r>
              <a:r>
                <a:rPr lang="en-US" altLang="zh-CN" sz="4000" b="1">
                  <a:solidFill>
                    <a:srgbClr val="FF3300"/>
                  </a:solidFill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"</a:t>
              </a:r>
            </a:p>
            <a:p>
              <a:pPr lvl="0" algn="ctr"/>
              <a:endParaRPr lang="en-US" altLang="zh-CN" sz="4000" b="1">
                <a:solidFill>
                  <a:srgbClr val="FF33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643" name="文本框 234642"/>
            <p:cNvSpPr txBox="1"/>
            <p:nvPr/>
          </p:nvSpPr>
          <p:spPr>
            <a:xfrm>
              <a:off x="3699" y="661"/>
              <a:ext cx="400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b"</a:t>
              </a:r>
            </a:p>
          </p:txBody>
        </p:sp>
        <p:sp>
          <p:nvSpPr>
            <p:cNvPr id="234644" name="文本框 234643"/>
            <p:cNvSpPr txBox="1"/>
            <p:nvPr/>
          </p:nvSpPr>
          <p:spPr>
            <a:xfrm>
              <a:off x="3589" y="799"/>
              <a:ext cx="249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  <p:sp>
          <p:nvSpPr>
            <p:cNvPr id="234649" name="矩形 234648"/>
            <p:cNvSpPr/>
            <p:nvPr/>
          </p:nvSpPr>
          <p:spPr>
            <a:xfrm>
              <a:off x="3390" y="714"/>
              <a:ext cx="482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c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"</a:t>
              </a:r>
            </a:p>
          </p:txBody>
        </p:sp>
        <p:sp>
          <p:nvSpPr>
            <p:cNvPr id="234652" name="矩形 234651"/>
            <p:cNvSpPr/>
            <p:nvPr/>
          </p:nvSpPr>
          <p:spPr>
            <a:xfrm>
              <a:off x="4351" y="799"/>
              <a:ext cx="570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(d")</a:t>
              </a:r>
            </a:p>
          </p:txBody>
        </p:sp>
        <p:sp>
          <p:nvSpPr>
            <p:cNvPr id="234653" name="矩形 234652"/>
            <p:cNvSpPr/>
            <p:nvPr/>
          </p:nvSpPr>
          <p:spPr>
            <a:xfrm>
              <a:off x="3390" y="1171"/>
              <a:ext cx="372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e"</a:t>
              </a:r>
            </a:p>
          </p:txBody>
        </p:sp>
        <p:sp>
          <p:nvSpPr>
            <p:cNvPr id="234654" name="矩形 234653"/>
            <p:cNvSpPr/>
            <p:nvPr/>
          </p:nvSpPr>
          <p:spPr>
            <a:xfrm>
              <a:off x="3759" y="828"/>
              <a:ext cx="23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sym typeface="Symbol" pitchFamily="18" charset="2"/>
                </a:rPr>
                <a:t></a:t>
              </a:r>
            </a:p>
          </p:txBody>
        </p:sp>
      </p:grpSp>
      <p:sp>
        <p:nvSpPr>
          <p:cNvPr id="234639" name="文本框 234638"/>
          <p:cNvSpPr txBox="1"/>
          <p:nvPr/>
        </p:nvSpPr>
        <p:spPr>
          <a:xfrm>
            <a:off x="1912938" y="4803775"/>
            <a:ext cx="623887" cy="641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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436" name="组合 223435"/>
          <p:cNvGrpSpPr/>
          <p:nvPr/>
        </p:nvGrpSpPr>
        <p:grpSpPr>
          <a:xfrm>
            <a:off x="19367" y="83820"/>
            <a:ext cx="9064626" cy="6858000"/>
            <a:chOff x="50" y="0"/>
            <a:chExt cx="5710" cy="4320"/>
          </a:xfrm>
        </p:grpSpPr>
        <p:grpSp>
          <p:nvGrpSpPr>
            <p:cNvPr id="223429" name="组合 223428"/>
            <p:cNvGrpSpPr/>
            <p:nvPr/>
          </p:nvGrpSpPr>
          <p:grpSpPr>
            <a:xfrm>
              <a:off x="3696" y="2478"/>
              <a:ext cx="2064" cy="1842"/>
              <a:chOff x="3696" y="2478"/>
              <a:chExt cx="2064" cy="1842"/>
            </a:xfrm>
          </p:grpSpPr>
          <p:graphicFrame>
            <p:nvGraphicFramePr>
              <p:cNvPr id="223236" name="对象 223235"/>
              <p:cNvGraphicFramePr>
                <a:graphicFrameLocks/>
              </p:cNvGraphicFramePr>
              <p:nvPr/>
            </p:nvGraphicFramePr>
            <p:xfrm>
              <a:off x="3696" y="2478"/>
              <a:ext cx="2064" cy="1842"/>
            </p:xfrm>
            <a:graphic>
              <a:graphicData uri="http://schemas.openxmlformats.org/presentationml/2006/ole">
                <p:oleObj spid="_x0000_s33793" r:id="rId3" imgW="3847619" imgH="3142857" progId="PBrush">
                  <p:embed/>
                </p:oleObj>
              </a:graphicData>
            </a:graphic>
          </p:graphicFrame>
          <p:sp>
            <p:nvSpPr>
              <p:cNvPr id="223270" name="矩形 223269"/>
              <p:cNvSpPr>
                <a:spLocks noChangeAspect="1"/>
              </p:cNvSpPr>
              <p:nvPr/>
            </p:nvSpPr>
            <p:spPr>
              <a:xfrm>
                <a:off x="5107" y="3169"/>
                <a:ext cx="128" cy="308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1</a:t>
                </a:r>
                <a:endParaRPr lang="en-US" altLang="zh-CN" sz="32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271" name="矩形 223270"/>
              <p:cNvSpPr>
                <a:spLocks noChangeAspect="1"/>
              </p:cNvSpPr>
              <p:nvPr/>
            </p:nvSpPr>
            <p:spPr>
              <a:xfrm>
                <a:off x="4767" y="3478"/>
                <a:ext cx="129" cy="307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2</a:t>
                </a:r>
                <a:endParaRPr lang="en-US" altLang="zh-CN" sz="32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272" name="矩形 223271"/>
              <p:cNvSpPr>
                <a:spLocks noChangeAspect="1"/>
              </p:cNvSpPr>
              <p:nvPr/>
            </p:nvSpPr>
            <p:spPr>
              <a:xfrm>
                <a:off x="3975" y="3535"/>
                <a:ext cx="129" cy="307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3</a:t>
                </a:r>
                <a:endParaRPr lang="en-US" altLang="zh-CN" sz="3200" b="1"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223430" name="组合 223429"/>
            <p:cNvGrpSpPr/>
            <p:nvPr/>
          </p:nvGrpSpPr>
          <p:grpSpPr>
            <a:xfrm>
              <a:off x="612" y="223"/>
              <a:ext cx="4185" cy="4069"/>
              <a:chOff x="612" y="119"/>
              <a:chExt cx="4185" cy="4069"/>
            </a:xfrm>
          </p:grpSpPr>
          <p:sp>
            <p:nvSpPr>
              <p:cNvPr id="223240" name="直接连接符 223239"/>
              <p:cNvSpPr>
                <a:spLocks noChangeAspect="1"/>
              </p:cNvSpPr>
              <p:nvPr/>
            </p:nvSpPr>
            <p:spPr>
              <a:xfrm flipV="1">
                <a:off x="1391" y="1537"/>
                <a:ext cx="2" cy="208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1" name="直接连接符 223240"/>
              <p:cNvSpPr>
                <a:spLocks noChangeAspect="1"/>
              </p:cNvSpPr>
              <p:nvPr/>
            </p:nvSpPr>
            <p:spPr>
              <a:xfrm>
                <a:off x="1256" y="1537"/>
                <a:ext cx="1165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2" name="任意多边形 223241"/>
              <p:cNvSpPr>
                <a:spLocks noChangeAspect="1"/>
              </p:cNvSpPr>
              <p:nvPr/>
            </p:nvSpPr>
            <p:spPr>
              <a:xfrm>
                <a:off x="1256" y="2664"/>
                <a:ext cx="1165" cy="1166"/>
              </a:xfrm>
              <a:custGeom>
                <a:avLst/>
                <a:gdLst/>
                <a:ahLst/>
                <a:cxnLst/>
                <a:rect l="0" t="0" r="0" b="0"/>
                <a:pathLst>
                  <a:path w="4941" h="4943">
                    <a:moveTo>
                      <a:pt x="4941" y="2472"/>
                    </a:moveTo>
                    <a:lnTo>
                      <a:pt x="4936" y="2328"/>
                    </a:lnTo>
                    <a:lnTo>
                      <a:pt x="4924" y="2184"/>
                    </a:lnTo>
                    <a:lnTo>
                      <a:pt x="4903" y="2043"/>
                    </a:lnTo>
                    <a:lnTo>
                      <a:pt x="4874" y="1901"/>
                    </a:lnTo>
                    <a:lnTo>
                      <a:pt x="4837" y="1763"/>
                    </a:lnTo>
                    <a:lnTo>
                      <a:pt x="4791" y="1626"/>
                    </a:lnTo>
                    <a:lnTo>
                      <a:pt x="4738" y="1492"/>
                    </a:lnTo>
                    <a:lnTo>
                      <a:pt x="4678" y="1362"/>
                    </a:lnTo>
                    <a:lnTo>
                      <a:pt x="4609" y="1236"/>
                    </a:lnTo>
                    <a:lnTo>
                      <a:pt x="4534" y="1113"/>
                    </a:lnTo>
                    <a:lnTo>
                      <a:pt x="4452" y="996"/>
                    </a:lnTo>
                    <a:lnTo>
                      <a:pt x="4363" y="883"/>
                    </a:lnTo>
                    <a:lnTo>
                      <a:pt x="4268" y="775"/>
                    </a:lnTo>
                    <a:lnTo>
                      <a:pt x="4166" y="673"/>
                    </a:lnTo>
                    <a:lnTo>
                      <a:pt x="4059" y="578"/>
                    </a:lnTo>
                    <a:lnTo>
                      <a:pt x="3946" y="489"/>
                    </a:lnTo>
                    <a:lnTo>
                      <a:pt x="3828" y="407"/>
                    </a:lnTo>
                    <a:lnTo>
                      <a:pt x="3706" y="331"/>
                    </a:lnTo>
                    <a:lnTo>
                      <a:pt x="3579" y="263"/>
                    </a:lnTo>
                    <a:lnTo>
                      <a:pt x="3449" y="203"/>
                    </a:lnTo>
                    <a:lnTo>
                      <a:pt x="3315" y="150"/>
                    </a:lnTo>
                    <a:lnTo>
                      <a:pt x="3179" y="104"/>
                    </a:lnTo>
                    <a:lnTo>
                      <a:pt x="3041" y="67"/>
                    </a:lnTo>
                    <a:lnTo>
                      <a:pt x="2899" y="38"/>
                    </a:lnTo>
                    <a:lnTo>
                      <a:pt x="2758" y="17"/>
                    </a:lnTo>
                    <a:lnTo>
                      <a:pt x="2614" y="5"/>
                    </a:lnTo>
                    <a:lnTo>
                      <a:pt x="2470" y="0"/>
                    </a:lnTo>
                    <a:lnTo>
                      <a:pt x="2327" y="5"/>
                    </a:lnTo>
                    <a:lnTo>
                      <a:pt x="2184" y="17"/>
                    </a:lnTo>
                    <a:lnTo>
                      <a:pt x="2042" y="38"/>
                    </a:lnTo>
                    <a:lnTo>
                      <a:pt x="1901" y="67"/>
                    </a:lnTo>
                    <a:lnTo>
                      <a:pt x="1762" y="104"/>
                    </a:lnTo>
                    <a:lnTo>
                      <a:pt x="1626" y="150"/>
                    </a:lnTo>
                    <a:lnTo>
                      <a:pt x="1492" y="203"/>
                    </a:lnTo>
                    <a:lnTo>
                      <a:pt x="1362" y="263"/>
                    </a:lnTo>
                    <a:lnTo>
                      <a:pt x="1236" y="331"/>
                    </a:lnTo>
                    <a:lnTo>
                      <a:pt x="1113" y="407"/>
                    </a:lnTo>
                    <a:lnTo>
                      <a:pt x="996" y="489"/>
                    </a:lnTo>
                    <a:lnTo>
                      <a:pt x="883" y="578"/>
                    </a:lnTo>
                    <a:lnTo>
                      <a:pt x="776" y="673"/>
                    </a:lnTo>
                    <a:lnTo>
                      <a:pt x="674" y="775"/>
                    </a:lnTo>
                    <a:lnTo>
                      <a:pt x="578" y="883"/>
                    </a:lnTo>
                    <a:lnTo>
                      <a:pt x="490" y="996"/>
                    </a:lnTo>
                    <a:lnTo>
                      <a:pt x="407" y="1113"/>
                    </a:lnTo>
                    <a:lnTo>
                      <a:pt x="332" y="1236"/>
                    </a:lnTo>
                    <a:lnTo>
                      <a:pt x="263" y="1362"/>
                    </a:lnTo>
                    <a:lnTo>
                      <a:pt x="202" y="1492"/>
                    </a:lnTo>
                    <a:lnTo>
                      <a:pt x="149" y="1626"/>
                    </a:lnTo>
                    <a:lnTo>
                      <a:pt x="104" y="1763"/>
                    </a:lnTo>
                    <a:lnTo>
                      <a:pt x="68" y="1901"/>
                    </a:lnTo>
                    <a:lnTo>
                      <a:pt x="38" y="2043"/>
                    </a:lnTo>
                    <a:lnTo>
                      <a:pt x="18" y="2184"/>
                    </a:lnTo>
                    <a:lnTo>
                      <a:pt x="5" y="2328"/>
                    </a:lnTo>
                    <a:lnTo>
                      <a:pt x="0" y="2472"/>
                    </a:lnTo>
                    <a:lnTo>
                      <a:pt x="5" y="2615"/>
                    </a:lnTo>
                    <a:lnTo>
                      <a:pt x="18" y="2759"/>
                    </a:lnTo>
                    <a:lnTo>
                      <a:pt x="38" y="2901"/>
                    </a:lnTo>
                    <a:lnTo>
                      <a:pt x="68" y="3042"/>
                    </a:lnTo>
                    <a:lnTo>
                      <a:pt x="104" y="3180"/>
                    </a:lnTo>
                    <a:lnTo>
                      <a:pt x="149" y="3317"/>
                    </a:lnTo>
                    <a:lnTo>
                      <a:pt x="202" y="3451"/>
                    </a:lnTo>
                    <a:lnTo>
                      <a:pt x="263" y="3581"/>
                    </a:lnTo>
                    <a:lnTo>
                      <a:pt x="332" y="3707"/>
                    </a:lnTo>
                    <a:lnTo>
                      <a:pt x="407" y="3830"/>
                    </a:lnTo>
                    <a:lnTo>
                      <a:pt x="490" y="3947"/>
                    </a:lnTo>
                    <a:lnTo>
                      <a:pt x="578" y="4060"/>
                    </a:lnTo>
                    <a:lnTo>
                      <a:pt x="674" y="4168"/>
                    </a:lnTo>
                    <a:lnTo>
                      <a:pt x="776" y="4270"/>
                    </a:lnTo>
                    <a:lnTo>
                      <a:pt x="883" y="4365"/>
                    </a:lnTo>
                    <a:lnTo>
                      <a:pt x="996" y="4455"/>
                    </a:lnTo>
                    <a:lnTo>
                      <a:pt x="1113" y="4536"/>
                    </a:lnTo>
                    <a:lnTo>
                      <a:pt x="1236" y="4613"/>
                    </a:lnTo>
                    <a:lnTo>
                      <a:pt x="1362" y="4680"/>
                    </a:lnTo>
                    <a:lnTo>
                      <a:pt x="1492" y="4741"/>
                    </a:lnTo>
                    <a:lnTo>
                      <a:pt x="1626" y="4794"/>
                    </a:lnTo>
                    <a:lnTo>
                      <a:pt x="1762" y="4839"/>
                    </a:lnTo>
                    <a:lnTo>
                      <a:pt x="1901" y="4877"/>
                    </a:lnTo>
                    <a:lnTo>
                      <a:pt x="2042" y="4905"/>
                    </a:lnTo>
                    <a:lnTo>
                      <a:pt x="2184" y="4926"/>
                    </a:lnTo>
                    <a:lnTo>
                      <a:pt x="2327" y="4939"/>
                    </a:lnTo>
                    <a:lnTo>
                      <a:pt x="2470" y="4943"/>
                    </a:lnTo>
                    <a:lnTo>
                      <a:pt x="2614" y="4939"/>
                    </a:lnTo>
                    <a:lnTo>
                      <a:pt x="2758" y="4926"/>
                    </a:lnTo>
                    <a:lnTo>
                      <a:pt x="2899" y="4905"/>
                    </a:lnTo>
                    <a:lnTo>
                      <a:pt x="3041" y="4877"/>
                    </a:lnTo>
                    <a:lnTo>
                      <a:pt x="3179" y="4839"/>
                    </a:lnTo>
                    <a:lnTo>
                      <a:pt x="3315" y="4794"/>
                    </a:lnTo>
                    <a:lnTo>
                      <a:pt x="3449" y="4741"/>
                    </a:lnTo>
                    <a:lnTo>
                      <a:pt x="3579" y="4680"/>
                    </a:lnTo>
                    <a:lnTo>
                      <a:pt x="3706" y="4613"/>
                    </a:lnTo>
                    <a:lnTo>
                      <a:pt x="3828" y="4536"/>
                    </a:lnTo>
                    <a:lnTo>
                      <a:pt x="3946" y="4455"/>
                    </a:lnTo>
                    <a:lnTo>
                      <a:pt x="4059" y="4365"/>
                    </a:lnTo>
                    <a:lnTo>
                      <a:pt x="4166" y="4270"/>
                    </a:lnTo>
                    <a:lnTo>
                      <a:pt x="4268" y="4168"/>
                    </a:lnTo>
                    <a:lnTo>
                      <a:pt x="4363" y="4060"/>
                    </a:lnTo>
                    <a:lnTo>
                      <a:pt x="4452" y="3947"/>
                    </a:lnTo>
                    <a:lnTo>
                      <a:pt x="4534" y="3830"/>
                    </a:lnTo>
                    <a:lnTo>
                      <a:pt x="4609" y="3707"/>
                    </a:lnTo>
                    <a:lnTo>
                      <a:pt x="4678" y="3581"/>
                    </a:lnTo>
                    <a:lnTo>
                      <a:pt x="4738" y="3451"/>
                    </a:lnTo>
                    <a:lnTo>
                      <a:pt x="4791" y="3317"/>
                    </a:lnTo>
                    <a:lnTo>
                      <a:pt x="4837" y="3180"/>
                    </a:lnTo>
                    <a:lnTo>
                      <a:pt x="4874" y="3042"/>
                    </a:lnTo>
                    <a:lnTo>
                      <a:pt x="4903" y="2901"/>
                    </a:lnTo>
                    <a:lnTo>
                      <a:pt x="4924" y="2759"/>
                    </a:lnTo>
                    <a:lnTo>
                      <a:pt x="4936" y="2615"/>
                    </a:lnTo>
                    <a:lnTo>
                      <a:pt x="4941" y="2472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3" name="直接连接符 223242"/>
              <p:cNvSpPr>
                <a:spLocks noChangeAspect="1"/>
              </p:cNvSpPr>
              <p:nvPr/>
            </p:nvSpPr>
            <p:spPr>
              <a:xfrm flipH="1">
                <a:off x="816" y="3621"/>
                <a:ext cx="575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4" name="直接连接符 223243"/>
              <p:cNvSpPr>
                <a:spLocks noChangeAspect="1"/>
              </p:cNvSpPr>
              <p:nvPr/>
            </p:nvSpPr>
            <p:spPr>
              <a:xfrm flipH="1">
                <a:off x="816" y="3248"/>
                <a:ext cx="207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5" name="直接连接符 223244"/>
              <p:cNvSpPr>
                <a:spLocks noChangeAspect="1"/>
              </p:cNvSpPr>
              <p:nvPr/>
            </p:nvSpPr>
            <p:spPr>
              <a:xfrm flipV="1">
                <a:off x="867" y="3299"/>
                <a:ext cx="1" cy="2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6" name="任意多边形 223245"/>
              <p:cNvSpPr>
                <a:spLocks noChangeAspect="1"/>
              </p:cNvSpPr>
              <p:nvPr/>
            </p:nvSpPr>
            <p:spPr>
              <a:xfrm>
                <a:off x="859" y="3568"/>
                <a:ext cx="18" cy="53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4">
                    <a:moveTo>
                      <a:pt x="0" y="0"/>
                    </a:moveTo>
                    <a:lnTo>
                      <a:pt x="74" y="0"/>
                    </a:lnTo>
                    <a:lnTo>
                      <a:pt x="36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7" name="任意多边形 223246"/>
              <p:cNvSpPr>
                <a:spLocks noChangeAspect="1"/>
              </p:cNvSpPr>
              <p:nvPr/>
            </p:nvSpPr>
            <p:spPr>
              <a:xfrm>
                <a:off x="859" y="3568"/>
                <a:ext cx="18" cy="53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4">
                    <a:moveTo>
                      <a:pt x="0" y="0"/>
                    </a:moveTo>
                    <a:lnTo>
                      <a:pt x="74" y="0"/>
                    </a:lnTo>
                    <a:lnTo>
                      <a:pt x="36" y="22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8" name="任意多边形 223247"/>
              <p:cNvSpPr>
                <a:spLocks noChangeAspect="1"/>
              </p:cNvSpPr>
              <p:nvPr/>
            </p:nvSpPr>
            <p:spPr>
              <a:xfrm>
                <a:off x="859" y="3248"/>
                <a:ext cx="18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3">
                    <a:moveTo>
                      <a:pt x="0" y="223"/>
                    </a:moveTo>
                    <a:lnTo>
                      <a:pt x="74" y="223"/>
                    </a:lnTo>
                    <a:lnTo>
                      <a:pt x="36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9" name="矩形 223248"/>
              <p:cNvSpPr>
                <a:spLocks noChangeAspect="1"/>
              </p:cNvSpPr>
              <p:nvPr/>
            </p:nvSpPr>
            <p:spPr>
              <a:xfrm rot="16200000">
                <a:off x="629" y="3285"/>
                <a:ext cx="195" cy="22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Y2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250" name="任意多边形 223249"/>
              <p:cNvSpPr>
                <a:spLocks noChangeAspect="1"/>
              </p:cNvSpPr>
              <p:nvPr/>
            </p:nvSpPr>
            <p:spPr>
              <a:xfrm>
                <a:off x="859" y="3248"/>
                <a:ext cx="18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3">
                    <a:moveTo>
                      <a:pt x="0" y="223"/>
                    </a:moveTo>
                    <a:lnTo>
                      <a:pt x="74" y="223"/>
                    </a:lnTo>
                    <a:lnTo>
                      <a:pt x="36" y="0"/>
                    </a:lnTo>
                    <a:lnTo>
                      <a:pt x="0" y="223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1" name="直接连接符 223250"/>
              <p:cNvSpPr>
                <a:spLocks noChangeAspect="1"/>
              </p:cNvSpPr>
              <p:nvPr/>
            </p:nvSpPr>
            <p:spPr>
              <a:xfrm>
                <a:off x="1391" y="3621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2" name="直接连接符 223251"/>
              <p:cNvSpPr>
                <a:spLocks noChangeAspect="1"/>
              </p:cNvSpPr>
              <p:nvPr/>
            </p:nvSpPr>
            <p:spPr>
              <a:xfrm>
                <a:off x="1023" y="324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3" name="直接连接符 223252"/>
              <p:cNvSpPr>
                <a:spLocks noChangeAspect="1"/>
              </p:cNvSpPr>
              <p:nvPr/>
            </p:nvSpPr>
            <p:spPr>
              <a:xfrm>
                <a:off x="867" y="3248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4" name="直接连接符 223253"/>
              <p:cNvSpPr>
                <a:spLocks noChangeAspect="1"/>
              </p:cNvSpPr>
              <p:nvPr/>
            </p:nvSpPr>
            <p:spPr>
              <a:xfrm flipH="1">
                <a:off x="2691" y="2804"/>
                <a:ext cx="125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5" name="矩形 223254"/>
              <p:cNvSpPr>
                <a:spLocks noChangeAspect="1"/>
              </p:cNvSpPr>
              <p:nvPr/>
            </p:nvSpPr>
            <p:spPr>
              <a:xfrm>
                <a:off x="2704" y="2568"/>
                <a:ext cx="192" cy="231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R2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256" name="直接连接符 223255"/>
              <p:cNvSpPr>
                <a:spLocks noChangeAspect="1"/>
              </p:cNvSpPr>
              <p:nvPr/>
            </p:nvSpPr>
            <p:spPr>
              <a:xfrm flipH="1">
                <a:off x="2401" y="2804"/>
                <a:ext cx="290" cy="15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7" name="直接连接符 223256"/>
              <p:cNvSpPr>
                <a:spLocks noChangeAspect="1"/>
              </p:cNvSpPr>
              <p:nvPr/>
            </p:nvSpPr>
            <p:spPr>
              <a:xfrm flipV="1">
                <a:off x="1838" y="2979"/>
                <a:ext cx="517" cy="2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8" name="任意多边形 223257"/>
              <p:cNvSpPr>
                <a:spLocks noChangeAspect="1"/>
              </p:cNvSpPr>
              <p:nvPr/>
            </p:nvSpPr>
            <p:spPr>
              <a:xfrm>
                <a:off x="2355" y="2948"/>
                <a:ext cx="51" cy="31"/>
              </a:xfrm>
              <a:custGeom>
                <a:avLst/>
                <a:gdLst/>
                <a:ahLst/>
                <a:cxnLst/>
                <a:rect l="0" t="0" r="0" b="0"/>
                <a:pathLst>
                  <a:path w="215" h="135">
                    <a:moveTo>
                      <a:pt x="181" y="0"/>
                    </a:moveTo>
                    <a:lnTo>
                      <a:pt x="215" y="66"/>
                    </a:lnTo>
                    <a:lnTo>
                      <a:pt x="0" y="13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9" name="任意多边形 223258"/>
              <p:cNvSpPr>
                <a:spLocks noChangeAspect="1"/>
              </p:cNvSpPr>
              <p:nvPr/>
            </p:nvSpPr>
            <p:spPr>
              <a:xfrm>
                <a:off x="2355" y="2948"/>
                <a:ext cx="51" cy="31"/>
              </a:xfrm>
              <a:custGeom>
                <a:avLst/>
                <a:gdLst/>
                <a:ahLst/>
                <a:cxnLst/>
                <a:rect l="0" t="0" r="0" b="0"/>
                <a:pathLst>
                  <a:path w="215" h="135">
                    <a:moveTo>
                      <a:pt x="181" y="0"/>
                    </a:moveTo>
                    <a:lnTo>
                      <a:pt x="215" y="66"/>
                    </a:lnTo>
                    <a:lnTo>
                      <a:pt x="0" y="135"/>
                    </a:lnTo>
                    <a:lnTo>
                      <a:pt x="18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0" name="直接连接符 223259"/>
              <p:cNvSpPr>
                <a:spLocks noChangeAspect="1"/>
              </p:cNvSpPr>
              <p:nvPr/>
            </p:nvSpPr>
            <p:spPr>
              <a:xfrm>
                <a:off x="2355" y="2979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1" name="直接连接符 223260"/>
              <p:cNvSpPr>
                <a:spLocks noChangeAspect="1"/>
              </p:cNvSpPr>
              <p:nvPr/>
            </p:nvSpPr>
            <p:spPr>
              <a:xfrm>
                <a:off x="1838" y="324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2" name="直接连接符 223261"/>
              <p:cNvSpPr>
                <a:spLocks noChangeAspect="1"/>
              </p:cNvSpPr>
              <p:nvPr/>
            </p:nvSpPr>
            <p:spPr>
              <a:xfrm>
                <a:off x="3933" y="1936"/>
                <a:ext cx="2" cy="2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3" name="直接连接符 223262"/>
              <p:cNvSpPr>
                <a:spLocks noChangeAspect="1"/>
              </p:cNvSpPr>
              <p:nvPr/>
            </p:nvSpPr>
            <p:spPr>
              <a:xfrm>
                <a:off x="4307" y="1537"/>
                <a:ext cx="2" cy="66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4" name="直接连接符 223263"/>
              <p:cNvSpPr>
                <a:spLocks noChangeAspect="1"/>
              </p:cNvSpPr>
              <p:nvPr/>
            </p:nvSpPr>
            <p:spPr>
              <a:xfrm>
                <a:off x="3984" y="2152"/>
                <a:ext cx="27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5" name="任意多边形 223264"/>
              <p:cNvSpPr>
                <a:spLocks noChangeAspect="1"/>
              </p:cNvSpPr>
              <p:nvPr/>
            </p:nvSpPr>
            <p:spPr>
              <a:xfrm>
                <a:off x="3933" y="2144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3" h="74">
                    <a:moveTo>
                      <a:pt x="223" y="0"/>
                    </a:moveTo>
                    <a:lnTo>
                      <a:pt x="223" y="74"/>
                    </a:lnTo>
                    <a:lnTo>
                      <a:pt x="0" y="3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6" name="任意多边形 223265"/>
              <p:cNvSpPr>
                <a:spLocks noChangeAspect="1"/>
              </p:cNvSpPr>
              <p:nvPr/>
            </p:nvSpPr>
            <p:spPr>
              <a:xfrm>
                <a:off x="3933" y="2144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3" h="74">
                    <a:moveTo>
                      <a:pt x="223" y="0"/>
                    </a:moveTo>
                    <a:lnTo>
                      <a:pt x="223" y="74"/>
                    </a:lnTo>
                    <a:lnTo>
                      <a:pt x="0" y="38"/>
                    </a:lnTo>
                    <a:lnTo>
                      <a:pt x="22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7" name="任意多边形 223266"/>
              <p:cNvSpPr>
                <a:spLocks noChangeAspect="1"/>
              </p:cNvSpPr>
              <p:nvPr/>
            </p:nvSpPr>
            <p:spPr>
              <a:xfrm>
                <a:off x="4255" y="2144"/>
                <a:ext cx="52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4">
                    <a:moveTo>
                      <a:pt x="0" y="0"/>
                    </a:moveTo>
                    <a:lnTo>
                      <a:pt x="0" y="74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8" name="矩形 223267"/>
              <p:cNvSpPr>
                <a:spLocks noChangeAspect="1"/>
              </p:cNvSpPr>
              <p:nvPr/>
            </p:nvSpPr>
            <p:spPr>
              <a:xfrm>
                <a:off x="4045" y="1933"/>
                <a:ext cx="195" cy="22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Y2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269" name="任意多边形 223268"/>
              <p:cNvSpPr>
                <a:spLocks noChangeAspect="1"/>
              </p:cNvSpPr>
              <p:nvPr/>
            </p:nvSpPr>
            <p:spPr>
              <a:xfrm>
                <a:off x="4255" y="2144"/>
                <a:ext cx="52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4">
                    <a:moveTo>
                      <a:pt x="0" y="0"/>
                    </a:moveTo>
                    <a:lnTo>
                      <a:pt x="0" y="74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3" name="直接连接符 223272"/>
              <p:cNvSpPr>
                <a:spLocks noChangeAspect="1"/>
              </p:cNvSpPr>
              <p:nvPr/>
            </p:nvSpPr>
            <p:spPr>
              <a:xfrm>
                <a:off x="3933" y="1936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4" name="直接连接符 223273"/>
              <p:cNvSpPr>
                <a:spLocks noChangeAspect="1"/>
              </p:cNvSpPr>
              <p:nvPr/>
            </p:nvSpPr>
            <p:spPr>
              <a:xfrm>
                <a:off x="4307" y="1537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5" name="直接连接符 223274"/>
              <p:cNvSpPr>
                <a:spLocks noChangeAspect="1"/>
              </p:cNvSpPr>
              <p:nvPr/>
            </p:nvSpPr>
            <p:spPr>
              <a:xfrm>
                <a:off x="4307" y="2152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6" name="直接连接符 223275"/>
              <p:cNvSpPr>
                <a:spLocks noChangeAspect="1"/>
              </p:cNvSpPr>
              <p:nvPr/>
            </p:nvSpPr>
            <p:spPr>
              <a:xfrm>
                <a:off x="2421" y="1539"/>
                <a:ext cx="188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7" name="直接连接符 223276"/>
              <p:cNvSpPr>
                <a:spLocks noChangeAspect="1"/>
              </p:cNvSpPr>
              <p:nvPr/>
            </p:nvSpPr>
            <p:spPr>
              <a:xfrm flipV="1">
                <a:off x="1208" y="1343"/>
                <a:ext cx="630" cy="275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9" name="直接连接符 223278"/>
              <p:cNvSpPr>
                <a:spLocks noChangeAspect="1"/>
              </p:cNvSpPr>
              <p:nvPr/>
            </p:nvSpPr>
            <p:spPr>
              <a:xfrm>
                <a:off x="1838" y="950"/>
                <a:ext cx="23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0" name="直接连接符 223279"/>
              <p:cNvSpPr>
                <a:spLocks noChangeAspect="1"/>
              </p:cNvSpPr>
              <p:nvPr/>
            </p:nvSpPr>
            <p:spPr>
              <a:xfrm>
                <a:off x="1838" y="1936"/>
                <a:ext cx="813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1" name="直接连接符 223280"/>
              <p:cNvSpPr>
                <a:spLocks noChangeAspect="1"/>
              </p:cNvSpPr>
              <p:nvPr/>
            </p:nvSpPr>
            <p:spPr>
              <a:xfrm>
                <a:off x="1023" y="1936"/>
                <a:ext cx="815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2" name="任意多边形 223281"/>
              <p:cNvSpPr>
                <a:spLocks noChangeAspect="1"/>
              </p:cNvSpPr>
              <p:nvPr/>
            </p:nvSpPr>
            <p:spPr>
              <a:xfrm>
                <a:off x="1023" y="2433"/>
                <a:ext cx="1628" cy="1628"/>
              </a:xfrm>
              <a:custGeom>
                <a:avLst/>
                <a:gdLst/>
                <a:ahLst/>
                <a:cxnLst/>
                <a:rect l="0" t="0" r="0" b="0"/>
                <a:pathLst>
                  <a:path w="6910" h="6915">
                    <a:moveTo>
                      <a:pt x="6910" y="3458"/>
                    </a:moveTo>
                    <a:lnTo>
                      <a:pt x="6906" y="3287"/>
                    </a:lnTo>
                    <a:lnTo>
                      <a:pt x="6894" y="3118"/>
                    </a:lnTo>
                    <a:lnTo>
                      <a:pt x="6873" y="2950"/>
                    </a:lnTo>
                    <a:lnTo>
                      <a:pt x="6844" y="2783"/>
                    </a:lnTo>
                    <a:lnTo>
                      <a:pt x="6807" y="2618"/>
                    </a:lnTo>
                    <a:lnTo>
                      <a:pt x="6762" y="2454"/>
                    </a:lnTo>
                    <a:lnTo>
                      <a:pt x="6708" y="2293"/>
                    </a:lnTo>
                    <a:lnTo>
                      <a:pt x="6647" y="2135"/>
                    </a:lnTo>
                    <a:lnTo>
                      <a:pt x="6579" y="1980"/>
                    </a:lnTo>
                    <a:lnTo>
                      <a:pt x="6503" y="1827"/>
                    </a:lnTo>
                    <a:lnTo>
                      <a:pt x="6419" y="1680"/>
                    </a:lnTo>
                    <a:lnTo>
                      <a:pt x="6328" y="1537"/>
                    </a:lnTo>
                    <a:lnTo>
                      <a:pt x="6231" y="1399"/>
                    </a:lnTo>
                    <a:lnTo>
                      <a:pt x="6127" y="1264"/>
                    </a:lnTo>
                    <a:lnTo>
                      <a:pt x="6015" y="1136"/>
                    </a:lnTo>
                    <a:lnTo>
                      <a:pt x="5899" y="1013"/>
                    </a:lnTo>
                    <a:lnTo>
                      <a:pt x="5775" y="896"/>
                    </a:lnTo>
                    <a:lnTo>
                      <a:pt x="5647" y="785"/>
                    </a:lnTo>
                    <a:lnTo>
                      <a:pt x="5513" y="680"/>
                    </a:lnTo>
                    <a:lnTo>
                      <a:pt x="5375" y="583"/>
                    </a:lnTo>
                    <a:lnTo>
                      <a:pt x="5232" y="492"/>
                    </a:lnTo>
                    <a:lnTo>
                      <a:pt x="5085" y="408"/>
                    </a:lnTo>
                    <a:lnTo>
                      <a:pt x="4933" y="332"/>
                    </a:lnTo>
                    <a:lnTo>
                      <a:pt x="4777" y="263"/>
                    </a:lnTo>
                    <a:lnTo>
                      <a:pt x="4619" y="203"/>
                    </a:lnTo>
                    <a:lnTo>
                      <a:pt x="4459" y="149"/>
                    </a:lnTo>
                    <a:lnTo>
                      <a:pt x="4295" y="104"/>
                    </a:lnTo>
                    <a:lnTo>
                      <a:pt x="4130" y="67"/>
                    </a:lnTo>
                    <a:lnTo>
                      <a:pt x="3963" y="38"/>
                    </a:lnTo>
                    <a:lnTo>
                      <a:pt x="3795" y="17"/>
                    </a:lnTo>
                    <a:lnTo>
                      <a:pt x="3626" y="5"/>
                    </a:lnTo>
                    <a:lnTo>
                      <a:pt x="3455" y="0"/>
                    </a:lnTo>
                    <a:lnTo>
                      <a:pt x="3286" y="5"/>
                    </a:lnTo>
                    <a:lnTo>
                      <a:pt x="3117" y="17"/>
                    </a:lnTo>
                    <a:lnTo>
                      <a:pt x="2948" y="38"/>
                    </a:lnTo>
                    <a:lnTo>
                      <a:pt x="2781" y="67"/>
                    </a:lnTo>
                    <a:lnTo>
                      <a:pt x="2617" y="104"/>
                    </a:lnTo>
                    <a:lnTo>
                      <a:pt x="2453" y="149"/>
                    </a:lnTo>
                    <a:lnTo>
                      <a:pt x="2292" y="203"/>
                    </a:lnTo>
                    <a:lnTo>
                      <a:pt x="2134" y="263"/>
                    </a:lnTo>
                    <a:lnTo>
                      <a:pt x="1979" y="332"/>
                    </a:lnTo>
                    <a:lnTo>
                      <a:pt x="1827" y="408"/>
                    </a:lnTo>
                    <a:lnTo>
                      <a:pt x="1679" y="492"/>
                    </a:lnTo>
                    <a:lnTo>
                      <a:pt x="1536" y="583"/>
                    </a:lnTo>
                    <a:lnTo>
                      <a:pt x="1397" y="680"/>
                    </a:lnTo>
                    <a:lnTo>
                      <a:pt x="1264" y="785"/>
                    </a:lnTo>
                    <a:lnTo>
                      <a:pt x="1135" y="896"/>
                    </a:lnTo>
                    <a:lnTo>
                      <a:pt x="1013" y="1013"/>
                    </a:lnTo>
                    <a:lnTo>
                      <a:pt x="896" y="1136"/>
                    </a:lnTo>
                    <a:lnTo>
                      <a:pt x="785" y="1264"/>
                    </a:lnTo>
                    <a:lnTo>
                      <a:pt x="680" y="1399"/>
                    </a:lnTo>
                    <a:lnTo>
                      <a:pt x="583" y="1537"/>
                    </a:lnTo>
                    <a:lnTo>
                      <a:pt x="492" y="1680"/>
                    </a:lnTo>
                    <a:lnTo>
                      <a:pt x="408" y="1827"/>
                    </a:lnTo>
                    <a:lnTo>
                      <a:pt x="332" y="1980"/>
                    </a:lnTo>
                    <a:lnTo>
                      <a:pt x="263" y="2135"/>
                    </a:lnTo>
                    <a:lnTo>
                      <a:pt x="203" y="2293"/>
                    </a:lnTo>
                    <a:lnTo>
                      <a:pt x="150" y="2454"/>
                    </a:lnTo>
                    <a:lnTo>
                      <a:pt x="104" y="2618"/>
                    </a:lnTo>
                    <a:lnTo>
                      <a:pt x="67" y="2783"/>
                    </a:lnTo>
                    <a:lnTo>
                      <a:pt x="38" y="2950"/>
                    </a:lnTo>
                    <a:lnTo>
                      <a:pt x="17" y="3118"/>
                    </a:lnTo>
                    <a:lnTo>
                      <a:pt x="5" y="3287"/>
                    </a:lnTo>
                    <a:lnTo>
                      <a:pt x="0" y="3458"/>
                    </a:lnTo>
                    <a:lnTo>
                      <a:pt x="5" y="3627"/>
                    </a:lnTo>
                    <a:lnTo>
                      <a:pt x="17" y="3797"/>
                    </a:lnTo>
                    <a:lnTo>
                      <a:pt x="38" y="3965"/>
                    </a:lnTo>
                    <a:lnTo>
                      <a:pt x="67" y="4132"/>
                    </a:lnTo>
                    <a:lnTo>
                      <a:pt x="104" y="4298"/>
                    </a:lnTo>
                    <a:lnTo>
                      <a:pt x="150" y="4461"/>
                    </a:lnTo>
                    <a:lnTo>
                      <a:pt x="203" y="4623"/>
                    </a:lnTo>
                    <a:lnTo>
                      <a:pt x="263" y="4781"/>
                    </a:lnTo>
                    <a:lnTo>
                      <a:pt x="332" y="4935"/>
                    </a:lnTo>
                    <a:lnTo>
                      <a:pt x="408" y="5088"/>
                    </a:lnTo>
                    <a:lnTo>
                      <a:pt x="492" y="5235"/>
                    </a:lnTo>
                    <a:lnTo>
                      <a:pt x="583" y="5379"/>
                    </a:lnTo>
                    <a:lnTo>
                      <a:pt x="680" y="5517"/>
                    </a:lnTo>
                    <a:lnTo>
                      <a:pt x="785" y="5652"/>
                    </a:lnTo>
                    <a:lnTo>
                      <a:pt x="896" y="5780"/>
                    </a:lnTo>
                    <a:lnTo>
                      <a:pt x="1013" y="5903"/>
                    </a:lnTo>
                    <a:lnTo>
                      <a:pt x="1135" y="6020"/>
                    </a:lnTo>
                    <a:lnTo>
                      <a:pt x="1264" y="6130"/>
                    </a:lnTo>
                    <a:lnTo>
                      <a:pt x="1397" y="6235"/>
                    </a:lnTo>
                    <a:lnTo>
                      <a:pt x="1536" y="6332"/>
                    </a:lnTo>
                    <a:lnTo>
                      <a:pt x="1679" y="6423"/>
                    </a:lnTo>
                    <a:lnTo>
                      <a:pt x="1827" y="6507"/>
                    </a:lnTo>
                    <a:lnTo>
                      <a:pt x="1979" y="6583"/>
                    </a:lnTo>
                    <a:lnTo>
                      <a:pt x="2134" y="6652"/>
                    </a:lnTo>
                    <a:lnTo>
                      <a:pt x="2292" y="6713"/>
                    </a:lnTo>
                    <a:lnTo>
                      <a:pt x="2453" y="6767"/>
                    </a:lnTo>
                    <a:lnTo>
                      <a:pt x="2617" y="6811"/>
                    </a:lnTo>
                    <a:lnTo>
                      <a:pt x="2781" y="6849"/>
                    </a:lnTo>
                    <a:lnTo>
                      <a:pt x="2948" y="6877"/>
                    </a:lnTo>
                    <a:lnTo>
                      <a:pt x="3117" y="6898"/>
                    </a:lnTo>
                    <a:lnTo>
                      <a:pt x="3286" y="6911"/>
                    </a:lnTo>
                    <a:lnTo>
                      <a:pt x="3455" y="6915"/>
                    </a:lnTo>
                    <a:lnTo>
                      <a:pt x="3626" y="6911"/>
                    </a:lnTo>
                    <a:lnTo>
                      <a:pt x="3795" y="6898"/>
                    </a:lnTo>
                    <a:lnTo>
                      <a:pt x="3963" y="6877"/>
                    </a:lnTo>
                    <a:lnTo>
                      <a:pt x="4130" y="6849"/>
                    </a:lnTo>
                    <a:lnTo>
                      <a:pt x="4295" y="6811"/>
                    </a:lnTo>
                    <a:lnTo>
                      <a:pt x="4459" y="6767"/>
                    </a:lnTo>
                    <a:lnTo>
                      <a:pt x="4619" y="6713"/>
                    </a:lnTo>
                    <a:lnTo>
                      <a:pt x="4777" y="6652"/>
                    </a:lnTo>
                    <a:lnTo>
                      <a:pt x="4933" y="6583"/>
                    </a:lnTo>
                    <a:lnTo>
                      <a:pt x="5085" y="6507"/>
                    </a:lnTo>
                    <a:lnTo>
                      <a:pt x="5232" y="6423"/>
                    </a:lnTo>
                    <a:lnTo>
                      <a:pt x="5375" y="6332"/>
                    </a:lnTo>
                    <a:lnTo>
                      <a:pt x="5513" y="6235"/>
                    </a:lnTo>
                    <a:lnTo>
                      <a:pt x="5647" y="6130"/>
                    </a:lnTo>
                    <a:lnTo>
                      <a:pt x="5775" y="6020"/>
                    </a:lnTo>
                    <a:lnTo>
                      <a:pt x="5899" y="5903"/>
                    </a:lnTo>
                    <a:lnTo>
                      <a:pt x="6015" y="5780"/>
                    </a:lnTo>
                    <a:lnTo>
                      <a:pt x="6127" y="5652"/>
                    </a:lnTo>
                    <a:lnTo>
                      <a:pt x="6231" y="5517"/>
                    </a:lnTo>
                    <a:lnTo>
                      <a:pt x="6328" y="5379"/>
                    </a:lnTo>
                    <a:lnTo>
                      <a:pt x="6419" y="5235"/>
                    </a:lnTo>
                    <a:lnTo>
                      <a:pt x="6503" y="5088"/>
                    </a:lnTo>
                    <a:lnTo>
                      <a:pt x="6579" y="4935"/>
                    </a:lnTo>
                    <a:lnTo>
                      <a:pt x="6647" y="4781"/>
                    </a:lnTo>
                    <a:lnTo>
                      <a:pt x="6708" y="4623"/>
                    </a:lnTo>
                    <a:lnTo>
                      <a:pt x="6762" y="4461"/>
                    </a:lnTo>
                    <a:lnTo>
                      <a:pt x="6807" y="4298"/>
                    </a:lnTo>
                    <a:lnTo>
                      <a:pt x="6844" y="4132"/>
                    </a:lnTo>
                    <a:lnTo>
                      <a:pt x="6873" y="3965"/>
                    </a:lnTo>
                    <a:lnTo>
                      <a:pt x="6894" y="3797"/>
                    </a:lnTo>
                    <a:lnTo>
                      <a:pt x="6906" y="3627"/>
                    </a:lnTo>
                    <a:lnTo>
                      <a:pt x="6910" y="3458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3" name="直接连接符 223282"/>
              <p:cNvSpPr>
                <a:spLocks noChangeAspect="1"/>
              </p:cNvSpPr>
              <p:nvPr/>
            </p:nvSpPr>
            <p:spPr>
              <a:xfrm flipV="1">
                <a:off x="1838" y="2779"/>
                <a:ext cx="2" cy="228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4" name="任意多边形 223283"/>
              <p:cNvSpPr>
                <a:spLocks noChangeAspect="1"/>
              </p:cNvSpPr>
              <p:nvPr/>
            </p:nvSpPr>
            <p:spPr>
              <a:xfrm>
                <a:off x="1208" y="2763"/>
                <a:ext cx="630" cy="968"/>
              </a:xfrm>
              <a:custGeom>
                <a:avLst/>
                <a:gdLst/>
                <a:ahLst/>
                <a:cxnLst/>
                <a:rect l="0" t="0" r="0" b="0"/>
                <a:pathLst>
                  <a:path w="2669" h="4111">
                    <a:moveTo>
                      <a:pt x="2669" y="68"/>
                    </a:moveTo>
                    <a:lnTo>
                      <a:pt x="2529" y="37"/>
                    </a:lnTo>
                    <a:lnTo>
                      <a:pt x="2386" y="15"/>
                    </a:lnTo>
                    <a:lnTo>
                      <a:pt x="2244" y="3"/>
                    </a:lnTo>
                    <a:lnTo>
                      <a:pt x="2099" y="0"/>
                    </a:lnTo>
                    <a:lnTo>
                      <a:pt x="1955" y="7"/>
                    </a:lnTo>
                    <a:lnTo>
                      <a:pt x="1813" y="22"/>
                    </a:lnTo>
                    <a:lnTo>
                      <a:pt x="1671" y="47"/>
                    </a:lnTo>
                    <a:lnTo>
                      <a:pt x="1532" y="82"/>
                    </a:lnTo>
                    <a:lnTo>
                      <a:pt x="1395" y="125"/>
                    </a:lnTo>
                    <a:lnTo>
                      <a:pt x="1261" y="178"/>
                    </a:lnTo>
                    <a:lnTo>
                      <a:pt x="1132" y="239"/>
                    </a:lnTo>
                    <a:lnTo>
                      <a:pt x="1007" y="307"/>
                    </a:lnTo>
                    <a:lnTo>
                      <a:pt x="887" y="385"/>
                    </a:lnTo>
                    <a:lnTo>
                      <a:pt x="773" y="470"/>
                    </a:lnTo>
                    <a:lnTo>
                      <a:pt x="666" y="562"/>
                    </a:lnTo>
                    <a:lnTo>
                      <a:pt x="564" y="661"/>
                    </a:lnTo>
                    <a:lnTo>
                      <a:pt x="470" y="767"/>
                    </a:lnTo>
                    <a:lnTo>
                      <a:pt x="384" y="879"/>
                    </a:lnTo>
                    <a:lnTo>
                      <a:pt x="305" y="995"/>
                    </a:lnTo>
                    <a:lnTo>
                      <a:pt x="236" y="1116"/>
                    </a:lnTo>
                    <a:lnTo>
                      <a:pt x="174" y="1242"/>
                    </a:lnTo>
                    <a:lnTo>
                      <a:pt x="122" y="1373"/>
                    </a:lnTo>
                    <a:lnTo>
                      <a:pt x="78" y="1505"/>
                    </a:lnTo>
                    <a:lnTo>
                      <a:pt x="44" y="1640"/>
                    </a:lnTo>
                    <a:lnTo>
                      <a:pt x="20" y="1778"/>
                    </a:lnTo>
                    <a:lnTo>
                      <a:pt x="6" y="1916"/>
                    </a:lnTo>
                    <a:lnTo>
                      <a:pt x="0" y="2056"/>
                    </a:lnTo>
                    <a:lnTo>
                      <a:pt x="6" y="2195"/>
                    </a:lnTo>
                    <a:lnTo>
                      <a:pt x="20" y="2333"/>
                    </a:lnTo>
                    <a:lnTo>
                      <a:pt x="44" y="2471"/>
                    </a:lnTo>
                    <a:lnTo>
                      <a:pt x="78" y="2606"/>
                    </a:lnTo>
                    <a:lnTo>
                      <a:pt x="122" y="2739"/>
                    </a:lnTo>
                    <a:lnTo>
                      <a:pt x="174" y="2869"/>
                    </a:lnTo>
                    <a:lnTo>
                      <a:pt x="236" y="2995"/>
                    </a:lnTo>
                    <a:lnTo>
                      <a:pt x="305" y="3117"/>
                    </a:lnTo>
                    <a:lnTo>
                      <a:pt x="384" y="3233"/>
                    </a:lnTo>
                    <a:lnTo>
                      <a:pt x="470" y="3344"/>
                    </a:lnTo>
                    <a:lnTo>
                      <a:pt x="564" y="3451"/>
                    </a:lnTo>
                    <a:lnTo>
                      <a:pt x="666" y="3549"/>
                    </a:lnTo>
                    <a:lnTo>
                      <a:pt x="773" y="3642"/>
                    </a:lnTo>
                    <a:lnTo>
                      <a:pt x="887" y="3727"/>
                    </a:lnTo>
                    <a:lnTo>
                      <a:pt x="1007" y="3804"/>
                    </a:lnTo>
                    <a:lnTo>
                      <a:pt x="1132" y="3873"/>
                    </a:lnTo>
                    <a:lnTo>
                      <a:pt x="1261" y="3934"/>
                    </a:lnTo>
                    <a:lnTo>
                      <a:pt x="1395" y="3987"/>
                    </a:lnTo>
                    <a:lnTo>
                      <a:pt x="1532" y="4030"/>
                    </a:lnTo>
                    <a:lnTo>
                      <a:pt x="1671" y="4064"/>
                    </a:lnTo>
                    <a:lnTo>
                      <a:pt x="1813" y="4089"/>
                    </a:lnTo>
                    <a:lnTo>
                      <a:pt x="1955" y="4105"/>
                    </a:lnTo>
                    <a:lnTo>
                      <a:pt x="2099" y="4111"/>
                    </a:lnTo>
                    <a:lnTo>
                      <a:pt x="2244" y="4108"/>
                    </a:lnTo>
                    <a:lnTo>
                      <a:pt x="2386" y="4096"/>
                    </a:lnTo>
                    <a:lnTo>
                      <a:pt x="2529" y="4074"/>
                    </a:lnTo>
                    <a:lnTo>
                      <a:pt x="2669" y="4043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5" name="直接连接符 223284"/>
              <p:cNvSpPr>
                <a:spLocks noChangeAspect="1"/>
              </p:cNvSpPr>
              <p:nvPr/>
            </p:nvSpPr>
            <p:spPr>
              <a:xfrm flipV="1">
                <a:off x="1838" y="3487"/>
                <a:ext cx="2" cy="228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6" name="任意多边形 223285"/>
              <p:cNvSpPr>
                <a:spLocks noChangeAspect="1"/>
              </p:cNvSpPr>
              <p:nvPr/>
            </p:nvSpPr>
            <p:spPr>
              <a:xfrm>
                <a:off x="1838" y="3007"/>
                <a:ext cx="239" cy="480"/>
              </a:xfrm>
              <a:custGeom>
                <a:avLst/>
                <a:gdLst/>
                <a:ahLst/>
                <a:cxnLst/>
                <a:rect l="0" t="0" r="0" b="0"/>
                <a:pathLst>
                  <a:path w="1018" h="2038">
                    <a:moveTo>
                      <a:pt x="0" y="2038"/>
                    </a:moveTo>
                    <a:lnTo>
                      <a:pt x="89" y="2033"/>
                    </a:lnTo>
                    <a:lnTo>
                      <a:pt x="177" y="2022"/>
                    </a:lnTo>
                    <a:lnTo>
                      <a:pt x="265" y="2002"/>
                    </a:lnTo>
                    <a:lnTo>
                      <a:pt x="349" y="1976"/>
                    </a:lnTo>
                    <a:lnTo>
                      <a:pt x="430" y="1942"/>
                    </a:lnTo>
                    <a:lnTo>
                      <a:pt x="510" y="1901"/>
                    </a:lnTo>
                    <a:lnTo>
                      <a:pt x="584" y="1853"/>
                    </a:lnTo>
                    <a:lnTo>
                      <a:pt x="655" y="1799"/>
                    </a:lnTo>
                    <a:lnTo>
                      <a:pt x="720" y="1739"/>
                    </a:lnTo>
                    <a:lnTo>
                      <a:pt x="781" y="1673"/>
                    </a:lnTo>
                    <a:lnTo>
                      <a:pt x="834" y="1603"/>
                    </a:lnTo>
                    <a:lnTo>
                      <a:pt x="882" y="1528"/>
                    </a:lnTo>
                    <a:lnTo>
                      <a:pt x="923" y="1449"/>
                    </a:lnTo>
                    <a:lnTo>
                      <a:pt x="956" y="1367"/>
                    </a:lnTo>
                    <a:lnTo>
                      <a:pt x="984" y="1283"/>
                    </a:lnTo>
                    <a:lnTo>
                      <a:pt x="1003" y="1196"/>
                    </a:lnTo>
                    <a:lnTo>
                      <a:pt x="1015" y="1107"/>
                    </a:lnTo>
                    <a:lnTo>
                      <a:pt x="1018" y="1019"/>
                    </a:lnTo>
                    <a:lnTo>
                      <a:pt x="1015" y="930"/>
                    </a:lnTo>
                    <a:lnTo>
                      <a:pt x="1003" y="842"/>
                    </a:lnTo>
                    <a:lnTo>
                      <a:pt x="984" y="755"/>
                    </a:lnTo>
                    <a:lnTo>
                      <a:pt x="956" y="671"/>
                    </a:lnTo>
                    <a:lnTo>
                      <a:pt x="923" y="589"/>
                    </a:lnTo>
                    <a:lnTo>
                      <a:pt x="882" y="509"/>
                    </a:lnTo>
                    <a:lnTo>
                      <a:pt x="834" y="434"/>
                    </a:lnTo>
                    <a:lnTo>
                      <a:pt x="781" y="364"/>
                    </a:lnTo>
                    <a:lnTo>
                      <a:pt x="720" y="298"/>
                    </a:lnTo>
                    <a:lnTo>
                      <a:pt x="655" y="238"/>
                    </a:lnTo>
                    <a:lnTo>
                      <a:pt x="584" y="184"/>
                    </a:lnTo>
                    <a:lnTo>
                      <a:pt x="510" y="137"/>
                    </a:lnTo>
                    <a:lnTo>
                      <a:pt x="430" y="96"/>
                    </a:lnTo>
                    <a:lnTo>
                      <a:pt x="349" y="62"/>
                    </a:lnTo>
                    <a:lnTo>
                      <a:pt x="265" y="35"/>
                    </a:lnTo>
                    <a:lnTo>
                      <a:pt x="177" y="15"/>
                    </a:lnTo>
                    <a:lnTo>
                      <a:pt x="89" y="4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7" name="直接连接符 223286"/>
              <p:cNvSpPr>
                <a:spLocks noChangeAspect="1"/>
              </p:cNvSpPr>
              <p:nvPr/>
            </p:nvSpPr>
            <p:spPr>
              <a:xfrm flipV="1">
                <a:off x="1838" y="3007"/>
                <a:ext cx="2" cy="480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8" name="直接连接符 223287"/>
              <p:cNvSpPr>
                <a:spLocks noChangeAspect="1"/>
              </p:cNvSpPr>
              <p:nvPr/>
            </p:nvSpPr>
            <p:spPr>
              <a:xfrm flipH="1" flipV="1">
                <a:off x="4389" y="1343"/>
                <a:ext cx="346" cy="59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9" name="直接连接符 223288"/>
              <p:cNvSpPr>
                <a:spLocks noChangeAspect="1"/>
              </p:cNvSpPr>
              <p:nvPr/>
            </p:nvSpPr>
            <p:spPr>
              <a:xfrm flipH="1">
                <a:off x="3107" y="1343"/>
                <a:ext cx="347" cy="59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0" name="直接连接符 223289"/>
              <p:cNvSpPr>
                <a:spLocks noChangeAspect="1"/>
              </p:cNvSpPr>
              <p:nvPr/>
            </p:nvSpPr>
            <p:spPr>
              <a:xfrm flipH="1">
                <a:off x="3465" y="950"/>
                <a:ext cx="227" cy="393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1" name="任意多边形 223290"/>
              <p:cNvSpPr>
                <a:spLocks noChangeAspect="1"/>
              </p:cNvSpPr>
              <p:nvPr/>
            </p:nvSpPr>
            <p:spPr>
              <a:xfrm>
                <a:off x="3448" y="1343"/>
                <a:ext cx="968" cy="275"/>
              </a:xfrm>
              <a:custGeom>
                <a:avLst/>
                <a:gdLst/>
                <a:ahLst/>
                <a:cxnLst/>
                <a:rect l="0" t="0" r="0" b="0"/>
                <a:pathLst>
                  <a:path w="4110" h="1175">
                    <a:moveTo>
                      <a:pt x="69" y="0"/>
                    </a:moveTo>
                    <a:lnTo>
                      <a:pt x="38" y="62"/>
                    </a:lnTo>
                    <a:lnTo>
                      <a:pt x="16" y="125"/>
                    </a:lnTo>
                    <a:lnTo>
                      <a:pt x="4" y="188"/>
                    </a:lnTo>
                    <a:lnTo>
                      <a:pt x="0" y="251"/>
                    </a:lnTo>
                    <a:lnTo>
                      <a:pt x="7" y="314"/>
                    </a:lnTo>
                    <a:lnTo>
                      <a:pt x="22" y="377"/>
                    </a:lnTo>
                    <a:lnTo>
                      <a:pt x="48" y="440"/>
                    </a:lnTo>
                    <a:lnTo>
                      <a:pt x="82" y="500"/>
                    </a:lnTo>
                    <a:lnTo>
                      <a:pt x="126" y="561"/>
                    </a:lnTo>
                    <a:lnTo>
                      <a:pt x="178" y="620"/>
                    </a:lnTo>
                    <a:lnTo>
                      <a:pt x="239" y="676"/>
                    </a:lnTo>
                    <a:lnTo>
                      <a:pt x="309" y="731"/>
                    </a:lnTo>
                    <a:lnTo>
                      <a:pt x="386" y="784"/>
                    </a:lnTo>
                    <a:lnTo>
                      <a:pt x="470" y="834"/>
                    </a:lnTo>
                    <a:lnTo>
                      <a:pt x="563" y="882"/>
                    </a:lnTo>
                    <a:lnTo>
                      <a:pt x="661" y="926"/>
                    </a:lnTo>
                    <a:lnTo>
                      <a:pt x="767" y="968"/>
                    </a:lnTo>
                    <a:lnTo>
                      <a:pt x="878" y="1005"/>
                    </a:lnTo>
                    <a:lnTo>
                      <a:pt x="995" y="1040"/>
                    </a:lnTo>
                    <a:lnTo>
                      <a:pt x="1117" y="1071"/>
                    </a:lnTo>
                    <a:lnTo>
                      <a:pt x="1243" y="1098"/>
                    </a:lnTo>
                    <a:lnTo>
                      <a:pt x="1372" y="1120"/>
                    </a:lnTo>
                    <a:lnTo>
                      <a:pt x="1505" y="1140"/>
                    </a:lnTo>
                    <a:lnTo>
                      <a:pt x="1641" y="1155"/>
                    </a:lnTo>
                    <a:lnTo>
                      <a:pt x="1778" y="1166"/>
                    </a:lnTo>
                    <a:lnTo>
                      <a:pt x="1916" y="1172"/>
                    </a:lnTo>
                    <a:lnTo>
                      <a:pt x="2055" y="1175"/>
                    </a:lnTo>
                    <a:lnTo>
                      <a:pt x="2194" y="1172"/>
                    </a:lnTo>
                    <a:lnTo>
                      <a:pt x="2332" y="1166"/>
                    </a:lnTo>
                    <a:lnTo>
                      <a:pt x="2470" y="1155"/>
                    </a:lnTo>
                    <a:lnTo>
                      <a:pt x="2605" y="1140"/>
                    </a:lnTo>
                    <a:lnTo>
                      <a:pt x="2738" y="1120"/>
                    </a:lnTo>
                    <a:lnTo>
                      <a:pt x="2867" y="1098"/>
                    </a:lnTo>
                    <a:lnTo>
                      <a:pt x="2993" y="1071"/>
                    </a:lnTo>
                    <a:lnTo>
                      <a:pt x="3115" y="1040"/>
                    </a:lnTo>
                    <a:lnTo>
                      <a:pt x="3232" y="1005"/>
                    </a:lnTo>
                    <a:lnTo>
                      <a:pt x="3344" y="968"/>
                    </a:lnTo>
                    <a:lnTo>
                      <a:pt x="3449" y="926"/>
                    </a:lnTo>
                    <a:lnTo>
                      <a:pt x="3548" y="882"/>
                    </a:lnTo>
                    <a:lnTo>
                      <a:pt x="3640" y="834"/>
                    </a:lnTo>
                    <a:lnTo>
                      <a:pt x="3725" y="784"/>
                    </a:lnTo>
                    <a:lnTo>
                      <a:pt x="3802" y="731"/>
                    </a:lnTo>
                    <a:lnTo>
                      <a:pt x="3871" y="676"/>
                    </a:lnTo>
                    <a:lnTo>
                      <a:pt x="3932" y="620"/>
                    </a:lnTo>
                    <a:lnTo>
                      <a:pt x="3985" y="561"/>
                    </a:lnTo>
                    <a:lnTo>
                      <a:pt x="4028" y="500"/>
                    </a:lnTo>
                    <a:lnTo>
                      <a:pt x="4062" y="440"/>
                    </a:lnTo>
                    <a:lnTo>
                      <a:pt x="4088" y="377"/>
                    </a:lnTo>
                    <a:lnTo>
                      <a:pt x="4103" y="314"/>
                    </a:lnTo>
                    <a:lnTo>
                      <a:pt x="4110" y="251"/>
                    </a:lnTo>
                    <a:lnTo>
                      <a:pt x="4106" y="188"/>
                    </a:lnTo>
                    <a:lnTo>
                      <a:pt x="4094" y="125"/>
                    </a:lnTo>
                    <a:lnTo>
                      <a:pt x="4072" y="62"/>
                    </a:lnTo>
                    <a:lnTo>
                      <a:pt x="4041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2" name="直接连接符 223291"/>
              <p:cNvSpPr>
                <a:spLocks noChangeAspect="1"/>
              </p:cNvSpPr>
              <p:nvPr/>
            </p:nvSpPr>
            <p:spPr>
              <a:xfrm flipH="1" flipV="1">
                <a:off x="4172" y="950"/>
                <a:ext cx="228" cy="393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3" name="直接连接符 223292"/>
              <p:cNvSpPr>
                <a:spLocks noChangeAspect="1"/>
              </p:cNvSpPr>
              <p:nvPr/>
            </p:nvSpPr>
            <p:spPr>
              <a:xfrm>
                <a:off x="3107" y="1933"/>
                <a:ext cx="1628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5" name="直接连接符 223294"/>
              <p:cNvSpPr>
                <a:spLocks noChangeAspect="1"/>
              </p:cNvSpPr>
              <p:nvPr/>
            </p:nvSpPr>
            <p:spPr>
              <a:xfrm flipH="1">
                <a:off x="3692" y="950"/>
                <a:ext cx="480" cy="2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6" name="直接连接符 223295"/>
              <p:cNvSpPr>
                <a:spLocks noChangeAspect="1"/>
              </p:cNvSpPr>
              <p:nvPr/>
            </p:nvSpPr>
            <p:spPr>
              <a:xfrm flipV="1">
                <a:off x="1838" y="1849"/>
                <a:ext cx="2" cy="2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7" name="直接连接符 223296"/>
              <p:cNvSpPr>
                <a:spLocks noChangeAspect="1"/>
              </p:cNvSpPr>
              <p:nvPr/>
            </p:nvSpPr>
            <p:spPr>
              <a:xfrm flipV="1">
                <a:off x="1838" y="1760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8" name="直接连接符 223297"/>
              <p:cNvSpPr>
                <a:spLocks noChangeAspect="1"/>
              </p:cNvSpPr>
              <p:nvPr/>
            </p:nvSpPr>
            <p:spPr>
              <a:xfrm flipV="1">
                <a:off x="1838" y="1493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9" name="直接连接符 223298"/>
              <p:cNvSpPr>
                <a:spLocks noChangeAspect="1"/>
              </p:cNvSpPr>
              <p:nvPr/>
            </p:nvSpPr>
            <p:spPr>
              <a:xfrm flipV="1">
                <a:off x="1838" y="1404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0" name="直接连接符 223299"/>
              <p:cNvSpPr>
                <a:spLocks noChangeAspect="1"/>
              </p:cNvSpPr>
              <p:nvPr/>
            </p:nvSpPr>
            <p:spPr>
              <a:xfrm flipV="1">
                <a:off x="1838" y="1138"/>
                <a:ext cx="2" cy="22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1" name="直接连接符 223300"/>
              <p:cNvSpPr>
                <a:spLocks noChangeAspect="1"/>
              </p:cNvSpPr>
              <p:nvPr/>
            </p:nvSpPr>
            <p:spPr>
              <a:xfrm flipV="1">
                <a:off x="1838" y="1049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2" name="直接连接符 223301"/>
              <p:cNvSpPr>
                <a:spLocks noChangeAspect="1"/>
              </p:cNvSpPr>
              <p:nvPr/>
            </p:nvSpPr>
            <p:spPr>
              <a:xfrm flipV="1">
                <a:off x="1838" y="782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3" name="直接连接符 223302"/>
              <p:cNvSpPr>
                <a:spLocks noChangeAspect="1"/>
              </p:cNvSpPr>
              <p:nvPr/>
            </p:nvSpPr>
            <p:spPr>
              <a:xfrm flipV="1">
                <a:off x="1838" y="693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4" name="直接连接符 223303"/>
              <p:cNvSpPr>
                <a:spLocks noChangeAspect="1"/>
              </p:cNvSpPr>
              <p:nvPr/>
            </p:nvSpPr>
            <p:spPr>
              <a:xfrm flipV="1">
                <a:off x="1838" y="432"/>
                <a:ext cx="2" cy="2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5" name="直接连接符 223304"/>
              <p:cNvSpPr>
                <a:spLocks noChangeAspect="1"/>
              </p:cNvSpPr>
              <p:nvPr/>
            </p:nvSpPr>
            <p:spPr>
              <a:xfrm>
                <a:off x="1838" y="2317"/>
                <a:ext cx="2" cy="15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6" name="直接连接符 223305"/>
              <p:cNvSpPr>
                <a:spLocks noChangeAspect="1"/>
              </p:cNvSpPr>
              <p:nvPr/>
            </p:nvSpPr>
            <p:spPr>
              <a:xfrm>
                <a:off x="1838" y="2519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7" name="直接连接符 223306"/>
              <p:cNvSpPr>
                <a:spLocks noChangeAspect="1"/>
              </p:cNvSpPr>
              <p:nvPr/>
            </p:nvSpPr>
            <p:spPr>
              <a:xfrm>
                <a:off x="1838" y="2608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8" name="直接连接符 223307"/>
              <p:cNvSpPr>
                <a:spLocks noChangeAspect="1"/>
              </p:cNvSpPr>
              <p:nvPr/>
            </p:nvSpPr>
            <p:spPr>
              <a:xfrm>
                <a:off x="1838" y="2875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09" name="直接连接符 223308"/>
              <p:cNvSpPr>
                <a:spLocks noChangeAspect="1"/>
              </p:cNvSpPr>
              <p:nvPr/>
            </p:nvSpPr>
            <p:spPr>
              <a:xfrm>
                <a:off x="1838" y="2964"/>
                <a:ext cx="2" cy="22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0" name="直接连接符 223309"/>
              <p:cNvSpPr>
                <a:spLocks noChangeAspect="1"/>
              </p:cNvSpPr>
              <p:nvPr/>
            </p:nvSpPr>
            <p:spPr>
              <a:xfrm>
                <a:off x="1838" y="3230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1" name="直接连接符 223310"/>
              <p:cNvSpPr>
                <a:spLocks noChangeAspect="1"/>
              </p:cNvSpPr>
              <p:nvPr/>
            </p:nvSpPr>
            <p:spPr>
              <a:xfrm>
                <a:off x="1838" y="3319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2" name="直接连接符 223311"/>
              <p:cNvSpPr>
                <a:spLocks noChangeAspect="1"/>
              </p:cNvSpPr>
              <p:nvPr/>
            </p:nvSpPr>
            <p:spPr>
              <a:xfrm>
                <a:off x="1838" y="3586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3" name="直接连接符 223312"/>
              <p:cNvSpPr>
                <a:spLocks noChangeAspect="1"/>
              </p:cNvSpPr>
              <p:nvPr/>
            </p:nvSpPr>
            <p:spPr>
              <a:xfrm>
                <a:off x="1838" y="3675"/>
                <a:ext cx="2" cy="22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4" name="直接连接符 223313"/>
              <p:cNvSpPr>
                <a:spLocks noChangeAspect="1"/>
              </p:cNvSpPr>
              <p:nvPr/>
            </p:nvSpPr>
            <p:spPr>
              <a:xfrm>
                <a:off x="1838" y="3941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5" name="直接连接符 223314"/>
              <p:cNvSpPr>
                <a:spLocks noChangeAspect="1"/>
              </p:cNvSpPr>
              <p:nvPr/>
            </p:nvSpPr>
            <p:spPr>
              <a:xfrm>
                <a:off x="1838" y="4030"/>
                <a:ext cx="2" cy="15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6" name="直接连接符 223315"/>
              <p:cNvSpPr>
                <a:spLocks noChangeAspect="1"/>
              </p:cNvSpPr>
              <p:nvPr/>
            </p:nvSpPr>
            <p:spPr>
              <a:xfrm flipH="1">
                <a:off x="2628" y="3248"/>
                <a:ext cx="139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7" name="直接连接符 223316"/>
              <p:cNvSpPr>
                <a:spLocks noChangeAspect="1"/>
              </p:cNvSpPr>
              <p:nvPr/>
            </p:nvSpPr>
            <p:spPr>
              <a:xfrm flipH="1">
                <a:off x="2539" y="3248"/>
                <a:ext cx="45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8" name="直接连接符 223317"/>
              <p:cNvSpPr>
                <a:spLocks noChangeAspect="1"/>
              </p:cNvSpPr>
              <p:nvPr/>
            </p:nvSpPr>
            <p:spPr>
              <a:xfrm flipH="1">
                <a:off x="2274" y="3248"/>
                <a:ext cx="221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19" name="直接连接符 223318"/>
              <p:cNvSpPr>
                <a:spLocks noChangeAspect="1"/>
              </p:cNvSpPr>
              <p:nvPr/>
            </p:nvSpPr>
            <p:spPr>
              <a:xfrm flipH="1">
                <a:off x="2185" y="3248"/>
                <a:ext cx="44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0" name="直接连接符 223319"/>
              <p:cNvSpPr>
                <a:spLocks noChangeAspect="1"/>
              </p:cNvSpPr>
              <p:nvPr/>
            </p:nvSpPr>
            <p:spPr>
              <a:xfrm flipH="1">
                <a:off x="1917" y="3248"/>
                <a:ext cx="223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1" name="直接连接符 223320"/>
              <p:cNvSpPr>
                <a:spLocks noChangeAspect="1"/>
              </p:cNvSpPr>
              <p:nvPr/>
            </p:nvSpPr>
            <p:spPr>
              <a:xfrm flipH="1">
                <a:off x="1828" y="3248"/>
                <a:ext cx="45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2" name="直接连接符 223321"/>
              <p:cNvSpPr>
                <a:spLocks noChangeAspect="1"/>
              </p:cNvSpPr>
              <p:nvPr/>
            </p:nvSpPr>
            <p:spPr>
              <a:xfrm flipH="1">
                <a:off x="1563" y="3248"/>
                <a:ext cx="222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3" name="直接连接符 223322"/>
              <p:cNvSpPr>
                <a:spLocks noChangeAspect="1"/>
              </p:cNvSpPr>
              <p:nvPr/>
            </p:nvSpPr>
            <p:spPr>
              <a:xfrm flipH="1">
                <a:off x="1474" y="3248"/>
                <a:ext cx="44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4" name="直接连接符 223323"/>
              <p:cNvSpPr>
                <a:spLocks noChangeAspect="1"/>
              </p:cNvSpPr>
              <p:nvPr/>
            </p:nvSpPr>
            <p:spPr>
              <a:xfrm flipH="1">
                <a:off x="1208" y="3248"/>
                <a:ext cx="221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5" name="直接连接符 223324"/>
              <p:cNvSpPr>
                <a:spLocks noChangeAspect="1"/>
              </p:cNvSpPr>
              <p:nvPr/>
            </p:nvSpPr>
            <p:spPr>
              <a:xfrm flipH="1">
                <a:off x="1119" y="3248"/>
                <a:ext cx="45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6" name="直接连接符 223325"/>
              <p:cNvSpPr>
                <a:spLocks noChangeAspect="1"/>
              </p:cNvSpPr>
              <p:nvPr/>
            </p:nvSpPr>
            <p:spPr>
              <a:xfrm flipH="1">
                <a:off x="936" y="3248"/>
                <a:ext cx="139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7" name="直接连接符 223326"/>
              <p:cNvSpPr>
                <a:spLocks noChangeAspect="1"/>
              </p:cNvSpPr>
              <p:nvPr/>
            </p:nvSpPr>
            <p:spPr>
              <a:xfrm flipV="1">
                <a:off x="3933" y="1834"/>
                <a:ext cx="2" cy="19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8" name="直接连接符 223327"/>
              <p:cNvSpPr>
                <a:spLocks noChangeAspect="1"/>
              </p:cNvSpPr>
              <p:nvPr/>
            </p:nvSpPr>
            <p:spPr>
              <a:xfrm flipV="1">
                <a:off x="3933" y="1745"/>
                <a:ext cx="2" cy="4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29" name="直接连接符 223328"/>
              <p:cNvSpPr>
                <a:spLocks noChangeAspect="1"/>
              </p:cNvSpPr>
              <p:nvPr/>
            </p:nvSpPr>
            <p:spPr>
              <a:xfrm flipV="1">
                <a:off x="3933" y="1478"/>
                <a:ext cx="2" cy="22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0" name="直接连接符 223329"/>
              <p:cNvSpPr>
                <a:spLocks noChangeAspect="1"/>
              </p:cNvSpPr>
              <p:nvPr/>
            </p:nvSpPr>
            <p:spPr>
              <a:xfrm flipV="1">
                <a:off x="3933" y="1389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1" name="直接连接符 223330"/>
              <p:cNvSpPr>
                <a:spLocks noChangeAspect="1"/>
              </p:cNvSpPr>
              <p:nvPr/>
            </p:nvSpPr>
            <p:spPr>
              <a:xfrm flipV="1">
                <a:off x="3933" y="1123"/>
                <a:ext cx="2" cy="22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2" name="直接连接符 223331"/>
              <p:cNvSpPr>
                <a:spLocks noChangeAspect="1"/>
              </p:cNvSpPr>
              <p:nvPr/>
            </p:nvSpPr>
            <p:spPr>
              <a:xfrm flipV="1">
                <a:off x="3933" y="1034"/>
                <a:ext cx="2" cy="4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3" name="直接连接符 223332"/>
              <p:cNvSpPr>
                <a:spLocks noChangeAspect="1"/>
              </p:cNvSpPr>
              <p:nvPr/>
            </p:nvSpPr>
            <p:spPr>
              <a:xfrm flipV="1">
                <a:off x="3933" y="767"/>
                <a:ext cx="2" cy="223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4" name="直接连接符 223333"/>
              <p:cNvSpPr>
                <a:spLocks noChangeAspect="1"/>
              </p:cNvSpPr>
              <p:nvPr/>
            </p:nvSpPr>
            <p:spPr>
              <a:xfrm flipV="1">
                <a:off x="3933" y="678"/>
                <a:ext cx="2" cy="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5" name="直接连接符 223334"/>
              <p:cNvSpPr>
                <a:spLocks noChangeAspect="1"/>
              </p:cNvSpPr>
              <p:nvPr/>
            </p:nvSpPr>
            <p:spPr>
              <a:xfrm flipV="1">
                <a:off x="3933" y="442"/>
                <a:ext cx="2" cy="19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6" name="直接连接符 223335"/>
              <p:cNvSpPr>
                <a:spLocks noChangeAspect="1"/>
              </p:cNvSpPr>
              <p:nvPr/>
            </p:nvSpPr>
            <p:spPr>
              <a:xfrm flipV="1">
                <a:off x="1208" y="1511"/>
                <a:ext cx="65" cy="107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7" name="直接连接符 223336"/>
              <p:cNvSpPr>
                <a:spLocks noChangeAspect="1"/>
              </p:cNvSpPr>
              <p:nvPr/>
            </p:nvSpPr>
            <p:spPr>
              <a:xfrm flipV="1">
                <a:off x="1282" y="1471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8" name="直接连接符 223337"/>
              <p:cNvSpPr>
                <a:spLocks noChangeAspect="1"/>
              </p:cNvSpPr>
              <p:nvPr/>
            </p:nvSpPr>
            <p:spPr>
              <a:xfrm flipV="1">
                <a:off x="1306" y="1433"/>
                <a:ext cx="11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39" name="直接连接符 223338"/>
              <p:cNvSpPr>
                <a:spLocks noChangeAspect="1"/>
              </p:cNvSpPr>
              <p:nvPr/>
            </p:nvSpPr>
            <p:spPr>
              <a:xfrm flipV="1">
                <a:off x="1327" y="1318"/>
                <a:ext cx="56" cy="95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0" name="直接连接符 223339"/>
              <p:cNvSpPr>
                <a:spLocks noChangeAspect="1"/>
              </p:cNvSpPr>
              <p:nvPr/>
            </p:nvSpPr>
            <p:spPr>
              <a:xfrm flipV="1">
                <a:off x="1395" y="1280"/>
                <a:ext cx="11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1" name="直接连接符 223340"/>
              <p:cNvSpPr>
                <a:spLocks noChangeAspect="1"/>
              </p:cNvSpPr>
              <p:nvPr/>
            </p:nvSpPr>
            <p:spPr>
              <a:xfrm flipV="1">
                <a:off x="1418" y="1240"/>
                <a:ext cx="10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2" name="直接连接符 223341"/>
              <p:cNvSpPr>
                <a:spLocks noChangeAspect="1"/>
              </p:cNvSpPr>
              <p:nvPr/>
            </p:nvSpPr>
            <p:spPr>
              <a:xfrm flipV="1">
                <a:off x="1439" y="1126"/>
                <a:ext cx="56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3" name="直接连接符 223342"/>
              <p:cNvSpPr>
                <a:spLocks noChangeAspect="1"/>
              </p:cNvSpPr>
              <p:nvPr/>
            </p:nvSpPr>
            <p:spPr>
              <a:xfrm flipV="1">
                <a:off x="1507" y="1087"/>
                <a:ext cx="11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4" name="直接连接符 223343"/>
              <p:cNvSpPr>
                <a:spLocks noChangeAspect="1"/>
              </p:cNvSpPr>
              <p:nvPr/>
            </p:nvSpPr>
            <p:spPr>
              <a:xfrm flipV="1">
                <a:off x="1528" y="1049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5" name="直接连接符 223344"/>
              <p:cNvSpPr>
                <a:spLocks noChangeAspect="1"/>
              </p:cNvSpPr>
              <p:nvPr/>
            </p:nvSpPr>
            <p:spPr>
              <a:xfrm flipV="1">
                <a:off x="1551" y="933"/>
                <a:ext cx="56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6" name="直接连接符 223345"/>
              <p:cNvSpPr>
                <a:spLocks noChangeAspect="1"/>
              </p:cNvSpPr>
              <p:nvPr/>
            </p:nvSpPr>
            <p:spPr>
              <a:xfrm flipV="1">
                <a:off x="1619" y="895"/>
                <a:ext cx="10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7" name="直接连接符 223346"/>
              <p:cNvSpPr>
                <a:spLocks noChangeAspect="1"/>
              </p:cNvSpPr>
              <p:nvPr/>
            </p:nvSpPr>
            <p:spPr>
              <a:xfrm flipV="1">
                <a:off x="1640" y="858"/>
                <a:ext cx="12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8" name="直接连接符 223347"/>
              <p:cNvSpPr>
                <a:spLocks noChangeAspect="1"/>
              </p:cNvSpPr>
              <p:nvPr/>
            </p:nvSpPr>
            <p:spPr>
              <a:xfrm flipV="1">
                <a:off x="1663" y="742"/>
                <a:ext cx="55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49" name="直接连接符 223348"/>
              <p:cNvSpPr>
                <a:spLocks noChangeAspect="1"/>
              </p:cNvSpPr>
              <p:nvPr/>
            </p:nvSpPr>
            <p:spPr>
              <a:xfrm flipV="1">
                <a:off x="1729" y="704"/>
                <a:ext cx="12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0" name="直接连接符 223349"/>
              <p:cNvSpPr>
                <a:spLocks noChangeAspect="1"/>
              </p:cNvSpPr>
              <p:nvPr/>
            </p:nvSpPr>
            <p:spPr>
              <a:xfrm flipV="1">
                <a:off x="1753" y="665"/>
                <a:ext cx="11" cy="19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1" name="直接连接符 223350"/>
              <p:cNvSpPr>
                <a:spLocks noChangeAspect="1"/>
              </p:cNvSpPr>
              <p:nvPr/>
            </p:nvSpPr>
            <p:spPr>
              <a:xfrm flipV="1">
                <a:off x="1774" y="538"/>
                <a:ext cx="64" cy="10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2" name="直接连接符 223351"/>
              <p:cNvSpPr>
                <a:spLocks noChangeAspect="1"/>
              </p:cNvSpPr>
              <p:nvPr/>
            </p:nvSpPr>
            <p:spPr>
              <a:xfrm flipH="1" flipV="1">
                <a:off x="2041" y="887"/>
                <a:ext cx="36" cy="6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3" name="直接连接符 223352"/>
              <p:cNvSpPr>
                <a:spLocks noChangeAspect="1"/>
              </p:cNvSpPr>
              <p:nvPr/>
            </p:nvSpPr>
            <p:spPr>
              <a:xfrm flipH="1" flipV="1">
                <a:off x="2020" y="849"/>
                <a:ext cx="10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4" name="直接连接符 223353"/>
              <p:cNvSpPr>
                <a:spLocks noChangeAspect="1"/>
              </p:cNvSpPr>
              <p:nvPr/>
            </p:nvSpPr>
            <p:spPr>
              <a:xfrm flipH="1" flipV="1">
                <a:off x="1997" y="810"/>
                <a:ext cx="11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5" name="直接连接符 223354"/>
              <p:cNvSpPr>
                <a:spLocks noChangeAspect="1"/>
              </p:cNvSpPr>
              <p:nvPr/>
            </p:nvSpPr>
            <p:spPr>
              <a:xfrm flipH="1" flipV="1">
                <a:off x="1929" y="696"/>
                <a:ext cx="56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6" name="直接连接符 223355"/>
              <p:cNvSpPr>
                <a:spLocks noChangeAspect="1"/>
              </p:cNvSpPr>
              <p:nvPr/>
            </p:nvSpPr>
            <p:spPr>
              <a:xfrm flipH="1" flipV="1">
                <a:off x="1908" y="656"/>
                <a:ext cx="11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7" name="直接连接符 223356"/>
              <p:cNvSpPr>
                <a:spLocks noChangeAspect="1"/>
              </p:cNvSpPr>
              <p:nvPr/>
            </p:nvSpPr>
            <p:spPr>
              <a:xfrm flipH="1" flipV="1">
                <a:off x="1884" y="618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8" name="直接连接符 223357"/>
              <p:cNvSpPr>
                <a:spLocks noChangeAspect="1"/>
              </p:cNvSpPr>
              <p:nvPr/>
            </p:nvSpPr>
            <p:spPr>
              <a:xfrm flipH="1" flipV="1">
                <a:off x="1838" y="538"/>
                <a:ext cx="37" cy="6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59" name="直接连接符 223358"/>
              <p:cNvSpPr>
                <a:spLocks noChangeAspect="1"/>
              </p:cNvSpPr>
              <p:nvPr/>
            </p:nvSpPr>
            <p:spPr>
              <a:xfrm flipH="1">
                <a:off x="1023" y="1618"/>
                <a:ext cx="185" cy="318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60" name="直接连接符 223359"/>
              <p:cNvSpPr>
                <a:spLocks noChangeAspect="1"/>
              </p:cNvSpPr>
              <p:nvPr/>
            </p:nvSpPr>
            <p:spPr>
              <a:xfrm>
                <a:off x="2077" y="950"/>
                <a:ext cx="574" cy="98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61" name="矩形 223360"/>
              <p:cNvSpPr>
                <a:spLocks noChangeAspect="1"/>
              </p:cNvSpPr>
              <p:nvPr/>
            </p:nvSpPr>
            <p:spPr>
              <a:xfrm>
                <a:off x="1869" y="1071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1′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2" name="矩形 223361"/>
              <p:cNvSpPr>
                <a:spLocks noChangeAspect="1"/>
              </p:cNvSpPr>
              <p:nvPr/>
            </p:nvSpPr>
            <p:spPr>
              <a:xfrm>
                <a:off x="1453" y="1207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2′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3" name="矩形 223362"/>
              <p:cNvSpPr>
                <a:spLocks noChangeAspect="1"/>
              </p:cNvSpPr>
              <p:nvPr/>
            </p:nvSpPr>
            <p:spPr>
              <a:xfrm>
                <a:off x="950" y="1532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3′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4" name="矩形 223363"/>
              <p:cNvSpPr>
                <a:spLocks noChangeAspect="1"/>
              </p:cNvSpPr>
              <p:nvPr/>
            </p:nvSpPr>
            <p:spPr>
              <a:xfrm>
                <a:off x="1904" y="3475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1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5" name="矩形 223364"/>
              <p:cNvSpPr>
                <a:spLocks noChangeAspect="1"/>
              </p:cNvSpPr>
              <p:nvPr/>
            </p:nvSpPr>
            <p:spPr>
              <a:xfrm>
                <a:off x="1420" y="3385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2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6" name="矩形 223365"/>
              <p:cNvSpPr>
                <a:spLocks noChangeAspect="1"/>
              </p:cNvSpPr>
              <p:nvPr/>
            </p:nvSpPr>
            <p:spPr>
              <a:xfrm>
                <a:off x="1103" y="3259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宋体" charset="-122"/>
                    <a:ea typeface="宋体" charset="-122"/>
                  </a:rPr>
                  <a:t>3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67" name="矩形 223366"/>
              <p:cNvSpPr>
                <a:spLocks noChangeAspect="1"/>
              </p:cNvSpPr>
              <p:nvPr/>
            </p:nvSpPr>
            <p:spPr>
              <a:xfrm>
                <a:off x="4241" y="1106"/>
                <a:ext cx="55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Arial Unicode MS" pitchFamily="34" charset="-122"/>
                    <a:ea typeface="Arial Unicode MS" pitchFamily="34" charset="-122"/>
                  </a:rPr>
                  <a:t>1 ″</a:t>
                </a:r>
              </a:p>
            </p:txBody>
          </p:sp>
          <p:sp>
            <p:nvSpPr>
              <p:cNvPr id="223368" name="矩形 223367"/>
              <p:cNvSpPr>
                <a:spLocks noChangeAspect="1"/>
              </p:cNvSpPr>
              <p:nvPr/>
            </p:nvSpPr>
            <p:spPr>
              <a:xfrm>
                <a:off x="4150" y="1298"/>
                <a:ext cx="20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3300"/>
                    </a:solidFill>
                    <a:latin typeface="Arial Unicode MS" pitchFamily="34" charset="-122"/>
                    <a:ea typeface="Arial Unicode MS" pitchFamily="34" charset="-122"/>
                  </a:rPr>
                  <a:t>2″</a:t>
                </a:r>
              </a:p>
            </p:txBody>
          </p:sp>
          <p:sp>
            <p:nvSpPr>
              <p:cNvPr id="223369" name="矩形 223368"/>
              <p:cNvSpPr>
                <a:spLocks noChangeAspect="1"/>
              </p:cNvSpPr>
              <p:nvPr/>
            </p:nvSpPr>
            <p:spPr>
              <a:xfrm>
                <a:off x="4000" y="1570"/>
                <a:ext cx="232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FF3300"/>
                    </a:solidFill>
                    <a:latin typeface="Arial Unicode MS" pitchFamily="34" charset="-122"/>
                    <a:ea typeface="Arial Unicode MS" pitchFamily="34" charset="-122"/>
                  </a:rPr>
                  <a:t>3 ″</a:t>
                </a:r>
              </a:p>
            </p:txBody>
          </p:sp>
          <p:sp>
            <p:nvSpPr>
              <p:cNvPr id="223370" name="直接连接符 223369"/>
              <p:cNvSpPr>
                <a:spLocks noChangeAspect="1"/>
              </p:cNvSpPr>
              <p:nvPr/>
            </p:nvSpPr>
            <p:spPr>
              <a:xfrm flipV="1">
                <a:off x="3692" y="887"/>
                <a:ext cx="37" cy="6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1" name="直接连接符 223370"/>
              <p:cNvSpPr>
                <a:spLocks noChangeAspect="1"/>
              </p:cNvSpPr>
              <p:nvPr/>
            </p:nvSpPr>
            <p:spPr>
              <a:xfrm flipV="1">
                <a:off x="3740" y="849"/>
                <a:ext cx="12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2" name="直接连接符 223371"/>
              <p:cNvSpPr>
                <a:spLocks noChangeAspect="1"/>
              </p:cNvSpPr>
              <p:nvPr/>
            </p:nvSpPr>
            <p:spPr>
              <a:xfrm flipV="1">
                <a:off x="3762" y="810"/>
                <a:ext cx="11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3" name="直接连接符 223372"/>
              <p:cNvSpPr>
                <a:spLocks noChangeAspect="1"/>
              </p:cNvSpPr>
              <p:nvPr/>
            </p:nvSpPr>
            <p:spPr>
              <a:xfrm flipV="1">
                <a:off x="3785" y="696"/>
                <a:ext cx="56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4" name="直接连接符 223373"/>
              <p:cNvSpPr>
                <a:spLocks noChangeAspect="1"/>
              </p:cNvSpPr>
              <p:nvPr/>
            </p:nvSpPr>
            <p:spPr>
              <a:xfrm flipV="1">
                <a:off x="3852" y="656"/>
                <a:ext cx="10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5" name="直接连接符 223374"/>
              <p:cNvSpPr>
                <a:spLocks noChangeAspect="1"/>
              </p:cNvSpPr>
              <p:nvPr/>
            </p:nvSpPr>
            <p:spPr>
              <a:xfrm flipV="1">
                <a:off x="3874" y="618"/>
                <a:ext cx="11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6" name="直接连接符 223375"/>
              <p:cNvSpPr>
                <a:spLocks noChangeAspect="1"/>
              </p:cNvSpPr>
              <p:nvPr/>
            </p:nvSpPr>
            <p:spPr>
              <a:xfrm flipV="1">
                <a:off x="3897" y="538"/>
                <a:ext cx="36" cy="6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7" name="直接连接符 223376"/>
              <p:cNvSpPr>
                <a:spLocks noChangeAspect="1"/>
              </p:cNvSpPr>
              <p:nvPr/>
            </p:nvSpPr>
            <p:spPr>
              <a:xfrm>
                <a:off x="3933" y="538"/>
                <a:ext cx="36" cy="6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8" name="直接连接符 223377"/>
              <p:cNvSpPr>
                <a:spLocks noChangeAspect="1"/>
              </p:cNvSpPr>
              <p:nvPr/>
            </p:nvSpPr>
            <p:spPr>
              <a:xfrm>
                <a:off x="3979" y="618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79" name="直接连接符 223378"/>
              <p:cNvSpPr>
                <a:spLocks noChangeAspect="1"/>
              </p:cNvSpPr>
              <p:nvPr/>
            </p:nvSpPr>
            <p:spPr>
              <a:xfrm>
                <a:off x="4002" y="656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0" name="直接连接符 223379"/>
              <p:cNvSpPr>
                <a:spLocks noChangeAspect="1"/>
              </p:cNvSpPr>
              <p:nvPr/>
            </p:nvSpPr>
            <p:spPr>
              <a:xfrm>
                <a:off x="4024" y="696"/>
                <a:ext cx="56" cy="9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1" name="直接连接符 223380"/>
              <p:cNvSpPr>
                <a:spLocks noChangeAspect="1"/>
              </p:cNvSpPr>
              <p:nvPr/>
            </p:nvSpPr>
            <p:spPr>
              <a:xfrm>
                <a:off x="4091" y="810"/>
                <a:ext cx="12" cy="2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2" name="直接连接符 223381"/>
              <p:cNvSpPr>
                <a:spLocks noChangeAspect="1"/>
              </p:cNvSpPr>
              <p:nvPr/>
            </p:nvSpPr>
            <p:spPr>
              <a:xfrm>
                <a:off x="4114" y="849"/>
                <a:ext cx="10" cy="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3" name="直接连接符 223382"/>
              <p:cNvSpPr>
                <a:spLocks noChangeAspect="1"/>
              </p:cNvSpPr>
              <p:nvPr/>
            </p:nvSpPr>
            <p:spPr>
              <a:xfrm>
                <a:off x="4136" y="887"/>
                <a:ext cx="36" cy="6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4" name="直接连接符 223383"/>
              <p:cNvSpPr>
                <a:spLocks noChangeAspect="1"/>
              </p:cNvSpPr>
              <p:nvPr/>
            </p:nvSpPr>
            <p:spPr>
              <a:xfrm flipV="1">
                <a:off x="1838" y="340"/>
                <a:ext cx="2" cy="5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5" name="直接连接符 223384"/>
              <p:cNvSpPr>
                <a:spLocks noChangeAspect="1"/>
              </p:cNvSpPr>
              <p:nvPr/>
            </p:nvSpPr>
            <p:spPr>
              <a:xfrm flipV="1">
                <a:off x="2077" y="340"/>
                <a:ext cx="2" cy="5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6" name="直接连接符 223385"/>
              <p:cNvSpPr>
                <a:spLocks noChangeAspect="1"/>
              </p:cNvSpPr>
              <p:nvPr/>
            </p:nvSpPr>
            <p:spPr>
              <a:xfrm>
                <a:off x="1891" y="392"/>
                <a:ext cx="134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7" name="任意多边形 223386"/>
              <p:cNvSpPr>
                <a:spLocks noChangeAspect="1"/>
              </p:cNvSpPr>
              <p:nvPr/>
            </p:nvSpPr>
            <p:spPr>
              <a:xfrm>
                <a:off x="1838" y="384"/>
                <a:ext cx="53" cy="17"/>
              </a:xfrm>
              <a:custGeom>
                <a:avLst/>
                <a:gdLst/>
                <a:ahLst/>
                <a:cxnLst/>
                <a:rect l="0" t="0" r="0" b="0"/>
                <a:pathLst>
                  <a:path w="224" h="74">
                    <a:moveTo>
                      <a:pt x="224" y="0"/>
                    </a:moveTo>
                    <a:lnTo>
                      <a:pt x="224" y="74"/>
                    </a:lnTo>
                    <a:lnTo>
                      <a:pt x="0" y="38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8" name="任意多边形 223387"/>
              <p:cNvSpPr>
                <a:spLocks noChangeAspect="1"/>
              </p:cNvSpPr>
              <p:nvPr/>
            </p:nvSpPr>
            <p:spPr>
              <a:xfrm>
                <a:off x="1838" y="384"/>
                <a:ext cx="53" cy="17"/>
              </a:xfrm>
              <a:custGeom>
                <a:avLst/>
                <a:gdLst/>
                <a:ahLst/>
                <a:cxnLst/>
                <a:rect l="0" t="0" r="0" b="0"/>
                <a:pathLst>
                  <a:path w="224" h="74">
                    <a:moveTo>
                      <a:pt x="224" y="0"/>
                    </a:moveTo>
                    <a:lnTo>
                      <a:pt x="224" y="74"/>
                    </a:lnTo>
                    <a:lnTo>
                      <a:pt x="0" y="38"/>
                    </a:lnTo>
                    <a:lnTo>
                      <a:pt x="22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89" name="任意多边形 223388"/>
              <p:cNvSpPr>
                <a:spLocks noChangeAspect="1"/>
              </p:cNvSpPr>
              <p:nvPr/>
            </p:nvSpPr>
            <p:spPr>
              <a:xfrm>
                <a:off x="2025" y="384"/>
                <a:ext cx="52" cy="17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4">
                    <a:moveTo>
                      <a:pt x="0" y="0"/>
                    </a:moveTo>
                    <a:lnTo>
                      <a:pt x="0" y="74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0" name="矩形 223389"/>
              <p:cNvSpPr>
                <a:spLocks noChangeAspect="1"/>
              </p:cNvSpPr>
              <p:nvPr/>
            </p:nvSpPr>
            <p:spPr>
              <a:xfrm>
                <a:off x="1889" y="119"/>
                <a:ext cx="193" cy="22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R1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91" name="任意多边形 223390"/>
              <p:cNvSpPr>
                <a:spLocks noChangeAspect="1"/>
              </p:cNvSpPr>
              <p:nvPr/>
            </p:nvSpPr>
            <p:spPr>
              <a:xfrm>
                <a:off x="2025" y="384"/>
                <a:ext cx="52" cy="17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4">
                    <a:moveTo>
                      <a:pt x="0" y="0"/>
                    </a:moveTo>
                    <a:lnTo>
                      <a:pt x="0" y="74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2" name="直接连接符 223391"/>
              <p:cNvSpPr>
                <a:spLocks noChangeAspect="1"/>
              </p:cNvSpPr>
              <p:nvPr/>
            </p:nvSpPr>
            <p:spPr>
              <a:xfrm>
                <a:off x="1838" y="950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3" name="直接连接符 223392"/>
              <p:cNvSpPr>
                <a:spLocks noChangeAspect="1"/>
              </p:cNvSpPr>
              <p:nvPr/>
            </p:nvSpPr>
            <p:spPr>
              <a:xfrm>
                <a:off x="2077" y="950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4" name="直接连接符 223393"/>
              <p:cNvSpPr>
                <a:spLocks noChangeAspect="1"/>
              </p:cNvSpPr>
              <p:nvPr/>
            </p:nvSpPr>
            <p:spPr>
              <a:xfrm>
                <a:off x="2077" y="392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5" name="直接连接符 223394"/>
              <p:cNvSpPr>
                <a:spLocks noChangeAspect="1"/>
              </p:cNvSpPr>
              <p:nvPr/>
            </p:nvSpPr>
            <p:spPr>
              <a:xfrm flipH="1">
                <a:off x="2130" y="2936"/>
                <a:ext cx="12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6" name="矩形 223395"/>
              <p:cNvSpPr>
                <a:spLocks noChangeAspect="1"/>
              </p:cNvSpPr>
              <p:nvPr/>
            </p:nvSpPr>
            <p:spPr>
              <a:xfrm>
                <a:off x="1973" y="2704"/>
                <a:ext cx="192" cy="22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R1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397" name="直接连接符 223396"/>
              <p:cNvSpPr>
                <a:spLocks noChangeAspect="1"/>
              </p:cNvSpPr>
              <p:nvPr/>
            </p:nvSpPr>
            <p:spPr>
              <a:xfrm flipH="1">
                <a:off x="2038" y="2936"/>
                <a:ext cx="92" cy="9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8" name="直接连接符 223397"/>
              <p:cNvSpPr>
                <a:spLocks noChangeAspect="1"/>
              </p:cNvSpPr>
              <p:nvPr/>
            </p:nvSpPr>
            <p:spPr>
              <a:xfrm flipV="1">
                <a:off x="1838" y="3071"/>
                <a:ext cx="164" cy="17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99" name="任意多边形 223398"/>
              <p:cNvSpPr>
                <a:spLocks noChangeAspect="1"/>
              </p:cNvSpPr>
              <p:nvPr/>
            </p:nvSpPr>
            <p:spPr>
              <a:xfrm>
                <a:off x="2002" y="3028"/>
                <a:ext cx="42" cy="43"/>
              </a:xfrm>
              <a:custGeom>
                <a:avLst/>
                <a:gdLst/>
                <a:ahLst/>
                <a:cxnLst/>
                <a:rect l="0" t="0" r="0" b="0"/>
                <a:pathLst>
                  <a:path w="179" h="188">
                    <a:moveTo>
                      <a:pt x="125" y="0"/>
                    </a:moveTo>
                    <a:lnTo>
                      <a:pt x="179" y="51"/>
                    </a:lnTo>
                    <a:lnTo>
                      <a:pt x="0" y="18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0" name="任意多边形 223399"/>
              <p:cNvSpPr>
                <a:spLocks noChangeAspect="1"/>
              </p:cNvSpPr>
              <p:nvPr/>
            </p:nvSpPr>
            <p:spPr>
              <a:xfrm>
                <a:off x="2002" y="3028"/>
                <a:ext cx="42" cy="43"/>
              </a:xfrm>
              <a:custGeom>
                <a:avLst/>
                <a:gdLst/>
                <a:ahLst/>
                <a:cxnLst/>
                <a:rect l="0" t="0" r="0" b="0"/>
                <a:pathLst>
                  <a:path w="179" h="188">
                    <a:moveTo>
                      <a:pt x="125" y="0"/>
                    </a:moveTo>
                    <a:lnTo>
                      <a:pt x="179" y="51"/>
                    </a:lnTo>
                    <a:lnTo>
                      <a:pt x="0" y="188"/>
                    </a:lnTo>
                    <a:lnTo>
                      <a:pt x="12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1" name="直接连接符 223400"/>
              <p:cNvSpPr>
                <a:spLocks noChangeAspect="1"/>
              </p:cNvSpPr>
              <p:nvPr/>
            </p:nvSpPr>
            <p:spPr>
              <a:xfrm>
                <a:off x="2002" y="3071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2" name="直接连接符 223401"/>
              <p:cNvSpPr>
                <a:spLocks noChangeAspect="1"/>
              </p:cNvSpPr>
              <p:nvPr/>
            </p:nvSpPr>
            <p:spPr>
              <a:xfrm>
                <a:off x="1838" y="324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3" name="直接连接符 223402"/>
              <p:cNvSpPr>
                <a:spLocks noChangeAspect="1"/>
              </p:cNvSpPr>
              <p:nvPr/>
            </p:nvSpPr>
            <p:spPr>
              <a:xfrm>
                <a:off x="1208" y="1618"/>
                <a:ext cx="2" cy="163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5" name="直接连接符 223404"/>
              <p:cNvSpPr>
                <a:spLocks noChangeAspect="1"/>
              </p:cNvSpPr>
              <p:nvPr/>
            </p:nvSpPr>
            <p:spPr>
              <a:xfrm>
                <a:off x="3933" y="2025"/>
                <a:ext cx="2" cy="37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6" name="直接连接符 223405"/>
              <p:cNvSpPr>
                <a:spLocks noChangeAspect="1"/>
              </p:cNvSpPr>
              <p:nvPr/>
            </p:nvSpPr>
            <p:spPr>
              <a:xfrm>
                <a:off x="4400" y="1343"/>
                <a:ext cx="1" cy="105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7" name="直接连接符 223406"/>
              <p:cNvSpPr>
                <a:spLocks noChangeAspect="1"/>
              </p:cNvSpPr>
              <p:nvPr/>
            </p:nvSpPr>
            <p:spPr>
              <a:xfrm>
                <a:off x="3984" y="2344"/>
                <a:ext cx="365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8" name="任意多边形 223407"/>
              <p:cNvSpPr>
                <a:spLocks noChangeAspect="1"/>
              </p:cNvSpPr>
              <p:nvPr/>
            </p:nvSpPr>
            <p:spPr>
              <a:xfrm>
                <a:off x="3933" y="2336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3" h="76">
                    <a:moveTo>
                      <a:pt x="223" y="0"/>
                    </a:moveTo>
                    <a:lnTo>
                      <a:pt x="223" y="76"/>
                    </a:lnTo>
                    <a:lnTo>
                      <a:pt x="0" y="3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9" name="任意多边形 223408"/>
              <p:cNvSpPr>
                <a:spLocks noChangeAspect="1"/>
              </p:cNvSpPr>
              <p:nvPr/>
            </p:nvSpPr>
            <p:spPr>
              <a:xfrm>
                <a:off x="3933" y="2336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3" h="76">
                    <a:moveTo>
                      <a:pt x="223" y="0"/>
                    </a:moveTo>
                    <a:lnTo>
                      <a:pt x="223" y="76"/>
                    </a:lnTo>
                    <a:lnTo>
                      <a:pt x="0" y="38"/>
                    </a:lnTo>
                    <a:lnTo>
                      <a:pt x="22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0" name="任意多边形 223409"/>
              <p:cNvSpPr>
                <a:spLocks noChangeAspect="1"/>
              </p:cNvSpPr>
              <p:nvPr/>
            </p:nvSpPr>
            <p:spPr>
              <a:xfrm>
                <a:off x="4349" y="2336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6">
                    <a:moveTo>
                      <a:pt x="0" y="0"/>
                    </a:moveTo>
                    <a:lnTo>
                      <a:pt x="0" y="76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1" name="矩形 223410"/>
              <p:cNvSpPr>
                <a:spLocks noChangeAspect="1"/>
              </p:cNvSpPr>
              <p:nvPr/>
            </p:nvSpPr>
            <p:spPr>
              <a:xfrm>
                <a:off x="4078" y="2115"/>
                <a:ext cx="195" cy="230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Y1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412" name="任意多边形 223411"/>
              <p:cNvSpPr>
                <a:spLocks noChangeAspect="1"/>
              </p:cNvSpPr>
              <p:nvPr/>
            </p:nvSpPr>
            <p:spPr>
              <a:xfrm>
                <a:off x="4349" y="2336"/>
                <a:ext cx="51" cy="18"/>
              </a:xfrm>
              <a:custGeom>
                <a:avLst/>
                <a:gdLst/>
                <a:ahLst/>
                <a:cxnLst/>
                <a:rect l="0" t="0" r="0" b="0"/>
                <a:pathLst>
                  <a:path w="222" h="76">
                    <a:moveTo>
                      <a:pt x="0" y="0"/>
                    </a:moveTo>
                    <a:lnTo>
                      <a:pt x="0" y="76"/>
                    </a:lnTo>
                    <a:lnTo>
                      <a:pt x="222" y="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3" name="直接连接符 223412"/>
              <p:cNvSpPr>
                <a:spLocks noChangeAspect="1"/>
              </p:cNvSpPr>
              <p:nvPr/>
            </p:nvSpPr>
            <p:spPr>
              <a:xfrm>
                <a:off x="3933" y="2025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4" name="直接连接符 223413"/>
              <p:cNvSpPr>
                <a:spLocks noChangeAspect="1"/>
              </p:cNvSpPr>
              <p:nvPr/>
            </p:nvSpPr>
            <p:spPr>
              <a:xfrm>
                <a:off x="4400" y="1343"/>
                <a:ext cx="1" cy="1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5" name="直接连接符 223414"/>
              <p:cNvSpPr>
                <a:spLocks noChangeAspect="1"/>
              </p:cNvSpPr>
              <p:nvPr/>
            </p:nvSpPr>
            <p:spPr>
              <a:xfrm>
                <a:off x="4400" y="2344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6" name="直接连接符 223415"/>
              <p:cNvSpPr>
                <a:spLocks noChangeAspect="1"/>
              </p:cNvSpPr>
              <p:nvPr/>
            </p:nvSpPr>
            <p:spPr>
              <a:xfrm>
                <a:off x="1838" y="3715"/>
                <a:ext cx="1348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7" name="直接连接符 223416"/>
              <p:cNvSpPr>
                <a:spLocks noChangeAspect="1"/>
              </p:cNvSpPr>
              <p:nvPr/>
            </p:nvSpPr>
            <p:spPr>
              <a:xfrm>
                <a:off x="2651" y="3248"/>
                <a:ext cx="535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8" name="直接连接符 223417"/>
              <p:cNvSpPr>
                <a:spLocks noChangeAspect="1"/>
              </p:cNvSpPr>
              <p:nvPr/>
            </p:nvSpPr>
            <p:spPr>
              <a:xfrm flipV="1">
                <a:off x="3133" y="3299"/>
                <a:ext cx="2" cy="36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19" name="任意多边形 223418"/>
              <p:cNvSpPr>
                <a:spLocks noChangeAspect="1"/>
              </p:cNvSpPr>
              <p:nvPr/>
            </p:nvSpPr>
            <p:spPr>
              <a:xfrm>
                <a:off x="3125" y="3663"/>
                <a:ext cx="18" cy="52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2">
                    <a:moveTo>
                      <a:pt x="0" y="0"/>
                    </a:moveTo>
                    <a:lnTo>
                      <a:pt x="74" y="0"/>
                    </a:lnTo>
                    <a:lnTo>
                      <a:pt x="36" y="2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0" name="任意多边形 223419"/>
              <p:cNvSpPr>
                <a:spLocks noChangeAspect="1"/>
              </p:cNvSpPr>
              <p:nvPr/>
            </p:nvSpPr>
            <p:spPr>
              <a:xfrm>
                <a:off x="3125" y="3663"/>
                <a:ext cx="18" cy="52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2">
                    <a:moveTo>
                      <a:pt x="0" y="0"/>
                    </a:moveTo>
                    <a:lnTo>
                      <a:pt x="74" y="0"/>
                    </a:lnTo>
                    <a:lnTo>
                      <a:pt x="36" y="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1" name="任意多边形 223420"/>
              <p:cNvSpPr>
                <a:spLocks noChangeAspect="1"/>
              </p:cNvSpPr>
              <p:nvPr/>
            </p:nvSpPr>
            <p:spPr>
              <a:xfrm>
                <a:off x="3125" y="3248"/>
                <a:ext cx="18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3">
                    <a:moveTo>
                      <a:pt x="0" y="223"/>
                    </a:moveTo>
                    <a:lnTo>
                      <a:pt x="74" y="223"/>
                    </a:lnTo>
                    <a:lnTo>
                      <a:pt x="36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2" name="矩形 223421"/>
              <p:cNvSpPr>
                <a:spLocks noChangeAspect="1"/>
              </p:cNvSpPr>
              <p:nvPr/>
            </p:nvSpPr>
            <p:spPr>
              <a:xfrm rot="16200000">
                <a:off x="2853" y="3327"/>
                <a:ext cx="195" cy="231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400" b="1">
                    <a:solidFill>
                      <a:srgbClr val="0000FF"/>
                    </a:solidFill>
                    <a:latin typeface="宋体" charset="-122"/>
                    <a:ea typeface="宋体" charset="-122"/>
                  </a:rPr>
                  <a:t>Y1</a:t>
                </a:r>
                <a:endParaRPr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423" name="任意多边形 223422"/>
              <p:cNvSpPr>
                <a:spLocks noChangeAspect="1"/>
              </p:cNvSpPr>
              <p:nvPr/>
            </p:nvSpPr>
            <p:spPr>
              <a:xfrm>
                <a:off x="3125" y="3248"/>
                <a:ext cx="18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4" h="223">
                    <a:moveTo>
                      <a:pt x="0" y="223"/>
                    </a:moveTo>
                    <a:lnTo>
                      <a:pt x="74" y="223"/>
                    </a:lnTo>
                    <a:lnTo>
                      <a:pt x="36" y="0"/>
                    </a:lnTo>
                    <a:lnTo>
                      <a:pt x="0" y="223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4" name="直接连接符 223423"/>
              <p:cNvSpPr>
                <a:spLocks noChangeAspect="1"/>
              </p:cNvSpPr>
              <p:nvPr/>
            </p:nvSpPr>
            <p:spPr>
              <a:xfrm>
                <a:off x="1838" y="3715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5" name="直接连接符 223424"/>
              <p:cNvSpPr>
                <a:spLocks noChangeAspect="1"/>
              </p:cNvSpPr>
              <p:nvPr/>
            </p:nvSpPr>
            <p:spPr>
              <a:xfrm>
                <a:off x="2651" y="324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26" name="直接连接符 223425"/>
              <p:cNvSpPr>
                <a:spLocks noChangeAspect="1"/>
              </p:cNvSpPr>
              <p:nvPr/>
            </p:nvSpPr>
            <p:spPr>
              <a:xfrm>
                <a:off x="3133" y="3248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8" name="直接连接符 223277"/>
              <p:cNvSpPr>
                <a:spLocks noChangeAspect="1"/>
              </p:cNvSpPr>
              <p:nvPr/>
            </p:nvSpPr>
            <p:spPr>
              <a:xfrm flipV="1">
                <a:off x="1838" y="950"/>
                <a:ext cx="2" cy="393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04" name="直接连接符 223403"/>
              <p:cNvSpPr>
                <a:spLocks noChangeAspect="1"/>
              </p:cNvSpPr>
              <p:nvPr/>
            </p:nvSpPr>
            <p:spPr>
              <a:xfrm>
                <a:off x="1838" y="1343"/>
                <a:ext cx="256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94" name="直接连接符 223293"/>
              <p:cNvSpPr>
                <a:spLocks noChangeAspect="1"/>
              </p:cNvSpPr>
              <p:nvPr/>
            </p:nvSpPr>
            <p:spPr>
              <a:xfrm flipH="1">
                <a:off x="3465" y="1343"/>
                <a:ext cx="935" cy="1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3431" name="矩形 223430"/>
            <p:cNvSpPr/>
            <p:nvPr/>
          </p:nvSpPr>
          <p:spPr>
            <a:xfrm>
              <a:off x="50" y="0"/>
              <a:ext cx="4707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题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83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 试分析物体的表面交线，并画全三视图。</a:t>
              </a:r>
            </a:p>
          </p:txBody>
        </p:sp>
        <p:sp>
          <p:nvSpPr>
            <p:cNvPr id="223433" name="直接连接符 223432"/>
            <p:cNvSpPr/>
            <p:nvPr/>
          </p:nvSpPr>
          <p:spPr>
            <a:xfrm flipV="1">
              <a:off x="1264" y="998"/>
              <a:ext cx="0" cy="624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34" name="直接连接符 223433"/>
            <p:cNvSpPr/>
            <p:nvPr/>
          </p:nvSpPr>
          <p:spPr>
            <a:xfrm>
              <a:off x="1236" y="1196"/>
              <a:ext cx="595" cy="0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35" name="矩形 223434"/>
            <p:cNvSpPr/>
            <p:nvPr/>
          </p:nvSpPr>
          <p:spPr>
            <a:xfrm>
              <a:off x="1388" y="918"/>
              <a:ext cx="35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R2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11" name="组合 231610"/>
          <p:cNvGrpSpPr/>
          <p:nvPr/>
        </p:nvGrpSpPr>
        <p:grpSpPr>
          <a:xfrm>
            <a:off x="9842" y="0"/>
            <a:ext cx="8937626" cy="6858000"/>
            <a:chOff x="2" y="0"/>
            <a:chExt cx="5630" cy="4320"/>
          </a:xfrm>
        </p:grpSpPr>
        <p:graphicFrame>
          <p:nvGraphicFramePr>
            <p:cNvPr id="231426" name="对象 231425"/>
            <p:cNvGraphicFramePr>
              <a:graphicFrameLocks/>
            </p:cNvGraphicFramePr>
            <p:nvPr/>
          </p:nvGraphicFramePr>
          <p:xfrm>
            <a:off x="4026" y="2201"/>
            <a:ext cx="1538" cy="2119"/>
          </p:xfrm>
          <a:graphic>
            <a:graphicData uri="http://schemas.openxmlformats.org/presentationml/2006/ole">
              <p:oleObj spid="_x0000_s34817" r:id="rId3" imgW="1867161" imgH="2572109" progId="PBrush">
                <p:embed/>
              </p:oleObj>
            </a:graphicData>
          </a:graphic>
        </p:graphicFrame>
        <p:sp>
          <p:nvSpPr>
            <p:cNvPr id="231427" name="直接连接符 231426"/>
            <p:cNvSpPr>
              <a:spLocks noChangeAspect="1"/>
            </p:cNvSpPr>
            <p:nvPr/>
          </p:nvSpPr>
          <p:spPr>
            <a:xfrm flipV="1">
              <a:off x="1566" y="3888"/>
              <a:ext cx="2" cy="11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28" name="任意多边形 231427"/>
            <p:cNvSpPr>
              <a:spLocks noChangeAspect="1"/>
            </p:cNvSpPr>
            <p:nvPr/>
          </p:nvSpPr>
          <p:spPr>
            <a:xfrm>
              <a:off x="1164" y="3749"/>
              <a:ext cx="691" cy="165"/>
            </a:xfrm>
            <a:custGeom>
              <a:avLst/>
              <a:gdLst/>
              <a:ahLst/>
              <a:cxnLst/>
              <a:rect l="0" t="0" r="0" b="0"/>
              <a:pathLst>
                <a:path w="3134" h="750">
                  <a:moveTo>
                    <a:pt x="0" y="0"/>
                  </a:moveTo>
                  <a:lnTo>
                    <a:pt x="107" y="101"/>
                  </a:lnTo>
                  <a:lnTo>
                    <a:pt x="221" y="196"/>
                  </a:lnTo>
                  <a:lnTo>
                    <a:pt x="340" y="283"/>
                  </a:lnTo>
                  <a:lnTo>
                    <a:pt x="463" y="365"/>
                  </a:lnTo>
                  <a:lnTo>
                    <a:pt x="591" y="439"/>
                  </a:lnTo>
                  <a:lnTo>
                    <a:pt x="723" y="505"/>
                  </a:lnTo>
                  <a:lnTo>
                    <a:pt x="859" y="564"/>
                  </a:lnTo>
                  <a:lnTo>
                    <a:pt x="997" y="615"/>
                  </a:lnTo>
                  <a:lnTo>
                    <a:pt x="1138" y="658"/>
                  </a:lnTo>
                  <a:lnTo>
                    <a:pt x="1282" y="693"/>
                  </a:lnTo>
                  <a:lnTo>
                    <a:pt x="1427" y="720"/>
                  </a:lnTo>
                  <a:lnTo>
                    <a:pt x="1574" y="739"/>
                  </a:lnTo>
                  <a:lnTo>
                    <a:pt x="1721" y="748"/>
                  </a:lnTo>
                  <a:lnTo>
                    <a:pt x="1869" y="750"/>
                  </a:lnTo>
                  <a:lnTo>
                    <a:pt x="2016" y="743"/>
                  </a:lnTo>
                  <a:lnTo>
                    <a:pt x="2163" y="727"/>
                  </a:lnTo>
                  <a:lnTo>
                    <a:pt x="2309" y="704"/>
                  </a:lnTo>
                  <a:lnTo>
                    <a:pt x="2452" y="672"/>
                  </a:lnTo>
                  <a:lnTo>
                    <a:pt x="2595" y="632"/>
                  </a:lnTo>
                  <a:lnTo>
                    <a:pt x="2734" y="585"/>
                  </a:lnTo>
                  <a:lnTo>
                    <a:pt x="2871" y="529"/>
                  </a:lnTo>
                  <a:lnTo>
                    <a:pt x="3005" y="466"/>
                  </a:lnTo>
                  <a:lnTo>
                    <a:pt x="3134" y="394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429" name="组合 231428"/>
            <p:cNvGrpSpPr/>
            <p:nvPr/>
          </p:nvGrpSpPr>
          <p:grpSpPr>
            <a:xfrm>
              <a:off x="2997" y="1239"/>
              <a:ext cx="813" cy="433"/>
              <a:chOff x="2985" y="1239"/>
              <a:chExt cx="813" cy="433"/>
            </a:xfrm>
          </p:grpSpPr>
          <p:sp>
            <p:nvSpPr>
              <p:cNvPr id="231430" name="直接连接符 231429"/>
              <p:cNvSpPr>
                <a:spLocks noChangeAspect="1"/>
              </p:cNvSpPr>
              <p:nvPr/>
            </p:nvSpPr>
            <p:spPr>
              <a:xfrm flipV="1">
                <a:off x="2985" y="1239"/>
                <a:ext cx="1" cy="43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31" name="直接连接符 231430"/>
              <p:cNvSpPr>
                <a:spLocks noChangeAspect="1"/>
              </p:cNvSpPr>
              <p:nvPr/>
            </p:nvSpPr>
            <p:spPr>
              <a:xfrm>
                <a:off x="3797" y="1239"/>
                <a:ext cx="1" cy="433"/>
              </a:xfrm>
              <a:prstGeom prst="line">
                <a:avLst/>
              </a:prstGeom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432" name="任意多边形 231431"/>
            <p:cNvSpPr>
              <a:spLocks noChangeAspect="1"/>
            </p:cNvSpPr>
            <p:nvPr/>
          </p:nvSpPr>
          <p:spPr>
            <a:xfrm>
              <a:off x="2997" y="832"/>
              <a:ext cx="812" cy="407"/>
            </a:xfrm>
            <a:custGeom>
              <a:avLst/>
              <a:gdLst/>
              <a:ahLst/>
              <a:cxnLst/>
              <a:rect l="0" t="0" r="0" b="0"/>
              <a:pathLst>
                <a:path w="3690" h="1846">
                  <a:moveTo>
                    <a:pt x="3690" y="1846"/>
                  </a:moveTo>
                  <a:lnTo>
                    <a:pt x="3685" y="1726"/>
                  </a:lnTo>
                  <a:lnTo>
                    <a:pt x="3673" y="1605"/>
                  </a:lnTo>
                  <a:lnTo>
                    <a:pt x="3654" y="1486"/>
                  </a:lnTo>
                  <a:lnTo>
                    <a:pt x="3627" y="1369"/>
                  </a:lnTo>
                  <a:lnTo>
                    <a:pt x="3591" y="1252"/>
                  </a:lnTo>
                  <a:lnTo>
                    <a:pt x="3549" y="1140"/>
                  </a:lnTo>
                  <a:lnTo>
                    <a:pt x="3499" y="1029"/>
                  </a:lnTo>
                  <a:lnTo>
                    <a:pt x="3442" y="923"/>
                  </a:lnTo>
                  <a:lnTo>
                    <a:pt x="3378" y="820"/>
                  </a:lnTo>
                  <a:lnTo>
                    <a:pt x="3309" y="722"/>
                  </a:lnTo>
                  <a:lnTo>
                    <a:pt x="3231" y="629"/>
                  </a:lnTo>
                  <a:lnTo>
                    <a:pt x="3149" y="541"/>
                  </a:lnTo>
                  <a:lnTo>
                    <a:pt x="3061" y="458"/>
                  </a:lnTo>
                  <a:lnTo>
                    <a:pt x="2968" y="382"/>
                  </a:lnTo>
                  <a:lnTo>
                    <a:pt x="2870" y="311"/>
                  </a:lnTo>
                  <a:lnTo>
                    <a:pt x="2767" y="248"/>
                  </a:lnTo>
                  <a:lnTo>
                    <a:pt x="2661" y="190"/>
                  </a:lnTo>
                  <a:lnTo>
                    <a:pt x="2550" y="141"/>
                  </a:lnTo>
                  <a:lnTo>
                    <a:pt x="2438" y="99"/>
                  </a:lnTo>
                  <a:lnTo>
                    <a:pt x="2323" y="63"/>
                  </a:lnTo>
                  <a:lnTo>
                    <a:pt x="2204" y="36"/>
                  </a:lnTo>
                  <a:lnTo>
                    <a:pt x="2086" y="16"/>
                  </a:lnTo>
                  <a:lnTo>
                    <a:pt x="1966" y="5"/>
                  </a:lnTo>
                  <a:lnTo>
                    <a:pt x="1845" y="0"/>
                  </a:lnTo>
                  <a:lnTo>
                    <a:pt x="1725" y="5"/>
                  </a:lnTo>
                  <a:lnTo>
                    <a:pt x="1604" y="16"/>
                  </a:lnTo>
                  <a:lnTo>
                    <a:pt x="1485" y="36"/>
                  </a:lnTo>
                  <a:lnTo>
                    <a:pt x="1368" y="63"/>
                  </a:lnTo>
                  <a:lnTo>
                    <a:pt x="1252" y="99"/>
                  </a:lnTo>
                  <a:lnTo>
                    <a:pt x="1139" y="141"/>
                  </a:lnTo>
                  <a:lnTo>
                    <a:pt x="1029" y="190"/>
                  </a:lnTo>
                  <a:lnTo>
                    <a:pt x="922" y="248"/>
                  </a:lnTo>
                  <a:lnTo>
                    <a:pt x="821" y="311"/>
                  </a:lnTo>
                  <a:lnTo>
                    <a:pt x="722" y="382"/>
                  </a:lnTo>
                  <a:lnTo>
                    <a:pt x="628" y="458"/>
                  </a:lnTo>
                  <a:lnTo>
                    <a:pt x="541" y="541"/>
                  </a:lnTo>
                  <a:lnTo>
                    <a:pt x="458" y="629"/>
                  </a:lnTo>
                  <a:lnTo>
                    <a:pt x="382" y="722"/>
                  </a:lnTo>
                  <a:lnTo>
                    <a:pt x="311" y="820"/>
                  </a:lnTo>
                  <a:lnTo>
                    <a:pt x="248" y="923"/>
                  </a:lnTo>
                  <a:lnTo>
                    <a:pt x="191" y="1029"/>
                  </a:lnTo>
                  <a:lnTo>
                    <a:pt x="141" y="1140"/>
                  </a:lnTo>
                  <a:lnTo>
                    <a:pt x="99" y="1252"/>
                  </a:lnTo>
                  <a:lnTo>
                    <a:pt x="63" y="1369"/>
                  </a:lnTo>
                  <a:lnTo>
                    <a:pt x="36" y="1486"/>
                  </a:lnTo>
                  <a:lnTo>
                    <a:pt x="16" y="1605"/>
                  </a:lnTo>
                  <a:lnTo>
                    <a:pt x="5" y="1726"/>
                  </a:lnTo>
                  <a:lnTo>
                    <a:pt x="0" y="1846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3" name="任意多边形 231432"/>
            <p:cNvSpPr>
              <a:spLocks noChangeAspect="1"/>
            </p:cNvSpPr>
            <p:nvPr/>
          </p:nvSpPr>
          <p:spPr>
            <a:xfrm>
              <a:off x="2910" y="746"/>
              <a:ext cx="985" cy="493"/>
            </a:xfrm>
            <a:custGeom>
              <a:avLst/>
              <a:gdLst/>
              <a:ahLst/>
              <a:cxnLst/>
              <a:rect l="0" t="0" r="0" b="0"/>
              <a:pathLst>
                <a:path w="4476" h="2239">
                  <a:moveTo>
                    <a:pt x="4476" y="2239"/>
                  </a:moveTo>
                  <a:lnTo>
                    <a:pt x="4472" y="2104"/>
                  </a:lnTo>
                  <a:lnTo>
                    <a:pt x="4460" y="1969"/>
                  </a:lnTo>
                  <a:lnTo>
                    <a:pt x="4439" y="1836"/>
                  </a:lnTo>
                  <a:lnTo>
                    <a:pt x="4411" y="1703"/>
                  </a:lnTo>
                  <a:lnTo>
                    <a:pt x="4375" y="1573"/>
                  </a:lnTo>
                  <a:lnTo>
                    <a:pt x="4330" y="1444"/>
                  </a:lnTo>
                  <a:lnTo>
                    <a:pt x="4278" y="1319"/>
                  </a:lnTo>
                  <a:lnTo>
                    <a:pt x="4220" y="1198"/>
                  </a:lnTo>
                  <a:lnTo>
                    <a:pt x="4154" y="1081"/>
                  </a:lnTo>
                  <a:lnTo>
                    <a:pt x="4080" y="967"/>
                  </a:lnTo>
                  <a:lnTo>
                    <a:pt x="4000" y="857"/>
                  </a:lnTo>
                  <a:lnTo>
                    <a:pt x="3913" y="754"/>
                  </a:lnTo>
                  <a:lnTo>
                    <a:pt x="3820" y="655"/>
                  </a:lnTo>
                  <a:lnTo>
                    <a:pt x="3721" y="562"/>
                  </a:lnTo>
                  <a:lnTo>
                    <a:pt x="3618" y="476"/>
                  </a:lnTo>
                  <a:lnTo>
                    <a:pt x="3509" y="395"/>
                  </a:lnTo>
                  <a:lnTo>
                    <a:pt x="3395" y="322"/>
                  </a:lnTo>
                  <a:lnTo>
                    <a:pt x="3278" y="256"/>
                  </a:lnTo>
                  <a:lnTo>
                    <a:pt x="3157" y="196"/>
                  </a:lnTo>
                  <a:lnTo>
                    <a:pt x="3032" y="145"/>
                  </a:lnTo>
                  <a:lnTo>
                    <a:pt x="2904" y="101"/>
                  </a:lnTo>
                  <a:lnTo>
                    <a:pt x="2773" y="65"/>
                  </a:lnTo>
                  <a:lnTo>
                    <a:pt x="2642" y="36"/>
                  </a:lnTo>
                  <a:lnTo>
                    <a:pt x="2508" y="16"/>
                  </a:lnTo>
                  <a:lnTo>
                    <a:pt x="2373" y="4"/>
                  </a:lnTo>
                  <a:lnTo>
                    <a:pt x="2238" y="0"/>
                  </a:lnTo>
                  <a:lnTo>
                    <a:pt x="2103" y="4"/>
                  </a:lnTo>
                  <a:lnTo>
                    <a:pt x="1968" y="16"/>
                  </a:lnTo>
                  <a:lnTo>
                    <a:pt x="1835" y="36"/>
                  </a:lnTo>
                  <a:lnTo>
                    <a:pt x="1702" y="65"/>
                  </a:lnTo>
                  <a:lnTo>
                    <a:pt x="1572" y="101"/>
                  </a:lnTo>
                  <a:lnTo>
                    <a:pt x="1445" y="145"/>
                  </a:lnTo>
                  <a:lnTo>
                    <a:pt x="1320" y="196"/>
                  </a:lnTo>
                  <a:lnTo>
                    <a:pt x="1198" y="256"/>
                  </a:lnTo>
                  <a:lnTo>
                    <a:pt x="1080" y="322"/>
                  </a:lnTo>
                  <a:lnTo>
                    <a:pt x="967" y="395"/>
                  </a:lnTo>
                  <a:lnTo>
                    <a:pt x="858" y="476"/>
                  </a:lnTo>
                  <a:lnTo>
                    <a:pt x="754" y="562"/>
                  </a:lnTo>
                  <a:lnTo>
                    <a:pt x="655" y="655"/>
                  </a:lnTo>
                  <a:lnTo>
                    <a:pt x="563" y="754"/>
                  </a:lnTo>
                  <a:lnTo>
                    <a:pt x="476" y="857"/>
                  </a:lnTo>
                  <a:lnTo>
                    <a:pt x="396" y="967"/>
                  </a:lnTo>
                  <a:lnTo>
                    <a:pt x="323" y="1081"/>
                  </a:lnTo>
                  <a:lnTo>
                    <a:pt x="256" y="1198"/>
                  </a:lnTo>
                  <a:lnTo>
                    <a:pt x="197" y="1319"/>
                  </a:lnTo>
                  <a:lnTo>
                    <a:pt x="146" y="1444"/>
                  </a:lnTo>
                  <a:lnTo>
                    <a:pt x="102" y="1573"/>
                  </a:lnTo>
                  <a:lnTo>
                    <a:pt x="65" y="1703"/>
                  </a:lnTo>
                  <a:lnTo>
                    <a:pt x="36" y="1836"/>
                  </a:lnTo>
                  <a:lnTo>
                    <a:pt x="17" y="1969"/>
                  </a:lnTo>
                  <a:lnTo>
                    <a:pt x="4" y="2104"/>
                  </a:lnTo>
                  <a:lnTo>
                    <a:pt x="0" y="223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4" name="直接连接符 231433"/>
            <p:cNvSpPr>
              <a:spLocks noChangeAspect="1"/>
            </p:cNvSpPr>
            <p:nvPr/>
          </p:nvSpPr>
          <p:spPr>
            <a:xfrm flipH="1">
              <a:off x="3397" y="1239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435" name="组合 231434"/>
            <p:cNvGrpSpPr/>
            <p:nvPr/>
          </p:nvGrpSpPr>
          <p:grpSpPr>
            <a:xfrm>
              <a:off x="2997" y="1672"/>
              <a:ext cx="812" cy="1"/>
              <a:chOff x="2985" y="1672"/>
              <a:chExt cx="812" cy="1"/>
            </a:xfrm>
          </p:grpSpPr>
          <p:sp>
            <p:nvSpPr>
              <p:cNvPr id="231436" name="直接连接符 231435"/>
              <p:cNvSpPr>
                <a:spLocks noChangeAspect="1"/>
              </p:cNvSpPr>
              <p:nvPr/>
            </p:nvSpPr>
            <p:spPr>
              <a:xfrm flipH="1">
                <a:off x="3715" y="1672"/>
                <a:ext cx="82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37" name="直接连接符 231436"/>
              <p:cNvSpPr>
                <a:spLocks noChangeAspect="1"/>
              </p:cNvSpPr>
              <p:nvPr/>
            </p:nvSpPr>
            <p:spPr>
              <a:xfrm flipH="1">
                <a:off x="3593" y="1672"/>
                <a:ext cx="80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38" name="直接连接符 231437"/>
              <p:cNvSpPr>
                <a:spLocks noChangeAspect="1"/>
              </p:cNvSpPr>
              <p:nvPr/>
            </p:nvSpPr>
            <p:spPr>
              <a:xfrm flipH="1">
                <a:off x="3472" y="1672"/>
                <a:ext cx="81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39" name="直接连接符 231438"/>
              <p:cNvSpPr>
                <a:spLocks noChangeAspect="1"/>
              </p:cNvSpPr>
              <p:nvPr/>
            </p:nvSpPr>
            <p:spPr>
              <a:xfrm flipH="1">
                <a:off x="3351" y="1672"/>
                <a:ext cx="80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0" name="直接连接符 231439"/>
              <p:cNvSpPr>
                <a:spLocks noChangeAspect="1"/>
              </p:cNvSpPr>
              <p:nvPr/>
            </p:nvSpPr>
            <p:spPr>
              <a:xfrm flipH="1">
                <a:off x="3230" y="1672"/>
                <a:ext cx="80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1" name="直接连接符 231440"/>
              <p:cNvSpPr>
                <a:spLocks noChangeAspect="1"/>
              </p:cNvSpPr>
              <p:nvPr/>
            </p:nvSpPr>
            <p:spPr>
              <a:xfrm flipH="1">
                <a:off x="3108" y="1672"/>
                <a:ext cx="82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42" name="直接连接符 231441"/>
              <p:cNvSpPr>
                <a:spLocks noChangeAspect="1"/>
              </p:cNvSpPr>
              <p:nvPr/>
            </p:nvSpPr>
            <p:spPr>
              <a:xfrm flipH="1">
                <a:off x="2985" y="1672"/>
                <a:ext cx="83" cy="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443" name="直接连接符 231442"/>
            <p:cNvSpPr>
              <a:spLocks noChangeAspect="1"/>
            </p:cNvSpPr>
            <p:nvPr/>
          </p:nvSpPr>
          <p:spPr>
            <a:xfrm flipH="1">
              <a:off x="2114" y="3344"/>
              <a:ext cx="166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4" name="直接连接符 231443"/>
            <p:cNvSpPr>
              <a:spLocks noChangeAspect="1"/>
            </p:cNvSpPr>
            <p:nvPr/>
          </p:nvSpPr>
          <p:spPr>
            <a:xfrm flipH="1">
              <a:off x="2032" y="3344"/>
              <a:ext cx="41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5" name="直接连接符 231444"/>
            <p:cNvSpPr>
              <a:spLocks noChangeAspect="1"/>
            </p:cNvSpPr>
            <p:nvPr/>
          </p:nvSpPr>
          <p:spPr>
            <a:xfrm flipH="1">
              <a:off x="1790" y="3344"/>
              <a:ext cx="202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6" name="直接连接符 231445"/>
            <p:cNvSpPr>
              <a:spLocks noChangeAspect="1"/>
            </p:cNvSpPr>
            <p:nvPr/>
          </p:nvSpPr>
          <p:spPr>
            <a:xfrm flipH="1">
              <a:off x="1710" y="3344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7" name="直接连接符 231446"/>
            <p:cNvSpPr>
              <a:spLocks noChangeAspect="1"/>
            </p:cNvSpPr>
            <p:nvPr/>
          </p:nvSpPr>
          <p:spPr>
            <a:xfrm flipH="1">
              <a:off x="1466" y="3344"/>
              <a:ext cx="202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8" name="直接连接符 231447"/>
            <p:cNvSpPr>
              <a:spLocks noChangeAspect="1"/>
            </p:cNvSpPr>
            <p:nvPr/>
          </p:nvSpPr>
          <p:spPr>
            <a:xfrm flipH="1">
              <a:off x="1386" y="3344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9" name="直接连接符 231448"/>
            <p:cNvSpPr>
              <a:spLocks noChangeAspect="1"/>
            </p:cNvSpPr>
            <p:nvPr/>
          </p:nvSpPr>
          <p:spPr>
            <a:xfrm flipH="1">
              <a:off x="1143" y="3344"/>
              <a:ext cx="20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0" name="直接连接符 231449"/>
            <p:cNvSpPr>
              <a:spLocks noChangeAspect="1"/>
            </p:cNvSpPr>
            <p:nvPr/>
          </p:nvSpPr>
          <p:spPr>
            <a:xfrm flipH="1">
              <a:off x="1063" y="3344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1" name="直接连接符 231450"/>
            <p:cNvSpPr>
              <a:spLocks noChangeAspect="1"/>
            </p:cNvSpPr>
            <p:nvPr/>
          </p:nvSpPr>
          <p:spPr>
            <a:xfrm flipH="1">
              <a:off x="856" y="3344"/>
              <a:ext cx="167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2" name="直接连接符 231451"/>
            <p:cNvSpPr>
              <a:spLocks noChangeAspect="1"/>
            </p:cNvSpPr>
            <p:nvPr/>
          </p:nvSpPr>
          <p:spPr>
            <a:xfrm flipV="1">
              <a:off x="1566" y="3806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3" name="直接连接符 231452"/>
            <p:cNvSpPr>
              <a:spLocks noChangeAspect="1"/>
            </p:cNvSpPr>
            <p:nvPr/>
          </p:nvSpPr>
          <p:spPr>
            <a:xfrm flipV="1">
              <a:off x="1566" y="3564"/>
              <a:ext cx="2" cy="2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4" name="直接连接符 231453"/>
            <p:cNvSpPr>
              <a:spLocks noChangeAspect="1"/>
            </p:cNvSpPr>
            <p:nvPr/>
          </p:nvSpPr>
          <p:spPr>
            <a:xfrm flipV="1">
              <a:off x="1566" y="3483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5" name="直接连接符 231454"/>
            <p:cNvSpPr>
              <a:spLocks noChangeAspect="1"/>
            </p:cNvSpPr>
            <p:nvPr/>
          </p:nvSpPr>
          <p:spPr>
            <a:xfrm flipV="1">
              <a:off x="1566" y="3241"/>
              <a:ext cx="2" cy="2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6" name="直接连接符 231455"/>
            <p:cNvSpPr>
              <a:spLocks noChangeAspect="1"/>
            </p:cNvSpPr>
            <p:nvPr/>
          </p:nvSpPr>
          <p:spPr>
            <a:xfrm flipV="1">
              <a:off x="1566" y="3159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7" name="直接连接符 231456"/>
            <p:cNvSpPr>
              <a:spLocks noChangeAspect="1"/>
            </p:cNvSpPr>
            <p:nvPr/>
          </p:nvSpPr>
          <p:spPr>
            <a:xfrm flipV="1">
              <a:off x="1566" y="2917"/>
              <a:ext cx="2" cy="2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8" name="直接连接符 231457"/>
            <p:cNvSpPr>
              <a:spLocks noChangeAspect="1"/>
            </p:cNvSpPr>
            <p:nvPr/>
          </p:nvSpPr>
          <p:spPr>
            <a:xfrm flipV="1">
              <a:off x="1566" y="2835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9" name="直接连接符 231458"/>
            <p:cNvSpPr>
              <a:spLocks noChangeAspect="1"/>
            </p:cNvSpPr>
            <p:nvPr/>
          </p:nvSpPr>
          <p:spPr>
            <a:xfrm flipV="1">
              <a:off x="1566" y="2678"/>
              <a:ext cx="2" cy="11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0" name="直接连接符 231459"/>
            <p:cNvSpPr>
              <a:spLocks noChangeAspect="1"/>
            </p:cNvSpPr>
            <p:nvPr/>
          </p:nvSpPr>
          <p:spPr>
            <a:xfrm flipV="1">
              <a:off x="1566" y="2133"/>
              <a:ext cx="2" cy="24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1" name="直接连接符 231460"/>
            <p:cNvSpPr>
              <a:spLocks noChangeAspect="1"/>
            </p:cNvSpPr>
            <p:nvPr/>
          </p:nvSpPr>
          <p:spPr>
            <a:xfrm flipV="1">
              <a:off x="1566" y="2051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2" name="直接连接符 231461"/>
            <p:cNvSpPr>
              <a:spLocks noChangeAspect="1"/>
            </p:cNvSpPr>
            <p:nvPr/>
          </p:nvSpPr>
          <p:spPr>
            <a:xfrm flipV="1">
              <a:off x="1566" y="1809"/>
              <a:ext cx="2" cy="2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3" name="直接连接符 231462"/>
            <p:cNvSpPr>
              <a:spLocks noChangeAspect="1"/>
            </p:cNvSpPr>
            <p:nvPr/>
          </p:nvSpPr>
          <p:spPr>
            <a:xfrm flipV="1">
              <a:off x="1566" y="1727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4" name="直接连接符 231463"/>
            <p:cNvSpPr>
              <a:spLocks noChangeAspect="1"/>
            </p:cNvSpPr>
            <p:nvPr/>
          </p:nvSpPr>
          <p:spPr>
            <a:xfrm flipV="1">
              <a:off x="1566" y="1485"/>
              <a:ext cx="2" cy="2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5" name="直接连接符 231464"/>
            <p:cNvSpPr>
              <a:spLocks noChangeAspect="1"/>
            </p:cNvSpPr>
            <p:nvPr/>
          </p:nvSpPr>
          <p:spPr>
            <a:xfrm flipV="1">
              <a:off x="1566" y="1404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6" name="直接连接符 231465"/>
            <p:cNvSpPr>
              <a:spLocks noChangeAspect="1"/>
            </p:cNvSpPr>
            <p:nvPr/>
          </p:nvSpPr>
          <p:spPr>
            <a:xfrm flipV="1">
              <a:off x="1566" y="1160"/>
              <a:ext cx="2" cy="2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7" name="直接连接符 231466"/>
            <p:cNvSpPr>
              <a:spLocks noChangeAspect="1"/>
            </p:cNvSpPr>
            <p:nvPr/>
          </p:nvSpPr>
          <p:spPr>
            <a:xfrm flipV="1">
              <a:off x="1566" y="1080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8" name="直接连接符 231467"/>
            <p:cNvSpPr>
              <a:spLocks noChangeAspect="1"/>
            </p:cNvSpPr>
            <p:nvPr/>
          </p:nvSpPr>
          <p:spPr>
            <a:xfrm flipV="1">
              <a:off x="1566" y="789"/>
              <a:ext cx="2" cy="25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9" name="直接连接符 231468"/>
            <p:cNvSpPr>
              <a:spLocks noChangeAspect="1"/>
            </p:cNvSpPr>
            <p:nvPr/>
          </p:nvSpPr>
          <p:spPr>
            <a:xfrm flipV="1">
              <a:off x="3403" y="1153"/>
              <a:ext cx="2" cy="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70" name="直接连接符 231469"/>
            <p:cNvSpPr>
              <a:spLocks noChangeAspect="1"/>
            </p:cNvSpPr>
            <p:nvPr/>
          </p:nvSpPr>
          <p:spPr>
            <a:xfrm>
              <a:off x="995" y="1239"/>
              <a:ext cx="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71" name="直接连接符 231470"/>
            <p:cNvSpPr>
              <a:spLocks noChangeAspect="1"/>
            </p:cNvSpPr>
            <p:nvPr/>
          </p:nvSpPr>
          <p:spPr>
            <a:xfrm>
              <a:off x="1164" y="832"/>
              <a:ext cx="2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472" name="组合 231471"/>
            <p:cNvGrpSpPr/>
            <p:nvPr/>
          </p:nvGrpSpPr>
          <p:grpSpPr>
            <a:xfrm>
              <a:off x="353" y="832"/>
              <a:ext cx="796" cy="408"/>
              <a:chOff x="341" y="832"/>
              <a:chExt cx="796" cy="408"/>
            </a:xfrm>
          </p:grpSpPr>
          <p:sp>
            <p:nvSpPr>
              <p:cNvPr id="231473" name="直接连接符 231472"/>
              <p:cNvSpPr>
                <a:spLocks noChangeAspect="1"/>
              </p:cNvSpPr>
              <p:nvPr/>
            </p:nvSpPr>
            <p:spPr>
              <a:xfrm flipH="1">
                <a:off x="567" y="1239"/>
                <a:ext cx="40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4" name="直接连接符 231473"/>
              <p:cNvSpPr>
                <a:spLocks noChangeAspect="1"/>
              </p:cNvSpPr>
              <p:nvPr/>
            </p:nvSpPr>
            <p:spPr>
              <a:xfrm flipH="1">
                <a:off x="567" y="832"/>
                <a:ext cx="570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5" name="直接连接符 231474"/>
              <p:cNvSpPr>
                <a:spLocks noChangeAspect="1"/>
              </p:cNvSpPr>
              <p:nvPr/>
            </p:nvSpPr>
            <p:spPr>
              <a:xfrm flipV="1">
                <a:off x="614" y="897"/>
                <a:ext cx="2" cy="27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6" name="任意多边形 231475"/>
              <p:cNvSpPr>
                <a:spLocks noChangeAspect="1"/>
              </p:cNvSpPr>
              <p:nvPr/>
            </p:nvSpPr>
            <p:spPr>
              <a:xfrm>
                <a:off x="604" y="1176"/>
                <a:ext cx="21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0"/>
                    </a:moveTo>
                    <a:lnTo>
                      <a:pt x="96" y="0"/>
                    </a:lnTo>
                    <a:lnTo>
                      <a:pt x="4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7" name="任意多边形 231476"/>
              <p:cNvSpPr>
                <a:spLocks noChangeAspect="1"/>
              </p:cNvSpPr>
              <p:nvPr/>
            </p:nvSpPr>
            <p:spPr>
              <a:xfrm>
                <a:off x="604" y="1176"/>
                <a:ext cx="21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0"/>
                    </a:moveTo>
                    <a:lnTo>
                      <a:pt x="96" y="0"/>
                    </a:lnTo>
                    <a:lnTo>
                      <a:pt x="47" y="29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8" name="任意多边形 231477"/>
              <p:cNvSpPr>
                <a:spLocks noChangeAspect="1"/>
              </p:cNvSpPr>
              <p:nvPr/>
            </p:nvSpPr>
            <p:spPr>
              <a:xfrm>
                <a:off x="604" y="832"/>
                <a:ext cx="21" cy="65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290"/>
                    </a:moveTo>
                    <a:lnTo>
                      <a:pt x="96" y="290"/>
                    </a:lnTo>
                    <a:lnTo>
                      <a:pt x="47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79" name="矩形 231478"/>
              <p:cNvSpPr>
                <a:spLocks noChangeAspect="1"/>
              </p:cNvSpPr>
              <p:nvPr/>
            </p:nvSpPr>
            <p:spPr>
              <a:xfrm rot="16200000">
                <a:off x="362" y="865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R1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480" name="任意多边形 231479"/>
              <p:cNvSpPr>
                <a:spLocks noChangeAspect="1"/>
              </p:cNvSpPr>
              <p:nvPr/>
            </p:nvSpPr>
            <p:spPr>
              <a:xfrm>
                <a:off x="604" y="832"/>
                <a:ext cx="21" cy="65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290"/>
                    </a:moveTo>
                    <a:lnTo>
                      <a:pt x="96" y="290"/>
                    </a:lnTo>
                    <a:lnTo>
                      <a:pt x="47" y="0"/>
                    </a:lnTo>
                    <a:lnTo>
                      <a:pt x="0" y="29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81" name="直接连接符 231480"/>
              <p:cNvSpPr>
                <a:spLocks noChangeAspect="1"/>
              </p:cNvSpPr>
              <p:nvPr/>
            </p:nvSpPr>
            <p:spPr>
              <a:xfrm>
                <a:off x="614" y="832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482" name="直接连接符 231481"/>
            <p:cNvSpPr>
              <a:spLocks noChangeAspect="1"/>
            </p:cNvSpPr>
            <p:nvPr/>
          </p:nvSpPr>
          <p:spPr>
            <a:xfrm>
              <a:off x="1855" y="746"/>
              <a:ext cx="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83" name="直接连接符 231482"/>
            <p:cNvSpPr>
              <a:spLocks noChangeAspect="1"/>
            </p:cNvSpPr>
            <p:nvPr/>
          </p:nvSpPr>
          <p:spPr>
            <a:xfrm>
              <a:off x="1855" y="1239"/>
              <a:ext cx="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484" name="组合 231483"/>
            <p:cNvGrpSpPr/>
            <p:nvPr/>
          </p:nvGrpSpPr>
          <p:grpSpPr>
            <a:xfrm>
              <a:off x="1871" y="746"/>
              <a:ext cx="578" cy="494"/>
              <a:chOff x="1858" y="746"/>
              <a:chExt cx="578" cy="494"/>
            </a:xfrm>
          </p:grpSpPr>
          <p:sp>
            <p:nvSpPr>
              <p:cNvPr id="231485" name="直接连接符 231484"/>
              <p:cNvSpPr>
                <a:spLocks noChangeAspect="1"/>
              </p:cNvSpPr>
              <p:nvPr/>
            </p:nvSpPr>
            <p:spPr>
              <a:xfrm>
                <a:off x="1858" y="746"/>
                <a:ext cx="578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86" name="直接连接符 231485"/>
              <p:cNvSpPr>
                <a:spLocks noChangeAspect="1"/>
              </p:cNvSpPr>
              <p:nvPr/>
            </p:nvSpPr>
            <p:spPr>
              <a:xfrm>
                <a:off x="1858" y="1239"/>
                <a:ext cx="578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87" name="直接连接符 231486"/>
              <p:cNvSpPr>
                <a:spLocks noChangeAspect="1"/>
              </p:cNvSpPr>
              <p:nvPr/>
            </p:nvSpPr>
            <p:spPr>
              <a:xfrm>
                <a:off x="2388" y="809"/>
                <a:ext cx="2" cy="36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88" name="任意多边形 231487"/>
              <p:cNvSpPr>
                <a:spLocks noChangeAspect="1"/>
              </p:cNvSpPr>
              <p:nvPr/>
            </p:nvSpPr>
            <p:spPr>
              <a:xfrm>
                <a:off x="2377" y="746"/>
                <a:ext cx="22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89">
                    <a:moveTo>
                      <a:pt x="0" y="289"/>
                    </a:moveTo>
                    <a:lnTo>
                      <a:pt x="96" y="289"/>
                    </a:lnTo>
                    <a:lnTo>
                      <a:pt x="48" y="0"/>
                    </a:ln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89" name="任意多边形 231488"/>
              <p:cNvSpPr>
                <a:spLocks noChangeAspect="1"/>
              </p:cNvSpPr>
              <p:nvPr/>
            </p:nvSpPr>
            <p:spPr>
              <a:xfrm>
                <a:off x="2377" y="746"/>
                <a:ext cx="22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89">
                    <a:moveTo>
                      <a:pt x="0" y="289"/>
                    </a:moveTo>
                    <a:lnTo>
                      <a:pt x="96" y="289"/>
                    </a:lnTo>
                    <a:lnTo>
                      <a:pt x="48" y="0"/>
                    </a:lnTo>
                    <a:lnTo>
                      <a:pt x="0" y="28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0" name="任意多边形 231489"/>
              <p:cNvSpPr>
                <a:spLocks noChangeAspect="1"/>
              </p:cNvSpPr>
              <p:nvPr/>
            </p:nvSpPr>
            <p:spPr>
              <a:xfrm>
                <a:off x="2377" y="1176"/>
                <a:ext cx="22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0"/>
                    </a:moveTo>
                    <a:lnTo>
                      <a:pt x="96" y="0"/>
                    </a:lnTo>
                    <a:lnTo>
                      <a:pt x="48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1" name="矩形 231490"/>
              <p:cNvSpPr>
                <a:spLocks noChangeAspect="1"/>
              </p:cNvSpPr>
              <p:nvPr/>
            </p:nvSpPr>
            <p:spPr>
              <a:xfrm rot="16200000">
                <a:off x="2130" y="827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R2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492" name="任意多边形 231491"/>
              <p:cNvSpPr>
                <a:spLocks noChangeAspect="1"/>
              </p:cNvSpPr>
              <p:nvPr/>
            </p:nvSpPr>
            <p:spPr>
              <a:xfrm>
                <a:off x="2377" y="1176"/>
                <a:ext cx="22" cy="63"/>
              </a:xfrm>
              <a:custGeom>
                <a:avLst/>
                <a:gdLst/>
                <a:ahLst/>
                <a:cxnLst/>
                <a:rect l="0" t="0" r="0" b="0"/>
                <a:pathLst>
                  <a:path w="96" h="290">
                    <a:moveTo>
                      <a:pt x="0" y="0"/>
                    </a:moveTo>
                    <a:lnTo>
                      <a:pt x="96" y="0"/>
                    </a:lnTo>
                    <a:lnTo>
                      <a:pt x="48" y="29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3" name="直接连接符 231492"/>
              <p:cNvSpPr>
                <a:spLocks noChangeAspect="1"/>
              </p:cNvSpPr>
              <p:nvPr/>
            </p:nvSpPr>
            <p:spPr>
              <a:xfrm>
                <a:off x="2388" y="1239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494" name="组合 231493"/>
            <p:cNvGrpSpPr/>
            <p:nvPr/>
          </p:nvGrpSpPr>
          <p:grpSpPr>
            <a:xfrm>
              <a:off x="3403" y="618"/>
              <a:ext cx="790" cy="621"/>
              <a:chOff x="3391" y="618"/>
              <a:chExt cx="790" cy="621"/>
            </a:xfrm>
          </p:grpSpPr>
          <p:sp>
            <p:nvSpPr>
              <p:cNvPr id="231495" name="直接连接符 231494"/>
              <p:cNvSpPr>
                <a:spLocks noChangeAspect="1"/>
              </p:cNvSpPr>
              <p:nvPr/>
            </p:nvSpPr>
            <p:spPr>
              <a:xfrm flipH="1">
                <a:off x="3965" y="871"/>
                <a:ext cx="11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6" name="矩形 231495"/>
              <p:cNvSpPr>
                <a:spLocks noChangeAspect="1"/>
              </p:cNvSpPr>
              <p:nvPr/>
            </p:nvSpPr>
            <p:spPr>
              <a:xfrm>
                <a:off x="3955" y="618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R1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497" name="直接连接符 231496"/>
              <p:cNvSpPr>
                <a:spLocks noChangeAspect="1"/>
              </p:cNvSpPr>
              <p:nvPr/>
            </p:nvSpPr>
            <p:spPr>
              <a:xfrm flipH="1">
                <a:off x="3786" y="871"/>
                <a:ext cx="179" cy="11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8" name="直接连接符 231497"/>
              <p:cNvSpPr>
                <a:spLocks noChangeAspect="1"/>
              </p:cNvSpPr>
              <p:nvPr/>
            </p:nvSpPr>
            <p:spPr>
              <a:xfrm flipV="1">
                <a:off x="3391" y="1020"/>
                <a:ext cx="341" cy="21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99" name="任意多边形 231498"/>
              <p:cNvSpPr>
                <a:spLocks noChangeAspect="1"/>
              </p:cNvSpPr>
              <p:nvPr/>
            </p:nvSpPr>
            <p:spPr>
              <a:xfrm>
                <a:off x="3732" y="975"/>
                <a:ext cx="60" cy="45"/>
              </a:xfrm>
              <a:custGeom>
                <a:avLst/>
                <a:gdLst/>
                <a:ahLst/>
                <a:cxnLst/>
                <a:rect l="0" t="0" r="0" b="0"/>
                <a:pathLst>
                  <a:path w="270" h="198">
                    <a:moveTo>
                      <a:pt x="218" y="0"/>
                    </a:moveTo>
                    <a:lnTo>
                      <a:pt x="270" y="82"/>
                    </a:lnTo>
                    <a:lnTo>
                      <a:pt x="0" y="198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00" name="任意多边形 231499"/>
              <p:cNvSpPr>
                <a:spLocks noChangeAspect="1"/>
              </p:cNvSpPr>
              <p:nvPr/>
            </p:nvSpPr>
            <p:spPr>
              <a:xfrm>
                <a:off x="3732" y="975"/>
                <a:ext cx="60" cy="45"/>
              </a:xfrm>
              <a:custGeom>
                <a:avLst/>
                <a:gdLst/>
                <a:ahLst/>
                <a:cxnLst/>
                <a:rect l="0" t="0" r="0" b="0"/>
                <a:pathLst>
                  <a:path w="270" h="198">
                    <a:moveTo>
                      <a:pt x="218" y="0"/>
                    </a:moveTo>
                    <a:lnTo>
                      <a:pt x="270" y="82"/>
                    </a:lnTo>
                    <a:lnTo>
                      <a:pt x="0" y="198"/>
                    </a:lnTo>
                    <a:lnTo>
                      <a:pt x="21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01" name="直接连接符 231500"/>
              <p:cNvSpPr>
                <a:spLocks noChangeAspect="1"/>
              </p:cNvSpPr>
              <p:nvPr/>
            </p:nvSpPr>
            <p:spPr>
              <a:xfrm>
                <a:off x="3732" y="1020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502" name="直接连接符 231501"/>
            <p:cNvSpPr>
              <a:spLocks noChangeAspect="1"/>
            </p:cNvSpPr>
            <p:nvPr/>
          </p:nvSpPr>
          <p:spPr>
            <a:xfrm>
              <a:off x="3403" y="123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03" name="矩形 231502"/>
            <p:cNvSpPr>
              <a:spLocks noChangeAspect="1"/>
            </p:cNvSpPr>
            <p:nvPr/>
          </p:nvSpPr>
          <p:spPr>
            <a:xfrm>
              <a:off x="1283" y="3526"/>
              <a:ext cx="113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R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1504" name="矩形 231503"/>
            <p:cNvSpPr>
              <a:spLocks noChangeAspect="1"/>
            </p:cNvSpPr>
            <p:nvPr/>
          </p:nvSpPr>
          <p:spPr>
            <a:xfrm>
              <a:off x="3150" y="981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P″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1505" name="矩形 231504"/>
            <p:cNvSpPr>
              <a:spLocks noChangeAspect="1"/>
            </p:cNvSpPr>
            <p:nvPr/>
          </p:nvSpPr>
          <p:spPr>
            <a:xfrm>
              <a:off x="3141" y="663"/>
              <a:ext cx="338" cy="26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Q″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31506" name="组合 231505"/>
            <p:cNvGrpSpPr/>
            <p:nvPr/>
          </p:nvGrpSpPr>
          <p:grpSpPr>
            <a:xfrm>
              <a:off x="3403" y="436"/>
              <a:ext cx="537" cy="803"/>
              <a:chOff x="3391" y="436"/>
              <a:chExt cx="537" cy="803"/>
            </a:xfrm>
          </p:grpSpPr>
          <p:sp>
            <p:nvSpPr>
              <p:cNvPr id="231507" name="直接连接符 231506"/>
              <p:cNvSpPr>
                <a:spLocks noChangeAspect="1"/>
              </p:cNvSpPr>
              <p:nvPr/>
            </p:nvSpPr>
            <p:spPr>
              <a:xfrm flipH="1">
                <a:off x="3712" y="709"/>
                <a:ext cx="114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08" name="矩形 231507"/>
              <p:cNvSpPr>
                <a:spLocks noChangeAspect="1"/>
              </p:cNvSpPr>
              <p:nvPr/>
            </p:nvSpPr>
            <p:spPr>
              <a:xfrm>
                <a:off x="3702" y="436"/>
                <a:ext cx="226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R2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09" name="直接连接符 231508"/>
              <p:cNvSpPr>
                <a:spLocks noChangeAspect="1"/>
              </p:cNvSpPr>
              <p:nvPr/>
            </p:nvSpPr>
            <p:spPr>
              <a:xfrm flipH="1">
                <a:off x="3680" y="709"/>
                <a:ext cx="32" cy="5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0" name="直接连接符 231509"/>
              <p:cNvSpPr>
                <a:spLocks noChangeAspect="1"/>
              </p:cNvSpPr>
              <p:nvPr/>
            </p:nvSpPr>
            <p:spPr>
              <a:xfrm flipV="1">
                <a:off x="3391" y="818"/>
                <a:ext cx="256" cy="42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1" name="任意多边形 231510"/>
              <p:cNvSpPr>
                <a:spLocks noChangeAspect="1"/>
              </p:cNvSpPr>
              <p:nvPr/>
            </p:nvSpPr>
            <p:spPr>
              <a:xfrm>
                <a:off x="3647" y="758"/>
                <a:ext cx="42" cy="60"/>
              </a:xfrm>
              <a:custGeom>
                <a:avLst/>
                <a:gdLst/>
                <a:ahLst/>
                <a:cxnLst/>
                <a:rect l="0" t="0" r="0" b="0"/>
                <a:pathLst>
                  <a:path w="191" h="273">
                    <a:moveTo>
                      <a:pt x="109" y="0"/>
                    </a:moveTo>
                    <a:lnTo>
                      <a:pt x="191" y="51"/>
                    </a:lnTo>
                    <a:lnTo>
                      <a:pt x="0" y="27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2" name="任意多边形 231511"/>
              <p:cNvSpPr>
                <a:spLocks noChangeAspect="1"/>
              </p:cNvSpPr>
              <p:nvPr/>
            </p:nvSpPr>
            <p:spPr>
              <a:xfrm>
                <a:off x="3647" y="758"/>
                <a:ext cx="42" cy="60"/>
              </a:xfrm>
              <a:custGeom>
                <a:avLst/>
                <a:gdLst/>
                <a:ahLst/>
                <a:cxnLst/>
                <a:rect l="0" t="0" r="0" b="0"/>
                <a:pathLst>
                  <a:path w="191" h="273">
                    <a:moveTo>
                      <a:pt x="109" y="0"/>
                    </a:moveTo>
                    <a:lnTo>
                      <a:pt x="191" y="51"/>
                    </a:lnTo>
                    <a:lnTo>
                      <a:pt x="0" y="273"/>
                    </a:lnTo>
                    <a:lnTo>
                      <a:pt x="10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3" name="直接连接符 231512"/>
              <p:cNvSpPr>
                <a:spLocks noChangeAspect="1"/>
              </p:cNvSpPr>
              <p:nvPr/>
            </p:nvSpPr>
            <p:spPr>
              <a:xfrm>
                <a:off x="3647" y="818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514" name="直接连接符 231513"/>
            <p:cNvSpPr>
              <a:spLocks noChangeAspect="1"/>
            </p:cNvSpPr>
            <p:nvPr/>
          </p:nvSpPr>
          <p:spPr>
            <a:xfrm>
              <a:off x="3403" y="1239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515" name="组合 231514"/>
            <p:cNvGrpSpPr/>
            <p:nvPr/>
          </p:nvGrpSpPr>
          <p:grpSpPr>
            <a:xfrm>
              <a:off x="1164" y="754"/>
              <a:ext cx="481" cy="396"/>
              <a:chOff x="1152" y="754"/>
              <a:chExt cx="481" cy="396"/>
            </a:xfrm>
          </p:grpSpPr>
          <p:sp>
            <p:nvSpPr>
              <p:cNvPr id="231516" name="矩形 231515"/>
              <p:cNvSpPr>
                <a:spLocks noChangeAspect="1"/>
              </p:cNvSpPr>
              <p:nvPr/>
            </p:nvSpPr>
            <p:spPr>
              <a:xfrm>
                <a:off x="1295" y="754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P′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17" name="直接连接符 231516"/>
              <p:cNvSpPr>
                <a:spLocks noChangeAspect="1"/>
              </p:cNvSpPr>
              <p:nvPr/>
            </p:nvSpPr>
            <p:spPr>
              <a:xfrm flipV="1">
                <a:off x="1152" y="994"/>
                <a:ext cx="156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18" name="直接连接符 231517"/>
              <p:cNvSpPr>
                <a:spLocks noChangeAspect="1"/>
              </p:cNvSpPr>
              <p:nvPr/>
            </p:nvSpPr>
            <p:spPr>
              <a:xfrm>
                <a:off x="1308" y="994"/>
                <a:ext cx="16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19" name="组合 231518"/>
            <p:cNvGrpSpPr/>
            <p:nvPr/>
          </p:nvGrpSpPr>
          <p:grpSpPr>
            <a:xfrm>
              <a:off x="1377" y="391"/>
              <a:ext cx="478" cy="515"/>
              <a:chOff x="1365" y="391"/>
              <a:chExt cx="478" cy="515"/>
            </a:xfrm>
          </p:grpSpPr>
          <p:sp>
            <p:nvSpPr>
              <p:cNvPr id="231520" name="矩形 231519"/>
              <p:cNvSpPr>
                <a:spLocks noChangeAspect="1"/>
              </p:cNvSpPr>
              <p:nvPr/>
            </p:nvSpPr>
            <p:spPr>
              <a:xfrm>
                <a:off x="1409" y="391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Q′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21" name="直接连接符 231520"/>
              <p:cNvSpPr>
                <a:spLocks noChangeAspect="1"/>
              </p:cNvSpPr>
              <p:nvPr/>
            </p:nvSpPr>
            <p:spPr>
              <a:xfrm flipH="1" flipV="1">
                <a:off x="1613" y="676"/>
                <a:ext cx="230" cy="23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2" name="直接连接符 231521"/>
              <p:cNvSpPr>
                <a:spLocks noChangeAspect="1"/>
              </p:cNvSpPr>
              <p:nvPr/>
            </p:nvSpPr>
            <p:spPr>
              <a:xfrm flipH="1">
                <a:off x="1365" y="676"/>
                <a:ext cx="248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23" name="组合 231522"/>
            <p:cNvGrpSpPr/>
            <p:nvPr/>
          </p:nvGrpSpPr>
          <p:grpSpPr>
            <a:xfrm>
              <a:off x="1164" y="2840"/>
              <a:ext cx="367" cy="387"/>
              <a:chOff x="1152" y="2840"/>
              <a:chExt cx="367" cy="387"/>
            </a:xfrm>
          </p:grpSpPr>
          <p:sp>
            <p:nvSpPr>
              <p:cNvPr id="231524" name="矩形 231523"/>
              <p:cNvSpPr>
                <a:spLocks noChangeAspect="1"/>
              </p:cNvSpPr>
              <p:nvPr/>
            </p:nvSpPr>
            <p:spPr>
              <a:xfrm>
                <a:off x="1389" y="2840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P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25" name="直接连接符 231524"/>
              <p:cNvSpPr>
                <a:spLocks noChangeAspect="1"/>
              </p:cNvSpPr>
              <p:nvPr/>
            </p:nvSpPr>
            <p:spPr>
              <a:xfrm flipV="1">
                <a:off x="1152" y="3065"/>
                <a:ext cx="161" cy="16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26" name="直接连接符 231525"/>
              <p:cNvSpPr>
                <a:spLocks noChangeAspect="1"/>
              </p:cNvSpPr>
              <p:nvPr/>
            </p:nvSpPr>
            <p:spPr>
              <a:xfrm>
                <a:off x="1313" y="3065"/>
                <a:ext cx="206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27" name="组合 231526"/>
            <p:cNvGrpSpPr/>
            <p:nvPr/>
          </p:nvGrpSpPr>
          <p:grpSpPr>
            <a:xfrm>
              <a:off x="1585" y="3249"/>
              <a:ext cx="270" cy="374"/>
              <a:chOff x="1573" y="3249"/>
              <a:chExt cx="270" cy="374"/>
            </a:xfrm>
          </p:grpSpPr>
          <p:sp>
            <p:nvSpPr>
              <p:cNvPr id="231528" name="矩形 231527"/>
              <p:cNvSpPr>
                <a:spLocks noChangeAspect="1"/>
              </p:cNvSpPr>
              <p:nvPr/>
            </p:nvSpPr>
            <p:spPr>
              <a:xfrm>
                <a:off x="1640" y="3249"/>
                <a:ext cx="113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chemeClr val="accent2"/>
                    </a:solidFill>
                    <a:latin typeface="宋体" charset="-122"/>
                    <a:ea typeface="宋体" charset="-122"/>
                  </a:rPr>
                  <a:t>Q</a:t>
                </a:r>
                <a:endPara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29" name="直接连接符 231528"/>
              <p:cNvSpPr>
                <a:spLocks noChangeAspect="1"/>
              </p:cNvSpPr>
              <p:nvPr/>
            </p:nvSpPr>
            <p:spPr>
              <a:xfrm flipH="1" flipV="1">
                <a:off x="1739" y="3520"/>
                <a:ext cx="104" cy="10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30" name="直接连接符 231529"/>
              <p:cNvSpPr>
                <a:spLocks noChangeAspect="1"/>
              </p:cNvSpPr>
              <p:nvPr/>
            </p:nvSpPr>
            <p:spPr>
              <a:xfrm flipH="1">
                <a:off x="1573" y="3520"/>
                <a:ext cx="16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31" name="组合 231530"/>
            <p:cNvGrpSpPr/>
            <p:nvPr/>
          </p:nvGrpSpPr>
          <p:grpSpPr>
            <a:xfrm>
              <a:off x="3108" y="1298"/>
              <a:ext cx="371" cy="374"/>
              <a:chOff x="3096" y="1298"/>
              <a:chExt cx="371" cy="374"/>
            </a:xfrm>
          </p:grpSpPr>
          <p:sp>
            <p:nvSpPr>
              <p:cNvPr id="231532" name="矩形 231531"/>
              <p:cNvSpPr>
                <a:spLocks noChangeAspect="1"/>
              </p:cNvSpPr>
              <p:nvPr/>
            </p:nvSpPr>
            <p:spPr>
              <a:xfrm>
                <a:off x="3129" y="1298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R″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33" name="直接连接符 231532"/>
              <p:cNvSpPr>
                <a:spLocks noChangeAspect="1"/>
              </p:cNvSpPr>
              <p:nvPr/>
            </p:nvSpPr>
            <p:spPr>
              <a:xfrm flipV="1">
                <a:off x="3096" y="1564"/>
                <a:ext cx="107" cy="10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34" name="直接连接符 231533"/>
              <p:cNvSpPr>
                <a:spLocks noChangeAspect="1"/>
              </p:cNvSpPr>
              <p:nvPr/>
            </p:nvSpPr>
            <p:spPr>
              <a:xfrm>
                <a:off x="3203" y="1564"/>
                <a:ext cx="145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35" name="组合 231534"/>
            <p:cNvGrpSpPr/>
            <p:nvPr/>
          </p:nvGrpSpPr>
          <p:grpSpPr>
            <a:xfrm>
              <a:off x="1206" y="1344"/>
              <a:ext cx="362" cy="328"/>
              <a:chOff x="1194" y="1344"/>
              <a:chExt cx="362" cy="328"/>
            </a:xfrm>
          </p:grpSpPr>
          <p:sp>
            <p:nvSpPr>
              <p:cNvPr id="231536" name="矩形 231535"/>
              <p:cNvSpPr>
                <a:spLocks noChangeAspect="1"/>
              </p:cNvSpPr>
              <p:nvPr/>
            </p:nvSpPr>
            <p:spPr>
              <a:xfrm>
                <a:off x="1218" y="1344"/>
                <a:ext cx="338" cy="26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800" b="1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R′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37" name="直接连接符 231536"/>
              <p:cNvSpPr>
                <a:spLocks noChangeAspect="1"/>
              </p:cNvSpPr>
              <p:nvPr/>
            </p:nvSpPr>
            <p:spPr>
              <a:xfrm flipH="1" flipV="1">
                <a:off x="1402" y="1593"/>
                <a:ext cx="80" cy="7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38" name="直接连接符 231537"/>
              <p:cNvSpPr>
                <a:spLocks noChangeAspect="1"/>
              </p:cNvSpPr>
              <p:nvPr/>
            </p:nvSpPr>
            <p:spPr>
              <a:xfrm flipH="1">
                <a:off x="1194" y="1593"/>
                <a:ext cx="208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539" name="直接连接符 231538"/>
            <p:cNvSpPr>
              <a:spLocks noChangeAspect="1"/>
            </p:cNvSpPr>
            <p:nvPr/>
          </p:nvSpPr>
          <p:spPr>
            <a:xfrm>
              <a:off x="995" y="1239"/>
              <a:ext cx="1" cy="98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0" name="直接连接符 231539"/>
            <p:cNvSpPr>
              <a:spLocks noChangeAspect="1"/>
            </p:cNvSpPr>
            <p:nvPr/>
          </p:nvSpPr>
          <p:spPr>
            <a:xfrm flipV="1">
              <a:off x="2137" y="1239"/>
              <a:ext cx="1" cy="98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1" name="任意多边形 231540"/>
            <p:cNvSpPr>
              <a:spLocks noChangeAspect="1"/>
            </p:cNvSpPr>
            <p:nvPr/>
          </p:nvSpPr>
          <p:spPr>
            <a:xfrm>
              <a:off x="1855" y="746"/>
              <a:ext cx="282" cy="493"/>
            </a:xfrm>
            <a:custGeom>
              <a:avLst/>
              <a:gdLst/>
              <a:ahLst/>
              <a:cxnLst/>
              <a:rect l="0" t="0" r="0" b="0"/>
              <a:pathLst>
                <a:path w="1282" h="2239">
                  <a:moveTo>
                    <a:pt x="1282" y="2239"/>
                  </a:moveTo>
                  <a:lnTo>
                    <a:pt x="1279" y="2096"/>
                  </a:lnTo>
                  <a:lnTo>
                    <a:pt x="1267" y="1955"/>
                  </a:lnTo>
                  <a:lnTo>
                    <a:pt x="1248" y="1815"/>
                  </a:lnTo>
                  <a:lnTo>
                    <a:pt x="1220" y="1675"/>
                  </a:lnTo>
                  <a:lnTo>
                    <a:pt x="1186" y="1537"/>
                  </a:lnTo>
                  <a:lnTo>
                    <a:pt x="1144" y="1401"/>
                  </a:lnTo>
                  <a:lnTo>
                    <a:pt x="1094" y="1267"/>
                  </a:lnTo>
                  <a:lnTo>
                    <a:pt x="1037" y="1137"/>
                  </a:lnTo>
                  <a:lnTo>
                    <a:pt x="974" y="1011"/>
                  </a:lnTo>
                  <a:lnTo>
                    <a:pt x="903" y="887"/>
                  </a:lnTo>
                  <a:lnTo>
                    <a:pt x="826" y="768"/>
                  </a:lnTo>
                  <a:lnTo>
                    <a:pt x="742" y="653"/>
                  </a:lnTo>
                  <a:lnTo>
                    <a:pt x="652" y="542"/>
                  </a:lnTo>
                  <a:lnTo>
                    <a:pt x="556" y="437"/>
                  </a:lnTo>
                  <a:lnTo>
                    <a:pt x="456" y="338"/>
                  </a:lnTo>
                  <a:lnTo>
                    <a:pt x="348" y="244"/>
                  </a:lnTo>
                  <a:lnTo>
                    <a:pt x="237" y="157"/>
                  </a:lnTo>
                  <a:lnTo>
                    <a:pt x="121" y="75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2" name="任意多边形 231541"/>
            <p:cNvSpPr>
              <a:spLocks noChangeAspect="1"/>
            </p:cNvSpPr>
            <p:nvPr/>
          </p:nvSpPr>
          <p:spPr>
            <a:xfrm>
              <a:off x="995" y="832"/>
              <a:ext cx="169" cy="407"/>
            </a:xfrm>
            <a:custGeom>
              <a:avLst/>
              <a:gdLst/>
              <a:ahLst/>
              <a:cxnLst/>
              <a:rect l="0" t="0" r="0" b="0"/>
              <a:pathLst>
                <a:path w="771" h="1846">
                  <a:moveTo>
                    <a:pt x="771" y="0"/>
                  </a:moveTo>
                  <a:lnTo>
                    <a:pt x="669" y="106"/>
                  </a:lnTo>
                  <a:lnTo>
                    <a:pt x="574" y="218"/>
                  </a:lnTo>
                  <a:lnTo>
                    <a:pt x="486" y="334"/>
                  </a:lnTo>
                  <a:lnTo>
                    <a:pt x="404" y="456"/>
                  </a:lnTo>
                  <a:lnTo>
                    <a:pt x="329" y="582"/>
                  </a:lnTo>
                  <a:lnTo>
                    <a:pt x="261" y="712"/>
                  </a:lnTo>
                  <a:lnTo>
                    <a:pt x="200" y="846"/>
                  </a:lnTo>
                  <a:lnTo>
                    <a:pt x="148" y="983"/>
                  </a:lnTo>
                  <a:lnTo>
                    <a:pt x="103" y="1122"/>
                  </a:lnTo>
                  <a:lnTo>
                    <a:pt x="67" y="1265"/>
                  </a:lnTo>
                  <a:lnTo>
                    <a:pt x="38" y="1408"/>
                  </a:lnTo>
                  <a:lnTo>
                    <a:pt x="17" y="1553"/>
                  </a:lnTo>
                  <a:lnTo>
                    <a:pt x="5" y="1699"/>
                  </a:lnTo>
                  <a:lnTo>
                    <a:pt x="0" y="184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3" name="直接连接符 231542"/>
            <p:cNvSpPr>
              <a:spLocks noChangeAspect="1"/>
            </p:cNvSpPr>
            <p:nvPr/>
          </p:nvSpPr>
          <p:spPr>
            <a:xfrm>
              <a:off x="1566" y="2219"/>
              <a:ext cx="571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4" name="直接连接符 231543"/>
            <p:cNvSpPr>
              <a:spLocks noChangeAspect="1"/>
            </p:cNvSpPr>
            <p:nvPr/>
          </p:nvSpPr>
          <p:spPr>
            <a:xfrm>
              <a:off x="995" y="2219"/>
              <a:ext cx="571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5" name="直接连接符 231544"/>
            <p:cNvSpPr>
              <a:spLocks noChangeAspect="1"/>
            </p:cNvSpPr>
            <p:nvPr/>
          </p:nvSpPr>
          <p:spPr>
            <a:xfrm>
              <a:off x="831" y="1239"/>
              <a:ext cx="17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6" name="直接连接符 231545"/>
            <p:cNvSpPr>
              <a:spLocks noChangeAspect="1"/>
            </p:cNvSpPr>
            <p:nvPr/>
          </p:nvSpPr>
          <p:spPr>
            <a:xfrm>
              <a:off x="1050" y="1239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7" name="直接连接符 231546"/>
            <p:cNvSpPr>
              <a:spLocks noChangeAspect="1"/>
            </p:cNvSpPr>
            <p:nvPr/>
          </p:nvSpPr>
          <p:spPr>
            <a:xfrm>
              <a:off x="1130" y="1239"/>
              <a:ext cx="20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8" name="直接连接符 231547"/>
            <p:cNvSpPr>
              <a:spLocks noChangeAspect="1"/>
            </p:cNvSpPr>
            <p:nvPr/>
          </p:nvSpPr>
          <p:spPr>
            <a:xfrm>
              <a:off x="1374" y="1239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49" name="直接连接符 231548"/>
            <p:cNvSpPr>
              <a:spLocks noChangeAspect="1"/>
            </p:cNvSpPr>
            <p:nvPr/>
          </p:nvSpPr>
          <p:spPr>
            <a:xfrm>
              <a:off x="1454" y="1239"/>
              <a:ext cx="20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0" name="直接连接符 231549"/>
            <p:cNvSpPr>
              <a:spLocks noChangeAspect="1"/>
            </p:cNvSpPr>
            <p:nvPr/>
          </p:nvSpPr>
          <p:spPr>
            <a:xfrm>
              <a:off x="1697" y="1239"/>
              <a:ext cx="41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1" name="直接连接符 231550"/>
            <p:cNvSpPr>
              <a:spLocks noChangeAspect="1"/>
            </p:cNvSpPr>
            <p:nvPr/>
          </p:nvSpPr>
          <p:spPr>
            <a:xfrm>
              <a:off x="1778" y="1239"/>
              <a:ext cx="20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2" name="直接连接符 231551"/>
            <p:cNvSpPr>
              <a:spLocks noChangeAspect="1"/>
            </p:cNvSpPr>
            <p:nvPr/>
          </p:nvSpPr>
          <p:spPr>
            <a:xfrm>
              <a:off x="2021" y="1239"/>
              <a:ext cx="4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3" name="直接连接符 231552"/>
            <p:cNvSpPr>
              <a:spLocks noChangeAspect="1"/>
            </p:cNvSpPr>
            <p:nvPr/>
          </p:nvSpPr>
          <p:spPr>
            <a:xfrm>
              <a:off x="2101" y="1239"/>
              <a:ext cx="179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4" name="直接连接符 231553"/>
            <p:cNvSpPr>
              <a:spLocks noChangeAspect="1"/>
            </p:cNvSpPr>
            <p:nvPr/>
          </p:nvSpPr>
          <p:spPr>
            <a:xfrm>
              <a:off x="1164" y="1239"/>
              <a:ext cx="2" cy="43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5" name="直接连接符 231554"/>
            <p:cNvSpPr>
              <a:spLocks noChangeAspect="1"/>
            </p:cNvSpPr>
            <p:nvPr/>
          </p:nvSpPr>
          <p:spPr>
            <a:xfrm>
              <a:off x="1164" y="1672"/>
              <a:ext cx="691" cy="1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6" name="直接连接符 231555"/>
            <p:cNvSpPr>
              <a:spLocks noChangeAspect="1"/>
            </p:cNvSpPr>
            <p:nvPr/>
          </p:nvSpPr>
          <p:spPr>
            <a:xfrm flipV="1">
              <a:off x="1855" y="1239"/>
              <a:ext cx="1" cy="43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7" name="直接连接符 231556"/>
            <p:cNvSpPr>
              <a:spLocks noChangeAspect="1"/>
            </p:cNvSpPr>
            <p:nvPr/>
          </p:nvSpPr>
          <p:spPr>
            <a:xfrm flipV="1">
              <a:off x="1855" y="746"/>
              <a:ext cx="1" cy="493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8" name="直接连接符 231557"/>
            <p:cNvSpPr>
              <a:spLocks noChangeAspect="1"/>
            </p:cNvSpPr>
            <p:nvPr/>
          </p:nvSpPr>
          <p:spPr>
            <a:xfrm>
              <a:off x="1164" y="832"/>
              <a:ext cx="2" cy="40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59" name="任意多边形 231558"/>
            <p:cNvSpPr>
              <a:spLocks noChangeAspect="1"/>
            </p:cNvSpPr>
            <p:nvPr/>
          </p:nvSpPr>
          <p:spPr>
            <a:xfrm>
              <a:off x="1855" y="2851"/>
              <a:ext cx="282" cy="986"/>
            </a:xfrm>
            <a:custGeom>
              <a:avLst/>
              <a:gdLst/>
              <a:ahLst/>
              <a:cxnLst/>
              <a:rect l="0" t="0" r="0" b="0"/>
              <a:pathLst>
                <a:path w="1281" h="4479">
                  <a:moveTo>
                    <a:pt x="0" y="4479"/>
                  </a:moveTo>
                  <a:lnTo>
                    <a:pt x="124" y="4401"/>
                  </a:lnTo>
                  <a:lnTo>
                    <a:pt x="243" y="4317"/>
                  </a:lnTo>
                  <a:lnTo>
                    <a:pt x="357" y="4227"/>
                  </a:lnTo>
                  <a:lnTo>
                    <a:pt x="467" y="4129"/>
                  </a:lnTo>
                  <a:lnTo>
                    <a:pt x="569" y="4027"/>
                  </a:lnTo>
                  <a:lnTo>
                    <a:pt x="667" y="3918"/>
                  </a:lnTo>
                  <a:lnTo>
                    <a:pt x="758" y="3804"/>
                  </a:lnTo>
                  <a:lnTo>
                    <a:pt x="844" y="3685"/>
                  </a:lnTo>
                  <a:lnTo>
                    <a:pt x="921" y="3561"/>
                  </a:lnTo>
                  <a:lnTo>
                    <a:pt x="992" y="3434"/>
                  </a:lnTo>
                  <a:lnTo>
                    <a:pt x="1055" y="3303"/>
                  </a:lnTo>
                  <a:lnTo>
                    <a:pt x="1111" y="3168"/>
                  </a:lnTo>
                  <a:lnTo>
                    <a:pt x="1160" y="3030"/>
                  </a:lnTo>
                  <a:lnTo>
                    <a:pt x="1199" y="2889"/>
                  </a:lnTo>
                  <a:lnTo>
                    <a:pt x="1233" y="2748"/>
                  </a:lnTo>
                  <a:lnTo>
                    <a:pt x="1257" y="2603"/>
                  </a:lnTo>
                  <a:lnTo>
                    <a:pt x="1274" y="2458"/>
                  </a:lnTo>
                  <a:lnTo>
                    <a:pt x="1281" y="2312"/>
                  </a:lnTo>
                  <a:lnTo>
                    <a:pt x="1281" y="2166"/>
                  </a:lnTo>
                  <a:lnTo>
                    <a:pt x="1274" y="2021"/>
                  </a:lnTo>
                  <a:lnTo>
                    <a:pt x="1257" y="1876"/>
                  </a:lnTo>
                  <a:lnTo>
                    <a:pt x="1233" y="1732"/>
                  </a:lnTo>
                  <a:lnTo>
                    <a:pt x="1199" y="1590"/>
                  </a:lnTo>
                  <a:lnTo>
                    <a:pt x="1160" y="1449"/>
                  </a:lnTo>
                  <a:lnTo>
                    <a:pt x="1111" y="1311"/>
                  </a:lnTo>
                  <a:lnTo>
                    <a:pt x="1055" y="1176"/>
                  </a:lnTo>
                  <a:lnTo>
                    <a:pt x="992" y="1045"/>
                  </a:lnTo>
                  <a:lnTo>
                    <a:pt x="921" y="918"/>
                  </a:lnTo>
                  <a:lnTo>
                    <a:pt x="844" y="794"/>
                  </a:lnTo>
                  <a:lnTo>
                    <a:pt x="758" y="675"/>
                  </a:lnTo>
                  <a:lnTo>
                    <a:pt x="667" y="561"/>
                  </a:lnTo>
                  <a:lnTo>
                    <a:pt x="569" y="452"/>
                  </a:lnTo>
                  <a:lnTo>
                    <a:pt x="467" y="349"/>
                  </a:lnTo>
                  <a:lnTo>
                    <a:pt x="357" y="252"/>
                  </a:lnTo>
                  <a:lnTo>
                    <a:pt x="243" y="162"/>
                  </a:lnTo>
                  <a:lnTo>
                    <a:pt x="124" y="78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60" name="直接连接符 231559"/>
            <p:cNvSpPr>
              <a:spLocks noChangeAspect="1"/>
            </p:cNvSpPr>
            <p:nvPr/>
          </p:nvSpPr>
          <p:spPr>
            <a:xfrm flipV="1">
              <a:off x="1855" y="2851"/>
              <a:ext cx="1" cy="98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61" name="任意多边形 231560"/>
            <p:cNvSpPr>
              <a:spLocks noChangeAspect="1"/>
            </p:cNvSpPr>
            <p:nvPr/>
          </p:nvSpPr>
          <p:spPr>
            <a:xfrm>
              <a:off x="995" y="2937"/>
              <a:ext cx="169" cy="812"/>
            </a:xfrm>
            <a:custGeom>
              <a:avLst/>
              <a:gdLst/>
              <a:ahLst/>
              <a:cxnLst/>
              <a:rect l="0" t="0" r="0" b="0"/>
              <a:pathLst>
                <a:path w="771" h="3691">
                  <a:moveTo>
                    <a:pt x="771" y="0"/>
                  </a:moveTo>
                  <a:lnTo>
                    <a:pt x="669" y="106"/>
                  </a:lnTo>
                  <a:lnTo>
                    <a:pt x="574" y="217"/>
                  </a:lnTo>
                  <a:lnTo>
                    <a:pt x="486" y="335"/>
                  </a:lnTo>
                  <a:lnTo>
                    <a:pt x="404" y="456"/>
                  </a:lnTo>
                  <a:lnTo>
                    <a:pt x="329" y="582"/>
                  </a:lnTo>
                  <a:lnTo>
                    <a:pt x="261" y="711"/>
                  </a:lnTo>
                  <a:lnTo>
                    <a:pt x="200" y="845"/>
                  </a:lnTo>
                  <a:lnTo>
                    <a:pt x="148" y="982"/>
                  </a:lnTo>
                  <a:lnTo>
                    <a:pt x="103" y="1121"/>
                  </a:lnTo>
                  <a:lnTo>
                    <a:pt x="67" y="1264"/>
                  </a:lnTo>
                  <a:lnTo>
                    <a:pt x="38" y="1408"/>
                  </a:lnTo>
                  <a:lnTo>
                    <a:pt x="17" y="1553"/>
                  </a:lnTo>
                  <a:lnTo>
                    <a:pt x="5" y="1700"/>
                  </a:lnTo>
                  <a:lnTo>
                    <a:pt x="0" y="1845"/>
                  </a:lnTo>
                  <a:lnTo>
                    <a:pt x="5" y="1992"/>
                  </a:lnTo>
                  <a:lnTo>
                    <a:pt x="17" y="2138"/>
                  </a:lnTo>
                  <a:lnTo>
                    <a:pt x="38" y="2283"/>
                  </a:lnTo>
                  <a:lnTo>
                    <a:pt x="67" y="2427"/>
                  </a:lnTo>
                  <a:lnTo>
                    <a:pt x="103" y="2569"/>
                  </a:lnTo>
                  <a:lnTo>
                    <a:pt x="148" y="2709"/>
                  </a:lnTo>
                  <a:lnTo>
                    <a:pt x="200" y="2846"/>
                  </a:lnTo>
                  <a:lnTo>
                    <a:pt x="261" y="2979"/>
                  </a:lnTo>
                  <a:lnTo>
                    <a:pt x="329" y="3110"/>
                  </a:lnTo>
                  <a:lnTo>
                    <a:pt x="404" y="3236"/>
                  </a:lnTo>
                  <a:lnTo>
                    <a:pt x="486" y="3357"/>
                  </a:lnTo>
                  <a:lnTo>
                    <a:pt x="574" y="3473"/>
                  </a:lnTo>
                  <a:lnTo>
                    <a:pt x="669" y="3585"/>
                  </a:lnTo>
                  <a:lnTo>
                    <a:pt x="771" y="3691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62" name="直接连接符 231561"/>
            <p:cNvSpPr>
              <a:spLocks noChangeAspect="1"/>
            </p:cNvSpPr>
            <p:nvPr/>
          </p:nvSpPr>
          <p:spPr>
            <a:xfrm>
              <a:off x="1164" y="2937"/>
              <a:ext cx="2" cy="81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63" name="任意多边形 231562"/>
            <p:cNvSpPr>
              <a:spLocks noChangeAspect="1"/>
            </p:cNvSpPr>
            <p:nvPr/>
          </p:nvSpPr>
          <p:spPr>
            <a:xfrm>
              <a:off x="1164" y="2772"/>
              <a:ext cx="691" cy="165"/>
            </a:xfrm>
            <a:custGeom>
              <a:avLst/>
              <a:gdLst/>
              <a:ahLst/>
              <a:cxnLst/>
              <a:rect l="0" t="0" r="0" b="0"/>
              <a:pathLst>
                <a:path w="3134" h="750">
                  <a:moveTo>
                    <a:pt x="3134" y="356"/>
                  </a:moveTo>
                  <a:lnTo>
                    <a:pt x="3005" y="285"/>
                  </a:lnTo>
                  <a:lnTo>
                    <a:pt x="2871" y="221"/>
                  </a:lnTo>
                  <a:lnTo>
                    <a:pt x="2734" y="166"/>
                  </a:lnTo>
                  <a:lnTo>
                    <a:pt x="2595" y="117"/>
                  </a:lnTo>
                  <a:lnTo>
                    <a:pt x="2452" y="78"/>
                  </a:lnTo>
                  <a:lnTo>
                    <a:pt x="2309" y="46"/>
                  </a:lnTo>
                  <a:lnTo>
                    <a:pt x="2163" y="22"/>
                  </a:lnTo>
                  <a:lnTo>
                    <a:pt x="2016" y="7"/>
                  </a:lnTo>
                  <a:lnTo>
                    <a:pt x="1869" y="0"/>
                  </a:lnTo>
                  <a:lnTo>
                    <a:pt x="1721" y="2"/>
                  </a:lnTo>
                  <a:lnTo>
                    <a:pt x="1574" y="12"/>
                  </a:lnTo>
                  <a:lnTo>
                    <a:pt x="1427" y="30"/>
                  </a:lnTo>
                  <a:lnTo>
                    <a:pt x="1282" y="58"/>
                  </a:lnTo>
                  <a:lnTo>
                    <a:pt x="1138" y="92"/>
                  </a:lnTo>
                  <a:lnTo>
                    <a:pt x="997" y="135"/>
                  </a:lnTo>
                  <a:lnTo>
                    <a:pt x="859" y="186"/>
                  </a:lnTo>
                  <a:lnTo>
                    <a:pt x="723" y="246"/>
                  </a:lnTo>
                  <a:lnTo>
                    <a:pt x="591" y="312"/>
                  </a:lnTo>
                  <a:lnTo>
                    <a:pt x="463" y="386"/>
                  </a:lnTo>
                  <a:lnTo>
                    <a:pt x="340" y="467"/>
                  </a:lnTo>
                  <a:lnTo>
                    <a:pt x="221" y="554"/>
                  </a:lnTo>
                  <a:lnTo>
                    <a:pt x="107" y="649"/>
                  </a:lnTo>
                  <a:lnTo>
                    <a:pt x="0" y="75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1564" name="组合 231563"/>
            <p:cNvGrpSpPr/>
            <p:nvPr/>
          </p:nvGrpSpPr>
          <p:grpSpPr>
            <a:xfrm>
              <a:off x="2910" y="1239"/>
              <a:ext cx="987" cy="433"/>
              <a:chOff x="2898" y="1239"/>
              <a:chExt cx="987" cy="433"/>
            </a:xfrm>
          </p:grpSpPr>
          <p:sp>
            <p:nvSpPr>
              <p:cNvPr id="231565" name="直接连接符 231564"/>
              <p:cNvSpPr>
                <a:spLocks noChangeAspect="1"/>
              </p:cNvSpPr>
              <p:nvPr/>
            </p:nvSpPr>
            <p:spPr>
              <a:xfrm flipV="1">
                <a:off x="3883" y="1239"/>
                <a:ext cx="2" cy="43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6" name="直接连接符 231565"/>
              <p:cNvSpPr>
                <a:spLocks noChangeAspect="1"/>
              </p:cNvSpPr>
              <p:nvPr/>
            </p:nvSpPr>
            <p:spPr>
              <a:xfrm>
                <a:off x="2898" y="1239"/>
                <a:ext cx="2" cy="433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67" name="组合 231566"/>
            <p:cNvGrpSpPr/>
            <p:nvPr/>
          </p:nvGrpSpPr>
          <p:grpSpPr>
            <a:xfrm>
              <a:off x="2832" y="1672"/>
              <a:ext cx="1142" cy="1"/>
              <a:chOff x="2820" y="1672"/>
              <a:chExt cx="1142" cy="1"/>
            </a:xfrm>
          </p:grpSpPr>
          <p:sp>
            <p:nvSpPr>
              <p:cNvPr id="231568" name="直接连接符 231567"/>
              <p:cNvSpPr>
                <a:spLocks noChangeAspect="1"/>
              </p:cNvSpPr>
              <p:nvPr/>
            </p:nvSpPr>
            <p:spPr>
              <a:xfrm>
                <a:off x="3797" y="1672"/>
                <a:ext cx="165" cy="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69" name="直接连接符 231568"/>
              <p:cNvSpPr>
                <a:spLocks noChangeAspect="1"/>
              </p:cNvSpPr>
              <p:nvPr/>
            </p:nvSpPr>
            <p:spPr>
              <a:xfrm>
                <a:off x="2820" y="1672"/>
                <a:ext cx="165" cy="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570" name="组合 231569"/>
            <p:cNvGrpSpPr/>
            <p:nvPr/>
          </p:nvGrpSpPr>
          <p:grpSpPr>
            <a:xfrm>
              <a:off x="4461" y="1640"/>
              <a:ext cx="727" cy="1966"/>
              <a:chOff x="4513" y="1621"/>
              <a:chExt cx="727" cy="1966"/>
            </a:xfrm>
          </p:grpSpPr>
          <p:sp>
            <p:nvSpPr>
              <p:cNvPr id="231571" name="矩形 231570"/>
              <p:cNvSpPr>
                <a:spLocks noChangeAspect="1"/>
              </p:cNvSpPr>
              <p:nvPr/>
            </p:nvSpPr>
            <p:spPr>
              <a:xfrm>
                <a:off x="5095" y="2606"/>
                <a:ext cx="145" cy="346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chemeClr val="bg1"/>
                    </a:solidFill>
                    <a:latin typeface="宋体" charset="-122"/>
                    <a:ea typeface="宋体" charset="-122"/>
                  </a:rPr>
                  <a:t>Q</a:t>
                </a:r>
                <a:endParaRPr lang="en-US" altLang="zh-CN" sz="36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72" name="矩形 231571"/>
              <p:cNvSpPr>
                <a:spLocks noChangeAspect="1"/>
              </p:cNvSpPr>
              <p:nvPr/>
            </p:nvSpPr>
            <p:spPr>
              <a:xfrm>
                <a:off x="4868" y="3241"/>
                <a:ext cx="145" cy="346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chemeClr val="bg1"/>
                    </a:solidFill>
                    <a:latin typeface="宋体" charset="-122"/>
                    <a:ea typeface="宋体" charset="-122"/>
                  </a:rPr>
                  <a:t>R</a:t>
                </a:r>
                <a:endParaRPr lang="en-US" altLang="zh-CN" sz="36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1573" name="直接连接符 231572"/>
              <p:cNvSpPr/>
              <p:nvPr/>
            </p:nvSpPr>
            <p:spPr>
              <a:xfrm flipV="1">
                <a:off x="4513" y="2016"/>
                <a:ext cx="363" cy="54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74" name="直接连接符 231573"/>
              <p:cNvSpPr/>
              <p:nvPr/>
            </p:nvSpPr>
            <p:spPr>
              <a:xfrm>
                <a:off x="4876" y="2016"/>
                <a:ext cx="31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75" name="矩形 231574"/>
              <p:cNvSpPr/>
              <p:nvPr/>
            </p:nvSpPr>
            <p:spPr>
              <a:xfrm>
                <a:off x="4866" y="1621"/>
                <a:ext cx="292" cy="4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P</a:t>
                </a:r>
              </a:p>
            </p:txBody>
          </p:sp>
        </p:grpSp>
        <p:grpSp>
          <p:nvGrpSpPr>
            <p:cNvPr id="231576" name="组合 231575"/>
            <p:cNvGrpSpPr/>
            <p:nvPr/>
          </p:nvGrpSpPr>
          <p:grpSpPr>
            <a:xfrm>
              <a:off x="2832" y="657"/>
              <a:ext cx="1160" cy="1654"/>
              <a:chOff x="2820" y="657"/>
              <a:chExt cx="1160" cy="1654"/>
            </a:xfrm>
          </p:grpSpPr>
          <p:grpSp>
            <p:nvGrpSpPr>
              <p:cNvPr id="231577" name="组合 231576"/>
              <p:cNvGrpSpPr/>
              <p:nvPr/>
            </p:nvGrpSpPr>
            <p:grpSpPr>
              <a:xfrm>
                <a:off x="2829" y="681"/>
                <a:ext cx="1151" cy="1630"/>
                <a:chOff x="2829" y="681"/>
                <a:chExt cx="1151" cy="1630"/>
              </a:xfrm>
            </p:grpSpPr>
            <p:sp>
              <p:nvSpPr>
                <p:cNvPr id="231578" name="直接连接符 231577"/>
                <p:cNvSpPr>
                  <a:spLocks noChangeAspect="1"/>
                </p:cNvSpPr>
                <p:nvPr/>
              </p:nvSpPr>
              <p:spPr>
                <a:xfrm flipH="1">
                  <a:off x="3789" y="1239"/>
                  <a:ext cx="191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79" name="直接连接符 231578"/>
                <p:cNvSpPr>
                  <a:spLocks noChangeAspect="1"/>
                </p:cNvSpPr>
                <p:nvPr/>
              </p:nvSpPr>
              <p:spPr>
                <a:xfrm flipH="1">
                  <a:off x="3709" y="1239"/>
                  <a:ext cx="40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0" name="直接连接符 231579"/>
                <p:cNvSpPr>
                  <a:spLocks noChangeAspect="1"/>
                </p:cNvSpPr>
                <p:nvPr/>
              </p:nvSpPr>
              <p:spPr>
                <a:xfrm flipH="1">
                  <a:off x="3465" y="1239"/>
                  <a:ext cx="202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1" name="直接连接符 231580"/>
                <p:cNvSpPr>
                  <a:spLocks noChangeAspect="1"/>
                </p:cNvSpPr>
                <p:nvPr/>
              </p:nvSpPr>
              <p:spPr>
                <a:xfrm flipH="1">
                  <a:off x="3142" y="1239"/>
                  <a:ext cx="203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2" name="直接连接符 231581"/>
                <p:cNvSpPr>
                  <a:spLocks noChangeAspect="1"/>
                </p:cNvSpPr>
                <p:nvPr/>
              </p:nvSpPr>
              <p:spPr>
                <a:xfrm flipH="1">
                  <a:off x="3062" y="1239"/>
                  <a:ext cx="40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3" name="直接连接符 231582"/>
                <p:cNvSpPr>
                  <a:spLocks noChangeAspect="1"/>
                </p:cNvSpPr>
                <p:nvPr/>
              </p:nvSpPr>
              <p:spPr>
                <a:xfrm flipH="1">
                  <a:off x="2829" y="1239"/>
                  <a:ext cx="193" cy="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4" name="直接连接符 231583"/>
                <p:cNvSpPr>
                  <a:spLocks noChangeAspect="1"/>
                </p:cNvSpPr>
                <p:nvPr/>
              </p:nvSpPr>
              <p:spPr>
                <a:xfrm flipV="1">
                  <a:off x="3391" y="2204"/>
                  <a:ext cx="2" cy="10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5" name="直接连接符 231584"/>
                <p:cNvSpPr>
                  <a:spLocks noChangeAspect="1"/>
                </p:cNvSpPr>
                <p:nvPr/>
              </p:nvSpPr>
              <p:spPr>
                <a:xfrm flipV="1">
                  <a:off x="3391" y="2123"/>
                  <a:ext cx="2" cy="41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6" name="直接连接符 231585"/>
                <p:cNvSpPr>
                  <a:spLocks noChangeAspect="1"/>
                </p:cNvSpPr>
                <p:nvPr/>
              </p:nvSpPr>
              <p:spPr>
                <a:xfrm flipV="1">
                  <a:off x="3391" y="1880"/>
                  <a:ext cx="2" cy="20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7" name="直接连接符 231586"/>
                <p:cNvSpPr>
                  <a:spLocks noChangeAspect="1"/>
                </p:cNvSpPr>
                <p:nvPr/>
              </p:nvSpPr>
              <p:spPr>
                <a:xfrm flipV="1">
                  <a:off x="3391" y="1800"/>
                  <a:ext cx="2" cy="4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8" name="直接连接符 231587"/>
                <p:cNvSpPr>
                  <a:spLocks noChangeAspect="1"/>
                </p:cNvSpPr>
                <p:nvPr/>
              </p:nvSpPr>
              <p:spPr>
                <a:xfrm flipV="1">
                  <a:off x="3391" y="1556"/>
                  <a:ext cx="2" cy="20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89" name="直接连接符 231588"/>
                <p:cNvSpPr>
                  <a:spLocks noChangeAspect="1"/>
                </p:cNvSpPr>
                <p:nvPr/>
              </p:nvSpPr>
              <p:spPr>
                <a:xfrm flipV="1">
                  <a:off x="3391" y="1476"/>
                  <a:ext cx="2" cy="4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90" name="直接连接符 231589"/>
                <p:cNvSpPr>
                  <a:spLocks noChangeAspect="1"/>
                </p:cNvSpPr>
                <p:nvPr/>
              </p:nvSpPr>
              <p:spPr>
                <a:xfrm flipV="1">
                  <a:off x="3391" y="1233"/>
                  <a:ext cx="2" cy="20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91" name="直接连接符 231590"/>
                <p:cNvSpPr>
                  <a:spLocks noChangeAspect="1"/>
                </p:cNvSpPr>
                <p:nvPr/>
              </p:nvSpPr>
              <p:spPr>
                <a:xfrm flipV="1">
                  <a:off x="3391" y="909"/>
                  <a:ext cx="2" cy="20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92" name="直接连接符 231591"/>
                <p:cNvSpPr>
                  <a:spLocks noChangeAspect="1"/>
                </p:cNvSpPr>
                <p:nvPr/>
              </p:nvSpPr>
              <p:spPr>
                <a:xfrm flipV="1">
                  <a:off x="3391" y="829"/>
                  <a:ext cx="2" cy="4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593" name="直接连接符 231592"/>
                <p:cNvSpPr>
                  <a:spLocks noChangeAspect="1"/>
                </p:cNvSpPr>
                <p:nvPr/>
              </p:nvSpPr>
              <p:spPr>
                <a:xfrm flipV="1">
                  <a:off x="3391" y="681"/>
                  <a:ext cx="2" cy="10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1594" name="直接连接符 231593"/>
              <p:cNvSpPr>
                <a:spLocks noChangeAspect="1"/>
              </p:cNvSpPr>
              <p:nvPr/>
            </p:nvSpPr>
            <p:spPr>
              <a:xfrm>
                <a:off x="2820" y="1672"/>
                <a:ext cx="1" cy="54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95" name="直接连接符 231594"/>
              <p:cNvSpPr>
                <a:spLocks noChangeAspect="1"/>
              </p:cNvSpPr>
              <p:nvPr/>
            </p:nvSpPr>
            <p:spPr>
              <a:xfrm>
                <a:off x="2820" y="2219"/>
                <a:ext cx="1142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96" name="直接连接符 231595"/>
              <p:cNvSpPr>
                <a:spLocks noChangeAspect="1"/>
              </p:cNvSpPr>
              <p:nvPr/>
            </p:nvSpPr>
            <p:spPr>
              <a:xfrm flipV="1">
                <a:off x="3962" y="1672"/>
                <a:ext cx="1" cy="54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97" name="任意多边形 231596"/>
              <p:cNvSpPr>
                <a:spLocks noChangeAspect="1"/>
              </p:cNvSpPr>
              <p:nvPr/>
            </p:nvSpPr>
            <p:spPr>
              <a:xfrm>
                <a:off x="2823" y="657"/>
                <a:ext cx="1134" cy="567"/>
              </a:xfrm>
              <a:custGeom>
                <a:avLst/>
                <a:gdLst/>
                <a:ahLst/>
                <a:cxnLst/>
                <a:rect l="0" t="0" r="0" b="0"/>
                <a:pathLst>
                  <a:path w="4476" h="2239">
                    <a:moveTo>
                      <a:pt x="4476" y="2239"/>
                    </a:moveTo>
                    <a:lnTo>
                      <a:pt x="4472" y="2104"/>
                    </a:lnTo>
                    <a:lnTo>
                      <a:pt x="4460" y="1969"/>
                    </a:lnTo>
                    <a:lnTo>
                      <a:pt x="4439" y="1836"/>
                    </a:lnTo>
                    <a:lnTo>
                      <a:pt x="4411" y="1703"/>
                    </a:lnTo>
                    <a:lnTo>
                      <a:pt x="4375" y="1573"/>
                    </a:lnTo>
                    <a:lnTo>
                      <a:pt x="4330" y="1444"/>
                    </a:lnTo>
                    <a:lnTo>
                      <a:pt x="4278" y="1319"/>
                    </a:lnTo>
                    <a:lnTo>
                      <a:pt x="4220" y="1198"/>
                    </a:lnTo>
                    <a:lnTo>
                      <a:pt x="4154" y="1081"/>
                    </a:lnTo>
                    <a:lnTo>
                      <a:pt x="4080" y="967"/>
                    </a:lnTo>
                    <a:lnTo>
                      <a:pt x="4000" y="857"/>
                    </a:lnTo>
                    <a:lnTo>
                      <a:pt x="3913" y="754"/>
                    </a:lnTo>
                    <a:lnTo>
                      <a:pt x="3820" y="655"/>
                    </a:lnTo>
                    <a:lnTo>
                      <a:pt x="3721" y="562"/>
                    </a:lnTo>
                    <a:lnTo>
                      <a:pt x="3618" y="476"/>
                    </a:lnTo>
                    <a:lnTo>
                      <a:pt x="3509" y="395"/>
                    </a:lnTo>
                    <a:lnTo>
                      <a:pt x="3395" y="322"/>
                    </a:lnTo>
                    <a:lnTo>
                      <a:pt x="3278" y="256"/>
                    </a:lnTo>
                    <a:lnTo>
                      <a:pt x="3157" y="196"/>
                    </a:lnTo>
                    <a:lnTo>
                      <a:pt x="3032" y="145"/>
                    </a:lnTo>
                    <a:lnTo>
                      <a:pt x="2904" y="101"/>
                    </a:lnTo>
                    <a:lnTo>
                      <a:pt x="2773" y="65"/>
                    </a:lnTo>
                    <a:lnTo>
                      <a:pt x="2642" y="36"/>
                    </a:lnTo>
                    <a:lnTo>
                      <a:pt x="2508" y="16"/>
                    </a:lnTo>
                    <a:lnTo>
                      <a:pt x="2373" y="4"/>
                    </a:lnTo>
                    <a:lnTo>
                      <a:pt x="2238" y="0"/>
                    </a:lnTo>
                    <a:lnTo>
                      <a:pt x="2103" y="4"/>
                    </a:lnTo>
                    <a:lnTo>
                      <a:pt x="1968" y="16"/>
                    </a:lnTo>
                    <a:lnTo>
                      <a:pt x="1835" y="36"/>
                    </a:lnTo>
                    <a:lnTo>
                      <a:pt x="1702" y="65"/>
                    </a:lnTo>
                    <a:lnTo>
                      <a:pt x="1572" y="101"/>
                    </a:lnTo>
                    <a:lnTo>
                      <a:pt x="1445" y="145"/>
                    </a:lnTo>
                    <a:lnTo>
                      <a:pt x="1320" y="196"/>
                    </a:lnTo>
                    <a:lnTo>
                      <a:pt x="1198" y="256"/>
                    </a:lnTo>
                    <a:lnTo>
                      <a:pt x="1080" y="322"/>
                    </a:lnTo>
                    <a:lnTo>
                      <a:pt x="967" y="395"/>
                    </a:lnTo>
                    <a:lnTo>
                      <a:pt x="858" y="476"/>
                    </a:lnTo>
                    <a:lnTo>
                      <a:pt x="754" y="562"/>
                    </a:lnTo>
                    <a:lnTo>
                      <a:pt x="655" y="655"/>
                    </a:lnTo>
                    <a:lnTo>
                      <a:pt x="563" y="754"/>
                    </a:lnTo>
                    <a:lnTo>
                      <a:pt x="476" y="857"/>
                    </a:lnTo>
                    <a:lnTo>
                      <a:pt x="396" y="967"/>
                    </a:lnTo>
                    <a:lnTo>
                      <a:pt x="323" y="1081"/>
                    </a:lnTo>
                    <a:lnTo>
                      <a:pt x="256" y="1198"/>
                    </a:lnTo>
                    <a:lnTo>
                      <a:pt x="197" y="1319"/>
                    </a:lnTo>
                    <a:lnTo>
                      <a:pt x="146" y="1444"/>
                    </a:lnTo>
                    <a:lnTo>
                      <a:pt x="102" y="1573"/>
                    </a:lnTo>
                    <a:lnTo>
                      <a:pt x="65" y="1703"/>
                    </a:lnTo>
                    <a:lnTo>
                      <a:pt x="36" y="1836"/>
                    </a:lnTo>
                    <a:lnTo>
                      <a:pt x="17" y="1969"/>
                    </a:lnTo>
                    <a:lnTo>
                      <a:pt x="4" y="2104"/>
                    </a:lnTo>
                    <a:lnTo>
                      <a:pt x="0" y="2239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98" name="直接连接符 231597"/>
              <p:cNvSpPr/>
              <p:nvPr/>
            </p:nvSpPr>
            <p:spPr>
              <a:xfrm flipV="1">
                <a:off x="2823" y="1196"/>
                <a:ext cx="0" cy="48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99" name="直接连接符 231598"/>
              <p:cNvSpPr/>
              <p:nvPr/>
            </p:nvSpPr>
            <p:spPr>
              <a:xfrm>
                <a:off x="3957" y="1196"/>
                <a:ext cx="0" cy="51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600" name="矩形 231599"/>
            <p:cNvSpPr/>
            <p:nvPr/>
          </p:nvSpPr>
          <p:spPr>
            <a:xfrm>
              <a:off x="2" y="0"/>
              <a:ext cx="4707" cy="326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sym typeface="+mn-ea"/>
                </a:rPr>
                <a:t>题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84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试分析物体的表面交线，并画全三视图。</a:t>
              </a:r>
            </a:p>
          </p:txBody>
        </p:sp>
        <p:grpSp>
          <p:nvGrpSpPr>
            <p:cNvPr id="231601" name="组合 231600"/>
            <p:cNvGrpSpPr/>
            <p:nvPr/>
          </p:nvGrpSpPr>
          <p:grpSpPr>
            <a:xfrm>
              <a:off x="2835" y="1678"/>
              <a:ext cx="1143" cy="549"/>
              <a:chOff x="2597" y="3458"/>
              <a:chExt cx="1143" cy="549"/>
            </a:xfrm>
          </p:grpSpPr>
          <p:sp>
            <p:nvSpPr>
              <p:cNvPr id="231602" name="直接连接符 231601"/>
              <p:cNvSpPr>
                <a:spLocks noChangeAspect="1"/>
              </p:cNvSpPr>
              <p:nvPr/>
            </p:nvSpPr>
            <p:spPr>
              <a:xfrm>
                <a:off x="2597" y="3458"/>
                <a:ext cx="1" cy="547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603" name="直接连接符 231602"/>
              <p:cNvSpPr>
                <a:spLocks noChangeAspect="1"/>
              </p:cNvSpPr>
              <p:nvPr/>
            </p:nvSpPr>
            <p:spPr>
              <a:xfrm>
                <a:off x="2597" y="4005"/>
                <a:ext cx="1142" cy="2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604" name="直接连接符 231603"/>
              <p:cNvSpPr>
                <a:spLocks noChangeAspect="1"/>
              </p:cNvSpPr>
              <p:nvPr/>
            </p:nvSpPr>
            <p:spPr>
              <a:xfrm flipV="1">
                <a:off x="3739" y="3458"/>
                <a:ext cx="1" cy="547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1606" name="圆角矩形标注 231605"/>
            <p:cNvSpPr/>
            <p:nvPr/>
          </p:nvSpPr>
          <p:spPr>
            <a:xfrm>
              <a:off x="2829" y="2614"/>
              <a:ext cx="926" cy="576"/>
            </a:xfrm>
            <a:prstGeom prst="wedgeRoundRectCallout">
              <a:avLst>
                <a:gd name="adj1" fmla="val 118727"/>
                <a:gd name="adj2" fmla="val -56079"/>
                <a:gd name="adj3" fmla="val 16667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侧截</a:t>
              </a:r>
            </a:p>
            <a:p>
              <a:pPr lvl="0" algn="ctr"/>
              <a:r>
                <a:rPr lang="zh-CN" altLang="en-US" sz="2800" dirty="0">
                  <a:latin typeface="黑体" charset="0"/>
                  <a:ea typeface="黑体" charset="0"/>
                </a:rPr>
                <a:t>平面</a:t>
              </a:r>
            </a:p>
          </p:txBody>
        </p:sp>
        <p:sp>
          <p:nvSpPr>
            <p:cNvPr id="231607" name="圆角矩形标注 231606"/>
            <p:cNvSpPr/>
            <p:nvPr/>
          </p:nvSpPr>
          <p:spPr>
            <a:xfrm>
              <a:off x="5005" y="955"/>
              <a:ext cx="627" cy="575"/>
            </a:xfrm>
            <a:prstGeom prst="wedgeRoundRectCallout">
              <a:avLst>
                <a:gd name="adj1" fmla="val -35417"/>
                <a:gd name="adj2" fmla="val 143106"/>
                <a:gd name="adj3" fmla="val 16667"/>
              </a:avLst>
            </a:prstGeom>
            <a:solidFill>
              <a:schemeClr val="hlink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侧截</a:t>
              </a:r>
            </a:p>
            <a:p>
              <a:pPr lvl="0" algn="l"/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平面</a:t>
              </a:r>
            </a:p>
          </p:txBody>
        </p:sp>
        <p:sp>
          <p:nvSpPr>
            <p:cNvPr id="231608" name="圆角矩形标注 231607"/>
            <p:cNvSpPr/>
            <p:nvPr/>
          </p:nvSpPr>
          <p:spPr>
            <a:xfrm>
              <a:off x="3007" y="3278"/>
              <a:ext cx="828" cy="945"/>
            </a:xfrm>
            <a:prstGeom prst="wedgeRoundRectCallout">
              <a:avLst>
                <a:gd name="adj1" fmla="val 135639"/>
                <a:gd name="adj2" fmla="val -25810"/>
                <a:gd name="adj3" fmla="val 16667"/>
              </a:avLst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 algn="l"/>
              <a:r>
                <a:rPr lang="zh-CN" altLang="en-US" sz="2800" dirty="0">
                  <a:latin typeface="黑体" charset="0"/>
                  <a:ea typeface="黑体" charset="0"/>
                </a:rPr>
                <a:t>水平截平面</a:t>
              </a:r>
            </a:p>
          </p:txBody>
        </p:sp>
      </p:grp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1867</Words>
  <Application>Kingsoft Office WPP</Application>
  <PresentationFormat>全屏显示(4:3)</PresentationFormat>
  <Paragraphs>634</Paragraphs>
  <Slides>45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Office 主题</vt:lpstr>
      <vt:lpstr>默认设计模板</vt:lpstr>
      <vt:lpstr>1_Office 主题</vt:lpstr>
      <vt:lpstr>第六讲  </vt:lpstr>
      <vt:lpstr>作业问题讲解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轴线垂直交叉的两圆柱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相贯线的特殊情况</vt:lpstr>
      <vt:lpstr>1  相贯线的性质</vt:lpstr>
      <vt:lpstr>两立体形状对相贯线形状的影响（一）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Anthony</cp:lastModifiedBy>
  <cp:revision>14</cp:revision>
  <dcterms:created xsi:type="dcterms:W3CDTF">2016-05-02T02:30:00Z</dcterms:created>
  <dcterms:modified xsi:type="dcterms:W3CDTF">2017-10-20T01:28:52Z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