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662" r:id="rId2"/>
    <p:sldId id="663" r:id="rId3"/>
    <p:sldId id="664" r:id="rId4"/>
    <p:sldId id="665" r:id="rId5"/>
    <p:sldId id="666" r:id="rId6"/>
    <p:sldId id="667" r:id="rId7"/>
    <p:sldId id="669" r:id="rId8"/>
    <p:sldId id="670" r:id="rId9"/>
    <p:sldId id="671" r:id="rId10"/>
    <p:sldId id="672" r:id="rId11"/>
    <p:sldId id="658" r:id="rId12"/>
    <p:sldId id="659" r:id="rId13"/>
    <p:sldId id="677" r:id="rId14"/>
    <p:sldId id="673" r:id="rId15"/>
    <p:sldId id="674" r:id="rId16"/>
    <p:sldId id="676" r:id="rId17"/>
    <p:sldId id="660" r:id="rId18"/>
    <p:sldId id="661" r:id="rId19"/>
    <p:sldId id="265" r:id="rId20"/>
    <p:sldId id="303" r:id="rId21"/>
    <p:sldId id="304" r:id="rId22"/>
    <p:sldId id="305" r:id="rId23"/>
    <p:sldId id="306" r:id="rId24"/>
    <p:sldId id="275" r:id="rId25"/>
    <p:sldId id="278" r:id="rId26"/>
    <p:sldId id="272" r:id="rId27"/>
    <p:sldId id="281" r:id="rId28"/>
    <p:sldId id="27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4DD1A-5802-41DE-8252-DFF21A954B0B}" type="datetimeFigureOut">
              <a:rPr lang="zh-CN" altLang="en-US" smtClean="0"/>
              <a:t>2019/12/21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4DD57-2853-476F-B1EE-E0B16119C1AC}" type="slidenum">
              <a:rPr lang="zh-CN" altLang="en-US" smtClean="0"/>
              <a:t>‹#›</a:t>
            </a:fld>
            <a:endParaRPr lang="zh-CN" altLang="en-US"/>
          </a:p>
        </p:txBody>
      </p:sp>
    </p:spTree>
    <p:extLst>
      <p:ext uri="{BB962C8B-B14F-4D97-AF65-F5344CB8AC3E}">
        <p14:creationId xmlns:p14="http://schemas.microsoft.com/office/powerpoint/2010/main" val="209065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F8FE432-EB0D-4A83-BF4D-B2D40A6A3599}"/>
              </a:ext>
            </a:extLst>
          </p:cNvPr>
          <p:cNvSpPr>
            <a:spLocks noGrp="1" noChangeArrowheads="1"/>
          </p:cNvSpPr>
          <p:nvPr>
            <p:ph type="sldNum" sz="quarter" idx="5"/>
          </p:nvPr>
        </p:nvSpPr>
        <p:spPr>
          <a:ln/>
        </p:spPr>
        <p:txBody>
          <a:bodyPr/>
          <a:lstStyle/>
          <a:p>
            <a:fld id="{87FF85DD-BE07-4111-847A-D330706341F8}" type="slidenum">
              <a:rPr lang="en-US" altLang="zh-CN"/>
              <a:pPr/>
              <a:t>1</a:t>
            </a:fld>
            <a:endParaRPr lang="en-US" altLang="zh-CN"/>
          </a:p>
        </p:txBody>
      </p:sp>
      <p:sp>
        <p:nvSpPr>
          <p:cNvPr id="627714" name="Rectangle 2">
            <a:extLst>
              <a:ext uri="{FF2B5EF4-FFF2-40B4-BE49-F238E27FC236}">
                <a16:creationId xmlns:a16="http://schemas.microsoft.com/office/drawing/2014/main" id="{3BB546F6-C0F8-4EC7-8014-4D64547E23A8}"/>
              </a:ext>
            </a:extLst>
          </p:cNvPr>
          <p:cNvSpPr>
            <a:spLocks noRot="1" noChangeArrowheads="1" noTextEdit="1"/>
          </p:cNvSpPr>
          <p:nvPr>
            <p:ph type="sldImg"/>
          </p:nvPr>
        </p:nvSpPr>
        <p:spPr>
          <a:ln/>
        </p:spPr>
      </p:sp>
      <p:sp>
        <p:nvSpPr>
          <p:cNvPr id="627715" name="Rectangle 3">
            <a:extLst>
              <a:ext uri="{FF2B5EF4-FFF2-40B4-BE49-F238E27FC236}">
                <a16:creationId xmlns:a16="http://schemas.microsoft.com/office/drawing/2014/main" id="{E7F22382-3DF5-4CEB-81E3-81414240143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FDE4DC-44F0-4E74-A172-09E4578290FC}"/>
              </a:ext>
            </a:extLst>
          </p:cNvPr>
          <p:cNvSpPr>
            <a:spLocks noGrp="1" noChangeArrowheads="1"/>
          </p:cNvSpPr>
          <p:nvPr>
            <p:ph type="sldNum" sz="quarter" idx="5"/>
          </p:nvPr>
        </p:nvSpPr>
        <p:spPr>
          <a:ln/>
        </p:spPr>
        <p:txBody>
          <a:bodyPr/>
          <a:lstStyle/>
          <a:p>
            <a:fld id="{15318F29-FB9C-4944-B818-CDF856CAECA3}" type="slidenum">
              <a:rPr lang="en-US" altLang="zh-CN"/>
              <a:pPr/>
              <a:t>10</a:t>
            </a:fld>
            <a:endParaRPr lang="en-US" altLang="zh-CN"/>
          </a:p>
        </p:txBody>
      </p:sp>
      <p:sp>
        <p:nvSpPr>
          <p:cNvPr id="655362" name="Rectangle 2">
            <a:extLst>
              <a:ext uri="{FF2B5EF4-FFF2-40B4-BE49-F238E27FC236}">
                <a16:creationId xmlns:a16="http://schemas.microsoft.com/office/drawing/2014/main" id="{B0798D85-90E5-4ED8-8A85-4BCDD4759AAE}"/>
              </a:ext>
            </a:extLst>
          </p:cNvPr>
          <p:cNvSpPr>
            <a:spLocks noRot="1" noChangeArrowheads="1" noTextEdit="1"/>
          </p:cNvSpPr>
          <p:nvPr>
            <p:ph type="sldImg"/>
          </p:nvPr>
        </p:nvSpPr>
        <p:spPr>
          <a:ln/>
        </p:spPr>
      </p:sp>
      <p:sp>
        <p:nvSpPr>
          <p:cNvPr id="655363" name="Rectangle 3">
            <a:extLst>
              <a:ext uri="{FF2B5EF4-FFF2-40B4-BE49-F238E27FC236}">
                <a16:creationId xmlns:a16="http://schemas.microsoft.com/office/drawing/2014/main" id="{EAA4F8CF-6CA5-428E-89C9-106EABA544C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612B61D-BA00-4CD3-858F-6604C7B86180}"/>
              </a:ext>
            </a:extLst>
          </p:cNvPr>
          <p:cNvSpPr>
            <a:spLocks noGrp="1" noChangeArrowheads="1"/>
          </p:cNvSpPr>
          <p:nvPr>
            <p:ph type="sldNum" sz="quarter" idx="5"/>
          </p:nvPr>
        </p:nvSpPr>
        <p:spPr>
          <a:ln/>
        </p:spPr>
        <p:txBody>
          <a:bodyPr/>
          <a:lstStyle/>
          <a:p>
            <a:fld id="{F5C7C759-3716-4FCE-B37B-58536D2FD22F}" type="slidenum">
              <a:rPr lang="en-US" altLang="zh-CN"/>
              <a:pPr/>
              <a:t>11</a:t>
            </a:fld>
            <a:endParaRPr lang="en-US" altLang="zh-CN"/>
          </a:p>
        </p:txBody>
      </p:sp>
      <p:sp>
        <p:nvSpPr>
          <p:cNvPr id="611330" name="Rectangle 2">
            <a:extLst>
              <a:ext uri="{FF2B5EF4-FFF2-40B4-BE49-F238E27FC236}">
                <a16:creationId xmlns:a16="http://schemas.microsoft.com/office/drawing/2014/main" id="{9DEC0280-2570-4020-98CC-13DA7F380540}"/>
              </a:ext>
            </a:extLst>
          </p:cNvPr>
          <p:cNvSpPr>
            <a:spLocks noRot="1" noChangeArrowheads="1" noTextEdit="1"/>
          </p:cNvSpPr>
          <p:nvPr>
            <p:ph type="sldImg"/>
          </p:nvPr>
        </p:nvSpPr>
        <p:spPr>
          <a:ln/>
        </p:spPr>
      </p:sp>
      <p:sp>
        <p:nvSpPr>
          <p:cNvPr id="611331" name="Rectangle 3">
            <a:extLst>
              <a:ext uri="{FF2B5EF4-FFF2-40B4-BE49-F238E27FC236}">
                <a16:creationId xmlns:a16="http://schemas.microsoft.com/office/drawing/2014/main" id="{828CBC03-AC2D-45E2-8B23-E69B4F28172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8C4542-D121-435A-AE12-8330C8C23884}"/>
              </a:ext>
            </a:extLst>
          </p:cNvPr>
          <p:cNvSpPr>
            <a:spLocks noGrp="1" noChangeArrowheads="1"/>
          </p:cNvSpPr>
          <p:nvPr>
            <p:ph type="sldNum" sz="quarter" idx="5"/>
          </p:nvPr>
        </p:nvSpPr>
        <p:spPr>
          <a:ln/>
        </p:spPr>
        <p:txBody>
          <a:bodyPr/>
          <a:lstStyle/>
          <a:p>
            <a:fld id="{74B600AB-2249-4F53-AD59-3567C1AE36BE}" type="slidenum">
              <a:rPr lang="en-US" altLang="zh-CN"/>
              <a:pPr/>
              <a:t>12</a:t>
            </a:fld>
            <a:endParaRPr lang="en-US" altLang="zh-CN"/>
          </a:p>
        </p:txBody>
      </p:sp>
      <p:sp>
        <p:nvSpPr>
          <p:cNvPr id="613378" name="Rectangle 2">
            <a:extLst>
              <a:ext uri="{FF2B5EF4-FFF2-40B4-BE49-F238E27FC236}">
                <a16:creationId xmlns:a16="http://schemas.microsoft.com/office/drawing/2014/main" id="{0E47C4B5-58FD-4C5E-AF34-C67E8777B18B}"/>
              </a:ext>
            </a:extLst>
          </p:cNvPr>
          <p:cNvSpPr>
            <a:spLocks noRot="1" noChangeArrowheads="1" noTextEdit="1"/>
          </p:cNvSpPr>
          <p:nvPr>
            <p:ph type="sldImg"/>
          </p:nvPr>
        </p:nvSpPr>
        <p:spPr>
          <a:ln/>
        </p:spPr>
      </p:sp>
      <p:sp>
        <p:nvSpPr>
          <p:cNvPr id="613379" name="Rectangle 3">
            <a:extLst>
              <a:ext uri="{FF2B5EF4-FFF2-40B4-BE49-F238E27FC236}">
                <a16:creationId xmlns:a16="http://schemas.microsoft.com/office/drawing/2014/main" id="{67EB6567-1EEE-4C7E-A25D-A98CAFD2517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301492-097F-44A7-A7C1-83D245C09EC3}"/>
              </a:ext>
            </a:extLst>
          </p:cNvPr>
          <p:cNvSpPr>
            <a:spLocks noGrp="1" noChangeArrowheads="1"/>
          </p:cNvSpPr>
          <p:nvPr>
            <p:ph type="sldNum" sz="quarter" idx="5"/>
          </p:nvPr>
        </p:nvSpPr>
        <p:spPr>
          <a:ln/>
        </p:spPr>
        <p:txBody>
          <a:bodyPr/>
          <a:lstStyle/>
          <a:p>
            <a:fld id="{09F97B72-A566-404B-9C65-7E2B9200B309}" type="slidenum">
              <a:rPr lang="en-US" altLang="zh-CN"/>
              <a:pPr/>
              <a:t>13</a:t>
            </a:fld>
            <a:endParaRPr lang="en-US" altLang="zh-CN"/>
          </a:p>
        </p:txBody>
      </p:sp>
      <p:sp>
        <p:nvSpPr>
          <p:cNvPr id="667650" name="Rectangle 2">
            <a:extLst>
              <a:ext uri="{FF2B5EF4-FFF2-40B4-BE49-F238E27FC236}">
                <a16:creationId xmlns:a16="http://schemas.microsoft.com/office/drawing/2014/main" id="{A25ED0AC-2493-4CD1-9EAE-E5C07F4E11D1}"/>
              </a:ext>
            </a:extLst>
          </p:cNvPr>
          <p:cNvSpPr>
            <a:spLocks noRot="1" noChangeArrowheads="1" noTextEdit="1"/>
          </p:cNvSpPr>
          <p:nvPr>
            <p:ph type="sldImg"/>
          </p:nvPr>
        </p:nvSpPr>
        <p:spPr>
          <a:ln/>
        </p:spPr>
      </p:sp>
      <p:sp>
        <p:nvSpPr>
          <p:cNvPr id="667651" name="Rectangle 3">
            <a:extLst>
              <a:ext uri="{FF2B5EF4-FFF2-40B4-BE49-F238E27FC236}">
                <a16:creationId xmlns:a16="http://schemas.microsoft.com/office/drawing/2014/main" id="{7E8B72BC-E1BB-44B8-9186-FA21D0CB67A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C8D47A-56C0-44A2-B7F0-2F1308A0DED6}"/>
              </a:ext>
            </a:extLst>
          </p:cNvPr>
          <p:cNvSpPr>
            <a:spLocks noGrp="1" noChangeArrowheads="1"/>
          </p:cNvSpPr>
          <p:nvPr>
            <p:ph type="sldNum" sz="quarter" idx="5"/>
          </p:nvPr>
        </p:nvSpPr>
        <p:spPr>
          <a:ln/>
        </p:spPr>
        <p:txBody>
          <a:bodyPr/>
          <a:lstStyle/>
          <a:p>
            <a:fld id="{83AF1085-9328-46E1-B911-A4A9057D5CB3}" type="slidenum">
              <a:rPr lang="en-US" altLang="zh-CN"/>
              <a:pPr/>
              <a:t>14</a:t>
            </a:fld>
            <a:endParaRPr lang="en-US" altLang="zh-CN"/>
          </a:p>
        </p:txBody>
      </p:sp>
      <p:sp>
        <p:nvSpPr>
          <p:cNvPr id="657410" name="Rectangle 2">
            <a:extLst>
              <a:ext uri="{FF2B5EF4-FFF2-40B4-BE49-F238E27FC236}">
                <a16:creationId xmlns:a16="http://schemas.microsoft.com/office/drawing/2014/main" id="{586F6E07-A30A-4499-8089-3C6949702B4A}"/>
              </a:ext>
            </a:extLst>
          </p:cNvPr>
          <p:cNvSpPr>
            <a:spLocks noRot="1" noChangeArrowheads="1" noTextEdit="1"/>
          </p:cNvSpPr>
          <p:nvPr>
            <p:ph type="sldImg"/>
          </p:nvPr>
        </p:nvSpPr>
        <p:spPr>
          <a:ln/>
        </p:spPr>
      </p:sp>
      <p:sp>
        <p:nvSpPr>
          <p:cNvPr id="657411" name="Rectangle 3">
            <a:extLst>
              <a:ext uri="{FF2B5EF4-FFF2-40B4-BE49-F238E27FC236}">
                <a16:creationId xmlns:a16="http://schemas.microsoft.com/office/drawing/2014/main" id="{F1BE5B2F-7364-4FC3-B718-52F684C120C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7FA1AA1-035B-4E41-9943-37F99EB44FFD}"/>
              </a:ext>
            </a:extLst>
          </p:cNvPr>
          <p:cNvSpPr>
            <a:spLocks noGrp="1" noChangeArrowheads="1"/>
          </p:cNvSpPr>
          <p:nvPr>
            <p:ph type="sldNum" sz="quarter" idx="5"/>
          </p:nvPr>
        </p:nvSpPr>
        <p:spPr>
          <a:ln/>
        </p:spPr>
        <p:txBody>
          <a:bodyPr/>
          <a:lstStyle/>
          <a:p>
            <a:fld id="{3B85B763-9783-4E49-8946-B8A0734EFC31}" type="slidenum">
              <a:rPr lang="en-US" altLang="zh-CN"/>
              <a:pPr/>
              <a:t>15</a:t>
            </a:fld>
            <a:endParaRPr lang="en-US" altLang="zh-CN"/>
          </a:p>
        </p:txBody>
      </p:sp>
      <p:sp>
        <p:nvSpPr>
          <p:cNvPr id="659458" name="Rectangle 2">
            <a:extLst>
              <a:ext uri="{FF2B5EF4-FFF2-40B4-BE49-F238E27FC236}">
                <a16:creationId xmlns:a16="http://schemas.microsoft.com/office/drawing/2014/main" id="{EDCEF1AB-0899-4B70-96CA-94B4C95BB0FD}"/>
              </a:ext>
            </a:extLst>
          </p:cNvPr>
          <p:cNvSpPr>
            <a:spLocks noRot="1" noChangeArrowheads="1" noTextEdit="1"/>
          </p:cNvSpPr>
          <p:nvPr>
            <p:ph type="sldImg"/>
          </p:nvPr>
        </p:nvSpPr>
        <p:spPr>
          <a:ln/>
        </p:spPr>
      </p:sp>
      <p:sp>
        <p:nvSpPr>
          <p:cNvPr id="659459" name="Rectangle 3">
            <a:extLst>
              <a:ext uri="{FF2B5EF4-FFF2-40B4-BE49-F238E27FC236}">
                <a16:creationId xmlns:a16="http://schemas.microsoft.com/office/drawing/2014/main" id="{69C2230C-B164-4EDB-8BE1-F2187B58228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C187C69-CA17-471D-8909-BFD1C42F16A3}"/>
              </a:ext>
            </a:extLst>
          </p:cNvPr>
          <p:cNvSpPr>
            <a:spLocks noGrp="1" noChangeArrowheads="1"/>
          </p:cNvSpPr>
          <p:nvPr>
            <p:ph type="sldNum" sz="quarter" idx="5"/>
          </p:nvPr>
        </p:nvSpPr>
        <p:spPr>
          <a:ln/>
        </p:spPr>
        <p:txBody>
          <a:bodyPr/>
          <a:lstStyle/>
          <a:p>
            <a:fld id="{609E206E-0E69-436E-906E-1511C9E0E70D}" type="slidenum">
              <a:rPr lang="en-US" altLang="zh-CN"/>
              <a:pPr/>
              <a:t>16</a:t>
            </a:fld>
            <a:endParaRPr lang="en-US" altLang="zh-CN"/>
          </a:p>
        </p:txBody>
      </p:sp>
      <p:sp>
        <p:nvSpPr>
          <p:cNvPr id="663554" name="Rectangle 2">
            <a:extLst>
              <a:ext uri="{FF2B5EF4-FFF2-40B4-BE49-F238E27FC236}">
                <a16:creationId xmlns:a16="http://schemas.microsoft.com/office/drawing/2014/main" id="{ACC49C28-04D6-4E3A-BD17-C8FCEEB7D0E3}"/>
              </a:ext>
            </a:extLst>
          </p:cNvPr>
          <p:cNvSpPr>
            <a:spLocks noRot="1" noChangeArrowheads="1" noTextEdit="1"/>
          </p:cNvSpPr>
          <p:nvPr>
            <p:ph type="sldImg"/>
          </p:nvPr>
        </p:nvSpPr>
        <p:spPr>
          <a:ln/>
        </p:spPr>
      </p:sp>
      <p:sp>
        <p:nvSpPr>
          <p:cNvPr id="663555" name="Rectangle 3">
            <a:extLst>
              <a:ext uri="{FF2B5EF4-FFF2-40B4-BE49-F238E27FC236}">
                <a16:creationId xmlns:a16="http://schemas.microsoft.com/office/drawing/2014/main" id="{EFF308E3-4A30-4FF6-86A1-CF4DDF885D3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D94389A-9ABD-4A77-8347-0F878A29C915}"/>
              </a:ext>
            </a:extLst>
          </p:cNvPr>
          <p:cNvSpPr>
            <a:spLocks noGrp="1" noChangeArrowheads="1"/>
          </p:cNvSpPr>
          <p:nvPr>
            <p:ph type="sldNum" sz="quarter" idx="5"/>
          </p:nvPr>
        </p:nvSpPr>
        <p:spPr>
          <a:ln/>
        </p:spPr>
        <p:txBody>
          <a:bodyPr/>
          <a:lstStyle/>
          <a:p>
            <a:fld id="{658A1674-A6D9-4DEC-A2D0-1696230B2A59}" type="slidenum">
              <a:rPr lang="en-US" altLang="zh-CN"/>
              <a:pPr/>
              <a:t>17</a:t>
            </a:fld>
            <a:endParaRPr lang="en-US" altLang="zh-CN"/>
          </a:p>
        </p:txBody>
      </p:sp>
      <p:sp>
        <p:nvSpPr>
          <p:cNvPr id="623618" name="Rectangle 2">
            <a:extLst>
              <a:ext uri="{FF2B5EF4-FFF2-40B4-BE49-F238E27FC236}">
                <a16:creationId xmlns:a16="http://schemas.microsoft.com/office/drawing/2014/main" id="{7C87C5CE-98DD-480C-B8B5-DA1A755C3199}"/>
              </a:ext>
            </a:extLst>
          </p:cNvPr>
          <p:cNvSpPr>
            <a:spLocks noRot="1" noChangeArrowheads="1" noTextEdit="1"/>
          </p:cNvSpPr>
          <p:nvPr>
            <p:ph type="sldImg"/>
          </p:nvPr>
        </p:nvSpPr>
        <p:spPr>
          <a:ln/>
        </p:spPr>
      </p:sp>
      <p:sp>
        <p:nvSpPr>
          <p:cNvPr id="623619" name="Rectangle 3">
            <a:extLst>
              <a:ext uri="{FF2B5EF4-FFF2-40B4-BE49-F238E27FC236}">
                <a16:creationId xmlns:a16="http://schemas.microsoft.com/office/drawing/2014/main" id="{949BF4C6-EC0C-4A31-8CA6-CA8496B0805E}"/>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B138BBD-E367-48DD-882B-3E0EAD25A1F6}"/>
              </a:ext>
            </a:extLst>
          </p:cNvPr>
          <p:cNvSpPr>
            <a:spLocks noGrp="1" noChangeArrowheads="1"/>
          </p:cNvSpPr>
          <p:nvPr>
            <p:ph type="sldNum" sz="quarter" idx="5"/>
          </p:nvPr>
        </p:nvSpPr>
        <p:spPr>
          <a:ln/>
        </p:spPr>
        <p:txBody>
          <a:bodyPr/>
          <a:lstStyle/>
          <a:p>
            <a:fld id="{CE6A5B0B-C351-41A6-B72F-D4135EF51DF7}" type="slidenum">
              <a:rPr lang="en-US" altLang="zh-CN"/>
              <a:pPr/>
              <a:t>18</a:t>
            </a:fld>
            <a:endParaRPr lang="en-US" altLang="zh-CN"/>
          </a:p>
        </p:txBody>
      </p:sp>
      <p:sp>
        <p:nvSpPr>
          <p:cNvPr id="625666" name="Rectangle 2">
            <a:extLst>
              <a:ext uri="{FF2B5EF4-FFF2-40B4-BE49-F238E27FC236}">
                <a16:creationId xmlns:a16="http://schemas.microsoft.com/office/drawing/2014/main" id="{BAEC8DA2-CF56-4466-B402-40378A236885}"/>
              </a:ext>
            </a:extLst>
          </p:cNvPr>
          <p:cNvSpPr>
            <a:spLocks noRot="1" noChangeArrowheads="1" noTextEdit="1"/>
          </p:cNvSpPr>
          <p:nvPr>
            <p:ph type="sldImg"/>
          </p:nvPr>
        </p:nvSpPr>
        <p:spPr>
          <a:ln/>
        </p:spPr>
      </p:sp>
      <p:sp>
        <p:nvSpPr>
          <p:cNvPr id="625667" name="Rectangle 3">
            <a:extLst>
              <a:ext uri="{FF2B5EF4-FFF2-40B4-BE49-F238E27FC236}">
                <a16:creationId xmlns:a16="http://schemas.microsoft.com/office/drawing/2014/main" id="{C3858DF6-04BD-4FEE-8468-4737D0529F1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DEBE9FF-F85A-49A1-99AE-DD920B46BCF0}"/>
              </a:ext>
            </a:extLst>
          </p:cNvPr>
          <p:cNvSpPr>
            <a:spLocks noGrp="1" noChangeArrowheads="1"/>
          </p:cNvSpPr>
          <p:nvPr>
            <p:ph type="sldNum" sz="quarter" idx="5"/>
          </p:nvPr>
        </p:nvSpPr>
        <p:spPr>
          <a:ln/>
        </p:spPr>
        <p:txBody>
          <a:bodyPr/>
          <a:lstStyle/>
          <a:p>
            <a:fld id="{FA8D160F-121D-48F0-A28D-C9E13D9861B6}" type="slidenum">
              <a:rPr lang="en-US" altLang="zh-CN"/>
              <a:pPr/>
              <a:t>2</a:t>
            </a:fld>
            <a:endParaRPr lang="en-US" altLang="zh-CN"/>
          </a:p>
        </p:txBody>
      </p:sp>
      <p:sp>
        <p:nvSpPr>
          <p:cNvPr id="629762" name="Rectangle 2">
            <a:extLst>
              <a:ext uri="{FF2B5EF4-FFF2-40B4-BE49-F238E27FC236}">
                <a16:creationId xmlns:a16="http://schemas.microsoft.com/office/drawing/2014/main" id="{CB4434EB-E9A0-4F81-B191-05AADF234E01}"/>
              </a:ext>
            </a:extLst>
          </p:cNvPr>
          <p:cNvSpPr>
            <a:spLocks noRot="1" noChangeArrowheads="1" noTextEdit="1"/>
          </p:cNvSpPr>
          <p:nvPr>
            <p:ph type="sldImg"/>
          </p:nvPr>
        </p:nvSpPr>
        <p:spPr>
          <a:ln/>
        </p:spPr>
      </p:sp>
      <p:sp>
        <p:nvSpPr>
          <p:cNvPr id="629763" name="Rectangle 3">
            <a:extLst>
              <a:ext uri="{FF2B5EF4-FFF2-40B4-BE49-F238E27FC236}">
                <a16:creationId xmlns:a16="http://schemas.microsoft.com/office/drawing/2014/main" id="{75E880F0-61FD-4EAE-A8C7-85BA6A14E8DE}"/>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E5465D8-5C7D-4DFF-8617-E3FB0B35A466}"/>
              </a:ext>
            </a:extLst>
          </p:cNvPr>
          <p:cNvSpPr>
            <a:spLocks noGrp="1" noChangeArrowheads="1"/>
          </p:cNvSpPr>
          <p:nvPr>
            <p:ph type="sldNum" sz="quarter" idx="5"/>
          </p:nvPr>
        </p:nvSpPr>
        <p:spPr>
          <a:ln/>
        </p:spPr>
        <p:txBody>
          <a:bodyPr/>
          <a:lstStyle/>
          <a:p>
            <a:fld id="{48D28CF6-8A5A-4D7A-984E-C6D94AB496C4}" type="slidenum">
              <a:rPr lang="en-US" altLang="zh-CN"/>
              <a:pPr/>
              <a:t>3</a:t>
            </a:fld>
            <a:endParaRPr lang="en-US" altLang="zh-CN"/>
          </a:p>
        </p:txBody>
      </p:sp>
      <p:sp>
        <p:nvSpPr>
          <p:cNvPr id="631810" name="Rectangle 2">
            <a:extLst>
              <a:ext uri="{FF2B5EF4-FFF2-40B4-BE49-F238E27FC236}">
                <a16:creationId xmlns:a16="http://schemas.microsoft.com/office/drawing/2014/main" id="{B98E8215-E48E-4EAD-B91F-25AD6E7D4D43}"/>
              </a:ext>
            </a:extLst>
          </p:cNvPr>
          <p:cNvSpPr>
            <a:spLocks noRot="1" noChangeArrowheads="1" noTextEdit="1"/>
          </p:cNvSpPr>
          <p:nvPr>
            <p:ph type="sldImg"/>
          </p:nvPr>
        </p:nvSpPr>
        <p:spPr>
          <a:ln/>
        </p:spPr>
      </p:sp>
      <p:sp>
        <p:nvSpPr>
          <p:cNvPr id="631811" name="Rectangle 3">
            <a:extLst>
              <a:ext uri="{FF2B5EF4-FFF2-40B4-BE49-F238E27FC236}">
                <a16:creationId xmlns:a16="http://schemas.microsoft.com/office/drawing/2014/main" id="{24B356A5-478F-47A4-9173-515483DAA0B3}"/>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98E5D08-7199-4AF9-8C4E-BD7E2A225ECE}"/>
              </a:ext>
            </a:extLst>
          </p:cNvPr>
          <p:cNvSpPr>
            <a:spLocks noGrp="1" noChangeArrowheads="1"/>
          </p:cNvSpPr>
          <p:nvPr>
            <p:ph type="sldNum" sz="quarter" idx="5"/>
          </p:nvPr>
        </p:nvSpPr>
        <p:spPr>
          <a:ln/>
        </p:spPr>
        <p:txBody>
          <a:bodyPr/>
          <a:lstStyle/>
          <a:p>
            <a:fld id="{2116E020-A2A2-400A-8009-A1E82D7F09DA}" type="slidenum">
              <a:rPr lang="en-US" altLang="zh-CN"/>
              <a:pPr/>
              <a:t>4</a:t>
            </a:fld>
            <a:endParaRPr lang="en-US" altLang="zh-CN"/>
          </a:p>
        </p:txBody>
      </p:sp>
      <p:sp>
        <p:nvSpPr>
          <p:cNvPr id="633858" name="Rectangle 2">
            <a:extLst>
              <a:ext uri="{FF2B5EF4-FFF2-40B4-BE49-F238E27FC236}">
                <a16:creationId xmlns:a16="http://schemas.microsoft.com/office/drawing/2014/main" id="{8FE3488C-90FA-46C3-A463-97292E0A9A66}"/>
              </a:ext>
            </a:extLst>
          </p:cNvPr>
          <p:cNvSpPr>
            <a:spLocks noRot="1" noChangeArrowheads="1" noTextEdit="1"/>
          </p:cNvSpPr>
          <p:nvPr>
            <p:ph type="sldImg"/>
          </p:nvPr>
        </p:nvSpPr>
        <p:spPr>
          <a:ln/>
        </p:spPr>
      </p:sp>
      <p:sp>
        <p:nvSpPr>
          <p:cNvPr id="633859" name="Rectangle 3">
            <a:extLst>
              <a:ext uri="{FF2B5EF4-FFF2-40B4-BE49-F238E27FC236}">
                <a16:creationId xmlns:a16="http://schemas.microsoft.com/office/drawing/2014/main" id="{BACA4DD0-420C-4D4C-9541-D967264A13FB}"/>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C46A4D-8291-4845-8D93-7B8B9CF79BCF}"/>
              </a:ext>
            </a:extLst>
          </p:cNvPr>
          <p:cNvSpPr>
            <a:spLocks noGrp="1" noChangeArrowheads="1"/>
          </p:cNvSpPr>
          <p:nvPr>
            <p:ph type="sldNum" sz="quarter" idx="5"/>
          </p:nvPr>
        </p:nvSpPr>
        <p:spPr>
          <a:ln/>
        </p:spPr>
        <p:txBody>
          <a:bodyPr/>
          <a:lstStyle/>
          <a:p>
            <a:fld id="{F1DD30B9-2FB8-455D-8302-6AB271ED986E}" type="slidenum">
              <a:rPr lang="en-US" altLang="zh-CN"/>
              <a:pPr/>
              <a:t>5</a:t>
            </a:fld>
            <a:endParaRPr lang="en-US" altLang="zh-CN"/>
          </a:p>
        </p:txBody>
      </p:sp>
      <p:sp>
        <p:nvSpPr>
          <p:cNvPr id="635906" name="Rectangle 2">
            <a:extLst>
              <a:ext uri="{FF2B5EF4-FFF2-40B4-BE49-F238E27FC236}">
                <a16:creationId xmlns:a16="http://schemas.microsoft.com/office/drawing/2014/main" id="{1730BB1F-C0B5-4750-8AE0-AA42E8EEB294}"/>
              </a:ext>
            </a:extLst>
          </p:cNvPr>
          <p:cNvSpPr>
            <a:spLocks noRot="1" noChangeArrowheads="1" noTextEdit="1"/>
          </p:cNvSpPr>
          <p:nvPr>
            <p:ph type="sldImg"/>
          </p:nvPr>
        </p:nvSpPr>
        <p:spPr>
          <a:ln/>
        </p:spPr>
      </p:sp>
      <p:sp>
        <p:nvSpPr>
          <p:cNvPr id="635907" name="Rectangle 3">
            <a:extLst>
              <a:ext uri="{FF2B5EF4-FFF2-40B4-BE49-F238E27FC236}">
                <a16:creationId xmlns:a16="http://schemas.microsoft.com/office/drawing/2014/main" id="{64682DD3-07B8-4520-8874-2C23D7D9988A}"/>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68AAA8F-CDA9-4CAF-97EF-2739F2C3D6C2}"/>
              </a:ext>
            </a:extLst>
          </p:cNvPr>
          <p:cNvSpPr>
            <a:spLocks noGrp="1" noChangeArrowheads="1"/>
          </p:cNvSpPr>
          <p:nvPr>
            <p:ph type="sldNum" sz="quarter" idx="5"/>
          </p:nvPr>
        </p:nvSpPr>
        <p:spPr>
          <a:ln/>
        </p:spPr>
        <p:txBody>
          <a:bodyPr/>
          <a:lstStyle/>
          <a:p>
            <a:fld id="{21C993CA-C328-4415-BB1B-D3BC5DDFC95D}" type="slidenum">
              <a:rPr lang="en-US" altLang="zh-CN"/>
              <a:pPr/>
              <a:t>6</a:t>
            </a:fld>
            <a:endParaRPr lang="en-US" altLang="zh-CN"/>
          </a:p>
        </p:txBody>
      </p:sp>
      <p:sp>
        <p:nvSpPr>
          <p:cNvPr id="638978" name="Rectangle 2">
            <a:extLst>
              <a:ext uri="{FF2B5EF4-FFF2-40B4-BE49-F238E27FC236}">
                <a16:creationId xmlns:a16="http://schemas.microsoft.com/office/drawing/2014/main" id="{41C35D8C-0334-4F7E-895D-20ED0AF654AD}"/>
              </a:ext>
            </a:extLst>
          </p:cNvPr>
          <p:cNvSpPr>
            <a:spLocks noRot="1" noChangeArrowheads="1" noTextEdit="1"/>
          </p:cNvSpPr>
          <p:nvPr>
            <p:ph type="sldImg"/>
          </p:nvPr>
        </p:nvSpPr>
        <p:spPr>
          <a:ln/>
        </p:spPr>
      </p:sp>
      <p:sp>
        <p:nvSpPr>
          <p:cNvPr id="638979" name="Rectangle 3">
            <a:extLst>
              <a:ext uri="{FF2B5EF4-FFF2-40B4-BE49-F238E27FC236}">
                <a16:creationId xmlns:a16="http://schemas.microsoft.com/office/drawing/2014/main" id="{24104DA4-96AB-4AB7-AB8E-7E6C5F0AFF0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CFF588A-0699-40DE-932D-C0EB7EB86172}"/>
              </a:ext>
            </a:extLst>
          </p:cNvPr>
          <p:cNvSpPr>
            <a:spLocks noGrp="1" noChangeArrowheads="1"/>
          </p:cNvSpPr>
          <p:nvPr>
            <p:ph type="sldNum" sz="quarter" idx="5"/>
          </p:nvPr>
        </p:nvSpPr>
        <p:spPr>
          <a:ln/>
        </p:spPr>
        <p:txBody>
          <a:bodyPr/>
          <a:lstStyle/>
          <a:p>
            <a:fld id="{D4C9EE91-147C-4B60-A4CB-F8F0D84628B2}" type="slidenum">
              <a:rPr lang="en-US" altLang="zh-CN"/>
              <a:pPr/>
              <a:t>7</a:t>
            </a:fld>
            <a:endParaRPr lang="en-US" altLang="zh-CN"/>
          </a:p>
        </p:txBody>
      </p:sp>
      <p:sp>
        <p:nvSpPr>
          <p:cNvPr id="648194" name="Rectangle 2">
            <a:extLst>
              <a:ext uri="{FF2B5EF4-FFF2-40B4-BE49-F238E27FC236}">
                <a16:creationId xmlns:a16="http://schemas.microsoft.com/office/drawing/2014/main" id="{7FC1E97D-D277-4439-A18C-82D6AFBC294A}"/>
              </a:ext>
            </a:extLst>
          </p:cNvPr>
          <p:cNvSpPr>
            <a:spLocks noRot="1" noChangeArrowheads="1" noTextEdit="1"/>
          </p:cNvSpPr>
          <p:nvPr>
            <p:ph type="sldImg"/>
          </p:nvPr>
        </p:nvSpPr>
        <p:spPr>
          <a:ln/>
        </p:spPr>
      </p:sp>
      <p:sp>
        <p:nvSpPr>
          <p:cNvPr id="648195" name="Rectangle 3">
            <a:extLst>
              <a:ext uri="{FF2B5EF4-FFF2-40B4-BE49-F238E27FC236}">
                <a16:creationId xmlns:a16="http://schemas.microsoft.com/office/drawing/2014/main" id="{F3C13F6A-5A27-443E-941E-78CA538F171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0E2296E-52A9-4555-8558-4E9BF4A3A44F}"/>
              </a:ext>
            </a:extLst>
          </p:cNvPr>
          <p:cNvSpPr>
            <a:spLocks noGrp="1" noChangeArrowheads="1"/>
          </p:cNvSpPr>
          <p:nvPr>
            <p:ph type="sldNum" sz="quarter" idx="5"/>
          </p:nvPr>
        </p:nvSpPr>
        <p:spPr>
          <a:ln/>
        </p:spPr>
        <p:txBody>
          <a:bodyPr/>
          <a:lstStyle/>
          <a:p>
            <a:fld id="{4F4FA7BF-4132-40EF-8C06-6E0BED8A1AB6}" type="slidenum">
              <a:rPr lang="en-US" altLang="zh-CN"/>
              <a:pPr/>
              <a:t>8</a:t>
            </a:fld>
            <a:endParaRPr lang="en-US" altLang="zh-CN"/>
          </a:p>
        </p:txBody>
      </p:sp>
      <p:sp>
        <p:nvSpPr>
          <p:cNvPr id="651266" name="Rectangle 2">
            <a:extLst>
              <a:ext uri="{FF2B5EF4-FFF2-40B4-BE49-F238E27FC236}">
                <a16:creationId xmlns:a16="http://schemas.microsoft.com/office/drawing/2014/main" id="{DB4A4756-CB1A-4011-9B7A-E4ED20BA0B6D}"/>
              </a:ext>
            </a:extLst>
          </p:cNvPr>
          <p:cNvSpPr>
            <a:spLocks noRot="1" noChangeArrowheads="1" noTextEdit="1"/>
          </p:cNvSpPr>
          <p:nvPr>
            <p:ph type="sldImg"/>
          </p:nvPr>
        </p:nvSpPr>
        <p:spPr>
          <a:ln/>
        </p:spPr>
      </p:sp>
      <p:sp>
        <p:nvSpPr>
          <p:cNvPr id="651267" name="Rectangle 3">
            <a:extLst>
              <a:ext uri="{FF2B5EF4-FFF2-40B4-BE49-F238E27FC236}">
                <a16:creationId xmlns:a16="http://schemas.microsoft.com/office/drawing/2014/main" id="{CEC934DA-84CA-4A50-BD59-CBF326CB7B2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41BDDD1-EBFA-44DB-B968-F1835B9ED11F}"/>
              </a:ext>
            </a:extLst>
          </p:cNvPr>
          <p:cNvSpPr>
            <a:spLocks noGrp="1" noChangeArrowheads="1"/>
          </p:cNvSpPr>
          <p:nvPr>
            <p:ph type="sldNum" sz="quarter" idx="5"/>
          </p:nvPr>
        </p:nvSpPr>
        <p:spPr>
          <a:ln/>
        </p:spPr>
        <p:txBody>
          <a:bodyPr/>
          <a:lstStyle/>
          <a:p>
            <a:fld id="{40F6F0AB-8EAA-45DB-BFC8-F49984E08299}" type="slidenum">
              <a:rPr lang="en-US" altLang="zh-CN"/>
              <a:pPr/>
              <a:t>9</a:t>
            </a:fld>
            <a:endParaRPr lang="en-US" altLang="zh-CN"/>
          </a:p>
        </p:txBody>
      </p:sp>
      <p:sp>
        <p:nvSpPr>
          <p:cNvPr id="653314" name="Rectangle 2">
            <a:extLst>
              <a:ext uri="{FF2B5EF4-FFF2-40B4-BE49-F238E27FC236}">
                <a16:creationId xmlns:a16="http://schemas.microsoft.com/office/drawing/2014/main" id="{550116D8-9131-4E81-AA33-449F1A4AD1A8}"/>
              </a:ext>
            </a:extLst>
          </p:cNvPr>
          <p:cNvSpPr>
            <a:spLocks noRot="1" noChangeArrowheads="1" noTextEdit="1"/>
          </p:cNvSpPr>
          <p:nvPr>
            <p:ph type="sldImg"/>
          </p:nvPr>
        </p:nvSpPr>
        <p:spPr>
          <a:ln/>
        </p:spPr>
      </p:sp>
      <p:sp>
        <p:nvSpPr>
          <p:cNvPr id="653315" name="Rectangle 3">
            <a:extLst>
              <a:ext uri="{FF2B5EF4-FFF2-40B4-BE49-F238E27FC236}">
                <a16:creationId xmlns:a16="http://schemas.microsoft.com/office/drawing/2014/main" id="{81EC8DE6-778E-40FE-B922-C23279FEBD93}"/>
              </a:ext>
            </a:extLst>
          </p:cNvPr>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8DA4DB-0F4C-4416-8AEE-95DA46B89B2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ABA9064-0001-4405-9E0C-9D80E15D8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894254-09AA-46D1-94E8-A4F948CACFC3}"/>
              </a:ext>
            </a:extLst>
          </p:cNvPr>
          <p:cNvSpPr>
            <a:spLocks noGrp="1"/>
          </p:cNvSpPr>
          <p:nvPr>
            <p:ph type="dt" sz="half" idx="10"/>
          </p:nvPr>
        </p:nvSpPr>
        <p:spPr/>
        <p:txBody>
          <a:bodyPr/>
          <a:lstStyle/>
          <a:p>
            <a:fld id="{976CC0C9-0B8B-434D-9FDB-92D7CE7058A2}" type="datetimeFigureOut">
              <a:rPr lang="zh-CN" altLang="en-US" smtClean="0"/>
              <a:t>2019/12/21</a:t>
            </a:fld>
            <a:endParaRPr lang="zh-CN" altLang="en-US"/>
          </a:p>
        </p:txBody>
      </p:sp>
      <p:sp>
        <p:nvSpPr>
          <p:cNvPr id="5" name="页脚占位符 4">
            <a:extLst>
              <a:ext uri="{FF2B5EF4-FFF2-40B4-BE49-F238E27FC236}">
                <a16:creationId xmlns:a16="http://schemas.microsoft.com/office/drawing/2014/main" id="{69BE33EB-D4C4-43CF-A7D4-93B9D355D6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B5154-F7B8-42B9-935E-927FFF734134}"/>
              </a:ext>
            </a:extLst>
          </p:cNvPr>
          <p:cNvSpPr>
            <a:spLocks noGrp="1"/>
          </p:cNvSpPr>
          <p:nvPr>
            <p:ph type="sldNum" sz="quarter" idx="12"/>
          </p:nvPr>
        </p:nvSpPr>
        <p:spPr/>
        <p:txBody>
          <a:bodyPr/>
          <a:lstStyle/>
          <a:p>
            <a:fld id="{D8A2423C-3144-4285-BD03-3A74BDE86F6F}" type="slidenum">
              <a:rPr lang="zh-CN" altLang="en-US" smtClean="0"/>
              <a:t>‹#›</a:t>
            </a:fld>
            <a:endParaRPr lang="zh-CN" altLang="en-US"/>
          </a:p>
        </p:txBody>
      </p:sp>
    </p:spTree>
    <p:extLst>
      <p:ext uri="{BB962C8B-B14F-4D97-AF65-F5344CB8AC3E}">
        <p14:creationId xmlns:p14="http://schemas.microsoft.com/office/powerpoint/2010/main" val="133534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66969-D3BA-4283-A871-02923240B39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B49490-3A57-434F-892D-DD504DBDEF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545BC5-7C01-4270-A7F0-DBF76F44C36D}"/>
              </a:ext>
            </a:extLst>
          </p:cNvPr>
          <p:cNvSpPr>
            <a:spLocks noGrp="1"/>
          </p:cNvSpPr>
          <p:nvPr>
            <p:ph type="dt" sz="half" idx="10"/>
          </p:nvPr>
        </p:nvSpPr>
        <p:spPr/>
        <p:txBody>
          <a:bodyPr/>
          <a:lstStyle/>
          <a:p>
            <a:fld id="{976CC0C9-0B8B-434D-9FDB-92D7CE7058A2}" type="datetimeFigureOut">
              <a:rPr lang="zh-CN" altLang="en-US" smtClean="0"/>
              <a:t>2019/12/21</a:t>
            </a:fld>
            <a:endParaRPr lang="zh-CN" altLang="en-US"/>
          </a:p>
        </p:txBody>
      </p:sp>
      <p:sp>
        <p:nvSpPr>
          <p:cNvPr id="5" name="页脚占位符 4">
            <a:extLst>
              <a:ext uri="{FF2B5EF4-FFF2-40B4-BE49-F238E27FC236}">
                <a16:creationId xmlns:a16="http://schemas.microsoft.com/office/drawing/2014/main" id="{B1A1B3CF-78F8-47BF-B9DE-3668B409CF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809F35-6383-4D48-BB70-9C6AE06A1828}"/>
              </a:ext>
            </a:extLst>
          </p:cNvPr>
          <p:cNvSpPr>
            <a:spLocks noGrp="1"/>
          </p:cNvSpPr>
          <p:nvPr>
            <p:ph type="sldNum" sz="quarter" idx="12"/>
          </p:nvPr>
        </p:nvSpPr>
        <p:spPr/>
        <p:txBody>
          <a:bodyPr/>
          <a:lstStyle/>
          <a:p>
            <a:fld id="{D8A2423C-3144-4285-BD03-3A74BDE86F6F}" type="slidenum">
              <a:rPr lang="zh-CN" altLang="en-US" smtClean="0"/>
              <a:t>‹#›</a:t>
            </a:fld>
            <a:endParaRPr lang="zh-CN" altLang="en-US"/>
          </a:p>
        </p:txBody>
      </p:sp>
    </p:spTree>
    <p:extLst>
      <p:ext uri="{BB962C8B-B14F-4D97-AF65-F5344CB8AC3E}">
        <p14:creationId xmlns:p14="http://schemas.microsoft.com/office/powerpoint/2010/main" val="257405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106E1E-5846-4A42-AC3F-C454504534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6F459A3-53BA-4A66-89DC-BA3AD5273A8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E21AD9-5438-4352-B997-9EBB355A14DA}"/>
              </a:ext>
            </a:extLst>
          </p:cNvPr>
          <p:cNvSpPr>
            <a:spLocks noGrp="1"/>
          </p:cNvSpPr>
          <p:nvPr>
            <p:ph type="dt" sz="half" idx="10"/>
          </p:nvPr>
        </p:nvSpPr>
        <p:spPr/>
        <p:txBody>
          <a:bodyPr/>
          <a:lstStyle/>
          <a:p>
            <a:fld id="{976CC0C9-0B8B-434D-9FDB-92D7CE7058A2}" type="datetimeFigureOut">
              <a:rPr lang="zh-CN" altLang="en-US" smtClean="0"/>
              <a:t>2019/12/21</a:t>
            </a:fld>
            <a:endParaRPr lang="zh-CN" altLang="en-US"/>
          </a:p>
        </p:txBody>
      </p:sp>
      <p:sp>
        <p:nvSpPr>
          <p:cNvPr id="5" name="页脚占位符 4">
            <a:extLst>
              <a:ext uri="{FF2B5EF4-FFF2-40B4-BE49-F238E27FC236}">
                <a16:creationId xmlns:a16="http://schemas.microsoft.com/office/drawing/2014/main" id="{464A0339-66A0-4557-99C7-48B68D1359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C7382B-3E8D-4E03-B95B-227111A43A45}"/>
              </a:ext>
            </a:extLst>
          </p:cNvPr>
          <p:cNvSpPr>
            <a:spLocks noGrp="1"/>
          </p:cNvSpPr>
          <p:nvPr>
            <p:ph type="sldNum" sz="quarter" idx="12"/>
          </p:nvPr>
        </p:nvSpPr>
        <p:spPr/>
        <p:txBody>
          <a:bodyPr/>
          <a:lstStyle/>
          <a:p>
            <a:fld id="{D8A2423C-3144-4285-BD03-3A74BDE86F6F}" type="slidenum">
              <a:rPr lang="zh-CN" altLang="en-US" smtClean="0"/>
              <a:t>‹#›</a:t>
            </a:fld>
            <a:endParaRPr lang="zh-CN" altLang="en-US"/>
          </a:p>
        </p:txBody>
      </p:sp>
    </p:spTree>
    <p:extLst>
      <p:ext uri="{BB962C8B-B14F-4D97-AF65-F5344CB8AC3E}">
        <p14:creationId xmlns:p14="http://schemas.microsoft.com/office/powerpoint/2010/main" val="245587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89C6B97-D116-4B87-88DC-43AD3B839601}"/>
              </a:ext>
            </a:extLst>
          </p:cNvPr>
          <p:cNvSpPr>
            <a:spLocks noGrp="1"/>
          </p:cNvSpPr>
          <p:nvPr>
            <p:ph/>
          </p:nvPr>
        </p:nvSpPr>
        <p:spPr>
          <a:xfrm>
            <a:off x="397933" y="228601"/>
            <a:ext cx="11387667" cy="5870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8AF66225-FEF5-4592-977B-595EA0ED9244}"/>
              </a:ext>
            </a:extLst>
          </p:cNvPr>
          <p:cNvSpPr>
            <a:spLocks noGrp="1"/>
          </p:cNvSpPr>
          <p:nvPr>
            <p:ph type="dt" sz="half" idx="10"/>
          </p:nvPr>
        </p:nvSpPr>
        <p:spPr>
          <a:xfrm>
            <a:off x="397934" y="6245225"/>
            <a:ext cx="3052233" cy="47625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50442094-18FC-4F39-91F3-42EF5AD3A426}"/>
              </a:ext>
            </a:extLst>
          </p:cNvPr>
          <p:cNvSpPr>
            <a:spLocks noGrp="1"/>
          </p:cNvSpPr>
          <p:nvPr>
            <p:ph type="ftr" sz="quarter" idx="11"/>
          </p:nvPr>
        </p:nvSpPr>
        <p:spPr>
          <a:xfrm>
            <a:off x="4161367" y="6245225"/>
            <a:ext cx="3860800" cy="47625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397E0CA6-205D-4B14-9579-18AA9DCF4E7D}"/>
              </a:ext>
            </a:extLst>
          </p:cNvPr>
          <p:cNvSpPr>
            <a:spLocks noGrp="1"/>
          </p:cNvSpPr>
          <p:nvPr>
            <p:ph type="sldNum" sz="quarter" idx="12"/>
          </p:nvPr>
        </p:nvSpPr>
        <p:spPr>
          <a:xfrm>
            <a:off x="8733368" y="6245225"/>
            <a:ext cx="3052233" cy="476250"/>
          </a:xfrm>
        </p:spPr>
        <p:txBody>
          <a:bodyPr/>
          <a:lstStyle>
            <a:lvl1pPr>
              <a:defRPr/>
            </a:lvl1pPr>
          </a:lstStyle>
          <a:p>
            <a:fld id="{47E5133B-970F-4246-8B46-E77211DCEB14}" type="slidenum">
              <a:rPr lang="en-US" altLang="zh-CN"/>
              <a:pPr/>
              <a:t>‹#›</a:t>
            </a:fld>
            <a:endParaRPr lang="en-US" altLang="zh-CN"/>
          </a:p>
        </p:txBody>
      </p:sp>
    </p:spTree>
    <p:extLst>
      <p:ext uri="{BB962C8B-B14F-4D97-AF65-F5344CB8AC3E}">
        <p14:creationId xmlns:p14="http://schemas.microsoft.com/office/powerpoint/2010/main" val="30732910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2F5A1-2760-4BB0-8FED-93CABB626A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616F264-C777-45BA-B807-5EE6594F542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A5B246-8632-4FA0-9B1A-05708BEB8AD8}"/>
              </a:ext>
            </a:extLst>
          </p:cNvPr>
          <p:cNvSpPr>
            <a:spLocks noGrp="1"/>
          </p:cNvSpPr>
          <p:nvPr>
            <p:ph type="dt" sz="half" idx="10"/>
          </p:nvPr>
        </p:nvSpPr>
        <p:spPr/>
        <p:txBody>
          <a:bodyPr/>
          <a:lstStyle/>
          <a:p>
            <a:fld id="{976CC0C9-0B8B-434D-9FDB-92D7CE7058A2}" type="datetimeFigureOut">
              <a:rPr lang="zh-CN" altLang="en-US" smtClean="0"/>
              <a:t>2019/12/21</a:t>
            </a:fld>
            <a:endParaRPr lang="zh-CN" altLang="en-US"/>
          </a:p>
        </p:txBody>
      </p:sp>
      <p:sp>
        <p:nvSpPr>
          <p:cNvPr id="5" name="页脚占位符 4">
            <a:extLst>
              <a:ext uri="{FF2B5EF4-FFF2-40B4-BE49-F238E27FC236}">
                <a16:creationId xmlns:a16="http://schemas.microsoft.com/office/drawing/2014/main" id="{F6249EDC-333E-41B7-90B3-9865527807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9CF650-E7D3-4AED-A60C-AC870A9A5786}"/>
              </a:ext>
            </a:extLst>
          </p:cNvPr>
          <p:cNvSpPr>
            <a:spLocks noGrp="1"/>
          </p:cNvSpPr>
          <p:nvPr>
            <p:ph type="sldNum" sz="quarter" idx="12"/>
          </p:nvPr>
        </p:nvSpPr>
        <p:spPr/>
        <p:txBody>
          <a:bodyPr/>
          <a:lstStyle/>
          <a:p>
            <a:fld id="{D8A2423C-3144-4285-BD03-3A74BDE86F6F}" type="slidenum">
              <a:rPr lang="zh-CN" altLang="en-US" smtClean="0"/>
              <a:t>‹#›</a:t>
            </a:fld>
            <a:endParaRPr lang="zh-CN" altLang="en-US"/>
          </a:p>
        </p:txBody>
      </p:sp>
    </p:spTree>
    <p:extLst>
      <p:ext uri="{BB962C8B-B14F-4D97-AF65-F5344CB8AC3E}">
        <p14:creationId xmlns:p14="http://schemas.microsoft.com/office/powerpoint/2010/main" val="245405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83EDD-588A-47D1-A8D9-5CC0B89D4AF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05DD065-4688-4634-99A7-CB0250720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172B716-D155-404A-BEA0-64F65576F161}"/>
              </a:ext>
            </a:extLst>
          </p:cNvPr>
          <p:cNvSpPr>
            <a:spLocks noGrp="1"/>
          </p:cNvSpPr>
          <p:nvPr>
            <p:ph type="dt" sz="half" idx="10"/>
          </p:nvPr>
        </p:nvSpPr>
        <p:spPr/>
        <p:txBody>
          <a:bodyPr/>
          <a:lstStyle/>
          <a:p>
            <a:fld id="{976CC0C9-0B8B-434D-9FDB-92D7CE7058A2}" type="datetimeFigureOut">
              <a:rPr lang="zh-CN" altLang="en-US" smtClean="0"/>
              <a:t>2019/12/21</a:t>
            </a:fld>
            <a:endParaRPr lang="zh-CN" altLang="en-US"/>
          </a:p>
        </p:txBody>
      </p:sp>
      <p:sp>
        <p:nvSpPr>
          <p:cNvPr id="5" name="页脚占位符 4">
            <a:extLst>
              <a:ext uri="{FF2B5EF4-FFF2-40B4-BE49-F238E27FC236}">
                <a16:creationId xmlns:a16="http://schemas.microsoft.com/office/drawing/2014/main" id="{1EBF1A8A-A771-42C7-8CAE-F624898624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495BEE-7E17-4151-886F-14708C967772}"/>
              </a:ext>
            </a:extLst>
          </p:cNvPr>
          <p:cNvSpPr>
            <a:spLocks noGrp="1"/>
          </p:cNvSpPr>
          <p:nvPr>
            <p:ph type="sldNum" sz="quarter" idx="12"/>
          </p:nvPr>
        </p:nvSpPr>
        <p:spPr/>
        <p:txBody>
          <a:bodyPr/>
          <a:lstStyle/>
          <a:p>
            <a:fld id="{D8A2423C-3144-4285-BD03-3A74BDE86F6F}" type="slidenum">
              <a:rPr lang="zh-CN" altLang="en-US" smtClean="0"/>
              <a:t>‹#›</a:t>
            </a:fld>
            <a:endParaRPr lang="zh-CN" altLang="en-US"/>
          </a:p>
        </p:txBody>
      </p:sp>
    </p:spTree>
    <p:extLst>
      <p:ext uri="{BB962C8B-B14F-4D97-AF65-F5344CB8AC3E}">
        <p14:creationId xmlns:p14="http://schemas.microsoft.com/office/powerpoint/2010/main" val="367711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AD6D4-70DB-40E1-A584-68C557461F3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2D7846-41FE-45A9-9E98-2DE8E64DE57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C02049F-B935-45B7-8B2C-2BB8D8FDD6E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3B32037-5FEE-4832-9633-B6DA87263641}"/>
              </a:ext>
            </a:extLst>
          </p:cNvPr>
          <p:cNvSpPr>
            <a:spLocks noGrp="1"/>
          </p:cNvSpPr>
          <p:nvPr>
            <p:ph type="dt" sz="half" idx="10"/>
          </p:nvPr>
        </p:nvSpPr>
        <p:spPr/>
        <p:txBody>
          <a:bodyPr/>
          <a:lstStyle/>
          <a:p>
            <a:fld id="{976CC0C9-0B8B-434D-9FDB-92D7CE7058A2}" type="datetimeFigureOut">
              <a:rPr lang="zh-CN" altLang="en-US" smtClean="0"/>
              <a:t>2019/12/21</a:t>
            </a:fld>
            <a:endParaRPr lang="zh-CN" altLang="en-US"/>
          </a:p>
        </p:txBody>
      </p:sp>
      <p:sp>
        <p:nvSpPr>
          <p:cNvPr id="6" name="页脚占位符 5">
            <a:extLst>
              <a:ext uri="{FF2B5EF4-FFF2-40B4-BE49-F238E27FC236}">
                <a16:creationId xmlns:a16="http://schemas.microsoft.com/office/drawing/2014/main" id="{15262D09-1DAE-4143-99BB-A2DB49C5C2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9C1558-BD7D-4835-8980-1A12AE47FAFC}"/>
              </a:ext>
            </a:extLst>
          </p:cNvPr>
          <p:cNvSpPr>
            <a:spLocks noGrp="1"/>
          </p:cNvSpPr>
          <p:nvPr>
            <p:ph type="sldNum" sz="quarter" idx="12"/>
          </p:nvPr>
        </p:nvSpPr>
        <p:spPr/>
        <p:txBody>
          <a:bodyPr/>
          <a:lstStyle/>
          <a:p>
            <a:fld id="{D8A2423C-3144-4285-BD03-3A74BDE86F6F}" type="slidenum">
              <a:rPr lang="zh-CN" altLang="en-US" smtClean="0"/>
              <a:t>‹#›</a:t>
            </a:fld>
            <a:endParaRPr lang="zh-CN" altLang="en-US"/>
          </a:p>
        </p:txBody>
      </p:sp>
    </p:spTree>
    <p:extLst>
      <p:ext uri="{BB962C8B-B14F-4D97-AF65-F5344CB8AC3E}">
        <p14:creationId xmlns:p14="http://schemas.microsoft.com/office/powerpoint/2010/main" val="1651062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223F0-07AC-4A00-9692-198265DE7FC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A727A0-489F-4B6D-966A-C51231780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3DF2D46-3D8A-44FF-AD1A-4A3DCE4E4AF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F24168D-A50F-4BA8-8642-5C02D571E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BABF808-C081-4BC3-A546-C5CDF5A62E9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27B3E00-EA21-4A86-BFB2-0FEBAC806513}"/>
              </a:ext>
            </a:extLst>
          </p:cNvPr>
          <p:cNvSpPr>
            <a:spLocks noGrp="1"/>
          </p:cNvSpPr>
          <p:nvPr>
            <p:ph type="dt" sz="half" idx="10"/>
          </p:nvPr>
        </p:nvSpPr>
        <p:spPr/>
        <p:txBody>
          <a:bodyPr/>
          <a:lstStyle/>
          <a:p>
            <a:fld id="{976CC0C9-0B8B-434D-9FDB-92D7CE7058A2}" type="datetimeFigureOut">
              <a:rPr lang="zh-CN" altLang="en-US" smtClean="0"/>
              <a:t>2019/12/21</a:t>
            </a:fld>
            <a:endParaRPr lang="zh-CN" altLang="en-US"/>
          </a:p>
        </p:txBody>
      </p:sp>
      <p:sp>
        <p:nvSpPr>
          <p:cNvPr id="8" name="页脚占位符 7">
            <a:extLst>
              <a:ext uri="{FF2B5EF4-FFF2-40B4-BE49-F238E27FC236}">
                <a16:creationId xmlns:a16="http://schemas.microsoft.com/office/drawing/2014/main" id="{9D3A0DAF-A0F2-4BC6-B8FA-DF5824353DC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230785-7F6F-4466-A213-2BCEC0A171AC}"/>
              </a:ext>
            </a:extLst>
          </p:cNvPr>
          <p:cNvSpPr>
            <a:spLocks noGrp="1"/>
          </p:cNvSpPr>
          <p:nvPr>
            <p:ph type="sldNum" sz="quarter" idx="12"/>
          </p:nvPr>
        </p:nvSpPr>
        <p:spPr/>
        <p:txBody>
          <a:bodyPr/>
          <a:lstStyle/>
          <a:p>
            <a:fld id="{D8A2423C-3144-4285-BD03-3A74BDE86F6F}" type="slidenum">
              <a:rPr lang="zh-CN" altLang="en-US" smtClean="0"/>
              <a:t>‹#›</a:t>
            </a:fld>
            <a:endParaRPr lang="zh-CN" altLang="en-US"/>
          </a:p>
        </p:txBody>
      </p:sp>
    </p:spTree>
    <p:extLst>
      <p:ext uri="{BB962C8B-B14F-4D97-AF65-F5344CB8AC3E}">
        <p14:creationId xmlns:p14="http://schemas.microsoft.com/office/powerpoint/2010/main" val="285399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4BE2B-5EB9-4706-9D9B-F0B56D0702B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452CAC-B1F1-4B86-95E9-DEEEBE316F02}"/>
              </a:ext>
            </a:extLst>
          </p:cNvPr>
          <p:cNvSpPr>
            <a:spLocks noGrp="1"/>
          </p:cNvSpPr>
          <p:nvPr>
            <p:ph type="dt" sz="half" idx="10"/>
          </p:nvPr>
        </p:nvSpPr>
        <p:spPr/>
        <p:txBody>
          <a:bodyPr/>
          <a:lstStyle/>
          <a:p>
            <a:fld id="{976CC0C9-0B8B-434D-9FDB-92D7CE7058A2}" type="datetimeFigureOut">
              <a:rPr lang="zh-CN" altLang="en-US" smtClean="0"/>
              <a:t>2019/12/21</a:t>
            </a:fld>
            <a:endParaRPr lang="zh-CN" altLang="en-US"/>
          </a:p>
        </p:txBody>
      </p:sp>
      <p:sp>
        <p:nvSpPr>
          <p:cNvPr id="4" name="页脚占位符 3">
            <a:extLst>
              <a:ext uri="{FF2B5EF4-FFF2-40B4-BE49-F238E27FC236}">
                <a16:creationId xmlns:a16="http://schemas.microsoft.com/office/drawing/2014/main" id="{A946E7C8-9287-4824-92B8-E8A33E5EEE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A73B82-16B1-4542-B4DF-408180F1CED0}"/>
              </a:ext>
            </a:extLst>
          </p:cNvPr>
          <p:cNvSpPr>
            <a:spLocks noGrp="1"/>
          </p:cNvSpPr>
          <p:nvPr>
            <p:ph type="sldNum" sz="quarter" idx="12"/>
          </p:nvPr>
        </p:nvSpPr>
        <p:spPr/>
        <p:txBody>
          <a:bodyPr/>
          <a:lstStyle/>
          <a:p>
            <a:fld id="{D8A2423C-3144-4285-BD03-3A74BDE86F6F}" type="slidenum">
              <a:rPr lang="zh-CN" altLang="en-US" smtClean="0"/>
              <a:t>‹#›</a:t>
            </a:fld>
            <a:endParaRPr lang="zh-CN" altLang="en-US"/>
          </a:p>
        </p:txBody>
      </p:sp>
    </p:spTree>
    <p:extLst>
      <p:ext uri="{BB962C8B-B14F-4D97-AF65-F5344CB8AC3E}">
        <p14:creationId xmlns:p14="http://schemas.microsoft.com/office/powerpoint/2010/main" val="78531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86A6BE8-0B47-4199-A875-3EAED2BBDF74}"/>
              </a:ext>
            </a:extLst>
          </p:cNvPr>
          <p:cNvSpPr>
            <a:spLocks noGrp="1"/>
          </p:cNvSpPr>
          <p:nvPr>
            <p:ph type="dt" sz="half" idx="10"/>
          </p:nvPr>
        </p:nvSpPr>
        <p:spPr/>
        <p:txBody>
          <a:bodyPr/>
          <a:lstStyle/>
          <a:p>
            <a:fld id="{976CC0C9-0B8B-434D-9FDB-92D7CE7058A2}" type="datetimeFigureOut">
              <a:rPr lang="zh-CN" altLang="en-US" smtClean="0"/>
              <a:t>2019/12/21</a:t>
            </a:fld>
            <a:endParaRPr lang="zh-CN" altLang="en-US"/>
          </a:p>
        </p:txBody>
      </p:sp>
      <p:sp>
        <p:nvSpPr>
          <p:cNvPr id="3" name="页脚占位符 2">
            <a:extLst>
              <a:ext uri="{FF2B5EF4-FFF2-40B4-BE49-F238E27FC236}">
                <a16:creationId xmlns:a16="http://schemas.microsoft.com/office/drawing/2014/main" id="{896E7745-A291-4E23-B927-0865687273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730F281-0978-47D2-B18A-4E2A3286EC77}"/>
              </a:ext>
            </a:extLst>
          </p:cNvPr>
          <p:cNvSpPr>
            <a:spLocks noGrp="1"/>
          </p:cNvSpPr>
          <p:nvPr>
            <p:ph type="sldNum" sz="quarter" idx="12"/>
          </p:nvPr>
        </p:nvSpPr>
        <p:spPr/>
        <p:txBody>
          <a:bodyPr/>
          <a:lstStyle/>
          <a:p>
            <a:fld id="{D8A2423C-3144-4285-BD03-3A74BDE86F6F}" type="slidenum">
              <a:rPr lang="zh-CN" altLang="en-US" smtClean="0"/>
              <a:t>‹#›</a:t>
            </a:fld>
            <a:endParaRPr lang="zh-CN" altLang="en-US"/>
          </a:p>
        </p:txBody>
      </p:sp>
    </p:spTree>
    <p:extLst>
      <p:ext uri="{BB962C8B-B14F-4D97-AF65-F5344CB8AC3E}">
        <p14:creationId xmlns:p14="http://schemas.microsoft.com/office/powerpoint/2010/main" val="425929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AE655-42BA-415B-9E10-01D9F54929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D41903-1CBF-4885-B90F-4231B8AE7D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F1DF48D-41C0-4BA0-A3F8-53901CF04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A1D4E9-3F93-4663-AC27-75F5E8EF5337}"/>
              </a:ext>
            </a:extLst>
          </p:cNvPr>
          <p:cNvSpPr>
            <a:spLocks noGrp="1"/>
          </p:cNvSpPr>
          <p:nvPr>
            <p:ph type="dt" sz="half" idx="10"/>
          </p:nvPr>
        </p:nvSpPr>
        <p:spPr/>
        <p:txBody>
          <a:bodyPr/>
          <a:lstStyle/>
          <a:p>
            <a:fld id="{976CC0C9-0B8B-434D-9FDB-92D7CE7058A2}" type="datetimeFigureOut">
              <a:rPr lang="zh-CN" altLang="en-US" smtClean="0"/>
              <a:t>2019/12/21</a:t>
            </a:fld>
            <a:endParaRPr lang="zh-CN" altLang="en-US"/>
          </a:p>
        </p:txBody>
      </p:sp>
      <p:sp>
        <p:nvSpPr>
          <p:cNvPr id="6" name="页脚占位符 5">
            <a:extLst>
              <a:ext uri="{FF2B5EF4-FFF2-40B4-BE49-F238E27FC236}">
                <a16:creationId xmlns:a16="http://schemas.microsoft.com/office/drawing/2014/main" id="{7AA9F38C-8F66-4B6F-A6D9-AB84669B72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32EB38-4BAA-4C3C-9BD0-A48C7C355610}"/>
              </a:ext>
            </a:extLst>
          </p:cNvPr>
          <p:cNvSpPr>
            <a:spLocks noGrp="1"/>
          </p:cNvSpPr>
          <p:nvPr>
            <p:ph type="sldNum" sz="quarter" idx="12"/>
          </p:nvPr>
        </p:nvSpPr>
        <p:spPr/>
        <p:txBody>
          <a:bodyPr/>
          <a:lstStyle/>
          <a:p>
            <a:fld id="{D8A2423C-3144-4285-BD03-3A74BDE86F6F}" type="slidenum">
              <a:rPr lang="zh-CN" altLang="en-US" smtClean="0"/>
              <a:t>‹#›</a:t>
            </a:fld>
            <a:endParaRPr lang="zh-CN" altLang="en-US"/>
          </a:p>
        </p:txBody>
      </p:sp>
    </p:spTree>
    <p:extLst>
      <p:ext uri="{BB962C8B-B14F-4D97-AF65-F5344CB8AC3E}">
        <p14:creationId xmlns:p14="http://schemas.microsoft.com/office/powerpoint/2010/main" val="2454648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53DBD-C13C-42C0-A728-0CA45BEFA8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8EBBCB4-E2BE-48B3-B851-F89DB126B6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3EC0A9C-874A-4906-B77F-A0091BF0F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887428-D9E5-4701-866F-AF680C3ED822}"/>
              </a:ext>
            </a:extLst>
          </p:cNvPr>
          <p:cNvSpPr>
            <a:spLocks noGrp="1"/>
          </p:cNvSpPr>
          <p:nvPr>
            <p:ph type="dt" sz="half" idx="10"/>
          </p:nvPr>
        </p:nvSpPr>
        <p:spPr/>
        <p:txBody>
          <a:bodyPr/>
          <a:lstStyle/>
          <a:p>
            <a:fld id="{976CC0C9-0B8B-434D-9FDB-92D7CE7058A2}" type="datetimeFigureOut">
              <a:rPr lang="zh-CN" altLang="en-US" smtClean="0"/>
              <a:t>2019/12/21</a:t>
            </a:fld>
            <a:endParaRPr lang="zh-CN" altLang="en-US"/>
          </a:p>
        </p:txBody>
      </p:sp>
      <p:sp>
        <p:nvSpPr>
          <p:cNvPr id="6" name="页脚占位符 5">
            <a:extLst>
              <a:ext uri="{FF2B5EF4-FFF2-40B4-BE49-F238E27FC236}">
                <a16:creationId xmlns:a16="http://schemas.microsoft.com/office/drawing/2014/main" id="{82472F97-0DFB-42D9-B097-2CECAD8408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399801-2AAC-4073-8204-1773FF9C722B}"/>
              </a:ext>
            </a:extLst>
          </p:cNvPr>
          <p:cNvSpPr>
            <a:spLocks noGrp="1"/>
          </p:cNvSpPr>
          <p:nvPr>
            <p:ph type="sldNum" sz="quarter" idx="12"/>
          </p:nvPr>
        </p:nvSpPr>
        <p:spPr/>
        <p:txBody>
          <a:bodyPr/>
          <a:lstStyle/>
          <a:p>
            <a:fld id="{D8A2423C-3144-4285-BD03-3A74BDE86F6F}" type="slidenum">
              <a:rPr lang="zh-CN" altLang="en-US" smtClean="0"/>
              <a:t>‹#›</a:t>
            </a:fld>
            <a:endParaRPr lang="zh-CN" altLang="en-US"/>
          </a:p>
        </p:txBody>
      </p:sp>
    </p:spTree>
    <p:extLst>
      <p:ext uri="{BB962C8B-B14F-4D97-AF65-F5344CB8AC3E}">
        <p14:creationId xmlns:p14="http://schemas.microsoft.com/office/powerpoint/2010/main" val="16889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1260241-D5D1-446A-A92E-799CFFD16E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922D91-806D-4F4F-BFBE-3CE4FFCD7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C5E501-C0B2-46C3-A653-D81C6BD28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6CC0C9-0B8B-434D-9FDB-92D7CE7058A2}" type="datetimeFigureOut">
              <a:rPr lang="zh-CN" altLang="en-US" smtClean="0"/>
              <a:t>2019/12/21</a:t>
            </a:fld>
            <a:endParaRPr lang="zh-CN" altLang="en-US"/>
          </a:p>
        </p:txBody>
      </p:sp>
      <p:sp>
        <p:nvSpPr>
          <p:cNvPr id="5" name="页脚占位符 4">
            <a:extLst>
              <a:ext uri="{FF2B5EF4-FFF2-40B4-BE49-F238E27FC236}">
                <a16:creationId xmlns:a16="http://schemas.microsoft.com/office/drawing/2014/main" id="{B4FD91AD-DC8E-4AB4-81F5-98FABD9FC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73CD28D-9249-418B-B016-FA2A2B514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2423C-3144-4285-BD03-3A74BDE86F6F}" type="slidenum">
              <a:rPr lang="zh-CN" altLang="en-US" smtClean="0"/>
              <a:t>‹#›</a:t>
            </a:fld>
            <a:endParaRPr lang="zh-CN" altLang="en-US"/>
          </a:p>
        </p:txBody>
      </p:sp>
    </p:spTree>
    <p:extLst>
      <p:ext uri="{BB962C8B-B14F-4D97-AF65-F5344CB8AC3E}">
        <p14:creationId xmlns:p14="http://schemas.microsoft.com/office/powerpoint/2010/main" val="1588431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5.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3" Type="http://schemas.openxmlformats.org/officeDocument/2006/relationships/image" Target="../media/image17.jpeg"/><Relationship Id="rId7" Type="http://schemas.openxmlformats.org/officeDocument/2006/relationships/image" Target="../media/image21.jpeg"/><Relationship Id="rId12" Type="http://schemas.openxmlformats.org/officeDocument/2006/relationships/image" Target="../media/image26.jpeg"/><Relationship Id="rId2" Type="http://schemas.openxmlformats.org/officeDocument/2006/relationships/notesSlide" Target="../notesSlides/notesSlide12.xml"/><Relationship Id="rId16"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5" Type="http://schemas.openxmlformats.org/officeDocument/2006/relationships/image" Target="../media/image2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 Id="rId14" Type="http://schemas.openxmlformats.org/officeDocument/2006/relationships/image" Target="../media/image28.jpe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48.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7.xml"/><Relationship Id="rId7" Type="http://schemas.openxmlformats.org/officeDocument/2006/relationships/image" Target="../media/image8.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8.xml"/><Relationship Id="rId7" Type="http://schemas.openxmlformats.org/officeDocument/2006/relationships/image" Target="../media/image10.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oleObject" Target="../embeddings/oleObject6.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3.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2.w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a:extLst>
              <a:ext uri="{FF2B5EF4-FFF2-40B4-BE49-F238E27FC236}">
                <a16:creationId xmlns:a16="http://schemas.microsoft.com/office/drawing/2014/main" id="{EECF1275-501A-4242-9067-6E25EC3CCD3E}"/>
              </a:ext>
            </a:extLst>
          </p:cNvPr>
          <p:cNvSpPr>
            <a:spLocks noChangeArrowheads="1"/>
          </p:cNvSpPr>
          <p:nvPr/>
        </p:nvSpPr>
        <p:spPr bwMode="auto">
          <a:xfrm>
            <a:off x="1668463" y="620713"/>
            <a:ext cx="882015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楷体_GB2312" pitchFamily="1" charset="-122"/>
                <a:ea typeface="楷体_GB2312" pitchFamily="1" charset="-122"/>
              </a:rPr>
              <a:t>4-1(1).</a:t>
            </a:r>
            <a:r>
              <a:rPr kumimoji="1" lang="zh-CN" altLang="en-US" sz="2400" b="1">
                <a:latin typeface="楷体_GB2312" pitchFamily="1" charset="-122"/>
                <a:ea typeface="楷体_GB2312" pitchFamily="1" charset="-122"/>
              </a:rPr>
              <a:t>把下列形位公差要求标注在图上</a:t>
            </a:r>
          </a:p>
          <a:p>
            <a:r>
              <a:rPr kumimoji="1" lang="zh-CN" altLang="en-US" sz="2400" b="1">
                <a:latin typeface="楷体_GB2312" pitchFamily="1" charset="-122"/>
                <a:ea typeface="楷体_GB2312" pitchFamily="1" charset="-122"/>
              </a:rPr>
              <a:t>  </a:t>
            </a:r>
            <a:r>
              <a:rPr kumimoji="1" lang="en-US" altLang="zh-CN" sz="2400" b="1">
                <a:latin typeface="楷体_GB2312" pitchFamily="1" charset="-122"/>
                <a:ea typeface="楷体_GB2312" pitchFamily="1" charset="-122"/>
              </a:rPr>
              <a:t>(1)φ40h8</a:t>
            </a:r>
            <a:r>
              <a:rPr kumimoji="1" lang="zh-CN" altLang="en-US" sz="2400" b="1">
                <a:latin typeface="楷体_GB2312" pitchFamily="1" charset="-122"/>
                <a:ea typeface="楷体_GB2312" pitchFamily="1" charset="-122"/>
              </a:rPr>
              <a:t>圆柱面对两</a:t>
            </a:r>
            <a:r>
              <a:rPr kumimoji="1" lang="en-US" altLang="zh-CN" sz="2400" b="1">
                <a:latin typeface="楷体_GB2312" pitchFamily="1" charset="-122"/>
                <a:ea typeface="楷体_GB2312" pitchFamily="1" charset="-122"/>
              </a:rPr>
              <a:t>φ25h7</a:t>
            </a:r>
            <a:r>
              <a:rPr kumimoji="1" lang="zh-CN" altLang="en-US" sz="2400" b="1">
                <a:latin typeface="楷体_GB2312" pitchFamily="1" charset="-122"/>
                <a:ea typeface="楷体_GB2312" pitchFamily="1" charset="-122"/>
              </a:rPr>
              <a:t>公共轴线的径向圆跳动公差为</a:t>
            </a:r>
            <a:r>
              <a:rPr kumimoji="1" lang="en-US" altLang="zh-CN" sz="2400" b="1">
                <a:latin typeface="楷体_GB2312" pitchFamily="1" charset="-122"/>
                <a:ea typeface="楷体_GB2312" pitchFamily="1" charset="-122"/>
              </a:rPr>
              <a:t>0.015mm;</a:t>
            </a:r>
          </a:p>
          <a:p>
            <a:r>
              <a:rPr kumimoji="1" lang="en-US" altLang="zh-CN" sz="2400" b="1">
                <a:latin typeface="楷体_GB2312" pitchFamily="1" charset="-122"/>
                <a:ea typeface="楷体_GB2312" pitchFamily="1" charset="-122"/>
              </a:rPr>
              <a:t>  (2</a:t>
            </a:r>
            <a:r>
              <a:rPr kumimoji="1" lang="zh-CN" altLang="en-US" sz="2400" b="1">
                <a:latin typeface="楷体_GB2312" pitchFamily="1" charset="-122"/>
                <a:ea typeface="楷体_GB2312" pitchFamily="1" charset="-122"/>
              </a:rPr>
              <a:t>）两</a:t>
            </a:r>
            <a:r>
              <a:rPr kumimoji="1" lang="en-US" altLang="zh-CN" sz="2400" b="1">
                <a:latin typeface="楷体_GB2312" pitchFamily="1" charset="-122"/>
                <a:ea typeface="楷体_GB2312" pitchFamily="1" charset="-122"/>
              </a:rPr>
              <a:t>φ25h7</a:t>
            </a:r>
            <a:r>
              <a:rPr kumimoji="1" lang="zh-CN" altLang="en-US" sz="2400" b="1">
                <a:latin typeface="楷体_GB2312" pitchFamily="1" charset="-122"/>
                <a:ea typeface="楷体_GB2312" pitchFamily="1" charset="-122"/>
              </a:rPr>
              <a:t>轴颈的圆度公差为</a:t>
            </a:r>
            <a:r>
              <a:rPr kumimoji="1" lang="en-US" altLang="zh-CN" sz="2400" b="1">
                <a:latin typeface="楷体_GB2312" pitchFamily="1" charset="-122"/>
                <a:ea typeface="楷体_GB2312" pitchFamily="1" charset="-122"/>
              </a:rPr>
              <a:t>0.01mm;</a:t>
            </a:r>
          </a:p>
          <a:p>
            <a:r>
              <a:rPr kumimoji="1" lang="en-US" altLang="zh-CN" sz="2400" b="1">
                <a:latin typeface="楷体_GB2312" pitchFamily="1" charset="-122"/>
                <a:ea typeface="楷体_GB2312" pitchFamily="1" charset="-122"/>
              </a:rPr>
              <a:t> </a:t>
            </a:r>
            <a:r>
              <a:rPr kumimoji="1" lang="zh-CN" altLang="en-US" sz="2400" b="1">
                <a:latin typeface="楷体_GB2312" pitchFamily="1" charset="-122"/>
                <a:ea typeface="楷体_GB2312" pitchFamily="1" charset="-122"/>
              </a:rPr>
              <a:t>（</a:t>
            </a:r>
            <a:r>
              <a:rPr kumimoji="1" lang="en-US" altLang="zh-CN" sz="2400" b="1">
                <a:latin typeface="楷体_GB2312" pitchFamily="1" charset="-122"/>
                <a:ea typeface="楷体_GB2312" pitchFamily="1" charset="-122"/>
              </a:rPr>
              <a:t>3</a:t>
            </a:r>
            <a:r>
              <a:rPr kumimoji="1" lang="zh-CN" altLang="en-US" sz="2400" b="1">
                <a:latin typeface="楷体_GB2312" pitchFamily="1" charset="-122"/>
                <a:ea typeface="楷体_GB2312" pitchFamily="1" charset="-122"/>
              </a:rPr>
              <a:t>）</a:t>
            </a:r>
            <a:r>
              <a:rPr kumimoji="1" lang="en-US" altLang="zh-CN" sz="2400" b="1">
                <a:latin typeface="楷体_GB2312" pitchFamily="1" charset="-122"/>
                <a:ea typeface="楷体_GB2312" pitchFamily="1" charset="-122"/>
              </a:rPr>
              <a:t>φ40h8</a:t>
            </a:r>
            <a:r>
              <a:rPr kumimoji="1" lang="zh-CN" altLang="en-US" sz="2400" b="1">
                <a:latin typeface="楷体_GB2312" pitchFamily="1" charset="-122"/>
                <a:ea typeface="楷体_GB2312" pitchFamily="1" charset="-122"/>
              </a:rPr>
              <a:t>左右端面对两</a:t>
            </a:r>
            <a:r>
              <a:rPr kumimoji="1" lang="en-US" altLang="zh-CN" sz="2400" b="1">
                <a:latin typeface="楷体_GB2312" pitchFamily="1" charset="-122"/>
                <a:ea typeface="楷体_GB2312" pitchFamily="1" charset="-122"/>
              </a:rPr>
              <a:t>φ25h7</a:t>
            </a:r>
            <a:r>
              <a:rPr kumimoji="1" lang="zh-CN" altLang="en-US" sz="2400" b="1">
                <a:latin typeface="楷体_GB2312" pitchFamily="1" charset="-122"/>
                <a:ea typeface="楷体_GB2312" pitchFamily="1" charset="-122"/>
              </a:rPr>
              <a:t>公共轴线的端面圆跳动公差为</a:t>
            </a:r>
            <a:r>
              <a:rPr kumimoji="1" lang="en-US" altLang="zh-CN" sz="2400" b="1">
                <a:latin typeface="楷体_GB2312" pitchFamily="1" charset="-122"/>
                <a:ea typeface="楷体_GB2312" pitchFamily="1" charset="-122"/>
              </a:rPr>
              <a:t>0.02mm;</a:t>
            </a:r>
          </a:p>
          <a:p>
            <a:r>
              <a:rPr kumimoji="1" lang="en-US" altLang="zh-CN" sz="2400" b="1">
                <a:latin typeface="楷体_GB2312" pitchFamily="1" charset="-122"/>
                <a:ea typeface="楷体_GB2312" pitchFamily="1" charset="-122"/>
              </a:rPr>
              <a:t>  (4)</a:t>
            </a:r>
            <a:r>
              <a:rPr kumimoji="1" lang="zh-CN" altLang="en-US" sz="2400" b="1">
                <a:latin typeface="楷体_GB2312" pitchFamily="1" charset="-122"/>
                <a:ea typeface="楷体_GB2312" pitchFamily="1" charset="-122"/>
              </a:rPr>
              <a:t>键槽</a:t>
            </a:r>
            <a:r>
              <a:rPr kumimoji="1" lang="en-US" altLang="zh-CN" sz="2400" b="1">
                <a:latin typeface="楷体_GB2312" pitchFamily="1" charset="-122"/>
                <a:ea typeface="楷体_GB2312" pitchFamily="1" charset="-122"/>
              </a:rPr>
              <a:t>10H9</a:t>
            </a:r>
            <a:r>
              <a:rPr kumimoji="1" lang="zh-CN" altLang="en-US" sz="2400" b="1">
                <a:latin typeface="楷体_GB2312" pitchFamily="1" charset="-122"/>
                <a:ea typeface="楷体_GB2312" pitchFamily="1" charset="-122"/>
              </a:rPr>
              <a:t>中心平面对</a:t>
            </a:r>
            <a:r>
              <a:rPr kumimoji="1" lang="en-US" altLang="zh-CN" sz="2400" b="1">
                <a:latin typeface="楷体_GB2312" pitchFamily="1" charset="-122"/>
                <a:ea typeface="楷体_GB2312" pitchFamily="1" charset="-122"/>
              </a:rPr>
              <a:t>φ40h8</a:t>
            </a:r>
            <a:r>
              <a:rPr kumimoji="1" lang="zh-CN" altLang="en-US" sz="2400" b="1">
                <a:latin typeface="楷体_GB2312" pitchFamily="1" charset="-122"/>
                <a:ea typeface="楷体_GB2312" pitchFamily="1" charset="-122"/>
              </a:rPr>
              <a:t>轴线的对称度公差为</a:t>
            </a:r>
            <a:r>
              <a:rPr kumimoji="1" lang="en-US" altLang="zh-CN" sz="2400" b="1">
                <a:latin typeface="楷体_GB2312" pitchFamily="1" charset="-122"/>
                <a:ea typeface="楷体_GB2312" pitchFamily="1" charset="-122"/>
              </a:rPr>
              <a:t>0.015mm</a:t>
            </a:r>
            <a:r>
              <a:rPr kumimoji="1" lang="zh-CN" altLang="en-US" sz="2400" b="1">
                <a:latin typeface="楷体_GB2312" pitchFamily="1" charset="-122"/>
                <a:ea typeface="楷体_GB2312" pitchFamily="1" charset="-122"/>
              </a:rPr>
              <a:t>。</a:t>
            </a:r>
          </a:p>
        </p:txBody>
      </p:sp>
      <p:pic>
        <p:nvPicPr>
          <p:cNvPr id="626691" name="Picture 3">
            <a:extLst>
              <a:ext uri="{FF2B5EF4-FFF2-40B4-BE49-F238E27FC236}">
                <a16:creationId xmlns:a16="http://schemas.microsoft.com/office/drawing/2014/main" id="{934C3615-24D5-47BE-8CE1-F6A1AFABE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8990"/>
          <a:stretch>
            <a:fillRect/>
          </a:stretch>
        </p:blipFill>
        <p:spPr bwMode="auto">
          <a:xfrm>
            <a:off x="3863976" y="3573463"/>
            <a:ext cx="5400675" cy="251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6692" name="Rectangle 4">
            <a:extLst>
              <a:ext uri="{FF2B5EF4-FFF2-40B4-BE49-F238E27FC236}">
                <a16:creationId xmlns:a16="http://schemas.microsoft.com/office/drawing/2014/main" id="{3552DCC5-94AD-4E3D-A208-AB23C51E524B}"/>
              </a:ext>
            </a:extLst>
          </p:cNvPr>
          <p:cNvSpPr>
            <a:spLocks noRot="1" noChangeArrowheads="1"/>
          </p:cNvSpPr>
          <p:nvPr/>
        </p:nvSpPr>
        <p:spPr bwMode="auto">
          <a:xfrm>
            <a:off x="1774826" y="1"/>
            <a:ext cx="8424863" cy="5762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t>习题</a:t>
            </a:r>
            <a:r>
              <a:rPr lang="en-US" altLang="zh-CN" sz="2800" b="1"/>
              <a:t>4-1</a:t>
            </a:r>
            <a:r>
              <a:rPr lang="zh-CN" altLang="en-US" sz="2800" b="1"/>
              <a:t>（</a:t>
            </a:r>
            <a:r>
              <a:rPr lang="en-US" altLang="zh-CN" sz="2800" b="1"/>
              <a:t>1</a:t>
            </a:r>
            <a:r>
              <a:rPr lang="zh-CN" altLang="en-US" sz="2800" b="1"/>
              <a:t>）</a:t>
            </a:r>
            <a:endParaRPr lang="zh-CN" altLang="en-US" sz="2800"/>
          </a:p>
        </p:txBody>
      </p:sp>
      <p:sp>
        <p:nvSpPr>
          <p:cNvPr id="626693" name="Text Box 5">
            <a:extLst>
              <a:ext uri="{FF2B5EF4-FFF2-40B4-BE49-F238E27FC236}">
                <a16:creationId xmlns:a16="http://schemas.microsoft.com/office/drawing/2014/main" id="{A828A44F-BA3A-4D62-99B0-43BC915C0F00}"/>
              </a:ext>
            </a:extLst>
          </p:cNvPr>
          <p:cNvSpPr txBox="1">
            <a:spLocks noChangeArrowheads="1"/>
          </p:cNvSpPr>
          <p:nvPr/>
        </p:nvSpPr>
        <p:spPr bwMode="auto">
          <a:xfrm>
            <a:off x="5519739" y="6381751"/>
            <a:ext cx="2447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图</a:t>
            </a:r>
            <a:r>
              <a:rPr lang="en-US" altLang="zh-CN"/>
              <a:t>4-22  </a:t>
            </a:r>
            <a:r>
              <a:rPr lang="zh-CN" altLang="en-US"/>
              <a:t>习题</a:t>
            </a:r>
            <a:r>
              <a:rPr lang="en-US" altLang="zh-CN"/>
              <a:t>4-1</a:t>
            </a:r>
            <a:r>
              <a:rPr lang="zh-CN" altLang="en-US"/>
              <a:t>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a:extLst>
              <a:ext uri="{FF2B5EF4-FFF2-40B4-BE49-F238E27FC236}">
                <a16:creationId xmlns:a16="http://schemas.microsoft.com/office/drawing/2014/main" id="{7BE85B23-9B5D-4E02-9106-5D97A2CEB5AF}"/>
              </a:ext>
            </a:extLst>
          </p:cNvPr>
          <p:cNvSpPr>
            <a:spLocks noChangeArrowheads="1"/>
          </p:cNvSpPr>
          <p:nvPr/>
        </p:nvSpPr>
        <p:spPr bwMode="auto">
          <a:xfrm>
            <a:off x="1774825" y="765176"/>
            <a:ext cx="81724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CC0000"/>
                </a:solidFill>
                <a:latin typeface="楷体_GB2312" pitchFamily="1" charset="-122"/>
                <a:ea typeface="楷体_GB2312" pitchFamily="1" charset="-122"/>
              </a:rPr>
              <a:t>习题</a:t>
            </a:r>
            <a:r>
              <a:rPr kumimoji="1" lang="en-US" altLang="zh-CN" sz="2000" b="1">
                <a:solidFill>
                  <a:srgbClr val="CC0000"/>
                </a:solidFill>
                <a:latin typeface="楷体_GB2312" pitchFamily="1" charset="-122"/>
                <a:ea typeface="楷体_GB2312" pitchFamily="1" charset="-122"/>
              </a:rPr>
              <a:t>4-3</a:t>
            </a:r>
            <a:r>
              <a:rPr kumimoji="1" lang="en-US" altLang="zh-CN" sz="2000" b="1">
                <a:latin typeface="楷体_GB2312" pitchFamily="1" charset="-122"/>
                <a:ea typeface="楷体_GB2312" pitchFamily="1" charset="-122"/>
              </a:rPr>
              <a:t>  </a:t>
            </a:r>
            <a:r>
              <a:rPr kumimoji="1" lang="zh-CN" altLang="en-US" sz="2000" b="1">
                <a:latin typeface="楷体_GB2312" pitchFamily="1" charset="-122"/>
                <a:ea typeface="楷体_GB2312" pitchFamily="1" charset="-122"/>
              </a:rPr>
              <a:t>指出图</a:t>
            </a:r>
            <a:r>
              <a:rPr kumimoji="1" lang="en-US" altLang="zh-CN" sz="2000" b="1">
                <a:latin typeface="楷体_GB2312" pitchFamily="1" charset="-122"/>
                <a:ea typeface="楷体_GB2312" pitchFamily="1" charset="-122"/>
              </a:rPr>
              <a:t>4-24</a:t>
            </a:r>
            <a:r>
              <a:rPr kumimoji="1" lang="zh-CN" altLang="en-US" sz="2000" b="1">
                <a:latin typeface="楷体_GB2312" pitchFamily="1" charset="-122"/>
                <a:ea typeface="楷体_GB2312" pitchFamily="1" charset="-122"/>
              </a:rPr>
              <a:t>中形位公差标注上的错误，并加以改正（不变更形位公差项目）。</a:t>
            </a:r>
          </a:p>
          <a:p>
            <a:r>
              <a:rPr kumimoji="1" lang="zh-CN" altLang="en-US" sz="2000" b="1">
                <a:latin typeface="楷体_GB2312" pitchFamily="1" charset="-122"/>
                <a:ea typeface="楷体_GB2312" pitchFamily="1" charset="-122"/>
              </a:rPr>
              <a:t>    </a:t>
            </a:r>
            <a:endParaRPr kumimoji="1" lang="zh-CN" altLang="en-US" b="1"/>
          </a:p>
        </p:txBody>
      </p:sp>
      <p:sp>
        <p:nvSpPr>
          <p:cNvPr id="654339" name="Rectangle 3">
            <a:extLst>
              <a:ext uri="{FF2B5EF4-FFF2-40B4-BE49-F238E27FC236}">
                <a16:creationId xmlns:a16="http://schemas.microsoft.com/office/drawing/2014/main" id="{9A79BAEB-F39A-415C-9219-5E39D82A6E1A}"/>
              </a:ext>
            </a:extLst>
          </p:cNvPr>
          <p:cNvSpPr>
            <a:spLocks noRot="1" noChangeArrowheads="1"/>
          </p:cNvSpPr>
          <p:nvPr/>
        </p:nvSpPr>
        <p:spPr bwMode="auto">
          <a:xfrm>
            <a:off x="1774826" y="1"/>
            <a:ext cx="8424863" cy="5762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t>习题</a:t>
            </a:r>
            <a:r>
              <a:rPr lang="en-US" altLang="zh-CN" sz="2800" b="1"/>
              <a:t>4-3</a:t>
            </a:r>
            <a:endParaRPr lang="en-US" altLang="zh-CN" sz="2800"/>
          </a:p>
        </p:txBody>
      </p:sp>
      <p:sp>
        <p:nvSpPr>
          <p:cNvPr id="654340" name="Text Box 4">
            <a:extLst>
              <a:ext uri="{FF2B5EF4-FFF2-40B4-BE49-F238E27FC236}">
                <a16:creationId xmlns:a16="http://schemas.microsoft.com/office/drawing/2014/main" id="{FA797B2F-1B05-4150-8BE8-9DE8D7653EE0}"/>
              </a:ext>
            </a:extLst>
          </p:cNvPr>
          <p:cNvSpPr txBox="1">
            <a:spLocks noChangeArrowheads="1"/>
          </p:cNvSpPr>
          <p:nvPr/>
        </p:nvSpPr>
        <p:spPr bwMode="auto">
          <a:xfrm>
            <a:off x="5087939" y="6237288"/>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图</a:t>
            </a:r>
            <a:r>
              <a:rPr lang="en-US" altLang="zh-CN"/>
              <a:t>4-24  </a:t>
            </a:r>
            <a:r>
              <a:rPr lang="zh-CN" altLang="en-US"/>
              <a:t>习题</a:t>
            </a:r>
            <a:r>
              <a:rPr lang="en-US" altLang="zh-CN"/>
              <a:t>4-3</a:t>
            </a:r>
            <a:r>
              <a:rPr lang="zh-CN" altLang="en-US"/>
              <a:t>图</a:t>
            </a:r>
          </a:p>
        </p:txBody>
      </p:sp>
      <p:graphicFrame>
        <p:nvGraphicFramePr>
          <p:cNvPr id="654344" name="Object 8">
            <a:extLst>
              <a:ext uri="{FF2B5EF4-FFF2-40B4-BE49-F238E27FC236}">
                <a16:creationId xmlns:a16="http://schemas.microsoft.com/office/drawing/2014/main" id="{42B7A2AF-6876-4E78-8200-569F0E1F98CE}"/>
              </a:ext>
            </a:extLst>
          </p:cNvPr>
          <p:cNvGraphicFramePr>
            <a:graphicFrameLocks noChangeAspect="1"/>
          </p:cNvGraphicFramePr>
          <p:nvPr/>
        </p:nvGraphicFramePr>
        <p:xfrm>
          <a:off x="1919289" y="1484313"/>
          <a:ext cx="3887787" cy="3886200"/>
        </p:xfrm>
        <a:graphic>
          <a:graphicData uri="http://schemas.openxmlformats.org/presentationml/2006/ole">
            <mc:AlternateContent xmlns:mc="http://schemas.openxmlformats.org/markup-compatibility/2006">
              <mc:Choice xmlns:v="urn:schemas-microsoft-com:vml" Requires="v">
                <p:oleObj spid="_x0000_s7174" name="AutoCAD Drawing" r:id="rId4" imgW="11382480" imgH="7153200" progId="AutoCAD.Drawing.16">
                  <p:embed/>
                </p:oleObj>
              </mc:Choice>
              <mc:Fallback>
                <p:oleObj name="AutoCAD Drawing" r:id="rId4" imgW="11382480" imgH="7153200" progId="AutoCAD.Drawing.16">
                  <p:embed/>
                  <p:pic>
                    <p:nvPicPr>
                      <p:cNvPr id="654344" name="Object 8">
                        <a:extLst>
                          <a:ext uri="{FF2B5EF4-FFF2-40B4-BE49-F238E27FC236}">
                            <a16:creationId xmlns:a16="http://schemas.microsoft.com/office/drawing/2014/main" id="{42B7A2AF-6876-4E78-8200-569F0E1F98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9922" t="72523" r="57915" b="8134"/>
                      <a:stretch>
                        <a:fillRect/>
                      </a:stretch>
                    </p:blipFill>
                    <p:spPr bwMode="auto">
                      <a:xfrm>
                        <a:off x="1919289" y="1484313"/>
                        <a:ext cx="388778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4348" name="Object 12">
            <a:extLst>
              <a:ext uri="{FF2B5EF4-FFF2-40B4-BE49-F238E27FC236}">
                <a16:creationId xmlns:a16="http://schemas.microsoft.com/office/drawing/2014/main" id="{1872A8EE-37D2-4A9E-B410-500C9A88C735}"/>
              </a:ext>
            </a:extLst>
          </p:cNvPr>
          <p:cNvGraphicFramePr>
            <a:graphicFrameLocks noChangeAspect="1"/>
          </p:cNvGraphicFramePr>
          <p:nvPr/>
        </p:nvGraphicFramePr>
        <p:xfrm>
          <a:off x="6240464" y="2133601"/>
          <a:ext cx="3887787" cy="3884613"/>
        </p:xfrm>
        <a:graphic>
          <a:graphicData uri="http://schemas.openxmlformats.org/presentationml/2006/ole">
            <mc:AlternateContent xmlns:mc="http://schemas.openxmlformats.org/markup-compatibility/2006">
              <mc:Choice xmlns:v="urn:schemas-microsoft-com:vml" Requires="v">
                <p:oleObj spid="_x0000_s7175" name="AutoCAD Drawing" r:id="rId6" imgW="11382480" imgH="7153200" progId="AutoCAD.Drawing.16">
                  <p:embed/>
                </p:oleObj>
              </mc:Choice>
              <mc:Fallback>
                <p:oleObj name="AutoCAD Drawing" r:id="rId6" imgW="11382480" imgH="7153200" progId="AutoCAD.Drawing.16">
                  <p:embed/>
                  <p:pic>
                    <p:nvPicPr>
                      <p:cNvPr id="654348" name="Object 12">
                        <a:extLst>
                          <a:ext uri="{FF2B5EF4-FFF2-40B4-BE49-F238E27FC236}">
                            <a16:creationId xmlns:a16="http://schemas.microsoft.com/office/drawing/2014/main" id="{1872A8EE-37D2-4A9E-B410-500C9A88C7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45738" t="64938" r="45163" b="20589"/>
                      <a:stretch>
                        <a:fillRect/>
                      </a:stretch>
                    </p:blipFill>
                    <p:spPr bwMode="auto">
                      <a:xfrm>
                        <a:off x="6240464" y="2133601"/>
                        <a:ext cx="3887787" cy="388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4348"/>
                                        </p:tgtEl>
                                        <p:attrNameLst>
                                          <p:attrName>style.visibility</p:attrName>
                                        </p:attrNameLst>
                                      </p:cBhvr>
                                      <p:to>
                                        <p:strVal val="visible"/>
                                      </p:to>
                                    </p:set>
                                    <p:animEffect transition="in" filter="blinds(horizontal)">
                                      <p:cBhvr>
                                        <p:cTn id="7" dur="500"/>
                                        <p:tgtEl>
                                          <p:spTgt spid="65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0308" name="Picture 4">
            <a:extLst>
              <a:ext uri="{FF2B5EF4-FFF2-40B4-BE49-F238E27FC236}">
                <a16:creationId xmlns:a16="http://schemas.microsoft.com/office/drawing/2014/main" id="{3139588A-0B5A-45A5-BF1A-CD3F79DC0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119" t="16895" b="12671"/>
          <a:stretch>
            <a:fillRect/>
          </a:stretch>
        </p:blipFill>
        <p:spPr bwMode="auto">
          <a:xfrm>
            <a:off x="2711450" y="1484313"/>
            <a:ext cx="709295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0311" name="Rectangle 7">
            <a:extLst>
              <a:ext uri="{FF2B5EF4-FFF2-40B4-BE49-F238E27FC236}">
                <a16:creationId xmlns:a16="http://schemas.microsoft.com/office/drawing/2014/main" id="{42CED392-A73E-4DBB-AD1A-C80CE044EFAA}"/>
              </a:ext>
            </a:extLst>
          </p:cNvPr>
          <p:cNvSpPr>
            <a:spLocks noRot="1" noChangeArrowheads="1"/>
          </p:cNvSpPr>
          <p:nvPr/>
        </p:nvSpPr>
        <p:spPr bwMode="auto">
          <a:xfrm>
            <a:off x="1774826" y="1"/>
            <a:ext cx="8424863" cy="5762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t>课堂练习</a:t>
            </a:r>
            <a:endParaRPr lang="zh-CN" altLang="en-US" sz="2800"/>
          </a:p>
        </p:txBody>
      </p:sp>
      <p:sp>
        <p:nvSpPr>
          <p:cNvPr id="610313" name="Text Box 9">
            <a:extLst>
              <a:ext uri="{FF2B5EF4-FFF2-40B4-BE49-F238E27FC236}">
                <a16:creationId xmlns:a16="http://schemas.microsoft.com/office/drawing/2014/main" id="{A285AA0A-44A0-4CBE-AB54-64DA73092DDD}"/>
              </a:ext>
            </a:extLst>
          </p:cNvPr>
          <p:cNvSpPr txBox="1">
            <a:spLocks noChangeArrowheads="1"/>
          </p:cNvSpPr>
          <p:nvPr/>
        </p:nvSpPr>
        <p:spPr bwMode="auto">
          <a:xfrm>
            <a:off x="1774826" y="692151"/>
            <a:ext cx="7921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a:t>
            </a:r>
            <a:r>
              <a:rPr lang="zh-CN" altLang="en-US" b="1"/>
              <a:t>、把下图中的标注错误改正过来（不改变形为公差项目）</a:t>
            </a:r>
          </a:p>
        </p:txBody>
      </p:sp>
      <p:sp>
        <p:nvSpPr>
          <p:cNvPr id="610314" name="Text Box 10">
            <a:extLst>
              <a:ext uri="{FF2B5EF4-FFF2-40B4-BE49-F238E27FC236}">
                <a16:creationId xmlns:a16="http://schemas.microsoft.com/office/drawing/2014/main" id="{AE39AB27-F869-4CA7-B6DE-52AFDE462FAB}"/>
              </a:ext>
            </a:extLst>
          </p:cNvPr>
          <p:cNvSpPr txBox="1">
            <a:spLocks noChangeArrowheads="1"/>
          </p:cNvSpPr>
          <p:nvPr/>
        </p:nvSpPr>
        <p:spPr bwMode="auto">
          <a:xfrm>
            <a:off x="3359150" y="4941888"/>
            <a:ext cx="3600450" cy="160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注意：</a:t>
            </a:r>
          </a:p>
          <a:p>
            <a:pPr>
              <a:spcBef>
                <a:spcPct val="50000"/>
              </a:spcBef>
            </a:pPr>
            <a:r>
              <a:rPr lang="en-US" altLang="zh-CN"/>
              <a:t>1.</a:t>
            </a:r>
            <a:r>
              <a:rPr lang="zh-CN" altLang="en-US"/>
              <a:t>形状公差没有基准</a:t>
            </a:r>
          </a:p>
          <a:p>
            <a:pPr>
              <a:spcBef>
                <a:spcPct val="50000"/>
              </a:spcBef>
            </a:pPr>
            <a:r>
              <a:rPr lang="en-US" altLang="zh-CN"/>
              <a:t>2.</a:t>
            </a:r>
            <a:r>
              <a:rPr lang="zh-CN" altLang="en-US"/>
              <a:t>斜向圆跳动公差箭头与锥面垂直</a:t>
            </a:r>
          </a:p>
          <a:p>
            <a:pPr>
              <a:spcBef>
                <a:spcPct val="50000"/>
              </a:spcBef>
            </a:pPr>
            <a:r>
              <a:rPr lang="en-US" altLang="zh-CN"/>
              <a:t>3.t</a:t>
            </a:r>
            <a:r>
              <a:rPr lang="zh-CN" altLang="en-US" baseline="-25000"/>
              <a:t>形状</a:t>
            </a:r>
            <a:r>
              <a:rPr lang="en-US" altLang="zh-CN"/>
              <a:t>&lt; t</a:t>
            </a:r>
            <a:r>
              <a:rPr lang="zh-CN" altLang="en-US" baseline="-25000"/>
              <a:t>定向</a:t>
            </a:r>
            <a:r>
              <a:rPr lang="en-US" altLang="zh-CN"/>
              <a:t>&lt; 3.t</a:t>
            </a:r>
            <a:r>
              <a:rPr lang="zh-CN" altLang="en-US" baseline="-25000"/>
              <a:t>定位</a:t>
            </a:r>
            <a:r>
              <a:rPr lang="en-US" altLang="zh-CN"/>
              <a:t>&lt; t</a:t>
            </a:r>
            <a:r>
              <a:rPr lang="zh-CN" altLang="en-US" baseline="-25000"/>
              <a:t>跳动</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8" name="Rectangle 6">
            <a:extLst>
              <a:ext uri="{FF2B5EF4-FFF2-40B4-BE49-F238E27FC236}">
                <a16:creationId xmlns:a16="http://schemas.microsoft.com/office/drawing/2014/main" id="{CF269CF6-1758-43C2-906D-A500D73CA767}"/>
              </a:ext>
            </a:extLst>
          </p:cNvPr>
          <p:cNvSpPr>
            <a:spLocks noRot="1" noChangeArrowheads="1"/>
          </p:cNvSpPr>
          <p:nvPr/>
        </p:nvSpPr>
        <p:spPr bwMode="auto">
          <a:xfrm>
            <a:off x="1774826" y="1"/>
            <a:ext cx="8424863" cy="5762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t>课堂练习</a:t>
            </a:r>
          </a:p>
        </p:txBody>
      </p:sp>
      <p:grpSp>
        <p:nvGrpSpPr>
          <p:cNvPr id="612362" name="Group 10">
            <a:extLst>
              <a:ext uri="{FF2B5EF4-FFF2-40B4-BE49-F238E27FC236}">
                <a16:creationId xmlns:a16="http://schemas.microsoft.com/office/drawing/2014/main" id="{6218F9B4-FF29-4E9B-9B7A-54C5E5A166D7}"/>
              </a:ext>
            </a:extLst>
          </p:cNvPr>
          <p:cNvGrpSpPr>
            <a:grpSpLocks/>
          </p:cNvGrpSpPr>
          <p:nvPr/>
        </p:nvGrpSpPr>
        <p:grpSpPr bwMode="auto">
          <a:xfrm>
            <a:off x="2135188" y="692151"/>
            <a:ext cx="7950200" cy="5484813"/>
            <a:chOff x="520" y="496"/>
            <a:chExt cx="5008" cy="3455"/>
          </a:xfrm>
        </p:grpSpPr>
        <p:sp>
          <p:nvSpPr>
            <p:cNvPr id="612363" name="Rectangle 11">
              <a:extLst>
                <a:ext uri="{FF2B5EF4-FFF2-40B4-BE49-F238E27FC236}">
                  <a16:creationId xmlns:a16="http://schemas.microsoft.com/office/drawing/2014/main" id="{C9E61E88-F7C4-40D6-8EBD-4FA91D325518}"/>
                </a:ext>
              </a:extLst>
            </p:cNvPr>
            <p:cNvSpPr>
              <a:spLocks noChangeArrowheads="1"/>
            </p:cNvSpPr>
            <p:nvPr/>
          </p:nvSpPr>
          <p:spPr bwMode="auto">
            <a:xfrm>
              <a:off x="2314" y="496"/>
              <a:ext cx="13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1600" b="1">
                  <a:solidFill>
                    <a:srgbClr val="FF3300"/>
                  </a:solidFill>
                  <a:latin typeface="Times New Roman" panose="02020603050405020304" pitchFamily="18" charset="0"/>
                </a:rPr>
                <a:t>形位公差项目及符号</a:t>
              </a:r>
              <a:r>
                <a:rPr kumimoji="1" lang="zh-CN" altLang="en-US" sz="2400">
                  <a:latin typeface="Times New Roman" panose="02020603050405020304" pitchFamily="18" charset="0"/>
                </a:rPr>
                <a:t> </a:t>
              </a:r>
            </a:p>
          </p:txBody>
        </p:sp>
        <p:grpSp>
          <p:nvGrpSpPr>
            <p:cNvPr id="612364" name="Group 12">
              <a:extLst>
                <a:ext uri="{FF2B5EF4-FFF2-40B4-BE49-F238E27FC236}">
                  <a16:creationId xmlns:a16="http://schemas.microsoft.com/office/drawing/2014/main" id="{E9FB8EA6-B1DE-495E-852B-48C0B33F6ADC}"/>
                </a:ext>
              </a:extLst>
            </p:cNvPr>
            <p:cNvGrpSpPr>
              <a:grpSpLocks/>
            </p:cNvGrpSpPr>
            <p:nvPr/>
          </p:nvGrpSpPr>
          <p:grpSpPr bwMode="auto">
            <a:xfrm>
              <a:off x="520" y="779"/>
              <a:ext cx="5008" cy="3172"/>
              <a:chOff x="520" y="784"/>
              <a:chExt cx="5008" cy="3172"/>
            </a:xfrm>
          </p:grpSpPr>
          <p:sp>
            <p:nvSpPr>
              <p:cNvPr id="612365" name="Rectangle 13">
                <a:extLst>
                  <a:ext uri="{FF2B5EF4-FFF2-40B4-BE49-F238E27FC236}">
                    <a16:creationId xmlns:a16="http://schemas.microsoft.com/office/drawing/2014/main" id="{1B123E63-D3A2-491C-A0A0-21FFC4378C94}"/>
                  </a:ext>
                </a:extLst>
              </p:cNvPr>
              <p:cNvSpPr>
                <a:spLocks noChangeArrowheads="1"/>
              </p:cNvSpPr>
              <p:nvPr/>
            </p:nvSpPr>
            <p:spPr bwMode="auto">
              <a:xfrm>
                <a:off x="4688" y="3620"/>
                <a:ext cx="840" cy="336"/>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1413">
                  <a:defRPr kumimoji="1" sz="2400">
                    <a:solidFill>
                      <a:schemeClr val="tx1"/>
                    </a:solidFill>
                    <a:latin typeface="Times New Roman" panose="02020603050405020304" pitchFamily="18" charset="0"/>
                    <a:ea typeface="宋体" panose="02010600030101010101" pitchFamily="2" charset="-122"/>
                  </a:defRPr>
                </a:lvl3pPr>
                <a:lvl4pPr marL="14843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ctr"/>
                <a:endParaRPr lang="zh-CN" altLang="zh-CN" sz="1600" b="1"/>
              </a:p>
            </p:txBody>
          </p:sp>
          <p:sp>
            <p:nvSpPr>
              <p:cNvPr id="612366" name="Rectangle 14">
                <a:extLst>
                  <a:ext uri="{FF2B5EF4-FFF2-40B4-BE49-F238E27FC236}">
                    <a16:creationId xmlns:a16="http://schemas.microsoft.com/office/drawing/2014/main" id="{FCE202A2-B48B-49C2-B5D1-D726637F750C}"/>
                  </a:ext>
                </a:extLst>
              </p:cNvPr>
              <p:cNvSpPr>
                <a:spLocks noChangeArrowheads="1"/>
              </p:cNvSpPr>
              <p:nvPr/>
            </p:nvSpPr>
            <p:spPr bwMode="auto">
              <a:xfrm>
                <a:off x="3624" y="3620"/>
                <a:ext cx="1064" cy="336"/>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1413">
                  <a:defRPr kumimoji="1" sz="2400">
                    <a:solidFill>
                      <a:schemeClr val="tx1"/>
                    </a:solidFill>
                    <a:latin typeface="Times New Roman" panose="02020603050405020304" pitchFamily="18" charset="0"/>
                    <a:ea typeface="宋体" panose="02010600030101010101" pitchFamily="2" charset="-122"/>
                  </a:defRPr>
                </a:lvl3pPr>
                <a:lvl4pPr marL="14843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ctr"/>
                <a:r>
                  <a:rPr lang="en-US" altLang="zh-CN" sz="1800" b="1">
                    <a:solidFill>
                      <a:srgbClr val="FF00FF"/>
                    </a:solidFill>
                    <a:latin typeface="宋体" panose="02010600030101010101" pitchFamily="2" charset="-122"/>
                  </a:rPr>
                  <a:t>    </a:t>
                </a:r>
                <a:r>
                  <a:rPr lang="zh-CN" altLang="en-US" sz="1800" b="1">
                    <a:solidFill>
                      <a:srgbClr val="FF00FF"/>
                    </a:solidFill>
                    <a:latin typeface="宋体" panose="02010600030101010101" pitchFamily="2" charset="-122"/>
                  </a:rPr>
                  <a:t>全跳动</a:t>
                </a:r>
              </a:p>
            </p:txBody>
          </p:sp>
          <p:sp>
            <p:nvSpPr>
              <p:cNvPr id="612367" name="Rectangle 15">
                <a:extLst>
                  <a:ext uri="{FF2B5EF4-FFF2-40B4-BE49-F238E27FC236}">
                    <a16:creationId xmlns:a16="http://schemas.microsoft.com/office/drawing/2014/main" id="{8E381D88-90DB-4340-AA35-57B233AECF9A}"/>
                  </a:ext>
                </a:extLst>
              </p:cNvPr>
              <p:cNvSpPr>
                <a:spLocks noChangeArrowheads="1"/>
              </p:cNvSpPr>
              <p:nvPr/>
            </p:nvSpPr>
            <p:spPr bwMode="auto">
              <a:xfrm>
                <a:off x="4688" y="3265"/>
                <a:ext cx="840" cy="35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1413">
                  <a:defRPr kumimoji="1" sz="2400">
                    <a:solidFill>
                      <a:schemeClr val="tx1"/>
                    </a:solidFill>
                    <a:latin typeface="Times New Roman" panose="02020603050405020304" pitchFamily="18" charset="0"/>
                    <a:ea typeface="宋体" panose="02010600030101010101" pitchFamily="2" charset="-122"/>
                  </a:defRPr>
                </a:lvl3pPr>
                <a:lvl4pPr marL="14843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ctr"/>
                <a:endParaRPr lang="zh-CN" altLang="zh-CN" sz="1600" b="1"/>
              </a:p>
            </p:txBody>
          </p:sp>
          <p:sp>
            <p:nvSpPr>
              <p:cNvPr id="612368" name="Rectangle 16">
                <a:extLst>
                  <a:ext uri="{FF2B5EF4-FFF2-40B4-BE49-F238E27FC236}">
                    <a16:creationId xmlns:a16="http://schemas.microsoft.com/office/drawing/2014/main" id="{A8AB28D3-06E8-4A53-AB81-E36F3D080A3C}"/>
                  </a:ext>
                </a:extLst>
              </p:cNvPr>
              <p:cNvSpPr>
                <a:spLocks noChangeArrowheads="1"/>
              </p:cNvSpPr>
              <p:nvPr/>
            </p:nvSpPr>
            <p:spPr bwMode="auto">
              <a:xfrm>
                <a:off x="3624" y="3265"/>
                <a:ext cx="1064" cy="35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b="1">
                    <a:solidFill>
                      <a:srgbClr val="FF00FF"/>
                    </a:solidFill>
                    <a:latin typeface="宋体" panose="02010600030101010101" pitchFamily="2" charset="-122"/>
                  </a:rPr>
                  <a:t>圆跳动</a:t>
                </a:r>
                <a:endParaRPr kumimoji="1" lang="zh-CN" altLang="en-US" b="1">
                  <a:solidFill>
                    <a:srgbClr val="FF00FF"/>
                  </a:solidFill>
                  <a:latin typeface="Times New Roman" panose="02020603050405020304" pitchFamily="18" charset="0"/>
                </a:endParaRPr>
              </a:p>
            </p:txBody>
          </p:sp>
          <p:sp>
            <p:nvSpPr>
              <p:cNvPr id="612369" name="Rectangle 17">
                <a:extLst>
                  <a:ext uri="{FF2B5EF4-FFF2-40B4-BE49-F238E27FC236}">
                    <a16:creationId xmlns:a16="http://schemas.microsoft.com/office/drawing/2014/main" id="{046DAD9D-A483-46F5-A2AE-5C3910BCB402}"/>
                  </a:ext>
                </a:extLst>
              </p:cNvPr>
              <p:cNvSpPr>
                <a:spLocks noChangeArrowheads="1"/>
              </p:cNvSpPr>
              <p:nvPr/>
            </p:nvSpPr>
            <p:spPr bwMode="auto">
              <a:xfrm>
                <a:off x="3080" y="3265"/>
                <a:ext cx="544" cy="691"/>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b="1">
                    <a:solidFill>
                      <a:srgbClr val="FF00FF"/>
                    </a:solidFill>
                    <a:latin typeface="宋体" panose="02010600030101010101" pitchFamily="2" charset="-122"/>
                  </a:rPr>
                  <a:t>跳动</a:t>
                </a:r>
                <a:endParaRPr kumimoji="1" lang="zh-CN" altLang="en-US" b="1">
                  <a:solidFill>
                    <a:srgbClr val="FF00FF"/>
                  </a:solidFill>
                  <a:latin typeface="Times New Roman" panose="02020603050405020304" pitchFamily="18" charset="0"/>
                </a:endParaRPr>
              </a:p>
            </p:txBody>
          </p:sp>
          <p:sp>
            <p:nvSpPr>
              <p:cNvPr id="612370" name="Rectangle 18">
                <a:extLst>
                  <a:ext uri="{FF2B5EF4-FFF2-40B4-BE49-F238E27FC236}">
                    <a16:creationId xmlns:a16="http://schemas.microsoft.com/office/drawing/2014/main" id="{C35B0A83-2F1D-4333-8BE9-6E642080538E}"/>
                  </a:ext>
                </a:extLst>
              </p:cNvPr>
              <p:cNvSpPr>
                <a:spLocks noChangeArrowheads="1"/>
              </p:cNvSpPr>
              <p:nvPr/>
            </p:nvSpPr>
            <p:spPr bwMode="auto">
              <a:xfrm>
                <a:off x="1960" y="3265"/>
                <a:ext cx="680" cy="691"/>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1413">
                  <a:defRPr kumimoji="1" sz="2400">
                    <a:solidFill>
                      <a:schemeClr val="tx1"/>
                    </a:solidFill>
                    <a:latin typeface="Times New Roman" panose="02020603050405020304" pitchFamily="18" charset="0"/>
                    <a:ea typeface="宋体" panose="02010600030101010101" pitchFamily="2" charset="-122"/>
                  </a:defRPr>
                </a:lvl3pPr>
                <a:lvl4pPr marL="14843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ctr"/>
                <a:endParaRPr lang="zh-CN" altLang="zh-CN" sz="1600" b="1">
                  <a:solidFill>
                    <a:srgbClr val="FF00FF"/>
                  </a:solidFill>
                </a:endParaRPr>
              </a:p>
            </p:txBody>
          </p:sp>
          <p:sp>
            <p:nvSpPr>
              <p:cNvPr id="612371" name="Rectangle 19">
                <a:extLst>
                  <a:ext uri="{FF2B5EF4-FFF2-40B4-BE49-F238E27FC236}">
                    <a16:creationId xmlns:a16="http://schemas.microsoft.com/office/drawing/2014/main" id="{E1ACF8D6-E18B-4662-8F0E-16742C367CCE}"/>
                  </a:ext>
                </a:extLst>
              </p:cNvPr>
              <p:cNvSpPr>
                <a:spLocks noChangeArrowheads="1"/>
              </p:cNvSpPr>
              <p:nvPr/>
            </p:nvSpPr>
            <p:spPr bwMode="auto">
              <a:xfrm>
                <a:off x="968" y="3265"/>
                <a:ext cx="992" cy="691"/>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b="1">
                    <a:solidFill>
                      <a:srgbClr val="FF00FF"/>
                    </a:solidFill>
                    <a:latin typeface="宋体" panose="02010600030101010101" pitchFamily="2" charset="-122"/>
                  </a:rPr>
                  <a:t>面轮廓度</a:t>
                </a:r>
                <a:endParaRPr kumimoji="1" lang="zh-CN" altLang="en-US" b="1">
                  <a:solidFill>
                    <a:srgbClr val="FF00FF"/>
                  </a:solidFill>
                  <a:latin typeface="Times New Roman" panose="02020603050405020304" pitchFamily="18" charset="0"/>
                </a:endParaRPr>
              </a:p>
            </p:txBody>
          </p:sp>
          <p:sp>
            <p:nvSpPr>
              <p:cNvPr id="612372" name="Rectangle 20">
                <a:extLst>
                  <a:ext uri="{FF2B5EF4-FFF2-40B4-BE49-F238E27FC236}">
                    <a16:creationId xmlns:a16="http://schemas.microsoft.com/office/drawing/2014/main" id="{773733E2-7998-4C2D-A9FD-9D10E2DEABC2}"/>
                  </a:ext>
                </a:extLst>
              </p:cNvPr>
              <p:cNvSpPr>
                <a:spLocks noChangeArrowheads="1"/>
              </p:cNvSpPr>
              <p:nvPr/>
            </p:nvSpPr>
            <p:spPr bwMode="auto">
              <a:xfrm>
                <a:off x="4688" y="2910"/>
                <a:ext cx="840" cy="35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1413">
                  <a:defRPr kumimoji="1" sz="2400">
                    <a:solidFill>
                      <a:schemeClr val="tx1"/>
                    </a:solidFill>
                    <a:latin typeface="Times New Roman" panose="02020603050405020304" pitchFamily="18" charset="0"/>
                    <a:ea typeface="宋体" panose="02010600030101010101" pitchFamily="2" charset="-122"/>
                  </a:defRPr>
                </a:lvl3pPr>
                <a:lvl4pPr marL="14843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ctr"/>
                <a:endParaRPr lang="zh-CN" altLang="zh-CN" sz="1600" b="1"/>
              </a:p>
            </p:txBody>
          </p:sp>
          <p:sp>
            <p:nvSpPr>
              <p:cNvPr id="612373" name="Rectangle 21">
                <a:extLst>
                  <a:ext uri="{FF2B5EF4-FFF2-40B4-BE49-F238E27FC236}">
                    <a16:creationId xmlns:a16="http://schemas.microsoft.com/office/drawing/2014/main" id="{F6D25217-35A2-4322-BB67-962FA7F60BCD}"/>
                  </a:ext>
                </a:extLst>
              </p:cNvPr>
              <p:cNvSpPr>
                <a:spLocks noChangeArrowheads="1"/>
              </p:cNvSpPr>
              <p:nvPr/>
            </p:nvSpPr>
            <p:spPr bwMode="auto">
              <a:xfrm>
                <a:off x="3624" y="2910"/>
                <a:ext cx="1064" cy="35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1413">
                  <a:defRPr kumimoji="1" sz="2400">
                    <a:solidFill>
                      <a:schemeClr val="tx1"/>
                    </a:solidFill>
                    <a:latin typeface="Times New Roman" panose="02020603050405020304" pitchFamily="18" charset="0"/>
                    <a:ea typeface="宋体" panose="02010600030101010101" pitchFamily="2" charset="-122"/>
                  </a:defRPr>
                </a:lvl3pPr>
                <a:lvl4pPr marL="14843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ctr"/>
                <a:r>
                  <a:rPr lang="en-US" altLang="zh-CN" sz="1800" b="1">
                    <a:solidFill>
                      <a:srgbClr val="FF00FF"/>
                    </a:solidFill>
                    <a:latin typeface="宋体" panose="02010600030101010101" pitchFamily="2" charset="-122"/>
                  </a:rPr>
                  <a:t>    </a:t>
                </a:r>
                <a:r>
                  <a:rPr lang="zh-CN" altLang="en-US" sz="1800" b="1">
                    <a:solidFill>
                      <a:srgbClr val="FF00FF"/>
                    </a:solidFill>
                    <a:latin typeface="宋体" panose="02010600030101010101" pitchFamily="2" charset="-122"/>
                  </a:rPr>
                  <a:t>位置度</a:t>
                </a:r>
              </a:p>
            </p:txBody>
          </p:sp>
          <p:sp>
            <p:nvSpPr>
              <p:cNvPr id="612374" name="Rectangle 22">
                <a:extLst>
                  <a:ext uri="{FF2B5EF4-FFF2-40B4-BE49-F238E27FC236}">
                    <a16:creationId xmlns:a16="http://schemas.microsoft.com/office/drawing/2014/main" id="{E3B3977F-0CE0-4E93-B332-9755B7C1D301}"/>
                  </a:ext>
                </a:extLst>
              </p:cNvPr>
              <p:cNvSpPr>
                <a:spLocks noChangeArrowheads="1"/>
              </p:cNvSpPr>
              <p:nvPr/>
            </p:nvSpPr>
            <p:spPr bwMode="auto">
              <a:xfrm>
                <a:off x="4688" y="2557"/>
                <a:ext cx="840" cy="353"/>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1413">
                  <a:defRPr kumimoji="1" sz="2400">
                    <a:solidFill>
                      <a:schemeClr val="tx1"/>
                    </a:solidFill>
                    <a:latin typeface="Times New Roman" panose="02020603050405020304" pitchFamily="18" charset="0"/>
                    <a:ea typeface="宋体" panose="02010600030101010101" pitchFamily="2" charset="-122"/>
                  </a:defRPr>
                </a:lvl3pPr>
                <a:lvl4pPr marL="14843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ctr"/>
                <a:endParaRPr lang="zh-CN" altLang="zh-CN" sz="1600" b="1"/>
              </a:p>
            </p:txBody>
          </p:sp>
          <p:sp>
            <p:nvSpPr>
              <p:cNvPr id="612375" name="Rectangle 23">
                <a:extLst>
                  <a:ext uri="{FF2B5EF4-FFF2-40B4-BE49-F238E27FC236}">
                    <a16:creationId xmlns:a16="http://schemas.microsoft.com/office/drawing/2014/main" id="{3429F794-DC29-4CFF-B2E4-6CB374B3EC80}"/>
                  </a:ext>
                </a:extLst>
              </p:cNvPr>
              <p:cNvSpPr>
                <a:spLocks noChangeArrowheads="1"/>
              </p:cNvSpPr>
              <p:nvPr/>
            </p:nvSpPr>
            <p:spPr bwMode="auto">
              <a:xfrm>
                <a:off x="3624" y="2557"/>
                <a:ext cx="1064" cy="353"/>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b="1">
                    <a:solidFill>
                      <a:srgbClr val="FF00FF"/>
                    </a:solidFill>
                    <a:latin typeface="宋体" panose="02010600030101010101" pitchFamily="2" charset="-122"/>
                  </a:rPr>
                  <a:t>对称度</a:t>
                </a:r>
                <a:endParaRPr kumimoji="1" lang="zh-CN" altLang="en-US" b="1">
                  <a:solidFill>
                    <a:srgbClr val="FF00FF"/>
                  </a:solidFill>
                  <a:latin typeface="Times New Roman" panose="02020603050405020304" pitchFamily="18" charset="0"/>
                </a:endParaRPr>
              </a:p>
            </p:txBody>
          </p:sp>
          <p:sp>
            <p:nvSpPr>
              <p:cNvPr id="612376" name="Rectangle 24">
                <a:extLst>
                  <a:ext uri="{FF2B5EF4-FFF2-40B4-BE49-F238E27FC236}">
                    <a16:creationId xmlns:a16="http://schemas.microsoft.com/office/drawing/2014/main" id="{ACC4F76D-C29D-4A96-A794-1680747C7F0C}"/>
                  </a:ext>
                </a:extLst>
              </p:cNvPr>
              <p:cNvSpPr>
                <a:spLocks noChangeArrowheads="1"/>
              </p:cNvSpPr>
              <p:nvPr/>
            </p:nvSpPr>
            <p:spPr bwMode="auto">
              <a:xfrm>
                <a:off x="1960" y="2557"/>
                <a:ext cx="680" cy="708"/>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1413">
                  <a:defRPr kumimoji="1" sz="2400">
                    <a:solidFill>
                      <a:schemeClr val="tx1"/>
                    </a:solidFill>
                    <a:latin typeface="Times New Roman" panose="02020603050405020304" pitchFamily="18" charset="0"/>
                    <a:ea typeface="宋体" panose="02010600030101010101" pitchFamily="2" charset="-122"/>
                  </a:defRPr>
                </a:lvl3pPr>
                <a:lvl4pPr marL="14843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ctr"/>
                <a:endParaRPr lang="zh-CN" altLang="zh-CN" sz="1600" b="1">
                  <a:solidFill>
                    <a:srgbClr val="FF00FF"/>
                  </a:solidFill>
                </a:endParaRPr>
              </a:p>
            </p:txBody>
          </p:sp>
          <p:sp>
            <p:nvSpPr>
              <p:cNvPr id="612377" name="Rectangle 25">
                <a:extLst>
                  <a:ext uri="{FF2B5EF4-FFF2-40B4-BE49-F238E27FC236}">
                    <a16:creationId xmlns:a16="http://schemas.microsoft.com/office/drawing/2014/main" id="{3926929F-0A2C-4BCB-9734-A59FE9FDD2BB}"/>
                  </a:ext>
                </a:extLst>
              </p:cNvPr>
              <p:cNvSpPr>
                <a:spLocks noChangeArrowheads="1"/>
              </p:cNvSpPr>
              <p:nvPr/>
            </p:nvSpPr>
            <p:spPr bwMode="auto">
              <a:xfrm>
                <a:off x="968" y="2557"/>
                <a:ext cx="992" cy="708"/>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b="1">
                    <a:solidFill>
                      <a:srgbClr val="FF00FF"/>
                    </a:solidFill>
                    <a:latin typeface="宋体" panose="02010600030101010101" pitchFamily="2" charset="-122"/>
                  </a:rPr>
                  <a:t>线轮廓度</a:t>
                </a:r>
                <a:endParaRPr kumimoji="1" lang="zh-CN" altLang="en-US" b="1">
                  <a:solidFill>
                    <a:srgbClr val="FF00FF"/>
                  </a:solidFill>
                  <a:latin typeface="Times New Roman" panose="02020603050405020304" pitchFamily="18" charset="0"/>
                </a:endParaRPr>
              </a:p>
            </p:txBody>
          </p:sp>
          <p:sp>
            <p:nvSpPr>
              <p:cNvPr id="612378" name="Rectangle 26">
                <a:extLst>
                  <a:ext uri="{FF2B5EF4-FFF2-40B4-BE49-F238E27FC236}">
                    <a16:creationId xmlns:a16="http://schemas.microsoft.com/office/drawing/2014/main" id="{80788B1E-BA56-4035-A24C-D14F8FFEEE60}"/>
                  </a:ext>
                </a:extLst>
              </p:cNvPr>
              <p:cNvSpPr>
                <a:spLocks noChangeArrowheads="1"/>
              </p:cNvSpPr>
              <p:nvPr/>
            </p:nvSpPr>
            <p:spPr bwMode="auto">
              <a:xfrm>
                <a:off x="4688" y="2203"/>
                <a:ext cx="840" cy="354"/>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1413">
                  <a:defRPr kumimoji="1" sz="2400">
                    <a:solidFill>
                      <a:schemeClr val="tx1"/>
                    </a:solidFill>
                    <a:latin typeface="Times New Roman" panose="02020603050405020304" pitchFamily="18" charset="0"/>
                    <a:ea typeface="宋体" panose="02010600030101010101" pitchFamily="2" charset="-122"/>
                  </a:defRPr>
                </a:lvl3pPr>
                <a:lvl4pPr marL="14843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ctr"/>
                <a:endParaRPr lang="zh-CN" altLang="zh-CN" sz="1600" b="1"/>
              </a:p>
            </p:txBody>
          </p:sp>
          <p:sp>
            <p:nvSpPr>
              <p:cNvPr id="612379" name="Rectangle 27">
                <a:extLst>
                  <a:ext uri="{FF2B5EF4-FFF2-40B4-BE49-F238E27FC236}">
                    <a16:creationId xmlns:a16="http://schemas.microsoft.com/office/drawing/2014/main" id="{A5BCA09D-B443-484D-95FF-0A90BA9524FF}"/>
                  </a:ext>
                </a:extLst>
              </p:cNvPr>
              <p:cNvSpPr>
                <a:spLocks noChangeArrowheads="1"/>
              </p:cNvSpPr>
              <p:nvPr/>
            </p:nvSpPr>
            <p:spPr bwMode="auto">
              <a:xfrm>
                <a:off x="3624" y="2203"/>
                <a:ext cx="1064" cy="354"/>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b="1">
                    <a:solidFill>
                      <a:srgbClr val="FF00FF"/>
                    </a:solidFill>
                    <a:latin typeface="宋体" panose="02010600030101010101" pitchFamily="2" charset="-122"/>
                  </a:rPr>
                  <a:t>同轴度</a:t>
                </a:r>
                <a:endParaRPr kumimoji="1" lang="zh-CN" altLang="en-US" b="1">
                  <a:solidFill>
                    <a:srgbClr val="FF00FF"/>
                  </a:solidFill>
                  <a:latin typeface="Times New Roman" panose="02020603050405020304" pitchFamily="18" charset="0"/>
                </a:endParaRPr>
              </a:p>
            </p:txBody>
          </p:sp>
          <p:sp>
            <p:nvSpPr>
              <p:cNvPr id="612380" name="Rectangle 28">
                <a:extLst>
                  <a:ext uri="{FF2B5EF4-FFF2-40B4-BE49-F238E27FC236}">
                    <a16:creationId xmlns:a16="http://schemas.microsoft.com/office/drawing/2014/main" id="{2C992710-6D94-40B7-AB35-0730EC21C5A3}"/>
                  </a:ext>
                </a:extLst>
              </p:cNvPr>
              <p:cNvSpPr>
                <a:spLocks noChangeArrowheads="1"/>
              </p:cNvSpPr>
              <p:nvPr/>
            </p:nvSpPr>
            <p:spPr bwMode="auto">
              <a:xfrm>
                <a:off x="3080" y="2203"/>
                <a:ext cx="544" cy="1062"/>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b="1">
                    <a:solidFill>
                      <a:srgbClr val="FF00FF"/>
                    </a:solidFill>
                    <a:latin typeface="宋体" panose="02010600030101010101" pitchFamily="2" charset="-122"/>
                  </a:rPr>
                  <a:t>定位</a:t>
                </a:r>
                <a:endParaRPr kumimoji="1" lang="zh-CN" altLang="en-US" b="1">
                  <a:solidFill>
                    <a:srgbClr val="FF00FF"/>
                  </a:solidFill>
                  <a:latin typeface="Times New Roman" panose="02020603050405020304" pitchFamily="18" charset="0"/>
                </a:endParaRPr>
              </a:p>
            </p:txBody>
          </p:sp>
          <p:sp>
            <p:nvSpPr>
              <p:cNvPr id="612381" name="Rectangle 29">
                <a:extLst>
                  <a:ext uri="{FF2B5EF4-FFF2-40B4-BE49-F238E27FC236}">
                    <a16:creationId xmlns:a16="http://schemas.microsoft.com/office/drawing/2014/main" id="{B651FDBF-C1D1-438C-9CA7-32B2FA1DE53A}"/>
                  </a:ext>
                </a:extLst>
              </p:cNvPr>
              <p:cNvSpPr>
                <a:spLocks noChangeArrowheads="1"/>
              </p:cNvSpPr>
              <p:nvPr/>
            </p:nvSpPr>
            <p:spPr bwMode="auto">
              <a:xfrm>
                <a:off x="1960" y="2203"/>
                <a:ext cx="680" cy="354"/>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1413">
                  <a:defRPr kumimoji="1" sz="2400">
                    <a:solidFill>
                      <a:schemeClr val="tx1"/>
                    </a:solidFill>
                    <a:latin typeface="Times New Roman" panose="02020603050405020304" pitchFamily="18" charset="0"/>
                    <a:ea typeface="宋体" panose="02010600030101010101" pitchFamily="2" charset="-122"/>
                  </a:defRPr>
                </a:lvl3pPr>
                <a:lvl4pPr marL="14843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ctr"/>
                <a:endParaRPr lang="zh-CN" altLang="zh-CN" sz="1600" b="1">
                  <a:solidFill>
                    <a:srgbClr val="FF00FF"/>
                  </a:solidFill>
                </a:endParaRPr>
              </a:p>
            </p:txBody>
          </p:sp>
          <p:sp>
            <p:nvSpPr>
              <p:cNvPr id="612382" name="Rectangle 30">
                <a:extLst>
                  <a:ext uri="{FF2B5EF4-FFF2-40B4-BE49-F238E27FC236}">
                    <a16:creationId xmlns:a16="http://schemas.microsoft.com/office/drawing/2014/main" id="{0C007AC7-8216-458E-9705-AB7E796BEC9D}"/>
                  </a:ext>
                </a:extLst>
              </p:cNvPr>
              <p:cNvSpPr>
                <a:spLocks noChangeArrowheads="1"/>
              </p:cNvSpPr>
              <p:nvPr/>
            </p:nvSpPr>
            <p:spPr bwMode="auto">
              <a:xfrm>
                <a:off x="968" y="2203"/>
                <a:ext cx="992" cy="354"/>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b="1">
                    <a:solidFill>
                      <a:srgbClr val="FF00FF"/>
                    </a:solidFill>
                    <a:latin typeface="宋体" panose="02010600030101010101" pitchFamily="2" charset="-122"/>
                  </a:rPr>
                  <a:t>圆柱度</a:t>
                </a:r>
                <a:endParaRPr kumimoji="1" lang="zh-CN" altLang="en-US" b="1">
                  <a:solidFill>
                    <a:srgbClr val="FF00FF"/>
                  </a:solidFill>
                  <a:latin typeface="Times New Roman" panose="02020603050405020304" pitchFamily="18" charset="0"/>
                </a:endParaRPr>
              </a:p>
            </p:txBody>
          </p:sp>
          <p:sp>
            <p:nvSpPr>
              <p:cNvPr id="612383" name="Rectangle 31">
                <a:extLst>
                  <a:ext uri="{FF2B5EF4-FFF2-40B4-BE49-F238E27FC236}">
                    <a16:creationId xmlns:a16="http://schemas.microsoft.com/office/drawing/2014/main" id="{FAF3A951-3CEE-480B-8842-6626ED2199FF}"/>
                  </a:ext>
                </a:extLst>
              </p:cNvPr>
              <p:cNvSpPr>
                <a:spLocks noChangeArrowheads="1"/>
              </p:cNvSpPr>
              <p:nvPr/>
            </p:nvSpPr>
            <p:spPr bwMode="auto">
              <a:xfrm>
                <a:off x="4688" y="1849"/>
                <a:ext cx="840" cy="354"/>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1413">
                  <a:defRPr kumimoji="1" sz="2400">
                    <a:solidFill>
                      <a:schemeClr val="tx1"/>
                    </a:solidFill>
                    <a:latin typeface="Times New Roman" panose="02020603050405020304" pitchFamily="18" charset="0"/>
                    <a:ea typeface="宋体" panose="02010600030101010101" pitchFamily="2" charset="-122"/>
                  </a:defRPr>
                </a:lvl3pPr>
                <a:lvl4pPr marL="14843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ctr"/>
                <a:endParaRPr lang="zh-CN" altLang="zh-CN" sz="1600" b="1"/>
              </a:p>
            </p:txBody>
          </p:sp>
          <p:sp>
            <p:nvSpPr>
              <p:cNvPr id="612384" name="Rectangle 32">
                <a:extLst>
                  <a:ext uri="{FF2B5EF4-FFF2-40B4-BE49-F238E27FC236}">
                    <a16:creationId xmlns:a16="http://schemas.microsoft.com/office/drawing/2014/main" id="{84776088-D7E8-4F24-A808-E66008DE75EC}"/>
                  </a:ext>
                </a:extLst>
              </p:cNvPr>
              <p:cNvSpPr>
                <a:spLocks noChangeArrowheads="1"/>
              </p:cNvSpPr>
              <p:nvPr/>
            </p:nvSpPr>
            <p:spPr bwMode="auto">
              <a:xfrm>
                <a:off x="3624" y="1849"/>
                <a:ext cx="1064" cy="354"/>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sz="1600" b="1">
                    <a:solidFill>
                      <a:srgbClr val="FF00FF"/>
                    </a:solidFill>
                    <a:latin typeface="宋体" panose="02010600030101010101" pitchFamily="2" charset="-122"/>
                  </a:rPr>
                  <a:t>倾斜度</a:t>
                </a:r>
                <a:endParaRPr kumimoji="1" lang="zh-CN" altLang="en-US" sz="1600" b="1">
                  <a:solidFill>
                    <a:srgbClr val="FF00FF"/>
                  </a:solidFill>
                  <a:latin typeface="Times New Roman" panose="02020603050405020304" pitchFamily="18" charset="0"/>
                </a:endParaRPr>
              </a:p>
            </p:txBody>
          </p:sp>
          <p:sp>
            <p:nvSpPr>
              <p:cNvPr id="612385" name="Rectangle 33">
                <a:extLst>
                  <a:ext uri="{FF2B5EF4-FFF2-40B4-BE49-F238E27FC236}">
                    <a16:creationId xmlns:a16="http://schemas.microsoft.com/office/drawing/2014/main" id="{EFAE07A1-53D0-431C-8686-D4956753FCBA}"/>
                  </a:ext>
                </a:extLst>
              </p:cNvPr>
              <p:cNvSpPr>
                <a:spLocks noChangeArrowheads="1"/>
              </p:cNvSpPr>
              <p:nvPr/>
            </p:nvSpPr>
            <p:spPr bwMode="auto">
              <a:xfrm>
                <a:off x="1960" y="1849"/>
                <a:ext cx="680" cy="354"/>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1413">
                  <a:defRPr kumimoji="1" sz="2400">
                    <a:solidFill>
                      <a:schemeClr val="tx1"/>
                    </a:solidFill>
                    <a:latin typeface="Times New Roman" panose="02020603050405020304" pitchFamily="18" charset="0"/>
                    <a:ea typeface="宋体" panose="02010600030101010101" pitchFamily="2" charset="-122"/>
                  </a:defRPr>
                </a:lvl3pPr>
                <a:lvl4pPr marL="14843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ctr"/>
                <a:endParaRPr lang="zh-CN" altLang="zh-CN" sz="1600" b="1">
                  <a:solidFill>
                    <a:srgbClr val="FF00FF"/>
                  </a:solidFill>
                </a:endParaRPr>
              </a:p>
            </p:txBody>
          </p:sp>
          <p:sp>
            <p:nvSpPr>
              <p:cNvPr id="612386" name="Rectangle 34">
                <a:extLst>
                  <a:ext uri="{FF2B5EF4-FFF2-40B4-BE49-F238E27FC236}">
                    <a16:creationId xmlns:a16="http://schemas.microsoft.com/office/drawing/2014/main" id="{AC5D8FF5-1C0E-4DD6-9DB4-08F560246D36}"/>
                  </a:ext>
                </a:extLst>
              </p:cNvPr>
              <p:cNvSpPr>
                <a:spLocks noChangeArrowheads="1"/>
              </p:cNvSpPr>
              <p:nvPr/>
            </p:nvSpPr>
            <p:spPr bwMode="auto">
              <a:xfrm>
                <a:off x="968" y="1849"/>
                <a:ext cx="992" cy="354"/>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b="1">
                    <a:solidFill>
                      <a:srgbClr val="FF00FF"/>
                    </a:solidFill>
                    <a:latin typeface="宋体" panose="02010600030101010101" pitchFamily="2" charset="-122"/>
                  </a:rPr>
                  <a:t>圆度</a:t>
                </a:r>
                <a:endParaRPr kumimoji="1" lang="zh-CN" altLang="en-US" b="1">
                  <a:solidFill>
                    <a:srgbClr val="FF00FF"/>
                  </a:solidFill>
                  <a:latin typeface="Times New Roman" panose="02020603050405020304" pitchFamily="18" charset="0"/>
                </a:endParaRPr>
              </a:p>
            </p:txBody>
          </p:sp>
          <p:sp>
            <p:nvSpPr>
              <p:cNvPr id="612387" name="Rectangle 35">
                <a:extLst>
                  <a:ext uri="{FF2B5EF4-FFF2-40B4-BE49-F238E27FC236}">
                    <a16:creationId xmlns:a16="http://schemas.microsoft.com/office/drawing/2014/main" id="{E0904383-08FC-433B-BD06-BECA57B93B3D}"/>
                  </a:ext>
                </a:extLst>
              </p:cNvPr>
              <p:cNvSpPr>
                <a:spLocks noChangeArrowheads="1"/>
              </p:cNvSpPr>
              <p:nvPr/>
            </p:nvSpPr>
            <p:spPr bwMode="auto">
              <a:xfrm>
                <a:off x="4688" y="1495"/>
                <a:ext cx="840" cy="354"/>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1413">
                  <a:defRPr kumimoji="1" sz="2400">
                    <a:solidFill>
                      <a:schemeClr val="tx1"/>
                    </a:solidFill>
                    <a:latin typeface="Times New Roman" panose="02020603050405020304" pitchFamily="18" charset="0"/>
                    <a:ea typeface="宋体" panose="02010600030101010101" pitchFamily="2" charset="-122"/>
                  </a:defRPr>
                </a:lvl3pPr>
                <a:lvl4pPr marL="14843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ctr"/>
                <a:endParaRPr lang="zh-CN" altLang="zh-CN" sz="1600" b="1"/>
              </a:p>
            </p:txBody>
          </p:sp>
          <p:sp>
            <p:nvSpPr>
              <p:cNvPr id="612388" name="Rectangle 36">
                <a:extLst>
                  <a:ext uri="{FF2B5EF4-FFF2-40B4-BE49-F238E27FC236}">
                    <a16:creationId xmlns:a16="http://schemas.microsoft.com/office/drawing/2014/main" id="{555F1784-0229-483F-B925-F8E72855ECDE}"/>
                  </a:ext>
                </a:extLst>
              </p:cNvPr>
              <p:cNvSpPr>
                <a:spLocks noChangeArrowheads="1"/>
              </p:cNvSpPr>
              <p:nvPr/>
            </p:nvSpPr>
            <p:spPr bwMode="auto">
              <a:xfrm>
                <a:off x="3624" y="1495"/>
                <a:ext cx="1064" cy="354"/>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b="1">
                    <a:solidFill>
                      <a:srgbClr val="FF00FF"/>
                    </a:solidFill>
                    <a:latin typeface="宋体" panose="02010600030101010101" pitchFamily="2" charset="-122"/>
                  </a:rPr>
                  <a:t>垂直度</a:t>
                </a:r>
                <a:endParaRPr kumimoji="1" lang="zh-CN" altLang="en-US" b="1">
                  <a:solidFill>
                    <a:srgbClr val="FF00FF"/>
                  </a:solidFill>
                  <a:latin typeface="Times New Roman" panose="02020603050405020304" pitchFamily="18" charset="0"/>
                </a:endParaRPr>
              </a:p>
            </p:txBody>
          </p:sp>
          <p:sp>
            <p:nvSpPr>
              <p:cNvPr id="612389" name="Rectangle 37">
                <a:extLst>
                  <a:ext uri="{FF2B5EF4-FFF2-40B4-BE49-F238E27FC236}">
                    <a16:creationId xmlns:a16="http://schemas.microsoft.com/office/drawing/2014/main" id="{DBC2E87D-7400-44AB-8A45-4F03D567740B}"/>
                  </a:ext>
                </a:extLst>
              </p:cNvPr>
              <p:cNvSpPr>
                <a:spLocks noChangeArrowheads="1"/>
              </p:cNvSpPr>
              <p:nvPr/>
            </p:nvSpPr>
            <p:spPr bwMode="auto">
              <a:xfrm>
                <a:off x="1960" y="1495"/>
                <a:ext cx="680" cy="354"/>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1413">
                  <a:defRPr kumimoji="1" sz="2400">
                    <a:solidFill>
                      <a:schemeClr val="tx1"/>
                    </a:solidFill>
                    <a:latin typeface="Times New Roman" panose="02020603050405020304" pitchFamily="18" charset="0"/>
                    <a:ea typeface="宋体" panose="02010600030101010101" pitchFamily="2" charset="-122"/>
                  </a:defRPr>
                </a:lvl3pPr>
                <a:lvl4pPr marL="14843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ctr"/>
                <a:endParaRPr lang="zh-CN" altLang="zh-CN" sz="1600" b="1">
                  <a:solidFill>
                    <a:srgbClr val="FF00FF"/>
                  </a:solidFill>
                </a:endParaRPr>
              </a:p>
            </p:txBody>
          </p:sp>
          <p:sp>
            <p:nvSpPr>
              <p:cNvPr id="612390" name="Rectangle 38">
                <a:extLst>
                  <a:ext uri="{FF2B5EF4-FFF2-40B4-BE49-F238E27FC236}">
                    <a16:creationId xmlns:a16="http://schemas.microsoft.com/office/drawing/2014/main" id="{811E5D8D-E1CF-425D-8D44-0FF07D2B1528}"/>
                  </a:ext>
                </a:extLst>
              </p:cNvPr>
              <p:cNvSpPr>
                <a:spLocks noChangeArrowheads="1"/>
              </p:cNvSpPr>
              <p:nvPr/>
            </p:nvSpPr>
            <p:spPr bwMode="auto">
              <a:xfrm>
                <a:off x="968" y="1495"/>
                <a:ext cx="992" cy="354"/>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b="1">
                    <a:solidFill>
                      <a:srgbClr val="FF00FF"/>
                    </a:solidFill>
                    <a:latin typeface="宋体" panose="02010600030101010101" pitchFamily="2" charset="-122"/>
                  </a:rPr>
                  <a:t>平面度</a:t>
                </a:r>
                <a:endParaRPr kumimoji="1" lang="zh-CN" altLang="en-US" b="1">
                  <a:solidFill>
                    <a:srgbClr val="FF00FF"/>
                  </a:solidFill>
                  <a:latin typeface="Times New Roman" panose="02020603050405020304" pitchFamily="18" charset="0"/>
                </a:endParaRPr>
              </a:p>
            </p:txBody>
          </p:sp>
          <p:sp>
            <p:nvSpPr>
              <p:cNvPr id="612391" name="Rectangle 39">
                <a:extLst>
                  <a:ext uri="{FF2B5EF4-FFF2-40B4-BE49-F238E27FC236}">
                    <a16:creationId xmlns:a16="http://schemas.microsoft.com/office/drawing/2014/main" id="{70A7B79A-6B4C-4E39-B3F6-8434D53A2EA2}"/>
                  </a:ext>
                </a:extLst>
              </p:cNvPr>
              <p:cNvSpPr>
                <a:spLocks noChangeArrowheads="1"/>
              </p:cNvSpPr>
              <p:nvPr/>
            </p:nvSpPr>
            <p:spPr bwMode="auto">
              <a:xfrm>
                <a:off x="4688" y="1140"/>
                <a:ext cx="840" cy="35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1413">
                  <a:defRPr kumimoji="1" sz="2400">
                    <a:solidFill>
                      <a:schemeClr val="tx1"/>
                    </a:solidFill>
                    <a:latin typeface="Times New Roman" panose="02020603050405020304" pitchFamily="18" charset="0"/>
                    <a:ea typeface="宋体" panose="02010600030101010101" pitchFamily="2" charset="-122"/>
                  </a:defRPr>
                </a:lvl3pPr>
                <a:lvl4pPr marL="14843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ctr"/>
                <a:endParaRPr lang="zh-CN" altLang="zh-CN" sz="1600" b="1"/>
              </a:p>
            </p:txBody>
          </p:sp>
          <p:sp>
            <p:nvSpPr>
              <p:cNvPr id="612392" name="Rectangle 40">
                <a:extLst>
                  <a:ext uri="{FF2B5EF4-FFF2-40B4-BE49-F238E27FC236}">
                    <a16:creationId xmlns:a16="http://schemas.microsoft.com/office/drawing/2014/main" id="{82C0090B-5037-49BC-B8D4-974631F6E786}"/>
                  </a:ext>
                </a:extLst>
              </p:cNvPr>
              <p:cNvSpPr>
                <a:spLocks noChangeArrowheads="1"/>
              </p:cNvSpPr>
              <p:nvPr/>
            </p:nvSpPr>
            <p:spPr bwMode="auto">
              <a:xfrm>
                <a:off x="3624" y="1140"/>
                <a:ext cx="1064" cy="35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b="1">
                    <a:solidFill>
                      <a:srgbClr val="FF00FF"/>
                    </a:solidFill>
                    <a:latin typeface="宋体" panose="02010600030101010101" pitchFamily="2" charset="-122"/>
                  </a:rPr>
                  <a:t>平行度</a:t>
                </a:r>
                <a:endParaRPr kumimoji="1" lang="zh-CN" altLang="en-US" b="1">
                  <a:solidFill>
                    <a:srgbClr val="FF00FF"/>
                  </a:solidFill>
                  <a:latin typeface="Times New Roman" panose="02020603050405020304" pitchFamily="18" charset="0"/>
                </a:endParaRPr>
              </a:p>
            </p:txBody>
          </p:sp>
          <p:sp>
            <p:nvSpPr>
              <p:cNvPr id="612393" name="Rectangle 41">
                <a:extLst>
                  <a:ext uri="{FF2B5EF4-FFF2-40B4-BE49-F238E27FC236}">
                    <a16:creationId xmlns:a16="http://schemas.microsoft.com/office/drawing/2014/main" id="{77CE08A8-258E-4F70-A433-AC86552804AB}"/>
                  </a:ext>
                </a:extLst>
              </p:cNvPr>
              <p:cNvSpPr>
                <a:spLocks noChangeArrowheads="1"/>
              </p:cNvSpPr>
              <p:nvPr/>
            </p:nvSpPr>
            <p:spPr bwMode="auto">
              <a:xfrm>
                <a:off x="3080" y="1140"/>
                <a:ext cx="544" cy="1063"/>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b="1">
                    <a:solidFill>
                      <a:srgbClr val="FF00FF"/>
                    </a:solidFill>
                    <a:latin typeface="宋体" panose="02010600030101010101" pitchFamily="2" charset="-122"/>
                  </a:rPr>
                  <a:t>定向</a:t>
                </a:r>
                <a:endParaRPr kumimoji="1" lang="zh-CN" altLang="en-US" b="1">
                  <a:solidFill>
                    <a:srgbClr val="FF00FF"/>
                  </a:solidFill>
                  <a:latin typeface="Times New Roman" panose="02020603050405020304" pitchFamily="18" charset="0"/>
                </a:endParaRPr>
              </a:p>
            </p:txBody>
          </p:sp>
          <p:sp>
            <p:nvSpPr>
              <p:cNvPr id="612394" name="Rectangle 42">
                <a:extLst>
                  <a:ext uri="{FF2B5EF4-FFF2-40B4-BE49-F238E27FC236}">
                    <a16:creationId xmlns:a16="http://schemas.microsoft.com/office/drawing/2014/main" id="{888E5D36-0C8E-4887-B668-8AE2E32FEF63}"/>
                  </a:ext>
                </a:extLst>
              </p:cNvPr>
              <p:cNvSpPr>
                <a:spLocks noChangeArrowheads="1"/>
              </p:cNvSpPr>
              <p:nvPr/>
            </p:nvSpPr>
            <p:spPr bwMode="auto">
              <a:xfrm>
                <a:off x="2640" y="1140"/>
                <a:ext cx="440" cy="2816"/>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b="1">
                    <a:solidFill>
                      <a:srgbClr val="FF00FF"/>
                    </a:solidFill>
                    <a:latin typeface="Times New Roman" panose="02020603050405020304" pitchFamily="18" charset="0"/>
                  </a:rPr>
                  <a:t>位</a:t>
                </a:r>
              </a:p>
              <a:p>
                <a:pPr algn="ctr" fontAlgn="ctr"/>
                <a:endParaRPr kumimoji="1" lang="zh-CN" altLang="en-US" b="1">
                  <a:solidFill>
                    <a:srgbClr val="FF00FF"/>
                  </a:solidFill>
                  <a:latin typeface="Times New Roman" panose="02020603050405020304" pitchFamily="18" charset="0"/>
                </a:endParaRPr>
              </a:p>
              <a:p>
                <a:pPr algn="ctr" fontAlgn="ctr"/>
                <a:r>
                  <a:rPr kumimoji="1" lang="zh-CN" altLang="en-US" b="1">
                    <a:solidFill>
                      <a:srgbClr val="FF00FF"/>
                    </a:solidFill>
                    <a:latin typeface="Times New Roman" panose="02020603050405020304" pitchFamily="18" charset="0"/>
                  </a:rPr>
                  <a:t>置</a:t>
                </a:r>
              </a:p>
              <a:p>
                <a:pPr algn="ctr" fontAlgn="ctr"/>
                <a:endParaRPr kumimoji="1" lang="zh-CN" altLang="en-US" b="1">
                  <a:solidFill>
                    <a:srgbClr val="FF00FF"/>
                  </a:solidFill>
                  <a:latin typeface="Times New Roman" panose="02020603050405020304" pitchFamily="18" charset="0"/>
                </a:endParaRPr>
              </a:p>
              <a:p>
                <a:pPr algn="ctr" fontAlgn="ctr"/>
                <a:r>
                  <a:rPr kumimoji="1" lang="zh-CN" altLang="en-US" b="1">
                    <a:solidFill>
                      <a:srgbClr val="FF00FF"/>
                    </a:solidFill>
                    <a:latin typeface="Times New Roman" panose="02020603050405020304" pitchFamily="18" charset="0"/>
                  </a:rPr>
                  <a:t>公</a:t>
                </a:r>
              </a:p>
              <a:p>
                <a:pPr algn="ctr" fontAlgn="ctr"/>
                <a:endParaRPr kumimoji="1" lang="zh-CN" altLang="en-US" b="1">
                  <a:solidFill>
                    <a:srgbClr val="FF00FF"/>
                  </a:solidFill>
                  <a:latin typeface="Times New Roman" panose="02020603050405020304" pitchFamily="18" charset="0"/>
                </a:endParaRPr>
              </a:p>
              <a:p>
                <a:pPr algn="ctr" fontAlgn="ctr"/>
                <a:r>
                  <a:rPr kumimoji="1" lang="zh-CN" altLang="en-US" b="1">
                    <a:solidFill>
                      <a:srgbClr val="FF00FF"/>
                    </a:solidFill>
                    <a:latin typeface="Times New Roman" panose="02020603050405020304" pitchFamily="18" charset="0"/>
                  </a:rPr>
                  <a:t>差</a:t>
                </a:r>
              </a:p>
            </p:txBody>
          </p:sp>
          <p:sp>
            <p:nvSpPr>
              <p:cNvPr id="612395" name="Rectangle 43">
                <a:extLst>
                  <a:ext uri="{FF2B5EF4-FFF2-40B4-BE49-F238E27FC236}">
                    <a16:creationId xmlns:a16="http://schemas.microsoft.com/office/drawing/2014/main" id="{28805E9C-4FB8-4175-91C2-F7F633003294}"/>
                  </a:ext>
                </a:extLst>
              </p:cNvPr>
              <p:cNvSpPr>
                <a:spLocks noChangeArrowheads="1"/>
              </p:cNvSpPr>
              <p:nvPr/>
            </p:nvSpPr>
            <p:spPr bwMode="auto">
              <a:xfrm>
                <a:off x="1960" y="1140"/>
                <a:ext cx="680" cy="35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1413">
                  <a:defRPr kumimoji="1" sz="2400">
                    <a:solidFill>
                      <a:schemeClr val="tx1"/>
                    </a:solidFill>
                    <a:latin typeface="Times New Roman" panose="02020603050405020304" pitchFamily="18" charset="0"/>
                    <a:ea typeface="宋体" panose="02010600030101010101" pitchFamily="2" charset="-122"/>
                  </a:defRPr>
                </a:lvl3pPr>
                <a:lvl4pPr marL="14843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ctr"/>
                <a:endParaRPr lang="zh-CN" altLang="zh-CN" sz="1600" b="1">
                  <a:solidFill>
                    <a:srgbClr val="FF00FF"/>
                  </a:solidFill>
                </a:endParaRPr>
              </a:p>
            </p:txBody>
          </p:sp>
          <p:sp>
            <p:nvSpPr>
              <p:cNvPr id="612396" name="Rectangle 44">
                <a:extLst>
                  <a:ext uri="{FF2B5EF4-FFF2-40B4-BE49-F238E27FC236}">
                    <a16:creationId xmlns:a16="http://schemas.microsoft.com/office/drawing/2014/main" id="{AE0CE6E6-F0D6-43D9-A52F-0A7716420CA4}"/>
                  </a:ext>
                </a:extLst>
              </p:cNvPr>
              <p:cNvSpPr>
                <a:spLocks noChangeArrowheads="1"/>
              </p:cNvSpPr>
              <p:nvPr/>
            </p:nvSpPr>
            <p:spPr bwMode="auto">
              <a:xfrm>
                <a:off x="968" y="1140"/>
                <a:ext cx="992" cy="35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b="1">
                    <a:solidFill>
                      <a:srgbClr val="FF00FF"/>
                    </a:solidFill>
                    <a:latin typeface="宋体" panose="02010600030101010101" pitchFamily="2" charset="-122"/>
                  </a:rPr>
                  <a:t>直线度</a:t>
                </a:r>
                <a:endParaRPr kumimoji="1" lang="zh-CN" altLang="en-US" b="1">
                  <a:solidFill>
                    <a:srgbClr val="FF00FF"/>
                  </a:solidFill>
                  <a:latin typeface="Times New Roman" panose="02020603050405020304" pitchFamily="18" charset="0"/>
                </a:endParaRPr>
              </a:p>
            </p:txBody>
          </p:sp>
          <p:sp>
            <p:nvSpPr>
              <p:cNvPr id="612397" name="Rectangle 45">
                <a:extLst>
                  <a:ext uri="{FF2B5EF4-FFF2-40B4-BE49-F238E27FC236}">
                    <a16:creationId xmlns:a16="http://schemas.microsoft.com/office/drawing/2014/main" id="{22D034E4-103F-43C3-8E55-50F806C22729}"/>
                  </a:ext>
                </a:extLst>
              </p:cNvPr>
              <p:cNvSpPr>
                <a:spLocks noChangeArrowheads="1"/>
              </p:cNvSpPr>
              <p:nvPr/>
            </p:nvSpPr>
            <p:spPr bwMode="auto">
              <a:xfrm>
                <a:off x="520" y="1140"/>
                <a:ext cx="448" cy="2816"/>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b="1">
                    <a:solidFill>
                      <a:srgbClr val="FF00FF"/>
                    </a:solidFill>
                    <a:latin typeface="宋体" panose="02010600030101010101" pitchFamily="2" charset="-122"/>
                  </a:rPr>
                  <a:t>形</a:t>
                </a:r>
              </a:p>
              <a:p>
                <a:pPr algn="ctr" fontAlgn="ctr"/>
                <a:endParaRPr kumimoji="1" lang="zh-CN" altLang="en-US" b="1">
                  <a:solidFill>
                    <a:srgbClr val="FF00FF"/>
                  </a:solidFill>
                  <a:latin typeface="Times New Roman" panose="02020603050405020304" pitchFamily="18" charset="0"/>
                </a:endParaRPr>
              </a:p>
              <a:p>
                <a:pPr algn="ctr" eaLnBrk="0" fontAlgn="ctr" hangingPunct="0"/>
                <a:r>
                  <a:rPr kumimoji="1" lang="zh-CN" altLang="en-US" b="1">
                    <a:solidFill>
                      <a:srgbClr val="FF00FF"/>
                    </a:solidFill>
                    <a:latin typeface="宋体" panose="02010600030101010101" pitchFamily="2" charset="-122"/>
                  </a:rPr>
                  <a:t>状</a:t>
                </a:r>
              </a:p>
              <a:p>
                <a:pPr algn="ctr" eaLnBrk="0" fontAlgn="ctr" hangingPunct="0"/>
                <a:endParaRPr kumimoji="1" lang="zh-CN" altLang="en-US" b="1">
                  <a:solidFill>
                    <a:srgbClr val="FF00FF"/>
                  </a:solidFill>
                  <a:latin typeface="Times New Roman" panose="02020603050405020304" pitchFamily="18" charset="0"/>
                </a:endParaRPr>
              </a:p>
              <a:p>
                <a:pPr algn="ctr" eaLnBrk="0" fontAlgn="ctr" hangingPunct="0"/>
                <a:r>
                  <a:rPr kumimoji="1" lang="zh-CN" altLang="en-US" b="1">
                    <a:solidFill>
                      <a:srgbClr val="FF00FF"/>
                    </a:solidFill>
                    <a:latin typeface="宋体" panose="02010600030101010101" pitchFamily="2" charset="-122"/>
                  </a:rPr>
                  <a:t>公</a:t>
                </a:r>
              </a:p>
              <a:p>
                <a:pPr algn="ctr" eaLnBrk="0" fontAlgn="ctr" hangingPunct="0"/>
                <a:endParaRPr kumimoji="1" lang="zh-CN" altLang="en-US" b="1">
                  <a:solidFill>
                    <a:srgbClr val="FF00FF"/>
                  </a:solidFill>
                  <a:latin typeface="Times New Roman" panose="02020603050405020304" pitchFamily="18" charset="0"/>
                </a:endParaRPr>
              </a:p>
              <a:p>
                <a:pPr algn="ctr" eaLnBrk="0" fontAlgn="ctr" hangingPunct="0"/>
                <a:r>
                  <a:rPr kumimoji="1" lang="zh-CN" altLang="en-US" b="1">
                    <a:solidFill>
                      <a:srgbClr val="FF00FF"/>
                    </a:solidFill>
                    <a:latin typeface="宋体" panose="02010600030101010101" pitchFamily="2" charset="-122"/>
                  </a:rPr>
                  <a:t>差</a:t>
                </a:r>
                <a:endParaRPr kumimoji="1" lang="zh-CN" altLang="en-US" b="1">
                  <a:solidFill>
                    <a:srgbClr val="FF00FF"/>
                  </a:solidFill>
                  <a:latin typeface="Times New Roman" panose="02020603050405020304" pitchFamily="18" charset="0"/>
                </a:endParaRPr>
              </a:p>
            </p:txBody>
          </p:sp>
          <p:sp>
            <p:nvSpPr>
              <p:cNvPr id="612398" name="Rectangle 46">
                <a:extLst>
                  <a:ext uri="{FF2B5EF4-FFF2-40B4-BE49-F238E27FC236}">
                    <a16:creationId xmlns:a16="http://schemas.microsoft.com/office/drawing/2014/main" id="{033CC096-B053-452B-B5B7-08D92CCC881F}"/>
                  </a:ext>
                </a:extLst>
              </p:cNvPr>
              <p:cNvSpPr>
                <a:spLocks noChangeArrowheads="1"/>
              </p:cNvSpPr>
              <p:nvPr/>
            </p:nvSpPr>
            <p:spPr bwMode="auto">
              <a:xfrm>
                <a:off x="4688" y="784"/>
                <a:ext cx="840" cy="356"/>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a:endParaRPr kumimoji="1" lang="en-US" altLang="zh-CN">
                  <a:solidFill>
                    <a:srgbClr val="FF00FF"/>
                  </a:solidFill>
                  <a:latin typeface="宋体" panose="02010600030101010101" pitchFamily="2" charset="-122"/>
                </a:endParaRPr>
              </a:p>
              <a:p>
                <a:pPr fontAlgn="ctr"/>
                <a:r>
                  <a:rPr kumimoji="1" lang="zh-CN" altLang="en-US">
                    <a:solidFill>
                      <a:srgbClr val="FF00FF"/>
                    </a:solidFill>
                    <a:latin typeface="宋体" panose="02010600030101010101" pitchFamily="2" charset="-122"/>
                  </a:rPr>
                  <a:t>符  号</a:t>
                </a:r>
                <a:endParaRPr kumimoji="1" lang="zh-CN" altLang="en-US">
                  <a:solidFill>
                    <a:srgbClr val="FF00FF"/>
                  </a:solidFill>
                  <a:latin typeface="Times New Roman" panose="02020603050405020304" pitchFamily="18" charset="0"/>
                </a:endParaRPr>
              </a:p>
            </p:txBody>
          </p:sp>
          <p:sp>
            <p:nvSpPr>
              <p:cNvPr id="612399" name="Rectangle 47">
                <a:extLst>
                  <a:ext uri="{FF2B5EF4-FFF2-40B4-BE49-F238E27FC236}">
                    <a16:creationId xmlns:a16="http://schemas.microsoft.com/office/drawing/2014/main" id="{B6491288-53CA-4F5E-9FC4-216EC863573D}"/>
                  </a:ext>
                </a:extLst>
              </p:cNvPr>
              <p:cNvSpPr>
                <a:spLocks noChangeArrowheads="1"/>
              </p:cNvSpPr>
              <p:nvPr/>
            </p:nvSpPr>
            <p:spPr bwMode="auto">
              <a:xfrm>
                <a:off x="3624" y="784"/>
                <a:ext cx="1064" cy="356"/>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a:solidFill>
                      <a:srgbClr val="FF00FF"/>
                    </a:solidFill>
                    <a:latin typeface="宋体" panose="02010600030101010101" pitchFamily="2" charset="-122"/>
                  </a:rPr>
                  <a:t>项   目</a:t>
                </a:r>
                <a:endParaRPr kumimoji="1" lang="zh-CN" altLang="en-US">
                  <a:solidFill>
                    <a:srgbClr val="FF00FF"/>
                  </a:solidFill>
                  <a:latin typeface="Times New Roman" panose="02020603050405020304" pitchFamily="18" charset="0"/>
                </a:endParaRPr>
              </a:p>
            </p:txBody>
          </p:sp>
          <p:sp>
            <p:nvSpPr>
              <p:cNvPr id="612400" name="Rectangle 48">
                <a:extLst>
                  <a:ext uri="{FF2B5EF4-FFF2-40B4-BE49-F238E27FC236}">
                    <a16:creationId xmlns:a16="http://schemas.microsoft.com/office/drawing/2014/main" id="{70FBDC4B-1419-4EB2-9EA5-ED2B5B175CDE}"/>
                  </a:ext>
                </a:extLst>
              </p:cNvPr>
              <p:cNvSpPr>
                <a:spLocks noChangeArrowheads="1"/>
              </p:cNvSpPr>
              <p:nvPr/>
            </p:nvSpPr>
            <p:spPr bwMode="auto">
              <a:xfrm>
                <a:off x="2640" y="784"/>
                <a:ext cx="984" cy="356"/>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a:solidFill>
                      <a:srgbClr val="FF00FF"/>
                    </a:solidFill>
                    <a:latin typeface="宋体" panose="02010600030101010101" pitchFamily="2" charset="-122"/>
                  </a:rPr>
                  <a:t>分类</a:t>
                </a:r>
                <a:endParaRPr kumimoji="1" lang="zh-CN" altLang="en-US">
                  <a:solidFill>
                    <a:srgbClr val="FF00FF"/>
                  </a:solidFill>
                  <a:latin typeface="Times New Roman" panose="02020603050405020304" pitchFamily="18" charset="0"/>
                </a:endParaRPr>
              </a:p>
            </p:txBody>
          </p:sp>
          <p:sp>
            <p:nvSpPr>
              <p:cNvPr id="612401" name="Rectangle 49">
                <a:extLst>
                  <a:ext uri="{FF2B5EF4-FFF2-40B4-BE49-F238E27FC236}">
                    <a16:creationId xmlns:a16="http://schemas.microsoft.com/office/drawing/2014/main" id="{4D3D8604-9959-41D1-9FB4-2652AADE4ADD}"/>
                  </a:ext>
                </a:extLst>
              </p:cNvPr>
              <p:cNvSpPr>
                <a:spLocks noChangeArrowheads="1"/>
              </p:cNvSpPr>
              <p:nvPr/>
            </p:nvSpPr>
            <p:spPr bwMode="auto">
              <a:xfrm>
                <a:off x="1960" y="784"/>
                <a:ext cx="680" cy="356"/>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a:solidFill>
                      <a:srgbClr val="FF00FF"/>
                    </a:solidFill>
                    <a:latin typeface="宋体" panose="02010600030101010101" pitchFamily="2" charset="-122"/>
                  </a:rPr>
                  <a:t>符号</a:t>
                </a:r>
                <a:endParaRPr kumimoji="1" lang="zh-CN" altLang="en-US">
                  <a:solidFill>
                    <a:srgbClr val="FF00FF"/>
                  </a:solidFill>
                  <a:latin typeface="Times New Roman" panose="02020603050405020304" pitchFamily="18" charset="0"/>
                </a:endParaRPr>
              </a:p>
            </p:txBody>
          </p:sp>
          <p:sp>
            <p:nvSpPr>
              <p:cNvPr id="612402" name="Rectangle 50">
                <a:extLst>
                  <a:ext uri="{FF2B5EF4-FFF2-40B4-BE49-F238E27FC236}">
                    <a16:creationId xmlns:a16="http://schemas.microsoft.com/office/drawing/2014/main" id="{5EAE617F-55C2-4451-B9E7-D3F30872E4C5}"/>
                  </a:ext>
                </a:extLst>
              </p:cNvPr>
              <p:cNvSpPr>
                <a:spLocks noChangeArrowheads="1"/>
              </p:cNvSpPr>
              <p:nvPr/>
            </p:nvSpPr>
            <p:spPr bwMode="auto">
              <a:xfrm>
                <a:off x="968" y="784"/>
                <a:ext cx="992" cy="356"/>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a:solidFill>
                      <a:srgbClr val="FF00FF"/>
                    </a:solidFill>
                    <a:latin typeface="宋体" panose="02010600030101010101" pitchFamily="2" charset="-122"/>
                  </a:rPr>
                  <a:t>项目</a:t>
                </a:r>
                <a:endParaRPr kumimoji="1" lang="zh-CN" altLang="en-US">
                  <a:solidFill>
                    <a:srgbClr val="FF00FF"/>
                  </a:solidFill>
                  <a:latin typeface="Times New Roman" panose="02020603050405020304" pitchFamily="18" charset="0"/>
                </a:endParaRPr>
              </a:p>
            </p:txBody>
          </p:sp>
          <p:sp>
            <p:nvSpPr>
              <p:cNvPr id="612403" name="Rectangle 51">
                <a:extLst>
                  <a:ext uri="{FF2B5EF4-FFF2-40B4-BE49-F238E27FC236}">
                    <a16:creationId xmlns:a16="http://schemas.microsoft.com/office/drawing/2014/main" id="{A850B035-86BC-4D8D-9B26-3BE654ACAA0F}"/>
                  </a:ext>
                </a:extLst>
              </p:cNvPr>
              <p:cNvSpPr>
                <a:spLocks noChangeArrowheads="1"/>
              </p:cNvSpPr>
              <p:nvPr/>
            </p:nvSpPr>
            <p:spPr bwMode="auto">
              <a:xfrm>
                <a:off x="520" y="784"/>
                <a:ext cx="448" cy="356"/>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ctr"/>
                <a:r>
                  <a:rPr kumimoji="1" lang="zh-CN" altLang="en-US">
                    <a:solidFill>
                      <a:srgbClr val="FF00FF"/>
                    </a:solidFill>
                    <a:latin typeface="宋体" panose="02010600030101010101" pitchFamily="2" charset="-122"/>
                  </a:rPr>
                  <a:t>分类</a:t>
                </a:r>
                <a:endParaRPr kumimoji="1" lang="zh-CN" altLang="en-US">
                  <a:solidFill>
                    <a:srgbClr val="FF00FF"/>
                  </a:solidFill>
                  <a:latin typeface="Times New Roman" panose="02020603050405020304" pitchFamily="18" charset="0"/>
                </a:endParaRPr>
              </a:p>
            </p:txBody>
          </p:sp>
          <p:sp>
            <p:nvSpPr>
              <p:cNvPr id="612404" name="Line 52">
                <a:extLst>
                  <a:ext uri="{FF2B5EF4-FFF2-40B4-BE49-F238E27FC236}">
                    <a16:creationId xmlns:a16="http://schemas.microsoft.com/office/drawing/2014/main" id="{F4555DA5-037C-4210-AD8B-975070728BDE}"/>
                  </a:ext>
                </a:extLst>
              </p:cNvPr>
              <p:cNvSpPr>
                <a:spLocks noChangeShapeType="1"/>
              </p:cNvSpPr>
              <p:nvPr/>
            </p:nvSpPr>
            <p:spPr bwMode="auto">
              <a:xfrm>
                <a:off x="5528" y="784"/>
                <a:ext cx="0" cy="1065"/>
              </a:xfrm>
              <a:prstGeom prst="line">
                <a:avLst/>
              </a:prstGeom>
              <a:noFill/>
              <a:ln w="28575"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05" name="Line 53">
                <a:extLst>
                  <a:ext uri="{FF2B5EF4-FFF2-40B4-BE49-F238E27FC236}">
                    <a16:creationId xmlns:a16="http://schemas.microsoft.com/office/drawing/2014/main" id="{344848C1-261F-4D2D-972A-0B030428D9EB}"/>
                  </a:ext>
                </a:extLst>
              </p:cNvPr>
              <p:cNvSpPr>
                <a:spLocks noChangeShapeType="1"/>
              </p:cNvSpPr>
              <p:nvPr/>
            </p:nvSpPr>
            <p:spPr bwMode="auto">
              <a:xfrm>
                <a:off x="520" y="1140"/>
                <a:ext cx="5008" cy="0"/>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06" name="Line 54">
                <a:extLst>
                  <a:ext uri="{FF2B5EF4-FFF2-40B4-BE49-F238E27FC236}">
                    <a16:creationId xmlns:a16="http://schemas.microsoft.com/office/drawing/2014/main" id="{B73D6759-3202-4C96-B42A-BF968E3A0CC1}"/>
                  </a:ext>
                </a:extLst>
              </p:cNvPr>
              <p:cNvSpPr>
                <a:spLocks noChangeShapeType="1"/>
              </p:cNvSpPr>
              <p:nvPr/>
            </p:nvSpPr>
            <p:spPr bwMode="auto">
              <a:xfrm>
                <a:off x="968" y="784"/>
                <a:ext cx="0" cy="3172"/>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07" name="Line 55">
                <a:extLst>
                  <a:ext uri="{FF2B5EF4-FFF2-40B4-BE49-F238E27FC236}">
                    <a16:creationId xmlns:a16="http://schemas.microsoft.com/office/drawing/2014/main" id="{594B4BAF-17E7-486F-A0B4-EBA4B9CE86AD}"/>
                  </a:ext>
                </a:extLst>
              </p:cNvPr>
              <p:cNvSpPr>
                <a:spLocks noChangeShapeType="1"/>
              </p:cNvSpPr>
              <p:nvPr/>
            </p:nvSpPr>
            <p:spPr bwMode="auto">
              <a:xfrm>
                <a:off x="1960" y="784"/>
                <a:ext cx="0" cy="3172"/>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08" name="Line 56">
                <a:extLst>
                  <a:ext uri="{FF2B5EF4-FFF2-40B4-BE49-F238E27FC236}">
                    <a16:creationId xmlns:a16="http://schemas.microsoft.com/office/drawing/2014/main" id="{D5DFDC90-9483-45B5-9209-1569A4CADC98}"/>
                  </a:ext>
                </a:extLst>
              </p:cNvPr>
              <p:cNvSpPr>
                <a:spLocks noChangeShapeType="1"/>
              </p:cNvSpPr>
              <p:nvPr/>
            </p:nvSpPr>
            <p:spPr bwMode="auto">
              <a:xfrm>
                <a:off x="2640" y="784"/>
                <a:ext cx="0" cy="3172"/>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09" name="Line 57">
                <a:extLst>
                  <a:ext uri="{FF2B5EF4-FFF2-40B4-BE49-F238E27FC236}">
                    <a16:creationId xmlns:a16="http://schemas.microsoft.com/office/drawing/2014/main" id="{FB9499B0-8FD1-4BCF-96A7-53893FBD4D17}"/>
                  </a:ext>
                </a:extLst>
              </p:cNvPr>
              <p:cNvSpPr>
                <a:spLocks noChangeShapeType="1"/>
              </p:cNvSpPr>
              <p:nvPr/>
            </p:nvSpPr>
            <p:spPr bwMode="auto">
              <a:xfrm>
                <a:off x="3624" y="784"/>
                <a:ext cx="0" cy="3172"/>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10" name="Line 58">
                <a:extLst>
                  <a:ext uri="{FF2B5EF4-FFF2-40B4-BE49-F238E27FC236}">
                    <a16:creationId xmlns:a16="http://schemas.microsoft.com/office/drawing/2014/main" id="{DDB6099B-D240-43D9-BEA8-CCBF7A9DBF6B}"/>
                  </a:ext>
                </a:extLst>
              </p:cNvPr>
              <p:cNvSpPr>
                <a:spLocks noChangeShapeType="1"/>
              </p:cNvSpPr>
              <p:nvPr/>
            </p:nvSpPr>
            <p:spPr bwMode="auto">
              <a:xfrm>
                <a:off x="4688" y="784"/>
                <a:ext cx="0" cy="3172"/>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11" name="Line 59">
                <a:extLst>
                  <a:ext uri="{FF2B5EF4-FFF2-40B4-BE49-F238E27FC236}">
                    <a16:creationId xmlns:a16="http://schemas.microsoft.com/office/drawing/2014/main" id="{2D74B188-76BE-4874-9FE8-994A39790CB3}"/>
                  </a:ext>
                </a:extLst>
              </p:cNvPr>
              <p:cNvSpPr>
                <a:spLocks noChangeShapeType="1"/>
              </p:cNvSpPr>
              <p:nvPr/>
            </p:nvSpPr>
            <p:spPr bwMode="auto">
              <a:xfrm>
                <a:off x="968" y="1495"/>
                <a:ext cx="1672" cy="0"/>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12" name="Line 60">
                <a:extLst>
                  <a:ext uri="{FF2B5EF4-FFF2-40B4-BE49-F238E27FC236}">
                    <a16:creationId xmlns:a16="http://schemas.microsoft.com/office/drawing/2014/main" id="{B6B18630-20F7-4F23-B533-DDF0A346878A}"/>
                  </a:ext>
                </a:extLst>
              </p:cNvPr>
              <p:cNvSpPr>
                <a:spLocks noChangeShapeType="1"/>
              </p:cNvSpPr>
              <p:nvPr/>
            </p:nvSpPr>
            <p:spPr bwMode="auto">
              <a:xfrm>
                <a:off x="3080" y="1140"/>
                <a:ext cx="0" cy="2816"/>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13" name="Line 61">
                <a:extLst>
                  <a:ext uri="{FF2B5EF4-FFF2-40B4-BE49-F238E27FC236}">
                    <a16:creationId xmlns:a16="http://schemas.microsoft.com/office/drawing/2014/main" id="{74823576-6D6F-4FA1-9982-CD1D02BE8A24}"/>
                  </a:ext>
                </a:extLst>
              </p:cNvPr>
              <p:cNvSpPr>
                <a:spLocks noChangeShapeType="1"/>
              </p:cNvSpPr>
              <p:nvPr/>
            </p:nvSpPr>
            <p:spPr bwMode="auto">
              <a:xfrm>
                <a:off x="3080" y="2203"/>
                <a:ext cx="2448" cy="0"/>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14" name="Line 62">
                <a:extLst>
                  <a:ext uri="{FF2B5EF4-FFF2-40B4-BE49-F238E27FC236}">
                    <a16:creationId xmlns:a16="http://schemas.microsoft.com/office/drawing/2014/main" id="{D287E24C-7E0D-44FF-9E82-7B3842309817}"/>
                  </a:ext>
                </a:extLst>
              </p:cNvPr>
              <p:cNvSpPr>
                <a:spLocks noChangeShapeType="1"/>
              </p:cNvSpPr>
              <p:nvPr/>
            </p:nvSpPr>
            <p:spPr bwMode="auto">
              <a:xfrm>
                <a:off x="3624" y="1495"/>
                <a:ext cx="1904" cy="0"/>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15" name="Line 63">
                <a:extLst>
                  <a:ext uri="{FF2B5EF4-FFF2-40B4-BE49-F238E27FC236}">
                    <a16:creationId xmlns:a16="http://schemas.microsoft.com/office/drawing/2014/main" id="{97A7E034-FB90-435E-AE71-4FCCD74F5F37}"/>
                  </a:ext>
                </a:extLst>
              </p:cNvPr>
              <p:cNvSpPr>
                <a:spLocks noChangeShapeType="1"/>
              </p:cNvSpPr>
              <p:nvPr/>
            </p:nvSpPr>
            <p:spPr bwMode="auto">
              <a:xfrm>
                <a:off x="968" y="1849"/>
                <a:ext cx="1672" cy="0"/>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16" name="Line 64">
                <a:extLst>
                  <a:ext uri="{FF2B5EF4-FFF2-40B4-BE49-F238E27FC236}">
                    <a16:creationId xmlns:a16="http://schemas.microsoft.com/office/drawing/2014/main" id="{BD363CD3-F871-410E-9B05-595B2EEE3943}"/>
                  </a:ext>
                </a:extLst>
              </p:cNvPr>
              <p:cNvSpPr>
                <a:spLocks noChangeShapeType="1"/>
              </p:cNvSpPr>
              <p:nvPr/>
            </p:nvSpPr>
            <p:spPr bwMode="auto">
              <a:xfrm>
                <a:off x="3624" y="1849"/>
                <a:ext cx="1904" cy="0"/>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17" name="Line 65">
                <a:extLst>
                  <a:ext uri="{FF2B5EF4-FFF2-40B4-BE49-F238E27FC236}">
                    <a16:creationId xmlns:a16="http://schemas.microsoft.com/office/drawing/2014/main" id="{6668D0BD-F1FB-43FA-8A97-0431AEA1E73B}"/>
                  </a:ext>
                </a:extLst>
              </p:cNvPr>
              <p:cNvSpPr>
                <a:spLocks noChangeShapeType="1"/>
              </p:cNvSpPr>
              <p:nvPr/>
            </p:nvSpPr>
            <p:spPr bwMode="auto">
              <a:xfrm>
                <a:off x="968" y="2203"/>
                <a:ext cx="1672" cy="0"/>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18" name="Line 66">
                <a:extLst>
                  <a:ext uri="{FF2B5EF4-FFF2-40B4-BE49-F238E27FC236}">
                    <a16:creationId xmlns:a16="http://schemas.microsoft.com/office/drawing/2014/main" id="{D3980313-B8F5-44D4-BA8B-DFD8470563E0}"/>
                  </a:ext>
                </a:extLst>
              </p:cNvPr>
              <p:cNvSpPr>
                <a:spLocks noChangeShapeType="1"/>
              </p:cNvSpPr>
              <p:nvPr/>
            </p:nvSpPr>
            <p:spPr bwMode="auto">
              <a:xfrm>
                <a:off x="968" y="2557"/>
                <a:ext cx="1672" cy="0"/>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19" name="Line 67">
                <a:extLst>
                  <a:ext uri="{FF2B5EF4-FFF2-40B4-BE49-F238E27FC236}">
                    <a16:creationId xmlns:a16="http://schemas.microsoft.com/office/drawing/2014/main" id="{57B8D8E6-2426-4A0D-A759-19CFD0337BF0}"/>
                  </a:ext>
                </a:extLst>
              </p:cNvPr>
              <p:cNvSpPr>
                <a:spLocks noChangeShapeType="1"/>
              </p:cNvSpPr>
              <p:nvPr/>
            </p:nvSpPr>
            <p:spPr bwMode="auto">
              <a:xfrm>
                <a:off x="3080" y="3265"/>
                <a:ext cx="2448" cy="0"/>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20" name="Line 68">
                <a:extLst>
                  <a:ext uri="{FF2B5EF4-FFF2-40B4-BE49-F238E27FC236}">
                    <a16:creationId xmlns:a16="http://schemas.microsoft.com/office/drawing/2014/main" id="{EBD10B05-C79A-4E61-AF7C-3EA83C7F7BD5}"/>
                  </a:ext>
                </a:extLst>
              </p:cNvPr>
              <p:cNvSpPr>
                <a:spLocks noChangeShapeType="1"/>
              </p:cNvSpPr>
              <p:nvPr/>
            </p:nvSpPr>
            <p:spPr bwMode="auto">
              <a:xfrm>
                <a:off x="3624" y="2557"/>
                <a:ext cx="1904" cy="0"/>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21" name="Line 69">
                <a:extLst>
                  <a:ext uri="{FF2B5EF4-FFF2-40B4-BE49-F238E27FC236}">
                    <a16:creationId xmlns:a16="http://schemas.microsoft.com/office/drawing/2014/main" id="{95285373-5AA4-44DA-9B25-4A1196687687}"/>
                  </a:ext>
                </a:extLst>
              </p:cNvPr>
              <p:cNvSpPr>
                <a:spLocks noChangeShapeType="1"/>
              </p:cNvSpPr>
              <p:nvPr/>
            </p:nvSpPr>
            <p:spPr bwMode="auto">
              <a:xfrm>
                <a:off x="968" y="3265"/>
                <a:ext cx="1672" cy="0"/>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22" name="Line 70">
                <a:extLst>
                  <a:ext uri="{FF2B5EF4-FFF2-40B4-BE49-F238E27FC236}">
                    <a16:creationId xmlns:a16="http://schemas.microsoft.com/office/drawing/2014/main" id="{99FDBFB6-0D1C-4CAB-BB62-16B6A66CD7E8}"/>
                  </a:ext>
                </a:extLst>
              </p:cNvPr>
              <p:cNvSpPr>
                <a:spLocks noChangeShapeType="1"/>
              </p:cNvSpPr>
              <p:nvPr/>
            </p:nvSpPr>
            <p:spPr bwMode="auto">
              <a:xfrm>
                <a:off x="3624" y="2910"/>
                <a:ext cx="1904" cy="0"/>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23" name="Line 71">
                <a:extLst>
                  <a:ext uri="{FF2B5EF4-FFF2-40B4-BE49-F238E27FC236}">
                    <a16:creationId xmlns:a16="http://schemas.microsoft.com/office/drawing/2014/main" id="{FA21DC78-BC77-4CA6-8DBE-CE73B7FCCA4C}"/>
                  </a:ext>
                </a:extLst>
              </p:cNvPr>
              <p:cNvSpPr>
                <a:spLocks noChangeShapeType="1"/>
              </p:cNvSpPr>
              <p:nvPr/>
            </p:nvSpPr>
            <p:spPr bwMode="auto">
              <a:xfrm>
                <a:off x="3624" y="3620"/>
                <a:ext cx="1904" cy="0"/>
              </a:xfrm>
              <a:prstGeom prst="line">
                <a:avLst/>
              </a:prstGeom>
              <a:noFill/>
              <a:ln w="127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24" name="Line 72">
                <a:extLst>
                  <a:ext uri="{FF2B5EF4-FFF2-40B4-BE49-F238E27FC236}">
                    <a16:creationId xmlns:a16="http://schemas.microsoft.com/office/drawing/2014/main" id="{EAC34CD1-1673-4D94-9415-194B32419444}"/>
                  </a:ext>
                </a:extLst>
              </p:cNvPr>
              <p:cNvSpPr>
                <a:spLocks noChangeShapeType="1"/>
              </p:cNvSpPr>
              <p:nvPr/>
            </p:nvSpPr>
            <p:spPr bwMode="auto">
              <a:xfrm>
                <a:off x="4688" y="3956"/>
                <a:ext cx="84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2425" name="Group 73">
                <a:extLst>
                  <a:ext uri="{FF2B5EF4-FFF2-40B4-BE49-F238E27FC236}">
                    <a16:creationId xmlns:a16="http://schemas.microsoft.com/office/drawing/2014/main" id="{2413AFD0-8E13-4866-90E4-BF9872512C78}"/>
                  </a:ext>
                </a:extLst>
              </p:cNvPr>
              <p:cNvGrpSpPr>
                <a:grpSpLocks/>
              </p:cNvGrpSpPr>
              <p:nvPr/>
            </p:nvGrpSpPr>
            <p:grpSpPr bwMode="auto">
              <a:xfrm>
                <a:off x="520" y="784"/>
                <a:ext cx="5008" cy="3172"/>
                <a:chOff x="520" y="784"/>
                <a:chExt cx="5008" cy="3172"/>
              </a:xfrm>
            </p:grpSpPr>
            <p:sp>
              <p:nvSpPr>
                <p:cNvPr id="612426" name="Line 74">
                  <a:extLst>
                    <a:ext uri="{FF2B5EF4-FFF2-40B4-BE49-F238E27FC236}">
                      <a16:creationId xmlns:a16="http://schemas.microsoft.com/office/drawing/2014/main" id="{D6B3F019-8A59-471D-8D75-762951246A3D}"/>
                    </a:ext>
                  </a:extLst>
                </p:cNvPr>
                <p:cNvSpPr>
                  <a:spLocks noChangeShapeType="1"/>
                </p:cNvSpPr>
                <p:nvPr/>
              </p:nvSpPr>
              <p:spPr bwMode="auto">
                <a:xfrm>
                  <a:off x="520" y="784"/>
                  <a:ext cx="5008" cy="0"/>
                </a:xfrm>
                <a:prstGeom prst="line">
                  <a:avLst/>
                </a:prstGeom>
                <a:noFill/>
                <a:ln w="28575"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27" name="Line 75">
                  <a:extLst>
                    <a:ext uri="{FF2B5EF4-FFF2-40B4-BE49-F238E27FC236}">
                      <a16:creationId xmlns:a16="http://schemas.microsoft.com/office/drawing/2014/main" id="{701CE42D-D80B-4591-8872-DE5FABA1A114}"/>
                    </a:ext>
                  </a:extLst>
                </p:cNvPr>
                <p:cNvSpPr>
                  <a:spLocks noChangeShapeType="1"/>
                </p:cNvSpPr>
                <p:nvPr/>
              </p:nvSpPr>
              <p:spPr bwMode="auto">
                <a:xfrm>
                  <a:off x="520" y="3956"/>
                  <a:ext cx="4168" cy="0"/>
                </a:xfrm>
                <a:prstGeom prst="line">
                  <a:avLst/>
                </a:prstGeom>
                <a:noFill/>
                <a:ln w="28575"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28" name="Line 76">
                  <a:extLst>
                    <a:ext uri="{FF2B5EF4-FFF2-40B4-BE49-F238E27FC236}">
                      <a16:creationId xmlns:a16="http://schemas.microsoft.com/office/drawing/2014/main" id="{AAB913FF-3A3A-44AD-AE96-B062F8BDC2A6}"/>
                    </a:ext>
                  </a:extLst>
                </p:cNvPr>
                <p:cNvSpPr>
                  <a:spLocks noChangeShapeType="1"/>
                </p:cNvSpPr>
                <p:nvPr/>
              </p:nvSpPr>
              <p:spPr bwMode="auto">
                <a:xfrm>
                  <a:off x="520" y="784"/>
                  <a:ext cx="0" cy="356"/>
                </a:xfrm>
                <a:prstGeom prst="line">
                  <a:avLst/>
                </a:prstGeom>
                <a:noFill/>
                <a:ln w="28575"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29" name="Line 77">
                  <a:extLst>
                    <a:ext uri="{FF2B5EF4-FFF2-40B4-BE49-F238E27FC236}">
                      <a16:creationId xmlns:a16="http://schemas.microsoft.com/office/drawing/2014/main" id="{29D3B2A3-1496-435F-8066-B4BDA0D80268}"/>
                    </a:ext>
                  </a:extLst>
                </p:cNvPr>
                <p:cNvSpPr>
                  <a:spLocks noChangeShapeType="1"/>
                </p:cNvSpPr>
                <p:nvPr/>
              </p:nvSpPr>
              <p:spPr bwMode="auto">
                <a:xfrm>
                  <a:off x="520" y="1140"/>
                  <a:ext cx="0" cy="2816"/>
                </a:xfrm>
                <a:prstGeom prst="line">
                  <a:avLst/>
                </a:prstGeom>
                <a:noFill/>
                <a:ln w="28575"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30" name="Line 78">
                  <a:extLst>
                    <a:ext uri="{FF2B5EF4-FFF2-40B4-BE49-F238E27FC236}">
                      <a16:creationId xmlns:a16="http://schemas.microsoft.com/office/drawing/2014/main" id="{936EE61F-540D-4319-A1D9-76BC03D25DDC}"/>
                    </a:ext>
                  </a:extLst>
                </p:cNvPr>
                <p:cNvSpPr>
                  <a:spLocks noChangeShapeType="1"/>
                </p:cNvSpPr>
                <p:nvPr/>
              </p:nvSpPr>
              <p:spPr bwMode="auto">
                <a:xfrm>
                  <a:off x="5528" y="1849"/>
                  <a:ext cx="0" cy="2107"/>
                </a:xfrm>
                <a:prstGeom prst="line">
                  <a:avLst/>
                </a:prstGeom>
                <a:noFill/>
                <a:ln w="28575"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2431" name="Line 79">
                  <a:extLst>
                    <a:ext uri="{FF2B5EF4-FFF2-40B4-BE49-F238E27FC236}">
                      <a16:creationId xmlns:a16="http://schemas.microsoft.com/office/drawing/2014/main" id="{345D4A98-AA81-4D49-8F78-34E6005DB31C}"/>
                    </a:ext>
                  </a:extLst>
                </p:cNvPr>
                <p:cNvSpPr>
                  <a:spLocks noChangeShapeType="1"/>
                </p:cNvSpPr>
                <p:nvPr/>
              </p:nvSpPr>
              <p:spPr bwMode="auto">
                <a:xfrm>
                  <a:off x="4664" y="3956"/>
                  <a:ext cx="864" cy="0"/>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pic>
          <p:nvPicPr>
            <p:cNvPr id="612432" name="Picture 80" descr="表11-5">
              <a:extLst>
                <a:ext uri="{FF2B5EF4-FFF2-40B4-BE49-F238E27FC236}">
                  <a16:creationId xmlns:a16="http://schemas.microsoft.com/office/drawing/2014/main" id="{CF9214E8-D35B-48FF-84B0-5569E38DDB0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3" y="1243"/>
              <a:ext cx="27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2433" name="Picture 81" descr="表11-5">
              <a:extLst>
                <a:ext uri="{FF2B5EF4-FFF2-40B4-BE49-F238E27FC236}">
                  <a16:creationId xmlns:a16="http://schemas.microsoft.com/office/drawing/2014/main" id="{58BBD6E7-15C1-4966-B046-034D843A196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9" y="1571"/>
              <a:ext cx="29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2434" name="Picture 82" descr="表11-5">
              <a:extLst>
                <a:ext uri="{FF2B5EF4-FFF2-40B4-BE49-F238E27FC236}">
                  <a16:creationId xmlns:a16="http://schemas.microsoft.com/office/drawing/2014/main" id="{FECC774D-2442-475B-BBEC-63F7E63B2A1E}"/>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79" y="1901"/>
              <a:ext cx="2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2435" name="Picture 83" descr="表11-5">
              <a:extLst>
                <a:ext uri="{FF2B5EF4-FFF2-40B4-BE49-F238E27FC236}">
                  <a16:creationId xmlns:a16="http://schemas.microsoft.com/office/drawing/2014/main" id="{01FC8A91-E62A-4B8B-ABDA-13414A858A0E}"/>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1" y="2255"/>
              <a:ext cx="295"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2436" name="Picture 84" descr="表11-5">
              <a:extLst>
                <a:ext uri="{FF2B5EF4-FFF2-40B4-BE49-F238E27FC236}">
                  <a16:creationId xmlns:a16="http://schemas.microsoft.com/office/drawing/2014/main" id="{04216941-D457-47F4-9E59-BD5AAFADA3D1}"/>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55" y="2823"/>
              <a:ext cx="26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2437" name="Picture 85" descr="表11-5">
              <a:extLst>
                <a:ext uri="{FF2B5EF4-FFF2-40B4-BE49-F238E27FC236}">
                  <a16:creationId xmlns:a16="http://schemas.microsoft.com/office/drawing/2014/main" id="{AA136581-E2EF-4CE3-8C7C-9D95B8A2D3D3}"/>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54" y="3539"/>
              <a:ext cx="278" cy="152"/>
            </a:xfrm>
            <a:prstGeom prst="rect">
              <a:avLst/>
            </a:prstGeom>
            <a:noFill/>
            <a:ln>
              <a:noFill/>
            </a:ln>
            <a:extLst>
              <a:ext uri="{909E8E84-426E-40DD-AFC4-6F175D3DCCD1}">
                <a14:hiddenFill xmlns:a14="http://schemas.microsoft.com/office/drawing/2010/main">
                  <a:solidFill>
                    <a:srgbClr val="FF33CC"/>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2438" name="Picture 86" descr="表11-5">
              <a:extLst>
                <a:ext uri="{FF2B5EF4-FFF2-40B4-BE49-F238E27FC236}">
                  <a16:creationId xmlns:a16="http://schemas.microsoft.com/office/drawing/2014/main" id="{F8726BDA-C0A1-4710-ABD8-D8FBAE813F13}"/>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70" y="1199"/>
              <a:ext cx="23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2439" name="Picture 87" descr="表11-5">
              <a:extLst>
                <a:ext uri="{FF2B5EF4-FFF2-40B4-BE49-F238E27FC236}">
                  <a16:creationId xmlns:a16="http://schemas.microsoft.com/office/drawing/2014/main" id="{CDD2627C-C256-40E4-BA32-5EDCCAA30E0A}"/>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77" y="1579"/>
              <a:ext cx="25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2440" name="Picture 88" descr="表11-5">
              <a:extLst>
                <a:ext uri="{FF2B5EF4-FFF2-40B4-BE49-F238E27FC236}">
                  <a16:creationId xmlns:a16="http://schemas.microsoft.com/office/drawing/2014/main" id="{84E65F8A-28D7-4B73-9801-391551D21B0E}"/>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53" y="1952"/>
              <a:ext cx="2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2441" name="Picture 89" descr="表11-5">
              <a:extLst>
                <a:ext uri="{FF2B5EF4-FFF2-40B4-BE49-F238E27FC236}">
                  <a16:creationId xmlns:a16="http://schemas.microsoft.com/office/drawing/2014/main" id="{29968046-311A-4AAC-AE2C-6A5C74F555FB}"/>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69" y="2254"/>
              <a:ext cx="24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2442" name="Picture 90" descr="表11-5">
              <a:extLst>
                <a:ext uri="{FF2B5EF4-FFF2-40B4-BE49-F238E27FC236}">
                  <a16:creationId xmlns:a16="http://schemas.microsoft.com/office/drawing/2014/main" id="{FDE69B6D-7487-49BC-823F-F5824EAFCF0E}"/>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45" y="2652"/>
              <a:ext cx="27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2443" name="Picture 91" descr="表11-5">
              <a:extLst>
                <a:ext uri="{FF2B5EF4-FFF2-40B4-BE49-F238E27FC236}">
                  <a16:creationId xmlns:a16="http://schemas.microsoft.com/office/drawing/2014/main" id="{3E683AE2-EB96-41EC-B633-E744D83D49A5}"/>
                </a:ext>
              </a:extLst>
            </p:cNvPr>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6" y="2946"/>
              <a:ext cx="26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2444" name="Picture 92" descr="表11-5">
              <a:extLst>
                <a:ext uri="{FF2B5EF4-FFF2-40B4-BE49-F238E27FC236}">
                  <a16:creationId xmlns:a16="http://schemas.microsoft.com/office/drawing/2014/main" id="{1AE0B0AA-5E3F-4843-9305-06AFE4BE5611}"/>
                </a:ext>
              </a:extLst>
            </p:cNvPr>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45" y="3304"/>
              <a:ext cx="20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2445" name="Picture 93" descr="表11-5">
              <a:extLst>
                <a:ext uri="{FF2B5EF4-FFF2-40B4-BE49-F238E27FC236}">
                  <a16:creationId xmlns:a16="http://schemas.microsoft.com/office/drawing/2014/main" id="{48D38859-63FC-4E52-B984-65B71C16F4DD}"/>
                </a:ext>
              </a:extLst>
            </p:cNvPr>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13" y="3675"/>
              <a:ext cx="29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612362"/>
                                        </p:tgtEl>
                                        <p:attrNameLst>
                                          <p:attrName>style.visibility</p:attrName>
                                        </p:attrNameLst>
                                      </p:cBhvr>
                                      <p:to>
                                        <p:strVal val="visible"/>
                                      </p:to>
                                    </p:set>
                                    <p:animEffect transition="in" filter="checkerboard(across)">
                                      <p:cBhvr>
                                        <p:cTn id="7" dur="500"/>
                                        <p:tgtEl>
                                          <p:spTgt spid="612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6626" name="Picture 2">
            <a:extLst>
              <a:ext uri="{FF2B5EF4-FFF2-40B4-BE49-F238E27FC236}">
                <a16:creationId xmlns:a16="http://schemas.microsoft.com/office/drawing/2014/main" id="{4507FC53-F9BF-4876-9C98-EBA103B01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90" t="1930" r="4156" b="16275"/>
          <a:stretch>
            <a:fillRect/>
          </a:stretch>
        </p:blipFill>
        <p:spPr bwMode="auto">
          <a:xfrm>
            <a:off x="3792538" y="3384550"/>
            <a:ext cx="6875462" cy="328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6627" name="Text Box 3">
            <a:extLst>
              <a:ext uri="{FF2B5EF4-FFF2-40B4-BE49-F238E27FC236}">
                <a16:creationId xmlns:a16="http://schemas.microsoft.com/office/drawing/2014/main" id="{7C3CB202-C586-4202-BB52-158CD55AB279}"/>
              </a:ext>
            </a:extLst>
          </p:cNvPr>
          <p:cNvSpPr txBox="1">
            <a:spLocks noChangeArrowheads="1"/>
          </p:cNvSpPr>
          <p:nvPr/>
        </p:nvSpPr>
        <p:spPr bwMode="auto">
          <a:xfrm>
            <a:off x="1524000" y="364490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楷体_GB2312" pitchFamily="1" charset="-122"/>
                <a:ea typeface="楷体_GB2312" pitchFamily="1" charset="-122"/>
              </a:rPr>
              <a:t>改正后如图所示</a:t>
            </a:r>
          </a:p>
        </p:txBody>
      </p:sp>
      <p:sp>
        <p:nvSpPr>
          <p:cNvPr id="666628" name="Rectangle 4">
            <a:extLst>
              <a:ext uri="{FF2B5EF4-FFF2-40B4-BE49-F238E27FC236}">
                <a16:creationId xmlns:a16="http://schemas.microsoft.com/office/drawing/2014/main" id="{10FE36C6-D657-4D6B-8D56-78E2198726CF}"/>
              </a:ext>
            </a:extLst>
          </p:cNvPr>
          <p:cNvSpPr>
            <a:spLocks noRot="1" noChangeArrowheads="1"/>
          </p:cNvSpPr>
          <p:nvPr/>
        </p:nvSpPr>
        <p:spPr bwMode="auto">
          <a:xfrm>
            <a:off x="1774826" y="1"/>
            <a:ext cx="8424863" cy="5762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t>课堂练习</a:t>
            </a:r>
          </a:p>
        </p:txBody>
      </p:sp>
      <p:pic>
        <p:nvPicPr>
          <p:cNvPr id="666629" name="Picture 5">
            <a:extLst>
              <a:ext uri="{FF2B5EF4-FFF2-40B4-BE49-F238E27FC236}">
                <a16:creationId xmlns:a16="http://schemas.microsoft.com/office/drawing/2014/main" id="{CD4B75DA-F1A4-4577-A398-A10394C3D0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119" t="16895" r="11470" b="12671"/>
          <a:stretch>
            <a:fillRect/>
          </a:stretch>
        </p:blipFill>
        <p:spPr bwMode="auto">
          <a:xfrm>
            <a:off x="1631950" y="1052513"/>
            <a:ext cx="4465638" cy="265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6630" name="Text Box 6">
            <a:extLst>
              <a:ext uri="{FF2B5EF4-FFF2-40B4-BE49-F238E27FC236}">
                <a16:creationId xmlns:a16="http://schemas.microsoft.com/office/drawing/2014/main" id="{7745143D-F912-489B-B9DF-CA3B6C65CE2A}"/>
              </a:ext>
            </a:extLst>
          </p:cNvPr>
          <p:cNvSpPr txBox="1">
            <a:spLocks noChangeArrowheads="1"/>
          </p:cNvSpPr>
          <p:nvPr/>
        </p:nvSpPr>
        <p:spPr bwMode="auto">
          <a:xfrm>
            <a:off x="1774826" y="692151"/>
            <a:ext cx="7921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a:t>
            </a:r>
            <a:r>
              <a:rPr lang="zh-CN" altLang="en-US" b="1"/>
              <a:t>、把下图中的标注错误改正过来（不改变形为公差项目）</a:t>
            </a:r>
          </a:p>
        </p:txBody>
      </p:sp>
      <p:sp>
        <p:nvSpPr>
          <p:cNvPr id="666631" name="Text Box 7">
            <a:extLst>
              <a:ext uri="{FF2B5EF4-FFF2-40B4-BE49-F238E27FC236}">
                <a16:creationId xmlns:a16="http://schemas.microsoft.com/office/drawing/2014/main" id="{87CAC4F3-0619-4EB9-BAA6-492CB6541DDA}"/>
              </a:ext>
            </a:extLst>
          </p:cNvPr>
          <p:cNvSpPr txBox="1">
            <a:spLocks noChangeArrowheads="1"/>
          </p:cNvSpPr>
          <p:nvPr/>
        </p:nvSpPr>
        <p:spPr bwMode="auto">
          <a:xfrm>
            <a:off x="6888163" y="1196976"/>
            <a:ext cx="360045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a:t>
            </a:r>
            <a:r>
              <a:rPr lang="zh-CN" altLang="en-US"/>
              <a:t>形状公差没有基准</a:t>
            </a:r>
          </a:p>
          <a:p>
            <a:pPr>
              <a:spcBef>
                <a:spcPct val="50000"/>
              </a:spcBef>
            </a:pPr>
            <a:r>
              <a:rPr lang="en-US" altLang="zh-CN"/>
              <a:t>2.</a:t>
            </a:r>
            <a:r>
              <a:rPr lang="zh-CN" altLang="en-US"/>
              <a:t>斜向圆跳动公差箭头与锥面垂直</a:t>
            </a:r>
          </a:p>
          <a:p>
            <a:pPr>
              <a:spcBef>
                <a:spcPct val="50000"/>
              </a:spcBef>
            </a:pPr>
            <a:r>
              <a:rPr lang="en-US" altLang="zh-CN"/>
              <a:t>3.t</a:t>
            </a:r>
            <a:r>
              <a:rPr lang="zh-CN" altLang="en-US" baseline="-25000"/>
              <a:t>形状</a:t>
            </a:r>
            <a:r>
              <a:rPr lang="en-US" altLang="zh-CN"/>
              <a:t>&lt; t</a:t>
            </a:r>
            <a:r>
              <a:rPr lang="zh-CN" altLang="en-US" baseline="-25000"/>
              <a:t>定向</a:t>
            </a:r>
            <a:r>
              <a:rPr lang="en-US" altLang="zh-CN"/>
              <a:t>&lt; 3.t</a:t>
            </a:r>
            <a:r>
              <a:rPr lang="zh-CN" altLang="en-US" baseline="-25000"/>
              <a:t>定位</a:t>
            </a:r>
            <a:r>
              <a:rPr lang="en-US" altLang="zh-CN"/>
              <a:t>&lt; t</a:t>
            </a:r>
            <a:r>
              <a:rPr lang="zh-CN" altLang="en-US" baseline="-25000"/>
              <a:t>跳动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6626"/>
                                        </p:tgtEl>
                                        <p:attrNameLst>
                                          <p:attrName>style.visibility</p:attrName>
                                        </p:attrNameLst>
                                      </p:cBhvr>
                                      <p:to>
                                        <p:strVal val="visible"/>
                                      </p:to>
                                    </p:set>
                                    <p:animEffect transition="in" filter="blinds(horizontal)">
                                      <p:cBhvr>
                                        <p:cTn id="7" dur="500"/>
                                        <p:tgtEl>
                                          <p:spTgt spid="66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6386" name="Group 2">
            <a:extLst>
              <a:ext uri="{FF2B5EF4-FFF2-40B4-BE49-F238E27FC236}">
                <a16:creationId xmlns:a16="http://schemas.microsoft.com/office/drawing/2014/main" id="{54667B41-41D6-4C41-B9CE-04ADF4926078}"/>
              </a:ext>
            </a:extLst>
          </p:cNvPr>
          <p:cNvGrpSpPr>
            <a:grpSpLocks/>
          </p:cNvGrpSpPr>
          <p:nvPr/>
        </p:nvGrpSpPr>
        <p:grpSpPr bwMode="auto">
          <a:xfrm>
            <a:off x="1919288" y="620714"/>
            <a:ext cx="8316912" cy="6092825"/>
            <a:chOff x="198" y="120"/>
            <a:chExt cx="5375" cy="3983"/>
          </a:xfrm>
        </p:grpSpPr>
        <p:pic>
          <p:nvPicPr>
            <p:cNvPr id="656387" name="Picture 3">
              <a:extLst>
                <a:ext uri="{FF2B5EF4-FFF2-40B4-BE49-F238E27FC236}">
                  <a16:creationId xmlns:a16="http://schemas.microsoft.com/office/drawing/2014/main" id="{2CAD418B-5A32-48D5-80A9-B17FCEF34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 y="120"/>
              <a:ext cx="5364" cy="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6388" name="Picture 4">
              <a:extLst>
                <a:ext uri="{FF2B5EF4-FFF2-40B4-BE49-F238E27FC236}">
                  <a16:creationId xmlns:a16="http://schemas.microsoft.com/office/drawing/2014/main" id="{07134823-06AB-4453-9160-8D53156C79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 y="2478"/>
              <a:ext cx="5369" cy="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56389" name="Rectangle 5">
            <a:extLst>
              <a:ext uri="{FF2B5EF4-FFF2-40B4-BE49-F238E27FC236}">
                <a16:creationId xmlns:a16="http://schemas.microsoft.com/office/drawing/2014/main" id="{0E57BD2A-90E1-4812-BB4B-66A148B1AE3C}"/>
              </a:ext>
            </a:extLst>
          </p:cNvPr>
          <p:cNvSpPr>
            <a:spLocks noRot="1" noChangeArrowheads="1"/>
          </p:cNvSpPr>
          <p:nvPr/>
        </p:nvSpPr>
        <p:spPr bwMode="auto">
          <a:xfrm>
            <a:off x="1774826" y="1"/>
            <a:ext cx="8424863" cy="5762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t>课堂练习</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8436" name="Picture 4">
            <a:extLst>
              <a:ext uri="{FF2B5EF4-FFF2-40B4-BE49-F238E27FC236}">
                <a16:creationId xmlns:a16="http://schemas.microsoft.com/office/drawing/2014/main" id="{E48FA513-8066-450F-85ED-55009C439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3716339"/>
            <a:ext cx="862012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8439" name="Text Box 7">
            <a:extLst>
              <a:ext uri="{FF2B5EF4-FFF2-40B4-BE49-F238E27FC236}">
                <a16:creationId xmlns:a16="http://schemas.microsoft.com/office/drawing/2014/main" id="{FDC8DA45-1D6B-4EF4-B8FB-435043213473}"/>
              </a:ext>
            </a:extLst>
          </p:cNvPr>
          <p:cNvSpPr txBox="1">
            <a:spLocks noChangeArrowheads="1"/>
          </p:cNvSpPr>
          <p:nvPr/>
        </p:nvSpPr>
        <p:spPr bwMode="auto">
          <a:xfrm>
            <a:off x="4008439" y="476250"/>
            <a:ext cx="287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1</a:t>
            </a:r>
          </a:p>
        </p:txBody>
      </p:sp>
      <p:sp>
        <p:nvSpPr>
          <p:cNvPr id="658440" name="Text Box 8">
            <a:extLst>
              <a:ext uri="{FF2B5EF4-FFF2-40B4-BE49-F238E27FC236}">
                <a16:creationId xmlns:a16="http://schemas.microsoft.com/office/drawing/2014/main" id="{E9F797AE-4269-438B-9E6C-59748D8ABD34}"/>
              </a:ext>
            </a:extLst>
          </p:cNvPr>
          <p:cNvSpPr txBox="1">
            <a:spLocks noChangeArrowheads="1"/>
          </p:cNvSpPr>
          <p:nvPr/>
        </p:nvSpPr>
        <p:spPr bwMode="auto">
          <a:xfrm>
            <a:off x="4079875" y="1196975"/>
            <a:ext cx="215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2</a:t>
            </a:r>
          </a:p>
        </p:txBody>
      </p:sp>
      <p:grpSp>
        <p:nvGrpSpPr>
          <p:cNvPr id="658442" name="Group 10">
            <a:extLst>
              <a:ext uri="{FF2B5EF4-FFF2-40B4-BE49-F238E27FC236}">
                <a16:creationId xmlns:a16="http://schemas.microsoft.com/office/drawing/2014/main" id="{1D9236A8-3647-46D1-AF02-756439B0FDB4}"/>
              </a:ext>
            </a:extLst>
          </p:cNvPr>
          <p:cNvGrpSpPr>
            <a:grpSpLocks/>
          </p:cNvGrpSpPr>
          <p:nvPr/>
        </p:nvGrpSpPr>
        <p:grpSpPr bwMode="auto">
          <a:xfrm>
            <a:off x="3143250" y="549275"/>
            <a:ext cx="5976938" cy="3240088"/>
            <a:chOff x="1020" y="436"/>
            <a:chExt cx="3765" cy="2041"/>
          </a:xfrm>
        </p:grpSpPr>
        <p:pic>
          <p:nvPicPr>
            <p:cNvPr id="658443" name="Picture 11">
              <a:extLst>
                <a:ext uri="{FF2B5EF4-FFF2-40B4-BE49-F238E27FC236}">
                  <a16:creationId xmlns:a16="http://schemas.microsoft.com/office/drawing/2014/main" id="{7CFBDD5D-C6B1-49AE-8EE3-2C6246DE06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5213" t="15393" r="14597"/>
            <a:stretch>
              <a:fillRect/>
            </a:stretch>
          </p:blipFill>
          <p:spPr bwMode="auto">
            <a:xfrm>
              <a:off x="1020" y="482"/>
              <a:ext cx="3765" cy="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8444" name="Text Box 12">
              <a:extLst>
                <a:ext uri="{FF2B5EF4-FFF2-40B4-BE49-F238E27FC236}">
                  <a16:creationId xmlns:a16="http://schemas.microsoft.com/office/drawing/2014/main" id="{63C0E32E-5C85-4B28-90F1-9D759E58220B}"/>
                </a:ext>
              </a:extLst>
            </p:cNvPr>
            <p:cNvSpPr txBox="1">
              <a:spLocks noChangeArrowheads="1"/>
            </p:cNvSpPr>
            <p:nvPr/>
          </p:nvSpPr>
          <p:spPr bwMode="auto">
            <a:xfrm>
              <a:off x="1565" y="663"/>
              <a:ext cx="1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t>1</a:t>
              </a:r>
            </a:p>
          </p:txBody>
        </p:sp>
        <p:sp>
          <p:nvSpPr>
            <p:cNvPr id="658445" name="Text Box 13">
              <a:extLst>
                <a:ext uri="{FF2B5EF4-FFF2-40B4-BE49-F238E27FC236}">
                  <a16:creationId xmlns:a16="http://schemas.microsoft.com/office/drawing/2014/main" id="{06526258-460E-4435-A386-E7FA375CA9E8}"/>
                </a:ext>
              </a:extLst>
            </p:cNvPr>
            <p:cNvSpPr txBox="1">
              <a:spLocks noChangeArrowheads="1"/>
            </p:cNvSpPr>
            <p:nvPr/>
          </p:nvSpPr>
          <p:spPr bwMode="auto">
            <a:xfrm>
              <a:off x="1565" y="1071"/>
              <a:ext cx="1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t>2</a:t>
              </a:r>
            </a:p>
          </p:txBody>
        </p:sp>
        <p:sp>
          <p:nvSpPr>
            <p:cNvPr id="658446" name="Text Box 14">
              <a:extLst>
                <a:ext uri="{FF2B5EF4-FFF2-40B4-BE49-F238E27FC236}">
                  <a16:creationId xmlns:a16="http://schemas.microsoft.com/office/drawing/2014/main" id="{EC4D9A15-2959-423F-B910-81E160F8A38A}"/>
                </a:ext>
              </a:extLst>
            </p:cNvPr>
            <p:cNvSpPr txBox="1">
              <a:spLocks noChangeArrowheads="1"/>
            </p:cNvSpPr>
            <p:nvPr/>
          </p:nvSpPr>
          <p:spPr bwMode="auto">
            <a:xfrm>
              <a:off x="2109" y="527"/>
              <a:ext cx="1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t>3</a:t>
              </a:r>
            </a:p>
          </p:txBody>
        </p:sp>
        <p:sp>
          <p:nvSpPr>
            <p:cNvPr id="658447" name="Text Box 15">
              <a:extLst>
                <a:ext uri="{FF2B5EF4-FFF2-40B4-BE49-F238E27FC236}">
                  <a16:creationId xmlns:a16="http://schemas.microsoft.com/office/drawing/2014/main" id="{FE229EFE-50E2-4361-BBBF-A7B38AF59C18}"/>
                </a:ext>
              </a:extLst>
            </p:cNvPr>
            <p:cNvSpPr txBox="1">
              <a:spLocks noChangeArrowheads="1"/>
            </p:cNvSpPr>
            <p:nvPr/>
          </p:nvSpPr>
          <p:spPr bwMode="auto">
            <a:xfrm>
              <a:off x="3288" y="436"/>
              <a:ext cx="1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t>4</a:t>
              </a:r>
            </a:p>
          </p:txBody>
        </p:sp>
        <p:sp>
          <p:nvSpPr>
            <p:cNvPr id="658448" name="Text Box 16">
              <a:extLst>
                <a:ext uri="{FF2B5EF4-FFF2-40B4-BE49-F238E27FC236}">
                  <a16:creationId xmlns:a16="http://schemas.microsoft.com/office/drawing/2014/main" id="{4BCF1A9B-7193-4083-AF69-83AF008EC02A}"/>
                </a:ext>
              </a:extLst>
            </p:cNvPr>
            <p:cNvSpPr txBox="1">
              <a:spLocks noChangeArrowheads="1"/>
            </p:cNvSpPr>
            <p:nvPr/>
          </p:nvSpPr>
          <p:spPr bwMode="auto">
            <a:xfrm>
              <a:off x="3560" y="754"/>
              <a:ext cx="1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t>5</a:t>
              </a:r>
            </a:p>
          </p:txBody>
        </p:sp>
        <p:sp>
          <p:nvSpPr>
            <p:cNvPr id="658449" name="Text Box 17">
              <a:extLst>
                <a:ext uri="{FF2B5EF4-FFF2-40B4-BE49-F238E27FC236}">
                  <a16:creationId xmlns:a16="http://schemas.microsoft.com/office/drawing/2014/main" id="{1620D889-A39D-476D-B4D5-BD8DB6996C27}"/>
                </a:ext>
              </a:extLst>
            </p:cNvPr>
            <p:cNvSpPr txBox="1">
              <a:spLocks noChangeArrowheads="1"/>
            </p:cNvSpPr>
            <p:nvPr/>
          </p:nvSpPr>
          <p:spPr bwMode="auto">
            <a:xfrm>
              <a:off x="3742" y="754"/>
              <a:ext cx="1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t>6</a:t>
              </a:r>
            </a:p>
          </p:txBody>
        </p:sp>
      </p:grpSp>
      <p:sp>
        <p:nvSpPr>
          <p:cNvPr id="658450" name="Rectangle 18">
            <a:extLst>
              <a:ext uri="{FF2B5EF4-FFF2-40B4-BE49-F238E27FC236}">
                <a16:creationId xmlns:a16="http://schemas.microsoft.com/office/drawing/2014/main" id="{6A064370-0616-488A-99E9-8237A6E4A811}"/>
              </a:ext>
            </a:extLst>
          </p:cNvPr>
          <p:cNvSpPr>
            <a:spLocks noRot="1" noChangeArrowheads="1"/>
          </p:cNvSpPr>
          <p:nvPr/>
        </p:nvSpPr>
        <p:spPr bwMode="auto">
          <a:xfrm>
            <a:off x="1774826" y="1"/>
            <a:ext cx="8424863" cy="5762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t>课堂练习</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2531" name="Picture 3">
            <a:extLst>
              <a:ext uri="{FF2B5EF4-FFF2-40B4-BE49-F238E27FC236}">
                <a16:creationId xmlns:a16="http://schemas.microsoft.com/office/drawing/2014/main" id="{3C5370CA-8FB8-42C2-ACAD-92EE32710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3200400"/>
            <a:ext cx="86582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62534" name="Group 6">
            <a:extLst>
              <a:ext uri="{FF2B5EF4-FFF2-40B4-BE49-F238E27FC236}">
                <a16:creationId xmlns:a16="http://schemas.microsoft.com/office/drawing/2014/main" id="{5FEB4E77-0F81-40B2-8274-83C6D5C302C8}"/>
              </a:ext>
            </a:extLst>
          </p:cNvPr>
          <p:cNvGrpSpPr>
            <a:grpSpLocks/>
          </p:cNvGrpSpPr>
          <p:nvPr/>
        </p:nvGrpSpPr>
        <p:grpSpPr bwMode="auto">
          <a:xfrm>
            <a:off x="3143250" y="0"/>
            <a:ext cx="5976938" cy="3240088"/>
            <a:chOff x="1020" y="436"/>
            <a:chExt cx="3765" cy="2041"/>
          </a:xfrm>
        </p:grpSpPr>
        <p:pic>
          <p:nvPicPr>
            <p:cNvPr id="662535" name="Picture 7">
              <a:extLst>
                <a:ext uri="{FF2B5EF4-FFF2-40B4-BE49-F238E27FC236}">
                  <a16:creationId xmlns:a16="http://schemas.microsoft.com/office/drawing/2014/main" id="{7D8F64E3-3459-4BE7-BA5D-EDC54AB9C5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5213" t="15393" r="14597"/>
            <a:stretch>
              <a:fillRect/>
            </a:stretch>
          </p:blipFill>
          <p:spPr bwMode="auto">
            <a:xfrm>
              <a:off x="1020" y="482"/>
              <a:ext cx="3765" cy="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2536" name="Text Box 8">
              <a:extLst>
                <a:ext uri="{FF2B5EF4-FFF2-40B4-BE49-F238E27FC236}">
                  <a16:creationId xmlns:a16="http://schemas.microsoft.com/office/drawing/2014/main" id="{76BB047B-E28C-4275-8389-09FDAF197CAB}"/>
                </a:ext>
              </a:extLst>
            </p:cNvPr>
            <p:cNvSpPr txBox="1">
              <a:spLocks noChangeArrowheads="1"/>
            </p:cNvSpPr>
            <p:nvPr/>
          </p:nvSpPr>
          <p:spPr bwMode="auto">
            <a:xfrm>
              <a:off x="1565" y="663"/>
              <a:ext cx="1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t>1</a:t>
              </a:r>
            </a:p>
          </p:txBody>
        </p:sp>
        <p:sp>
          <p:nvSpPr>
            <p:cNvPr id="662537" name="Text Box 9">
              <a:extLst>
                <a:ext uri="{FF2B5EF4-FFF2-40B4-BE49-F238E27FC236}">
                  <a16:creationId xmlns:a16="http://schemas.microsoft.com/office/drawing/2014/main" id="{B00AEA19-3415-4258-98B7-D11CE887F5C0}"/>
                </a:ext>
              </a:extLst>
            </p:cNvPr>
            <p:cNvSpPr txBox="1">
              <a:spLocks noChangeArrowheads="1"/>
            </p:cNvSpPr>
            <p:nvPr/>
          </p:nvSpPr>
          <p:spPr bwMode="auto">
            <a:xfrm>
              <a:off x="1565" y="1071"/>
              <a:ext cx="1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t>2</a:t>
              </a:r>
            </a:p>
          </p:txBody>
        </p:sp>
        <p:sp>
          <p:nvSpPr>
            <p:cNvPr id="662538" name="Text Box 10">
              <a:extLst>
                <a:ext uri="{FF2B5EF4-FFF2-40B4-BE49-F238E27FC236}">
                  <a16:creationId xmlns:a16="http://schemas.microsoft.com/office/drawing/2014/main" id="{655695ED-1A01-48CD-907E-3B0554D0FFFE}"/>
                </a:ext>
              </a:extLst>
            </p:cNvPr>
            <p:cNvSpPr txBox="1">
              <a:spLocks noChangeArrowheads="1"/>
            </p:cNvSpPr>
            <p:nvPr/>
          </p:nvSpPr>
          <p:spPr bwMode="auto">
            <a:xfrm>
              <a:off x="2109" y="527"/>
              <a:ext cx="1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t>3</a:t>
              </a:r>
            </a:p>
          </p:txBody>
        </p:sp>
        <p:sp>
          <p:nvSpPr>
            <p:cNvPr id="662539" name="Text Box 11">
              <a:extLst>
                <a:ext uri="{FF2B5EF4-FFF2-40B4-BE49-F238E27FC236}">
                  <a16:creationId xmlns:a16="http://schemas.microsoft.com/office/drawing/2014/main" id="{041F40EC-35D4-41EF-ADE0-200E73C475B1}"/>
                </a:ext>
              </a:extLst>
            </p:cNvPr>
            <p:cNvSpPr txBox="1">
              <a:spLocks noChangeArrowheads="1"/>
            </p:cNvSpPr>
            <p:nvPr/>
          </p:nvSpPr>
          <p:spPr bwMode="auto">
            <a:xfrm>
              <a:off x="3288" y="436"/>
              <a:ext cx="1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t>4</a:t>
              </a:r>
            </a:p>
          </p:txBody>
        </p:sp>
        <p:sp>
          <p:nvSpPr>
            <p:cNvPr id="662540" name="Text Box 12">
              <a:extLst>
                <a:ext uri="{FF2B5EF4-FFF2-40B4-BE49-F238E27FC236}">
                  <a16:creationId xmlns:a16="http://schemas.microsoft.com/office/drawing/2014/main" id="{1A705DC3-2814-4083-BA22-2631F69FC9A2}"/>
                </a:ext>
              </a:extLst>
            </p:cNvPr>
            <p:cNvSpPr txBox="1">
              <a:spLocks noChangeArrowheads="1"/>
            </p:cNvSpPr>
            <p:nvPr/>
          </p:nvSpPr>
          <p:spPr bwMode="auto">
            <a:xfrm>
              <a:off x="3560" y="754"/>
              <a:ext cx="1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t>5</a:t>
              </a:r>
            </a:p>
          </p:txBody>
        </p:sp>
        <p:sp>
          <p:nvSpPr>
            <p:cNvPr id="662541" name="Text Box 13">
              <a:extLst>
                <a:ext uri="{FF2B5EF4-FFF2-40B4-BE49-F238E27FC236}">
                  <a16:creationId xmlns:a16="http://schemas.microsoft.com/office/drawing/2014/main" id="{8456D041-38CF-4E32-8D9A-1947B112ED50}"/>
                </a:ext>
              </a:extLst>
            </p:cNvPr>
            <p:cNvSpPr txBox="1">
              <a:spLocks noChangeArrowheads="1"/>
            </p:cNvSpPr>
            <p:nvPr/>
          </p:nvSpPr>
          <p:spPr bwMode="auto">
            <a:xfrm>
              <a:off x="3742" y="754"/>
              <a:ext cx="1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t>6</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a:extLst>
              <a:ext uri="{FF2B5EF4-FFF2-40B4-BE49-F238E27FC236}">
                <a16:creationId xmlns:a16="http://schemas.microsoft.com/office/drawing/2014/main" id="{0381CF06-26D0-43BC-80EB-95BCA2F0011A}"/>
              </a:ext>
            </a:extLst>
          </p:cNvPr>
          <p:cNvSpPr>
            <a:spLocks noChangeArrowheads="1"/>
          </p:cNvSpPr>
          <p:nvPr/>
        </p:nvSpPr>
        <p:spPr bwMode="auto">
          <a:xfrm>
            <a:off x="1703389" y="1042989"/>
            <a:ext cx="662463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楷体_GB2312" pitchFamily="1" charset="-122"/>
                <a:ea typeface="楷体_GB2312" pitchFamily="1" charset="-122"/>
              </a:rPr>
              <a:t>2</a:t>
            </a:r>
            <a:r>
              <a:rPr kumimoji="1" lang="zh-CN" altLang="en-US" sz="2400" b="1">
                <a:latin typeface="楷体_GB2312" pitchFamily="1" charset="-122"/>
                <a:ea typeface="楷体_GB2312" pitchFamily="1" charset="-122"/>
              </a:rPr>
              <a:t>、将下列形位公差要求标注在图上</a:t>
            </a:r>
            <a:r>
              <a:rPr kumimoji="1" lang="en-US" altLang="zh-CN" sz="2400" b="1">
                <a:latin typeface="楷体_GB2312" pitchFamily="1" charset="-122"/>
                <a:ea typeface="楷体_GB2312" pitchFamily="1" charset="-122"/>
              </a:rPr>
              <a:t>:</a:t>
            </a:r>
          </a:p>
          <a:p>
            <a:r>
              <a:rPr kumimoji="1" lang="en-US" altLang="zh-CN" sz="2400" b="1">
                <a:latin typeface="楷体_GB2312" pitchFamily="1" charset="-122"/>
                <a:ea typeface="楷体_GB2312" pitchFamily="1" charset="-122"/>
              </a:rPr>
              <a:t>    </a:t>
            </a:r>
            <a:r>
              <a:rPr kumimoji="1" lang="zh-CN" altLang="en-US" sz="2400" b="1">
                <a:latin typeface="楷体_GB2312" pitchFamily="1" charset="-122"/>
                <a:ea typeface="楷体_GB2312" pitchFamily="1" charset="-122"/>
              </a:rPr>
              <a:t>（</a:t>
            </a:r>
            <a:r>
              <a:rPr kumimoji="1" lang="en-US" altLang="zh-CN" sz="2400" b="1">
                <a:latin typeface="楷体_GB2312" pitchFamily="1" charset="-122"/>
                <a:ea typeface="楷体_GB2312" pitchFamily="1" charset="-122"/>
              </a:rPr>
              <a:t>1</a:t>
            </a:r>
            <a:r>
              <a:rPr kumimoji="1" lang="zh-CN" altLang="en-US" sz="2400" b="1">
                <a:latin typeface="楷体_GB2312" pitchFamily="1" charset="-122"/>
                <a:ea typeface="楷体_GB2312" pitchFamily="1" charset="-122"/>
              </a:rPr>
              <a:t>）圆锥面圆度公差为</a:t>
            </a:r>
            <a:r>
              <a:rPr kumimoji="1" lang="en-US" altLang="zh-CN" sz="2400" b="1">
                <a:latin typeface="楷体_GB2312" pitchFamily="1" charset="-122"/>
                <a:ea typeface="楷体_GB2312" pitchFamily="1" charset="-122"/>
              </a:rPr>
              <a:t>0.006mm;</a:t>
            </a:r>
          </a:p>
          <a:p>
            <a:r>
              <a:rPr kumimoji="1" lang="en-US" altLang="zh-CN" sz="2400" b="1">
                <a:latin typeface="楷体_GB2312" pitchFamily="1" charset="-122"/>
                <a:ea typeface="楷体_GB2312" pitchFamily="1" charset="-122"/>
              </a:rPr>
              <a:t>    </a:t>
            </a:r>
            <a:r>
              <a:rPr kumimoji="1" lang="zh-CN" altLang="en-US" sz="2400" b="1">
                <a:latin typeface="楷体_GB2312" pitchFamily="1" charset="-122"/>
                <a:ea typeface="楷体_GB2312" pitchFamily="1" charset="-122"/>
              </a:rPr>
              <a:t>（</a:t>
            </a:r>
            <a:r>
              <a:rPr kumimoji="1" lang="en-US" altLang="zh-CN" sz="2400" b="1">
                <a:latin typeface="楷体_GB2312" pitchFamily="1" charset="-122"/>
                <a:ea typeface="楷体_GB2312" pitchFamily="1" charset="-122"/>
              </a:rPr>
              <a:t>2</a:t>
            </a:r>
            <a:r>
              <a:rPr kumimoji="1" lang="zh-CN" altLang="en-US" sz="2400" b="1">
                <a:latin typeface="楷体_GB2312" pitchFamily="1" charset="-122"/>
                <a:ea typeface="楷体_GB2312" pitchFamily="1" charset="-122"/>
              </a:rPr>
              <a:t>）圆锥素线直线度公差为</a:t>
            </a:r>
            <a:r>
              <a:rPr kumimoji="1" lang="en-US" altLang="zh-CN" sz="2400" b="1">
                <a:latin typeface="楷体_GB2312" pitchFamily="1" charset="-122"/>
                <a:ea typeface="楷体_GB2312" pitchFamily="1" charset="-122"/>
              </a:rPr>
              <a:t>7</a:t>
            </a:r>
            <a:r>
              <a:rPr kumimoji="1" lang="zh-CN" altLang="en-US" sz="2400" b="1">
                <a:latin typeface="楷体_GB2312" pitchFamily="1" charset="-122"/>
                <a:ea typeface="楷体_GB2312" pitchFamily="1" charset="-122"/>
              </a:rPr>
              <a:t>级（</a:t>
            </a:r>
            <a:r>
              <a:rPr kumimoji="1" lang="en-US" altLang="zh-CN" sz="2400" b="1">
                <a:latin typeface="楷体_GB2312" pitchFamily="1" charset="-122"/>
                <a:ea typeface="楷体_GB2312" pitchFamily="1" charset="-122"/>
              </a:rPr>
              <a:t>L</a:t>
            </a:r>
            <a:r>
              <a:rPr kumimoji="1" lang="zh-CN" altLang="en-US" sz="2400" b="1">
                <a:latin typeface="楷体_GB2312" pitchFamily="1" charset="-122"/>
                <a:ea typeface="楷体_GB2312" pitchFamily="1" charset="-122"/>
              </a:rPr>
              <a:t>＝</a:t>
            </a:r>
            <a:r>
              <a:rPr kumimoji="1" lang="en-US" altLang="zh-CN" sz="2400" b="1">
                <a:latin typeface="楷体_GB2312" pitchFamily="1" charset="-122"/>
                <a:ea typeface="楷体_GB2312" pitchFamily="1" charset="-122"/>
              </a:rPr>
              <a:t>50mm), </a:t>
            </a:r>
            <a:r>
              <a:rPr kumimoji="1" lang="zh-CN" altLang="en-US" sz="2400" b="1">
                <a:latin typeface="楷体_GB2312" pitchFamily="1" charset="-122"/>
                <a:ea typeface="楷体_GB2312" pitchFamily="1" charset="-122"/>
              </a:rPr>
              <a:t>并且只允许材料向外凸起</a:t>
            </a:r>
            <a:r>
              <a:rPr kumimoji="1" lang="en-US" altLang="zh-CN" sz="2400" b="1">
                <a:latin typeface="楷体_GB2312" pitchFamily="1" charset="-122"/>
                <a:ea typeface="楷体_GB2312" pitchFamily="1" charset="-122"/>
              </a:rPr>
              <a:t>;</a:t>
            </a:r>
          </a:p>
          <a:p>
            <a:r>
              <a:rPr kumimoji="1" lang="en-US" altLang="zh-CN" sz="2400" b="1">
                <a:latin typeface="楷体_GB2312" pitchFamily="1" charset="-122"/>
                <a:ea typeface="楷体_GB2312" pitchFamily="1" charset="-122"/>
              </a:rPr>
              <a:t>    (3) φ80H7</a:t>
            </a:r>
            <a:r>
              <a:rPr kumimoji="1" lang="zh-CN" altLang="en-US" sz="2400" b="1">
                <a:latin typeface="楷体_GB2312" pitchFamily="1" charset="-122"/>
                <a:ea typeface="楷体_GB2312" pitchFamily="1" charset="-122"/>
              </a:rPr>
              <a:t>遵守包容要求，其孔表面的圆柱度公差为</a:t>
            </a:r>
            <a:r>
              <a:rPr kumimoji="1" lang="en-US" altLang="zh-CN" sz="2400" b="1">
                <a:latin typeface="楷体_GB2312" pitchFamily="1" charset="-122"/>
                <a:ea typeface="楷体_GB2312" pitchFamily="1" charset="-122"/>
              </a:rPr>
              <a:t>0.005mm;</a:t>
            </a:r>
          </a:p>
          <a:p>
            <a:r>
              <a:rPr kumimoji="1" lang="en-US" altLang="zh-CN" sz="2400" b="1">
                <a:latin typeface="楷体_GB2312" pitchFamily="1" charset="-122"/>
                <a:ea typeface="楷体_GB2312" pitchFamily="1" charset="-122"/>
              </a:rPr>
              <a:t>  </a:t>
            </a:r>
            <a:r>
              <a:rPr kumimoji="1" lang="zh-CN" altLang="en-US" sz="2400" b="1">
                <a:latin typeface="楷体_GB2312" pitchFamily="1" charset="-122"/>
                <a:ea typeface="楷体_GB2312" pitchFamily="1" charset="-122"/>
              </a:rPr>
              <a:t>（</a:t>
            </a:r>
            <a:r>
              <a:rPr kumimoji="1" lang="en-US" altLang="zh-CN" sz="2400" b="1">
                <a:latin typeface="楷体_GB2312" pitchFamily="1" charset="-122"/>
                <a:ea typeface="楷体_GB2312" pitchFamily="1" charset="-122"/>
              </a:rPr>
              <a:t>4</a:t>
            </a:r>
            <a:r>
              <a:rPr kumimoji="1" lang="zh-CN" altLang="en-US" sz="2400" b="1">
                <a:latin typeface="楷体_GB2312" pitchFamily="1" charset="-122"/>
                <a:ea typeface="楷体_GB2312" pitchFamily="1" charset="-122"/>
              </a:rPr>
              <a:t>）圆锥面对</a:t>
            </a:r>
            <a:r>
              <a:rPr kumimoji="1" lang="en-US" altLang="zh-CN" sz="2400" b="1">
                <a:latin typeface="楷体_GB2312" pitchFamily="1" charset="-122"/>
                <a:ea typeface="楷体_GB2312" pitchFamily="1" charset="-122"/>
              </a:rPr>
              <a:t>φ80H7</a:t>
            </a:r>
            <a:r>
              <a:rPr kumimoji="1" lang="zh-CN" altLang="en-US" sz="2400" b="1">
                <a:latin typeface="楷体_GB2312" pitchFamily="1" charset="-122"/>
                <a:ea typeface="楷体_GB2312" pitchFamily="1" charset="-122"/>
              </a:rPr>
              <a:t>轴线的斜向园跳动公差为</a:t>
            </a:r>
            <a:r>
              <a:rPr kumimoji="1" lang="en-US" altLang="zh-CN" sz="2400" b="1">
                <a:latin typeface="楷体_GB2312" pitchFamily="1" charset="-122"/>
                <a:ea typeface="楷体_GB2312" pitchFamily="1" charset="-122"/>
              </a:rPr>
              <a:t>0.02mm;</a:t>
            </a:r>
          </a:p>
          <a:p>
            <a:r>
              <a:rPr kumimoji="1" lang="en-US" altLang="zh-CN" sz="2400" b="1">
                <a:latin typeface="楷体_GB2312" pitchFamily="1" charset="-122"/>
                <a:ea typeface="楷体_GB2312" pitchFamily="1" charset="-122"/>
              </a:rPr>
              <a:t>   </a:t>
            </a:r>
            <a:r>
              <a:rPr kumimoji="1" lang="zh-CN" altLang="en-US" sz="2400" b="1">
                <a:latin typeface="楷体_GB2312" pitchFamily="1" charset="-122"/>
                <a:ea typeface="楷体_GB2312" pitchFamily="1" charset="-122"/>
              </a:rPr>
              <a:t>（</a:t>
            </a:r>
            <a:r>
              <a:rPr kumimoji="1" lang="en-US" altLang="zh-CN" sz="2400" b="1">
                <a:latin typeface="楷体_GB2312" pitchFamily="1" charset="-122"/>
                <a:ea typeface="楷体_GB2312" pitchFamily="1" charset="-122"/>
              </a:rPr>
              <a:t>5</a:t>
            </a:r>
            <a:r>
              <a:rPr kumimoji="1" lang="zh-CN" altLang="en-US" sz="2400" b="1">
                <a:latin typeface="楷体_GB2312" pitchFamily="1" charset="-122"/>
                <a:ea typeface="楷体_GB2312" pitchFamily="1" charset="-122"/>
              </a:rPr>
              <a:t>）右端面对左端面的平行度公差为</a:t>
            </a:r>
            <a:r>
              <a:rPr kumimoji="1" lang="en-US" altLang="zh-CN" sz="2400" b="1">
                <a:latin typeface="楷体_GB2312" pitchFamily="1" charset="-122"/>
                <a:ea typeface="楷体_GB2312" pitchFamily="1" charset="-122"/>
              </a:rPr>
              <a:t>0.005mm; </a:t>
            </a:r>
          </a:p>
          <a:p>
            <a:r>
              <a:rPr kumimoji="1" lang="en-US" altLang="zh-CN" sz="2400" b="1">
                <a:latin typeface="楷体_GB2312" pitchFamily="1" charset="-122"/>
                <a:ea typeface="楷体_GB2312" pitchFamily="1" charset="-122"/>
              </a:rPr>
              <a:t>    </a:t>
            </a:r>
            <a:r>
              <a:rPr kumimoji="1" lang="zh-CN" altLang="en-US" sz="2400" b="1">
                <a:latin typeface="楷体_GB2312" pitchFamily="1" charset="-122"/>
                <a:ea typeface="楷体_GB2312" pitchFamily="1" charset="-122"/>
              </a:rPr>
              <a:t>（</a:t>
            </a:r>
            <a:r>
              <a:rPr kumimoji="1" lang="en-US" altLang="zh-CN" sz="2400" b="1">
                <a:latin typeface="楷体_GB2312" pitchFamily="1" charset="-122"/>
                <a:ea typeface="楷体_GB2312" pitchFamily="1" charset="-122"/>
              </a:rPr>
              <a:t>6</a:t>
            </a:r>
            <a:r>
              <a:rPr kumimoji="1" lang="zh-CN" altLang="en-US" sz="2400" b="1">
                <a:latin typeface="楷体_GB2312" pitchFamily="1" charset="-122"/>
                <a:ea typeface="楷体_GB2312" pitchFamily="1" charset="-122"/>
              </a:rPr>
              <a:t>）其余形位公差按</a:t>
            </a:r>
            <a:r>
              <a:rPr kumimoji="1" lang="en-US" altLang="zh-CN" sz="2400" b="1">
                <a:latin typeface="楷体_GB2312" pitchFamily="1" charset="-122"/>
                <a:ea typeface="楷体_GB2312" pitchFamily="1" charset="-122"/>
              </a:rPr>
              <a:t>GB</a:t>
            </a:r>
            <a:r>
              <a:rPr kumimoji="1" lang="zh-CN" altLang="en-US" sz="2400" b="1">
                <a:latin typeface="楷体_GB2312" pitchFamily="1" charset="-122"/>
                <a:ea typeface="楷体_GB2312" pitchFamily="1" charset="-122"/>
              </a:rPr>
              <a:t>／</a:t>
            </a:r>
            <a:r>
              <a:rPr kumimoji="1" lang="en-US" altLang="zh-CN" sz="2400" b="1">
                <a:latin typeface="楷体_GB2312" pitchFamily="1" charset="-122"/>
                <a:ea typeface="楷体_GB2312" pitchFamily="1" charset="-122"/>
              </a:rPr>
              <a:t>T1184</a:t>
            </a:r>
            <a:r>
              <a:rPr kumimoji="1" lang="en-US" altLang="zh-CN" sz="2400" b="1">
                <a:latin typeface="Times New Roman" panose="02020603050405020304" pitchFamily="18" charset="0"/>
                <a:ea typeface="楷体_GB2312" pitchFamily="1" charset="-122"/>
              </a:rPr>
              <a:t>—</a:t>
            </a:r>
            <a:r>
              <a:rPr kumimoji="1" lang="en-US" altLang="zh-CN" sz="2400" b="1">
                <a:latin typeface="楷体_GB2312" pitchFamily="1" charset="-122"/>
                <a:ea typeface="楷体_GB2312" pitchFamily="1" charset="-122"/>
              </a:rPr>
              <a:t>1996</a:t>
            </a:r>
            <a:r>
              <a:rPr kumimoji="1" lang="zh-CN" altLang="en-US" sz="2400" b="1">
                <a:latin typeface="楷体_GB2312" pitchFamily="1" charset="-122"/>
                <a:ea typeface="楷体_GB2312" pitchFamily="1" charset="-122"/>
              </a:rPr>
              <a:t>中</a:t>
            </a:r>
            <a:r>
              <a:rPr kumimoji="1" lang="en-US" altLang="zh-CN" sz="2400" b="1">
                <a:latin typeface="楷体_GB2312" pitchFamily="1" charset="-122"/>
                <a:ea typeface="楷体_GB2312" pitchFamily="1" charset="-122"/>
              </a:rPr>
              <a:t>k</a:t>
            </a:r>
            <a:r>
              <a:rPr kumimoji="1" lang="zh-CN" altLang="en-US" sz="2400" b="1">
                <a:latin typeface="楷体_GB2312" pitchFamily="1" charset="-122"/>
                <a:ea typeface="楷体_GB2312" pitchFamily="1" charset="-122"/>
              </a:rPr>
              <a:t>级制造。</a:t>
            </a:r>
          </a:p>
        </p:txBody>
      </p:sp>
      <p:pic>
        <p:nvPicPr>
          <p:cNvPr id="622595" name="Picture 3">
            <a:extLst>
              <a:ext uri="{FF2B5EF4-FFF2-40B4-BE49-F238E27FC236}">
                <a16:creationId xmlns:a16="http://schemas.microsoft.com/office/drawing/2014/main" id="{DC210B39-CAF6-49DE-B1DD-0BB8747C6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351" y="1560513"/>
            <a:ext cx="1990725"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2596" name="Rectangle 4">
            <a:extLst>
              <a:ext uri="{FF2B5EF4-FFF2-40B4-BE49-F238E27FC236}">
                <a16:creationId xmlns:a16="http://schemas.microsoft.com/office/drawing/2014/main" id="{1BD938AD-70AD-4D85-AED2-24654D47303D}"/>
              </a:ext>
            </a:extLst>
          </p:cNvPr>
          <p:cNvSpPr>
            <a:spLocks noRot="1" noChangeArrowheads="1"/>
          </p:cNvSpPr>
          <p:nvPr/>
        </p:nvSpPr>
        <p:spPr bwMode="auto">
          <a:xfrm>
            <a:off x="1774826" y="1"/>
            <a:ext cx="8424863" cy="5762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t>课堂练习</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42" name="Picture 2">
            <a:extLst>
              <a:ext uri="{FF2B5EF4-FFF2-40B4-BE49-F238E27FC236}">
                <a16:creationId xmlns:a16="http://schemas.microsoft.com/office/drawing/2014/main" id="{9A02CB5C-AD01-4CAA-A8F6-127B782D5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937" t="8636" r="3084" b="10110"/>
          <a:stretch>
            <a:fillRect/>
          </a:stretch>
        </p:blipFill>
        <p:spPr bwMode="auto">
          <a:xfrm>
            <a:off x="3287713" y="981075"/>
            <a:ext cx="5040312" cy="446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643" name="Rectangle 3">
            <a:extLst>
              <a:ext uri="{FF2B5EF4-FFF2-40B4-BE49-F238E27FC236}">
                <a16:creationId xmlns:a16="http://schemas.microsoft.com/office/drawing/2014/main" id="{4BA32E80-66F9-4F05-9CF7-5217606E8589}"/>
              </a:ext>
            </a:extLst>
          </p:cNvPr>
          <p:cNvSpPr>
            <a:spLocks noRot="1" noChangeArrowheads="1"/>
          </p:cNvSpPr>
          <p:nvPr/>
        </p:nvSpPr>
        <p:spPr bwMode="auto">
          <a:xfrm>
            <a:off x="1774826" y="1"/>
            <a:ext cx="8424863" cy="5762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t>课堂练习</a:t>
            </a:r>
          </a:p>
        </p:txBody>
      </p:sp>
      <p:sp>
        <p:nvSpPr>
          <p:cNvPr id="624644" name="AutoShape 4">
            <a:extLst>
              <a:ext uri="{FF2B5EF4-FFF2-40B4-BE49-F238E27FC236}">
                <a16:creationId xmlns:a16="http://schemas.microsoft.com/office/drawing/2014/main" id="{CFEFB8A1-3A5F-4212-B46F-851239767D4C}"/>
              </a:ext>
            </a:extLst>
          </p:cNvPr>
          <p:cNvSpPr>
            <a:spLocks noChangeArrowheads="1"/>
          </p:cNvSpPr>
          <p:nvPr/>
        </p:nvSpPr>
        <p:spPr bwMode="auto">
          <a:xfrm>
            <a:off x="8401051" y="2852738"/>
            <a:ext cx="1584325" cy="1008062"/>
          </a:xfrm>
          <a:prstGeom prst="wedgeRectCallout">
            <a:avLst>
              <a:gd name="adj1" fmla="val -92282"/>
              <a:gd name="adj2" fmla="val 91417"/>
            </a:avLst>
          </a:prstGeom>
          <a:solidFill>
            <a:schemeClr val="bg1"/>
          </a:solidFill>
          <a:ln w="12700" cap="sq">
            <a:solidFill>
              <a:schemeClr val="tx1"/>
            </a:solidFill>
            <a:miter lim="800000"/>
            <a:headEnd type="none" w="sm" len="sm"/>
            <a:tailEnd type="none" w="sm" len="sm"/>
          </a:ln>
          <a:effectLst/>
        </p:spPr>
        <p:txBody>
          <a:bodyPr/>
          <a:lstStyle/>
          <a:p>
            <a:r>
              <a:rPr kumimoji="1" lang="zh-CN" altLang="en-US" b="1" dirty="0"/>
              <a:t>（</a:t>
            </a:r>
            <a:r>
              <a:rPr kumimoji="1" lang="en-US" altLang="zh-CN" b="1" dirty="0"/>
              <a:t>1</a:t>
            </a:r>
            <a:r>
              <a:rPr kumimoji="1" lang="zh-CN" altLang="en-US" b="1" dirty="0"/>
              <a:t>）圆锥面圆度公差为</a:t>
            </a:r>
            <a:r>
              <a:rPr kumimoji="1" lang="en-US" altLang="zh-CN" b="1" dirty="0"/>
              <a:t>0.006mm</a:t>
            </a:r>
            <a:endParaRPr lang="en-US" altLang="zh-CN" dirty="0"/>
          </a:p>
        </p:txBody>
      </p:sp>
      <p:sp>
        <p:nvSpPr>
          <p:cNvPr id="624645" name="AutoShape 5">
            <a:extLst>
              <a:ext uri="{FF2B5EF4-FFF2-40B4-BE49-F238E27FC236}">
                <a16:creationId xmlns:a16="http://schemas.microsoft.com/office/drawing/2014/main" id="{11B07BE1-8E7B-4823-BCA5-AEF61AD299AA}"/>
              </a:ext>
            </a:extLst>
          </p:cNvPr>
          <p:cNvSpPr>
            <a:spLocks noChangeArrowheads="1"/>
          </p:cNvSpPr>
          <p:nvPr/>
        </p:nvSpPr>
        <p:spPr bwMode="auto">
          <a:xfrm>
            <a:off x="4224338" y="5229226"/>
            <a:ext cx="1871662" cy="1439863"/>
          </a:xfrm>
          <a:prstGeom prst="wedgeRectCallout">
            <a:avLst>
              <a:gd name="adj1" fmla="val 84181"/>
              <a:gd name="adj2" fmla="val -72931"/>
            </a:avLst>
          </a:prstGeom>
          <a:solidFill>
            <a:schemeClr val="bg1"/>
          </a:solidFill>
          <a:ln w="12700" cap="sq">
            <a:solidFill>
              <a:schemeClr val="tx1"/>
            </a:solidFill>
            <a:miter lim="800000"/>
            <a:headEnd type="none" w="sm" len="sm"/>
            <a:tailEnd type="none" w="sm" len="sm"/>
          </a:ln>
          <a:effectLst/>
        </p:spPr>
        <p:txBody>
          <a:bodyPr/>
          <a:lstStyle/>
          <a:p>
            <a:r>
              <a:rPr kumimoji="1" lang="zh-CN" altLang="en-US" b="1"/>
              <a:t>（</a:t>
            </a:r>
            <a:r>
              <a:rPr kumimoji="1" lang="en-US" altLang="zh-CN" b="1"/>
              <a:t>2</a:t>
            </a:r>
            <a:r>
              <a:rPr kumimoji="1" lang="zh-CN" altLang="en-US" b="1"/>
              <a:t>）圆锥素线直线度公差为</a:t>
            </a:r>
            <a:r>
              <a:rPr kumimoji="1" lang="en-US" altLang="zh-CN" b="1"/>
              <a:t>7</a:t>
            </a:r>
            <a:r>
              <a:rPr kumimoji="1" lang="zh-CN" altLang="en-US" b="1"/>
              <a:t>级（</a:t>
            </a:r>
            <a:r>
              <a:rPr kumimoji="1" lang="en-US" altLang="zh-CN" b="1"/>
              <a:t>L</a:t>
            </a:r>
            <a:r>
              <a:rPr kumimoji="1" lang="zh-CN" altLang="en-US" b="1"/>
              <a:t>＝</a:t>
            </a:r>
            <a:r>
              <a:rPr kumimoji="1" lang="en-US" altLang="zh-CN" b="1"/>
              <a:t>50mm), </a:t>
            </a:r>
            <a:r>
              <a:rPr kumimoji="1" lang="zh-CN" altLang="en-US" b="1"/>
              <a:t>并且只允许材料向外凸起</a:t>
            </a:r>
          </a:p>
        </p:txBody>
      </p:sp>
      <p:sp>
        <p:nvSpPr>
          <p:cNvPr id="624646" name="AutoShape 6">
            <a:extLst>
              <a:ext uri="{FF2B5EF4-FFF2-40B4-BE49-F238E27FC236}">
                <a16:creationId xmlns:a16="http://schemas.microsoft.com/office/drawing/2014/main" id="{1CDBF738-F5DC-4C76-BB2C-E7035F192EB5}"/>
              </a:ext>
            </a:extLst>
          </p:cNvPr>
          <p:cNvSpPr>
            <a:spLocks noChangeArrowheads="1"/>
          </p:cNvSpPr>
          <p:nvPr/>
        </p:nvSpPr>
        <p:spPr bwMode="auto">
          <a:xfrm>
            <a:off x="2208214" y="908050"/>
            <a:ext cx="2016125" cy="1296988"/>
          </a:xfrm>
          <a:prstGeom prst="wedgeRectCallout">
            <a:avLst>
              <a:gd name="adj1" fmla="val 150315"/>
              <a:gd name="adj2" fmla="val 64199"/>
            </a:avLst>
          </a:prstGeom>
          <a:solidFill>
            <a:schemeClr val="bg1"/>
          </a:solidFill>
          <a:ln w="12700" cap="sq">
            <a:solidFill>
              <a:schemeClr val="tx1"/>
            </a:solidFill>
            <a:miter lim="800000"/>
            <a:headEnd type="none" w="sm" len="sm"/>
            <a:tailEnd type="none" w="sm" len="sm"/>
          </a:ln>
          <a:effectLst/>
        </p:spPr>
        <p:txBody>
          <a:bodyPr/>
          <a:lstStyle/>
          <a:p>
            <a:r>
              <a:rPr kumimoji="1" lang="en-US" altLang="zh-CN" b="1" dirty="0"/>
              <a:t>(3) φ80H7</a:t>
            </a:r>
            <a:r>
              <a:rPr kumimoji="1" lang="zh-CN" altLang="en-US" b="1" dirty="0"/>
              <a:t>遵守包容要求，其孔表面的圆柱度公差为</a:t>
            </a:r>
            <a:r>
              <a:rPr kumimoji="1" lang="en-US" altLang="zh-CN" b="1" dirty="0"/>
              <a:t>0.005mm</a:t>
            </a:r>
          </a:p>
        </p:txBody>
      </p:sp>
      <p:sp>
        <p:nvSpPr>
          <p:cNvPr id="624647" name="AutoShape 7">
            <a:extLst>
              <a:ext uri="{FF2B5EF4-FFF2-40B4-BE49-F238E27FC236}">
                <a16:creationId xmlns:a16="http://schemas.microsoft.com/office/drawing/2014/main" id="{E0E76577-8814-4C0C-8E3D-403EAC91352F}"/>
              </a:ext>
            </a:extLst>
          </p:cNvPr>
          <p:cNvSpPr>
            <a:spLocks noChangeArrowheads="1"/>
          </p:cNvSpPr>
          <p:nvPr/>
        </p:nvSpPr>
        <p:spPr bwMode="auto">
          <a:xfrm>
            <a:off x="8256589" y="5373689"/>
            <a:ext cx="2016125" cy="1296987"/>
          </a:xfrm>
          <a:prstGeom prst="wedgeRectCallout">
            <a:avLst>
              <a:gd name="adj1" fmla="val -89292"/>
              <a:gd name="adj2" fmla="val -56120"/>
            </a:avLst>
          </a:prstGeom>
          <a:solidFill>
            <a:schemeClr val="bg1"/>
          </a:solidFill>
          <a:ln w="12700" cap="sq">
            <a:solidFill>
              <a:schemeClr val="tx1"/>
            </a:solidFill>
            <a:miter lim="800000"/>
            <a:headEnd type="none" w="sm" len="sm"/>
            <a:tailEnd type="none" w="sm" len="sm"/>
          </a:ln>
          <a:effectLst/>
        </p:spPr>
        <p:txBody>
          <a:bodyPr/>
          <a:lstStyle/>
          <a:p>
            <a:r>
              <a:rPr kumimoji="1" lang="zh-CN" altLang="en-US" b="1" dirty="0"/>
              <a:t>（</a:t>
            </a:r>
            <a:r>
              <a:rPr kumimoji="1" lang="en-US" altLang="zh-CN" b="1" dirty="0"/>
              <a:t>4</a:t>
            </a:r>
            <a:r>
              <a:rPr kumimoji="1" lang="zh-CN" altLang="en-US" b="1" dirty="0"/>
              <a:t>）圆锥面对</a:t>
            </a:r>
            <a:r>
              <a:rPr kumimoji="1" lang="en-US" altLang="zh-CN" b="1" dirty="0"/>
              <a:t>φ80H7</a:t>
            </a:r>
            <a:r>
              <a:rPr kumimoji="1" lang="zh-CN" altLang="en-US" b="1" dirty="0"/>
              <a:t>轴线的斜向园跳动公差为</a:t>
            </a:r>
            <a:r>
              <a:rPr kumimoji="1" lang="en-US" altLang="zh-CN" b="1" dirty="0"/>
              <a:t>0.02mm</a:t>
            </a:r>
          </a:p>
        </p:txBody>
      </p:sp>
      <p:sp>
        <p:nvSpPr>
          <p:cNvPr id="624648" name="AutoShape 8">
            <a:extLst>
              <a:ext uri="{FF2B5EF4-FFF2-40B4-BE49-F238E27FC236}">
                <a16:creationId xmlns:a16="http://schemas.microsoft.com/office/drawing/2014/main" id="{E2AAB7BD-EB5B-40D6-A5AC-C1DF5F00BF9E}"/>
              </a:ext>
            </a:extLst>
          </p:cNvPr>
          <p:cNvSpPr>
            <a:spLocks noChangeArrowheads="1"/>
          </p:cNvSpPr>
          <p:nvPr/>
        </p:nvSpPr>
        <p:spPr bwMode="auto">
          <a:xfrm>
            <a:off x="8543925" y="908051"/>
            <a:ext cx="1944688" cy="1008063"/>
          </a:xfrm>
          <a:prstGeom prst="wedgeRectCallout">
            <a:avLst>
              <a:gd name="adj1" fmla="val -64611"/>
              <a:gd name="adj2" fmla="val 27167"/>
            </a:avLst>
          </a:prstGeom>
          <a:solidFill>
            <a:schemeClr val="bg1"/>
          </a:solidFill>
          <a:ln w="12700" cap="sq">
            <a:solidFill>
              <a:schemeClr val="tx1"/>
            </a:solidFill>
            <a:miter lim="800000"/>
            <a:headEnd type="none" w="sm" len="sm"/>
            <a:tailEnd type="none" w="sm" len="sm"/>
          </a:ln>
          <a:effectLst/>
        </p:spPr>
        <p:txBody>
          <a:bodyPr/>
          <a:lstStyle/>
          <a:p>
            <a:r>
              <a:rPr kumimoji="1" lang="zh-CN" altLang="en-US" b="1" dirty="0"/>
              <a:t>（</a:t>
            </a:r>
            <a:r>
              <a:rPr kumimoji="1" lang="en-US" altLang="zh-CN" b="1" dirty="0"/>
              <a:t>5</a:t>
            </a:r>
            <a:r>
              <a:rPr kumimoji="1" lang="zh-CN" altLang="en-US" b="1" dirty="0"/>
              <a:t>）右端面对左端面的平行度公差为</a:t>
            </a:r>
            <a:r>
              <a:rPr kumimoji="1" lang="en-US" altLang="zh-CN" b="1" dirty="0"/>
              <a:t>0.005mm;</a:t>
            </a:r>
            <a:endParaRPr kumimoji="1" lang="en-US" altLang="zh-CN" dirty="0"/>
          </a:p>
        </p:txBody>
      </p:sp>
      <p:sp>
        <p:nvSpPr>
          <p:cNvPr id="624649" name="AutoShape 9">
            <a:extLst>
              <a:ext uri="{FF2B5EF4-FFF2-40B4-BE49-F238E27FC236}">
                <a16:creationId xmlns:a16="http://schemas.microsoft.com/office/drawing/2014/main" id="{E04B9601-A914-4740-888E-AD85FB368AEA}"/>
              </a:ext>
            </a:extLst>
          </p:cNvPr>
          <p:cNvSpPr>
            <a:spLocks noChangeArrowheads="1"/>
          </p:cNvSpPr>
          <p:nvPr/>
        </p:nvSpPr>
        <p:spPr bwMode="auto">
          <a:xfrm>
            <a:off x="1919289" y="3141663"/>
            <a:ext cx="1944687" cy="1295400"/>
          </a:xfrm>
          <a:prstGeom prst="wedgeRectCallout">
            <a:avLst>
              <a:gd name="adj1" fmla="val 62083"/>
              <a:gd name="adj2" fmla="val 54412"/>
            </a:avLst>
          </a:prstGeom>
          <a:solidFill>
            <a:schemeClr val="bg1"/>
          </a:solidFill>
          <a:ln w="12700" cap="sq">
            <a:solidFill>
              <a:schemeClr val="tx1"/>
            </a:solidFill>
            <a:miter lim="800000"/>
            <a:headEnd type="none" w="sm" len="sm"/>
            <a:tailEnd type="none" w="sm" len="sm"/>
          </a:ln>
          <a:effectLst/>
        </p:spPr>
        <p:txBody>
          <a:bodyPr/>
          <a:lstStyle/>
          <a:p>
            <a:r>
              <a:rPr kumimoji="1" lang="zh-CN" altLang="en-US" b="1" dirty="0"/>
              <a:t>（</a:t>
            </a:r>
            <a:r>
              <a:rPr kumimoji="1" lang="en-US" altLang="zh-CN" b="1" dirty="0"/>
              <a:t>6</a:t>
            </a:r>
            <a:r>
              <a:rPr kumimoji="1" lang="zh-CN" altLang="en-US" b="1" dirty="0"/>
              <a:t>）其余形位公差按</a:t>
            </a:r>
            <a:r>
              <a:rPr kumimoji="1" lang="en-US" altLang="zh-CN" b="1" dirty="0"/>
              <a:t>GB</a:t>
            </a:r>
            <a:r>
              <a:rPr kumimoji="1" lang="zh-CN" altLang="en-US" b="1" dirty="0"/>
              <a:t>／</a:t>
            </a:r>
            <a:r>
              <a:rPr kumimoji="1" lang="en-US" altLang="zh-CN" b="1" dirty="0"/>
              <a:t>T1184—1996</a:t>
            </a:r>
            <a:r>
              <a:rPr kumimoji="1" lang="zh-CN" altLang="en-US" b="1" dirty="0"/>
              <a:t>中</a:t>
            </a:r>
            <a:r>
              <a:rPr kumimoji="1" lang="en-US" altLang="zh-CN" b="1" dirty="0"/>
              <a:t>k</a:t>
            </a:r>
            <a:r>
              <a:rPr kumimoji="1" lang="zh-CN" altLang="en-US" b="1" dirty="0"/>
              <a:t>级制造。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44"/>
                                        </p:tgtEl>
                                        <p:attrNameLst>
                                          <p:attrName>style.visibility</p:attrName>
                                        </p:attrNameLst>
                                      </p:cBhvr>
                                      <p:to>
                                        <p:strVal val="visible"/>
                                      </p:to>
                                    </p:set>
                                    <p:animEffect transition="in" filter="blinds(horizontal)">
                                      <p:cBhvr>
                                        <p:cTn id="7" dur="500"/>
                                        <p:tgtEl>
                                          <p:spTgt spid="624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645"/>
                                        </p:tgtEl>
                                        <p:attrNameLst>
                                          <p:attrName>style.visibility</p:attrName>
                                        </p:attrNameLst>
                                      </p:cBhvr>
                                      <p:to>
                                        <p:strVal val="visible"/>
                                      </p:to>
                                    </p:set>
                                    <p:animEffect transition="in" filter="blinds(horizontal)">
                                      <p:cBhvr>
                                        <p:cTn id="12" dur="500"/>
                                        <p:tgtEl>
                                          <p:spTgt spid="6246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646"/>
                                        </p:tgtEl>
                                        <p:attrNameLst>
                                          <p:attrName>style.visibility</p:attrName>
                                        </p:attrNameLst>
                                      </p:cBhvr>
                                      <p:to>
                                        <p:strVal val="visible"/>
                                      </p:to>
                                    </p:set>
                                    <p:animEffect transition="in" filter="blinds(horizontal)">
                                      <p:cBhvr>
                                        <p:cTn id="17" dur="500"/>
                                        <p:tgtEl>
                                          <p:spTgt spid="6246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4647"/>
                                        </p:tgtEl>
                                        <p:attrNameLst>
                                          <p:attrName>style.visibility</p:attrName>
                                        </p:attrNameLst>
                                      </p:cBhvr>
                                      <p:to>
                                        <p:strVal val="visible"/>
                                      </p:to>
                                    </p:set>
                                    <p:animEffect transition="in" filter="blinds(horizontal)">
                                      <p:cBhvr>
                                        <p:cTn id="22" dur="500"/>
                                        <p:tgtEl>
                                          <p:spTgt spid="6246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4648"/>
                                        </p:tgtEl>
                                        <p:attrNameLst>
                                          <p:attrName>style.visibility</p:attrName>
                                        </p:attrNameLst>
                                      </p:cBhvr>
                                      <p:to>
                                        <p:strVal val="visible"/>
                                      </p:to>
                                    </p:set>
                                    <p:animEffect transition="in" filter="blinds(horizontal)">
                                      <p:cBhvr>
                                        <p:cTn id="27" dur="500"/>
                                        <p:tgtEl>
                                          <p:spTgt spid="6246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24649"/>
                                        </p:tgtEl>
                                        <p:attrNameLst>
                                          <p:attrName>style.visibility</p:attrName>
                                        </p:attrNameLst>
                                      </p:cBhvr>
                                      <p:to>
                                        <p:strVal val="visible"/>
                                      </p:to>
                                    </p:set>
                                    <p:animEffect transition="in" filter="blinds(horizontal)">
                                      <p:cBhvr>
                                        <p:cTn id="32" dur="500"/>
                                        <p:tgtEl>
                                          <p:spTgt spid="624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4" grpId="0" animBg="1"/>
      <p:bldP spid="624645" grpId="0" animBg="1"/>
      <p:bldP spid="624646" grpId="0" animBg="1"/>
      <p:bldP spid="624647" grpId="0" animBg="1"/>
      <p:bldP spid="624648" grpId="0" animBg="1"/>
      <p:bldP spid="62464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A72202EB-4935-472A-B559-3B086F46CD14}"/>
              </a:ext>
            </a:extLst>
          </p:cNvPr>
          <p:cNvSpPr txBox="1">
            <a:spLocks noGrp="1" noChangeArrowheads="1"/>
          </p:cNvSpPr>
          <p:nvPr/>
        </p:nvSpPr>
        <p:spPr bwMode="auto">
          <a:xfrm>
            <a:off x="8763000" y="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63E66C2B-B035-49DD-8EA9-70EA461B98DE}" type="slidenum">
              <a:rPr lang="zh-CN" altLang="en-US" sz="2000" b="1">
                <a:solidFill>
                  <a:srgbClr val="0000FF"/>
                </a:solidFill>
              </a:rPr>
              <a:pPr algn="r" eaLnBrk="1" hangingPunct="1">
                <a:spcBef>
                  <a:spcPct val="0"/>
                </a:spcBef>
              </a:pPr>
              <a:t>19</a:t>
            </a:fld>
            <a:endParaRPr lang="en-US" altLang="zh-CN" sz="2000" b="1">
              <a:solidFill>
                <a:srgbClr val="0000FF"/>
              </a:solidFill>
            </a:endParaRPr>
          </a:p>
        </p:txBody>
      </p:sp>
      <p:sp>
        <p:nvSpPr>
          <p:cNvPr id="21507" name="Text Box 2">
            <a:extLst>
              <a:ext uri="{FF2B5EF4-FFF2-40B4-BE49-F238E27FC236}">
                <a16:creationId xmlns:a16="http://schemas.microsoft.com/office/drawing/2014/main" id="{11530D20-CA1D-4A48-80B8-72F16E0A1B74}"/>
              </a:ext>
            </a:extLst>
          </p:cNvPr>
          <p:cNvSpPr txBox="1">
            <a:spLocks noChangeArrowheads="1"/>
          </p:cNvSpPr>
          <p:nvPr/>
        </p:nvSpPr>
        <p:spPr bwMode="auto">
          <a:xfrm>
            <a:off x="1738314" y="200025"/>
            <a:ext cx="793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b="1">
                <a:sym typeface="Wingdings" panose="05000000000000000000" pitchFamily="2" charset="2"/>
              </a:rPr>
              <a:t>三、轴颈和</a:t>
            </a:r>
            <a:r>
              <a:rPr lang="zh-CN" altLang="en-US" sz="2400" b="1"/>
              <a:t>外壳孔精度设计举例</a:t>
            </a:r>
            <a:endParaRPr lang="zh-CN" altLang="en-US" sz="2400" b="1">
              <a:sym typeface="Wingdings" panose="05000000000000000000" pitchFamily="2" charset="2"/>
            </a:endParaRPr>
          </a:p>
        </p:txBody>
      </p:sp>
      <p:sp>
        <p:nvSpPr>
          <p:cNvPr id="21508" name="Text Box 10">
            <a:extLst>
              <a:ext uri="{FF2B5EF4-FFF2-40B4-BE49-F238E27FC236}">
                <a16:creationId xmlns:a16="http://schemas.microsoft.com/office/drawing/2014/main" id="{C792CDCA-B84C-48F1-B78B-340071AF8B43}"/>
              </a:ext>
            </a:extLst>
          </p:cNvPr>
          <p:cNvSpPr txBox="1">
            <a:spLocks noChangeArrowheads="1"/>
          </p:cNvSpPr>
          <p:nvPr/>
        </p:nvSpPr>
        <p:spPr bwMode="auto">
          <a:xfrm>
            <a:off x="2017714" y="744538"/>
            <a:ext cx="7419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b="1"/>
              <a:t>轴颈和外壳孔各项公差的标注见图</a:t>
            </a:r>
          </a:p>
        </p:txBody>
      </p:sp>
      <p:sp>
        <p:nvSpPr>
          <p:cNvPr id="21510" name="Text Box 42">
            <a:extLst>
              <a:ext uri="{FF2B5EF4-FFF2-40B4-BE49-F238E27FC236}">
                <a16:creationId xmlns:a16="http://schemas.microsoft.com/office/drawing/2014/main" id="{67139C8E-84AE-466C-946A-5A4D78078624}"/>
              </a:ext>
            </a:extLst>
          </p:cNvPr>
          <p:cNvSpPr txBox="1">
            <a:spLocks noChangeArrowheads="1"/>
          </p:cNvSpPr>
          <p:nvPr/>
        </p:nvSpPr>
        <p:spPr bwMode="auto">
          <a:xfrm>
            <a:off x="2946400" y="5451475"/>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a:t>(</a:t>
            </a:r>
            <a:r>
              <a:rPr lang="en-US" altLang="zh-CN" sz="2400" i="1"/>
              <a:t>a</a:t>
            </a:r>
            <a:r>
              <a:rPr lang="en-US" altLang="zh-CN" sz="2400"/>
              <a:t>)</a:t>
            </a:r>
          </a:p>
        </p:txBody>
      </p:sp>
      <p:sp>
        <p:nvSpPr>
          <p:cNvPr id="21511" name="Text Box 43">
            <a:extLst>
              <a:ext uri="{FF2B5EF4-FFF2-40B4-BE49-F238E27FC236}">
                <a16:creationId xmlns:a16="http://schemas.microsoft.com/office/drawing/2014/main" id="{87E00373-6902-4D11-BCF1-843FBF19296E}"/>
              </a:ext>
            </a:extLst>
          </p:cNvPr>
          <p:cNvSpPr txBox="1">
            <a:spLocks noChangeArrowheads="1"/>
          </p:cNvSpPr>
          <p:nvPr/>
        </p:nvSpPr>
        <p:spPr bwMode="auto">
          <a:xfrm>
            <a:off x="5703888" y="5407025"/>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a:t>(</a:t>
            </a:r>
            <a:r>
              <a:rPr lang="en-US" altLang="zh-CN" sz="2400" i="1"/>
              <a:t>b</a:t>
            </a:r>
            <a:r>
              <a:rPr lang="en-US" altLang="zh-CN" sz="2400"/>
              <a:t>)</a:t>
            </a:r>
          </a:p>
        </p:txBody>
      </p:sp>
      <p:sp>
        <p:nvSpPr>
          <p:cNvPr id="21512" name="Text Box 45">
            <a:extLst>
              <a:ext uri="{FF2B5EF4-FFF2-40B4-BE49-F238E27FC236}">
                <a16:creationId xmlns:a16="http://schemas.microsoft.com/office/drawing/2014/main" id="{701F3EAB-D05E-4A9D-997E-CB6DECD885DB}"/>
              </a:ext>
            </a:extLst>
          </p:cNvPr>
          <p:cNvSpPr txBox="1">
            <a:spLocks noChangeArrowheads="1"/>
          </p:cNvSpPr>
          <p:nvPr/>
        </p:nvSpPr>
        <p:spPr bwMode="auto">
          <a:xfrm>
            <a:off x="8066089" y="5402263"/>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a:t>(</a:t>
            </a:r>
            <a:r>
              <a:rPr lang="en-US" altLang="zh-CN" sz="2400" i="1"/>
              <a:t>c</a:t>
            </a:r>
            <a:r>
              <a:rPr lang="en-US" altLang="zh-CN" sz="2400"/>
              <a:t>) </a:t>
            </a:r>
          </a:p>
        </p:txBody>
      </p:sp>
      <p:pic>
        <p:nvPicPr>
          <p:cNvPr id="20488" name="Picture 9" descr="6-8">
            <a:extLst>
              <a:ext uri="{FF2B5EF4-FFF2-40B4-BE49-F238E27FC236}">
                <a16:creationId xmlns:a16="http://schemas.microsoft.com/office/drawing/2014/main" id="{ED06F7D8-D9A8-4390-9BA2-55C3089A8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164" y="1698625"/>
            <a:ext cx="7121525"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wd">
                                    <p:tmAbs val="0"/>
                                  </p:iterate>
                                  <p:childTnLst>
                                    <p:set>
                                      <p:cBhvr>
                                        <p:cTn id="10" dur="1" fill="hold">
                                          <p:stCondLst>
                                            <p:cond delay="0"/>
                                          </p:stCondLst>
                                        </p:cTn>
                                        <p:tgtEl>
                                          <p:spTgt spid="215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P spid="21508" grpId="0" autoUpdateAnimBg="0"/>
      <p:bldP spid="21510" grpId="0" autoUpdateAnimBg="0"/>
      <p:bldP spid="21511" grpId="0" autoUpdateAnimBg="0"/>
      <p:bldP spid="2151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8738" name="Picture 2">
            <a:extLst>
              <a:ext uri="{FF2B5EF4-FFF2-40B4-BE49-F238E27FC236}">
                <a16:creationId xmlns:a16="http://schemas.microsoft.com/office/drawing/2014/main" id="{5B34D9F1-8466-49F9-BE65-FC6D6F44E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175" t="3487" r="3929" b="11380"/>
          <a:stretch>
            <a:fillRect/>
          </a:stretch>
        </p:blipFill>
        <p:spPr bwMode="auto">
          <a:xfrm>
            <a:off x="3000375" y="1"/>
            <a:ext cx="612140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8739" name="AutoShape 3">
            <a:extLst>
              <a:ext uri="{FF2B5EF4-FFF2-40B4-BE49-F238E27FC236}">
                <a16:creationId xmlns:a16="http://schemas.microsoft.com/office/drawing/2014/main" id="{1144BAA0-D602-4529-9C76-7E5945AF0002}"/>
              </a:ext>
            </a:extLst>
          </p:cNvPr>
          <p:cNvSpPr>
            <a:spLocks noChangeArrowheads="1"/>
          </p:cNvSpPr>
          <p:nvPr/>
        </p:nvSpPr>
        <p:spPr bwMode="auto">
          <a:xfrm>
            <a:off x="3863975" y="4941889"/>
            <a:ext cx="1728788" cy="1728787"/>
          </a:xfrm>
          <a:prstGeom prst="wedgeRectCallout">
            <a:avLst>
              <a:gd name="adj1" fmla="val -38060"/>
              <a:gd name="adj2" fmla="val -87468"/>
            </a:avLst>
          </a:prstGeom>
          <a:solidFill>
            <a:schemeClr val="bg1"/>
          </a:solidFill>
          <a:ln w="12700" cap="sq">
            <a:solidFill>
              <a:schemeClr val="tx1"/>
            </a:solidFill>
            <a:miter lim="800000"/>
            <a:headEnd type="none" w="sm" len="sm"/>
            <a:tailEnd type="none" w="sm" len="sm"/>
          </a:ln>
          <a:effectLst/>
        </p:spPr>
        <p:txBody>
          <a:bodyPr/>
          <a:lstStyle/>
          <a:p>
            <a:r>
              <a:rPr kumimoji="1" lang="en-US" altLang="zh-CN" b="1"/>
              <a:t>(1)φ40h8</a:t>
            </a:r>
            <a:r>
              <a:rPr kumimoji="1" lang="zh-CN" altLang="en-US" b="1"/>
              <a:t>圆柱面对两</a:t>
            </a:r>
            <a:r>
              <a:rPr kumimoji="1" lang="en-US" altLang="zh-CN" b="1"/>
              <a:t>φ25h7</a:t>
            </a:r>
            <a:r>
              <a:rPr kumimoji="1" lang="zh-CN" altLang="en-US" b="1"/>
              <a:t>公共轴线的径向圆跳动公差为</a:t>
            </a:r>
            <a:r>
              <a:rPr kumimoji="1" lang="en-US" altLang="zh-CN" b="1"/>
              <a:t>0.015mm;</a:t>
            </a:r>
            <a:endParaRPr lang="en-US" altLang="zh-CN"/>
          </a:p>
        </p:txBody>
      </p:sp>
      <p:sp>
        <p:nvSpPr>
          <p:cNvPr id="628740" name="AutoShape 4">
            <a:extLst>
              <a:ext uri="{FF2B5EF4-FFF2-40B4-BE49-F238E27FC236}">
                <a16:creationId xmlns:a16="http://schemas.microsoft.com/office/drawing/2014/main" id="{74780B37-ECE1-46F9-868A-AAE01C23E50C}"/>
              </a:ext>
            </a:extLst>
          </p:cNvPr>
          <p:cNvSpPr>
            <a:spLocks noChangeArrowheads="1"/>
          </p:cNvSpPr>
          <p:nvPr/>
        </p:nvSpPr>
        <p:spPr bwMode="auto">
          <a:xfrm>
            <a:off x="1774826" y="1052513"/>
            <a:ext cx="1584325" cy="1008062"/>
          </a:xfrm>
          <a:prstGeom prst="wedgeRectCallout">
            <a:avLst>
              <a:gd name="adj1" fmla="val 50903"/>
              <a:gd name="adj2" fmla="val 131259"/>
            </a:avLst>
          </a:prstGeom>
          <a:solidFill>
            <a:schemeClr val="bg1"/>
          </a:solidFill>
          <a:ln w="12700" cap="sq">
            <a:solidFill>
              <a:schemeClr val="tx1"/>
            </a:solidFill>
            <a:miter lim="800000"/>
            <a:headEnd type="none" w="sm" len="sm"/>
            <a:tailEnd type="none" w="sm" len="sm"/>
          </a:ln>
          <a:effectLst/>
        </p:spPr>
        <p:txBody>
          <a:bodyPr/>
          <a:lstStyle/>
          <a:p>
            <a:r>
              <a:rPr kumimoji="1" lang="en-US" altLang="zh-CN" b="1"/>
              <a:t>(2)</a:t>
            </a:r>
            <a:r>
              <a:rPr kumimoji="1" lang="zh-CN" altLang="en-US" b="1"/>
              <a:t>两</a:t>
            </a:r>
            <a:r>
              <a:rPr kumimoji="1" lang="en-US" altLang="zh-CN" b="1"/>
              <a:t>φ25h7</a:t>
            </a:r>
            <a:r>
              <a:rPr kumimoji="1" lang="zh-CN" altLang="en-US" b="1"/>
              <a:t>轴颈的圆度公差为</a:t>
            </a:r>
            <a:r>
              <a:rPr kumimoji="1" lang="en-US" altLang="zh-CN" b="1"/>
              <a:t>0.01mm;</a:t>
            </a:r>
          </a:p>
          <a:p>
            <a:pPr algn="ctr"/>
            <a:endParaRPr lang="en-US" altLang="zh-CN"/>
          </a:p>
        </p:txBody>
      </p:sp>
      <p:sp>
        <p:nvSpPr>
          <p:cNvPr id="628741" name="AutoShape 5">
            <a:extLst>
              <a:ext uri="{FF2B5EF4-FFF2-40B4-BE49-F238E27FC236}">
                <a16:creationId xmlns:a16="http://schemas.microsoft.com/office/drawing/2014/main" id="{A14A44FA-0F72-4BCA-BB28-7C8BA43D9A0A}"/>
              </a:ext>
            </a:extLst>
          </p:cNvPr>
          <p:cNvSpPr>
            <a:spLocks noChangeArrowheads="1"/>
          </p:cNvSpPr>
          <p:nvPr/>
        </p:nvSpPr>
        <p:spPr bwMode="auto">
          <a:xfrm>
            <a:off x="1919288" y="4724400"/>
            <a:ext cx="1657350" cy="1728788"/>
          </a:xfrm>
          <a:prstGeom prst="wedgeRectCallout">
            <a:avLst>
              <a:gd name="adj1" fmla="val 42722"/>
              <a:gd name="adj2" fmla="val -104269"/>
            </a:avLst>
          </a:prstGeom>
          <a:solidFill>
            <a:schemeClr val="bg1"/>
          </a:solidFill>
          <a:ln w="12700" cap="sq">
            <a:solidFill>
              <a:schemeClr val="tx1"/>
            </a:solidFill>
            <a:miter lim="800000"/>
            <a:headEnd type="none" w="sm" len="sm"/>
            <a:tailEnd type="none" w="sm" len="sm"/>
          </a:ln>
          <a:effectLst/>
        </p:spPr>
        <p:txBody>
          <a:bodyPr/>
          <a:lstStyle/>
          <a:p>
            <a:r>
              <a:rPr kumimoji="1" lang="en-US" altLang="zh-CN" b="1"/>
              <a:t>(3)φ40h8</a:t>
            </a:r>
            <a:r>
              <a:rPr kumimoji="1" lang="zh-CN" altLang="en-US" b="1"/>
              <a:t>左右端面对两</a:t>
            </a:r>
            <a:r>
              <a:rPr kumimoji="1" lang="en-US" altLang="zh-CN" b="1"/>
              <a:t>φ25h7</a:t>
            </a:r>
            <a:r>
              <a:rPr kumimoji="1" lang="zh-CN" altLang="en-US" b="1"/>
              <a:t>公共轴线的端面圆跳动公差为</a:t>
            </a:r>
            <a:r>
              <a:rPr kumimoji="1" lang="en-US" altLang="zh-CN" b="1"/>
              <a:t>0.02mm;</a:t>
            </a:r>
            <a:endParaRPr lang="en-US" altLang="zh-CN"/>
          </a:p>
        </p:txBody>
      </p:sp>
      <p:sp>
        <p:nvSpPr>
          <p:cNvPr id="628742" name="AutoShape 6">
            <a:extLst>
              <a:ext uri="{FF2B5EF4-FFF2-40B4-BE49-F238E27FC236}">
                <a16:creationId xmlns:a16="http://schemas.microsoft.com/office/drawing/2014/main" id="{623E46A5-3F0B-40E8-BBC9-7302B63C8288}"/>
              </a:ext>
            </a:extLst>
          </p:cNvPr>
          <p:cNvSpPr>
            <a:spLocks noChangeArrowheads="1"/>
          </p:cNvSpPr>
          <p:nvPr/>
        </p:nvSpPr>
        <p:spPr bwMode="auto">
          <a:xfrm>
            <a:off x="8183564" y="4652964"/>
            <a:ext cx="1584325" cy="1512887"/>
          </a:xfrm>
          <a:prstGeom prst="wedgeRectCallout">
            <a:avLst>
              <a:gd name="adj1" fmla="val -125449"/>
              <a:gd name="adj2" fmla="val -73190"/>
            </a:avLst>
          </a:prstGeom>
          <a:solidFill>
            <a:schemeClr val="bg1"/>
          </a:solidFill>
          <a:ln w="12700" cap="sq">
            <a:solidFill>
              <a:schemeClr val="tx1"/>
            </a:solidFill>
            <a:miter lim="800000"/>
            <a:headEnd type="none" w="sm" len="sm"/>
            <a:tailEnd type="none" w="sm" len="sm"/>
          </a:ln>
          <a:effectLst/>
        </p:spPr>
        <p:txBody>
          <a:bodyPr/>
          <a:lstStyle/>
          <a:p>
            <a:r>
              <a:rPr kumimoji="1" lang="en-US" altLang="zh-CN" b="1"/>
              <a:t>(4)</a:t>
            </a:r>
            <a:r>
              <a:rPr kumimoji="1" lang="zh-CN" altLang="en-US" b="1"/>
              <a:t>键槽</a:t>
            </a:r>
            <a:r>
              <a:rPr kumimoji="1" lang="en-US" altLang="zh-CN" b="1"/>
              <a:t>10H9</a:t>
            </a:r>
            <a:r>
              <a:rPr kumimoji="1" lang="zh-CN" altLang="en-US" b="1"/>
              <a:t>中心平面对</a:t>
            </a:r>
            <a:r>
              <a:rPr kumimoji="1" lang="en-US" altLang="zh-CN" b="1"/>
              <a:t>φ40h8</a:t>
            </a:r>
            <a:r>
              <a:rPr kumimoji="1" lang="zh-CN" altLang="en-US" b="1"/>
              <a:t>轴线的对称度公差为</a:t>
            </a:r>
            <a:r>
              <a:rPr kumimoji="1" lang="en-US" altLang="zh-CN" b="1"/>
              <a:t>0.015mm</a:t>
            </a:r>
            <a:r>
              <a:rPr kumimoji="1" lang="zh-CN" altLang="en-US"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8739"/>
                                        </p:tgtEl>
                                        <p:attrNameLst>
                                          <p:attrName>style.visibility</p:attrName>
                                        </p:attrNameLst>
                                      </p:cBhvr>
                                      <p:to>
                                        <p:strVal val="visible"/>
                                      </p:to>
                                    </p:set>
                                    <p:animEffect transition="in" filter="blinds(horizontal)">
                                      <p:cBhvr>
                                        <p:cTn id="7" dur="500"/>
                                        <p:tgtEl>
                                          <p:spTgt spid="6287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8740"/>
                                        </p:tgtEl>
                                        <p:attrNameLst>
                                          <p:attrName>style.visibility</p:attrName>
                                        </p:attrNameLst>
                                      </p:cBhvr>
                                      <p:to>
                                        <p:strVal val="visible"/>
                                      </p:to>
                                    </p:set>
                                    <p:animEffect transition="in" filter="blinds(horizontal)">
                                      <p:cBhvr>
                                        <p:cTn id="12" dur="500"/>
                                        <p:tgtEl>
                                          <p:spTgt spid="6287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8741"/>
                                        </p:tgtEl>
                                        <p:attrNameLst>
                                          <p:attrName>style.visibility</p:attrName>
                                        </p:attrNameLst>
                                      </p:cBhvr>
                                      <p:to>
                                        <p:strVal val="visible"/>
                                      </p:to>
                                    </p:set>
                                    <p:animEffect transition="in" filter="blinds(horizontal)">
                                      <p:cBhvr>
                                        <p:cTn id="17" dur="500"/>
                                        <p:tgtEl>
                                          <p:spTgt spid="6287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8742"/>
                                        </p:tgtEl>
                                        <p:attrNameLst>
                                          <p:attrName>style.visibility</p:attrName>
                                        </p:attrNameLst>
                                      </p:cBhvr>
                                      <p:to>
                                        <p:strVal val="visible"/>
                                      </p:to>
                                    </p:set>
                                    <p:animEffect transition="in" filter="blinds(horizontal)">
                                      <p:cBhvr>
                                        <p:cTn id="22" dur="500"/>
                                        <p:tgtEl>
                                          <p:spTgt spid="628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9" grpId="0" animBg="1"/>
      <p:bldP spid="628740" grpId="0" animBg="1"/>
      <p:bldP spid="628741" grpId="0" animBg="1"/>
      <p:bldP spid="6287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F23328F3-0624-4C35-A95F-77758FEF1C36}"/>
              </a:ext>
            </a:extLst>
          </p:cNvPr>
          <p:cNvSpPr txBox="1">
            <a:spLocks noGrp="1" noChangeArrowheads="1"/>
          </p:cNvSpPr>
          <p:nvPr/>
        </p:nvSpPr>
        <p:spPr bwMode="auto">
          <a:xfrm>
            <a:off x="8763000" y="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37F92657-3599-4BD7-B287-4C4D07564A60}" type="slidenum">
              <a:rPr lang="zh-CN" altLang="en-US" sz="2000" b="1">
                <a:solidFill>
                  <a:srgbClr val="0000FF"/>
                </a:solidFill>
              </a:rPr>
              <a:pPr algn="r" eaLnBrk="1" hangingPunct="1">
                <a:spcBef>
                  <a:spcPct val="0"/>
                </a:spcBef>
              </a:pPr>
              <a:t>20</a:t>
            </a:fld>
            <a:endParaRPr lang="en-US" altLang="zh-CN" sz="2000" b="1">
              <a:solidFill>
                <a:srgbClr val="0000FF"/>
              </a:solidFill>
            </a:endParaRPr>
          </a:p>
        </p:txBody>
      </p:sp>
      <p:sp>
        <p:nvSpPr>
          <p:cNvPr id="22531" name="Text Box 2">
            <a:extLst>
              <a:ext uri="{FF2B5EF4-FFF2-40B4-BE49-F238E27FC236}">
                <a16:creationId xmlns:a16="http://schemas.microsoft.com/office/drawing/2014/main" id="{7B094DD6-5331-414E-A126-4EDE71A1269F}"/>
              </a:ext>
            </a:extLst>
          </p:cNvPr>
          <p:cNvSpPr txBox="1">
            <a:spLocks noChangeArrowheads="1"/>
          </p:cNvSpPr>
          <p:nvPr/>
        </p:nvSpPr>
        <p:spPr bwMode="auto">
          <a:xfrm>
            <a:off x="1738314" y="200025"/>
            <a:ext cx="793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b="1">
                <a:sym typeface="Wingdings" panose="05000000000000000000" pitchFamily="2" charset="2"/>
              </a:rPr>
              <a:t>三、轴颈和</a:t>
            </a:r>
            <a:r>
              <a:rPr lang="zh-CN" altLang="en-US" sz="2400" b="1"/>
              <a:t>外壳孔精度设计举例</a:t>
            </a:r>
            <a:endParaRPr lang="zh-CN" altLang="en-US" sz="2400" b="1">
              <a:sym typeface="Wingdings" panose="05000000000000000000" pitchFamily="2" charset="2"/>
            </a:endParaRPr>
          </a:p>
        </p:txBody>
      </p:sp>
      <p:sp>
        <p:nvSpPr>
          <p:cNvPr id="22532" name="Text Box 10">
            <a:extLst>
              <a:ext uri="{FF2B5EF4-FFF2-40B4-BE49-F238E27FC236}">
                <a16:creationId xmlns:a16="http://schemas.microsoft.com/office/drawing/2014/main" id="{59AE4634-1186-4446-9392-ED5D4994BB3D}"/>
              </a:ext>
            </a:extLst>
          </p:cNvPr>
          <p:cNvSpPr txBox="1">
            <a:spLocks noChangeArrowheads="1"/>
          </p:cNvSpPr>
          <p:nvPr/>
        </p:nvSpPr>
        <p:spPr bwMode="auto">
          <a:xfrm>
            <a:off x="2017714" y="744538"/>
            <a:ext cx="7419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b="1"/>
              <a:t>书</a:t>
            </a:r>
            <a:r>
              <a:rPr lang="en-US" altLang="zh-CN" sz="2400" b="1"/>
              <a:t>p183 </a:t>
            </a:r>
            <a:r>
              <a:rPr lang="zh-CN" altLang="en-US" sz="2400" b="1"/>
              <a:t>例题： 轴颈和外壳孔各项公差的标注见图</a:t>
            </a:r>
          </a:p>
        </p:txBody>
      </p:sp>
      <p:pic>
        <p:nvPicPr>
          <p:cNvPr id="21509" name="Picture 7" descr="8-8">
            <a:extLst>
              <a:ext uri="{FF2B5EF4-FFF2-40B4-BE49-F238E27FC236}">
                <a16:creationId xmlns:a16="http://schemas.microsoft.com/office/drawing/2014/main" id="{D8455D56-8AC6-44C0-9501-656D2B58E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825" y="1930401"/>
            <a:ext cx="8102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96D9E475-4788-49D0-91F3-5C1A8DB5DD4D}"/>
              </a:ext>
            </a:extLst>
          </p:cNvPr>
          <p:cNvSpPr/>
          <p:nvPr/>
        </p:nvSpPr>
        <p:spPr bwMode="auto">
          <a:xfrm>
            <a:off x="8759826" y="4425950"/>
            <a:ext cx="373063" cy="368300"/>
          </a:xfrm>
          <a:prstGeom prst="rect">
            <a:avLst/>
          </a:prstGeom>
          <a:solidFill>
            <a:schemeClr val="accent3"/>
          </a:solidFill>
          <a:ln w="9525" cap="flat" cmpd="sng" algn="ctr">
            <a:noFill/>
            <a:prstDash val="solid"/>
            <a:round/>
            <a:headEnd type="none" w="med" len="med"/>
            <a:tailEnd type="none" w="med" len="med"/>
          </a:ln>
          <a:effectLst/>
        </p:spPr>
        <p:txBody>
          <a:bodyPr>
            <a:spAutoFit/>
          </a:bodyPr>
          <a:lstStyle/>
          <a:p>
            <a:pP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wd">
                                    <p:tmAbs val="0"/>
                                  </p:iterate>
                                  <p:childTnLst>
                                    <p:set>
                                      <p:cBhvr>
                                        <p:cTn id="10" dur="1" fill="hold">
                                          <p:stCondLst>
                                            <p:cond delay="0"/>
                                          </p:stCondLst>
                                        </p:cTn>
                                        <p:tgtEl>
                                          <p:spTgt spid="22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P spid="2253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8">
            <a:extLst>
              <a:ext uri="{FF2B5EF4-FFF2-40B4-BE49-F238E27FC236}">
                <a16:creationId xmlns:a16="http://schemas.microsoft.com/office/drawing/2014/main" id="{A0D984B5-3271-49BB-90A8-88FEB98D8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1" y="2719388"/>
            <a:ext cx="7127875" cy="4138612"/>
          </a:xfrm>
          <a:prstGeom prst="rect">
            <a:avLst/>
          </a:prstGeom>
          <a:noFill/>
          <a:ln w="254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533506" name="Text Box 2">
            <a:extLst>
              <a:ext uri="{FF2B5EF4-FFF2-40B4-BE49-F238E27FC236}">
                <a16:creationId xmlns:a16="http://schemas.microsoft.com/office/drawing/2014/main" id="{98EA3EF7-80BC-4BFB-AF22-02BCDCCA52C5}"/>
              </a:ext>
            </a:extLst>
          </p:cNvPr>
          <p:cNvSpPr txBox="1">
            <a:spLocks noChangeArrowheads="1"/>
          </p:cNvSpPr>
          <p:nvPr/>
        </p:nvSpPr>
        <p:spPr bwMode="auto">
          <a:xfrm>
            <a:off x="1631950" y="1052514"/>
            <a:ext cx="90360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l" eaLnBrk="1" hangingPunct="1">
              <a:lnSpc>
                <a:spcPct val="85000"/>
              </a:lnSpc>
            </a:pPr>
            <a:r>
              <a:rPr kumimoji="1" lang="zh-CN" altLang="en-US" sz="2000">
                <a:sym typeface="Symbol" panose="05050102010706020507" pitchFamily="18" charset="2"/>
              </a:rPr>
              <a:t>试确定：</a:t>
            </a:r>
            <a:endParaRPr kumimoji="1" lang="en-US" altLang="zh-CN" sz="2000">
              <a:sym typeface="Symbol" panose="05050102010706020507" pitchFamily="18" charset="2"/>
            </a:endParaRPr>
          </a:p>
          <a:p>
            <a:pPr algn="l" eaLnBrk="1" hangingPunct="1">
              <a:lnSpc>
                <a:spcPct val="85000"/>
              </a:lnSpc>
            </a:pPr>
            <a:r>
              <a:rPr kumimoji="1" lang="zh-CN" altLang="en-US" sz="2000">
                <a:solidFill>
                  <a:srgbClr val="3333FF"/>
                </a:solidFill>
                <a:sym typeface="Symbol" panose="05050102010706020507" pitchFamily="18" charset="2"/>
              </a:rPr>
              <a:t>（</a:t>
            </a:r>
            <a:r>
              <a:rPr kumimoji="1" lang="en-US" altLang="zh-CN" sz="2000">
                <a:solidFill>
                  <a:srgbClr val="3333FF"/>
                </a:solidFill>
                <a:sym typeface="Symbol" panose="05050102010706020507" pitchFamily="18" charset="2"/>
              </a:rPr>
              <a:t>1</a:t>
            </a:r>
            <a:r>
              <a:rPr kumimoji="1" lang="zh-CN" altLang="en-US" sz="2000">
                <a:solidFill>
                  <a:srgbClr val="3333FF"/>
                </a:solidFill>
                <a:sym typeface="Symbol" panose="05050102010706020507" pitchFamily="18" charset="2"/>
              </a:rPr>
              <a:t>）</a:t>
            </a:r>
            <a:r>
              <a:rPr kumimoji="1" lang="zh-CN" altLang="en-US" sz="2000">
                <a:sym typeface="Symbol" panose="05050102010706020507" pitchFamily="18" charset="2"/>
              </a:rPr>
              <a:t>与该轴承内、外圈配合的轴颈、外壳孔的</a:t>
            </a:r>
            <a:r>
              <a:rPr kumimoji="1" lang="zh-CN" altLang="en-US" sz="2000">
                <a:solidFill>
                  <a:srgbClr val="3333FF"/>
                </a:solidFill>
                <a:sym typeface="Symbol" panose="05050102010706020507" pitchFamily="18" charset="2"/>
              </a:rPr>
              <a:t>公差带代号</a:t>
            </a:r>
            <a:r>
              <a:rPr kumimoji="1" lang="zh-CN" altLang="en-US" sz="2000">
                <a:sym typeface="Symbol" panose="05050102010706020507" pitchFamily="18" charset="2"/>
              </a:rPr>
              <a:t>；</a:t>
            </a:r>
          </a:p>
          <a:p>
            <a:pPr algn="l" eaLnBrk="1" hangingPunct="1">
              <a:lnSpc>
                <a:spcPct val="85000"/>
              </a:lnSpc>
            </a:pPr>
            <a:r>
              <a:rPr kumimoji="1" lang="zh-CN" altLang="en-US" sz="2000">
                <a:solidFill>
                  <a:srgbClr val="3333FF"/>
                </a:solidFill>
                <a:sym typeface="Symbol" panose="05050102010706020507" pitchFamily="18" charset="2"/>
              </a:rPr>
              <a:t>（</a:t>
            </a:r>
            <a:r>
              <a:rPr kumimoji="1" lang="en-US" altLang="zh-CN" sz="2000">
                <a:solidFill>
                  <a:srgbClr val="3333FF"/>
                </a:solidFill>
                <a:sym typeface="Symbol" panose="05050102010706020507" pitchFamily="18" charset="2"/>
              </a:rPr>
              <a:t>2</a:t>
            </a:r>
            <a:r>
              <a:rPr kumimoji="1" lang="zh-CN" altLang="en-US" sz="2000">
                <a:solidFill>
                  <a:srgbClr val="3333FF"/>
                </a:solidFill>
                <a:sym typeface="Symbol" panose="05050102010706020507" pitchFamily="18" charset="2"/>
              </a:rPr>
              <a:t>）</a:t>
            </a:r>
            <a:r>
              <a:rPr kumimoji="1" lang="zh-CN" altLang="en-US" sz="2000">
                <a:sym typeface="Symbol" panose="05050102010706020507" pitchFamily="18" charset="2"/>
              </a:rPr>
              <a:t>确定轴颈、外壳孔的</a:t>
            </a:r>
            <a:r>
              <a:rPr kumimoji="1" lang="zh-CN" altLang="en-US" sz="2000">
                <a:solidFill>
                  <a:srgbClr val="3333FF"/>
                </a:solidFill>
                <a:sym typeface="Symbol" panose="05050102010706020507" pitchFamily="18" charset="2"/>
              </a:rPr>
              <a:t>几何公差值</a:t>
            </a:r>
            <a:r>
              <a:rPr kumimoji="1" lang="zh-CN" altLang="en-US" sz="2000">
                <a:sym typeface="Symbol" panose="05050102010706020507" pitchFamily="18" charset="2"/>
              </a:rPr>
              <a:t>和</a:t>
            </a:r>
            <a:r>
              <a:rPr kumimoji="1" lang="zh-CN" altLang="en-US" sz="2000">
                <a:solidFill>
                  <a:srgbClr val="3333FF"/>
                </a:solidFill>
                <a:sym typeface="Symbol" panose="05050102010706020507" pitchFamily="18" charset="2"/>
              </a:rPr>
              <a:t>表面粗糙度值</a:t>
            </a:r>
            <a:r>
              <a:rPr kumimoji="1" lang="zh-CN" altLang="en-US" sz="2000">
                <a:sym typeface="Symbol" panose="05050102010706020507" pitchFamily="18" charset="2"/>
              </a:rPr>
              <a:t>，并将设计结果标注在</a:t>
            </a:r>
            <a:r>
              <a:rPr kumimoji="1" lang="zh-CN" altLang="en-US" sz="2000">
                <a:solidFill>
                  <a:srgbClr val="3333FF"/>
                </a:solidFill>
                <a:sym typeface="Symbol" panose="05050102010706020507" pitchFamily="18" charset="2"/>
              </a:rPr>
              <a:t>装配图</a:t>
            </a:r>
            <a:r>
              <a:rPr kumimoji="1" lang="zh-CN" altLang="en-US" sz="2000">
                <a:sym typeface="Symbol" panose="05050102010706020507" pitchFamily="18" charset="2"/>
              </a:rPr>
              <a:t>和</a:t>
            </a:r>
            <a:r>
              <a:rPr kumimoji="1" lang="zh-CN" altLang="en-US" sz="2000">
                <a:solidFill>
                  <a:srgbClr val="3333FF"/>
                </a:solidFill>
                <a:sym typeface="Symbol" panose="05050102010706020507" pitchFamily="18" charset="2"/>
              </a:rPr>
              <a:t>零件图</a:t>
            </a:r>
            <a:r>
              <a:rPr kumimoji="1" lang="zh-CN" altLang="en-US" sz="2000">
                <a:sym typeface="Symbol" panose="05050102010706020507" pitchFamily="18" charset="2"/>
              </a:rPr>
              <a:t>上。</a:t>
            </a:r>
            <a:endParaRPr kumimoji="1" lang="zh-CN" altLang="en-US" sz="2000"/>
          </a:p>
        </p:txBody>
      </p:sp>
      <p:sp>
        <p:nvSpPr>
          <p:cNvPr id="22532" name="Rectangle 3">
            <a:extLst>
              <a:ext uri="{FF2B5EF4-FFF2-40B4-BE49-F238E27FC236}">
                <a16:creationId xmlns:a16="http://schemas.microsoft.com/office/drawing/2014/main" id="{575EF810-F226-4810-A0D8-841965B2823A}"/>
              </a:ext>
            </a:extLst>
          </p:cNvPr>
          <p:cNvSpPr>
            <a:spLocks noChangeArrowheads="1"/>
          </p:cNvSpPr>
          <p:nvPr/>
        </p:nvSpPr>
        <p:spPr bwMode="auto">
          <a:xfrm>
            <a:off x="1631951" y="12701"/>
            <a:ext cx="8810625" cy="936347"/>
          </a:xfrm>
          <a:prstGeom prst="rect">
            <a:avLst/>
          </a:prstGeom>
          <a:solidFill>
            <a:schemeClr val="bg1"/>
          </a:solidFill>
          <a:ln w="9525">
            <a:solidFill>
              <a:srgbClr val="FF0000"/>
            </a:solidFill>
            <a:miter lim="800000"/>
            <a:headEnd/>
            <a:tailEnd/>
          </a:ln>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kumimoji="1" lang="zh-CN" altLang="en-US" sz="2400">
                <a:solidFill>
                  <a:srgbClr val="3333FF"/>
                </a:solidFill>
                <a:latin typeface="楷体_GB2312" pitchFamily="1" charset="-122"/>
              </a:rPr>
              <a:t>例</a:t>
            </a:r>
            <a:r>
              <a:rPr kumimoji="1" lang="en-US" altLang="zh-CN" sz="2400">
                <a:solidFill>
                  <a:srgbClr val="3333FF"/>
                </a:solidFill>
                <a:latin typeface="楷体_GB2312" pitchFamily="1" charset="-122"/>
              </a:rPr>
              <a:t> </a:t>
            </a:r>
            <a:r>
              <a:rPr kumimoji="1" lang="en-US" altLang="zh-CN" sz="2400">
                <a:solidFill>
                  <a:srgbClr val="3333FF"/>
                </a:solidFill>
              </a:rPr>
              <a:t>   </a:t>
            </a:r>
            <a:r>
              <a:rPr kumimoji="1" lang="zh-CN" altLang="en-US" sz="2400">
                <a:solidFill>
                  <a:srgbClr val="3333FF"/>
                </a:solidFill>
              </a:rPr>
              <a:t>某一级齿轮减速器的小齿轮轴，由</a:t>
            </a:r>
            <a:r>
              <a:rPr kumimoji="1" lang="en-US" altLang="zh-CN" sz="2400">
                <a:solidFill>
                  <a:srgbClr val="3333FF"/>
                </a:solidFill>
              </a:rPr>
              <a:t>6</a:t>
            </a:r>
            <a:r>
              <a:rPr kumimoji="1" lang="zh-CN" altLang="en-US" sz="2400">
                <a:solidFill>
                  <a:srgbClr val="3333FF"/>
                </a:solidFill>
                <a:latin typeface="楷体_GB2312" pitchFamily="1" charset="-122"/>
              </a:rPr>
              <a:t>级单列向心轴承</a:t>
            </a:r>
            <a:r>
              <a:rPr kumimoji="1" lang="en-US" altLang="zh-CN" sz="2400">
                <a:solidFill>
                  <a:srgbClr val="3333FF"/>
                </a:solidFill>
              </a:rPr>
              <a:t>(</a:t>
            </a:r>
            <a:r>
              <a:rPr kumimoji="1" lang="en-US" altLang="zh-CN" sz="2400" i="1">
                <a:solidFill>
                  <a:srgbClr val="3333FF"/>
                </a:solidFill>
              </a:rPr>
              <a:t>d</a:t>
            </a:r>
            <a:r>
              <a:rPr kumimoji="1" lang="en-US" altLang="zh-CN" sz="2400">
                <a:solidFill>
                  <a:srgbClr val="3333FF"/>
                </a:solidFill>
              </a:rPr>
              <a:t>×</a:t>
            </a:r>
            <a:r>
              <a:rPr kumimoji="1" lang="en-US" altLang="zh-CN" sz="2400" i="1">
                <a:solidFill>
                  <a:srgbClr val="3333FF"/>
                </a:solidFill>
              </a:rPr>
              <a:t>D</a:t>
            </a:r>
            <a:r>
              <a:rPr kumimoji="1" lang="en-US" altLang="zh-CN" sz="2400">
                <a:solidFill>
                  <a:srgbClr val="3333FF"/>
                </a:solidFill>
              </a:rPr>
              <a:t>×</a:t>
            </a:r>
            <a:r>
              <a:rPr kumimoji="1" lang="en-US" altLang="zh-CN" sz="2400" i="1">
                <a:solidFill>
                  <a:srgbClr val="3333FF"/>
                </a:solidFill>
              </a:rPr>
              <a:t>B</a:t>
            </a:r>
            <a:r>
              <a:rPr kumimoji="1" lang="en-US" altLang="zh-CN" sz="2400">
                <a:solidFill>
                  <a:srgbClr val="3333FF"/>
                </a:solidFill>
              </a:rPr>
              <a:t>=Φ40×Φ90×23)</a:t>
            </a:r>
            <a:r>
              <a:rPr kumimoji="1" lang="zh-CN" altLang="en-US" sz="2400">
                <a:solidFill>
                  <a:srgbClr val="3333FF"/>
                </a:solidFill>
                <a:latin typeface="楷体_GB2312" pitchFamily="1" charset="-122"/>
              </a:rPr>
              <a:t>支承，</a:t>
            </a:r>
            <a:r>
              <a:rPr kumimoji="1" lang="zh-CN" altLang="en-US" sz="2400">
                <a:solidFill>
                  <a:srgbClr val="3333FF"/>
                </a:solidFill>
              </a:rPr>
              <a:t> </a:t>
            </a:r>
            <a:r>
              <a:rPr kumimoji="1" lang="en-US" altLang="zh-CN" sz="2400" i="1">
                <a:solidFill>
                  <a:srgbClr val="3333FF"/>
                </a:solidFill>
              </a:rPr>
              <a:t>P</a:t>
            </a:r>
            <a:r>
              <a:rPr kumimoji="1" lang="en-US" altLang="zh-CN" sz="2400" i="1" baseline="-25000">
                <a:solidFill>
                  <a:srgbClr val="3333FF"/>
                </a:solidFill>
              </a:rPr>
              <a:t>r</a:t>
            </a:r>
            <a:r>
              <a:rPr kumimoji="1" lang="en-US" altLang="zh-CN" sz="2400">
                <a:solidFill>
                  <a:srgbClr val="3333FF"/>
                </a:solidFill>
              </a:rPr>
              <a:t>=4000N</a:t>
            </a:r>
            <a:r>
              <a:rPr kumimoji="1" lang="zh-CN" altLang="en-US" sz="2400">
                <a:solidFill>
                  <a:srgbClr val="3333FF"/>
                </a:solidFill>
                <a:latin typeface="楷体_GB2312" pitchFamily="1" charset="-122"/>
              </a:rPr>
              <a:t>，</a:t>
            </a:r>
            <a:r>
              <a:rPr kumimoji="1" lang="zh-CN" altLang="en-US" sz="2400" i="1">
                <a:solidFill>
                  <a:srgbClr val="3333FF"/>
                </a:solidFill>
              </a:rPr>
              <a:t> </a:t>
            </a:r>
            <a:r>
              <a:rPr kumimoji="1" lang="en-US" altLang="zh-CN" sz="2400" i="1">
                <a:solidFill>
                  <a:srgbClr val="3333FF"/>
                </a:solidFill>
              </a:rPr>
              <a:t>C</a:t>
            </a:r>
            <a:r>
              <a:rPr kumimoji="1" lang="en-US" altLang="zh-CN" sz="2400" i="1" baseline="-25000">
                <a:solidFill>
                  <a:srgbClr val="3333FF"/>
                </a:solidFill>
              </a:rPr>
              <a:t>r</a:t>
            </a:r>
            <a:r>
              <a:rPr kumimoji="1" lang="en-US" altLang="zh-CN" sz="2400">
                <a:solidFill>
                  <a:srgbClr val="3333FF"/>
                </a:solidFill>
              </a:rPr>
              <a:t>=32000N</a:t>
            </a:r>
            <a:r>
              <a:rPr kumimoji="1" lang="zh-CN" altLang="en-US" sz="2400">
                <a:solidFill>
                  <a:srgbClr val="3333FF"/>
                </a:solidFill>
              </a:rPr>
              <a:t>。 </a:t>
            </a:r>
          </a:p>
        </p:txBody>
      </p:sp>
      <p:sp>
        <p:nvSpPr>
          <p:cNvPr id="533510" name="AutoShape 6">
            <a:extLst>
              <a:ext uri="{FF2B5EF4-FFF2-40B4-BE49-F238E27FC236}">
                <a16:creationId xmlns:a16="http://schemas.microsoft.com/office/drawing/2014/main" id="{60D2B2D4-271D-41C6-8709-4580E2EDAFC5}"/>
              </a:ext>
            </a:extLst>
          </p:cNvPr>
          <p:cNvSpPr>
            <a:spLocks noChangeArrowheads="1"/>
          </p:cNvSpPr>
          <p:nvPr/>
        </p:nvSpPr>
        <p:spPr bwMode="auto">
          <a:xfrm>
            <a:off x="8013701" y="2987675"/>
            <a:ext cx="1865313" cy="609600"/>
          </a:xfrm>
          <a:prstGeom prst="wedgeEllipseCallout">
            <a:avLst>
              <a:gd name="adj1" fmla="val -148977"/>
              <a:gd name="adj2" fmla="val 6509"/>
            </a:avLst>
          </a:prstGeom>
          <a:solidFill>
            <a:schemeClr val="bg1"/>
          </a:solidFill>
          <a:ln w="28575">
            <a:solidFill>
              <a:srgbClr val="3333FF"/>
            </a:solidFill>
            <a:miter lim="800000"/>
            <a:headEnd/>
            <a:tailEnd/>
          </a:ln>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FF3300"/>
                </a:solidFill>
              </a:rPr>
              <a:t>外壳孔</a:t>
            </a:r>
          </a:p>
        </p:txBody>
      </p:sp>
      <p:sp>
        <p:nvSpPr>
          <p:cNvPr id="533511" name="AutoShape 7">
            <a:extLst>
              <a:ext uri="{FF2B5EF4-FFF2-40B4-BE49-F238E27FC236}">
                <a16:creationId xmlns:a16="http://schemas.microsoft.com/office/drawing/2014/main" id="{B2C9738C-A914-4499-8A5D-89AE670BFEFB}"/>
              </a:ext>
            </a:extLst>
          </p:cNvPr>
          <p:cNvSpPr>
            <a:spLocks noChangeArrowheads="1"/>
          </p:cNvSpPr>
          <p:nvPr/>
        </p:nvSpPr>
        <p:spPr bwMode="auto">
          <a:xfrm>
            <a:off x="7988301" y="5278438"/>
            <a:ext cx="1865313" cy="609600"/>
          </a:xfrm>
          <a:prstGeom prst="wedgeEllipseCallout">
            <a:avLst>
              <a:gd name="adj1" fmla="val -144551"/>
              <a:gd name="adj2" fmla="val -95051"/>
            </a:avLst>
          </a:prstGeom>
          <a:solidFill>
            <a:schemeClr val="bg1"/>
          </a:solidFill>
          <a:ln w="28575">
            <a:solidFill>
              <a:srgbClr val="3333FF"/>
            </a:solidFill>
            <a:miter lim="800000"/>
            <a:headEnd/>
            <a:tailEnd/>
          </a:ln>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FF3300"/>
                </a:solidFill>
              </a:rPr>
              <a:t>轴颈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3506"/>
                                        </p:tgtEl>
                                        <p:attrNameLst>
                                          <p:attrName>style.visibility</p:attrName>
                                        </p:attrNameLst>
                                      </p:cBhvr>
                                      <p:to>
                                        <p:strVal val="visible"/>
                                      </p:to>
                                    </p:set>
                                    <p:animEffect transition="in" filter="checkerboard(across)">
                                      <p:cBhvr>
                                        <p:cTn id="7" dur="500"/>
                                        <p:tgtEl>
                                          <p:spTgt spid="533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33510"/>
                                        </p:tgtEl>
                                        <p:attrNameLst>
                                          <p:attrName>style.visibility</p:attrName>
                                        </p:attrNameLst>
                                      </p:cBhvr>
                                      <p:to>
                                        <p:strVal val="visible"/>
                                      </p:to>
                                    </p:set>
                                    <p:animEffect transition="in" filter="checkerboard(across)">
                                      <p:cBhvr>
                                        <p:cTn id="12" dur="500"/>
                                        <p:tgtEl>
                                          <p:spTgt spid="5335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33511"/>
                                        </p:tgtEl>
                                        <p:attrNameLst>
                                          <p:attrName>style.visibility</p:attrName>
                                        </p:attrNameLst>
                                      </p:cBhvr>
                                      <p:to>
                                        <p:strVal val="visible"/>
                                      </p:to>
                                    </p:set>
                                    <p:animEffect transition="in" filter="checkerboard(across)">
                                      <p:cBhvr>
                                        <p:cTn id="17" dur="500"/>
                                        <p:tgtEl>
                                          <p:spTgt spid="533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6" grpId="0" autoUpdateAnimBg="0"/>
      <p:bldP spid="533510" grpId="0" animBg="1" autoUpdateAnimBg="0"/>
      <p:bldP spid="533511"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68C01B9D-AF88-4F4C-BA2F-4FF5C8613B43}"/>
              </a:ext>
            </a:extLst>
          </p:cNvPr>
          <p:cNvSpPr txBox="1">
            <a:spLocks noChangeArrowheads="1"/>
          </p:cNvSpPr>
          <p:nvPr/>
        </p:nvSpPr>
        <p:spPr bwMode="auto">
          <a:xfrm>
            <a:off x="1774825" y="182563"/>
            <a:ext cx="548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a:latin typeface="楷体_GB2312" pitchFamily="1" charset="-122"/>
              </a:rPr>
              <a:t>（</a:t>
            </a:r>
            <a:r>
              <a:rPr kumimoji="1" lang="en-US" altLang="zh-CN" sz="2400">
                <a:latin typeface="楷体_GB2312" pitchFamily="1" charset="-122"/>
              </a:rPr>
              <a:t>3</a:t>
            </a:r>
            <a:r>
              <a:rPr kumimoji="1" lang="zh-CN" altLang="en-US" sz="2400">
                <a:latin typeface="楷体_GB2312" pitchFamily="1" charset="-122"/>
              </a:rPr>
              <a:t>）</a:t>
            </a:r>
            <a:r>
              <a:rPr kumimoji="1" lang="zh-CN" altLang="en-US" sz="2400"/>
              <a:t>标注</a:t>
            </a:r>
            <a:endParaRPr kumimoji="1" lang="en-US" altLang="zh-CN" sz="2400"/>
          </a:p>
        </p:txBody>
      </p:sp>
      <p:sp>
        <p:nvSpPr>
          <p:cNvPr id="23555" name="Text Box 4">
            <a:extLst>
              <a:ext uri="{FF2B5EF4-FFF2-40B4-BE49-F238E27FC236}">
                <a16:creationId xmlns:a16="http://schemas.microsoft.com/office/drawing/2014/main" id="{A39E5E8A-A555-4075-BB51-5EC872E345B9}"/>
              </a:ext>
            </a:extLst>
          </p:cNvPr>
          <p:cNvSpPr txBox="1">
            <a:spLocks noChangeArrowheads="1"/>
          </p:cNvSpPr>
          <p:nvPr/>
        </p:nvSpPr>
        <p:spPr bwMode="auto">
          <a:xfrm>
            <a:off x="5595938" y="6400800"/>
            <a:ext cx="2938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a:t>装配图的标注</a:t>
            </a:r>
          </a:p>
        </p:txBody>
      </p:sp>
      <p:pic>
        <p:nvPicPr>
          <p:cNvPr id="23556" name="Picture 5">
            <a:extLst>
              <a:ext uri="{FF2B5EF4-FFF2-40B4-BE49-F238E27FC236}">
                <a16:creationId xmlns:a16="http://schemas.microsoft.com/office/drawing/2014/main" id="{40075A61-0D90-4E96-9FA6-D8834DA945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8664" y="163513"/>
            <a:ext cx="4270375" cy="5949950"/>
          </a:xfrm>
          <a:prstGeom prst="rect">
            <a:avLst/>
          </a:prstGeom>
          <a:noFill/>
          <a:ln w="50800" algn="ctr">
            <a:solidFill>
              <a:srgbClr val="3333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14FDCB3D-4F41-4D6E-91D5-70944B4FE4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5C8B8CED-102F-400E-A901-4A654E1796D8}" type="slidenum">
              <a:rPr lang="en-US" altLang="zh-CN"/>
              <a:pPr/>
              <a:t>23</a:t>
            </a:fld>
            <a:endParaRPr lang="en-US" altLang="zh-CN"/>
          </a:p>
        </p:txBody>
      </p:sp>
      <p:sp>
        <p:nvSpPr>
          <p:cNvPr id="24579" name="Text Box 2">
            <a:extLst>
              <a:ext uri="{FF2B5EF4-FFF2-40B4-BE49-F238E27FC236}">
                <a16:creationId xmlns:a16="http://schemas.microsoft.com/office/drawing/2014/main" id="{04D8DD91-58F9-49DC-9CDA-867539340863}"/>
              </a:ext>
            </a:extLst>
          </p:cNvPr>
          <p:cNvSpPr txBox="1">
            <a:spLocks noChangeArrowheads="1"/>
          </p:cNvSpPr>
          <p:nvPr/>
        </p:nvSpPr>
        <p:spPr bwMode="auto">
          <a:xfrm>
            <a:off x="4289425" y="192088"/>
            <a:ext cx="3957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a:t>零件图的标注</a:t>
            </a:r>
          </a:p>
        </p:txBody>
      </p:sp>
      <p:pic>
        <p:nvPicPr>
          <p:cNvPr id="24580" name="Picture 3">
            <a:extLst>
              <a:ext uri="{FF2B5EF4-FFF2-40B4-BE49-F238E27FC236}">
                <a16:creationId xmlns:a16="http://schemas.microsoft.com/office/drawing/2014/main" id="{5C0C5AEC-7CDA-4D1A-AF56-ADFB34834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6613"/>
            <a:ext cx="9144000" cy="5973762"/>
          </a:xfrm>
          <a:prstGeom prst="rect">
            <a:avLst/>
          </a:prstGeom>
          <a:noFill/>
          <a:ln w="50800" algn="ctr">
            <a:solidFill>
              <a:srgbClr val="3333FF"/>
            </a:solidFill>
            <a:miter lim="800000"/>
            <a:headEnd/>
            <a:tailEnd/>
          </a:ln>
          <a:extLst>
            <a:ext uri="{909E8E84-426E-40DD-AFC4-6F175D3DCCD1}">
              <a14:hiddenFill xmlns:a14="http://schemas.microsoft.com/office/drawing/2010/main">
                <a:solidFill>
                  <a:srgbClr val="FFFFFF"/>
                </a:solidFill>
              </a14:hiddenFill>
            </a:ext>
          </a:extLst>
        </p:spPr>
      </p:pic>
      <p:sp>
        <p:nvSpPr>
          <p:cNvPr id="24581" name="Line 4">
            <a:extLst>
              <a:ext uri="{FF2B5EF4-FFF2-40B4-BE49-F238E27FC236}">
                <a16:creationId xmlns:a16="http://schemas.microsoft.com/office/drawing/2014/main" id="{4B982531-AC7E-4C72-B2C4-AD765842F17F}"/>
              </a:ext>
            </a:extLst>
          </p:cNvPr>
          <p:cNvSpPr>
            <a:spLocks noChangeShapeType="1"/>
          </p:cNvSpPr>
          <p:nvPr/>
        </p:nvSpPr>
        <p:spPr bwMode="auto">
          <a:xfrm>
            <a:off x="6303963" y="781050"/>
            <a:ext cx="0" cy="6021388"/>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4582" name="Text Box 7">
            <a:extLst>
              <a:ext uri="{FF2B5EF4-FFF2-40B4-BE49-F238E27FC236}">
                <a16:creationId xmlns:a16="http://schemas.microsoft.com/office/drawing/2014/main" id="{F6F11AC0-77F0-4180-BC97-E22DE5102CE6}"/>
              </a:ext>
            </a:extLst>
          </p:cNvPr>
          <p:cNvSpPr txBox="1">
            <a:spLocks noChangeArrowheads="1"/>
          </p:cNvSpPr>
          <p:nvPr/>
        </p:nvSpPr>
        <p:spPr bwMode="auto">
          <a:xfrm>
            <a:off x="7608889" y="2276475"/>
            <a:ext cx="935037" cy="304800"/>
          </a:xfrm>
          <a:prstGeom prst="rect">
            <a:avLst/>
          </a:prstGeom>
          <a:solidFill>
            <a:schemeClr val="bg1"/>
          </a:solidFill>
          <a:ln>
            <a:noFill/>
          </a:ln>
          <a:extLst>
            <a:ext uri="{91240B29-F687-4F45-9708-019B960494DF}">
              <a14:hiddenLine xmlns:a14="http://schemas.microsoft.com/office/drawing/2010/main" w="508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0.0025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97F3D7F-18CF-4D60-81CB-14CB80C6E9E5}"/>
              </a:ext>
            </a:extLst>
          </p:cNvPr>
          <p:cNvSpPr>
            <a:spLocks noGrp="1" noChangeArrowheads="1"/>
          </p:cNvSpPr>
          <p:nvPr>
            <p:ph type="title" idx="4294967295"/>
          </p:nvPr>
        </p:nvSpPr>
        <p:spPr>
          <a:xfrm>
            <a:off x="2927351" y="908050"/>
            <a:ext cx="6373813" cy="852488"/>
          </a:xfrm>
        </p:spPr>
        <p:txBody>
          <a:bodyPr/>
          <a:lstStyle/>
          <a:p>
            <a:pPr eaLnBrk="1" hangingPunct="1"/>
            <a:r>
              <a:rPr lang="zh-CN" altLang="en-US">
                <a:ea typeface="隶书" panose="02010509060101010101" pitchFamily="49" charset="-122"/>
              </a:rPr>
              <a:t>花键图样标注示例</a:t>
            </a:r>
          </a:p>
        </p:txBody>
      </p:sp>
      <p:pic>
        <p:nvPicPr>
          <p:cNvPr id="23555" name="Picture 10">
            <a:extLst>
              <a:ext uri="{FF2B5EF4-FFF2-40B4-BE49-F238E27FC236}">
                <a16:creationId xmlns:a16="http://schemas.microsoft.com/office/drawing/2014/main" id="{78AEAC33-9077-4B56-BB04-AB4E8F5A0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33601"/>
            <a:ext cx="91440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11">
            <a:extLst>
              <a:ext uri="{FF2B5EF4-FFF2-40B4-BE49-F238E27FC236}">
                <a16:creationId xmlns:a16="http://schemas.microsoft.com/office/drawing/2014/main" id="{29E1ECB6-A723-487F-A987-C128B91803B0}"/>
              </a:ext>
            </a:extLst>
          </p:cNvPr>
          <p:cNvSpPr txBox="1">
            <a:spLocks noChangeArrowheads="1"/>
          </p:cNvSpPr>
          <p:nvPr/>
        </p:nvSpPr>
        <p:spPr bwMode="auto">
          <a:xfrm>
            <a:off x="4367214" y="6165851"/>
            <a:ext cx="3457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2800" b="1"/>
              <a:t>花键位置度公差标注</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4E275678-0D8A-4A00-9653-BD24C42C230E}"/>
              </a:ext>
            </a:extLst>
          </p:cNvPr>
          <p:cNvSpPr>
            <a:spLocks noGrp="1" noChangeArrowheads="1"/>
          </p:cNvSpPr>
          <p:nvPr>
            <p:ph type="title" idx="4294967295"/>
          </p:nvPr>
        </p:nvSpPr>
        <p:spPr>
          <a:xfrm>
            <a:off x="2927351" y="908050"/>
            <a:ext cx="6373813" cy="852488"/>
          </a:xfrm>
          <a:noFill/>
        </p:spPr>
        <p:txBody>
          <a:bodyPr/>
          <a:lstStyle/>
          <a:p>
            <a:pPr eaLnBrk="1" hangingPunct="1"/>
            <a:r>
              <a:rPr lang="zh-CN" altLang="en-US">
                <a:ea typeface="隶书" panose="02010509060101010101" pitchFamily="49" charset="-122"/>
              </a:rPr>
              <a:t>花键图样标注示例</a:t>
            </a:r>
          </a:p>
        </p:txBody>
      </p:sp>
      <p:pic>
        <p:nvPicPr>
          <p:cNvPr id="24579" name="Picture 5">
            <a:extLst>
              <a:ext uri="{FF2B5EF4-FFF2-40B4-BE49-F238E27FC236}">
                <a16:creationId xmlns:a16="http://schemas.microsoft.com/office/drawing/2014/main" id="{3A2978B4-2935-4DCD-AA29-6A012E33F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2133601"/>
            <a:ext cx="7705725" cy="37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6">
            <a:extLst>
              <a:ext uri="{FF2B5EF4-FFF2-40B4-BE49-F238E27FC236}">
                <a16:creationId xmlns:a16="http://schemas.microsoft.com/office/drawing/2014/main" id="{A1776711-AA12-4A50-842F-7542CAD3E32C}"/>
              </a:ext>
            </a:extLst>
          </p:cNvPr>
          <p:cNvSpPr txBox="1">
            <a:spLocks noChangeArrowheads="1"/>
          </p:cNvSpPr>
          <p:nvPr/>
        </p:nvSpPr>
        <p:spPr bwMode="auto">
          <a:xfrm>
            <a:off x="4367214" y="6165851"/>
            <a:ext cx="3457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2800" b="1"/>
              <a:t>花键对称度公差标注</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0790FE3-AF27-41A1-AD99-6CBC34F86D3E}"/>
              </a:ext>
            </a:extLst>
          </p:cNvPr>
          <p:cNvSpPr>
            <a:spLocks noGrp="1" noChangeArrowheads="1"/>
          </p:cNvSpPr>
          <p:nvPr>
            <p:ph type="title" idx="4294967295"/>
          </p:nvPr>
        </p:nvSpPr>
        <p:spPr/>
        <p:txBody>
          <a:bodyPr/>
          <a:lstStyle/>
          <a:p>
            <a:pPr eaLnBrk="1" hangingPunct="1"/>
            <a:r>
              <a:rPr lang="zh-CN" altLang="en-US" b="1">
                <a:ea typeface="华文新魏" panose="02010800040101010101" pitchFamily="2" charset="-122"/>
              </a:rPr>
              <a:t>三、</a:t>
            </a:r>
            <a:r>
              <a:rPr lang="zh-CN" altLang="en-US" b="1">
                <a:latin typeface="Times New Roman" panose="02020603050405020304" pitchFamily="18" charset="0"/>
                <a:ea typeface="华文新魏" panose="02010800040101010101" pitchFamily="2" charset="-122"/>
              </a:rPr>
              <a:t>表面粗糙度轮廓要求</a:t>
            </a:r>
            <a:endParaRPr lang="zh-CN" altLang="en-US">
              <a:ea typeface="华文新魏" panose="02010800040101010101" pitchFamily="2" charset="-122"/>
            </a:endParaRPr>
          </a:p>
        </p:txBody>
      </p:sp>
      <p:sp>
        <p:nvSpPr>
          <p:cNvPr id="25603" name="Rectangle 3">
            <a:extLst>
              <a:ext uri="{FF2B5EF4-FFF2-40B4-BE49-F238E27FC236}">
                <a16:creationId xmlns:a16="http://schemas.microsoft.com/office/drawing/2014/main" id="{A146926E-8A39-4665-90CD-EAE95FCE9460}"/>
              </a:ext>
            </a:extLst>
          </p:cNvPr>
          <p:cNvSpPr>
            <a:spLocks noGrp="1" noChangeArrowheads="1"/>
          </p:cNvSpPr>
          <p:nvPr>
            <p:ph type="body" sz="half" idx="4294967295"/>
          </p:nvPr>
        </p:nvSpPr>
        <p:spPr>
          <a:xfrm>
            <a:off x="1881188" y="1795463"/>
            <a:ext cx="7319962" cy="5309980"/>
          </a:xfrm>
          <a:noFill/>
        </p:spPr>
        <p:txBody>
          <a:bodyPr>
            <a:spAutoFit/>
          </a:bodyPr>
          <a:lstStyle/>
          <a:p>
            <a:pPr eaLnBrk="1" hangingPunct="1">
              <a:lnSpc>
                <a:spcPct val="150000"/>
              </a:lnSpc>
            </a:pPr>
            <a:r>
              <a:rPr lang="zh-CN" altLang="en-US" b="1">
                <a:latin typeface="楷体_GB2312" pitchFamily="1" charset="-122"/>
                <a:ea typeface="楷体_GB2312" pitchFamily="1" charset="-122"/>
              </a:rPr>
              <a:t>外花键小径表面为</a:t>
            </a:r>
            <a:r>
              <a:rPr lang="zh-CN" altLang="en-US" b="1" i="1">
                <a:latin typeface="楷体_GB2312" pitchFamily="1" charset="-122"/>
                <a:ea typeface="楷体_GB2312" pitchFamily="1" charset="-122"/>
              </a:rPr>
              <a:t> </a:t>
            </a:r>
            <a:r>
              <a:rPr lang="en-US" altLang="zh-CN" b="1" i="1">
                <a:latin typeface="楷体_GB2312" pitchFamily="1" charset="-122"/>
                <a:ea typeface="楷体_GB2312" pitchFamily="1" charset="-122"/>
              </a:rPr>
              <a:t>Ra   </a:t>
            </a:r>
            <a:r>
              <a:rPr lang="en-US" altLang="zh-CN" b="1">
                <a:latin typeface="楷体_GB2312" pitchFamily="1" charset="-122"/>
                <a:ea typeface="楷体_GB2312" pitchFamily="1" charset="-122"/>
              </a:rPr>
              <a:t>0.8-1.6</a:t>
            </a:r>
            <a:r>
              <a:rPr lang="en-US" altLang="zh-CN" b="1">
                <a:latin typeface="Times New Roman" panose="02020603050405020304" pitchFamily="18" charset="0"/>
                <a:ea typeface="楷体_GB2312" pitchFamily="1" charset="-122"/>
              </a:rPr>
              <a:t>µ</a:t>
            </a:r>
            <a:r>
              <a:rPr lang="en-US" altLang="zh-CN" b="1">
                <a:latin typeface="楷体_GB2312" pitchFamily="1" charset="-122"/>
                <a:ea typeface="楷体_GB2312" pitchFamily="1" charset="-122"/>
              </a:rPr>
              <a:t>m</a:t>
            </a:r>
            <a:r>
              <a:rPr lang="zh-CN" altLang="en-US" b="1">
                <a:latin typeface="楷体_GB2312" pitchFamily="1" charset="-122"/>
                <a:ea typeface="楷体_GB2312" pitchFamily="1" charset="-122"/>
              </a:rPr>
              <a:t>；</a:t>
            </a:r>
          </a:p>
          <a:p>
            <a:pPr eaLnBrk="1" hangingPunct="1">
              <a:lnSpc>
                <a:spcPct val="150000"/>
              </a:lnSpc>
              <a:buFont typeface="Wingdings" panose="05000000000000000000" pitchFamily="2" charset="2"/>
              <a:buNone/>
            </a:pPr>
            <a:r>
              <a:rPr lang="zh-CN" altLang="en-US" b="1">
                <a:latin typeface="楷体_GB2312" pitchFamily="1" charset="-122"/>
                <a:ea typeface="楷体_GB2312" pitchFamily="1" charset="-122"/>
              </a:rPr>
              <a:t>  大径表面为</a:t>
            </a:r>
            <a:r>
              <a:rPr lang="zh-CN" altLang="en-US" b="1" i="1">
                <a:latin typeface="楷体_GB2312" pitchFamily="1" charset="-122"/>
                <a:ea typeface="楷体_GB2312" pitchFamily="1" charset="-122"/>
              </a:rPr>
              <a:t> </a:t>
            </a:r>
            <a:r>
              <a:rPr lang="en-US" altLang="zh-CN" b="1" i="1">
                <a:latin typeface="楷体_GB2312" pitchFamily="1" charset="-122"/>
                <a:ea typeface="楷体_GB2312" pitchFamily="1" charset="-122"/>
              </a:rPr>
              <a:t>Ra   </a:t>
            </a:r>
            <a:r>
              <a:rPr lang="en-US" altLang="zh-CN" b="1">
                <a:latin typeface="楷体_GB2312" pitchFamily="1" charset="-122"/>
                <a:ea typeface="楷体_GB2312" pitchFamily="1" charset="-122"/>
              </a:rPr>
              <a:t>3.2</a:t>
            </a:r>
            <a:r>
              <a:rPr lang="en-US" altLang="zh-CN" b="1">
                <a:latin typeface="Times New Roman" panose="02020603050405020304" pitchFamily="18" charset="0"/>
                <a:ea typeface="楷体_GB2312" pitchFamily="1" charset="-122"/>
              </a:rPr>
              <a:t>µ</a:t>
            </a:r>
            <a:r>
              <a:rPr lang="en-US" altLang="zh-CN" b="1">
                <a:latin typeface="楷体_GB2312" pitchFamily="1" charset="-122"/>
                <a:ea typeface="楷体_GB2312" pitchFamily="1" charset="-122"/>
              </a:rPr>
              <a:t>m</a:t>
            </a:r>
            <a:r>
              <a:rPr lang="zh-CN" altLang="en-US" b="1">
                <a:latin typeface="楷体_GB2312" pitchFamily="1" charset="-122"/>
                <a:ea typeface="楷体_GB2312" pitchFamily="1" charset="-122"/>
              </a:rPr>
              <a:t>；</a:t>
            </a:r>
          </a:p>
          <a:p>
            <a:pPr eaLnBrk="1" hangingPunct="1">
              <a:lnSpc>
                <a:spcPct val="150000"/>
              </a:lnSpc>
              <a:buFont typeface="Wingdings" panose="05000000000000000000" pitchFamily="2" charset="2"/>
              <a:buNone/>
            </a:pPr>
            <a:r>
              <a:rPr lang="zh-CN" altLang="en-US" b="1">
                <a:latin typeface="楷体_GB2312" pitchFamily="1" charset="-122"/>
                <a:ea typeface="楷体_GB2312" pitchFamily="1" charset="-122"/>
              </a:rPr>
              <a:t>  键侧面为</a:t>
            </a:r>
            <a:r>
              <a:rPr lang="zh-CN" altLang="en-US" b="1" i="1">
                <a:latin typeface="楷体_GB2312" pitchFamily="1" charset="-122"/>
                <a:ea typeface="楷体_GB2312" pitchFamily="1" charset="-122"/>
              </a:rPr>
              <a:t>  </a:t>
            </a:r>
            <a:r>
              <a:rPr lang="en-US" altLang="zh-CN" b="1" i="1">
                <a:latin typeface="楷体_GB2312" pitchFamily="1" charset="-122"/>
                <a:ea typeface="楷体_GB2312" pitchFamily="1" charset="-122"/>
              </a:rPr>
              <a:t>Ra </a:t>
            </a:r>
            <a:r>
              <a:rPr lang="en-US" altLang="zh-CN" b="1">
                <a:latin typeface="楷体_GB2312" pitchFamily="1" charset="-122"/>
                <a:ea typeface="楷体_GB2312" pitchFamily="1" charset="-122"/>
              </a:rPr>
              <a:t>1.6</a:t>
            </a:r>
            <a:r>
              <a:rPr lang="en-US" altLang="zh-CN" b="1">
                <a:latin typeface="Times New Roman" panose="02020603050405020304" pitchFamily="18" charset="0"/>
                <a:ea typeface="楷体_GB2312" pitchFamily="1" charset="-122"/>
              </a:rPr>
              <a:t>µ</a:t>
            </a:r>
            <a:r>
              <a:rPr lang="en-US" altLang="zh-CN" b="1">
                <a:latin typeface="楷体_GB2312" pitchFamily="1" charset="-122"/>
                <a:ea typeface="楷体_GB2312" pitchFamily="1" charset="-122"/>
              </a:rPr>
              <a:t>m</a:t>
            </a:r>
            <a:r>
              <a:rPr lang="zh-CN" altLang="en-US" b="1">
                <a:latin typeface="楷体_GB2312" pitchFamily="1" charset="-122"/>
                <a:ea typeface="楷体_GB2312" pitchFamily="1" charset="-122"/>
              </a:rPr>
              <a:t>。</a:t>
            </a:r>
          </a:p>
          <a:p>
            <a:pPr eaLnBrk="1" hangingPunct="1">
              <a:lnSpc>
                <a:spcPct val="150000"/>
              </a:lnSpc>
            </a:pPr>
            <a:r>
              <a:rPr lang="zh-CN" altLang="en-US" b="1">
                <a:latin typeface="楷体_GB2312" pitchFamily="1" charset="-122"/>
                <a:ea typeface="楷体_GB2312" pitchFamily="1" charset="-122"/>
              </a:rPr>
              <a:t>内花键小径表面为</a:t>
            </a:r>
            <a:r>
              <a:rPr lang="zh-CN" altLang="en-US" b="1" i="1">
                <a:latin typeface="楷体_GB2312" pitchFamily="1" charset="-122"/>
                <a:ea typeface="楷体_GB2312" pitchFamily="1" charset="-122"/>
              </a:rPr>
              <a:t>   </a:t>
            </a:r>
            <a:r>
              <a:rPr lang="en-US" altLang="zh-CN" b="1">
                <a:latin typeface="楷体_GB2312" pitchFamily="1" charset="-122"/>
                <a:ea typeface="楷体_GB2312" pitchFamily="1" charset="-122"/>
              </a:rPr>
              <a:t>0.8-1.6</a:t>
            </a:r>
            <a:r>
              <a:rPr lang="en-US" altLang="zh-CN" b="1">
                <a:latin typeface="Times New Roman" panose="02020603050405020304" pitchFamily="18" charset="0"/>
                <a:ea typeface="楷体_GB2312" pitchFamily="1" charset="-122"/>
              </a:rPr>
              <a:t>µ</a:t>
            </a:r>
            <a:r>
              <a:rPr lang="en-US" altLang="zh-CN" b="1">
                <a:latin typeface="楷体_GB2312" pitchFamily="1" charset="-122"/>
                <a:ea typeface="楷体_GB2312" pitchFamily="1" charset="-122"/>
              </a:rPr>
              <a:t>m</a:t>
            </a:r>
            <a:r>
              <a:rPr lang="zh-CN" altLang="en-US" b="1">
                <a:latin typeface="楷体_GB2312" pitchFamily="1" charset="-122"/>
                <a:ea typeface="楷体_GB2312" pitchFamily="1" charset="-122"/>
              </a:rPr>
              <a:t>；</a:t>
            </a:r>
          </a:p>
          <a:p>
            <a:pPr eaLnBrk="1" hangingPunct="1">
              <a:lnSpc>
                <a:spcPct val="150000"/>
              </a:lnSpc>
              <a:buFont typeface="Wingdings" panose="05000000000000000000" pitchFamily="2" charset="2"/>
              <a:buNone/>
            </a:pPr>
            <a:r>
              <a:rPr lang="zh-CN" altLang="en-US" b="1">
                <a:latin typeface="楷体_GB2312" pitchFamily="1" charset="-122"/>
                <a:ea typeface="楷体_GB2312" pitchFamily="1" charset="-122"/>
              </a:rPr>
              <a:t>  大径表面为</a:t>
            </a:r>
            <a:r>
              <a:rPr lang="zh-CN" altLang="en-US" b="1" i="1">
                <a:latin typeface="楷体_GB2312" pitchFamily="1" charset="-122"/>
                <a:ea typeface="楷体_GB2312" pitchFamily="1" charset="-122"/>
              </a:rPr>
              <a:t>   </a:t>
            </a:r>
            <a:r>
              <a:rPr lang="en-US" altLang="zh-CN" b="1">
                <a:latin typeface="楷体_GB2312" pitchFamily="1" charset="-122"/>
                <a:ea typeface="楷体_GB2312" pitchFamily="1" charset="-122"/>
              </a:rPr>
              <a:t>3.2</a:t>
            </a:r>
            <a:r>
              <a:rPr lang="en-US" altLang="zh-CN" b="1">
                <a:latin typeface="Times New Roman" panose="02020603050405020304" pitchFamily="18" charset="0"/>
                <a:ea typeface="楷体_GB2312" pitchFamily="1" charset="-122"/>
              </a:rPr>
              <a:t>µ</a:t>
            </a:r>
            <a:r>
              <a:rPr lang="en-US" altLang="zh-CN" b="1">
                <a:latin typeface="楷体_GB2312" pitchFamily="1" charset="-122"/>
                <a:ea typeface="楷体_GB2312" pitchFamily="1" charset="-122"/>
              </a:rPr>
              <a:t>m</a:t>
            </a:r>
            <a:r>
              <a:rPr lang="zh-CN" altLang="en-US" b="1">
                <a:latin typeface="楷体_GB2312" pitchFamily="1" charset="-122"/>
                <a:ea typeface="楷体_GB2312" pitchFamily="1" charset="-122"/>
              </a:rPr>
              <a:t>；</a:t>
            </a:r>
          </a:p>
          <a:p>
            <a:pPr eaLnBrk="1" hangingPunct="1">
              <a:lnSpc>
                <a:spcPct val="150000"/>
              </a:lnSpc>
              <a:buFont typeface="Wingdings" panose="05000000000000000000" pitchFamily="2" charset="2"/>
              <a:buNone/>
            </a:pPr>
            <a:r>
              <a:rPr lang="zh-CN" altLang="en-US" b="1">
                <a:latin typeface="楷体_GB2312" pitchFamily="1" charset="-122"/>
                <a:ea typeface="楷体_GB2312" pitchFamily="1" charset="-122"/>
              </a:rPr>
              <a:t>  键槽侧面</a:t>
            </a:r>
            <a:r>
              <a:rPr lang="zh-CN" altLang="en-US" b="1" i="1">
                <a:latin typeface="楷体_GB2312" pitchFamily="1" charset="-122"/>
                <a:ea typeface="楷体_GB2312" pitchFamily="1" charset="-122"/>
              </a:rPr>
              <a:t>   </a:t>
            </a:r>
            <a:r>
              <a:rPr lang="en-US" altLang="zh-CN" b="1">
                <a:latin typeface="楷体_GB2312" pitchFamily="1" charset="-122"/>
                <a:ea typeface="楷体_GB2312" pitchFamily="1" charset="-122"/>
              </a:rPr>
              <a:t>3.2</a:t>
            </a:r>
            <a:r>
              <a:rPr lang="en-US" altLang="zh-CN" b="1">
                <a:latin typeface="Times New Roman" panose="02020603050405020304" pitchFamily="18" charset="0"/>
                <a:ea typeface="楷体_GB2312" pitchFamily="1" charset="-122"/>
              </a:rPr>
              <a:t>µ</a:t>
            </a:r>
            <a:r>
              <a:rPr lang="en-US" altLang="zh-CN" b="1">
                <a:latin typeface="楷体_GB2312" pitchFamily="1" charset="-122"/>
                <a:ea typeface="楷体_GB2312" pitchFamily="1" charset="-122"/>
              </a:rPr>
              <a:t>m</a:t>
            </a:r>
            <a:r>
              <a:rPr lang="zh-CN" altLang="en-US" b="1">
                <a:latin typeface="楷体_GB2312" pitchFamily="1" charset="-122"/>
                <a:ea typeface="楷体_GB2312" pitchFamily="1" charset="-122"/>
              </a:rPr>
              <a:t>。</a:t>
            </a:r>
          </a:p>
          <a:p>
            <a:pPr eaLnBrk="1" hangingPunct="1">
              <a:lnSpc>
                <a:spcPct val="150000"/>
              </a:lnSpc>
              <a:buFont typeface="Wingdings" panose="05000000000000000000" pitchFamily="2" charset="2"/>
              <a:buNone/>
            </a:pPr>
            <a:r>
              <a:rPr lang="zh-CN" altLang="en-US" b="1">
                <a:latin typeface="楷体_GB2312" pitchFamily="1" charset="-122"/>
                <a:ea typeface="楷体_GB2312" pitchFamily="1" charset="-122"/>
              </a:rPr>
              <a:t>  具体见表</a:t>
            </a:r>
            <a:r>
              <a:rPr lang="en-US" altLang="zh-CN" b="1">
                <a:latin typeface="楷体_GB2312" pitchFamily="1" charset="-122"/>
                <a:ea typeface="楷体_GB2312" pitchFamily="1" charset="-122"/>
              </a:rPr>
              <a:t>10-6</a:t>
            </a:r>
            <a:r>
              <a:rPr lang="zh-CN" altLang="en-US" b="1">
                <a:latin typeface="楷体_GB2312" pitchFamily="1" charset="-122"/>
                <a:ea typeface="楷体_GB2312" pitchFamily="1" charset="-122"/>
              </a:rPr>
              <a:t>（</a:t>
            </a:r>
            <a:r>
              <a:rPr lang="en-US" altLang="zh-CN" b="1">
                <a:latin typeface="楷体_GB2312" pitchFamily="1" charset="-122"/>
                <a:ea typeface="楷体_GB2312" pitchFamily="1" charset="-122"/>
              </a:rPr>
              <a:t>GB/T 1144-2001</a:t>
            </a:r>
            <a:r>
              <a:rPr lang="zh-CN" altLang="en-US" b="1">
                <a:latin typeface="楷体_GB2312" pitchFamily="1" charset="-122"/>
                <a:ea typeface="楷体_GB2312" pitchFamily="1" charset="-122"/>
              </a:rPr>
              <a:t>）</a:t>
            </a:r>
          </a:p>
        </p:txBody>
      </p:sp>
      <p:pic>
        <p:nvPicPr>
          <p:cNvPr id="25604" name="Picture 4" descr="BD05680_">
            <a:extLst>
              <a:ext uri="{FF2B5EF4-FFF2-40B4-BE49-F238E27FC236}">
                <a16:creationId xmlns:a16="http://schemas.microsoft.com/office/drawing/2014/main" id="{FB931E7C-7A0D-4495-90B6-1B84C5AA8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226" y="5214938"/>
            <a:ext cx="2771775"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8">
            <a:extLst>
              <a:ext uri="{FF2B5EF4-FFF2-40B4-BE49-F238E27FC236}">
                <a16:creationId xmlns:a16="http://schemas.microsoft.com/office/drawing/2014/main" id="{9E49FAB5-1BC8-4996-A5AD-167AAD7B554A}"/>
              </a:ext>
            </a:extLst>
          </p:cNvPr>
          <p:cNvGrpSpPr>
            <a:grpSpLocks noChangeAspect="1"/>
          </p:cNvGrpSpPr>
          <p:nvPr/>
        </p:nvGrpSpPr>
        <p:grpSpPr bwMode="auto">
          <a:xfrm>
            <a:off x="1754188" y="2233613"/>
            <a:ext cx="4418012" cy="3689350"/>
            <a:chOff x="625" y="816"/>
            <a:chExt cx="1995" cy="1666"/>
          </a:xfrm>
        </p:grpSpPr>
        <p:sp>
          <p:nvSpPr>
            <p:cNvPr id="26740" name="Oval 9">
              <a:extLst>
                <a:ext uri="{FF2B5EF4-FFF2-40B4-BE49-F238E27FC236}">
                  <a16:creationId xmlns:a16="http://schemas.microsoft.com/office/drawing/2014/main" id="{324AA0C1-EEC3-448D-B787-89CF04865BFF}"/>
                </a:ext>
              </a:extLst>
            </p:cNvPr>
            <p:cNvSpPr>
              <a:spLocks noChangeAspect="1" noChangeArrowheads="1"/>
            </p:cNvSpPr>
            <p:nvPr/>
          </p:nvSpPr>
          <p:spPr bwMode="auto">
            <a:xfrm>
              <a:off x="2497" y="964"/>
              <a:ext cx="123" cy="121"/>
            </a:xfrm>
            <a:prstGeom prst="ellipse">
              <a:avLst/>
            </a:prstGeom>
            <a:solidFill>
              <a:srgbClr val="FFFFFF"/>
            </a:solidFill>
            <a:ln w="6350">
              <a:solidFill>
                <a:srgbClr val="000000"/>
              </a:solidFill>
              <a:round/>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26741" name="Picture 10">
              <a:extLst>
                <a:ext uri="{FF2B5EF4-FFF2-40B4-BE49-F238E27FC236}">
                  <a16:creationId xmlns:a16="http://schemas.microsoft.com/office/drawing/2014/main" id="{8AA039E2-488E-4547-8D88-B9F700209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 y="1969"/>
              <a:ext cx="14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42" name="Rectangle 11">
              <a:extLst>
                <a:ext uri="{FF2B5EF4-FFF2-40B4-BE49-F238E27FC236}">
                  <a16:creationId xmlns:a16="http://schemas.microsoft.com/office/drawing/2014/main" id="{F45C7D75-E0A9-4D5D-9BC5-3BE034780ABD}"/>
                </a:ext>
              </a:extLst>
            </p:cNvPr>
            <p:cNvSpPr>
              <a:spLocks noChangeAspect="1" noChangeArrowheads="1"/>
            </p:cNvSpPr>
            <p:nvPr/>
          </p:nvSpPr>
          <p:spPr bwMode="auto">
            <a:xfrm>
              <a:off x="826" y="816"/>
              <a:ext cx="59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a:solidFill>
                    <a:srgbClr val="000000"/>
                  </a:solidFill>
                </a:rPr>
                <a:t>6×7H11 EQS</a:t>
              </a:r>
              <a:endParaRPr lang="en-US" altLang="zh-CN" sz="1200">
                <a:latin typeface="Arial" panose="020B0604020202020204" pitchFamily="34" charset="0"/>
              </a:endParaRPr>
            </a:p>
          </p:txBody>
        </p:sp>
        <p:sp>
          <p:nvSpPr>
            <p:cNvPr id="26743" name="Line 12">
              <a:extLst>
                <a:ext uri="{FF2B5EF4-FFF2-40B4-BE49-F238E27FC236}">
                  <a16:creationId xmlns:a16="http://schemas.microsoft.com/office/drawing/2014/main" id="{F94A0A06-0126-4C26-BAE5-5E7306535976}"/>
                </a:ext>
              </a:extLst>
            </p:cNvPr>
            <p:cNvSpPr>
              <a:spLocks noChangeAspect="1" noChangeShapeType="1"/>
            </p:cNvSpPr>
            <p:nvPr/>
          </p:nvSpPr>
          <p:spPr bwMode="auto">
            <a:xfrm>
              <a:off x="1156" y="1851"/>
              <a:ext cx="2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44" name="Line 13">
              <a:extLst>
                <a:ext uri="{FF2B5EF4-FFF2-40B4-BE49-F238E27FC236}">
                  <a16:creationId xmlns:a16="http://schemas.microsoft.com/office/drawing/2014/main" id="{462886C0-3C85-467A-88FE-210297F96E97}"/>
                </a:ext>
              </a:extLst>
            </p:cNvPr>
            <p:cNvSpPr>
              <a:spLocks noChangeAspect="1" noChangeShapeType="1"/>
            </p:cNvSpPr>
            <p:nvPr/>
          </p:nvSpPr>
          <p:spPr bwMode="auto">
            <a:xfrm>
              <a:off x="1463" y="1850"/>
              <a:ext cx="4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45" name="Line 14">
              <a:extLst>
                <a:ext uri="{FF2B5EF4-FFF2-40B4-BE49-F238E27FC236}">
                  <a16:creationId xmlns:a16="http://schemas.microsoft.com/office/drawing/2014/main" id="{A586F1B6-2718-4CA4-80EC-AF6BF6532F9C}"/>
                </a:ext>
              </a:extLst>
            </p:cNvPr>
            <p:cNvSpPr>
              <a:spLocks noChangeAspect="1" noChangeShapeType="1"/>
            </p:cNvSpPr>
            <p:nvPr/>
          </p:nvSpPr>
          <p:spPr bwMode="auto">
            <a:xfrm>
              <a:off x="1547" y="1850"/>
              <a:ext cx="30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46" name="Line 15">
              <a:extLst>
                <a:ext uri="{FF2B5EF4-FFF2-40B4-BE49-F238E27FC236}">
                  <a16:creationId xmlns:a16="http://schemas.microsoft.com/office/drawing/2014/main" id="{559A7652-A819-48AB-B1DD-C7EACF8C3AA0}"/>
                </a:ext>
              </a:extLst>
            </p:cNvPr>
            <p:cNvSpPr>
              <a:spLocks noChangeAspect="1" noChangeShapeType="1"/>
            </p:cNvSpPr>
            <p:nvPr/>
          </p:nvSpPr>
          <p:spPr bwMode="auto">
            <a:xfrm flipV="1">
              <a:off x="1702" y="2142"/>
              <a:ext cx="1" cy="27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47" name="Line 16">
              <a:extLst>
                <a:ext uri="{FF2B5EF4-FFF2-40B4-BE49-F238E27FC236}">
                  <a16:creationId xmlns:a16="http://schemas.microsoft.com/office/drawing/2014/main" id="{99C4E49F-F4E2-4723-923B-EC704644D848}"/>
                </a:ext>
              </a:extLst>
            </p:cNvPr>
            <p:cNvSpPr>
              <a:spLocks noChangeAspect="1" noChangeShapeType="1"/>
            </p:cNvSpPr>
            <p:nvPr/>
          </p:nvSpPr>
          <p:spPr bwMode="auto">
            <a:xfrm flipV="1">
              <a:off x="1702" y="2040"/>
              <a:ext cx="1" cy="4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48" name="Line 17">
              <a:extLst>
                <a:ext uri="{FF2B5EF4-FFF2-40B4-BE49-F238E27FC236}">
                  <a16:creationId xmlns:a16="http://schemas.microsoft.com/office/drawing/2014/main" id="{EDB36A68-D908-480F-99CB-68D5156BC7FF}"/>
                </a:ext>
              </a:extLst>
            </p:cNvPr>
            <p:cNvSpPr>
              <a:spLocks noChangeAspect="1" noChangeShapeType="1"/>
            </p:cNvSpPr>
            <p:nvPr/>
          </p:nvSpPr>
          <p:spPr bwMode="auto">
            <a:xfrm flipV="1">
              <a:off x="1702" y="1305"/>
              <a:ext cx="1" cy="21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49" name="Freeform 18">
              <a:extLst>
                <a:ext uri="{FF2B5EF4-FFF2-40B4-BE49-F238E27FC236}">
                  <a16:creationId xmlns:a16="http://schemas.microsoft.com/office/drawing/2014/main" id="{C2EE3A22-4A0F-4BA4-BAFA-ED8EA3DE282C}"/>
                </a:ext>
              </a:extLst>
            </p:cNvPr>
            <p:cNvSpPr>
              <a:spLocks noChangeAspect="1"/>
            </p:cNvSpPr>
            <p:nvPr/>
          </p:nvSpPr>
          <p:spPr bwMode="auto">
            <a:xfrm>
              <a:off x="1418" y="1458"/>
              <a:ext cx="180" cy="103"/>
            </a:xfrm>
            <a:custGeom>
              <a:avLst/>
              <a:gdLst>
                <a:gd name="T0" fmla="*/ 4 w 1139"/>
                <a:gd name="T1" fmla="*/ 0 h 657"/>
                <a:gd name="T2" fmla="*/ 3 w 1139"/>
                <a:gd name="T3" fmla="*/ 1 h 657"/>
                <a:gd name="T4" fmla="*/ 1 w 1139"/>
                <a:gd name="T5" fmla="*/ 1 h 657"/>
                <a:gd name="T6" fmla="*/ 0 w 1139"/>
                <a:gd name="T7" fmla="*/ 3 h 657"/>
                <a:gd name="T8" fmla="*/ 0 60000 65536"/>
                <a:gd name="T9" fmla="*/ 0 60000 65536"/>
                <a:gd name="T10" fmla="*/ 0 60000 65536"/>
                <a:gd name="T11" fmla="*/ 0 60000 65536"/>
                <a:gd name="T12" fmla="*/ 0 w 1139"/>
                <a:gd name="T13" fmla="*/ 0 h 657"/>
                <a:gd name="T14" fmla="*/ 1139 w 1139"/>
                <a:gd name="T15" fmla="*/ 657 h 657"/>
              </a:gdLst>
              <a:ahLst/>
              <a:cxnLst>
                <a:cxn ang="T8">
                  <a:pos x="T0" y="T1"/>
                </a:cxn>
                <a:cxn ang="T9">
                  <a:pos x="T2" y="T3"/>
                </a:cxn>
                <a:cxn ang="T10">
                  <a:pos x="T4" y="T5"/>
                </a:cxn>
                <a:cxn ang="T11">
                  <a:pos x="T6" y="T7"/>
                </a:cxn>
              </a:cxnLst>
              <a:rect l="T12" t="T13" r="T14" b="T15"/>
              <a:pathLst>
                <a:path w="1139" h="657">
                  <a:moveTo>
                    <a:pt x="1139" y="0"/>
                  </a:moveTo>
                  <a:lnTo>
                    <a:pt x="722" y="151"/>
                  </a:lnTo>
                  <a:lnTo>
                    <a:pt x="339" y="372"/>
                  </a:lnTo>
                  <a:lnTo>
                    <a:pt x="0" y="657"/>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50" name="Freeform 19">
              <a:extLst>
                <a:ext uri="{FF2B5EF4-FFF2-40B4-BE49-F238E27FC236}">
                  <a16:creationId xmlns:a16="http://schemas.microsoft.com/office/drawing/2014/main" id="{36BD336D-EE2D-4C7A-A5C1-CA33F69E4FB2}"/>
                </a:ext>
              </a:extLst>
            </p:cNvPr>
            <p:cNvSpPr>
              <a:spLocks noChangeAspect="1"/>
            </p:cNvSpPr>
            <p:nvPr/>
          </p:nvSpPr>
          <p:spPr bwMode="auto">
            <a:xfrm>
              <a:off x="1808" y="1458"/>
              <a:ext cx="180" cy="103"/>
            </a:xfrm>
            <a:custGeom>
              <a:avLst/>
              <a:gdLst>
                <a:gd name="T0" fmla="*/ 4 w 1140"/>
                <a:gd name="T1" fmla="*/ 3 h 657"/>
                <a:gd name="T2" fmla="*/ 3 w 1140"/>
                <a:gd name="T3" fmla="*/ 1 h 657"/>
                <a:gd name="T4" fmla="*/ 2 w 1140"/>
                <a:gd name="T5" fmla="*/ 1 h 657"/>
                <a:gd name="T6" fmla="*/ 0 w 1140"/>
                <a:gd name="T7" fmla="*/ 0 h 657"/>
                <a:gd name="T8" fmla="*/ 0 60000 65536"/>
                <a:gd name="T9" fmla="*/ 0 60000 65536"/>
                <a:gd name="T10" fmla="*/ 0 60000 65536"/>
                <a:gd name="T11" fmla="*/ 0 60000 65536"/>
                <a:gd name="T12" fmla="*/ 0 w 1140"/>
                <a:gd name="T13" fmla="*/ 0 h 657"/>
                <a:gd name="T14" fmla="*/ 1140 w 1140"/>
                <a:gd name="T15" fmla="*/ 657 h 657"/>
              </a:gdLst>
              <a:ahLst/>
              <a:cxnLst>
                <a:cxn ang="T8">
                  <a:pos x="T0" y="T1"/>
                </a:cxn>
                <a:cxn ang="T9">
                  <a:pos x="T2" y="T3"/>
                </a:cxn>
                <a:cxn ang="T10">
                  <a:pos x="T4" y="T5"/>
                </a:cxn>
                <a:cxn ang="T11">
                  <a:pos x="T6" y="T7"/>
                </a:cxn>
              </a:cxnLst>
              <a:rect l="T12" t="T13" r="T14" b="T15"/>
              <a:pathLst>
                <a:path w="1140" h="657">
                  <a:moveTo>
                    <a:pt x="1140" y="657"/>
                  </a:moveTo>
                  <a:lnTo>
                    <a:pt x="800" y="372"/>
                  </a:lnTo>
                  <a:lnTo>
                    <a:pt x="417" y="151"/>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51" name="Freeform 20">
              <a:extLst>
                <a:ext uri="{FF2B5EF4-FFF2-40B4-BE49-F238E27FC236}">
                  <a16:creationId xmlns:a16="http://schemas.microsoft.com/office/drawing/2014/main" id="{F86B4D5A-5C44-472E-ACD8-699221DF6C4F}"/>
                </a:ext>
              </a:extLst>
            </p:cNvPr>
            <p:cNvSpPr>
              <a:spLocks noChangeAspect="1"/>
            </p:cNvSpPr>
            <p:nvPr/>
          </p:nvSpPr>
          <p:spPr bwMode="auto">
            <a:xfrm>
              <a:off x="1808" y="2142"/>
              <a:ext cx="180" cy="102"/>
            </a:xfrm>
            <a:custGeom>
              <a:avLst/>
              <a:gdLst>
                <a:gd name="T0" fmla="*/ 0 w 1140"/>
                <a:gd name="T1" fmla="*/ 2 h 658"/>
                <a:gd name="T2" fmla="*/ 2 w 1140"/>
                <a:gd name="T3" fmla="*/ 2 h 658"/>
                <a:gd name="T4" fmla="*/ 3 w 1140"/>
                <a:gd name="T5" fmla="*/ 1 h 658"/>
                <a:gd name="T6" fmla="*/ 4 w 1140"/>
                <a:gd name="T7" fmla="*/ 0 h 658"/>
                <a:gd name="T8" fmla="*/ 0 60000 65536"/>
                <a:gd name="T9" fmla="*/ 0 60000 65536"/>
                <a:gd name="T10" fmla="*/ 0 60000 65536"/>
                <a:gd name="T11" fmla="*/ 0 60000 65536"/>
                <a:gd name="T12" fmla="*/ 0 w 1140"/>
                <a:gd name="T13" fmla="*/ 0 h 658"/>
                <a:gd name="T14" fmla="*/ 1140 w 1140"/>
                <a:gd name="T15" fmla="*/ 658 h 658"/>
              </a:gdLst>
              <a:ahLst/>
              <a:cxnLst>
                <a:cxn ang="T8">
                  <a:pos x="T0" y="T1"/>
                </a:cxn>
                <a:cxn ang="T9">
                  <a:pos x="T2" y="T3"/>
                </a:cxn>
                <a:cxn ang="T10">
                  <a:pos x="T4" y="T5"/>
                </a:cxn>
                <a:cxn ang="T11">
                  <a:pos x="T6" y="T7"/>
                </a:cxn>
              </a:cxnLst>
              <a:rect l="T12" t="T13" r="T14" b="T15"/>
              <a:pathLst>
                <a:path w="1140" h="658">
                  <a:moveTo>
                    <a:pt x="0" y="658"/>
                  </a:moveTo>
                  <a:lnTo>
                    <a:pt x="417" y="507"/>
                  </a:lnTo>
                  <a:lnTo>
                    <a:pt x="800" y="284"/>
                  </a:lnTo>
                  <a:lnTo>
                    <a:pt x="114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52" name="Freeform 21">
              <a:extLst>
                <a:ext uri="{FF2B5EF4-FFF2-40B4-BE49-F238E27FC236}">
                  <a16:creationId xmlns:a16="http://schemas.microsoft.com/office/drawing/2014/main" id="{66C23FB9-F085-4A6D-8432-AB6363E307F5}"/>
                </a:ext>
              </a:extLst>
            </p:cNvPr>
            <p:cNvSpPr>
              <a:spLocks noChangeAspect="1"/>
            </p:cNvSpPr>
            <p:nvPr/>
          </p:nvSpPr>
          <p:spPr bwMode="auto">
            <a:xfrm>
              <a:off x="2091" y="1747"/>
              <a:ext cx="13" cy="208"/>
            </a:xfrm>
            <a:custGeom>
              <a:avLst/>
              <a:gdLst>
                <a:gd name="T0" fmla="*/ 0 w 77"/>
                <a:gd name="T1" fmla="*/ 5 h 1315"/>
                <a:gd name="T2" fmla="*/ 0 w 77"/>
                <a:gd name="T3" fmla="*/ 3 h 1315"/>
                <a:gd name="T4" fmla="*/ 0 w 77"/>
                <a:gd name="T5" fmla="*/ 2 h 1315"/>
                <a:gd name="T6" fmla="*/ 0 w 77"/>
                <a:gd name="T7" fmla="*/ 0 h 1315"/>
                <a:gd name="T8" fmla="*/ 0 60000 65536"/>
                <a:gd name="T9" fmla="*/ 0 60000 65536"/>
                <a:gd name="T10" fmla="*/ 0 60000 65536"/>
                <a:gd name="T11" fmla="*/ 0 60000 65536"/>
                <a:gd name="T12" fmla="*/ 0 w 77"/>
                <a:gd name="T13" fmla="*/ 0 h 1315"/>
                <a:gd name="T14" fmla="*/ 77 w 77"/>
                <a:gd name="T15" fmla="*/ 1315 h 1315"/>
              </a:gdLst>
              <a:ahLst/>
              <a:cxnLst>
                <a:cxn ang="T8">
                  <a:pos x="T0" y="T1"/>
                </a:cxn>
                <a:cxn ang="T9">
                  <a:pos x="T2" y="T3"/>
                </a:cxn>
                <a:cxn ang="T10">
                  <a:pos x="T4" y="T5"/>
                </a:cxn>
                <a:cxn ang="T11">
                  <a:pos x="T6" y="T7"/>
                </a:cxn>
              </a:cxnLst>
              <a:rect l="T12" t="T13" r="T14" b="T15"/>
              <a:pathLst>
                <a:path w="77" h="1315">
                  <a:moveTo>
                    <a:pt x="0" y="1315"/>
                  </a:moveTo>
                  <a:lnTo>
                    <a:pt x="77" y="878"/>
                  </a:lnTo>
                  <a:lnTo>
                    <a:pt x="77" y="436"/>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53" name="Freeform 22">
              <a:extLst>
                <a:ext uri="{FF2B5EF4-FFF2-40B4-BE49-F238E27FC236}">
                  <a16:creationId xmlns:a16="http://schemas.microsoft.com/office/drawing/2014/main" id="{FAF309D8-5343-4202-9F49-EC90D3E2327E}"/>
                </a:ext>
              </a:extLst>
            </p:cNvPr>
            <p:cNvSpPr>
              <a:spLocks noChangeAspect="1"/>
            </p:cNvSpPr>
            <p:nvPr/>
          </p:nvSpPr>
          <p:spPr bwMode="auto">
            <a:xfrm>
              <a:off x="1301" y="1747"/>
              <a:ext cx="11" cy="208"/>
            </a:xfrm>
            <a:custGeom>
              <a:avLst/>
              <a:gdLst>
                <a:gd name="T0" fmla="*/ 0 w 77"/>
                <a:gd name="T1" fmla="*/ 0 h 1315"/>
                <a:gd name="T2" fmla="*/ 0 w 77"/>
                <a:gd name="T3" fmla="*/ 2 h 1315"/>
                <a:gd name="T4" fmla="*/ 0 w 77"/>
                <a:gd name="T5" fmla="*/ 3 h 1315"/>
                <a:gd name="T6" fmla="*/ 0 w 77"/>
                <a:gd name="T7" fmla="*/ 5 h 1315"/>
                <a:gd name="T8" fmla="*/ 0 60000 65536"/>
                <a:gd name="T9" fmla="*/ 0 60000 65536"/>
                <a:gd name="T10" fmla="*/ 0 60000 65536"/>
                <a:gd name="T11" fmla="*/ 0 60000 65536"/>
                <a:gd name="T12" fmla="*/ 0 w 77"/>
                <a:gd name="T13" fmla="*/ 0 h 1315"/>
                <a:gd name="T14" fmla="*/ 77 w 77"/>
                <a:gd name="T15" fmla="*/ 1315 h 1315"/>
              </a:gdLst>
              <a:ahLst/>
              <a:cxnLst>
                <a:cxn ang="T8">
                  <a:pos x="T0" y="T1"/>
                </a:cxn>
                <a:cxn ang="T9">
                  <a:pos x="T2" y="T3"/>
                </a:cxn>
                <a:cxn ang="T10">
                  <a:pos x="T4" y="T5"/>
                </a:cxn>
                <a:cxn ang="T11">
                  <a:pos x="T6" y="T7"/>
                </a:cxn>
              </a:cxnLst>
              <a:rect l="T12" t="T13" r="T14" b="T15"/>
              <a:pathLst>
                <a:path w="77" h="1315">
                  <a:moveTo>
                    <a:pt x="77" y="0"/>
                  </a:moveTo>
                  <a:lnTo>
                    <a:pt x="0" y="436"/>
                  </a:lnTo>
                  <a:lnTo>
                    <a:pt x="0" y="878"/>
                  </a:lnTo>
                  <a:lnTo>
                    <a:pt x="77" y="131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54" name="Freeform 23">
              <a:extLst>
                <a:ext uri="{FF2B5EF4-FFF2-40B4-BE49-F238E27FC236}">
                  <a16:creationId xmlns:a16="http://schemas.microsoft.com/office/drawing/2014/main" id="{7B636980-1BCB-436A-A1B5-CDCEDB6BBB0D}"/>
                </a:ext>
              </a:extLst>
            </p:cNvPr>
            <p:cNvSpPr>
              <a:spLocks noChangeAspect="1"/>
            </p:cNvSpPr>
            <p:nvPr/>
          </p:nvSpPr>
          <p:spPr bwMode="auto">
            <a:xfrm>
              <a:off x="1418" y="2142"/>
              <a:ext cx="180" cy="102"/>
            </a:xfrm>
            <a:custGeom>
              <a:avLst/>
              <a:gdLst>
                <a:gd name="T0" fmla="*/ 0 w 1139"/>
                <a:gd name="T1" fmla="*/ 0 h 658"/>
                <a:gd name="T2" fmla="*/ 1 w 1139"/>
                <a:gd name="T3" fmla="*/ 1 h 658"/>
                <a:gd name="T4" fmla="*/ 3 w 1139"/>
                <a:gd name="T5" fmla="*/ 2 h 658"/>
                <a:gd name="T6" fmla="*/ 4 w 1139"/>
                <a:gd name="T7" fmla="*/ 2 h 658"/>
                <a:gd name="T8" fmla="*/ 0 60000 65536"/>
                <a:gd name="T9" fmla="*/ 0 60000 65536"/>
                <a:gd name="T10" fmla="*/ 0 60000 65536"/>
                <a:gd name="T11" fmla="*/ 0 60000 65536"/>
                <a:gd name="T12" fmla="*/ 0 w 1139"/>
                <a:gd name="T13" fmla="*/ 0 h 658"/>
                <a:gd name="T14" fmla="*/ 1139 w 1139"/>
                <a:gd name="T15" fmla="*/ 658 h 658"/>
              </a:gdLst>
              <a:ahLst/>
              <a:cxnLst>
                <a:cxn ang="T8">
                  <a:pos x="T0" y="T1"/>
                </a:cxn>
                <a:cxn ang="T9">
                  <a:pos x="T2" y="T3"/>
                </a:cxn>
                <a:cxn ang="T10">
                  <a:pos x="T4" y="T5"/>
                </a:cxn>
                <a:cxn ang="T11">
                  <a:pos x="T6" y="T7"/>
                </a:cxn>
              </a:cxnLst>
              <a:rect l="T12" t="T13" r="T14" b="T15"/>
              <a:pathLst>
                <a:path w="1139" h="658">
                  <a:moveTo>
                    <a:pt x="0" y="0"/>
                  </a:moveTo>
                  <a:lnTo>
                    <a:pt x="339" y="284"/>
                  </a:lnTo>
                  <a:lnTo>
                    <a:pt x="722" y="507"/>
                  </a:lnTo>
                  <a:lnTo>
                    <a:pt x="1139" y="65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55" name="Freeform 24">
              <a:extLst>
                <a:ext uri="{FF2B5EF4-FFF2-40B4-BE49-F238E27FC236}">
                  <a16:creationId xmlns:a16="http://schemas.microsoft.com/office/drawing/2014/main" id="{6D93D618-D6A4-465D-8021-D2B9D3E44F24}"/>
                </a:ext>
              </a:extLst>
            </p:cNvPr>
            <p:cNvSpPr>
              <a:spLocks noChangeAspect="1"/>
            </p:cNvSpPr>
            <p:nvPr/>
          </p:nvSpPr>
          <p:spPr bwMode="auto">
            <a:xfrm>
              <a:off x="1598" y="1369"/>
              <a:ext cx="210" cy="13"/>
            </a:xfrm>
            <a:custGeom>
              <a:avLst/>
              <a:gdLst>
                <a:gd name="T0" fmla="*/ 5 w 1305"/>
                <a:gd name="T1" fmla="*/ 0 h 72"/>
                <a:gd name="T2" fmla="*/ 3 w 1305"/>
                <a:gd name="T3" fmla="*/ 0 h 72"/>
                <a:gd name="T4" fmla="*/ 0 w 1305"/>
                <a:gd name="T5" fmla="*/ 0 h 72"/>
                <a:gd name="T6" fmla="*/ 0 60000 65536"/>
                <a:gd name="T7" fmla="*/ 0 60000 65536"/>
                <a:gd name="T8" fmla="*/ 0 60000 65536"/>
                <a:gd name="T9" fmla="*/ 0 w 1305"/>
                <a:gd name="T10" fmla="*/ 0 h 72"/>
                <a:gd name="T11" fmla="*/ 1305 w 1305"/>
                <a:gd name="T12" fmla="*/ 72 h 72"/>
              </a:gdLst>
              <a:ahLst/>
              <a:cxnLst>
                <a:cxn ang="T6">
                  <a:pos x="T0" y="T1"/>
                </a:cxn>
                <a:cxn ang="T7">
                  <a:pos x="T2" y="T3"/>
                </a:cxn>
                <a:cxn ang="T8">
                  <a:pos x="T4" y="T5"/>
                </a:cxn>
              </a:cxnLst>
              <a:rect l="T9" t="T10" r="T11" b="T12"/>
              <a:pathLst>
                <a:path w="1305" h="72">
                  <a:moveTo>
                    <a:pt x="1305" y="72"/>
                  </a:moveTo>
                  <a:lnTo>
                    <a:pt x="652" y="0"/>
                  </a:lnTo>
                  <a:lnTo>
                    <a:pt x="0" y="72"/>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56" name="Line 25">
              <a:extLst>
                <a:ext uri="{FF2B5EF4-FFF2-40B4-BE49-F238E27FC236}">
                  <a16:creationId xmlns:a16="http://schemas.microsoft.com/office/drawing/2014/main" id="{7E950EB1-D800-4065-B5F5-43D9A20F05B6}"/>
                </a:ext>
              </a:extLst>
            </p:cNvPr>
            <p:cNvSpPr>
              <a:spLocks noChangeAspect="1" noChangeShapeType="1"/>
            </p:cNvSpPr>
            <p:nvPr/>
          </p:nvSpPr>
          <p:spPr bwMode="auto">
            <a:xfrm flipV="1">
              <a:off x="1498" y="2215"/>
              <a:ext cx="21" cy="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57" name="Line 26">
              <a:extLst>
                <a:ext uri="{FF2B5EF4-FFF2-40B4-BE49-F238E27FC236}">
                  <a16:creationId xmlns:a16="http://schemas.microsoft.com/office/drawing/2014/main" id="{BD8D2890-01D5-467A-B73C-A9D575B10D9E}"/>
                </a:ext>
              </a:extLst>
            </p:cNvPr>
            <p:cNvSpPr>
              <a:spLocks noChangeAspect="1" noChangeShapeType="1"/>
            </p:cNvSpPr>
            <p:nvPr/>
          </p:nvSpPr>
          <p:spPr bwMode="auto">
            <a:xfrm flipV="1">
              <a:off x="2118" y="1436"/>
              <a:ext cx="170" cy="16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58" name="Line 27">
              <a:extLst>
                <a:ext uri="{FF2B5EF4-FFF2-40B4-BE49-F238E27FC236}">
                  <a16:creationId xmlns:a16="http://schemas.microsoft.com/office/drawing/2014/main" id="{F07D32AC-1788-4AF3-B110-DDDD064E72CA}"/>
                </a:ext>
              </a:extLst>
            </p:cNvPr>
            <p:cNvSpPr>
              <a:spLocks noChangeAspect="1" noChangeShapeType="1"/>
            </p:cNvSpPr>
            <p:nvPr/>
          </p:nvSpPr>
          <p:spPr bwMode="auto">
            <a:xfrm flipV="1">
              <a:off x="1118" y="2151"/>
              <a:ext cx="309" cy="30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59" name="Line 28">
              <a:extLst>
                <a:ext uri="{FF2B5EF4-FFF2-40B4-BE49-F238E27FC236}">
                  <a16:creationId xmlns:a16="http://schemas.microsoft.com/office/drawing/2014/main" id="{2FBABBCE-F49A-438D-8245-569805A76685}"/>
                </a:ext>
              </a:extLst>
            </p:cNvPr>
            <p:cNvSpPr>
              <a:spLocks noChangeAspect="1" noChangeShapeType="1"/>
            </p:cNvSpPr>
            <p:nvPr/>
          </p:nvSpPr>
          <p:spPr bwMode="auto">
            <a:xfrm flipV="1">
              <a:off x="2024" y="1291"/>
              <a:ext cx="252" cy="2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0" name="Line 29">
              <a:extLst>
                <a:ext uri="{FF2B5EF4-FFF2-40B4-BE49-F238E27FC236}">
                  <a16:creationId xmlns:a16="http://schemas.microsoft.com/office/drawing/2014/main" id="{94640FE4-357B-47AC-B841-EC11FB5343B8}"/>
                </a:ext>
              </a:extLst>
            </p:cNvPr>
            <p:cNvSpPr>
              <a:spLocks noChangeAspect="1" noChangeShapeType="1"/>
            </p:cNvSpPr>
            <p:nvPr/>
          </p:nvSpPr>
          <p:spPr bwMode="auto">
            <a:xfrm flipV="1">
              <a:off x="1117" y="2120"/>
              <a:ext cx="184" cy="18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1" name="Line 30">
              <a:extLst>
                <a:ext uri="{FF2B5EF4-FFF2-40B4-BE49-F238E27FC236}">
                  <a16:creationId xmlns:a16="http://schemas.microsoft.com/office/drawing/2014/main" id="{796C6CAA-6EF6-4864-987D-189646590A54}"/>
                </a:ext>
              </a:extLst>
            </p:cNvPr>
            <p:cNvSpPr>
              <a:spLocks noChangeAspect="1" noChangeShapeType="1"/>
            </p:cNvSpPr>
            <p:nvPr/>
          </p:nvSpPr>
          <p:spPr bwMode="auto">
            <a:xfrm flipV="1">
              <a:off x="1910" y="1291"/>
              <a:ext cx="209" cy="20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2" name="Line 31">
              <a:extLst>
                <a:ext uri="{FF2B5EF4-FFF2-40B4-BE49-F238E27FC236}">
                  <a16:creationId xmlns:a16="http://schemas.microsoft.com/office/drawing/2014/main" id="{F537E4F3-70F1-4D2D-8385-9059CFE96B69}"/>
                </a:ext>
              </a:extLst>
            </p:cNvPr>
            <p:cNvSpPr>
              <a:spLocks noChangeAspect="1" noChangeShapeType="1"/>
            </p:cNvSpPr>
            <p:nvPr/>
          </p:nvSpPr>
          <p:spPr bwMode="auto">
            <a:xfrm flipV="1">
              <a:off x="1117" y="2012"/>
              <a:ext cx="132" cy="1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3" name="Line 32">
              <a:extLst>
                <a:ext uri="{FF2B5EF4-FFF2-40B4-BE49-F238E27FC236}">
                  <a16:creationId xmlns:a16="http://schemas.microsoft.com/office/drawing/2014/main" id="{D09AD044-F3B8-4432-AB2F-9B5AD7FCDDD6}"/>
                </a:ext>
              </a:extLst>
            </p:cNvPr>
            <p:cNvSpPr>
              <a:spLocks noChangeAspect="1" noChangeShapeType="1"/>
            </p:cNvSpPr>
            <p:nvPr/>
          </p:nvSpPr>
          <p:spPr bwMode="auto">
            <a:xfrm flipV="1">
              <a:off x="1287" y="1952"/>
              <a:ext cx="24"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4" name="Line 33">
              <a:extLst>
                <a:ext uri="{FF2B5EF4-FFF2-40B4-BE49-F238E27FC236}">
                  <a16:creationId xmlns:a16="http://schemas.microsoft.com/office/drawing/2014/main" id="{A45BA915-DF9B-4088-84D2-4E0B16ECB81E}"/>
                </a:ext>
              </a:extLst>
            </p:cNvPr>
            <p:cNvSpPr>
              <a:spLocks noChangeAspect="1" noChangeShapeType="1"/>
            </p:cNvSpPr>
            <p:nvPr/>
          </p:nvSpPr>
          <p:spPr bwMode="auto">
            <a:xfrm flipV="1">
              <a:off x="1808" y="1291"/>
              <a:ext cx="155" cy="15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5" name="Line 34">
              <a:extLst>
                <a:ext uri="{FF2B5EF4-FFF2-40B4-BE49-F238E27FC236}">
                  <a16:creationId xmlns:a16="http://schemas.microsoft.com/office/drawing/2014/main" id="{30088FA6-0075-413B-B6ED-744FED314844}"/>
                </a:ext>
              </a:extLst>
            </p:cNvPr>
            <p:cNvSpPr>
              <a:spLocks noChangeAspect="1" noChangeShapeType="1"/>
            </p:cNvSpPr>
            <p:nvPr/>
          </p:nvSpPr>
          <p:spPr bwMode="auto">
            <a:xfrm flipV="1">
              <a:off x="1117" y="1801"/>
              <a:ext cx="187" cy="18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6" name="Line 35">
              <a:extLst>
                <a:ext uri="{FF2B5EF4-FFF2-40B4-BE49-F238E27FC236}">
                  <a16:creationId xmlns:a16="http://schemas.microsoft.com/office/drawing/2014/main" id="{58ABF4FA-0134-4516-8436-73FAB6B09F11}"/>
                </a:ext>
              </a:extLst>
            </p:cNvPr>
            <p:cNvSpPr>
              <a:spLocks noChangeAspect="1" noChangeShapeType="1"/>
            </p:cNvSpPr>
            <p:nvPr/>
          </p:nvSpPr>
          <p:spPr bwMode="auto">
            <a:xfrm flipV="1">
              <a:off x="1731" y="1291"/>
              <a:ext cx="77"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7" name="Line 36">
              <a:extLst>
                <a:ext uri="{FF2B5EF4-FFF2-40B4-BE49-F238E27FC236}">
                  <a16:creationId xmlns:a16="http://schemas.microsoft.com/office/drawing/2014/main" id="{0900A055-0AAA-4F31-A324-B3346D29F6FB}"/>
                </a:ext>
              </a:extLst>
            </p:cNvPr>
            <p:cNvSpPr>
              <a:spLocks noChangeAspect="1" noChangeShapeType="1"/>
            </p:cNvSpPr>
            <p:nvPr/>
          </p:nvSpPr>
          <p:spPr bwMode="auto">
            <a:xfrm flipV="1">
              <a:off x="1117" y="1701"/>
              <a:ext cx="131" cy="12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8" name="Line 37">
              <a:extLst>
                <a:ext uri="{FF2B5EF4-FFF2-40B4-BE49-F238E27FC236}">
                  <a16:creationId xmlns:a16="http://schemas.microsoft.com/office/drawing/2014/main" id="{D9D17724-B7F1-421F-BF56-6C4223D59094}"/>
                </a:ext>
              </a:extLst>
            </p:cNvPr>
            <p:cNvSpPr>
              <a:spLocks noChangeAspect="1" noChangeShapeType="1"/>
            </p:cNvSpPr>
            <p:nvPr/>
          </p:nvSpPr>
          <p:spPr bwMode="auto">
            <a:xfrm flipV="1">
              <a:off x="1394" y="1291"/>
              <a:ext cx="255" cy="2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69" name="Line 38">
              <a:extLst>
                <a:ext uri="{FF2B5EF4-FFF2-40B4-BE49-F238E27FC236}">
                  <a16:creationId xmlns:a16="http://schemas.microsoft.com/office/drawing/2014/main" id="{5F24160A-F8EF-4693-B368-68598187DA2E}"/>
                </a:ext>
              </a:extLst>
            </p:cNvPr>
            <p:cNvSpPr>
              <a:spLocks noChangeAspect="1" noChangeShapeType="1"/>
            </p:cNvSpPr>
            <p:nvPr/>
          </p:nvSpPr>
          <p:spPr bwMode="auto">
            <a:xfrm flipV="1">
              <a:off x="1117" y="1291"/>
              <a:ext cx="378" cy="36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0" name="Line 39">
              <a:extLst>
                <a:ext uri="{FF2B5EF4-FFF2-40B4-BE49-F238E27FC236}">
                  <a16:creationId xmlns:a16="http://schemas.microsoft.com/office/drawing/2014/main" id="{26A38829-DB38-4E70-AFA7-F0BB61B67B07}"/>
                </a:ext>
              </a:extLst>
            </p:cNvPr>
            <p:cNvSpPr>
              <a:spLocks noChangeAspect="1" noChangeShapeType="1"/>
            </p:cNvSpPr>
            <p:nvPr/>
          </p:nvSpPr>
          <p:spPr bwMode="auto">
            <a:xfrm flipV="1">
              <a:off x="1117" y="1291"/>
              <a:ext cx="220" cy="21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1" name="Line 40">
              <a:extLst>
                <a:ext uri="{FF2B5EF4-FFF2-40B4-BE49-F238E27FC236}">
                  <a16:creationId xmlns:a16="http://schemas.microsoft.com/office/drawing/2014/main" id="{AF06D27E-977C-4E29-B6F4-3D930C420F6C}"/>
                </a:ext>
              </a:extLst>
            </p:cNvPr>
            <p:cNvSpPr>
              <a:spLocks noChangeAspect="1" noChangeShapeType="1"/>
            </p:cNvSpPr>
            <p:nvPr/>
          </p:nvSpPr>
          <p:spPr bwMode="auto">
            <a:xfrm flipV="1">
              <a:off x="1117" y="1291"/>
              <a:ext cx="65" cy="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2" name="Line 41">
              <a:extLst>
                <a:ext uri="{FF2B5EF4-FFF2-40B4-BE49-F238E27FC236}">
                  <a16:creationId xmlns:a16="http://schemas.microsoft.com/office/drawing/2014/main" id="{C8B5DF0C-293B-4487-83E7-7DFD10E5FB4E}"/>
                </a:ext>
              </a:extLst>
            </p:cNvPr>
            <p:cNvSpPr>
              <a:spLocks noChangeAspect="1" noChangeShapeType="1"/>
            </p:cNvSpPr>
            <p:nvPr/>
          </p:nvSpPr>
          <p:spPr bwMode="auto">
            <a:xfrm flipV="1">
              <a:off x="1431" y="2292"/>
              <a:ext cx="167" cy="16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3" name="Line 42">
              <a:extLst>
                <a:ext uri="{FF2B5EF4-FFF2-40B4-BE49-F238E27FC236}">
                  <a16:creationId xmlns:a16="http://schemas.microsoft.com/office/drawing/2014/main" id="{F3E118D7-86A6-458C-B1B6-07475CF5C4D3}"/>
                </a:ext>
              </a:extLst>
            </p:cNvPr>
            <p:cNvSpPr>
              <a:spLocks noChangeAspect="1" noChangeShapeType="1"/>
            </p:cNvSpPr>
            <p:nvPr/>
          </p:nvSpPr>
          <p:spPr bwMode="auto">
            <a:xfrm flipV="1">
              <a:off x="2098" y="1595"/>
              <a:ext cx="190" cy="1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4" name="Line 43">
              <a:extLst>
                <a:ext uri="{FF2B5EF4-FFF2-40B4-BE49-F238E27FC236}">
                  <a16:creationId xmlns:a16="http://schemas.microsoft.com/office/drawing/2014/main" id="{3DB5EEFF-70FF-4B52-AC40-1D0286F86EDA}"/>
                </a:ext>
              </a:extLst>
            </p:cNvPr>
            <p:cNvSpPr>
              <a:spLocks noChangeAspect="1" noChangeShapeType="1"/>
            </p:cNvSpPr>
            <p:nvPr/>
          </p:nvSpPr>
          <p:spPr bwMode="auto">
            <a:xfrm flipV="1">
              <a:off x="1587" y="2338"/>
              <a:ext cx="122" cy="1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5" name="Line 44">
              <a:extLst>
                <a:ext uri="{FF2B5EF4-FFF2-40B4-BE49-F238E27FC236}">
                  <a16:creationId xmlns:a16="http://schemas.microsoft.com/office/drawing/2014/main" id="{AFDCB83D-71C9-44CC-A8A6-EAB3337E7E7D}"/>
                </a:ext>
              </a:extLst>
            </p:cNvPr>
            <p:cNvSpPr>
              <a:spLocks noChangeAspect="1" noChangeShapeType="1"/>
            </p:cNvSpPr>
            <p:nvPr/>
          </p:nvSpPr>
          <p:spPr bwMode="auto">
            <a:xfrm flipV="1">
              <a:off x="2094" y="1753"/>
              <a:ext cx="194" cy="19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6" name="Line 45">
              <a:extLst>
                <a:ext uri="{FF2B5EF4-FFF2-40B4-BE49-F238E27FC236}">
                  <a16:creationId xmlns:a16="http://schemas.microsoft.com/office/drawing/2014/main" id="{252B3C09-B61D-489D-B452-018214D0B20D}"/>
                </a:ext>
              </a:extLst>
            </p:cNvPr>
            <p:cNvSpPr>
              <a:spLocks noChangeAspect="1" noChangeShapeType="1"/>
            </p:cNvSpPr>
            <p:nvPr/>
          </p:nvSpPr>
          <p:spPr bwMode="auto">
            <a:xfrm flipV="1">
              <a:off x="1744" y="2167"/>
              <a:ext cx="290" cy="2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7" name="Line 46">
              <a:extLst>
                <a:ext uri="{FF2B5EF4-FFF2-40B4-BE49-F238E27FC236}">
                  <a16:creationId xmlns:a16="http://schemas.microsoft.com/office/drawing/2014/main" id="{DCA1BE53-52DD-47AB-9EE9-17BBF9257C77}"/>
                </a:ext>
              </a:extLst>
            </p:cNvPr>
            <p:cNvSpPr>
              <a:spLocks noChangeAspect="1" noChangeShapeType="1"/>
            </p:cNvSpPr>
            <p:nvPr/>
          </p:nvSpPr>
          <p:spPr bwMode="auto">
            <a:xfrm flipV="1">
              <a:off x="2134" y="1912"/>
              <a:ext cx="154" cy="1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8" name="Line 47">
              <a:extLst>
                <a:ext uri="{FF2B5EF4-FFF2-40B4-BE49-F238E27FC236}">
                  <a16:creationId xmlns:a16="http://schemas.microsoft.com/office/drawing/2014/main" id="{41A85EC3-8F55-4D26-BB77-B9B1F20A8239}"/>
                </a:ext>
              </a:extLst>
            </p:cNvPr>
            <p:cNvSpPr>
              <a:spLocks noChangeAspect="1" noChangeShapeType="1"/>
            </p:cNvSpPr>
            <p:nvPr/>
          </p:nvSpPr>
          <p:spPr bwMode="auto">
            <a:xfrm flipV="1">
              <a:off x="1900" y="2065"/>
              <a:ext cx="388" cy="3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79" name="Line 48">
              <a:extLst>
                <a:ext uri="{FF2B5EF4-FFF2-40B4-BE49-F238E27FC236}">
                  <a16:creationId xmlns:a16="http://schemas.microsoft.com/office/drawing/2014/main" id="{56D271AD-3911-4C21-9071-60F8E3D6433F}"/>
                </a:ext>
              </a:extLst>
            </p:cNvPr>
            <p:cNvSpPr>
              <a:spLocks noChangeAspect="1" noChangeShapeType="1"/>
            </p:cNvSpPr>
            <p:nvPr/>
          </p:nvSpPr>
          <p:spPr bwMode="auto">
            <a:xfrm flipV="1">
              <a:off x="2056" y="2224"/>
              <a:ext cx="232" cy="2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0" name="Line 49">
              <a:extLst>
                <a:ext uri="{FF2B5EF4-FFF2-40B4-BE49-F238E27FC236}">
                  <a16:creationId xmlns:a16="http://schemas.microsoft.com/office/drawing/2014/main" id="{96F2458D-6C7D-4E93-AE41-D9A5ECD4B9EE}"/>
                </a:ext>
              </a:extLst>
            </p:cNvPr>
            <p:cNvSpPr>
              <a:spLocks noChangeAspect="1" noChangeShapeType="1"/>
            </p:cNvSpPr>
            <p:nvPr/>
          </p:nvSpPr>
          <p:spPr bwMode="auto">
            <a:xfrm flipV="1">
              <a:off x="2213" y="2383"/>
              <a:ext cx="75" cy="7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1" name="Line 50">
              <a:extLst>
                <a:ext uri="{FF2B5EF4-FFF2-40B4-BE49-F238E27FC236}">
                  <a16:creationId xmlns:a16="http://schemas.microsoft.com/office/drawing/2014/main" id="{83B70FF6-26A0-43EF-8261-9C68E49BB780}"/>
                </a:ext>
              </a:extLst>
            </p:cNvPr>
            <p:cNvSpPr>
              <a:spLocks noChangeAspect="1" noChangeShapeType="1"/>
            </p:cNvSpPr>
            <p:nvPr/>
          </p:nvSpPr>
          <p:spPr bwMode="auto">
            <a:xfrm flipH="1" flipV="1">
              <a:off x="1819" y="2149"/>
              <a:ext cx="95" cy="4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2" name="Line 51">
              <a:extLst>
                <a:ext uri="{FF2B5EF4-FFF2-40B4-BE49-F238E27FC236}">
                  <a16:creationId xmlns:a16="http://schemas.microsoft.com/office/drawing/2014/main" id="{332C5641-37E4-4A48-BACE-EEB0B5FB53D1}"/>
                </a:ext>
              </a:extLst>
            </p:cNvPr>
            <p:cNvSpPr>
              <a:spLocks noChangeAspect="1" noChangeShapeType="1"/>
            </p:cNvSpPr>
            <p:nvPr/>
          </p:nvSpPr>
          <p:spPr bwMode="auto">
            <a:xfrm flipH="1" flipV="1">
              <a:off x="1907" y="1963"/>
              <a:ext cx="7" cy="2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3" name="Rectangle 52">
              <a:extLst>
                <a:ext uri="{FF2B5EF4-FFF2-40B4-BE49-F238E27FC236}">
                  <a16:creationId xmlns:a16="http://schemas.microsoft.com/office/drawing/2014/main" id="{D68B48A1-5F36-4688-8D56-BC3491274864}"/>
                </a:ext>
              </a:extLst>
            </p:cNvPr>
            <p:cNvSpPr>
              <a:spLocks noChangeAspect="1" noChangeArrowheads="1"/>
            </p:cNvSpPr>
            <p:nvPr/>
          </p:nvSpPr>
          <p:spPr bwMode="auto">
            <a:xfrm>
              <a:off x="2517" y="979"/>
              <a:ext cx="6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i="1">
                  <a:solidFill>
                    <a:srgbClr val="000000"/>
                  </a:solidFill>
                  <a:latin typeface="Arial" panose="020B0604020202020204" pitchFamily="34" charset="0"/>
                </a:rPr>
                <a:t>E</a:t>
              </a:r>
              <a:endParaRPr lang="en-US" altLang="zh-CN" sz="1200">
                <a:latin typeface="Arial" panose="020B0604020202020204" pitchFamily="34" charset="0"/>
              </a:endParaRPr>
            </a:p>
          </p:txBody>
        </p:sp>
        <p:sp>
          <p:nvSpPr>
            <p:cNvPr id="26784" name="Line 53">
              <a:extLst>
                <a:ext uri="{FF2B5EF4-FFF2-40B4-BE49-F238E27FC236}">
                  <a16:creationId xmlns:a16="http://schemas.microsoft.com/office/drawing/2014/main" id="{FF198315-B7FA-4A0C-B92C-4ECC713C9213}"/>
                </a:ext>
              </a:extLst>
            </p:cNvPr>
            <p:cNvSpPr>
              <a:spLocks noChangeAspect="1" noChangeShapeType="1"/>
            </p:cNvSpPr>
            <p:nvPr/>
          </p:nvSpPr>
          <p:spPr bwMode="auto">
            <a:xfrm flipV="1">
              <a:off x="1819" y="2093"/>
              <a:ext cx="92" cy="5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5" name="Line 54">
              <a:extLst>
                <a:ext uri="{FF2B5EF4-FFF2-40B4-BE49-F238E27FC236}">
                  <a16:creationId xmlns:a16="http://schemas.microsoft.com/office/drawing/2014/main" id="{1FC96A96-9DCC-444D-AAC9-AEC177421179}"/>
                </a:ext>
              </a:extLst>
            </p:cNvPr>
            <p:cNvSpPr>
              <a:spLocks noChangeAspect="1" noChangeShapeType="1"/>
            </p:cNvSpPr>
            <p:nvPr/>
          </p:nvSpPr>
          <p:spPr bwMode="auto">
            <a:xfrm flipH="1">
              <a:off x="755" y="1369"/>
              <a:ext cx="947"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6" name="Line 55">
              <a:extLst>
                <a:ext uri="{FF2B5EF4-FFF2-40B4-BE49-F238E27FC236}">
                  <a16:creationId xmlns:a16="http://schemas.microsoft.com/office/drawing/2014/main" id="{B7342BE4-F2CC-492C-9F59-3A23790218EC}"/>
                </a:ext>
              </a:extLst>
            </p:cNvPr>
            <p:cNvSpPr>
              <a:spLocks noChangeAspect="1" noChangeShapeType="1"/>
            </p:cNvSpPr>
            <p:nvPr/>
          </p:nvSpPr>
          <p:spPr bwMode="auto">
            <a:xfrm flipH="1">
              <a:off x="1428" y="2338"/>
              <a:ext cx="274"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7" name="Line 56">
              <a:extLst>
                <a:ext uri="{FF2B5EF4-FFF2-40B4-BE49-F238E27FC236}">
                  <a16:creationId xmlns:a16="http://schemas.microsoft.com/office/drawing/2014/main" id="{FD192335-6889-4568-9C9F-3B86A1203EC8}"/>
                </a:ext>
              </a:extLst>
            </p:cNvPr>
            <p:cNvSpPr>
              <a:spLocks noChangeAspect="1" noChangeShapeType="1"/>
            </p:cNvSpPr>
            <p:nvPr/>
          </p:nvSpPr>
          <p:spPr bwMode="auto">
            <a:xfrm flipH="1">
              <a:off x="755" y="2338"/>
              <a:ext cx="476"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8" name="Line 57">
              <a:extLst>
                <a:ext uri="{FF2B5EF4-FFF2-40B4-BE49-F238E27FC236}">
                  <a16:creationId xmlns:a16="http://schemas.microsoft.com/office/drawing/2014/main" id="{5191AA85-ED12-49E5-9CF7-386EBFC5F4E9}"/>
                </a:ext>
              </a:extLst>
            </p:cNvPr>
            <p:cNvSpPr>
              <a:spLocks noChangeAspect="1" noChangeShapeType="1"/>
            </p:cNvSpPr>
            <p:nvPr/>
          </p:nvSpPr>
          <p:spPr bwMode="auto">
            <a:xfrm>
              <a:off x="797" y="1456"/>
              <a:ext cx="3" cy="77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89" name="Freeform 58">
              <a:extLst>
                <a:ext uri="{FF2B5EF4-FFF2-40B4-BE49-F238E27FC236}">
                  <a16:creationId xmlns:a16="http://schemas.microsoft.com/office/drawing/2014/main" id="{205DED6E-225B-4A77-B7E9-0624FC5CA37A}"/>
                </a:ext>
              </a:extLst>
            </p:cNvPr>
            <p:cNvSpPr>
              <a:spLocks noChangeAspect="1"/>
            </p:cNvSpPr>
            <p:nvPr/>
          </p:nvSpPr>
          <p:spPr bwMode="auto">
            <a:xfrm>
              <a:off x="780" y="1369"/>
              <a:ext cx="34" cy="100"/>
            </a:xfrm>
            <a:custGeom>
              <a:avLst/>
              <a:gdLst>
                <a:gd name="T0" fmla="*/ 0 w 185"/>
                <a:gd name="T1" fmla="*/ 3 h 556"/>
                <a:gd name="T2" fmla="*/ 1 w 185"/>
                <a:gd name="T3" fmla="*/ 3 h 556"/>
                <a:gd name="T4" fmla="*/ 1 w 185"/>
                <a:gd name="T5" fmla="*/ 0 h 556"/>
                <a:gd name="T6" fmla="*/ 0 w 185"/>
                <a:gd name="T7" fmla="*/ 3 h 556"/>
                <a:gd name="T8" fmla="*/ 0 60000 65536"/>
                <a:gd name="T9" fmla="*/ 0 60000 65536"/>
                <a:gd name="T10" fmla="*/ 0 60000 65536"/>
                <a:gd name="T11" fmla="*/ 0 60000 65536"/>
                <a:gd name="T12" fmla="*/ 0 w 185"/>
                <a:gd name="T13" fmla="*/ 0 h 556"/>
                <a:gd name="T14" fmla="*/ 185 w 185"/>
                <a:gd name="T15" fmla="*/ 556 h 556"/>
              </a:gdLst>
              <a:ahLst/>
              <a:cxnLst>
                <a:cxn ang="T8">
                  <a:pos x="T0" y="T1"/>
                </a:cxn>
                <a:cxn ang="T9">
                  <a:pos x="T2" y="T3"/>
                </a:cxn>
                <a:cxn ang="T10">
                  <a:pos x="T4" y="T5"/>
                </a:cxn>
                <a:cxn ang="T11">
                  <a:pos x="T6" y="T7"/>
                </a:cxn>
              </a:cxnLst>
              <a:rect l="T12" t="T13" r="T14" b="T15"/>
              <a:pathLst>
                <a:path w="185" h="556">
                  <a:moveTo>
                    <a:pt x="0" y="556"/>
                  </a:moveTo>
                  <a:lnTo>
                    <a:pt x="185" y="556"/>
                  </a:lnTo>
                  <a:lnTo>
                    <a:pt x="93" y="0"/>
                  </a:lnTo>
                  <a:lnTo>
                    <a:pt x="0" y="556"/>
                  </a:lnTo>
                  <a:close/>
                </a:path>
              </a:pathLst>
            </a:custGeom>
            <a:solidFill>
              <a:srgbClr val="000000"/>
            </a:solidFill>
            <a:ln>
              <a:noFill/>
            </a:ln>
            <a:extLst>
              <a:ext uri="{91240B29-F687-4F45-9708-019B960494DF}">
                <a14:hiddenLine xmlns:a14="http://schemas.microsoft.com/office/drawing/2010/main" w="6350">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90" name="Freeform 59">
              <a:extLst>
                <a:ext uri="{FF2B5EF4-FFF2-40B4-BE49-F238E27FC236}">
                  <a16:creationId xmlns:a16="http://schemas.microsoft.com/office/drawing/2014/main" id="{1D00783B-F4DD-459F-B875-385D67887C5C}"/>
                </a:ext>
              </a:extLst>
            </p:cNvPr>
            <p:cNvSpPr>
              <a:spLocks noChangeAspect="1"/>
            </p:cNvSpPr>
            <p:nvPr/>
          </p:nvSpPr>
          <p:spPr bwMode="auto">
            <a:xfrm>
              <a:off x="782" y="2235"/>
              <a:ext cx="33" cy="100"/>
            </a:xfrm>
            <a:custGeom>
              <a:avLst/>
              <a:gdLst>
                <a:gd name="T0" fmla="*/ 0 w 185"/>
                <a:gd name="T1" fmla="*/ 0 h 556"/>
                <a:gd name="T2" fmla="*/ 1 w 185"/>
                <a:gd name="T3" fmla="*/ 0 h 556"/>
                <a:gd name="T4" fmla="*/ 1 w 185"/>
                <a:gd name="T5" fmla="*/ 3 h 556"/>
                <a:gd name="T6" fmla="*/ 0 w 185"/>
                <a:gd name="T7" fmla="*/ 0 h 556"/>
                <a:gd name="T8" fmla="*/ 0 60000 65536"/>
                <a:gd name="T9" fmla="*/ 0 60000 65536"/>
                <a:gd name="T10" fmla="*/ 0 60000 65536"/>
                <a:gd name="T11" fmla="*/ 0 60000 65536"/>
                <a:gd name="T12" fmla="*/ 0 w 185"/>
                <a:gd name="T13" fmla="*/ 0 h 556"/>
                <a:gd name="T14" fmla="*/ 185 w 185"/>
                <a:gd name="T15" fmla="*/ 556 h 556"/>
              </a:gdLst>
              <a:ahLst/>
              <a:cxnLst>
                <a:cxn ang="T8">
                  <a:pos x="T0" y="T1"/>
                </a:cxn>
                <a:cxn ang="T9">
                  <a:pos x="T2" y="T3"/>
                </a:cxn>
                <a:cxn ang="T10">
                  <a:pos x="T4" y="T5"/>
                </a:cxn>
                <a:cxn ang="T11">
                  <a:pos x="T6" y="T7"/>
                </a:cxn>
              </a:cxnLst>
              <a:rect l="T12" t="T13" r="T14" b="T15"/>
              <a:pathLst>
                <a:path w="185" h="556">
                  <a:moveTo>
                    <a:pt x="0" y="0"/>
                  </a:moveTo>
                  <a:lnTo>
                    <a:pt x="185" y="0"/>
                  </a:lnTo>
                  <a:lnTo>
                    <a:pt x="93" y="556"/>
                  </a:lnTo>
                  <a:lnTo>
                    <a:pt x="0" y="0"/>
                  </a:lnTo>
                  <a:close/>
                </a:path>
              </a:pathLst>
            </a:custGeom>
            <a:solidFill>
              <a:srgbClr val="000000"/>
            </a:solidFill>
            <a:ln>
              <a:noFill/>
            </a:ln>
            <a:extLst>
              <a:ext uri="{91240B29-F687-4F45-9708-019B960494DF}">
                <a14:hiddenLine xmlns:a14="http://schemas.microsoft.com/office/drawing/2010/main" w="6350">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91" name="Rectangle 60">
              <a:extLst>
                <a:ext uri="{FF2B5EF4-FFF2-40B4-BE49-F238E27FC236}">
                  <a16:creationId xmlns:a16="http://schemas.microsoft.com/office/drawing/2014/main" id="{E3108B1E-56F8-4184-B6E5-9D51E5AC8651}"/>
                </a:ext>
              </a:extLst>
            </p:cNvPr>
            <p:cNvSpPr>
              <a:spLocks noChangeAspect="1" noChangeArrowheads="1"/>
            </p:cNvSpPr>
            <p:nvPr/>
          </p:nvSpPr>
          <p:spPr bwMode="auto">
            <a:xfrm rot="-5280000">
              <a:off x="539" y="1718"/>
              <a:ext cx="39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i="1">
                  <a:sym typeface="Symbol" panose="05050102010706020507" pitchFamily="18" charset="2"/>
                </a:rPr>
                <a:t></a:t>
              </a:r>
              <a:r>
                <a:rPr lang="en-US" altLang="zh-CN" sz="1200">
                  <a:solidFill>
                    <a:srgbClr val="000000"/>
                  </a:solidFill>
                </a:rPr>
                <a:t>34H10</a:t>
              </a:r>
              <a:endParaRPr lang="en-US" altLang="zh-CN" sz="1200">
                <a:latin typeface="Arial" panose="020B0604020202020204" pitchFamily="34" charset="0"/>
              </a:endParaRPr>
            </a:p>
          </p:txBody>
        </p:sp>
        <p:sp>
          <p:nvSpPr>
            <p:cNvPr id="26792" name="Line 61">
              <a:extLst>
                <a:ext uri="{FF2B5EF4-FFF2-40B4-BE49-F238E27FC236}">
                  <a16:creationId xmlns:a16="http://schemas.microsoft.com/office/drawing/2014/main" id="{A130C2A8-5336-45FD-A684-28C3CF3503E5}"/>
                </a:ext>
              </a:extLst>
            </p:cNvPr>
            <p:cNvSpPr>
              <a:spLocks noChangeAspect="1" noChangeShapeType="1"/>
            </p:cNvSpPr>
            <p:nvPr/>
          </p:nvSpPr>
          <p:spPr bwMode="auto">
            <a:xfrm>
              <a:off x="954" y="1369"/>
              <a:ext cx="53" cy="9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93" name="Line 62">
              <a:extLst>
                <a:ext uri="{FF2B5EF4-FFF2-40B4-BE49-F238E27FC236}">
                  <a16:creationId xmlns:a16="http://schemas.microsoft.com/office/drawing/2014/main" id="{9CA8F777-F847-47EF-B73E-AE1EB44C7BC8}"/>
                </a:ext>
              </a:extLst>
            </p:cNvPr>
            <p:cNvSpPr>
              <a:spLocks noChangeAspect="1" noChangeShapeType="1"/>
            </p:cNvSpPr>
            <p:nvPr/>
          </p:nvSpPr>
          <p:spPr bwMode="auto">
            <a:xfrm flipH="1">
              <a:off x="835" y="1369"/>
              <a:ext cx="119" cy="20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94" name="Rectangle 63">
              <a:extLst>
                <a:ext uri="{FF2B5EF4-FFF2-40B4-BE49-F238E27FC236}">
                  <a16:creationId xmlns:a16="http://schemas.microsoft.com/office/drawing/2014/main" id="{E38907F6-311F-4ACA-9FE7-4DA5D90AE8C2}"/>
                </a:ext>
              </a:extLst>
            </p:cNvPr>
            <p:cNvSpPr>
              <a:spLocks noChangeAspect="1" noChangeArrowheads="1"/>
            </p:cNvSpPr>
            <p:nvPr/>
          </p:nvSpPr>
          <p:spPr bwMode="auto">
            <a:xfrm>
              <a:off x="891" y="1460"/>
              <a:ext cx="22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a:solidFill>
                    <a:srgbClr val="000000"/>
                  </a:solidFill>
                  <a:ea typeface="仿宋_GB2312" pitchFamily="49" charset="-122"/>
                </a:rPr>
                <a:t>6.3</a:t>
              </a:r>
              <a:endParaRPr lang="en-US" altLang="zh-CN" sz="1200">
                <a:latin typeface="Arial" panose="020B0604020202020204" pitchFamily="34" charset="0"/>
              </a:endParaRPr>
            </a:p>
          </p:txBody>
        </p:sp>
        <p:sp>
          <p:nvSpPr>
            <p:cNvPr id="26795" name="Line 64">
              <a:extLst>
                <a:ext uri="{FF2B5EF4-FFF2-40B4-BE49-F238E27FC236}">
                  <a16:creationId xmlns:a16="http://schemas.microsoft.com/office/drawing/2014/main" id="{C930787F-BACE-4573-BAA5-BF88E79F11F8}"/>
                </a:ext>
              </a:extLst>
            </p:cNvPr>
            <p:cNvSpPr>
              <a:spLocks noChangeAspect="1" noChangeShapeType="1"/>
            </p:cNvSpPr>
            <p:nvPr/>
          </p:nvSpPr>
          <p:spPr bwMode="auto">
            <a:xfrm flipH="1">
              <a:off x="900" y="1461"/>
              <a:ext cx="107"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96" name="Line 65">
              <a:extLst>
                <a:ext uri="{FF2B5EF4-FFF2-40B4-BE49-F238E27FC236}">
                  <a16:creationId xmlns:a16="http://schemas.microsoft.com/office/drawing/2014/main" id="{A9DB9628-AE38-41B1-9C94-0FFA6223A250}"/>
                </a:ext>
              </a:extLst>
            </p:cNvPr>
            <p:cNvSpPr>
              <a:spLocks noChangeAspect="1" noChangeShapeType="1"/>
            </p:cNvSpPr>
            <p:nvPr/>
          </p:nvSpPr>
          <p:spPr bwMode="auto">
            <a:xfrm flipH="1" flipV="1">
              <a:off x="1394" y="2195"/>
              <a:ext cx="91" cy="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797" name="Group 66">
              <a:extLst>
                <a:ext uri="{FF2B5EF4-FFF2-40B4-BE49-F238E27FC236}">
                  <a16:creationId xmlns:a16="http://schemas.microsoft.com/office/drawing/2014/main" id="{E68E907B-13A8-43B0-913A-D6392D1E337A}"/>
                </a:ext>
              </a:extLst>
            </p:cNvPr>
            <p:cNvGrpSpPr>
              <a:grpSpLocks noChangeAspect="1"/>
            </p:cNvGrpSpPr>
            <p:nvPr/>
          </p:nvGrpSpPr>
          <p:grpSpPr bwMode="auto">
            <a:xfrm>
              <a:off x="1289" y="2289"/>
              <a:ext cx="124" cy="193"/>
              <a:chOff x="1289" y="2289"/>
              <a:chExt cx="124" cy="193"/>
            </a:xfrm>
          </p:grpSpPr>
          <p:sp>
            <p:nvSpPr>
              <p:cNvPr id="26849" name="Oval 67">
                <a:extLst>
                  <a:ext uri="{FF2B5EF4-FFF2-40B4-BE49-F238E27FC236}">
                    <a16:creationId xmlns:a16="http://schemas.microsoft.com/office/drawing/2014/main" id="{CE1F74EE-D89F-418D-9E1D-4E21C13760B5}"/>
                  </a:ext>
                </a:extLst>
              </p:cNvPr>
              <p:cNvSpPr>
                <a:spLocks noChangeAspect="1" noChangeArrowheads="1"/>
              </p:cNvSpPr>
              <p:nvPr/>
            </p:nvSpPr>
            <p:spPr bwMode="auto">
              <a:xfrm>
                <a:off x="1289" y="2289"/>
                <a:ext cx="124" cy="120"/>
              </a:xfrm>
              <a:prstGeom prst="ellipse">
                <a:avLst/>
              </a:prstGeom>
              <a:solidFill>
                <a:srgbClr val="FFFFFF"/>
              </a:solidFill>
              <a:ln w="6350">
                <a:solidFill>
                  <a:srgbClr val="000000"/>
                </a:solidFill>
                <a:round/>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850" name="Rectangle 68">
                <a:extLst>
                  <a:ext uri="{FF2B5EF4-FFF2-40B4-BE49-F238E27FC236}">
                    <a16:creationId xmlns:a16="http://schemas.microsoft.com/office/drawing/2014/main" id="{2043C75A-1D87-48B6-922D-DB05B69835AE}"/>
                  </a:ext>
                </a:extLst>
              </p:cNvPr>
              <p:cNvSpPr>
                <a:spLocks noChangeAspect="1" noChangeArrowheads="1"/>
              </p:cNvSpPr>
              <p:nvPr/>
            </p:nvSpPr>
            <p:spPr bwMode="auto">
              <a:xfrm>
                <a:off x="1318" y="2291"/>
                <a:ext cx="5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i="1">
                    <a:solidFill>
                      <a:srgbClr val="000000"/>
                    </a:solidFill>
                  </a:rPr>
                  <a:t>A</a:t>
                </a:r>
                <a:endParaRPr lang="en-US" altLang="zh-CN" sz="1200">
                  <a:latin typeface="Arial" panose="020B0604020202020204" pitchFamily="34" charset="0"/>
                </a:endParaRPr>
              </a:p>
            </p:txBody>
          </p:sp>
        </p:grpSp>
        <p:sp>
          <p:nvSpPr>
            <p:cNvPr id="26798" name="Line 69">
              <a:extLst>
                <a:ext uri="{FF2B5EF4-FFF2-40B4-BE49-F238E27FC236}">
                  <a16:creationId xmlns:a16="http://schemas.microsoft.com/office/drawing/2014/main" id="{402BDCF2-E0A8-4909-9F81-188CBCA82342}"/>
                </a:ext>
              </a:extLst>
            </p:cNvPr>
            <p:cNvSpPr>
              <a:spLocks noChangeAspect="1" noChangeShapeType="1"/>
            </p:cNvSpPr>
            <p:nvPr/>
          </p:nvSpPr>
          <p:spPr bwMode="auto">
            <a:xfrm flipH="1">
              <a:off x="1383" y="2230"/>
              <a:ext cx="56" cy="7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99" name="Line 70">
              <a:extLst>
                <a:ext uri="{FF2B5EF4-FFF2-40B4-BE49-F238E27FC236}">
                  <a16:creationId xmlns:a16="http://schemas.microsoft.com/office/drawing/2014/main" id="{7760119D-71B3-4187-9C78-58A20B5ED976}"/>
                </a:ext>
              </a:extLst>
            </p:cNvPr>
            <p:cNvSpPr>
              <a:spLocks noChangeAspect="1" noChangeShapeType="1"/>
            </p:cNvSpPr>
            <p:nvPr/>
          </p:nvSpPr>
          <p:spPr bwMode="auto">
            <a:xfrm flipH="1">
              <a:off x="1470" y="1144"/>
              <a:ext cx="731" cy="101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00" name="Rectangle 71">
              <a:extLst>
                <a:ext uri="{FF2B5EF4-FFF2-40B4-BE49-F238E27FC236}">
                  <a16:creationId xmlns:a16="http://schemas.microsoft.com/office/drawing/2014/main" id="{57CE0FFC-CE58-44BA-8F06-FDB63F081A6A}"/>
                </a:ext>
              </a:extLst>
            </p:cNvPr>
            <p:cNvSpPr>
              <a:spLocks noChangeAspect="1" noChangeArrowheads="1"/>
            </p:cNvSpPr>
            <p:nvPr/>
          </p:nvSpPr>
          <p:spPr bwMode="auto">
            <a:xfrm>
              <a:off x="2221" y="967"/>
              <a:ext cx="323"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i="1">
                  <a:sym typeface="Symbol" panose="05050102010706020507" pitchFamily="18" charset="2"/>
                </a:rPr>
                <a:t></a:t>
              </a:r>
              <a:r>
                <a:rPr lang="en-US" altLang="zh-CN" sz="1200">
                  <a:solidFill>
                    <a:srgbClr val="000000"/>
                  </a:solidFill>
                </a:rPr>
                <a:t>28H7</a:t>
              </a:r>
              <a:endParaRPr lang="en-US" altLang="zh-CN" sz="1200">
                <a:latin typeface="Arial" panose="020B0604020202020204" pitchFamily="34" charset="0"/>
              </a:endParaRPr>
            </a:p>
          </p:txBody>
        </p:sp>
        <p:sp>
          <p:nvSpPr>
            <p:cNvPr id="26801" name="Line 72">
              <a:extLst>
                <a:ext uri="{FF2B5EF4-FFF2-40B4-BE49-F238E27FC236}">
                  <a16:creationId xmlns:a16="http://schemas.microsoft.com/office/drawing/2014/main" id="{6F9251DF-0C4A-4113-A709-88A5FF77CC43}"/>
                </a:ext>
              </a:extLst>
            </p:cNvPr>
            <p:cNvSpPr>
              <a:spLocks noChangeAspect="1" noChangeShapeType="1"/>
            </p:cNvSpPr>
            <p:nvPr/>
          </p:nvSpPr>
          <p:spPr bwMode="auto">
            <a:xfrm>
              <a:off x="2201" y="1144"/>
              <a:ext cx="419"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02" name="Line 73">
              <a:extLst>
                <a:ext uri="{FF2B5EF4-FFF2-40B4-BE49-F238E27FC236}">
                  <a16:creationId xmlns:a16="http://schemas.microsoft.com/office/drawing/2014/main" id="{14087A82-73A0-461D-A248-C8D333773FDF}"/>
                </a:ext>
              </a:extLst>
            </p:cNvPr>
            <p:cNvSpPr>
              <a:spLocks noChangeAspect="1" noChangeShapeType="1"/>
            </p:cNvSpPr>
            <p:nvPr/>
          </p:nvSpPr>
          <p:spPr bwMode="auto">
            <a:xfrm>
              <a:off x="1512" y="1081"/>
              <a:ext cx="381"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03" name="Line 74">
              <a:extLst>
                <a:ext uri="{FF2B5EF4-FFF2-40B4-BE49-F238E27FC236}">
                  <a16:creationId xmlns:a16="http://schemas.microsoft.com/office/drawing/2014/main" id="{7FD41C4B-1C98-4017-8E19-6D9B300C92BE}"/>
                </a:ext>
              </a:extLst>
            </p:cNvPr>
            <p:cNvSpPr>
              <a:spLocks noChangeAspect="1" noChangeShapeType="1"/>
            </p:cNvSpPr>
            <p:nvPr/>
          </p:nvSpPr>
          <p:spPr bwMode="auto">
            <a:xfrm flipV="1">
              <a:off x="1598" y="1046"/>
              <a:ext cx="2" cy="32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04" name="Line 75">
              <a:extLst>
                <a:ext uri="{FF2B5EF4-FFF2-40B4-BE49-F238E27FC236}">
                  <a16:creationId xmlns:a16="http://schemas.microsoft.com/office/drawing/2014/main" id="{CFA74337-6F5A-440D-AAE8-47BC2D040B5E}"/>
                </a:ext>
              </a:extLst>
            </p:cNvPr>
            <p:cNvSpPr>
              <a:spLocks noChangeAspect="1" noChangeShapeType="1"/>
            </p:cNvSpPr>
            <p:nvPr/>
          </p:nvSpPr>
          <p:spPr bwMode="auto">
            <a:xfrm flipV="1">
              <a:off x="1805" y="1039"/>
              <a:ext cx="3" cy="3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05" name="Line 76">
              <a:extLst>
                <a:ext uri="{FF2B5EF4-FFF2-40B4-BE49-F238E27FC236}">
                  <a16:creationId xmlns:a16="http://schemas.microsoft.com/office/drawing/2014/main" id="{B970F58C-F6A7-44EC-92B2-A3EB871139F6}"/>
                </a:ext>
              </a:extLst>
            </p:cNvPr>
            <p:cNvSpPr>
              <a:spLocks noChangeAspect="1" noChangeShapeType="1"/>
            </p:cNvSpPr>
            <p:nvPr/>
          </p:nvSpPr>
          <p:spPr bwMode="auto">
            <a:xfrm flipH="1">
              <a:off x="1382" y="1081"/>
              <a:ext cx="14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06" name="Line 77">
              <a:extLst>
                <a:ext uri="{FF2B5EF4-FFF2-40B4-BE49-F238E27FC236}">
                  <a16:creationId xmlns:a16="http://schemas.microsoft.com/office/drawing/2014/main" id="{ACB7BD84-FFDA-4369-A245-8E2284A87376}"/>
                </a:ext>
              </a:extLst>
            </p:cNvPr>
            <p:cNvSpPr>
              <a:spLocks noChangeAspect="1" noChangeShapeType="1"/>
            </p:cNvSpPr>
            <p:nvPr/>
          </p:nvSpPr>
          <p:spPr bwMode="auto">
            <a:xfrm>
              <a:off x="1879" y="1081"/>
              <a:ext cx="14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07" name="Line 78">
              <a:extLst>
                <a:ext uri="{FF2B5EF4-FFF2-40B4-BE49-F238E27FC236}">
                  <a16:creationId xmlns:a16="http://schemas.microsoft.com/office/drawing/2014/main" id="{AD9D0690-A248-4BDE-9143-19AB9DFDF59B}"/>
                </a:ext>
              </a:extLst>
            </p:cNvPr>
            <p:cNvSpPr>
              <a:spLocks noChangeAspect="1" noChangeShapeType="1"/>
            </p:cNvSpPr>
            <p:nvPr/>
          </p:nvSpPr>
          <p:spPr bwMode="auto">
            <a:xfrm flipH="1" flipV="1">
              <a:off x="1907" y="988"/>
              <a:ext cx="55" cy="9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08" name="Line 79">
              <a:extLst>
                <a:ext uri="{FF2B5EF4-FFF2-40B4-BE49-F238E27FC236}">
                  <a16:creationId xmlns:a16="http://schemas.microsoft.com/office/drawing/2014/main" id="{506E95CE-300C-4AEA-ADED-3764F6BD14E4}"/>
                </a:ext>
              </a:extLst>
            </p:cNvPr>
            <p:cNvSpPr>
              <a:spLocks noChangeAspect="1" noChangeShapeType="1"/>
            </p:cNvSpPr>
            <p:nvPr/>
          </p:nvSpPr>
          <p:spPr bwMode="auto">
            <a:xfrm flipV="1">
              <a:off x="1962" y="874"/>
              <a:ext cx="118" cy="20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09" name="Rectangle 80">
              <a:extLst>
                <a:ext uri="{FF2B5EF4-FFF2-40B4-BE49-F238E27FC236}">
                  <a16:creationId xmlns:a16="http://schemas.microsoft.com/office/drawing/2014/main" id="{EE176017-35C2-4CEE-B868-2CD539B35E25}"/>
                </a:ext>
              </a:extLst>
            </p:cNvPr>
            <p:cNvSpPr>
              <a:spLocks noChangeAspect="1" noChangeArrowheads="1"/>
            </p:cNvSpPr>
            <p:nvPr/>
          </p:nvSpPr>
          <p:spPr bwMode="auto">
            <a:xfrm>
              <a:off x="1910" y="820"/>
              <a:ext cx="15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a:solidFill>
                    <a:srgbClr val="000000"/>
                  </a:solidFill>
                  <a:ea typeface="仿宋_GB2312" pitchFamily="49" charset="-122"/>
                </a:rPr>
                <a:t>3.2</a:t>
              </a:r>
              <a:endParaRPr lang="en-US" altLang="zh-CN" sz="1200">
                <a:latin typeface="Arial" panose="020B0604020202020204" pitchFamily="34" charset="0"/>
              </a:endParaRPr>
            </a:p>
          </p:txBody>
        </p:sp>
        <p:sp>
          <p:nvSpPr>
            <p:cNvPr id="26810" name="Line 81">
              <a:extLst>
                <a:ext uri="{FF2B5EF4-FFF2-40B4-BE49-F238E27FC236}">
                  <a16:creationId xmlns:a16="http://schemas.microsoft.com/office/drawing/2014/main" id="{5DA1086A-5E7C-41AF-B7A0-C86D32C600FB}"/>
                </a:ext>
              </a:extLst>
            </p:cNvPr>
            <p:cNvSpPr>
              <a:spLocks noChangeAspect="1" noChangeShapeType="1"/>
            </p:cNvSpPr>
            <p:nvPr/>
          </p:nvSpPr>
          <p:spPr bwMode="auto">
            <a:xfrm>
              <a:off x="1907" y="988"/>
              <a:ext cx="109"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11" name="Line 82">
              <a:extLst>
                <a:ext uri="{FF2B5EF4-FFF2-40B4-BE49-F238E27FC236}">
                  <a16:creationId xmlns:a16="http://schemas.microsoft.com/office/drawing/2014/main" id="{A7362538-A4D3-4174-B9FB-5FA7407438C9}"/>
                </a:ext>
              </a:extLst>
            </p:cNvPr>
            <p:cNvSpPr>
              <a:spLocks noChangeAspect="1" noChangeShapeType="1"/>
            </p:cNvSpPr>
            <p:nvPr/>
          </p:nvSpPr>
          <p:spPr bwMode="auto">
            <a:xfrm>
              <a:off x="1598" y="1382"/>
              <a:ext cx="2" cy="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12" name="Line 83">
              <a:extLst>
                <a:ext uri="{FF2B5EF4-FFF2-40B4-BE49-F238E27FC236}">
                  <a16:creationId xmlns:a16="http://schemas.microsoft.com/office/drawing/2014/main" id="{0E148D91-C831-4BFA-A7FE-AE8335B0E9D1}"/>
                </a:ext>
              </a:extLst>
            </p:cNvPr>
            <p:cNvSpPr>
              <a:spLocks noChangeAspect="1" noChangeShapeType="1"/>
            </p:cNvSpPr>
            <p:nvPr/>
          </p:nvSpPr>
          <p:spPr bwMode="auto">
            <a:xfrm>
              <a:off x="1808" y="1382"/>
              <a:ext cx="0" cy="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13" name="Line 84">
              <a:extLst>
                <a:ext uri="{FF2B5EF4-FFF2-40B4-BE49-F238E27FC236}">
                  <a16:creationId xmlns:a16="http://schemas.microsoft.com/office/drawing/2014/main" id="{3E864183-5777-4467-860E-56CE378E8389}"/>
                </a:ext>
              </a:extLst>
            </p:cNvPr>
            <p:cNvSpPr>
              <a:spLocks noChangeAspect="1" noChangeShapeType="1"/>
            </p:cNvSpPr>
            <p:nvPr/>
          </p:nvSpPr>
          <p:spPr bwMode="auto">
            <a:xfrm>
              <a:off x="1244" y="1711"/>
              <a:ext cx="68" cy="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14" name="Line 85">
              <a:extLst>
                <a:ext uri="{FF2B5EF4-FFF2-40B4-BE49-F238E27FC236}">
                  <a16:creationId xmlns:a16="http://schemas.microsoft.com/office/drawing/2014/main" id="{0E2BFDED-9C0A-4001-9597-0327EB11C236}"/>
                </a:ext>
              </a:extLst>
            </p:cNvPr>
            <p:cNvSpPr>
              <a:spLocks noChangeAspect="1" noChangeShapeType="1"/>
            </p:cNvSpPr>
            <p:nvPr/>
          </p:nvSpPr>
          <p:spPr bwMode="auto">
            <a:xfrm>
              <a:off x="1350" y="1527"/>
              <a:ext cx="68" cy="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15" name="Line 86">
              <a:extLst>
                <a:ext uri="{FF2B5EF4-FFF2-40B4-BE49-F238E27FC236}">
                  <a16:creationId xmlns:a16="http://schemas.microsoft.com/office/drawing/2014/main" id="{0438C9AB-697F-45D4-827A-09331840EAD5}"/>
                </a:ext>
              </a:extLst>
            </p:cNvPr>
            <p:cNvSpPr>
              <a:spLocks noChangeAspect="1" noChangeShapeType="1"/>
            </p:cNvSpPr>
            <p:nvPr/>
          </p:nvSpPr>
          <p:spPr bwMode="auto">
            <a:xfrm flipV="1">
              <a:off x="1350" y="2142"/>
              <a:ext cx="68" cy="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16" name="Line 87">
              <a:extLst>
                <a:ext uri="{FF2B5EF4-FFF2-40B4-BE49-F238E27FC236}">
                  <a16:creationId xmlns:a16="http://schemas.microsoft.com/office/drawing/2014/main" id="{21A05D2F-B281-4CDA-816E-A016FC31DFA2}"/>
                </a:ext>
              </a:extLst>
            </p:cNvPr>
            <p:cNvSpPr>
              <a:spLocks noChangeAspect="1" noChangeShapeType="1"/>
            </p:cNvSpPr>
            <p:nvPr/>
          </p:nvSpPr>
          <p:spPr bwMode="auto">
            <a:xfrm flipV="1">
              <a:off x="1244" y="1959"/>
              <a:ext cx="68" cy="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17" name="Line 88">
              <a:extLst>
                <a:ext uri="{FF2B5EF4-FFF2-40B4-BE49-F238E27FC236}">
                  <a16:creationId xmlns:a16="http://schemas.microsoft.com/office/drawing/2014/main" id="{12D921FC-F587-4124-87AD-03C74CA8EAA5}"/>
                </a:ext>
              </a:extLst>
            </p:cNvPr>
            <p:cNvSpPr>
              <a:spLocks noChangeAspect="1" noChangeShapeType="1"/>
            </p:cNvSpPr>
            <p:nvPr/>
          </p:nvSpPr>
          <p:spPr bwMode="auto">
            <a:xfrm flipV="1">
              <a:off x="1808" y="2244"/>
              <a:ext cx="0" cy="7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18" name="Line 89">
              <a:extLst>
                <a:ext uri="{FF2B5EF4-FFF2-40B4-BE49-F238E27FC236}">
                  <a16:creationId xmlns:a16="http://schemas.microsoft.com/office/drawing/2014/main" id="{189C1A27-3BCF-4934-B8D9-4491DDE25F95}"/>
                </a:ext>
              </a:extLst>
            </p:cNvPr>
            <p:cNvSpPr>
              <a:spLocks noChangeAspect="1" noChangeShapeType="1"/>
            </p:cNvSpPr>
            <p:nvPr/>
          </p:nvSpPr>
          <p:spPr bwMode="auto">
            <a:xfrm flipV="1">
              <a:off x="1598" y="2244"/>
              <a:ext cx="2" cy="7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19" name="Line 90">
              <a:extLst>
                <a:ext uri="{FF2B5EF4-FFF2-40B4-BE49-F238E27FC236}">
                  <a16:creationId xmlns:a16="http://schemas.microsoft.com/office/drawing/2014/main" id="{774A2A75-0959-4D0C-B898-0FAFEE8A3CE2}"/>
                </a:ext>
              </a:extLst>
            </p:cNvPr>
            <p:cNvSpPr>
              <a:spLocks noChangeAspect="1" noChangeShapeType="1"/>
            </p:cNvSpPr>
            <p:nvPr/>
          </p:nvSpPr>
          <p:spPr bwMode="auto">
            <a:xfrm flipH="1" flipV="1">
              <a:off x="2091" y="1959"/>
              <a:ext cx="69" cy="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20" name="Line 91">
              <a:extLst>
                <a:ext uri="{FF2B5EF4-FFF2-40B4-BE49-F238E27FC236}">
                  <a16:creationId xmlns:a16="http://schemas.microsoft.com/office/drawing/2014/main" id="{6FF6DC31-57A6-48BD-9059-A335A530D4A8}"/>
                </a:ext>
              </a:extLst>
            </p:cNvPr>
            <p:cNvSpPr>
              <a:spLocks noChangeAspect="1" noChangeShapeType="1"/>
            </p:cNvSpPr>
            <p:nvPr/>
          </p:nvSpPr>
          <p:spPr bwMode="auto">
            <a:xfrm flipH="1" flipV="1">
              <a:off x="1988" y="2142"/>
              <a:ext cx="68" cy="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21" name="Line 92">
              <a:extLst>
                <a:ext uri="{FF2B5EF4-FFF2-40B4-BE49-F238E27FC236}">
                  <a16:creationId xmlns:a16="http://schemas.microsoft.com/office/drawing/2014/main" id="{15C4C034-B84E-4B60-B722-61043106A000}"/>
                </a:ext>
              </a:extLst>
            </p:cNvPr>
            <p:cNvSpPr>
              <a:spLocks noChangeAspect="1" noChangeShapeType="1"/>
            </p:cNvSpPr>
            <p:nvPr/>
          </p:nvSpPr>
          <p:spPr bwMode="auto">
            <a:xfrm flipH="1">
              <a:off x="1988" y="1527"/>
              <a:ext cx="68" cy="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22" name="Line 93">
              <a:extLst>
                <a:ext uri="{FF2B5EF4-FFF2-40B4-BE49-F238E27FC236}">
                  <a16:creationId xmlns:a16="http://schemas.microsoft.com/office/drawing/2014/main" id="{6BB2FBB0-485F-414F-848F-1C4CDE8931AD}"/>
                </a:ext>
              </a:extLst>
            </p:cNvPr>
            <p:cNvSpPr>
              <a:spLocks noChangeAspect="1" noChangeShapeType="1"/>
            </p:cNvSpPr>
            <p:nvPr/>
          </p:nvSpPr>
          <p:spPr bwMode="auto">
            <a:xfrm flipH="1">
              <a:off x="2091" y="1711"/>
              <a:ext cx="69" cy="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23" name="Freeform 94">
              <a:extLst>
                <a:ext uri="{FF2B5EF4-FFF2-40B4-BE49-F238E27FC236}">
                  <a16:creationId xmlns:a16="http://schemas.microsoft.com/office/drawing/2014/main" id="{F9B6C1EF-0496-4819-A465-C4681EE4C08F}"/>
                </a:ext>
              </a:extLst>
            </p:cNvPr>
            <p:cNvSpPr>
              <a:spLocks noChangeAspect="1"/>
            </p:cNvSpPr>
            <p:nvPr/>
          </p:nvSpPr>
          <p:spPr bwMode="auto">
            <a:xfrm>
              <a:off x="1244" y="1527"/>
              <a:ext cx="106" cy="177"/>
            </a:xfrm>
            <a:custGeom>
              <a:avLst/>
              <a:gdLst>
                <a:gd name="T0" fmla="*/ 3 w 653"/>
                <a:gd name="T1" fmla="*/ 0 h 1129"/>
                <a:gd name="T2" fmla="*/ 1 w 653"/>
                <a:gd name="T3" fmla="*/ 2 h 1129"/>
                <a:gd name="T4" fmla="*/ 0 w 653"/>
                <a:gd name="T5" fmla="*/ 4 h 1129"/>
                <a:gd name="T6" fmla="*/ 0 60000 65536"/>
                <a:gd name="T7" fmla="*/ 0 60000 65536"/>
                <a:gd name="T8" fmla="*/ 0 60000 65536"/>
                <a:gd name="T9" fmla="*/ 0 w 653"/>
                <a:gd name="T10" fmla="*/ 0 h 1129"/>
                <a:gd name="T11" fmla="*/ 653 w 653"/>
                <a:gd name="T12" fmla="*/ 1129 h 1129"/>
              </a:gdLst>
              <a:ahLst/>
              <a:cxnLst>
                <a:cxn ang="T6">
                  <a:pos x="T0" y="T1"/>
                </a:cxn>
                <a:cxn ang="T7">
                  <a:pos x="T2" y="T3"/>
                </a:cxn>
                <a:cxn ang="T8">
                  <a:pos x="T4" y="T5"/>
                </a:cxn>
              </a:cxnLst>
              <a:rect l="T9" t="T10" r="T11" b="T12"/>
              <a:pathLst>
                <a:path w="653" h="1129">
                  <a:moveTo>
                    <a:pt x="653" y="0"/>
                  </a:moveTo>
                  <a:lnTo>
                    <a:pt x="264" y="528"/>
                  </a:lnTo>
                  <a:lnTo>
                    <a:pt x="0" y="112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824" name="Freeform 95">
              <a:extLst>
                <a:ext uri="{FF2B5EF4-FFF2-40B4-BE49-F238E27FC236}">
                  <a16:creationId xmlns:a16="http://schemas.microsoft.com/office/drawing/2014/main" id="{47F0821D-507D-4E76-9731-D67EDA6BF52B}"/>
                </a:ext>
              </a:extLst>
            </p:cNvPr>
            <p:cNvSpPr>
              <a:spLocks noChangeAspect="1"/>
            </p:cNvSpPr>
            <p:nvPr/>
          </p:nvSpPr>
          <p:spPr bwMode="auto">
            <a:xfrm>
              <a:off x="1244" y="1998"/>
              <a:ext cx="106" cy="178"/>
            </a:xfrm>
            <a:custGeom>
              <a:avLst/>
              <a:gdLst>
                <a:gd name="T0" fmla="*/ 0 w 653"/>
                <a:gd name="T1" fmla="*/ 0 h 1130"/>
                <a:gd name="T2" fmla="*/ 1 w 653"/>
                <a:gd name="T3" fmla="*/ 2 h 1130"/>
                <a:gd name="T4" fmla="*/ 3 w 653"/>
                <a:gd name="T5" fmla="*/ 4 h 1130"/>
                <a:gd name="T6" fmla="*/ 0 60000 65536"/>
                <a:gd name="T7" fmla="*/ 0 60000 65536"/>
                <a:gd name="T8" fmla="*/ 0 60000 65536"/>
                <a:gd name="T9" fmla="*/ 0 w 653"/>
                <a:gd name="T10" fmla="*/ 0 h 1130"/>
                <a:gd name="T11" fmla="*/ 653 w 653"/>
                <a:gd name="T12" fmla="*/ 1130 h 1130"/>
              </a:gdLst>
              <a:ahLst/>
              <a:cxnLst>
                <a:cxn ang="T6">
                  <a:pos x="T0" y="T1"/>
                </a:cxn>
                <a:cxn ang="T7">
                  <a:pos x="T2" y="T3"/>
                </a:cxn>
                <a:cxn ang="T8">
                  <a:pos x="T4" y="T5"/>
                </a:cxn>
              </a:cxnLst>
              <a:rect l="T9" t="T10" r="T11" b="T12"/>
              <a:pathLst>
                <a:path w="653" h="1130">
                  <a:moveTo>
                    <a:pt x="0" y="0"/>
                  </a:moveTo>
                  <a:lnTo>
                    <a:pt x="264" y="600"/>
                  </a:lnTo>
                  <a:lnTo>
                    <a:pt x="653" y="113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825" name="Freeform 96">
              <a:extLst>
                <a:ext uri="{FF2B5EF4-FFF2-40B4-BE49-F238E27FC236}">
                  <a16:creationId xmlns:a16="http://schemas.microsoft.com/office/drawing/2014/main" id="{294A6D58-3ABD-4EC4-9E28-58C144A5114F}"/>
                </a:ext>
              </a:extLst>
            </p:cNvPr>
            <p:cNvSpPr>
              <a:spLocks noChangeAspect="1"/>
            </p:cNvSpPr>
            <p:nvPr/>
          </p:nvSpPr>
          <p:spPr bwMode="auto">
            <a:xfrm>
              <a:off x="1598" y="2327"/>
              <a:ext cx="210" cy="11"/>
            </a:xfrm>
            <a:custGeom>
              <a:avLst/>
              <a:gdLst>
                <a:gd name="T0" fmla="*/ 0 w 1305"/>
                <a:gd name="T1" fmla="*/ 0 h 71"/>
                <a:gd name="T2" fmla="*/ 3 w 1305"/>
                <a:gd name="T3" fmla="*/ 0 h 71"/>
                <a:gd name="T4" fmla="*/ 5 w 1305"/>
                <a:gd name="T5" fmla="*/ 0 h 71"/>
                <a:gd name="T6" fmla="*/ 0 60000 65536"/>
                <a:gd name="T7" fmla="*/ 0 60000 65536"/>
                <a:gd name="T8" fmla="*/ 0 60000 65536"/>
                <a:gd name="T9" fmla="*/ 0 w 1305"/>
                <a:gd name="T10" fmla="*/ 0 h 71"/>
                <a:gd name="T11" fmla="*/ 1305 w 1305"/>
                <a:gd name="T12" fmla="*/ 71 h 71"/>
              </a:gdLst>
              <a:ahLst/>
              <a:cxnLst>
                <a:cxn ang="T6">
                  <a:pos x="T0" y="T1"/>
                </a:cxn>
                <a:cxn ang="T7">
                  <a:pos x="T2" y="T3"/>
                </a:cxn>
                <a:cxn ang="T8">
                  <a:pos x="T4" y="T5"/>
                </a:cxn>
              </a:cxnLst>
              <a:rect l="T9" t="T10" r="T11" b="T12"/>
              <a:pathLst>
                <a:path w="1305" h="71">
                  <a:moveTo>
                    <a:pt x="0" y="0"/>
                  </a:moveTo>
                  <a:lnTo>
                    <a:pt x="652" y="71"/>
                  </a:lnTo>
                  <a:lnTo>
                    <a:pt x="130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826" name="Freeform 97">
              <a:extLst>
                <a:ext uri="{FF2B5EF4-FFF2-40B4-BE49-F238E27FC236}">
                  <a16:creationId xmlns:a16="http://schemas.microsoft.com/office/drawing/2014/main" id="{5A6D102A-EF20-438C-846B-9E425A92FC14}"/>
                </a:ext>
              </a:extLst>
            </p:cNvPr>
            <p:cNvSpPr>
              <a:spLocks noChangeAspect="1"/>
            </p:cNvSpPr>
            <p:nvPr/>
          </p:nvSpPr>
          <p:spPr bwMode="auto">
            <a:xfrm>
              <a:off x="2056" y="1998"/>
              <a:ext cx="104" cy="178"/>
            </a:xfrm>
            <a:custGeom>
              <a:avLst/>
              <a:gdLst>
                <a:gd name="T0" fmla="*/ 0 w 652"/>
                <a:gd name="T1" fmla="*/ 4 h 1130"/>
                <a:gd name="T2" fmla="*/ 2 w 652"/>
                <a:gd name="T3" fmla="*/ 2 h 1130"/>
                <a:gd name="T4" fmla="*/ 3 w 652"/>
                <a:gd name="T5" fmla="*/ 0 h 1130"/>
                <a:gd name="T6" fmla="*/ 0 60000 65536"/>
                <a:gd name="T7" fmla="*/ 0 60000 65536"/>
                <a:gd name="T8" fmla="*/ 0 60000 65536"/>
                <a:gd name="T9" fmla="*/ 0 w 652"/>
                <a:gd name="T10" fmla="*/ 0 h 1130"/>
                <a:gd name="T11" fmla="*/ 652 w 652"/>
                <a:gd name="T12" fmla="*/ 1130 h 1130"/>
              </a:gdLst>
              <a:ahLst/>
              <a:cxnLst>
                <a:cxn ang="T6">
                  <a:pos x="T0" y="T1"/>
                </a:cxn>
                <a:cxn ang="T7">
                  <a:pos x="T2" y="T3"/>
                </a:cxn>
                <a:cxn ang="T8">
                  <a:pos x="T4" y="T5"/>
                </a:cxn>
              </a:cxnLst>
              <a:rect l="T9" t="T10" r="T11" b="T12"/>
              <a:pathLst>
                <a:path w="652" h="1130">
                  <a:moveTo>
                    <a:pt x="0" y="1130"/>
                  </a:moveTo>
                  <a:lnTo>
                    <a:pt x="388" y="600"/>
                  </a:lnTo>
                  <a:lnTo>
                    <a:pt x="65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827" name="Freeform 98">
              <a:extLst>
                <a:ext uri="{FF2B5EF4-FFF2-40B4-BE49-F238E27FC236}">
                  <a16:creationId xmlns:a16="http://schemas.microsoft.com/office/drawing/2014/main" id="{3B0D6045-C237-4FB1-B2EA-4C8740CED799}"/>
                </a:ext>
              </a:extLst>
            </p:cNvPr>
            <p:cNvSpPr>
              <a:spLocks noChangeAspect="1"/>
            </p:cNvSpPr>
            <p:nvPr/>
          </p:nvSpPr>
          <p:spPr bwMode="auto">
            <a:xfrm>
              <a:off x="2056" y="1527"/>
              <a:ext cx="104" cy="177"/>
            </a:xfrm>
            <a:custGeom>
              <a:avLst/>
              <a:gdLst>
                <a:gd name="T0" fmla="*/ 3 w 652"/>
                <a:gd name="T1" fmla="*/ 4 h 1129"/>
                <a:gd name="T2" fmla="*/ 2 w 652"/>
                <a:gd name="T3" fmla="*/ 2 h 1129"/>
                <a:gd name="T4" fmla="*/ 0 w 652"/>
                <a:gd name="T5" fmla="*/ 0 h 1129"/>
                <a:gd name="T6" fmla="*/ 0 60000 65536"/>
                <a:gd name="T7" fmla="*/ 0 60000 65536"/>
                <a:gd name="T8" fmla="*/ 0 60000 65536"/>
                <a:gd name="T9" fmla="*/ 0 w 652"/>
                <a:gd name="T10" fmla="*/ 0 h 1129"/>
                <a:gd name="T11" fmla="*/ 652 w 652"/>
                <a:gd name="T12" fmla="*/ 1129 h 1129"/>
              </a:gdLst>
              <a:ahLst/>
              <a:cxnLst>
                <a:cxn ang="T6">
                  <a:pos x="T0" y="T1"/>
                </a:cxn>
                <a:cxn ang="T7">
                  <a:pos x="T2" y="T3"/>
                </a:cxn>
                <a:cxn ang="T8">
                  <a:pos x="T4" y="T5"/>
                </a:cxn>
              </a:cxnLst>
              <a:rect l="T9" t="T10" r="T11" b="T12"/>
              <a:pathLst>
                <a:path w="652" h="1129">
                  <a:moveTo>
                    <a:pt x="652" y="1129"/>
                  </a:moveTo>
                  <a:lnTo>
                    <a:pt x="388" y="528"/>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828" name="Freeform 99">
              <a:extLst>
                <a:ext uri="{FF2B5EF4-FFF2-40B4-BE49-F238E27FC236}">
                  <a16:creationId xmlns:a16="http://schemas.microsoft.com/office/drawing/2014/main" id="{B58C1FF5-DC61-42B4-861E-A7BC510CEDA4}"/>
                </a:ext>
              </a:extLst>
            </p:cNvPr>
            <p:cNvSpPr>
              <a:spLocks noChangeAspect="1"/>
            </p:cNvSpPr>
            <p:nvPr/>
          </p:nvSpPr>
          <p:spPr bwMode="auto">
            <a:xfrm rot="1962119">
              <a:off x="1887" y="1516"/>
              <a:ext cx="34" cy="100"/>
            </a:xfrm>
            <a:custGeom>
              <a:avLst/>
              <a:gdLst>
                <a:gd name="T0" fmla="*/ 0 w 216"/>
                <a:gd name="T1" fmla="*/ 0 h 863"/>
                <a:gd name="T2" fmla="*/ 0 w 216"/>
                <a:gd name="T3" fmla="*/ 1 h 863"/>
                <a:gd name="T4" fmla="*/ 1 w 216"/>
                <a:gd name="T5" fmla="*/ 1 h 863"/>
                <a:gd name="T6" fmla="*/ 0 w 216"/>
                <a:gd name="T7" fmla="*/ 0 h 863"/>
                <a:gd name="T8" fmla="*/ 0 60000 65536"/>
                <a:gd name="T9" fmla="*/ 0 60000 65536"/>
                <a:gd name="T10" fmla="*/ 0 60000 65536"/>
                <a:gd name="T11" fmla="*/ 0 60000 65536"/>
                <a:gd name="T12" fmla="*/ 0 w 216"/>
                <a:gd name="T13" fmla="*/ 0 h 863"/>
                <a:gd name="T14" fmla="*/ 216 w 216"/>
                <a:gd name="T15" fmla="*/ 863 h 863"/>
              </a:gdLst>
              <a:ahLst/>
              <a:cxnLst>
                <a:cxn ang="T8">
                  <a:pos x="T0" y="T1"/>
                </a:cxn>
                <a:cxn ang="T9">
                  <a:pos x="T2" y="T3"/>
                </a:cxn>
                <a:cxn ang="T10">
                  <a:pos x="T4" y="T5"/>
                </a:cxn>
                <a:cxn ang="T11">
                  <a:pos x="T6" y="T7"/>
                </a:cxn>
              </a:cxnLst>
              <a:rect l="T12" t="T13" r="T14" b="T15"/>
              <a:pathLst>
                <a:path w="216" h="863">
                  <a:moveTo>
                    <a:pt x="108" y="0"/>
                  </a:moveTo>
                  <a:lnTo>
                    <a:pt x="0" y="863"/>
                  </a:lnTo>
                  <a:lnTo>
                    <a:pt x="216" y="863"/>
                  </a:lnTo>
                  <a:lnTo>
                    <a:pt x="108" y="0"/>
                  </a:lnTo>
                  <a:close/>
                </a:path>
              </a:pathLst>
            </a:custGeom>
            <a:solidFill>
              <a:srgbClr val="000000"/>
            </a:solidFill>
            <a:ln>
              <a:noFill/>
            </a:ln>
            <a:extLst>
              <a:ext uri="{91240B29-F687-4F45-9708-019B960494DF}">
                <a14:hiddenLine xmlns:a14="http://schemas.microsoft.com/office/drawing/2010/main" w="6350">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829" name="Freeform 100">
              <a:extLst>
                <a:ext uri="{FF2B5EF4-FFF2-40B4-BE49-F238E27FC236}">
                  <a16:creationId xmlns:a16="http://schemas.microsoft.com/office/drawing/2014/main" id="{83B0D84E-1E9B-4D7D-A464-B42F4B5CB044}"/>
                </a:ext>
              </a:extLst>
            </p:cNvPr>
            <p:cNvSpPr>
              <a:spLocks noChangeAspect="1"/>
            </p:cNvSpPr>
            <p:nvPr/>
          </p:nvSpPr>
          <p:spPr bwMode="auto">
            <a:xfrm rot="-8390698">
              <a:off x="1477" y="2096"/>
              <a:ext cx="32" cy="99"/>
            </a:xfrm>
            <a:custGeom>
              <a:avLst/>
              <a:gdLst>
                <a:gd name="T0" fmla="*/ 0 w 216"/>
                <a:gd name="T1" fmla="*/ 0 h 863"/>
                <a:gd name="T2" fmla="*/ 0 w 216"/>
                <a:gd name="T3" fmla="*/ 1 h 863"/>
                <a:gd name="T4" fmla="*/ 1 w 216"/>
                <a:gd name="T5" fmla="*/ 1 h 863"/>
                <a:gd name="T6" fmla="*/ 0 w 216"/>
                <a:gd name="T7" fmla="*/ 0 h 863"/>
                <a:gd name="T8" fmla="*/ 0 60000 65536"/>
                <a:gd name="T9" fmla="*/ 0 60000 65536"/>
                <a:gd name="T10" fmla="*/ 0 60000 65536"/>
                <a:gd name="T11" fmla="*/ 0 60000 65536"/>
                <a:gd name="T12" fmla="*/ 0 w 216"/>
                <a:gd name="T13" fmla="*/ 0 h 863"/>
                <a:gd name="T14" fmla="*/ 216 w 216"/>
                <a:gd name="T15" fmla="*/ 863 h 863"/>
              </a:gdLst>
              <a:ahLst/>
              <a:cxnLst>
                <a:cxn ang="T8">
                  <a:pos x="T0" y="T1"/>
                </a:cxn>
                <a:cxn ang="T9">
                  <a:pos x="T2" y="T3"/>
                </a:cxn>
                <a:cxn ang="T10">
                  <a:pos x="T4" y="T5"/>
                </a:cxn>
                <a:cxn ang="T11">
                  <a:pos x="T6" y="T7"/>
                </a:cxn>
              </a:cxnLst>
              <a:rect l="T12" t="T13" r="T14" b="T15"/>
              <a:pathLst>
                <a:path w="216" h="863">
                  <a:moveTo>
                    <a:pt x="108" y="0"/>
                  </a:moveTo>
                  <a:lnTo>
                    <a:pt x="0" y="863"/>
                  </a:lnTo>
                  <a:lnTo>
                    <a:pt x="216" y="863"/>
                  </a:lnTo>
                  <a:lnTo>
                    <a:pt x="108" y="0"/>
                  </a:lnTo>
                  <a:close/>
                </a:path>
              </a:pathLst>
            </a:custGeom>
            <a:solidFill>
              <a:srgbClr val="000000"/>
            </a:solidFill>
            <a:ln>
              <a:noFill/>
            </a:ln>
            <a:extLst>
              <a:ext uri="{91240B29-F687-4F45-9708-019B960494DF}">
                <a14:hiddenLine xmlns:a14="http://schemas.microsoft.com/office/drawing/2010/main" w="6350">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830" name="Freeform 101">
              <a:extLst>
                <a:ext uri="{FF2B5EF4-FFF2-40B4-BE49-F238E27FC236}">
                  <a16:creationId xmlns:a16="http://schemas.microsoft.com/office/drawing/2014/main" id="{34125FF0-E178-452E-A95E-78861C67BA86}"/>
                </a:ext>
              </a:extLst>
            </p:cNvPr>
            <p:cNvSpPr>
              <a:spLocks noChangeAspect="1"/>
            </p:cNvSpPr>
            <p:nvPr/>
          </p:nvSpPr>
          <p:spPr bwMode="auto">
            <a:xfrm rot="-5400000">
              <a:off x="1844" y="1029"/>
              <a:ext cx="32" cy="102"/>
            </a:xfrm>
            <a:custGeom>
              <a:avLst/>
              <a:gdLst>
                <a:gd name="T0" fmla="*/ 0 w 185"/>
                <a:gd name="T1" fmla="*/ 3 h 556"/>
                <a:gd name="T2" fmla="*/ 1 w 185"/>
                <a:gd name="T3" fmla="*/ 3 h 556"/>
                <a:gd name="T4" fmla="*/ 1 w 185"/>
                <a:gd name="T5" fmla="*/ 0 h 556"/>
                <a:gd name="T6" fmla="*/ 0 w 185"/>
                <a:gd name="T7" fmla="*/ 3 h 556"/>
                <a:gd name="T8" fmla="*/ 0 60000 65536"/>
                <a:gd name="T9" fmla="*/ 0 60000 65536"/>
                <a:gd name="T10" fmla="*/ 0 60000 65536"/>
                <a:gd name="T11" fmla="*/ 0 60000 65536"/>
                <a:gd name="T12" fmla="*/ 0 w 185"/>
                <a:gd name="T13" fmla="*/ 0 h 556"/>
                <a:gd name="T14" fmla="*/ 185 w 185"/>
                <a:gd name="T15" fmla="*/ 556 h 556"/>
              </a:gdLst>
              <a:ahLst/>
              <a:cxnLst>
                <a:cxn ang="T8">
                  <a:pos x="T0" y="T1"/>
                </a:cxn>
                <a:cxn ang="T9">
                  <a:pos x="T2" y="T3"/>
                </a:cxn>
                <a:cxn ang="T10">
                  <a:pos x="T4" y="T5"/>
                </a:cxn>
                <a:cxn ang="T11">
                  <a:pos x="T6" y="T7"/>
                </a:cxn>
              </a:cxnLst>
              <a:rect l="T12" t="T13" r="T14" b="T15"/>
              <a:pathLst>
                <a:path w="185" h="556">
                  <a:moveTo>
                    <a:pt x="0" y="556"/>
                  </a:moveTo>
                  <a:lnTo>
                    <a:pt x="185" y="556"/>
                  </a:lnTo>
                  <a:lnTo>
                    <a:pt x="93" y="0"/>
                  </a:lnTo>
                  <a:lnTo>
                    <a:pt x="0" y="556"/>
                  </a:lnTo>
                  <a:close/>
                </a:path>
              </a:pathLst>
            </a:custGeom>
            <a:solidFill>
              <a:srgbClr val="000000"/>
            </a:solidFill>
            <a:ln>
              <a:noFill/>
            </a:ln>
            <a:extLst>
              <a:ext uri="{91240B29-F687-4F45-9708-019B960494DF}">
                <a14:hiddenLine xmlns:a14="http://schemas.microsoft.com/office/drawing/2010/main" w="6350">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831" name="Freeform 102">
              <a:extLst>
                <a:ext uri="{FF2B5EF4-FFF2-40B4-BE49-F238E27FC236}">
                  <a16:creationId xmlns:a16="http://schemas.microsoft.com/office/drawing/2014/main" id="{4329B262-4A22-46AF-B51E-DA2E2D3101CC}"/>
                </a:ext>
              </a:extLst>
            </p:cNvPr>
            <p:cNvSpPr>
              <a:spLocks noChangeAspect="1"/>
            </p:cNvSpPr>
            <p:nvPr/>
          </p:nvSpPr>
          <p:spPr bwMode="auto">
            <a:xfrm rot="5400000">
              <a:off x="1534" y="1029"/>
              <a:ext cx="31" cy="101"/>
            </a:xfrm>
            <a:custGeom>
              <a:avLst/>
              <a:gdLst>
                <a:gd name="T0" fmla="*/ 0 w 185"/>
                <a:gd name="T1" fmla="*/ 3 h 556"/>
                <a:gd name="T2" fmla="*/ 1 w 185"/>
                <a:gd name="T3" fmla="*/ 3 h 556"/>
                <a:gd name="T4" fmla="*/ 1 w 185"/>
                <a:gd name="T5" fmla="*/ 0 h 556"/>
                <a:gd name="T6" fmla="*/ 0 w 185"/>
                <a:gd name="T7" fmla="*/ 3 h 556"/>
                <a:gd name="T8" fmla="*/ 0 60000 65536"/>
                <a:gd name="T9" fmla="*/ 0 60000 65536"/>
                <a:gd name="T10" fmla="*/ 0 60000 65536"/>
                <a:gd name="T11" fmla="*/ 0 60000 65536"/>
                <a:gd name="T12" fmla="*/ 0 w 185"/>
                <a:gd name="T13" fmla="*/ 0 h 556"/>
                <a:gd name="T14" fmla="*/ 185 w 185"/>
                <a:gd name="T15" fmla="*/ 556 h 556"/>
              </a:gdLst>
              <a:ahLst/>
              <a:cxnLst>
                <a:cxn ang="T8">
                  <a:pos x="T0" y="T1"/>
                </a:cxn>
                <a:cxn ang="T9">
                  <a:pos x="T2" y="T3"/>
                </a:cxn>
                <a:cxn ang="T10">
                  <a:pos x="T4" y="T5"/>
                </a:cxn>
                <a:cxn ang="T11">
                  <a:pos x="T6" y="T7"/>
                </a:cxn>
              </a:cxnLst>
              <a:rect l="T12" t="T13" r="T14" b="T15"/>
              <a:pathLst>
                <a:path w="185" h="556">
                  <a:moveTo>
                    <a:pt x="0" y="556"/>
                  </a:moveTo>
                  <a:lnTo>
                    <a:pt x="185" y="556"/>
                  </a:lnTo>
                  <a:lnTo>
                    <a:pt x="93" y="0"/>
                  </a:lnTo>
                  <a:lnTo>
                    <a:pt x="0" y="556"/>
                  </a:lnTo>
                  <a:close/>
                </a:path>
              </a:pathLst>
            </a:custGeom>
            <a:solidFill>
              <a:srgbClr val="000000"/>
            </a:solidFill>
            <a:ln>
              <a:noFill/>
            </a:ln>
            <a:extLst>
              <a:ext uri="{91240B29-F687-4F45-9708-019B960494DF}">
                <a14:hiddenLine xmlns:a14="http://schemas.microsoft.com/office/drawing/2010/main" w="6350">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832" name="Line 103">
              <a:extLst>
                <a:ext uri="{FF2B5EF4-FFF2-40B4-BE49-F238E27FC236}">
                  <a16:creationId xmlns:a16="http://schemas.microsoft.com/office/drawing/2014/main" id="{C4AD0C75-5A92-42BA-9C9E-DBA09032BF98}"/>
                </a:ext>
              </a:extLst>
            </p:cNvPr>
            <p:cNvSpPr>
              <a:spLocks noChangeAspect="1" noChangeShapeType="1"/>
            </p:cNvSpPr>
            <p:nvPr/>
          </p:nvSpPr>
          <p:spPr bwMode="auto">
            <a:xfrm>
              <a:off x="1880" y="1848"/>
              <a:ext cx="44"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3" name="Line 104">
              <a:extLst>
                <a:ext uri="{FF2B5EF4-FFF2-40B4-BE49-F238E27FC236}">
                  <a16:creationId xmlns:a16="http://schemas.microsoft.com/office/drawing/2014/main" id="{A992D250-F290-4A8D-B42C-06BE98BD8CC3}"/>
                </a:ext>
              </a:extLst>
            </p:cNvPr>
            <p:cNvSpPr>
              <a:spLocks noChangeAspect="1" noChangeShapeType="1"/>
            </p:cNvSpPr>
            <p:nvPr/>
          </p:nvSpPr>
          <p:spPr bwMode="auto">
            <a:xfrm>
              <a:off x="1952" y="1851"/>
              <a:ext cx="249"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4" name="Line 105">
              <a:extLst>
                <a:ext uri="{FF2B5EF4-FFF2-40B4-BE49-F238E27FC236}">
                  <a16:creationId xmlns:a16="http://schemas.microsoft.com/office/drawing/2014/main" id="{5909901A-C830-45EC-A17D-ACF191F3F611}"/>
                </a:ext>
              </a:extLst>
            </p:cNvPr>
            <p:cNvSpPr>
              <a:spLocks noChangeAspect="1" noChangeShapeType="1"/>
            </p:cNvSpPr>
            <p:nvPr/>
          </p:nvSpPr>
          <p:spPr bwMode="auto">
            <a:xfrm flipV="1">
              <a:off x="1705" y="1641"/>
              <a:ext cx="0" cy="35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5" name="Line 106">
              <a:extLst>
                <a:ext uri="{FF2B5EF4-FFF2-40B4-BE49-F238E27FC236}">
                  <a16:creationId xmlns:a16="http://schemas.microsoft.com/office/drawing/2014/main" id="{CF522BCC-789B-4BD2-82A6-2E6DEC23070F}"/>
                </a:ext>
              </a:extLst>
            </p:cNvPr>
            <p:cNvSpPr>
              <a:spLocks noChangeAspect="1" noChangeShapeType="1"/>
            </p:cNvSpPr>
            <p:nvPr/>
          </p:nvSpPr>
          <p:spPr bwMode="auto">
            <a:xfrm flipV="1">
              <a:off x="1702" y="1555"/>
              <a:ext cx="1" cy="4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6" name="Line 107">
              <a:extLst>
                <a:ext uri="{FF2B5EF4-FFF2-40B4-BE49-F238E27FC236}">
                  <a16:creationId xmlns:a16="http://schemas.microsoft.com/office/drawing/2014/main" id="{5494C323-3296-4B3F-A9B9-1549DB80AC18}"/>
                </a:ext>
              </a:extLst>
            </p:cNvPr>
            <p:cNvSpPr>
              <a:spLocks noChangeAspect="1" noChangeShapeType="1"/>
            </p:cNvSpPr>
            <p:nvPr/>
          </p:nvSpPr>
          <p:spPr bwMode="auto">
            <a:xfrm>
              <a:off x="823" y="1070"/>
              <a:ext cx="10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7" name="Line 108">
              <a:extLst>
                <a:ext uri="{FF2B5EF4-FFF2-40B4-BE49-F238E27FC236}">
                  <a16:creationId xmlns:a16="http://schemas.microsoft.com/office/drawing/2014/main" id="{C7797F05-6318-4186-8C1B-E0C4A2F1B3E9}"/>
                </a:ext>
              </a:extLst>
            </p:cNvPr>
            <p:cNvSpPr>
              <a:spLocks noChangeAspect="1" noChangeShapeType="1"/>
            </p:cNvSpPr>
            <p:nvPr/>
          </p:nvSpPr>
          <p:spPr bwMode="auto">
            <a:xfrm>
              <a:off x="846" y="1094"/>
              <a:ext cx="6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8" name="Line 109">
              <a:extLst>
                <a:ext uri="{FF2B5EF4-FFF2-40B4-BE49-F238E27FC236}">
                  <a16:creationId xmlns:a16="http://schemas.microsoft.com/office/drawing/2014/main" id="{051EE806-BDE7-40FE-8232-1DAD992397C5}"/>
                </a:ext>
              </a:extLst>
            </p:cNvPr>
            <p:cNvSpPr>
              <a:spLocks noChangeAspect="1" noChangeShapeType="1"/>
            </p:cNvSpPr>
            <p:nvPr/>
          </p:nvSpPr>
          <p:spPr bwMode="auto">
            <a:xfrm>
              <a:off x="846" y="1046"/>
              <a:ext cx="6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9" name="Line 110">
              <a:extLst>
                <a:ext uri="{FF2B5EF4-FFF2-40B4-BE49-F238E27FC236}">
                  <a16:creationId xmlns:a16="http://schemas.microsoft.com/office/drawing/2014/main" id="{9B063314-DBEC-4BAF-9DDB-1934B57B3476}"/>
                </a:ext>
              </a:extLst>
            </p:cNvPr>
            <p:cNvSpPr>
              <a:spLocks noChangeAspect="1" noChangeShapeType="1"/>
            </p:cNvSpPr>
            <p:nvPr/>
          </p:nvSpPr>
          <p:spPr bwMode="auto">
            <a:xfrm>
              <a:off x="800" y="990"/>
              <a:ext cx="156"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0" name="Line 111">
              <a:extLst>
                <a:ext uri="{FF2B5EF4-FFF2-40B4-BE49-F238E27FC236}">
                  <a16:creationId xmlns:a16="http://schemas.microsoft.com/office/drawing/2014/main" id="{C6207D70-16EF-4CC6-B198-15A7060FA626}"/>
                </a:ext>
              </a:extLst>
            </p:cNvPr>
            <p:cNvSpPr>
              <a:spLocks noChangeAspect="1" noChangeShapeType="1"/>
            </p:cNvSpPr>
            <p:nvPr/>
          </p:nvSpPr>
          <p:spPr bwMode="auto">
            <a:xfrm flipV="1">
              <a:off x="956" y="990"/>
              <a:ext cx="0" cy="16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1" name="Line 112">
              <a:extLst>
                <a:ext uri="{FF2B5EF4-FFF2-40B4-BE49-F238E27FC236}">
                  <a16:creationId xmlns:a16="http://schemas.microsoft.com/office/drawing/2014/main" id="{3F66286E-F06F-489F-B9F4-9069B5777464}"/>
                </a:ext>
              </a:extLst>
            </p:cNvPr>
            <p:cNvSpPr>
              <a:spLocks noChangeAspect="1" noChangeShapeType="1"/>
            </p:cNvSpPr>
            <p:nvPr/>
          </p:nvSpPr>
          <p:spPr bwMode="auto">
            <a:xfrm flipH="1">
              <a:off x="800" y="1150"/>
              <a:ext cx="15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2" name="Line 113">
              <a:extLst>
                <a:ext uri="{FF2B5EF4-FFF2-40B4-BE49-F238E27FC236}">
                  <a16:creationId xmlns:a16="http://schemas.microsoft.com/office/drawing/2014/main" id="{96E85AB6-86BA-414E-AD66-0E7F01F0AA0D}"/>
                </a:ext>
              </a:extLst>
            </p:cNvPr>
            <p:cNvSpPr>
              <a:spLocks noChangeAspect="1" noChangeShapeType="1"/>
            </p:cNvSpPr>
            <p:nvPr/>
          </p:nvSpPr>
          <p:spPr bwMode="auto">
            <a:xfrm>
              <a:off x="800" y="990"/>
              <a:ext cx="1" cy="16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3" name="Line 114">
              <a:extLst>
                <a:ext uri="{FF2B5EF4-FFF2-40B4-BE49-F238E27FC236}">
                  <a16:creationId xmlns:a16="http://schemas.microsoft.com/office/drawing/2014/main" id="{8AC04A63-FCEF-4B23-B9A5-0129BB009E87}"/>
                </a:ext>
              </a:extLst>
            </p:cNvPr>
            <p:cNvSpPr>
              <a:spLocks noChangeAspect="1" noChangeShapeType="1"/>
            </p:cNvSpPr>
            <p:nvPr/>
          </p:nvSpPr>
          <p:spPr bwMode="auto">
            <a:xfrm flipV="1">
              <a:off x="1250" y="990"/>
              <a:ext cx="1" cy="16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4" name="Line 115">
              <a:extLst>
                <a:ext uri="{FF2B5EF4-FFF2-40B4-BE49-F238E27FC236}">
                  <a16:creationId xmlns:a16="http://schemas.microsoft.com/office/drawing/2014/main" id="{3B5B5BEB-D60C-46D3-BEA5-35541FA42A96}"/>
                </a:ext>
              </a:extLst>
            </p:cNvPr>
            <p:cNvSpPr>
              <a:spLocks noChangeAspect="1" noChangeShapeType="1"/>
            </p:cNvSpPr>
            <p:nvPr/>
          </p:nvSpPr>
          <p:spPr bwMode="auto">
            <a:xfrm flipV="1">
              <a:off x="1371" y="990"/>
              <a:ext cx="1" cy="16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5" name="Line 116">
              <a:extLst>
                <a:ext uri="{FF2B5EF4-FFF2-40B4-BE49-F238E27FC236}">
                  <a16:creationId xmlns:a16="http://schemas.microsoft.com/office/drawing/2014/main" id="{C6A6AD66-D9B8-4534-A354-ED07712C7ADE}"/>
                </a:ext>
              </a:extLst>
            </p:cNvPr>
            <p:cNvSpPr>
              <a:spLocks noChangeAspect="1" noChangeShapeType="1"/>
            </p:cNvSpPr>
            <p:nvPr/>
          </p:nvSpPr>
          <p:spPr bwMode="auto">
            <a:xfrm>
              <a:off x="956" y="990"/>
              <a:ext cx="41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6" name="Line 117">
              <a:extLst>
                <a:ext uri="{FF2B5EF4-FFF2-40B4-BE49-F238E27FC236}">
                  <a16:creationId xmlns:a16="http://schemas.microsoft.com/office/drawing/2014/main" id="{9C6485B6-A3C1-4A40-8815-8BB3EE74E929}"/>
                </a:ext>
              </a:extLst>
            </p:cNvPr>
            <p:cNvSpPr>
              <a:spLocks noChangeAspect="1" noChangeShapeType="1"/>
            </p:cNvSpPr>
            <p:nvPr/>
          </p:nvSpPr>
          <p:spPr bwMode="auto">
            <a:xfrm>
              <a:off x="956" y="1150"/>
              <a:ext cx="41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47" name="Rectangle 118">
              <a:extLst>
                <a:ext uri="{FF2B5EF4-FFF2-40B4-BE49-F238E27FC236}">
                  <a16:creationId xmlns:a16="http://schemas.microsoft.com/office/drawing/2014/main" id="{64052D5D-5F3B-42CB-9D52-139C1A03318E}"/>
                </a:ext>
              </a:extLst>
            </p:cNvPr>
            <p:cNvSpPr>
              <a:spLocks noChangeAspect="1" noChangeArrowheads="1"/>
            </p:cNvSpPr>
            <p:nvPr/>
          </p:nvSpPr>
          <p:spPr bwMode="auto">
            <a:xfrm>
              <a:off x="1276" y="1015"/>
              <a:ext cx="5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i="1">
                  <a:solidFill>
                    <a:srgbClr val="000000"/>
                  </a:solidFill>
                </a:rPr>
                <a:t>A</a:t>
              </a:r>
              <a:endParaRPr lang="en-US" altLang="zh-CN" sz="1200">
                <a:latin typeface="Arial" panose="020B0604020202020204" pitchFamily="34" charset="0"/>
              </a:endParaRPr>
            </a:p>
          </p:txBody>
        </p:sp>
        <p:sp>
          <p:nvSpPr>
            <p:cNvPr id="26848" name="Rectangle 119">
              <a:extLst>
                <a:ext uri="{FF2B5EF4-FFF2-40B4-BE49-F238E27FC236}">
                  <a16:creationId xmlns:a16="http://schemas.microsoft.com/office/drawing/2014/main" id="{287C822E-A4B0-40F5-AD32-6A33C0F8084C}"/>
                </a:ext>
              </a:extLst>
            </p:cNvPr>
            <p:cNvSpPr>
              <a:spLocks noChangeAspect="1" noChangeArrowheads="1"/>
            </p:cNvSpPr>
            <p:nvPr/>
          </p:nvSpPr>
          <p:spPr bwMode="auto">
            <a:xfrm>
              <a:off x="991" y="1015"/>
              <a:ext cx="34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a:solidFill>
                    <a:srgbClr val="000000"/>
                  </a:solidFill>
                </a:rPr>
                <a:t>0.015</a:t>
              </a:r>
              <a:endParaRPr lang="en-US" altLang="zh-CN" sz="1200">
                <a:latin typeface="Arial" panose="020B0604020202020204" pitchFamily="34" charset="0"/>
              </a:endParaRPr>
            </a:p>
          </p:txBody>
        </p:sp>
      </p:grpSp>
      <p:grpSp>
        <p:nvGrpSpPr>
          <p:cNvPr id="26627" name="Group 120">
            <a:extLst>
              <a:ext uri="{FF2B5EF4-FFF2-40B4-BE49-F238E27FC236}">
                <a16:creationId xmlns:a16="http://schemas.microsoft.com/office/drawing/2014/main" id="{F1AE4DE4-EBD8-4641-ADD8-C927D2201769}"/>
              </a:ext>
            </a:extLst>
          </p:cNvPr>
          <p:cNvGrpSpPr>
            <a:grpSpLocks noChangeAspect="1"/>
          </p:cNvGrpSpPr>
          <p:nvPr/>
        </p:nvGrpSpPr>
        <p:grpSpPr bwMode="auto">
          <a:xfrm>
            <a:off x="6248400" y="2492376"/>
            <a:ext cx="4267200" cy="3794125"/>
            <a:chOff x="3012" y="709"/>
            <a:chExt cx="2172" cy="1931"/>
          </a:xfrm>
        </p:grpSpPr>
        <p:sp>
          <p:nvSpPr>
            <p:cNvPr id="26630" name="Oval 121">
              <a:extLst>
                <a:ext uri="{FF2B5EF4-FFF2-40B4-BE49-F238E27FC236}">
                  <a16:creationId xmlns:a16="http://schemas.microsoft.com/office/drawing/2014/main" id="{C303C350-EDCA-488C-9476-A725D17C5C03}"/>
                </a:ext>
              </a:extLst>
            </p:cNvPr>
            <p:cNvSpPr>
              <a:spLocks noChangeAspect="1" noChangeArrowheads="1"/>
            </p:cNvSpPr>
            <p:nvPr/>
          </p:nvSpPr>
          <p:spPr bwMode="auto">
            <a:xfrm>
              <a:off x="3533" y="2251"/>
              <a:ext cx="130" cy="120"/>
            </a:xfrm>
            <a:prstGeom prst="ellipse">
              <a:avLst/>
            </a:prstGeom>
            <a:solidFill>
              <a:srgbClr val="FFFFFF"/>
            </a:solidFill>
            <a:ln w="6350">
              <a:solidFill>
                <a:srgbClr val="000000"/>
              </a:solidFill>
              <a:round/>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31" name="Rectangle 122">
              <a:extLst>
                <a:ext uri="{FF2B5EF4-FFF2-40B4-BE49-F238E27FC236}">
                  <a16:creationId xmlns:a16="http://schemas.microsoft.com/office/drawing/2014/main" id="{2B640E58-12D3-4819-BA6C-F1E5F026AE99}"/>
                </a:ext>
              </a:extLst>
            </p:cNvPr>
            <p:cNvSpPr>
              <a:spLocks noChangeAspect="1" noChangeArrowheads="1"/>
            </p:cNvSpPr>
            <p:nvPr/>
          </p:nvSpPr>
          <p:spPr bwMode="auto">
            <a:xfrm>
              <a:off x="3274" y="2260"/>
              <a:ext cx="374"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i="1">
                  <a:sym typeface="Symbol" panose="05050102010706020507" pitchFamily="18" charset="2"/>
                </a:rPr>
                <a:t></a:t>
              </a:r>
              <a:r>
                <a:rPr lang="en-US" altLang="zh-CN" sz="1200">
                  <a:solidFill>
                    <a:srgbClr val="000000"/>
                  </a:solidFill>
                </a:rPr>
                <a:t>28h7</a:t>
              </a:r>
              <a:endParaRPr lang="en-US" altLang="zh-CN" sz="1200">
                <a:latin typeface="Arial" panose="020B0604020202020204" pitchFamily="34" charset="0"/>
              </a:endParaRPr>
            </a:p>
          </p:txBody>
        </p:sp>
        <p:sp>
          <p:nvSpPr>
            <p:cNvPr id="26632" name="Rectangle 123">
              <a:extLst>
                <a:ext uri="{FF2B5EF4-FFF2-40B4-BE49-F238E27FC236}">
                  <a16:creationId xmlns:a16="http://schemas.microsoft.com/office/drawing/2014/main" id="{473A197C-66A1-4AF1-9AB2-35A9D0760B5F}"/>
                </a:ext>
              </a:extLst>
            </p:cNvPr>
            <p:cNvSpPr>
              <a:spLocks noChangeAspect="1" noChangeArrowheads="1"/>
            </p:cNvSpPr>
            <p:nvPr/>
          </p:nvSpPr>
          <p:spPr bwMode="auto">
            <a:xfrm rot="-5416520">
              <a:off x="2922" y="1577"/>
              <a:ext cx="38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i="1">
                  <a:sym typeface="Symbol" panose="05050102010706020507" pitchFamily="18" charset="2"/>
                </a:rPr>
                <a:t></a:t>
              </a:r>
              <a:r>
                <a:rPr lang="en-US" altLang="zh-CN" sz="1200">
                  <a:solidFill>
                    <a:srgbClr val="000000"/>
                  </a:solidFill>
                </a:rPr>
                <a:t>34a11</a:t>
              </a:r>
              <a:endParaRPr lang="en-US" altLang="zh-CN" sz="1200">
                <a:latin typeface="Arial" panose="020B0604020202020204" pitchFamily="34" charset="0"/>
              </a:endParaRPr>
            </a:p>
          </p:txBody>
        </p:sp>
        <p:pic>
          <p:nvPicPr>
            <p:cNvPr id="26633" name="Picture 124">
              <a:extLst>
                <a:ext uri="{FF2B5EF4-FFF2-40B4-BE49-F238E27FC236}">
                  <a16:creationId xmlns:a16="http://schemas.microsoft.com/office/drawing/2014/main" id="{C6B5E4B2-4AC3-44F2-82DB-B7433EA69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5" y="2124"/>
              <a:ext cx="16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4" name="Line 125">
              <a:extLst>
                <a:ext uri="{FF2B5EF4-FFF2-40B4-BE49-F238E27FC236}">
                  <a16:creationId xmlns:a16="http://schemas.microsoft.com/office/drawing/2014/main" id="{C945192A-907F-4D67-9113-5585B1A7810F}"/>
                </a:ext>
              </a:extLst>
            </p:cNvPr>
            <p:cNvSpPr>
              <a:spLocks noChangeAspect="1" noChangeShapeType="1"/>
            </p:cNvSpPr>
            <p:nvPr/>
          </p:nvSpPr>
          <p:spPr bwMode="auto">
            <a:xfrm>
              <a:off x="4427" y="970"/>
              <a:ext cx="86"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5" name="Line 126">
              <a:extLst>
                <a:ext uri="{FF2B5EF4-FFF2-40B4-BE49-F238E27FC236}">
                  <a16:creationId xmlns:a16="http://schemas.microsoft.com/office/drawing/2014/main" id="{41DF526C-FCB4-4F05-9E48-F5BD7F127D2F}"/>
                </a:ext>
              </a:extLst>
            </p:cNvPr>
            <p:cNvSpPr>
              <a:spLocks noChangeAspect="1" noChangeShapeType="1"/>
            </p:cNvSpPr>
            <p:nvPr/>
          </p:nvSpPr>
          <p:spPr bwMode="auto">
            <a:xfrm>
              <a:off x="4023" y="970"/>
              <a:ext cx="404"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6" name="Line 127">
              <a:extLst>
                <a:ext uri="{FF2B5EF4-FFF2-40B4-BE49-F238E27FC236}">
                  <a16:creationId xmlns:a16="http://schemas.microsoft.com/office/drawing/2014/main" id="{27774D24-BBAB-4E67-9035-D2B68946232D}"/>
                </a:ext>
              </a:extLst>
            </p:cNvPr>
            <p:cNvSpPr>
              <a:spLocks noChangeAspect="1" noChangeShapeType="1"/>
            </p:cNvSpPr>
            <p:nvPr/>
          </p:nvSpPr>
          <p:spPr bwMode="auto">
            <a:xfrm flipH="1">
              <a:off x="3802" y="970"/>
              <a:ext cx="20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7" name="Line 128">
              <a:extLst>
                <a:ext uri="{FF2B5EF4-FFF2-40B4-BE49-F238E27FC236}">
                  <a16:creationId xmlns:a16="http://schemas.microsoft.com/office/drawing/2014/main" id="{66FD905C-B12D-4DE3-A3D7-A442D89F62D2}"/>
                </a:ext>
              </a:extLst>
            </p:cNvPr>
            <p:cNvSpPr>
              <a:spLocks noChangeAspect="1" noChangeShapeType="1"/>
            </p:cNvSpPr>
            <p:nvPr/>
          </p:nvSpPr>
          <p:spPr bwMode="auto">
            <a:xfrm flipH="1" flipV="1">
              <a:off x="3803" y="880"/>
              <a:ext cx="58" cy="9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8" name="Line 129">
              <a:extLst>
                <a:ext uri="{FF2B5EF4-FFF2-40B4-BE49-F238E27FC236}">
                  <a16:creationId xmlns:a16="http://schemas.microsoft.com/office/drawing/2014/main" id="{E830FAA7-D285-456E-91C1-F2C49D2BCA18}"/>
                </a:ext>
              </a:extLst>
            </p:cNvPr>
            <p:cNvSpPr>
              <a:spLocks noChangeAspect="1" noChangeShapeType="1"/>
            </p:cNvSpPr>
            <p:nvPr/>
          </p:nvSpPr>
          <p:spPr bwMode="auto">
            <a:xfrm flipV="1">
              <a:off x="3861" y="764"/>
              <a:ext cx="125" cy="20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9" name="Rectangle 130">
              <a:extLst>
                <a:ext uri="{FF2B5EF4-FFF2-40B4-BE49-F238E27FC236}">
                  <a16:creationId xmlns:a16="http://schemas.microsoft.com/office/drawing/2014/main" id="{A34B84C7-88A0-45D1-9953-02CF3A8A001B}"/>
                </a:ext>
              </a:extLst>
            </p:cNvPr>
            <p:cNvSpPr>
              <a:spLocks noChangeAspect="1" noChangeArrowheads="1"/>
            </p:cNvSpPr>
            <p:nvPr/>
          </p:nvSpPr>
          <p:spPr bwMode="auto">
            <a:xfrm>
              <a:off x="3809" y="758"/>
              <a:ext cx="22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a:solidFill>
                    <a:srgbClr val="000000"/>
                  </a:solidFill>
                  <a:ea typeface="仿宋_GB2312" pitchFamily="49" charset="-122"/>
                </a:rPr>
                <a:t>0.8</a:t>
              </a:r>
              <a:endParaRPr lang="en-US" altLang="zh-CN" sz="1200">
                <a:latin typeface="Arial" panose="020B0604020202020204" pitchFamily="34" charset="0"/>
              </a:endParaRPr>
            </a:p>
          </p:txBody>
        </p:sp>
        <p:sp>
          <p:nvSpPr>
            <p:cNvPr id="26640" name="Line 131">
              <a:extLst>
                <a:ext uri="{FF2B5EF4-FFF2-40B4-BE49-F238E27FC236}">
                  <a16:creationId xmlns:a16="http://schemas.microsoft.com/office/drawing/2014/main" id="{A639FAD6-37C4-47F9-9DBF-C6E2F3A320DC}"/>
                </a:ext>
              </a:extLst>
            </p:cNvPr>
            <p:cNvSpPr>
              <a:spLocks noChangeAspect="1" noChangeShapeType="1"/>
            </p:cNvSpPr>
            <p:nvPr/>
          </p:nvSpPr>
          <p:spPr bwMode="auto">
            <a:xfrm>
              <a:off x="3803" y="880"/>
              <a:ext cx="114"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1" name="Line 132">
              <a:extLst>
                <a:ext uri="{FF2B5EF4-FFF2-40B4-BE49-F238E27FC236}">
                  <a16:creationId xmlns:a16="http://schemas.microsoft.com/office/drawing/2014/main" id="{228E667F-EC56-46D6-B16B-3E284FF8A27A}"/>
                </a:ext>
              </a:extLst>
            </p:cNvPr>
            <p:cNvSpPr>
              <a:spLocks noChangeAspect="1" noChangeShapeType="1"/>
            </p:cNvSpPr>
            <p:nvPr/>
          </p:nvSpPr>
          <p:spPr bwMode="auto">
            <a:xfrm flipV="1">
              <a:off x="3729" y="1366"/>
              <a:ext cx="257" cy="23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2" name="Line 133">
              <a:extLst>
                <a:ext uri="{FF2B5EF4-FFF2-40B4-BE49-F238E27FC236}">
                  <a16:creationId xmlns:a16="http://schemas.microsoft.com/office/drawing/2014/main" id="{FCC53175-2588-429D-AA02-DE41BCDB56D9}"/>
                </a:ext>
              </a:extLst>
            </p:cNvPr>
            <p:cNvSpPr>
              <a:spLocks noChangeAspect="1" noChangeShapeType="1"/>
            </p:cNvSpPr>
            <p:nvPr/>
          </p:nvSpPr>
          <p:spPr bwMode="auto">
            <a:xfrm flipV="1">
              <a:off x="4063" y="1254"/>
              <a:ext cx="43" cy="4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3" name="Line 134">
              <a:extLst>
                <a:ext uri="{FF2B5EF4-FFF2-40B4-BE49-F238E27FC236}">
                  <a16:creationId xmlns:a16="http://schemas.microsoft.com/office/drawing/2014/main" id="{CDD342F4-A112-4856-81A5-B01B9878EC24}"/>
                </a:ext>
              </a:extLst>
            </p:cNvPr>
            <p:cNvSpPr>
              <a:spLocks noChangeAspect="1" noChangeShapeType="1"/>
            </p:cNvSpPr>
            <p:nvPr/>
          </p:nvSpPr>
          <p:spPr bwMode="auto">
            <a:xfrm flipV="1">
              <a:off x="3746" y="1733"/>
              <a:ext cx="14" cy="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4" name="Line 135">
              <a:extLst>
                <a:ext uri="{FF2B5EF4-FFF2-40B4-BE49-F238E27FC236}">
                  <a16:creationId xmlns:a16="http://schemas.microsoft.com/office/drawing/2014/main" id="{562DBEC0-D404-47FE-A295-084CCF45063E}"/>
                </a:ext>
              </a:extLst>
            </p:cNvPr>
            <p:cNvSpPr>
              <a:spLocks noChangeAspect="1" noChangeShapeType="1"/>
            </p:cNvSpPr>
            <p:nvPr/>
          </p:nvSpPr>
          <p:spPr bwMode="auto">
            <a:xfrm flipV="1">
              <a:off x="4173" y="1258"/>
              <a:ext cx="89" cy="8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5" name="Line 136">
              <a:extLst>
                <a:ext uri="{FF2B5EF4-FFF2-40B4-BE49-F238E27FC236}">
                  <a16:creationId xmlns:a16="http://schemas.microsoft.com/office/drawing/2014/main" id="{A6B2D95A-6782-4B9E-939D-3D9839615F4D}"/>
                </a:ext>
              </a:extLst>
            </p:cNvPr>
            <p:cNvSpPr>
              <a:spLocks noChangeAspect="1" noChangeShapeType="1"/>
            </p:cNvSpPr>
            <p:nvPr/>
          </p:nvSpPr>
          <p:spPr bwMode="auto">
            <a:xfrm flipV="1">
              <a:off x="3760" y="1339"/>
              <a:ext cx="413" cy="38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6" name="Line 137">
              <a:extLst>
                <a:ext uri="{FF2B5EF4-FFF2-40B4-BE49-F238E27FC236}">
                  <a16:creationId xmlns:a16="http://schemas.microsoft.com/office/drawing/2014/main" id="{CE97B95A-A81B-4EF6-A79B-299B253ED6A3}"/>
                </a:ext>
              </a:extLst>
            </p:cNvPr>
            <p:cNvSpPr>
              <a:spLocks noChangeAspect="1" noChangeShapeType="1"/>
            </p:cNvSpPr>
            <p:nvPr/>
          </p:nvSpPr>
          <p:spPr bwMode="auto">
            <a:xfrm flipV="1">
              <a:off x="3709" y="1733"/>
              <a:ext cx="208" cy="1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Line 138">
              <a:extLst>
                <a:ext uri="{FF2B5EF4-FFF2-40B4-BE49-F238E27FC236}">
                  <a16:creationId xmlns:a16="http://schemas.microsoft.com/office/drawing/2014/main" id="{116757DA-AB7D-4DB9-BD14-A1EAFDF5820A}"/>
                </a:ext>
              </a:extLst>
            </p:cNvPr>
            <p:cNvSpPr>
              <a:spLocks noChangeAspect="1" noChangeShapeType="1"/>
            </p:cNvSpPr>
            <p:nvPr/>
          </p:nvSpPr>
          <p:spPr bwMode="auto">
            <a:xfrm flipV="1">
              <a:off x="4173" y="1351"/>
              <a:ext cx="146" cy="13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139">
              <a:extLst>
                <a:ext uri="{FF2B5EF4-FFF2-40B4-BE49-F238E27FC236}">
                  <a16:creationId xmlns:a16="http://schemas.microsoft.com/office/drawing/2014/main" id="{86443827-1508-445D-B02D-3D39977412BE}"/>
                </a:ext>
              </a:extLst>
            </p:cNvPr>
            <p:cNvSpPr>
              <a:spLocks noChangeAspect="1" noChangeShapeType="1"/>
            </p:cNvSpPr>
            <p:nvPr/>
          </p:nvSpPr>
          <p:spPr bwMode="auto">
            <a:xfrm flipV="1">
              <a:off x="3917" y="1491"/>
              <a:ext cx="256" cy="23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140">
              <a:extLst>
                <a:ext uri="{FF2B5EF4-FFF2-40B4-BE49-F238E27FC236}">
                  <a16:creationId xmlns:a16="http://schemas.microsoft.com/office/drawing/2014/main" id="{931575CA-39D2-451C-B9BD-045D8CEE1EE2}"/>
                </a:ext>
              </a:extLst>
            </p:cNvPr>
            <p:cNvSpPr>
              <a:spLocks noChangeAspect="1" noChangeShapeType="1"/>
            </p:cNvSpPr>
            <p:nvPr/>
          </p:nvSpPr>
          <p:spPr bwMode="auto">
            <a:xfrm flipV="1">
              <a:off x="3766" y="1733"/>
              <a:ext cx="310" cy="2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Line 141">
              <a:extLst>
                <a:ext uri="{FF2B5EF4-FFF2-40B4-BE49-F238E27FC236}">
                  <a16:creationId xmlns:a16="http://schemas.microsoft.com/office/drawing/2014/main" id="{F3267F04-EDFD-4C42-9D2B-AC2474779DD4}"/>
                </a:ext>
              </a:extLst>
            </p:cNvPr>
            <p:cNvSpPr>
              <a:spLocks noChangeAspect="1" noChangeShapeType="1"/>
            </p:cNvSpPr>
            <p:nvPr/>
          </p:nvSpPr>
          <p:spPr bwMode="auto">
            <a:xfrm flipV="1">
              <a:off x="4315" y="1407"/>
              <a:ext cx="108" cy="9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Freeform 142">
              <a:extLst>
                <a:ext uri="{FF2B5EF4-FFF2-40B4-BE49-F238E27FC236}">
                  <a16:creationId xmlns:a16="http://schemas.microsoft.com/office/drawing/2014/main" id="{647CB0A6-BA1D-45F0-B466-1FFF88038DB4}"/>
                </a:ext>
              </a:extLst>
            </p:cNvPr>
            <p:cNvSpPr>
              <a:spLocks noChangeAspect="1"/>
            </p:cNvSpPr>
            <p:nvPr/>
          </p:nvSpPr>
          <p:spPr bwMode="auto">
            <a:xfrm>
              <a:off x="4076" y="1506"/>
              <a:ext cx="239" cy="222"/>
            </a:xfrm>
            <a:custGeom>
              <a:avLst/>
              <a:gdLst>
                <a:gd name="T0" fmla="*/ 0 w 1409"/>
                <a:gd name="T1" fmla="*/ 6 h 1408"/>
                <a:gd name="T2" fmla="*/ 3 w 1409"/>
                <a:gd name="T3" fmla="*/ 3 h 1408"/>
                <a:gd name="T4" fmla="*/ 7 w 1409"/>
                <a:gd name="T5" fmla="*/ 0 h 1408"/>
                <a:gd name="T6" fmla="*/ 0 60000 65536"/>
                <a:gd name="T7" fmla="*/ 0 60000 65536"/>
                <a:gd name="T8" fmla="*/ 0 60000 65536"/>
                <a:gd name="T9" fmla="*/ 0 w 1409"/>
                <a:gd name="T10" fmla="*/ 0 h 1408"/>
                <a:gd name="T11" fmla="*/ 1409 w 1409"/>
                <a:gd name="T12" fmla="*/ 1408 h 1408"/>
              </a:gdLst>
              <a:ahLst/>
              <a:cxnLst>
                <a:cxn ang="T6">
                  <a:pos x="T0" y="T1"/>
                </a:cxn>
                <a:cxn ang="T7">
                  <a:pos x="T2" y="T3"/>
                </a:cxn>
                <a:cxn ang="T8">
                  <a:pos x="T4" y="T5"/>
                </a:cxn>
              </a:cxnLst>
              <a:rect l="T9" t="T10" r="T11" b="T12"/>
              <a:pathLst>
                <a:path w="1409" h="1408">
                  <a:moveTo>
                    <a:pt x="0" y="1408"/>
                  </a:moveTo>
                  <a:lnTo>
                    <a:pt x="578" y="830"/>
                  </a:lnTo>
                  <a:lnTo>
                    <a:pt x="1409"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52" name="Line 143">
              <a:extLst>
                <a:ext uri="{FF2B5EF4-FFF2-40B4-BE49-F238E27FC236}">
                  <a16:creationId xmlns:a16="http://schemas.microsoft.com/office/drawing/2014/main" id="{F307EDC0-BF65-4E76-A8BE-1B28564FAF7B}"/>
                </a:ext>
              </a:extLst>
            </p:cNvPr>
            <p:cNvSpPr>
              <a:spLocks noChangeAspect="1" noChangeShapeType="1"/>
            </p:cNvSpPr>
            <p:nvPr/>
          </p:nvSpPr>
          <p:spPr bwMode="auto">
            <a:xfrm flipV="1">
              <a:off x="3902" y="1886"/>
              <a:ext cx="173" cy="16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3" name="Line 144">
              <a:extLst>
                <a:ext uri="{FF2B5EF4-FFF2-40B4-BE49-F238E27FC236}">
                  <a16:creationId xmlns:a16="http://schemas.microsoft.com/office/drawing/2014/main" id="{FE7D9F5E-AD27-46BF-A435-D19B862E6943}"/>
                </a:ext>
              </a:extLst>
            </p:cNvPr>
            <p:cNvSpPr>
              <a:spLocks noChangeAspect="1" noChangeShapeType="1"/>
            </p:cNvSpPr>
            <p:nvPr/>
          </p:nvSpPr>
          <p:spPr bwMode="auto">
            <a:xfrm flipV="1">
              <a:off x="4233" y="1424"/>
              <a:ext cx="330" cy="3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4" name="Freeform 145">
              <a:extLst>
                <a:ext uri="{FF2B5EF4-FFF2-40B4-BE49-F238E27FC236}">
                  <a16:creationId xmlns:a16="http://schemas.microsoft.com/office/drawing/2014/main" id="{4862C1F0-12AF-43D4-BC1F-EB07BADCA5B3}"/>
                </a:ext>
              </a:extLst>
            </p:cNvPr>
            <p:cNvSpPr>
              <a:spLocks noChangeAspect="1"/>
            </p:cNvSpPr>
            <p:nvPr/>
          </p:nvSpPr>
          <p:spPr bwMode="auto">
            <a:xfrm>
              <a:off x="4075" y="1733"/>
              <a:ext cx="158" cy="147"/>
            </a:xfrm>
            <a:custGeom>
              <a:avLst/>
              <a:gdLst>
                <a:gd name="T0" fmla="*/ 0 w 944"/>
                <a:gd name="T1" fmla="*/ 4 h 943"/>
                <a:gd name="T2" fmla="*/ 3 w 944"/>
                <a:gd name="T3" fmla="*/ 1 h 943"/>
                <a:gd name="T4" fmla="*/ 4 w 944"/>
                <a:gd name="T5" fmla="*/ 0 h 943"/>
                <a:gd name="T6" fmla="*/ 0 60000 65536"/>
                <a:gd name="T7" fmla="*/ 0 60000 65536"/>
                <a:gd name="T8" fmla="*/ 0 60000 65536"/>
                <a:gd name="T9" fmla="*/ 0 w 944"/>
                <a:gd name="T10" fmla="*/ 0 h 943"/>
                <a:gd name="T11" fmla="*/ 944 w 944"/>
                <a:gd name="T12" fmla="*/ 943 h 943"/>
              </a:gdLst>
              <a:ahLst/>
              <a:cxnLst>
                <a:cxn ang="T6">
                  <a:pos x="T0" y="T1"/>
                </a:cxn>
                <a:cxn ang="T7">
                  <a:pos x="T2" y="T3"/>
                </a:cxn>
                <a:cxn ang="T8">
                  <a:pos x="T4" y="T5"/>
                </a:cxn>
              </a:cxnLst>
              <a:rect l="T9" t="T10" r="T11" b="T12"/>
              <a:pathLst>
                <a:path w="944" h="943">
                  <a:moveTo>
                    <a:pt x="0" y="943"/>
                  </a:moveTo>
                  <a:lnTo>
                    <a:pt x="587" y="358"/>
                  </a:lnTo>
                  <a:lnTo>
                    <a:pt x="944"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55" name="Line 146">
              <a:extLst>
                <a:ext uri="{FF2B5EF4-FFF2-40B4-BE49-F238E27FC236}">
                  <a16:creationId xmlns:a16="http://schemas.microsoft.com/office/drawing/2014/main" id="{72ACE9B9-07EB-4D27-9CA4-8ADFC3DF11D3}"/>
                </a:ext>
              </a:extLst>
            </p:cNvPr>
            <p:cNvSpPr>
              <a:spLocks noChangeAspect="1" noChangeShapeType="1"/>
            </p:cNvSpPr>
            <p:nvPr/>
          </p:nvSpPr>
          <p:spPr bwMode="auto">
            <a:xfrm flipV="1">
              <a:off x="4000" y="1941"/>
              <a:ext cx="173" cy="16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6" name="Line 147">
              <a:extLst>
                <a:ext uri="{FF2B5EF4-FFF2-40B4-BE49-F238E27FC236}">
                  <a16:creationId xmlns:a16="http://schemas.microsoft.com/office/drawing/2014/main" id="{940A5E7C-EFA5-4EF3-BEDB-5DB2B31DF6ED}"/>
                </a:ext>
              </a:extLst>
            </p:cNvPr>
            <p:cNvSpPr>
              <a:spLocks noChangeAspect="1" noChangeShapeType="1"/>
            </p:cNvSpPr>
            <p:nvPr/>
          </p:nvSpPr>
          <p:spPr bwMode="auto">
            <a:xfrm flipV="1">
              <a:off x="4393" y="1511"/>
              <a:ext cx="233" cy="21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7" name="Line 148">
              <a:extLst>
                <a:ext uri="{FF2B5EF4-FFF2-40B4-BE49-F238E27FC236}">
                  <a16:creationId xmlns:a16="http://schemas.microsoft.com/office/drawing/2014/main" id="{B10D2B49-940A-436F-A101-2F8BED9AB186}"/>
                </a:ext>
              </a:extLst>
            </p:cNvPr>
            <p:cNvSpPr>
              <a:spLocks noChangeAspect="1" noChangeShapeType="1"/>
            </p:cNvSpPr>
            <p:nvPr/>
          </p:nvSpPr>
          <p:spPr bwMode="auto">
            <a:xfrm flipV="1">
              <a:off x="4173" y="1733"/>
              <a:ext cx="220" cy="2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8" name="Line 149">
              <a:extLst>
                <a:ext uri="{FF2B5EF4-FFF2-40B4-BE49-F238E27FC236}">
                  <a16:creationId xmlns:a16="http://schemas.microsoft.com/office/drawing/2014/main" id="{EC605A4D-AF25-4219-BC7D-37CD4C383DD8}"/>
                </a:ext>
              </a:extLst>
            </p:cNvPr>
            <p:cNvSpPr>
              <a:spLocks noChangeAspect="1" noChangeShapeType="1"/>
            </p:cNvSpPr>
            <p:nvPr/>
          </p:nvSpPr>
          <p:spPr bwMode="auto">
            <a:xfrm flipV="1">
              <a:off x="4063" y="2092"/>
              <a:ext cx="110" cy="10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9" name="Line 150">
              <a:extLst>
                <a:ext uri="{FF2B5EF4-FFF2-40B4-BE49-F238E27FC236}">
                  <a16:creationId xmlns:a16="http://schemas.microsoft.com/office/drawing/2014/main" id="{A9ED1F16-4F75-448A-BBFB-A1D5891BD442}"/>
                </a:ext>
              </a:extLst>
            </p:cNvPr>
            <p:cNvSpPr>
              <a:spLocks noChangeAspect="1" noChangeShapeType="1"/>
            </p:cNvSpPr>
            <p:nvPr/>
          </p:nvSpPr>
          <p:spPr bwMode="auto">
            <a:xfrm flipV="1">
              <a:off x="4550" y="1687"/>
              <a:ext cx="49" cy="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0" name="Line 151">
              <a:extLst>
                <a:ext uri="{FF2B5EF4-FFF2-40B4-BE49-F238E27FC236}">
                  <a16:creationId xmlns:a16="http://schemas.microsoft.com/office/drawing/2014/main" id="{1C67C56C-56B6-4D8C-A7B0-3A015719DE57}"/>
                </a:ext>
              </a:extLst>
            </p:cNvPr>
            <p:cNvSpPr>
              <a:spLocks noChangeAspect="1" noChangeShapeType="1"/>
            </p:cNvSpPr>
            <p:nvPr/>
          </p:nvSpPr>
          <p:spPr bwMode="auto">
            <a:xfrm flipV="1">
              <a:off x="4173" y="1733"/>
              <a:ext cx="377" cy="34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1" name="Line 152">
              <a:extLst>
                <a:ext uri="{FF2B5EF4-FFF2-40B4-BE49-F238E27FC236}">
                  <a16:creationId xmlns:a16="http://schemas.microsoft.com/office/drawing/2014/main" id="{5E36B203-FB4C-4CD6-ACF3-71908DEC10EC}"/>
                </a:ext>
              </a:extLst>
            </p:cNvPr>
            <p:cNvSpPr>
              <a:spLocks noChangeAspect="1" noChangeShapeType="1"/>
            </p:cNvSpPr>
            <p:nvPr/>
          </p:nvSpPr>
          <p:spPr bwMode="auto">
            <a:xfrm flipV="1">
              <a:off x="4199" y="2137"/>
              <a:ext cx="85" cy="7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2" name="Line 153">
              <a:extLst>
                <a:ext uri="{FF2B5EF4-FFF2-40B4-BE49-F238E27FC236}">
                  <a16:creationId xmlns:a16="http://schemas.microsoft.com/office/drawing/2014/main" id="{8A34729D-D67D-46F0-9082-26A1B726A518}"/>
                </a:ext>
              </a:extLst>
            </p:cNvPr>
            <p:cNvSpPr>
              <a:spLocks noChangeAspect="1" noChangeShapeType="1"/>
            </p:cNvSpPr>
            <p:nvPr/>
          </p:nvSpPr>
          <p:spPr bwMode="auto">
            <a:xfrm flipV="1">
              <a:off x="4300" y="1844"/>
              <a:ext cx="294" cy="27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3" name="Line 154">
              <a:extLst>
                <a:ext uri="{FF2B5EF4-FFF2-40B4-BE49-F238E27FC236}">
                  <a16:creationId xmlns:a16="http://schemas.microsoft.com/office/drawing/2014/main" id="{A661831A-FA02-4524-B370-49AD891E8A59}"/>
                </a:ext>
              </a:extLst>
            </p:cNvPr>
            <p:cNvSpPr>
              <a:spLocks noChangeAspect="1" noChangeShapeType="1"/>
            </p:cNvSpPr>
            <p:nvPr/>
          </p:nvSpPr>
          <p:spPr bwMode="auto">
            <a:xfrm flipV="1">
              <a:off x="4531" y="1967"/>
              <a:ext cx="88" cy="8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4" name="Line 155">
              <a:extLst>
                <a:ext uri="{FF2B5EF4-FFF2-40B4-BE49-F238E27FC236}">
                  <a16:creationId xmlns:a16="http://schemas.microsoft.com/office/drawing/2014/main" id="{51472CA2-D775-4E4D-BEA0-6C46571235A6}"/>
                </a:ext>
              </a:extLst>
            </p:cNvPr>
            <p:cNvSpPr>
              <a:spLocks noChangeAspect="1" noChangeShapeType="1"/>
            </p:cNvSpPr>
            <p:nvPr/>
          </p:nvSpPr>
          <p:spPr bwMode="auto">
            <a:xfrm>
              <a:off x="3592" y="1733"/>
              <a:ext cx="269"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5" name="Line 156">
              <a:extLst>
                <a:ext uri="{FF2B5EF4-FFF2-40B4-BE49-F238E27FC236}">
                  <a16:creationId xmlns:a16="http://schemas.microsoft.com/office/drawing/2014/main" id="{B43747A8-1FA4-436B-BA9C-D39B134AFCB3}"/>
                </a:ext>
              </a:extLst>
            </p:cNvPr>
            <p:cNvSpPr>
              <a:spLocks noChangeAspect="1" noChangeShapeType="1"/>
            </p:cNvSpPr>
            <p:nvPr/>
          </p:nvSpPr>
          <p:spPr bwMode="auto">
            <a:xfrm>
              <a:off x="3895" y="1733"/>
              <a:ext cx="46"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6" name="Line 157">
              <a:extLst>
                <a:ext uri="{FF2B5EF4-FFF2-40B4-BE49-F238E27FC236}">
                  <a16:creationId xmlns:a16="http://schemas.microsoft.com/office/drawing/2014/main" id="{E1793517-BB9E-45C9-B1BB-E26E94431013}"/>
                </a:ext>
              </a:extLst>
            </p:cNvPr>
            <p:cNvSpPr>
              <a:spLocks noChangeAspect="1" noChangeShapeType="1"/>
            </p:cNvSpPr>
            <p:nvPr/>
          </p:nvSpPr>
          <p:spPr bwMode="auto">
            <a:xfrm>
              <a:off x="4375" y="1730"/>
              <a:ext cx="366"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7" name="Line 158">
              <a:extLst>
                <a:ext uri="{FF2B5EF4-FFF2-40B4-BE49-F238E27FC236}">
                  <a16:creationId xmlns:a16="http://schemas.microsoft.com/office/drawing/2014/main" id="{63D23524-D8CF-4BFC-AECD-FA27A4ECE46A}"/>
                </a:ext>
              </a:extLst>
            </p:cNvPr>
            <p:cNvSpPr>
              <a:spLocks noChangeAspect="1" noChangeShapeType="1"/>
            </p:cNvSpPr>
            <p:nvPr/>
          </p:nvSpPr>
          <p:spPr bwMode="auto">
            <a:xfrm flipV="1">
              <a:off x="4173" y="1980"/>
              <a:ext cx="1" cy="31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8" name="Line 159">
              <a:extLst>
                <a:ext uri="{FF2B5EF4-FFF2-40B4-BE49-F238E27FC236}">
                  <a16:creationId xmlns:a16="http://schemas.microsoft.com/office/drawing/2014/main" id="{521BC383-8264-44E2-A881-337CD21EED14}"/>
                </a:ext>
              </a:extLst>
            </p:cNvPr>
            <p:cNvSpPr>
              <a:spLocks noChangeAspect="1" noChangeShapeType="1"/>
            </p:cNvSpPr>
            <p:nvPr/>
          </p:nvSpPr>
          <p:spPr bwMode="auto">
            <a:xfrm flipV="1">
              <a:off x="4173" y="1886"/>
              <a:ext cx="1" cy="4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9" name="Line 160">
              <a:extLst>
                <a:ext uri="{FF2B5EF4-FFF2-40B4-BE49-F238E27FC236}">
                  <a16:creationId xmlns:a16="http://schemas.microsoft.com/office/drawing/2014/main" id="{F41C2F28-2A3E-45BE-B3FB-2B83659D468D}"/>
                </a:ext>
              </a:extLst>
            </p:cNvPr>
            <p:cNvSpPr>
              <a:spLocks noChangeAspect="1" noChangeShapeType="1"/>
            </p:cNvSpPr>
            <p:nvPr/>
          </p:nvSpPr>
          <p:spPr bwMode="auto">
            <a:xfrm flipV="1">
              <a:off x="4174" y="1180"/>
              <a:ext cx="0" cy="2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0" name="Freeform 161">
              <a:extLst>
                <a:ext uri="{FF2B5EF4-FFF2-40B4-BE49-F238E27FC236}">
                  <a16:creationId xmlns:a16="http://schemas.microsoft.com/office/drawing/2014/main" id="{3A1247CE-A78E-4818-B8C8-C9940750B6DA}"/>
                </a:ext>
              </a:extLst>
            </p:cNvPr>
            <p:cNvSpPr>
              <a:spLocks noChangeAspect="1"/>
            </p:cNvSpPr>
            <p:nvPr/>
          </p:nvSpPr>
          <p:spPr bwMode="auto">
            <a:xfrm>
              <a:off x="3870" y="1339"/>
              <a:ext cx="193" cy="103"/>
            </a:xfrm>
            <a:custGeom>
              <a:avLst/>
              <a:gdLst>
                <a:gd name="T0" fmla="*/ 6 w 1138"/>
                <a:gd name="T1" fmla="*/ 0 h 658"/>
                <a:gd name="T2" fmla="*/ 4 w 1138"/>
                <a:gd name="T3" fmla="*/ 1 h 658"/>
                <a:gd name="T4" fmla="*/ 2 w 1138"/>
                <a:gd name="T5" fmla="*/ 1 h 658"/>
                <a:gd name="T6" fmla="*/ 0 w 1138"/>
                <a:gd name="T7" fmla="*/ 3 h 658"/>
                <a:gd name="T8" fmla="*/ 0 60000 65536"/>
                <a:gd name="T9" fmla="*/ 0 60000 65536"/>
                <a:gd name="T10" fmla="*/ 0 60000 65536"/>
                <a:gd name="T11" fmla="*/ 0 60000 65536"/>
                <a:gd name="T12" fmla="*/ 0 w 1138"/>
                <a:gd name="T13" fmla="*/ 0 h 658"/>
                <a:gd name="T14" fmla="*/ 1138 w 1138"/>
                <a:gd name="T15" fmla="*/ 658 h 658"/>
              </a:gdLst>
              <a:ahLst/>
              <a:cxnLst>
                <a:cxn ang="T8">
                  <a:pos x="T0" y="T1"/>
                </a:cxn>
                <a:cxn ang="T9">
                  <a:pos x="T2" y="T3"/>
                </a:cxn>
                <a:cxn ang="T10">
                  <a:pos x="T4" y="T5"/>
                </a:cxn>
                <a:cxn ang="T11">
                  <a:pos x="T6" y="T7"/>
                </a:cxn>
              </a:cxnLst>
              <a:rect l="T12" t="T13" r="T14" b="T15"/>
              <a:pathLst>
                <a:path w="1138" h="658">
                  <a:moveTo>
                    <a:pt x="1138" y="0"/>
                  </a:moveTo>
                  <a:lnTo>
                    <a:pt x="722" y="152"/>
                  </a:lnTo>
                  <a:lnTo>
                    <a:pt x="339" y="373"/>
                  </a:lnTo>
                  <a:lnTo>
                    <a:pt x="0" y="65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1" name="Freeform 162">
              <a:extLst>
                <a:ext uri="{FF2B5EF4-FFF2-40B4-BE49-F238E27FC236}">
                  <a16:creationId xmlns:a16="http://schemas.microsoft.com/office/drawing/2014/main" id="{6D67DAA1-9179-4EAC-A634-A12E4C4E2109}"/>
                </a:ext>
              </a:extLst>
            </p:cNvPr>
            <p:cNvSpPr>
              <a:spLocks noChangeAspect="1"/>
            </p:cNvSpPr>
            <p:nvPr/>
          </p:nvSpPr>
          <p:spPr bwMode="auto">
            <a:xfrm>
              <a:off x="4284" y="1339"/>
              <a:ext cx="193" cy="103"/>
            </a:xfrm>
            <a:custGeom>
              <a:avLst/>
              <a:gdLst>
                <a:gd name="T0" fmla="*/ 6 w 1140"/>
                <a:gd name="T1" fmla="*/ 3 h 658"/>
                <a:gd name="T2" fmla="*/ 4 w 1140"/>
                <a:gd name="T3" fmla="*/ 1 h 658"/>
                <a:gd name="T4" fmla="*/ 2 w 1140"/>
                <a:gd name="T5" fmla="*/ 1 h 658"/>
                <a:gd name="T6" fmla="*/ 0 w 1140"/>
                <a:gd name="T7" fmla="*/ 0 h 658"/>
                <a:gd name="T8" fmla="*/ 0 60000 65536"/>
                <a:gd name="T9" fmla="*/ 0 60000 65536"/>
                <a:gd name="T10" fmla="*/ 0 60000 65536"/>
                <a:gd name="T11" fmla="*/ 0 60000 65536"/>
                <a:gd name="T12" fmla="*/ 0 w 1140"/>
                <a:gd name="T13" fmla="*/ 0 h 658"/>
                <a:gd name="T14" fmla="*/ 1140 w 1140"/>
                <a:gd name="T15" fmla="*/ 658 h 658"/>
              </a:gdLst>
              <a:ahLst/>
              <a:cxnLst>
                <a:cxn ang="T8">
                  <a:pos x="T0" y="T1"/>
                </a:cxn>
                <a:cxn ang="T9">
                  <a:pos x="T2" y="T3"/>
                </a:cxn>
                <a:cxn ang="T10">
                  <a:pos x="T4" y="T5"/>
                </a:cxn>
                <a:cxn ang="T11">
                  <a:pos x="T6" y="T7"/>
                </a:cxn>
              </a:cxnLst>
              <a:rect l="T12" t="T13" r="T14" b="T15"/>
              <a:pathLst>
                <a:path w="1140" h="658">
                  <a:moveTo>
                    <a:pt x="1140" y="658"/>
                  </a:moveTo>
                  <a:lnTo>
                    <a:pt x="801" y="373"/>
                  </a:lnTo>
                  <a:lnTo>
                    <a:pt x="416" y="152"/>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2" name="Freeform 163">
              <a:extLst>
                <a:ext uri="{FF2B5EF4-FFF2-40B4-BE49-F238E27FC236}">
                  <a16:creationId xmlns:a16="http://schemas.microsoft.com/office/drawing/2014/main" id="{09DC54F6-1A66-47F9-ADDD-B91C690D7EB4}"/>
                </a:ext>
              </a:extLst>
            </p:cNvPr>
            <p:cNvSpPr>
              <a:spLocks noChangeAspect="1"/>
            </p:cNvSpPr>
            <p:nvPr/>
          </p:nvSpPr>
          <p:spPr bwMode="auto">
            <a:xfrm>
              <a:off x="4284" y="2024"/>
              <a:ext cx="193" cy="103"/>
            </a:xfrm>
            <a:custGeom>
              <a:avLst/>
              <a:gdLst>
                <a:gd name="T0" fmla="*/ 0 w 1140"/>
                <a:gd name="T1" fmla="*/ 3 h 659"/>
                <a:gd name="T2" fmla="*/ 2 w 1140"/>
                <a:gd name="T3" fmla="*/ 2 h 659"/>
                <a:gd name="T4" fmla="*/ 4 w 1140"/>
                <a:gd name="T5" fmla="*/ 1 h 659"/>
                <a:gd name="T6" fmla="*/ 6 w 1140"/>
                <a:gd name="T7" fmla="*/ 0 h 659"/>
                <a:gd name="T8" fmla="*/ 0 60000 65536"/>
                <a:gd name="T9" fmla="*/ 0 60000 65536"/>
                <a:gd name="T10" fmla="*/ 0 60000 65536"/>
                <a:gd name="T11" fmla="*/ 0 60000 65536"/>
                <a:gd name="T12" fmla="*/ 0 w 1140"/>
                <a:gd name="T13" fmla="*/ 0 h 659"/>
                <a:gd name="T14" fmla="*/ 1140 w 1140"/>
                <a:gd name="T15" fmla="*/ 659 h 659"/>
              </a:gdLst>
              <a:ahLst/>
              <a:cxnLst>
                <a:cxn ang="T8">
                  <a:pos x="T0" y="T1"/>
                </a:cxn>
                <a:cxn ang="T9">
                  <a:pos x="T2" y="T3"/>
                </a:cxn>
                <a:cxn ang="T10">
                  <a:pos x="T4" y="T5"/>
                </a:cxn>
                <a:cxn ang="T11">
                  <a:pos x="T6" y="T7"/>
                </a:cxn>
              </a:cxnLst>
              <a:rect l="T12" t="T13" r="T14" b="T15"/>
              <a:pathLst>
                <a:path w="1140" h="659">
                  <a:moveTo>
                    <a:pt x="0" y="659"/>
                  </a:moveTo>
                  <a:lnTo>
                    <a:pt x="416" y="507"/>
                  </a:lnTo>
                  <a:lnTo>
                    <a:pt x="801" y="285"/>
                  </a:lnTo>
                  <a:lnTo>
                    <a:pt x="114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3" name="Freeform 164">
              <a:extLst>
                <a:ext uri="{FF2B5EF4-FFF2-40B4-BE49-F238E27FC236}">
                  <a16:creationId xmlns:a16="http://schemas.microsoft.com/office/drawing/2014/main" id="{B05A5DD0-6487-42A0-9879-E871DDBCB5E5}"/>
                </a:ext>
              </a:extLst>
            </p:cNvPr>
            <p:cNvSpPr>
              <a:spLocks noChangeAspect="1"/>
            </p:cNvSpPr>
            <p:nvPr/>
          </p:nvSpPr>
          <p:spPr bwMode="auto">
            <a:xfrm>
              <a:off x="4587" y="1630"/>
              <a:ext cx="12" cy="206"/>
            </a:xfrm>
            <a:custGeom>
              <a:avLst/>
              <a:gdLst>
                <a:gd name="T0" fmla="*/ 0 w 77"/>
                <a:gd name="T1" fmla="*/ 5 h 1315"/>
                <a:gd name="T2" fmla="*/ 0 w 77"/>
                <a:gd name="T3" fmla="*/ 3 h 1315"/>
                <a:gd name="T4" fmla="*/ 0 w 77"/>
                <a:gd name="T5" fmla="*/ 2 h 1315"/>
                <a:gd name="T6" fmla="*/ 0 w 77"/>
                <a:gd name="T7" fmla="*/ 0 h 1315"/>
                <a:gd name="T8" fmla="*/ 0 60000 65536"/>
                <a:gd name="T9" fmla="*/ 0 60000 65536"/>
                <a:gd name="T10" fmla="*/ 0 60000 65536"/>
                <a:gd name="T11" fmla="*/ 0 60000 65536"/>
                <a:gd name="T12" fmla="*/ 0 w 77"/>
                <a:gd name="T13" fmla="*/ 0 h 1315"/>
                <a:gd name="T14" fmla="*/ 77 w 77"/>
                <a:gd name="T15" fmla="*/ 1315 h 1315"/>
              </a:gdLst>
              <a:ahLst/>
              <a:cxnLst>
                <a:cxn ang="T8">
                  <a:pos x="T0" y="T1"/>
                </a:cxn>
                <a:cxn ang="T9">
                  <a:pos x="T2" y="T3"/>
                </a:cxn>
                <a:cxn ang="T10">
                  <a:pos x="T4" y="T5"/>
                </a:cxn>
                <a:cxn ang="T11">
                  <a:pos x="T6" y="T7"/>
                </a:cxn>
              </a:cxnLst>
              <a:rect l="T12" t="T13" r="T14" b="T15"/>
              <a:pathLst>
                <a:path w="77" h="1315">
                  <a:moveTo>
                    <a:pt x="0" y="1315"/>
                  </a:moveTo>
                  <a:lnTo>
                    <a:pt x="77" y="878"/>
                  </a:lnTo>
                  <a:lnTo>
                    <a:pt x="77" y="436"/>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4" name="Freeform 165">
              <a:extLst>
                <a:ext uri="{FF2B5EF4-FFF2-40B4-BE49-F238E27FC236}">
                  <a16:creationId xmlns:a16="http://schemas.microsoft.com/office/drawing/2014/main" id="{DFD430BA-033D-42B5-B724-ED479D15AD15}"/>
                </a:ext>
              </a:extLst>
            </p:cNvPr>
            <p:cNvSpPr>
              <a:spLocks noChangeAspect="1"/>
            </p:cNvSpPr>
            <p:nvPr/>
          </p:nvSpPr>
          <p:spPr bwMode="auto">
            <a:xfrm>
              <a:off x="3746" y="1630"/>
              <a:ext cx="14" cy="206"/>
            </a:xfrm>
            <a:custGeom>
              <a:avLst/>
              <a:gdLst>
                <a:gd name="T0" fmla="*/ 1 w 78"/>
                <a:gd name="T1" fmla="*/ 0 h 1315"/>
                <a:gd name="T2" fmla="*/ 0 w 78"/>
                <a:gd name="T3" fmla="*/ 2 h 1315"/>
                <a:gd name="T4" fmla="*/ 0 w 78"/>
                <a:gd name="T5" fmla="*/ 3 h 1315"/>
                <a:gd name="T6" fmla="*/ 1 w 78"/>
                <a:gd name="T7" fmla="*/ 5 h 1315"/>
                <a:gd name="T8" fmla="*/ 0 60000 65536"/>
                <a:gd name="T9" fmla="*/ 0 60000 65536"/>
                <a:gd name="T10" fmla="*/ 0 60000 65536"/>
                <a:gd name="T11" fmla="*/ 0 60000 65536"/>
                <a:gd name="T12" fmla="*/ 0 w 78"/>
                <a:gd name="T13" fmla="*/ 0 h 1315"/>
                <a:gd name="T14" fmla="*/ 78 w 78"/>
                <a:gd name="T15" fmla="*/ 1315 h 1315"/>
              </a:gdLst>
              <a:ahLst/>
              <a:cxnLst>
                <a:cxn ang="T8">
                  <a:pos x="T0" y="T1"/>
                </a:cxn>
                <a:cxn ang="T9">
                  <a:pos x="T2" y="T3"/>
                </a:cxn>
                <a:cxn ang="T10">
                  <a:pos x="T4" y="T5"/>
                </a:cxn>
                <a:cxn ang="T11">
                  <a:pos x="T6" y="T7"/>
                </a:cxn>
              </a:cxnLst>
              <a:rect l="T12" t="T13" r="T14" b="T15"/>
              <a:pathLst>
                <a:path w="78" h="1315">
                  <a:moveTo>
                    <a:pt x="78" y="0"/>
                  </a:moveTo>
                  <a:lnTo>
                    <a:pt x="0" y="436"/>
                  </a:lnTo>
                  <a:lnTo>
                    <a:pt x="0" y="878"/>
                  </a:lnTo>
                  <a:lnTo>
                    <a:pt x="78" y="131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5" name="Freeform 166">
              <a:extLst>
                <a:ext uri="{FF2B5EF4-FFF2-40B4-BE49-F238E27FC236}">
                  <a16:creationId xmlns:a16="http://schemas.microsoft.com/office/drawing/2014/main" id="{878DA239-93DC-41EE-BB06-9C1CAACF1F3E}"/>
                </a:ext>
              </a:extLst>
            </p:cNvPr>
            <p:cNvSpPr>
              <a:spLocks noChangeAspect="1"/>
            </p:cNvSpPr>
            <p:nvPr/>
          </p:nvSpPr>
          <p:spPr bwMode="auto">
            <a:xfrm>
              <a:off x="3870" y="2024"/>
              <a:ext cx="193" cy="103"/>
            </a:xfrm>
            <a:custGeom>
              <a:avLst/>
              <a:gdLst>
                <a:gd name="T0" fmla="*/ 0 w 1138"/>
                <a:gd name="T1" fmla="*/ 0 h 659"/>
                <a:gd name="T2" fmla="*/ 2 w 1138"/>
                <a:gd name="T3" fmla="*/ 1 h 659"/>
                <a:gd name="T4" fmla="*/ 4 w 1138"/>
                <a:gd name="T5" fmla="*/ 2 h 659"/>
                <a:gd name="T6" fmla="*/ 6 w 1138"/>
                <a:gd name="T7" fmla="*/ 3 h 659"/>
                <a:gd name="T8" fmla="*/ 0 60000 65536"/>
                <a:gd name="T9" fmla="*/ 0 60000 65536"/>
                <a:gd name="T10" fmla="*/ 0 60000 65536"/>
                <a:gd name="T11" fmla="*/ 0 60000 65536"/>
                <a:gd name="T12" fmla="*/ 0 w 1138"/>
                <a:gd name="T13" fmla="*/ 0 h 659"/>
                <a:gd name="T14" fmla="*/ 1138 w 1138"/>
                <a:gd name="T15" fmla="*/ 659 h 659"/>
              </a:gdLst>
              <a:ahLst/>
              <a:cxnLst>
                <a:cxn ang="T8">
                  <a:pos x="T0" y="T1"/>
                </a:cxn>
                <a:cxn ang="T9">
                  <a:pos x="T2" y="T3"/>
                </a:cxn>
                <a:cxn ang="T10">
                  <a:pos x="T4" y="T5"/>
                </a:cxn>
                <a:cxn ang="T11">
                  <a:pos x="T6" y="T7"/>
                </a:cxn>
              </a:cxnLst>
              <a:rect l="T12" t="T13" r="T14" b="T15"/>
              <a:pathLst>
                <a:path w="1138" h="659">
                  <a:moveTo>
                    <a:pt x="0" y="0"/>
                  </a:moveTo>
                  <a:lnTo>
                    <a:pt x="339" y="285"/>
                  </a:lnTo>
                  <a:lnTo>
                    <a:pt x="722" y="507"/>
                  </a:lnTo>
                  <a:lnTo>
                    <a:pt x="1138" y="65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6" name="Freeform 167">
              <a:extLst>
                <a:ext uri="{FF2B5EF4-FFF2-40B4-BE49-F238E27FC236}">
                  <a16:creationId xmlns:a16="http://schemas.microsoft.com/office/drawing/2014/main" id="{1930D47A-80C9-4EB0-91EC-F856B33BCD6E}"/>
                </a:ext>
              </a:extLst>
            </p:cNvPr>
            <p:cNvSpPr>
              <a:spLocks noChangeAspect="1"/>
            </p:cNvSpPr>
            <p:nvPr/>
          </p:nvSpPr>
          <p:spPr bwMode="auto">
            <a:xfrm>
              <a:off x="4063" y="1250"/>
              <a:ext cx="221" cy="11"/>
            </a:xfrm>
            <a:custGeom>
              <a:avLst/>
              <a:gdLst>
                <a:gd name="T0" fmla="*/ 6 w 1305"/>
                <a:gd name="T1" fmla="*/ 0 h 73"/>
                <a:gd name="T2" fmla="*/ 3 w 1305"/>
                <a:gd name="T3" fmla="*/ 0 h 73"/>
                <a:gd name="T4" fmla="*/ 0 w 1305"/>
                <a:gd name="T5" fmla="*/ 0 h 73"/>
                <a:gd name="T6" fmla="*/ 0 60000 65536"/>
                <a:gd name="T7" fmla="*/ 0 60000 65536"/>
                <a:gd name="T8" fmla="*/ 0 60000 65536"/>
                <a:gd name="T9" fmla="*/ 0 w 1305"/>
                <a:gd name="T10" fmla="*/ 0 h 73"/>
                <a:gd name="T11" fmla="*/ 1305 w 1305"/>
                <a:gd name="T12" fmla="*/ 73 h 73"/>
              </a:gdLst>
              <a:ahLst/>
              <a:cxnLst>
                <a:cxn ang="T6">
                  <a:pos x="T0" y="T1"/>
                </a:cxn>
                <a:cxn ang="T7">
                  <a:pos x="T2" y="T3"/>
                </a:cxn>
                <a:cxn ang="T8">
                  <a:pos x="T4" y="T5"/>
                </a:cxn>
              </a:cxnLst>
              <a:rect l="T9" t="T10" r="T11" b="T12"/>
              <a:pathLst>
                <a:path w="1305" h="73">
                  <a:moveTo>
                    <a:pt x="1305" y="73"/>
                  </a:moveTo>
                  <a:lnTo>
                    <a:pt x="653" y="0"/>
                  </a:lnTo>
                  <a:lnTo>
                    <a:pt x="0" y="73"/>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7" name="Line 168">
              <a:extLst>
                <a:ext uri="{FF2B5EF4-FFF2-40B4-BE49-F238E27FC236}">
                  <a16:creationId xmlns:a16="http://schemas.microsoft.com/office/drawing/2014/main" id="{CF003A9F-620E-48E3-901A-65A4F6D770CF}"/>
                </a:ext>
              </a:extLst>
            </p:cNvPr>
            <p:cNvSpPr>
              <a:spLocks noChangeAspect="1" noChangeShapeType="1"/>
            </p:cNvSpPr>
            <p:nvPr/>
          </p:nvSpPr>
          <p:spPr bwMode="auto">
            <a:xfrm flipV="1">
              <a:off x="3732" y="1833"/>
              <a:ext cx="26" cy="2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8" name="Line 169">
              <a:extLst>
                <a:ext uri="{FF2B5EF4-FFF2-40B4-BE49-F238E27FC236}">
                  <a16:creationId xmlns:a16="http://schemas.microsoft.com/office/drawing/2014/main" id="{D7603036-B1D8-4F1F-8B65-6701A2570C1C}"/>
                </a:ext>
              </a:extLst>
            </p:cNvPr>
            <p:cNvSpPr>
              <a:spLocks noChangeAspect="1" noChangeShapeType="1"/>
            </p:cNvSpPr>
            <p:nvPr/>
          </p:nvSpPr>
          <p:spPr bwMode="auto">
            <a:xfrm flipH="1">
              <a:off x="3166" y="1250"/>
              <a:ext cx="100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9" name="Line 170">
              <a:extLst>
                <a:ext uri="{FF2B5EF4-FFF2-40B4-BE49-F238E27FC236}">
                  <a16:creationId xmlns:a16="http://schemas.microsoft.com/office/drawing/2014/main" id="{7CCF96CC-187A-4358-AB11-D6539F21B472}"/>
                </a:ext>
              </a:extLst>
            </p:cNvPr>
            <p:cNvSpPr>
              <a:spLocks noChangeAspect="1" noChangeShapeType="1"/>
            </p:cNvSpPr>
            <p:nvPr/>
          </p:nvSpPr>
          <p:spPr bwMode="auto">
            <a:xfrm flipH="1">
              <a:off x="3719" y="2221"/>
              <a:ext cx="454"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0" name="Line 171">
              <a:extLst>
                <a:ext uri="{FF2B5EF4-FFF2-40B4-BE49-F238E27FC236}">
                  <a16:creationId xmlns:a16="http://schemas.microsoft.com/office/drawing/2014/main" id="{63B1D7C3-A077-4BCB-AC87-8181E763CC31}"/>
                </a:ext>
              </a:extLst>
            </p:cNvPr>
            <p:cNvSpPr>
              <a:spLocks noChangeAspect="1" noChangeShapeType="1"/>
            </p:cNvSpPr>
            <p:nvPr/>
          </p:nvSpPr>
          <p:spPr bwMode="auto">
            <a:xfrm flipH="1">
              <a:off x="3166" y="2221"/>
              <a:ext cx="5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1" name="Line 172">
              <a:extLst>
                <a:ext uri="{FF2B5EF4-FFF2-40B4-BE49-F238E27FC236}">
                  <a16:creationId xmlns:a16="http://schemas.microsoft.com/office/drawing/2014/main" id="{21B512AD-8D03-4D4D-A6A5-8DB86B9A643A}"/>
                </a:ext>
              </a:extLst>
            </p:cNvPr>
            <p:cNvSpPr>
              <a:spLocks noChangeAspect="1" noChangeShapeType="1"/>
            </p:cNvSpPr>
            <p:nvPr/>
          </p:nvSpPr>
          <p:spPr bwMode="auto">
            <a:xfrm>
              <a:off x="3211" y="1338"/>
              <a:ext cx="3" cy="77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2" name="Freeform 173">
              <a:extLst>
                <a:ext uri="{FF2B5EF4-FFF2-40B4-BE49-F238E27FC236}">
                  <a16:creationId xmlns:a16="http://schemas.microsoft.com/office/drawing/2014/main" id="{05DF4922-4DEE-418F-BF95-CDE3A4491452}"/>
                </a:ext>
              </a:extLst>
            </p:cNvPr>
            <p:cNvSpPr>
              <a:spLocks noChangeAspect="1"/>
            </p:cNvSpPr>
            <p:nvPr/>
          </p:nvSpPr>
          <p:spPr bwMode="auto">
            <a:xfrm>
              <a:off x="3193" y="1250"/>
              <a:ext cx="36" cy="101"/>
            </a:xfrm>
            <a:custGeom>
              <a:avLst/>
              <a:gdLst>
                <a:gd name="T0" fmla="*/ 0 w 185"/>
                <a:gd name="T1" fmla="*/ 3 h 556"/>
                <a:gd name="T2" fmla="*/ 1 w 185"/>
                <a:gd name="T3" fmla="*/ 3 h 556"/>
                <a:gd name="T4" fmla="*/ 1 w 185"/>
                <a:gd name="T5" fmla="*/ 0 h 556"/>
                <a:gd name="T6" fmla="*/ 0 w 185"/>
                <a:gd name="T7" fmla="*/ 3 h 556"/>
                <a:gd name="T8" fmla="*/ 0 60000 65536"/>
                <a:gd name="T9" fmla="*/ 0 60000 65536"/>
                <a:gd name="T10" fmla="*/ 0 60000 65536"/>
                <a:gd name="T11" fmla="*/ 0 60000 65536"/>
                <a:gd name="T12" fmla="*/ 0 w 185"/>
                <a:gd name="T13" fmla="*/ 0 h 556"/>
                <a:gd name="T14" fmla="*/ 185 w 185"/>
                <a:gd name="T15" fmla="*/ 556 h 556"/>
              </a:gdLst>
              <a:ahLst/>
              <a:cxnLst>
                <a:cxn ang="T8">
                  <a:pos x="T0" y="T1"/>
                </a:cxn>
                <a:cxn ang="T9">
                  <a:pos x="T2" y="T3"/>
                </a:cxn>
                <a:cxn ang="T10">
                  <a:pos x="T4" y="T5"/>
                </a:cxn>
                <a:cxn ang="T11">
                  <a:pos x="T6" y="T7"/>
                </a:cxn>
              </a:cxnLst>
              <a:rect l="T12" t="T13" r="T14" b="T15"/>
              <a:pathLst>
                <a:path w="185" h="556">
                  <a:moveTo>
                    <a:pt x="0" y="556"/>
                  </a:moveTo>
                  <a:lnTo>
                    <a:pt x="185" y="556"/>
                  </a:lnTo>
                  <a:lnTo>
                    <a:pt x="92" y="0"/>
                  </a:lnTo>
                  <a:lnTo>
                    <a:pt x="0" y="556"/>
                  </a:lnTo>
                  <a:close/>
                </a:path>
              </a:pathLst>
            </a:custGeom>
            <a:solidFill>
              <a:srgbClr val="000000"/>
            </a:solidFill>
            <a:ln>
              <a:noFill/>
            </a:ln>
            <a:extLst>
              <a:ext uri="{91240B29-F687-4F45-9708-019B960494DF}">
                <a14:hiddenLine xmlns:a14="http://schemas.microsoft.com/office/drawing/2010/main" w="6350">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83" name="Freeform 174">
              <a:extLst>
                <a:ext uri="{FF2B5EF4-FFF2-40B4-BE49-F238E27FC236}">
                  <a16:creationId xmlns:a16="http://schemas.microsoft.com/office/drawing/2014/main" id="{46BEC880-95D5-4CBF-898C-F684E73E469C}"/>
                </a:ext>
              </a:extLst>
            </p:cNvPr>
            <p:cNvSpPr>
              <a:spLocks noChangeAspect="1"/>
            </p:cNvSpPr>
            <p:nvPr/>
          </p:nvSpPr>
          <p:spPr bwMode="auto">
            <a:xfrm>
              <a:off x="3195" y="2119"/>
              <a:ext cx="35" cy="101"/>
            </a:xfrm>
            <a:custGeom>
              <a:avLst/>
              <a:gdLst>
                <a:gd name="T0" fmla="*/ 0 w 185"/>
                <a:gd name="T1" fmla="*/ 0 h 556"/>
                <a:gd name="T2" fmla="*/ 1 w 185"/>
                <a:gd name="T3" fmla="*/ 0 h 556"/>
                <a:gd name="T4" fmla="*/ 1 w 185"/>
                <a:gd name="T5" fmla="*/ 3 h 556"/>
                <a:gd name="T6" fmla="*/ 0 w 185"/>
                <a:gd name="T7" fmla="*/ 0 h 556"/>
                <a:gd name="T8" fmla="*/ 0 60000 65536"/>
                <a:gd name="T9" fmla="*/ 0 60000 65536"/>
                <a:gd name="T10" fmla="*/ 0 60000 65536"/>
                <a:gd name="T11" fmla="*/ 0 60000 65536"/>
                <a:gd name="T12" fmla="*/ 0 w 185"/>
                <a:gd name="T13" fmla="*/ 0 h 556"/>
                <a:gd name="T14" fmla="*/ 185 w 185"/>
                <a:gd name="T15" fmla="*/ 556 h 556"/>
              </a:gdLst>
              <a:ahLst/>
              <a:cxnLst>
                <a:cxn ang="T8">
                  <a:pos x="T0" y="T1"/>
                </a:cxn>
                <a:cxn ang="T9">
                  <a:pos x="T2" y="T3"/>
                </a:cxn>
                <a:cxn ang="T10">
                  <a:pos x="T4" y="T5"/>
                </a:cxn>
                <a:cxn ang="T11">
                  <a:pos x="T6" y="T7"/>
                </a:cxn>
              </a:cxnLst>
              <a:rect l="T12" t="T13" r="T14" b="T15"/>
              <a:pathLst>
                <a:path w="185" h="556">
                  <a:moveTo>
                    <a:pt x="0" y="0"/>
                  </a:moveTo>
                  <a:lnTo>
                    <a:pt x="185" y="0"/>
                  </a:lnTo>
                  <a:lnTo>
                    <a:pt x="92" y="556"/>
                  </a:lnTo>
                  <a:lnTo>
                    <a:pt x="0" y="0"/>
                  </a:lnTo>
                  <a:close/>
                </a:path>
              </a:pathLst>
            </a:custGeom>
            <a:solidFill>
              <a:srgbClr val="000000"/>
            </a:solidFill>
            <a:ln>
              <a:noFill/>
            </a:ln>
            <a:extLst>
              <a:ext uri="{91240B29-F687-4F45-9708-019B960494DF}">
                <a14:hiddenLine xmlns:a14="http://schemas.microsoft.com/office/drawing/2010/main" w="6350">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84" name="Line 175">
              <a:extLst>
                <a:ext uri="{FF2B5EF4-FFF2-40B4-BE49-F238E27FC236}">
                  <a16:creationId xmlns:a16="http://schemas.microsoft.com/office/drawing/2014/main" id="{67142BB9-C0AC-4846-95F5-482AD6072CBF}"/>
                </a:ext>
              </a:extLst>
            </p:cNvPr>
            <p:cNvSpPr>
              <a:spLocks noChangeAspect="1" noChangeShapeType="1"/>
            </p:cNvSpPr>
            <p:nvPr/>
          </p:nvSpPr>
          <p:spPr bwMode="auto">
            <a:xfrm flipV="1">
              <a:off x="4063" y="926"/>
              <a:ext cx="1" cy="3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5" name="Line 176">
              <a:extLst>
                <a:ext uri="{FF2B5EF4-FFF2-40B4-BE49-F238E27FC236}">
                  <a16:creationId xmlns:a16="http://schemas.microsoft.com/office/drawing/2014/main" id="{7CFE8688-E420-4052-9E0B-FCB98F1F60C8}"/>
                </a:ext>
              </a:extLst>
            </p:cNvPr>
            <p:cNvSpPr>
              <a:spLocks noChangeAspect="1" noChangeShapeType="1"/>
            </p:cNvSpPr>
            <p:nvPr/>
          </p:nvSpPr>
          <p:spPr bwMode="auto">
            <a:xfrm flipV="1">
              <a:off x="4284" y="919"/>
              <a:ext cx="0" cy="33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6" name="Line 177">
              <a:extLst>
                <a:ext uri="{FF2B5EF4-FFF2-40B4-BE49-F238E27FC236}">
                  <a16:creationId xmlns:a16="http://schemas.microsoft.com/office/drawing/2014/main" id="{20866569-9CE7-4AF7-A32A-93973CD64258}"/>
                </a:ext>
              </a:extLst>
            </p:cNvPr>
            <p:cNvSpPr>
              <a:spLocks noChangeAspect="1" noChangeShapeType="1"/>
            </p:cNvSpPr>
            <p:nvPr/>
          </p:nvSpPr>
          <p:spPr bwMode="auto">
            <a:xfrm>
              <a:off x="4063" y="1261"/>
              <a:ext cx="1" cy="7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7" name="Line 178">
              <a:extLst>
                <a:ext uri="{FF2B5EF4-FFF2-40B4-BE49-F238E27FC236}">
                  <a16:creationId xmlns:a16="http://schemas.microsoft.com/office/drawing/2014/main" id="{D9D863E3-36E5-4F0C-975D-1A4E0814D223}"/>
                </a:ext>
              </a:extLst>
            </p:cNvPr>
            <p:cNvSpPr>
              <a:spLocks noChangeAspect="1" noChangeShapeType="1"/>
            </p:cNvSpPr>
            <p:nvPr/>
          </p:nvSpPr>
          <p:spPr bwMode="auto">
            <a:xfrm>
              <a:off x="4284" y="1261"/>
              <a:ext cx="0" cy="7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8" name="Line 179">
              <a:extLst>
                <a:ext uri="{FF2B5EF4-FFF2-40B4-BE49-F238E27FC236}">
                  <a16:creationId xmlns:a16="http://schemas.microsoft.com/office/drawing/2014/main" id="{4D1E14E2-9888-43F2-A3D7-41B4E090D216}"/>
                </a:ext>
              </a:extLst>
            </p:cNvPr>
            <p:cNvSpPr>
              <a:spLocks noChangeAspect="1" noChangeShapeType="1"/>
            </p:cNvSpPr>
            <p:nvPr/>
          </p:nvSpPr>
          <p:spPr bwMode="auto">
            <a:xfrm>
              <a:off x="3687" y="1591"/>
              <a:ext cx="73" cy="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9" name="Line 180">
              <a:extLst>
                <a:ext uri="{FF2B5EF4-FFF2-40B4-BE49-F238E27FC236}">
                  <a16:creationId xmlns:a16="http://schemas.microsoft.com/office/drawing/2014/main" id="{F288B403-13E7-4568-9858-C9A427C57731}"/>
                </a:ext>
              </a:extLst>
            </p:cNvPr>
            <p:cNvSpPr>
              <a:spLocks noChangeAspect="1" noChangeShapeType="1"/>
            </p:cNvSpPr>
            <p:nvPr/>
          </p:nvSpPr>
          <p:spPr bwMode="auto">
            <a:xfrm>
              <a:off x="3797" y="1408"/>
              <a:ext cx="73" cy="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0" name="Line 181">
              <a:extLst>
                <a:ext uri="{FF2B5EF4-FFF2-40B4-BE49-F238E27FC236}">
                  <a16:creationId xmlns:a16="http://schemas.microsoft.com/office/drawing/2014/main" id="{0847C03C-5552-4434-994A-60228245C44A}"/>
                </a:ext>
              </a:extLst>
            </p:cNvPr>
            <p:cNvSpPr>
              <a:spLocks noChangeAspect="1" noChangeShapeType="1"/>
            </p:cNvSpPr>
            <p:nvPr/>
          </p:nvSpPr>
          <p:spPr bwMode="auto">
            <a:xfrm flipV="1">
              <a:off x="3797" y="2024"/>
              <a:ext cx="73" cy="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1" name="Line 182">
              <a:extLst>
                <a:ext uri="{FF2B5EF4-FFF2-40B4-BE49-F238E27FC236}">
                  <a16:creationId xmlns:a16="http://schemas.microsoft.com/office/drawing/2014/main" id="{8B4E272E-721B-4B30-BEF6-A33BB8EEC4B6}"/>
                </a:ext>
              </a:extLst>
            </p:cNvPr>
            <p:cNvSpPr>
              <a:spLocks noChangeAspect="1" noChangeShapeType="1"/>
            </p:cNvSpPr>
            <p:nvPr/>
          </p:nvSpPr>
          <p:spPr bwMode="auto">
            <a:xfrm flipV="1">
              <a:off x="3687" y="1841"/>
              <a:ext cx="73" cy="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2" name="Line 183">
              <a:extLst>
                <a:ext uri="{FF2B5EF4-FFF2-40B4-BE49-F238E27FC236}">
                  <a16:creationId xmlns:a16="http://schemas.microsoft.com/office/drawing/2014/main" id="{04098CE8-0609-451E-A39A-C09AB8DF04D5}"/>
                </a:ext>
              </a:extLst>
            </p:cNvPr>
            <p:cNvSpPr>
              <a:spLocks noChangeAspect="1" noChangeShapeType="1"/>
            </p:cNvSpPr>
            <p:nvPr/>
          </p:nvSpPr>
          <p:spPr bwMode="auto">
            <a:xfrm flipV="1">
              <a:off x="4284" y="2127"/>
              <a:ext cx="0" cy="7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3" name="Line 184">
              <a:extLst>
                <a:ext uri="{FF2B5EF4-FFF2-40B4-BE49-F238E27FC236}">
                  <a16:creationId xmlns:a16="http://schemas.microsoft.com/office/drawing/2014/main" id="{F7FAA7CD-D0EC-48D4-B886-A06D794BE751}"/>
                </a:ext>
              </a:extLst>
            </p:cNvPr>
            <p:cNvSpPr>
              <a:spLocks noChangeAspect="1" noChangeShapeType="1"/>
            </p:cNvSpPr>
            <p:nvPr/>
          </p:nvSpPr>
          <p:spPr bwMode="auto">
            <a:xfrm flipV="1">
              <a:off x="4063" y="2127"/>
              <a:ext cx="1" cy="7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4" name="Line 185">
              <a:extLst>
                <a:ext uri="{FF2B5EF4-FFF2-40B4-BE49-F238E27FC236}">
                  <a16:creationId xmlns:a16="http://schemas.microsoft.com/office/drawing/2014/main" id="{00312BC2-D43C-427C-9F5A-9F02D1CB1922}"/>
                </a:ext>
              </a:extLst>
            </p:cNvPr>
            <p:cNvSpPr>
              <a:spLocks noChangeAspect="1" noChangeShapeType="1"/>
            </p:cNvSpPr>
            <p:nvPr/>
          </p:nvSpPr>
          <p:spPr bwMode="auto">
            <a:xfrm flipH="1" flipV="1">
              <a:off x="4587" y="1841"/>
              <a:ext cx="73" cy="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5" name="Line 186">
              <a:extLst>
                <a:ext uri="{FF2B5EF4-FFF2-40B4-BE49-F238E27FC236}">
                  <a16:creationId xmlns:a16="http://schemas.microsoft.com/office/drawing/2014/main" id="{708DE6AB-7206-4448-9ED3-F20CEB3DB13A}"/>
                </a:ext>
              </a:extLst>
            </p:cNvPr>
            <p:cNvSpPr>
              <a:spLocks noChangeAspect="1" noChangeShapeType="1"/>
            </p:cNvSpPr>
            <p:nvPr/>
          </p:nvSpPr>
          <p:spPr bwMode="auto">
            <a:xfrm flipH="1" flipV="1">
              <a:off x="4477" y="2024"/>
              <a:ext cx="73" cy="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6" name="Line 187">
              <a:extLst>
                <a:ext uri="{FF2B5EF4-FFF2-40B4-BE49-F238E27FC236}">
                  <a16:creationId xmlns:a16="http://schemas.microsoft.com/office/drawing/2014/main" id="{F04C37A2-20A1-4B9C-A2B6-A5F8AC115F4F}"/>
                </a:ext>
              </a:extLst>
            </p:cNvPr>
            <p:cNvSpPr>
              <a:spLocks noChangeAspect="1" noChangeShapeType="1"/>
            </p:cNvSpPr>
            <p:nvPr/>
          </p:nvSpPr>
          <p:spPr bwMode="auto">
            <a:xfrm flipH="1">
              <a:off x="4477" y="1408"/>
              <a:ext cx="73" cy="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7" name="Line 188">
              <a:extLst>
                <a:ext uri="{FF2B5EF4-FFF2-40B4-BE49-F238E27FC236}">
                  <a16:creationId xmlns:a16="http://schemas.microsoft.com/office/drawing/2014/main" id="{F0194FA7-1431-4A44-9DEB-C1107F3D1858}"/>
                </a:ext>
              </a:extLst>
            </p:cNvPr>
            <p:cNvSpPr>
              <a:spLocks noChangeAspect="1" noChangeShapeType="1"/>
            </p:cNvSpPr>
            <p:nvPr/>
          </p:nvSpPr>
          <p:spPr bwMode="auto">
            <a:xfrm flipH="1">
              <a:off x="4587" y="1591"/>
              <a:ext cx="73" cy="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8" name="Freeform 189">
              <a:extLst>
                <a:ext uri="{FF2B5EF4-FFF2-40B4-BE49-F238E27FC236}">
                  <a16:creationId xmlns:a16="http://schemas.microsoft.com/office/drawing/2014/main" id="{EA4346E6-DA63-4423-AEA8-ED0DF0A9E17A}"/>
                </a:ext>
              </a:extLst>
            </p:cNvPr>
            <p:cNvSpPr>
              <a:spLocks noChangeAspect="1"/>
            </p:cNvSpPr>
            <p:nvPr/>
          </p:nvSpPr>
          <p:spPr bwMode="auto">
            <a:xfrm>
              <a:off x="3687" y="1408"/>
              <a:ext cx="110" cy="178"/>
            </a:xfrm>
            <a:custGeom>
              <a:avLst/>
              <a:gdLst>
                <a:gd name="T0" fmla="*/ 3 w 652"/>
                <a:gd name="T1" fmla="*/ 0 h 1129"/>
                <a:gd name="T2" fmla="*/ 1 w 652"/>
                <a:gd name="T3" fmla="*/ 2 h 1129"/>
                <a:gd name="T4" fmla="*/ 0 w 652"/>
                <a:gd name="T5" fmla="*/ 4 h 1129"/>
                <a:gd name="T6" fmla="*/ 0 60000 65536"/>
                <a:gd name="T7" fmla="*/ 0 60000 65536"/>
                <a:gd name="T8" fmla="*/ 0 60000 65536"/>
                <a:gd name="T9" fmla="*/ 0 w 652"/>
                <a:gd name="T10" fmla="*/ 0 h 1129"/>
                <a:gd name="T11" fmla="*/ 652 w 652"/>
                <a:gd name="T12" fmla="*/ 1129 h 1129"/>
              </a:gdLst>
              <a:ahLst/>
              <a:cxnLst>
                <a:cxn ang="T6">
                  <a:pos x="T0" y="T1"/>
                </a:cxn>
                <a:cxn ang="T7">
                  <a:pos x="T2" y="T3"/>
                </a:cxn>
                <a:cxn ang="T8">
                  <a:pos x="T4" y="T5"/>
                </a:cxn>
              </a:cxnLst>
              <a:rect l="T9" t="T10" r="T11" b="T12"/>
              <a:pathLst>
                <a:path w="652" h="1129">
                  <a:moveTo>
                    <a:pt x="652" y="0"/>
                  </a:moveTo>
                  <a:lnTo>
                    <a:pt x="264" y="529"/>
                  </a:lnTo>
                  <a:lnTo>
                    <a:pt x="0" y="112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99" name="Freeform 190">
              <a:extLst>
                <a:ext uri="{FF2B5EF4-FFF2-40B4-BE49-F238E27FC236}">
                  <a16:creationId xmlns:a16="http://schemas.microsoft.com/office/drawing/2014/main" id="{4355B6C6-6231-4232-8243-E933769AB0D3}"/>
                </a:ext>
              </a:extLst>
            </p:cNvPr>
            <p:cNvSpPr>
              <a:spLocks noChangeAspect="1"/>
            </p:cNvSpPr>
            <p:nvPr/>
          </p:nvSpPr>
          <p:spPr bwMode="auto">
            <a:xfrm>
              <a:off x="3687" y="1880"/>
              <a:ext cx="110" cy="178"/>
            </a:xfrm>
            <a:custGeom>
              <a:avLst/>
              <a:gdLst>
                <a:gd name="T0" fmla="*/ 0 w 652"/>
                <a:gd name="T1" fmla="*/ 0 h 1130"/>
                <a:gd name="T2" fmla="*/ 1 w 652"/>
                <a:gd name="T3" fmla="*/ 2 h 1130"/>
                <a:gd name="T4" fmla="*/ 3 w 652"/>
                <a:gd name="T5" fmla="*/ 4 h 1130"/>
                <a:gd name="T6" fmla="*/ 0 60000 65536"/>
                <a:gd name="T7" fmla="*/ 0 60000 65536"/>
                <a:gd name="T8" fmla="*/ 0 60000 65536"/>
                <a:gd name="T9" fmla="*/ 0 w 652"/>
                <a:gd name="T10" fmla="*/ 0 h 1130"/>
                <a:gd name="T11" fmla="*/ 652 w 652"/>
                <a:gd name="T12" fmla="*/ 1130 h 1130"/>
              </a:gdLst>
              <a:ahLst/>
              <a:cxnLst>
                <a:cxn ang="T6">
                  <a:pos x="T0" y="T1"/>
                </a:cxn>
                <a:cxn ang="T7">
                  <a:pos x="T2" y="T3"/>
                </a:cxn>
                <a:cxn ang="T8">
                  <a:pos x="T4" y="T5"/>
                </a:cxn>
              </a:cxnLst>
              <a:rect l="T9" t="T10" r="T11" b="T12"/>
              <a:pathLst>
                <a:path w="652" h="1130">
                  <a:moveTo>
                    <a:pt x="0" y="0"/>
                  </a:moveTo>
                  <a:lnTo>
                    <a:pt x="264" y="600"/>
                  </a:lnTo>
                  <a:lnTo>
                    <a:pt x="652" y="113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00" name="Freeform 191">
              <a:extLst>
                <a:ext uri="{FF2B5EF4-FFF2-40B4-BE49-F238E27FC236}">
                  <a16:creationId xmlns:a16="http://schemas.microsoft.com/office/drawing/2014/main" id="{E85D70ED-97CB-4AD3-BCFB-D47AEB134CF4}"/>
                </a:ext>
              </a:extLst>
            </p:cNvPr>
            <p:cNvSpPr>
              <a:spLocks noChangeAspect="1"/>
            </p:cNvSpPr>
            <p:nvPr/>
          </p:nvSpPr>
          <p:spPr bwMode="auto">
            <a:xfrm>
              <a:off x="4063" y="2210"/>
              <a:ext cx="221" cy="11"/>
            </a:xfrm>
            <a:custGeom>
              <a:avLst/>
              <a:gdLst>
                <a:gd name="T0" fmla="*/ 0 w 1305"/>
                <a:gd name="T1" fmla="*/ 0 h 72"/>
                <a:gd name="T2" fmla="*/ 3 w 1305"/>
                <a:gd name="T3" fmla="*/ 0 h 72"/>
                <a:gd name="T4" fmla="*/ 6 w 1305"/>
                <a:gd name="T5" fmla="*/ 0 h 72"/>
                <a:gd name="T6" fmla="*/ 0 60000 65536"/>
                <a:gd name="T7" fmla="*/ 0 60000 65536"/>
                <a:gd name="T8" fmla="*/ 0 60000 65536"/>
                <a:gd name="T9" fmla="*/ 0 w 1305"/>
                <a:gd name="T10" fmla="*/ 0 h 72"/>
                <a:gd name="T11" fmla="*/ 1305 w 1305"/>
                <a:gd name="T12" fmla="*/ 72 h 72"/>
              </a:gdLst>
              <a:ahLst/>
              <a:cxnLst>
                <a:cxn ang="T6">
                  <a:pos x="T0" y="T1"/>
                </a:cxn>
                <a:cxn ang="T7">
                  <a:pos x="T2" y="T3"/>
                </a:cxn>
                <a:cxn ang="T8">
                  <a:pos x="T4" y="T5"/>
                </a:cxn>
              </a:cxnLst>
              <a:rect l="T9" t="T10" r="T11" b="T12"/>
              <a:pathLst>
                <a:path w="1305" h="72">
                  <a:moveTo>
                    <a:pt x="0" y="0"/>
                  </a:moveTo>
                  <a:lnTo>
                    <a:pt x="653" y="72"/>
                  </a:lnTo>
                  <a:lnTo>
                    <a:pt x="1305"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01" name="Freeform 192">
              <a:extLst>
                <a:ext uri="{FF2B5EF4-FFF2-40B4-BE49-F238E27FC236}">
                  <a16:creationId xmlns:a16="http://schemas.microsoft.com/office/drawing/2014/main" id="{B5C8BFBF-E163-416F-AF3A-DFDD5E575D00}"/>
                </a:ext>
              </a:extLst>
            </p:cNvPr>
            <p:cNvSpPr>
              <a:spLocks noChangeAspect="1"/>
            </p:cNvSpPr>
            <p:nvPr/>
          </p:nvSpPr>
          <p:spPr bwMode="auto">
            <a:xfrm>
              <a:off x="4550" y="1880"/>
              <a:ext cx="110" cy="178"/>
            </a:xfrm>
            <a:custGeom>
              <a:avLst/>
              <a:gdLst>
                <a:gd name="T0" fmla="*/ 0 w 653"/>
                <a:gd name="T1" fmla="*/ 4 h 1130"/>
                <a:gd name="T2" fmla="*/ 2 w 653"/>
                <a:gd name="T3" fmla="*/ 2 h 1130"/>
                <a:gd name="T4" fmla="*/ 3 w 653"/>
                <a:gd name="T5" fmla="*/ 0 h 1130"/>
                <a:gd name="T6" fmla="*/ 0 60000 65536"/>
                <a:gd name="T7" fmla="*/ 0 60000 65536"/>
                <a:gd name="T8" fmla="*/ 0 60000 65536"/>
                <a:gd name="T9" fmla="*/ 0 w 653"/>
                <a:gd name="T10" fmla="*/ 0 h 1130"/>
                <a:gd name="T11" fmla="*/ 653 w 653"/>
                <a:gd name="T12" fmla="*/ 1130 h 1130"/>
              </a:gdLst>
              <a:ahLst/>
              <a:cxnLst>
                <a:cxn ang="T6">
                  <a:pos x="T0" y="T1"/>
                </a:cxn>
                <a:cxn ang="T7">
                  <a:pos x="T2" y="T3"/>
                </a:cxn>
                <a:cxn ang="T8">
                  <a:pos x="T4" y="T5"/>
                </a:cxn>
              </a:cxnLst>
              <a:rect l="T9" t="T10" r="T11" b="T12"/>
              <a:pathLst>
                <a:path w="653" h="1130">
                  <a:moveTo>
                    <a:pt x="0" y="1130"/>
                  </a:moveTo>
                  <a:lnTo>
                    <a:pt x="388" y="600"/>
                  </a:lnTo>
                  <a:lnTo>
                    <a:pt x="653"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02" name="Freeform 193">
              <a:extLst>
                <a:ext uri="{FF2B5EF4-FFF2-40B4-BE49-F238E27FC236}">
                  <a16:creationId xmlns:a16="http://schemas.microsoft.com/office/drawing/2014/main" id="{65810FA7-EBF5-416B-8100-80225B82D666}"/>
                </a:ext>
              </a:extLst>
            </p:cNvPr>
            <p:cNvSpPr>
              <a:spLocks noChangeAspect="1"/>
            </p:cNvSpPr>
            <p:nvPr/>
          </p:nvSpPr>
          <p:spPr bwMode="auto">
            <a:xfrm>
              <a:off x="4550" y="1408"/>
              <a:ext cx="110" cy="178"/>
            </a:xfrm>
            <a:custGeom>
              <a:avLst/>
              <a:gdLst>
                <a:gd name="T0" fmla="*/ 3 w 653"/>
                <a:gd name="T1" fmla="*/ 4 h 1129"/>
                <a:gd name="T2" fmla="*/ 2 w 653"/>
                <a:gd name="T3" fmla="*/ 2 h 1129"/>
                <a:gd name="T4" fmla="*/ 0 w 653"/>
                <a:gd name="T5" fmla="*/ 0 h 1129"/>
                <a:gd name="T6" fmla="*/ 0 60000 65536"/>
                <a:gd name="T7" fmla="*/ 0 60000 65536"/>
                <a:gd name="T8" fmla="*/ 0 60000 65536"/>
                <a:gd name="T9" fmla="*/ 0 w 653"/>
                <a:gd name="T10" fmla="*/ 0 h 1129"/>
                <a:gd name="T11" fmla="*/ 653 w 653"/>
                <a:gd name="T12" fmla="*/ 1129 h 1129"/>
              </a:gdLst>
              <a:ahLst/>
              <a:cxnLst>
                <a:cxn ang="T6">
                  <a:pos x="T0" y="T1"/>
                </a:cxn>
                <a:cxn ang="T7">
                  <a:pos x="T2" y="T3"/>
                </a:cxn>
                <a:cxn ang="T8">
                  <a:pos x="T4" y="T5"/>
                </a:cxn>
              </a:cxnLst>
              <a:rect l="T9" t="T10" r="T11" b="T12"/>
              <a:pathLst>
                <a:path w="653" h="1129">
                  <a:moveTo>
                    <a:pt x="653" y="1129"/>
                  </a:moveTo>
                  <a:lnTo>
                    <a:pt x="388" y="529"/>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03" name="Line 194">
              <a:extLst>
                <a:ext uri="{FF2B5EF4-FFF2-40B4-BE49-F238E27FC236}">
                  <a16:creationId xmlns:a16="http://schemas.microsoft.com/office/drawing/2014/main" id="{674CA620-8C8D-4A27-931F-0D61AE2ECCA9}"/>
                </a:ext>
              </a:extLst>
            </p:cNvPr>
            <p:cNvSpPr>
              <a:spLocks noChangeAspect="1" noChangeShapeType="1"/>
            </p:cNvSpPr>
            <p:nvPr/>
          </p:nvSpPr>
          <p:spPr bwMode="auto">
            <a:xfrm flipV="1">
              <a:off x="3719" y="1415"/>
              <a:ext cx="655" cy="100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4" name="Line 195">
              <a:extLst>
                <a:ext uri="{FF2B5EF4-FFF2-40B4-BE49-F238E27FC236}">
                  <a16:creationId xmlns:a16="http://schemas.microsoft.com/office/drawing/2014/main" id="{42C5D741-DDB6-4816-94CB-D07FD3646496}"/>
                </a:ext>
              </a:extLst>
            </p:cNvPr>
            <p:cNvSpPr>
              <a:spLocks noChangeAspect="1" noChangeShapeType="1"/>
            </p:cNvSpPr>
            <p:nvPr/>
          </p:nvSpPr>
          <p:spPr bwMode="auto">
            <a:xfrm>
              <a:off x="3267" y="2422"/>
              <a:ext cx="45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5" name="Line 196">
              <a:extLst>
                <a:ext uri="{FF2B5EF4-FFF2-40B4-BE49-F238E27FC236}">
                  <a16:creationId xmlns:a16="http://schemas.microsoft.com/office/drawing/2014/main" id="{E1C8BF8C-86FD-4BD9-969F-16FDD7940D7F}"/>
                </a:ext>
              </a:extLst>
            </p:cNvPr>
            <p:cNvSpPr>
              <a:spLocks noChangeAspect="1" noChangeShapeType="1"/>
            </p:cNvSpPr>
            <p:nvPr/>
          </p:nvSpPr>
          <p:spPr bwMode="auto">
            <a:xfrm>
              <a:off x="4360" y="1307"/>
              <a:ext cx="109" cy="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6" name="Line 197">
              <a:extLst>
                <a:ext uri="{FF2B5EF4-FFF2-40B4-BE49-F238E27FC236}">
                  <a16:creationId xmlns:a16="http://schemas.microsoft.com/office/drawing/2014/main" id="{F4700926-05AF-4357-8D8D-FA4525E8005D}"/>
                </a:ext>
              </a:extLst>
            </p:cNvPr>
            <p:cNvSpPr>
              <a:spLocks noChangeAspect="1" noChangeShapeType="1"/>
            </p:cNvSpPr>
            <p:nvPr/>
          </p:nvSpPr>
          <p:spPr bwMode="auto">
            <a:xfrm flipV="1">
              <a:off x="4415" y="1237"/>
              <a:ext cx="57" cy="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7" name="Line 198">
              <a:extLst>
                <a:ext uri="{FF2B5EF4-FFF2-40B4-BE49-F238E27FC236}">
                  <a16:creationId xmlns:a16="http://schemas.microsoft.com/office/drawing/2014/main" id="{C88FE756-3F65-4C2C-8BB6-01973B3157DE}"/>
                </a:ext>
              </a:extLst>
            </p:cNvPr>
            <p:cNvSpPr>
              <a:spLocks noChangeAspect="1" noChangeShapeType="1"/>
            </p:cNvSpPr>
            <p:nvPr/>
          </p:nvSpPr>
          <p:spPr bwMode="auto">
            <a:xfrm>
              <a:off x="4390" y="2085"/>
              <a:ext cx="100" cy="5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8" name="Line 199">
              <a:extLst>
                <a:ext uri="{FF2B5EF4-FFF2-40B4-BE49-F238E27FC236}">
                  <a16:creationId xmlns:a16="http://schemas.microsoft.com/office/drawing/2014/main" id="{3C068C14-8238-4082-93DA-85BE288CA5A2}"/>
                </a:ext>
              </a:extLst>
            </p:cNvPr>
            <p:cNvSpPr>
              <a:spLocks noChangeAspect="1" noChangeShapeType="1"/>
            </p:cNvSpPr>
            <p:nvPr/>
          </p:nvSpPr>
          <p:spPr bwMode="auto">
            <a:xfrm>
              <a:off x="4390" y="2085"/>
              <a:ext cx="3" cy="23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9" name="Line 200">
              <a:extLst>
                <a:ext uri="{FF2B5EF4-FFF2-40B4-BE49-F238E27FC236}">
                  <a16:creationId xmlns:a16="http://schemas.microsoft.com/office/drawing/2014/main" id="{5E8E5D81-B757-4F9B-A41B-AE1A0A6A16A5}"/>
                </a:ext>
              </a:extLst>
            </p:cNvPr>
            <p:cNvSpPr>
              <a:spLocks noChangeAspect="1" noChangeShapeType="1"/>
            </p:cNvSpPr>
            <p:nvPr/>
          </p:nvSpPr>
          <p:spPr bwMode="auto">
            <a:xfrm flipH="1">
              <a:off x="4390" y="2137"/>
              <a:ext cx="100" cy="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0" name="Line 201">
              <a:extLst>
                <a:ext uri="{FF2B5EF4-FFF2-40B4-BE49-F238E27FC236}">
                  <a16:creationId xmlns:a16="http://schemas.microsoft.com/office/drawing/2014/main" id="{C4A95D0E-F620-4694-B8AC-0087E800F637}"/>
                </a:ext>
              </a:extLst>
            </p:cNvPr>
            <p:cNvSpPr>
              <a:spLocks noChangeAspect="1" noChangeShapeType="1"/>
            </p:cNvSpPr>
            <p:nvPr/>
          </p:nvSpPr>
          <p:spPr bwMode="auto">
            <a:xfrm flipH="1" flipV="1">
              <a:off x="3365" y="1149"/>
              <a:ext cx="58" cy="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1" name="Line 202">
              <a:extLst>
                <a:ext uri="{FF2B5EF4-FFF2-40B4-BE49-F238E27FC236}">
                  <a16:creationId xmlns:a16="http://schemas.microsoft.com/office/drawing/2014/main" id="{F8629EEB-6218-4A7D-B2FF-EECF6E180257}"/>
                </a:ext>
              </a:extLst>
            </p:cNvPr>
            <p:cNvSpPr>
              <a:spLocks noChangeAspect="1" noChangeShapeType="1"/>
            </p:cNvSpPr>
            <p:nvPr/>
          </p:nvSpPr>
          <p:spPr bwMode="auto">
            <a:xfrm flipV="1">
              <a:off x="3423" y="1038"/>
              <a:ext cx="125" cy="20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2" name="Rectangle 203">
              <a:extLst>
                <a:ext uri="{FF2B5EF4-FFF2-40B4-BE49-F238E27FC236}">
                  <a16:creationId xmlns:a16="http://schemas.microsoft.com/office/drawing/2014/main" id="{AE2A2AB2-9D3F-4D59-82E4-9971D350E5F6}"/>
                </a:ext>
              </a:extLst>
            </p:cNvPr>
            <p:cNvSpPr>
              <a:spLocks noChangeAspect="1" noChangeArrowheads="1"/>
            </p:cNvSpPr>
            <p:nvPr/>
          </p:nvSpPr>
          <p:spPr bwMode="auto">
            <a:xfrm>
              <a:off x="3353" y="978"/>
              <a:ext cx="193"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a:solidFill>
                    <a:srgbClr val="000000"/>
                  </a:solidFill>
                  <a:ea typeface="仿宋_GB2312" pitchFamily="49" charset="-122"/>
                </a:rPr>
                <a:t>3.2</a:t>
              </a:r>
              <a:endParaRPr lang="en-US" altLang="zh-CN" sz="1200">
                <a:latin typeface="Arial" panose="020B0604020202020204" pitchFamily="34" charset="0"/>
              </a:endParaRPr>
            </a:p>
          </p:txBody>
        </p:sp>
        <p:sp>
          <p:nvSpPr>
            <p:cNvPr id="26713" name="Line 204">
              <a:extLst>
                <a:ext uri="{FF2B5EF4-FFF2-40B4-BE49-F238E27FC236}">
                  <a16:creationId xmlns:a16="http://schemas.microsoft.com/office/drawing/2014/main" id="{71DB390E-49AF-402B-AB87-56CDAB20BF1C}"/>
                </a:ext>
              </a:extLst>
            </p:cNvPr>
            <p:cNvSpPr>
              <a:spLocks noChangeAspect="1" noChangeShapeType="1"/>
            </p:cNvSpPr>
            <p:nvPr/>
          </p:nvSpPr>
          <p:spPr bwMode="auto">
            <a:xfrm>
              <a:off x="3365" y="1149"/>
              <a:ext cx="114"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4" name="Rectangle 205">
              <a:extLst>
                <a:ext uri="{FF2B5EF4-FFF2-40B4-BE49-F238E27FC236}">
                  <a16:creationId xmlns:a16="http://schemas.microsoft.com/office/drawing/2014/main" id="{3BE9D82B-2F93-4EC8-87B9-86CE9498133A}"/>
                </a:ext>
              </a:extLst>
            </p:cNvPr>
            <p:cNvSpPr>
              <a:spLocks noChangeAspect="1" noChangeArrowheads="1"/>
            </p:cNvSpPr>
            <p:nvPr/>
          </p:nvSpPr>
          <p:spPr bwMode="auto">
            <a:xfrm>
              <a:off x="3558" y="2252"/>
              <a:ext cx="6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i="1">
                  <a:solidFill>
                    <a:srgbClr val="000000"/>
                  </a:solidFill>
                  <a:latin typeface="Arial" panose="020B0604020202020204" pitchFamily="34" charset="0"/>
                </a:rPr>
                <a:t>E</a:t>
              </a:r>
              <a:endParaRPr lang="en-US" altLang="zh-CN" sz="1200">
                <a:latin typeface="Arial" panose="020B0604020202020204" pitchFamily="34" charset="0"/>
              </a:endParaRPr>
            </a:p>
          </p:txBody>
        </p:sp>
        <p:sp>
          <p:nvSpPr>
            <p:cNvPr id="26715" name="Rectangle 206">
              <a:extLst>
                <a:ext uri="{FF2B5EF4-FFF2-40B4-BE49-F238E27FC236}">
                  <a16:creationId xmlns:a16="http://schemas.microsoft.com/office/drawing/2014/main" id="{9CC37948-C18B-4FFD-9682-612170F0604F}"/>
                </a:ext>
              </a:extLst>
            </p:cNvPr>
            <p:cNvSpPr>
              <a:spLocks noChangeAspect="1" noChangeArrowheads="1"/>
            </p:cNvSpPr>
            <p:nvPr/>
          </p:nvSpPr>
          <p:spPr bwMode="auto">
            <a:xfrm>
              <a:off x="4576" y="709"/>
              <a:ext cx="60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a:solidFill>
                    <a:srgbClr val="000000"/>
                  </a:solidFill>
                </a:rPr>
                <a:t>6×7d10 EQS</a:t>
              </a:r>
              <a:endParaRPr lang="en-US" altLang="zh-CN" sz="1200">
                <a:latin typeface="Arial" panose="020B0604020202020204" pitchFamily="34" charset="0"/>
              </a:endParaRPr>
            </a:p>
          </p:txBody>
        </p:sp>
        <p:sp>
          <p:nvSpPr>
            <p:cNvPr id="26716" name="Freeform 207">
              <a:extLst>
                <a:ext uri="{FF2B5EF4-FFF2-40B4-BE49-F238E27FC236}">
                  <a16:creationId xmlns:a16="http://schemas.microsoft.com/office/drawing/2014/main" id="{AB1E1131-B90E-4F2E-B933-53A017ABF936}"/>
                </a:ext>
              </a:extLst>
            </p:cNvPr>
            <p:cNvSpPr>
              <a:spLocks noChangeAspect="1"/>
            </p:cNvSpPr>
            <p:nvPr/>
          </p:nvSpPr>
          <p:spPr bwMode="auto">
            <a:xfrm rot="-8972109">
              <a:off x="3961" y="1990"/>
              <a:ext cx="33" cy="99"/>
            </a:xfrm>
            <a:custGeom>
              <a:avLst/>
              <a:gdLst>
                <a:gd name="T0" fmla="*/ 0 w 216"/>
                <a:gd name="T1" fmla="*/ 0 h 863"/>
                <a:gd name="T2" fmla="*/ 0 w 216"/>
                <a:gd name="T3" fmla="*/ 1 h 863"/>
                <a:gd name="T4" fmla="*/ 1 w 216"/>
                <a:gd name="T5" fmla="*/ 1 h 863"/>
                <a:gd name="T6" fmla="*/ 0 w 216"/>
                <a:gd name="T7" fmla="*/ 0 h 863"/>
                <a:gd name="T8" fmla="*/ 0 60000 65536"/>
                <a:gd name="T9" fmla="*/ 0 60000 65536"/>
                <a:gd name="T10" fmla="*/ 0 60000 65536"/>
                <a:gd name="T11" fmla="*/ 0 60000 65536"/>
                <a:gd name="T12" fmla="*/ 0 w 216"/>
                <a:gd name="T13" fmla="*/ 0 h 863"/>
                <a:gd name="T14" fmla="*/ 216 w 216"/>
                <a:gd name="T15" fmla="*/ 863 h 863"/>
              </a:gdLst>
              <a:ahLst/>
              <a:cxnLst>
                <a:cxn ang="T8">
                  <a:pos x="T0" y="T1"/>
                </a:cxn>
                <a:cxn ang="T9">
                  <a:pos x="T2" y="T3"/>
                </a:cxn>
                <a:cxn ang="T10">
                  <a:pos x="T4" y="T5"/>
                </a:cxn>
                <a:cxn ang="T11">
                  <a:pos x="T6" y="T7"/>
                </a:cxn>
              </a:cxnLst>
              <a:rect l="T12" t="T13" r="T14" b="T15"/>
              <a:pathLst>
                <a:path w="216" h="863">
                  <a:moveTo>
                    <a:pt x="108" y="0"/>
                  </a:moveTo>
                  <a:lnTo>
                    <a:pt x="0" y="863"/>
                  </a:lnTo>
                  <a:lnTo>
                    <a:pt x="216" y="863"/>
                  </a:lnTo>
                  <a:lnTo>
                    <a:pt x="108" y="0"/>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17" name="Freeform 208">
              <a:extLst>
                <a:ext uri="{FF2B5EF4-FFF2-40B4-BE49-F238E27FC236}">
                  <a16:creationId xmlns:a16="http://schemas.microsoft.com/office/drawing/2014/main" id="{F57058F8-8E6B-41F2-9CAA-0B1BCD44EEB8}"/>
                </a:ext>
              </a:extLst>
            </p:cNvPr>
            <p:cNvSpPr>
              <a:spLocks noChangeAspect="1"/>
            </p:cNvSpPr>
            <p:nvPr/>
          </p:nvSpPr>
          <p:spPr bwMode="auto">
            <a:xfrm rot="1718495">
              <a:off x="4344" y="1375"/>
              <a:ext cx="34" cy="100"/>
            </a:xfrm>
            <a:custGeom>
              <a:avLst/>
              <a:gdLst>
                <a:gd name="T0" fmla="*/ 0 w 216"/>
                <a:gd name="T1" fmla="*/ 0 h 863"/>
                <a:gd name="T2" fmla="*/ 0 w 216"/>
                <a:gd name="T3" fmla="*/ 1 h 863"/>
                <a:gd name="T4" fmla="*/ 1 w 216"/>
                <a:gd name="T5" fmla="*/ 1 h 863"/>
                <a:gd name="T6" fmla="*/ 0 w 216"/>
                <a:gd name="T7" fmla="*/ 0 h 863"/>
                <a:gd name="T8" fmla="*/ 0 60000 65536"/>
                <a:gd name="T9" fmla="*/ 0 60000 65536"/>
                <a:gd name="T10" fmla="*/ 0 60000 65536"/>
                <a:gd name="T11" fmla="*/ 0 60000 65536"/>
                <a:gd name="T12" fmla="*/ 0 w 216"/>
                <a:gd name="T13" fmla="*/ 0 h 863"/>
                <a:gd name="T14" fmla="*/ 216 w 216"/>
                <a:gd name="T15" fmla="*/ 863 h 863"/>
              </a:gdLst>
              <a:ahLst/>
              <a:cxnLst>
                <a:cxn ang="T8">
                  <a:pos x="T0" y="T1"/>
                </a:cxn>
                <a:cxn ang="T9">
                  <a:pos x="T2" y="T3"/>
                </a:cxn>
                <a:cxn ang="T10">
                  <a:pos x="T4" y="T5"/>
                </a:cxn>
                <a:cxn ang="T11">
                  <a:pos x="T6" y="T7"/>
                </a:cxn>
              </a:cxnLst>
              <a:rect l="T12" t="T13" r="T14" b="T15"/>
              <a:pathLst>
                <a:path w="216" h="863">
                  <a:moveTo>
                    <a:pt x="108" y="0"/>
                  </a:moveTo>
                  <a:lnTo>
                    <a:pt x="0" y="863"/>
                  </a:lnTo>
                  <a:lnTo>
                    <a:pt x="216" y="863"/>
                  </a:lnTo>
                  <a:lnTo>
                    <a:pt x="108" y="0"/>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18" name="Freeform 209">
              <a:extLst>
                <a:ext uri="{FF2B5EF4-FFF2-40B4-BE49-F238E27FC236}">
                  <a16:creationId xmlns:a16="http://schemas.microsoft.com/office/drawing/2014/main" id="{6E0B8924-47A9-4F7B-8C12-9C8CBA90A0E8}"/>
                </a:ext>
              </a:extLst>
            </p:cNvPr>
            <p:cNvSpPr>
              <a:spLocks noChangeAspect="1"/>
            </p:cNvSpPr>
            <p:nvPr/>
          </p:nvSpPr>
          <p:spPr bwMode="auto">
            <a:xfrm rot="5400000">
              <a:off x="3990" y="915"/>
              <a:ext cx="31" cy="109"/>
            </a:xfrm>
            <a:custGeom>
              <a:avLst/>
              <a:gdLst>
                <a:gd name="T0" fmla="*/ 0 w 185"/>
                <a:gd name="T1" fmla="*/ 4 h 556"/>
                <a:gd name="T2" fmla="*/ 1 w 185"/>
                <a:gd name="T3" fmla="*/ 4 h 556"/>
                <a:gd name="T4" fmla="*/ 1 w 185"/>
                <a:gd name="T5" fmla="*/ 0 h 556"/>
                <a:gd name="T6" fmla="*/ 0 w 185"/>
                <a:gd name="T7" fmla="*/ 4 h 556"/>
                <a:gd name="T8" fmla="*/ 0 60000 65536"/>
                <a:gd name="T9" fmla="*/ 0 60000 65536"/>
                <a:gd name="T10" fmla="*/ 0 60000 65536"/>
                <a:gd name="T11" fmla="*/ 0 60000 65536"/>
                <a:gd name="T12" fmla="*/ 0 w 185"/>
                <a:gd name="T13" fmla="*/ 0 h 556"/>
                <a:gd name="T14" fmla="*/ 185 w 185"/>
                <a:gd name="T15" fmla="*/ 556 h 556"/>
              </a:gdLst>
              <a:ahLst/>
              <a:cxnLst>
                <a:cxn ang="T8">
                  <a:pos x="T0" y="T1"/>
                </a:cxn>
                <a:cxn ang="T9">
                  <a:pos x="T2" y="T3"/>
                </a:cxn>
                <a:cxn ang="T10">
                  <a:pos x="T4" y="T5"/>
                </a:cxn>
                <a:cxn ang="T11">
                  <a:pos x="T6" y="T7"/>
                </a:cxn>
              </a:cxnLst>
              <a:rect l="T12" t="T13" r="T14" b="T15"/>
              <a:pathLst>
                <a:path w="185" h="556">
                  <a:moveTo>
                    <a:pt x="0" y="556"/>
                  </a:moveTo>
                  <a:lnTo>
                    <a:pt x="185" y="556"/>
                  </a:lnTo>
                  <a:lnTo>
                    <a:pt x="93" y="0"/>
                  </a:lnTo>
                  <a:lnTo>
                    <a:pt x="0" y="556"/>
                  </a:lnTo>
                  <a:close/>
                </a:path>
              </a:pathLst>
            </a:custGeom>
            <a:solidFill>
              <a:srgbClr val="000000"/>
            </a:solidFill>
            <a:ln>
              <a:noFill/>
            </a:ln>
            <a:extLst>
              <a:ext uri="{91240B29-F687-4F45-9708-019B960494DF}">
                <a14:hiddenLine xmlns:a14="http://schemas.microsoft.com/office/drawing/2010/main" w="6350">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19" name="Freeform 210">
              <a:extLst>
                <a:ext uri="{FF2B5EF4-FFF2-40B4-BE49-F238E27FC236}">
                  <a16:creationId xmlns:a16="http://schemas.microsoft.com/office/drawing/2014/main" id="{49996966-69E5-473E-B6B7-93C9AB40F39D}"/>
                </a:ext>
              </a:extLst>
            </p:cNvPr>
            <p:cNvSpPr>
              <a:spLocks noChangeAspect="1"/>
            </p:cNvSpPr>
            <p:nvPr/>
          </p:nvSpPr>
          <p:spPr bwMode="auto">
            <a:xfrm rot="-5400000">
              <a:off x="4318" y="914"/>
              <a:ext cx="33" cy="108"/>
            </a:xfrm>
            <a:custGeom>
              <a:avLst/>
              <a:gdLst>
                <a:gd name="T0" fmla="*/ 0 w 185"/>
                <a:gd name="T1" fmla="*/ 4 h 556"/>
                <a:gd name="T2" fmla="*/ 1 w 185"/>
                <a:gd name="T3" fmla="*/ 4 h 556"/>
                <a:gd name="T4" fmla="*/ 1 w 185"/>
                <a:gd name="T5" fmla="*/ 0 h 556"/>
                <a:gd name="T6" fmla="*/ 0 w 185"/>
                <a:gd name="T7" fmla="*/ 4 h 556"/>
                <a:gd name="T8" fmla="*/ 0 60000 65536"/>
                <a:gd name="T9" fmla="*/ 0 60000 65536"/>
                <a:gd name="T10" fmla="*/ 0 60000 65536"/>
                <a:gd name="T11" fmla="*/ 0 60000 65536"/>
                <a:gd name="T12" fmla="*/ 0 w 185"/>
                <a:gd name="T13" fmla="*/ 0 h 556"/>
                <a:gd name="T14" fmla="*/ 185 w 185"/>
                <a:gd name="T15" fmla="*/ 556 h 556"/>
              </a:gdLst>
              <a:ahLst/>
              <a:cxnLst>
                <a:cxn ang="T8">
                  <a:pos x="T0" y="T1"/>
                </a:cxn>
                <a:cxn ang="T9">
                  <a:pos x="T2" y="T3"/>
                </a:cxn>
                <a:cxn ang="T10">
                  <a:pos x="T4" y="T5"/>
                </a:cxn>
                <a:cxn ang="T11">
                  <a:pos x="T6" y="T7"/>
                </a:cxn>
              </a:cxnLst>
              <a:rect l="T12" t="T13" r="T14" b="T15"/>
              <a:pathLst>
                <a:path w="185" h="556">
                  <a:moveTo>
                    <a:pt x="0" y="556"/>
                  </a:moveTo>
                  <a:lnTo>
                    <a:pt x="185" y="556"/>
                  </a:lnTo>
                  <a:lnTo>
                    <a:pt x="93" y="0"/>
                  </a:lnTo>
                  <a:lnTo>
                    <a:pt x="0" y="556"/>
                  </a:lnTo>
                  <a:close/>
                </a:path>
              </a:pathLst>
            </a:custGeom>
            <a:solidFill>
              <a:srgbClr val="000000"/>
            </a:solidFill>
            <a:ln>
              <a:noFill/>
            </a:ln>
            <a:extLst>
              <a:ext uri="{91240B29-F687-4F45-9708-019B960494DF}">
                <a14:hiddenLine xmlns:a14="http://schemas.microsoft.com/office/drawing/2010/main" w="6350">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20" name="Line 211">
              <a:extLst>
                <a:ext uri="{FF2B5EF4-FFF2-40B4-BE49-F238E27FC236}">
                  <a16:creationId xmlns:a16="http://schemas.microsoft.com/office/drawing/2014/main" id="{1334410C-B6B9-4CDB-9369-C3BB83217D6A}"/>
                </a:ext>
              </a:extLst>
            </p:cNvPr>
            <p:cNvSpPr>
              <a:spLocks noChangeAspect="1" noChangeShapeType="1"/>
            </p:cNvSpPr>
            <p:nvPr/>
          </p:nvSpPr>
          <p:spPr bwMode="auto">
            <a:xfrm>
              <a:off x="3986" y="1735"/>
              <a:ext cx="28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1" name="Line 212">
              <a:extLst>
                <a:ext uri="{FF2B5EF4-FFF2-40B4-BE49-F238E27FC236}">
                  <a16:creationId xmlns:a16="http://schemas.microsoft.com/office/drawing/2014/main" id="{21815630-BC5C-4F58-92E3-FA0697AF6376}"/>
                </a:ext>
              </a:extLst>
            </p:cNvPr>
            <p:cNvSpPr>
              <a:spLocks noChangeAspect="1" noChangeShapeType="1"/>
            </p:cNvSpPr>
            <p:nvPr/>
          </p:nvSpPr>
          <p:spPr bwMode="auto">
            <a:xfrm>
              <a:off x="4308" y="1732"/>
              <a:ext cx="4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2" name="Line 213">
              <a:extLst>
                <a:ext uri="{FF2B5EF4-FFF2-40B4-BE49-F238E27FC236}">
                  <a16:creationId xmlns:a16="http://schemas.microsoft.com/office/drawing/2014/main" id="{9E99303D-94E3-4DE8-8D45-10CF126E0E4D}"/>
                </a:ext>
              </a:extLst>
            </p:cNvPr>
            <p:cNvSpPr>
              <a:spLocks noChangeAspect="1" noChangeShapeType="1"/>
            </p:cNvSpPr>
            <p:nvPr/>
          </p:nvSpPr>
          <p:spPr bwMode="auto">
            <a:xfrm flipV="1">
              <a:off x="4173" y="1560"/>
              <a:ext cx="1" cy="2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3" name="Line 214">
              <a:extLst>
                <a:ext uri="{FF2B5EF4-FFF2-40B4-BE49-F238E27FC236}">
                  <a16:creationId xmlns:a16="http://schemas.microsoft.com/office/drawing/2014/main" id="{9F0E5CBA-0610-4102-9AF7-5ACF38E0167D}"/>
                </a:ext>
              </a:extLst>
            </p:cNvPr>
            <p:cNvSpPr>
              <a:spLocks noChangeAspect="1" noChangeShapeType="1"/>
            </p:cNvSpPr>
            <p:nvPr/>
          </p:nvSpPr>
          <p:spPr bwMode="auto">
            <a:xfrm flipV="1">
              <a:off x="4174" y="1470"/>
              <a:ext cx="0" cy="4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4" name="Line 215">
              <a:extLst>
                <a:ext uri="{FF2B5EF4-FFF2-40B4-BE49-F238E27FC236}">
                  <a16:creationId xmlns:a16="http://schemas.microsoft.com/office/drawing/2014/main" id="{3D40B67E-3DEC-4D1B-85CB-5EB68BB82463}"/>
                </a:ext>
              </a:extLst>
            </p:cNvPr>
            <p:cNvSpPr>
              <a:spLocks noChangeAspect="1" noChangeShapeType="1"/>
            </p:cNvSpPr>
            <p:nvPr/>
          </p:nvSpPr>
          <p:spPr bwMode="auto">
            <a:xfrm>
              <a:off x="4545" y="966"/>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5" name="Line 216">
              <a:extLst>
                <a:ext uri="{FF2B5EF4-FFF2-40B4-BE49-F238E27FC236}">
                  <a16:creationId xmlns:a16="http://schemas.microsoft.com/office/drawing/2014/main" id="{81FEE569-8E1E-41F2-8C17-B06987E032A8}"/>
                </a:ext>
              </a:extLst>
            </p:cNvPr>
            <p:cNvSpPr>
              <a:spLocks noChangeAspect="1" noChangeShapeType="1"/>
            </p:cNvSpPr>
            <p:nvPr/>
          </p:nvSpPr>
          <p:spPr bwMode="auto">
            <a:xfrm>
              <a:off x="4570" y="989"/>
              <a:ext cx="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6" name="Line 217">
              <a:extLst>
                <a:ext uri="{FF2B5EF4-FFF2-40B4-BE49-F238E27FC236}">
                  <a16:creationId xmlns:a16="http://schemas.microsoft.com/office/drawing/2014/main" id="{F319009E-7B80-4314-982B-FC9D506D3A29}"/>
                </a:ext>
              </a:extLst>
            </p:cNvPr>
            <p:cNvSpPr>
              <a:spLocks noChangeAspect="1" noChangeShapeType="1"/>
            </p:cNvSpPr>
            <p:nvPr/>
          </p:nvSpPr>
          <p:spPr bwMode="auto">
            <a:xfrm>
              <a:off x="4570" y="942"/>
              <a:ext cx="6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7" name="Line 218">
              <a:extLst>
                <a:ext uri="{FF2B5EF4-FFF2-40B4-BE49-F238E27FC236}">
                  <a16:creationId xmlns:a16="http://schemas.microsoft.com/office/drawing/2014/main" id="{AC7293FE-C82F-4A41-8787-C509B2AE1C82}"/>
                </a:ext>
              </a:extLst>
            </p:cNvPr>
            <p:cNvSpPr>
              <a:spLocks noChangeAspect="1" noChangeShapeType="1"/>
            </p:cNvSpPr>
            <p:nvPr/>
          </p:nvSpPr>
          <p:spPr bwMode="auto">
            <a:xfrm>
              <a:off x="4521" y="886"/>
              <a:ext cx="166"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8" name="Line 219">
              <a:extLst>
                <a:ext uri="{FF2B5EF4-FFF2-40B4-BE49-F238E27FC236}">
                  <a16:creationId xmlns:a16="http://schemas.microsoft.com/office/drawing/2014/main" id="{7F778694-803C-4707-8622-BC6930A7313F}"/>
                </a:ext>
              </a:extLst>
            </p:cNvPr>
            <p:cNvSpPr>
              <a:spLocks noChangeAspect="1" noChangeShapeType="1"/>
            </p:cNvSpPr>
            <p:nvPr/>
          </p:nvSpPr>
          <p:spPr bwMode="auto">
            <a:xfrm flipV="1">
              <a:off x="4687" y="886"/>
              <a:ext cx="0" cy="15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9" name="Line 220">
              <a:extLst>
                <a:ext uri="{FF2B5EF4-FFF2-40B4-BE49-F238E27FC236}">
                  <a16:creationId xmlns:a16="http://schemas.microsoft.com/office/drawing/2014/main" id="{E451EB5E-CC03-4CE9-9881-FA21B350997F}"/>
                </a:ext>
              </a:extLst>
            </p:cNvPr>
            <p:cNvSpPr>
              <a:spLocks noChangeAspect="1" noChangeShapeType="1"/>
            </p:cNvSpPr>
            <p:nvPr/>
          </p:nvSpPr>
          <p:spPr bwMode="auto">
            <a:xfrm flipH="1">
              <a:off x="4521" y="1044"/>
              <a:ext cx="16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30" name="Line 221">
              <a:extLst>
                <a:ext uri="{FF2B5EF4-FFF2-40B4-BE49-F238E27FC236}">
                  <a16:creationId xmlns:a16="http://schemas.microsoft.com/office/drawing/2014/main" id="{A1DE8715-EC2F-4EE5-A666-7084760E7CFB}"/>
                </a:ext>
              </a:extLst>
            </p:cNvPr>
            <p:cNvSpPr>
              <a:spLocks noChangeAspect="1" noChangeShapeType="1"/>
            </p:cNvSpPr>
            <p:nvPr/>
          </p:nvSpPr>
          <p:spPr bwMode="auto">
            <a:xfrm>
              <a:off x="4521" y="886"/>
              <a:ext cx="1" cy="15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31" name="Line 222">
              <a:extLst>
                <a:ext uri="{FF2B5EF4-FFF2-40B4-BE49-F238E27FC236}">
                  <a16:creationId xmlns:a16="http://schemas.microsoft.com/office/drawing/2014/main" id="{223787DB-2576-41D5-BD16-600E63301BA2}"/>
                </a:ext>
              </a:extLst>
            </p:cNvPr>
            <p:cNvSpPr>
              <a:spLocks noChangeAspect="1" noChangeShapeType="1"/>
            </p:cNvSpPr>
            <p:nvPr/>
          </p:nvSpPr>
          <p:spPr bwMode="auto">
            <a:xfrm flipV="1">
              <a:off x="5000" y="886"/>
              <a:ext cx="1" cy="15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32" name="Line 223">
              <a:extLst>
                <a:ext uri="{FF2B5EF4-FFF2-40B4-BE49-F238E27FC236}">
                  <a16:creationId xmlns:a16="http://schemas.microsoft.com/office/drawing/2014/main" id="{579859D6-796F-4FB4-8F03-BB71043143B5}"/>
                </a:ext>
              </a:extLst>
            </p:cNvPr>
            <p:cNvSpPr>
              <a:spLocks noChangeAspect="1" noChangeShapeType="1"/>
            </p:cNvSpPr>
            <p:nvPr/>
          </p:nvSpPr>
          <p:spPr bwMode="auto">
            <a:xfrm flipV="1">
              <a:off x="5129" y="886"/>
              <a:ext cx="1" cy="15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33" name="Line 224">
              <a:extLst>
                <a:ext uri="{FF2B5EF4-FFF2-40B4-BE49-F238E27FC236}">
                  <a16:creationId xmlns:a16="http://schemas.microsoft.com/office/drawing/2014/main" id="{8A3CBD4E-8B2E-4160-BB7D-B2D2BBFD05C5}"/>
                </a:ext>
              </a:extLst>
            </p:cNvPr>
            <p:cNvSpPr>
              <a:spLocks noChangeAspect="1" noChangeShapeType="1"/>
            </p:cNvSpPr>
            <p:nvPr/>
          </p:nvSpPr>
          <p:spPr bwMode="auto">
            <a:xfrm>
              <a:off x="4687" y="886"/>
              <a:ext cx="44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34" name="Line 225">
              <a:extLst>
                <a:ext uri="{FF2B5EF4-FFF2-40B4-BE49-F238E27FC236}">
                  <a16:creationId xmlns:a16="http://schemas.microsoft.com/office/drawing/2014/main" id="{7AF0020D-0AFD-4EE7-A6E6-FC91CA4D7894}"/>
                </a:ext>
              </a:extLst>
            </p:cNvPr>
            <p:cNvSpPr>
              <a:spLocks noChangeAspect="1" noChangeShapeType="1"/>
            </p:cNvSpPr>
            <p:nvPr/>
          </p:nvSpPr>
          <p:spPr bwMode="auto">
            <a:xfrm>
              <a:off x="4687" y="1044"/>
              <a:ext cx="442"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35" name="Rectangle 226">
              <a:extLst>
                <a:ext uri="{FF2B5EF4-FFF2-40B4-BE49-F238E27FC236}">
                  <a16:creationId xmlns:a16="http://schemas.microsoft.com/office/drawing/2014/main" id="{023BD828-BFB7-4C45-A2BF-D29AAC87BB6A}"/>
                </a:ext>
              </a:extLst>
            </p:cNvPr>
            <p:cNvSpPr>
              <a:spLocks noChangeAspect="1" noChangeArrowheads="1"/>
            </p:cNvSpPr>
            <p:nvPr/>
          </p:nvSpPr>
          <p:spPr bwMode="auto">
            <a:xfrm>
              <a:off x="5029" y="897"/>
              <a:ext cx="6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i="1">
                  <a:solidFill>
                    <a:srgbClr val="000000"/>
                  </a:solidFill>
                </a:rPr>
                <a:t>A</a:t>
              </a:r>
              <a:endParaRPr lang="en-US" altLang="zh-CN" sz="1200">
                <a:latin typeface="Arial" panose="020B0604020202020204" pitchFamily="34" charset="0"/>
              </a:endParaRPr>
            </a:p>
          </p:txBody>
        </p:sp>
        <p:sp>
          <p:nvSpPr>
            <p:cNvPr id="26736" name="Rectangle 227">
              <a:extLst>
                <a:ext uri="{FF2B5EF4-FFF2-40B4-BE49-F238E27FC236}">
                  <a16:creationId xmlns:a16="http://schemas.microsoft.com/office/drawing/2014/main" id="{478B90FA-586D-48FB-985A-C63976412A9C}"/>
                </a:ext>
              </a:extLst>
            </p:cNvPr>
            <p:cNvSpPr>
              <a:spLocks noChangeAspect="1" noChangeArrowheads="1"/>
            </p:cNvSpPr>
            <p:nvPr/>
          </p:nvSpPr>
          <p:spPr bwMode="auto">
            <a:xfrm>
              <a:off x="4724" y="900"/>
              <a:ext cx="36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a:solidFill>
                    <a:srgbClr val="000000"/>
                  </a:solidFill>
                </a:rPr>
                <a:t>0.015</a:t>
              </a:r>
              <a:endParaRPr lang="en-US" altLang="zh-CN" sz="1200">
                <a:latin typeface="Arial" panose="020B0604020202020204" pitchFamily="34" charset="0"/>
              </a:endParaRPr>
            </a:p>
          </p:txBody>
        </p:sp>
        <p:grpSp>
          <p:nvGrpSpPr>
            <p:cNvPr id="26737" name="Group 228">
              <a:extLst>
                <a:ext uri="{FF2B5EF4-FFF2-40B4-BE49-F238E27FC236}">
                  <a16:creationId xmlns:a16="http://schemas.microsoft.com/office/drawing/2014/main" id="{6407A316-497C-4AB9-B5EA-FC872475E139}"/>
                </a:ext>
              </a:extLst>
            </p:cNvPr>
            <p:cNvGrpSpPr>
              <a:grpSpLocks noChangeAspect="1"/>
            </p:cNvGrpSpPr>
            <p:nvPr/>
          </p:nvGrpSpPr>
          <p:grpSpPr bwMode="auto">
            <a:xfrm>
              <a:off x="4422" y="1146"/>
              <a:ext cx="124" cy="193"/>
              <a:chOff x="1289" y="2289"/>
              <a:chExt cx="124" cy="193"/>
            </a:xfrm>
          </p:grpSpPr>
          <p:sp>
            <p:nvSpPr>
              <p:cNvPr id="26738" name="Oval 229">
                <a:extLst>
                  <a:ext uri="{FF2B5EF4-FFF2-40B4-BE49-F238E27FC236}">
                    <a16:creationId xmlns:a16="http://schemas.microsoft.com/office/drawing/2014/main" id="{A3A8F461-9C3F-45C9-9671-B31CB0EBD96F}"/>
                  </a:ext>
                </a:extLst>
              </p:cNvPr>
              <p:cNvSpPr>
                <a:spLocks noChangeAspect="1" noChangeArrowheads="1"/>
              </p:cNvSpPr>
              <p:nvPr/>
            </p:nvSpPr>
            <p:spPr bwMode="auto">
              <a:xfrm>
                <a:off x="1289" y="2289"/>
                <a:ext cx="124" cy="120"/>
              </a:xfrm>
              <a:prstGeom prst="ellipse">
                <a:avLst/>
              </a:prstGeom>
              <a:solidFill>
                <a:srgbClr val="FFFFFF"/>
              </a:solidFill>
              <a:ln w="6350">
                <a:solidFill>
                  <a:srgbClr val="000000"/>
                </a:solidFill>
                <a:round/>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739" name="Rectangle 230">
                <a:extLst>
                  <a:ext uri="{FF2B5EF4-FFF2-40B4-BE49-F238E27FC236}">
                    <a16:creationId xmlns:a16="http://schemas.microsoft.com/office/drawing/2014/main" id="{4AA24199-97D5-49FE-A336-C5A9AC69A42B}"/>
                  </a:ext>
                </a:extLst>
              </p:cNvPr>
              <p:cNvSpPr>
                <a:spLocks noChangeAspect="1" noChangeArrowheads="1"/>
              </p:cNvSpPr>
              <p:nvPr/>
            </p:nvSpPr>
            <p:spPr bwMode="auto">
              <a:xfrm>
                <a:off x="1318" y="2291"/>
                <a:ext cx="5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200" i="1">
                    <a:solidFill>
                      <a:srgbClr val="000000"/>
                    </a:solidFill>
                  </a:rPr>
                  <a:t>A</a:t>
                </a:r>
                <a:endParaRPr lang="en-US" altLang="zh-CN" sz="1200">
                  <a:latin typeface="Arial" panose="020B0604020202020204" pitchFamily="34" charset="0"/>
                </a:endParaRPr>
              </a:p>
            </p:txBody>
          </p:sp>
        </p:grpSp>
      </p:grpSp>
      <p:sp>
        <p:nvSpPr>
          <p:cNvPr id="76007" name="Text Box 231">
            <a:extLst>
              <a:ext uri="{FF2B5EF4-FFF2-40B4-BE49-F238E27FC236}">
                <a16:creationId xmlns:a16="http://schemas.microsoft.com/office/drawing/2014/main" id="{49C2611F-58D1-4DD8-B562-6CC501E6396D}"/>
              </a:ext>
            </a:extLst>
          </p:cNvPr>
          <p:cNvSpPr txBox="1">
            <a:spLocks noChangeArrowheads="1"/>
          </p:cNvSpPr>
          <p:nvPr/>
        </p:nvSpPr>
        <p:spPr bwMode="auto">
          <a:xfrm>
            <a:off x="3238501" y="6072188"/>
            <a:ext cx="547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a:solidFill>
                  <a:srgbClr val="990033"/>
                </a:solidFill>
                <a:latin typeface="Arial" panose="020B0604020202020204" pitchFamily="34" charset="0"/>
              </a:rPr>
              <a:t>矩形花键粗糙度的标注</a:t>
            </a:r>
          </a:p>
        </p:txBody>
      </p:sp>
      <p:sp>
        <p:nvSpPr>
          <p:cNvPr id="26629" name="Rectangle 4">
            <a:extLst>
              <a:ext uri="{FF2B5EF4-FFF2-40B4-BE49-F238E27FC236}">
                <a16:creationId xmlns:a16="http://schemas.microsoft.com/office/drawing/2014/main" id="{528F042E-B338-43FC-8BB9-3F12F5563993}"/>
              </a:ext>
            </a:extLst>
          </p:cNvPr>
          <p:cNvSpPr>
            <a:spLocks noGrp="1" noChangeArrowheads="1"/>
          </p:cNvSpPr>
          <p:nvPr>
            <p:ph type="title" idx="4294967295"/>
          </p:nvPr>
        </p:nvSpPr>
        <p:spPr>
          <a:xfrm>
            <a:off x="2927351" y="908050"/>
            <a:ext cx="6373813" cy="852488"/>
          </a:xfrm>
          <a:noFill/>
        </p:spPr>
        <p:txBody>
          <a:bodyPr/>
          <a:lstStyle/>
          <a:p>
            <a:pPr eaLnBrk="1" hangingPunct="1"/>
            <a:r>
              <a:rPr lang="zh-CN" altLang="en-US">
                <a:ea typeface="隶书" panose="02010509060101010101" pitchFamily="49" charset="-122"/>
              </a:rPr>
              <a:t>花键图样标注示例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007"/>
                                        </p:tgtEl>
                                        <p:attrNameLst>
                                          <p:attrName>style.visibility</p:attrName>
                                        </p:attrNameLst>
                                      </p:cBhvr>
                                      <p:to>
                                        <p:strVal val="visible"/>
                                      </p:to>
                                    </p:set>
                                    <p:anim calcmode="lin" valueType="num">
                                      <p:cBhvr additive="base">
                                        <p:cTn id="7" dur="500" fill="hold"/>
                                        <p:tgtEl>
                                          <p:spTgt spid="76007"/>
                                        </p:tgtEl>
                                        <p:attrNameLst>
                                          <p:attrName>ppt_x</p:attrName>
                                        </p:attrNameLst>
                                      </p:cBhvr>
                                      <p:tavLst>
                                        <p:tav tm="0">
                                          <p:val>
                                            <p:strVal val="0-#ppt_w/2"/>
                                          </p:val>
                                        </p:tav>
                                        <p:tav tm="100000">
                                          <p:val>
                                            <p:strVal val="#ppt_x"/>
                                          </p:val>
                                        </p:tav>
                                      </p:tavLst>
                                    </p:anim>
                                    <p:anim calcmode="lin" valueType="num">
                                      <p:cBhvr additive="base">
                                        <p:cTn id="8" dur="500" fill="hold"/>
                                        <p:tgtEl>
                                          <p:spTgt spid="760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0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051F3D3A-DBF3-4855-8284-73148304ADC6}"/>
              </a:ext>
            </a:extLst>
          </p:cNvPr>
          <p:cNvSpPr>
            <a:spLocks noGrp="1" noChangeArrowheads="1"/>
          </p:cNvSpPr>
          <p:nvPr>
            <p:ph type="title" idx="4294967295"/>
          </p:nvPr>
        </p:nvSpPr>
        <p:spPr>
          <a:xfrm>
            <a:off x="2855914" y="981076"/>
            <a:ext cx="7253287" cy="796925"/>
          </a:xfrm>
        </p:spPr>
        <p:txBody>
          <a:bodyPr/>
          <a:lstStyle/>
          <a:p>
            <a:pPr eaLnBrk="1" hangingPunct="1"/>
            <a:r>
              <a:rPr lang="zh-CN" altLang="en-US" b="1">
                <a:latin typeface="Times New Roman" panose="02020603050405020304" pitchFamily="18" charset="0"/>
                <a:ea typeface="华文新魏" panose="02010800040101010101" pitchFamily="2" charset="-122"/>
              </a:rPr>
              <a:t>第三节 花键的标注及检测</a:t>
            </a:r>
            <a:endParaRPr lang="zh-CN" altLang="en-US">
              <a:ea typeface="华文新魏" panose="02010800040101010101" pitchFamily="2" charset="-122"/>
            </a:endParaRPr>
          </a:p>
        </p:txBody>
      </p:sp>
      <p:sp>
        <p:nvSpPr>
          <p:cNvPr id="24579" name="Rectangle 3">
            <a:extLst>
              <a:ext uri="{FF2B5EF4-FFF2-40B4-BE49-F238E27FC236}">
                <a16:creationId xmlns:a16="http://schemas.microsoft.com/office/drawing/2014/main" id="{B5345111-0310-49A5-9CEB-0202E54999DB}"/>
              </a:ext>
            </a:extLst>
          </p:cNvPr>
          <p:cNvSpPr>
            <a:spLocks noGrp="1" noChangeArrowheads="1"/>
          </p:cNvSpPr>
          <p:nvPr>
            <p:ph type="body" idx="4294967295"/>
          </p:nvPr>
        </p:nvSpPr>
        <p:spPr>
          <a:xfrm>
            <a:off x="2351088" y="1989138"/>
            <a:ext cx="7772400" cy="4114800"/>
          </a:xfrm>
        </p:spPr>
        <p:txBody>
          <a:bodyPr/>
          <a:lstStyle/>
          <a:p>
            <a:pPr algn="just" eaLnBrk="1" hangingPunct="1">
              <a:defRPr/>
            </a:pPr>
            <a:r>
              <a:rPr lang="zh-CN" altLang="en-US" b="1">
                <a:latin typeface="楷体_GB2312" pitchFamily="49" charset="-122"/>
                <a:ea typeface="楷体_GB2312" pitchFamily="49" charset="-122"/>
              </a:rPr>
              <a:t>矩形花键的尺寸公差带代号和配合代号按照花键规格规定的次序标注，即</a:t>
            </a:r>
            <a:r>
              <a:rPr lang="en-US" altLang="zh-CN" b="1" i="1">
                <a:solidFill>
                  <a:srgbClr val="6600CC"/>
                </a:solidFill>
                <a:effectLst>
                  <a:outerShdw blurRad="38100" dist="38100" dir="2700000" algn="tl">
                    <a:srgbClr val="C0C0C0"/>
                  </a:outerShdw>
                </a:effectLst>
                <a:latin typeface="楷体_GB2312" pitchFamily="49" charset="-122"/>
                <a:ea typeface="楷体_GB2312" pitchFamily="49" charset="-122"/>
              </a:rPr>
              <a:t>N</a:t>
            </a:r>
            <a:r>
              <a:rPr lang="en-US" altLang="zh-CN" b="1">
                <a:solidFill>
                  <a:srgbClr val="6600CC"/>
                </a:solidFill>
                <a:effectLst>
                  <a:outerShdw blurRad="38100" dist="38100" dir="2700000" algn="tl">
                    <a:srgbClr val="C0C0C0"/>
                  </a:outerShdw>
                </a:effectLst>
                <a:latin typeface="楷体_GB2312" pitchFamily="49" charset="-122"/>
                <a:ea typeface="楷体_GB2312" pitchFamily="49" charset="-122"/>
              </a:rPr>
              <a:t>×</a:t>
            </a:r>
            <a:r>
              <a:rPr lang="en-US" altLang="zh-CN" b="1" i="1">
                <a:solidFill>
                  <a:srgbClr val="6600CC"/>
                </a:solidFill>
                <a:effectLst>
                  <a:outerShdw blurRad="38100" dist="38100" dir="2700000" algn="tl">
                    <a:srgbClr val="C0C0C0"/>
                  </a:outerShdw>
                </a:effectLst>
                <a:latin typeface="楷体_GB2312" pitchFamily="49" charset="-122"/>
                <a:ea typeface="楷体_GB2312" pitchFamily="49" charset="-122"/>
              </a:rPr>
              <a:t>d</a:t>
            </a:r>
            <a:r>
              <a:rPr lang="en-US" altLang="zh-CN" b="1">
                <a:solidFill>
                  <a:srgbClr val="6600CC"/>
                </a:solidFill>
                <a:effectLst>
                  <a:outerShdw blurRad="38100" dist="38100" dir="2700000" algn="tl">
                    <a:srgbClr val="C0C0C0"/>
                  </a:outerShdw>
                </a:effectLst>
                <a:latin typeface="楷体_GB2312" pitchFamily="49" charset="-122"/>
                <a:ea typeface="楷体_GB2312" pitchFamily="49" charset="-122"/>
              </a:rPr>
              <a:t>×</a:t>
            </a:r>
            <a:r>
              <a:rPr lang="en-US" altLang="zh-CN" b="1" i="1">
                <a:solidFill>
                  <a:srgbClr val="6600CC"/>
                </a:solidFill>
                <a:effectLst>
                  <a:outerShdw blurRad="38100" dist="38100" dir="2700000" algn="tl">
                    <a:srgbClr val="C0C0C0"/>
                  </a:outerShdw>
                </a:effectLst>
                <a:latin typeface="楷体_GB2312" pitchFamily="49" charset="-122"/>
                <a:ea typeface="楷体_GB2312" pitchFamily="49" charset="-122"/>
              </a:rPr>
              <a:t>D</a:t>
            </a:r>
            <a:r>
              <a:rPr lang="en-US" altLang="zh-CN" b="1">
                <a:solidFill>
                  <a:srgbClr val="6600CC"/>
                </a:solidFill>
                <a:effectLst>
                  <a:outerShdw blurRad="38100" dist="38100" dir="2700000" algn="tl">
                    <a:srgbClr val="C0C0C0"/>
                  </a:outerShdw>
                </a:effectLst>
                <a:latin typeface="楷体_GB2312" pitchFamily="49" charset="-122"/>
                <a:ea typeface="楷体_GB2312" pitchFamily="49" charset="-122"/>
              </a:rPr>
              <a:t>×</a:t>
            </a:r>
            <a:r>
              <a:rPr lang="en-US" altLang="zh-CN" b="1" i="1">
                <a:solidFill>
                  <a:srgbClr val="6600CC"/>
                </a:solidFill>
                <a:effectLst>
                  <a:outerShdw blurRad="38100" dist="38100" dir="2700000" algn="tl">
                    <a:srgbClr val="C0C0C0"/>
                  </a:outerShdw>
                </a:effectLst>
                <a:latin typeface="楷体_GB2312" pitchFamily="49" charset="-122"/>
                <a:ea typeface="楷体_GB2312" pitchFamily="49" charset="-122"/>
              </a:rPr>
              <a:t>B</a:t>
            </a:r>
            <a:r>
              <a:rPr lang="zh-CN" altLang="en-US" b="1">
                <a:latin typeface="楷体_GB2312" pitchFamily="49" charset="-122"/>
                <a:ea typeface="楷体_GB2312" pitchFamily="49" charset="-122"/>
              </a:rPr>
              <a:t>。即</a:t>
            </a:r>
          </a:p>
          <a:p>
            <a:pPr algn="just" eaLnBrk="1" hangingPunct="1">
              <a:defRPr/>
            </a:pPr>
            <a:r>
              <a:rPr lang="zh-CN" altLang="en-US" b="1">
                <a:latin typeface="楷体_GB2312" pitchFamily="49" charset="-122"/>
                <a:ea typeface="楷体_GB2312" pitchFamily="49" charset="-122"/>
              </a:rPr>
              <a:t>内花键：6×28</a:t>
            </a:r>
            <a:r>
              <a:rPr lang="en-US" altLang="zh-CN" b="1">
                <a:latin typeface="楷体_GB2312" pitchFamily="49" charset="-122"/>
                <a:ea typeface="楷体_GB2312" pitchFamily="49" charset="-122"/>
              </a:rPr>
              <a:t>H6×32H10×7H9</a:t>
            </a:r>
          </a:p>
          <a:p>
            <a:pPr algn="just" eaLnBrk="1" hangingPunct="1">
              <a:defRPr/>
            </a:pPr>
            <a:r>
              <a:rPr lang="zh-CN" altLang="en-US" b="1">
                <a:latin typeface="楷体_GB2312" pitchFamily="49" charset="-122"/>
                <a:ea typeface="楷体_GB2312" pitchFamily="49" charset="-122"/>
              </a:rPr>
              <a:t>外花键：6×28</a:t>
            </a:r>
            <a:r>
              <a:rPr lang="en-US" altLang="zh-CN" b="1">
                <a:latin typeface="楷体_GB2312" pitchFamily="49" charset="-122"/>
                <a:ea typeface="楷体_GB2312" pitchFamily="49" charset="-122"/>
              </a:rPr>
              <a:t>g5×32a11×7f7</a:t>
            </a:r>
          </a:p>
          <a:p>
            <a:pPr algn="just" eaLnBrk="1" hangingPunct="1">
              <a:defRPr/>
            </a:pPr>
            <a:r>
              <a:rPr lang="zh-CN" altLang="en-US" b="1">
                <a:latin typeface="楷体_GB2312" pitchFamily="49" charset="-122"/>
                <a:ea typeface="楷体_GB2312" pitchFamily="49" charset="-122"/>
              </a:rPr>
              <a:t>花键副： </a:t>
            </a:r>
          </a:p>
        </p:txBody>
      </p:sp>
      <p:graphicFrame>
        <p:nvGraphicFramePr>
          <p:cNvPr id="1026" name="Object 4">
            <a:extLst>
              <a:ext uri="{FF2B5EF4-FFF2-40B4-BE49-F238E27FC236}">
                <a16:creationId xmlns:a16="http://schemas.microsoft.com/office/drawing/2014/main" id="{C85647F0-B1E9-49BA-8BAD-F2AA9B5D2501}"/>
              </a:ext>
            </a:extLst>
          </p:cNvPr>
          <p:cNvGraphicFramePr>
            <a:graphicFrameLocks noChangeAspect="1"/>
          </p:cNvGraphicFramePr>
          <p:nvPr/>
        </p:nvGraphicFramePr>
        <p:xfrm>
          <a:off x="4440238" y="4652964"/>
          <a:ext cx="3816350" cy="954087"/>
        </p:xfrm>
        <a:graphic>
          <a:graphicData uri="http://schemas.openxmlformats.org/presentationml/2006/ole">
            <mc:AlternateContent xmlns:mc="http://schemas.openxmlformats.org/markup-compatibility/2006">
              <mc:Choice xmlns:v="urn:schemas-microsoft-com:vml" Requires="v">
                <p:oleObj spid="_x0000_s8196" r:id="rId3" imgW="1676477" imgH="419357" progId="Equation.3">
                  <p:embed/>
                </p:oleObj>
              </mc:Choice>
              <mc:Fallback>
                <p:oleObj r:id="rId3" imgW="1676477" imgH="419357" progId="Equation.3">
                  <p:embed/>
                  <p:pic>
                    <p:nvPicPr>
                      <p:cNvPr id="1026" name="Object 4">
                        <a:extLst>
                          <a:ext uri="{FF2B5EF4-FFF2-40B4-BE49-F238E27FC236}">
                            <a16:creationId xmlns:a16="http://schemas.microsoft.com/office/drawing/2014/main" id="{C85647F0-B1E9-49BA-8BAD-F2AA9B5D25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238" y="4652964"/>
                        <a:ext cx="3816350"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0786" name="Picture 2">
            <a:extLst>
              <a:ext uri="{FF2B5EF4-FFF2-40B4-BE49-F238E27FC236}">
                <a16:creationId xmlns:a16="http://schemas.microsoft.com/office/drawing/2014/main" id="{8FB00B77-CB2B-4C20-A2DC-BDDBB10A8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4514"/>
          <a:stretch>
            <a:fillRect/>
          </a:stretch>
        </p:blipFill>
        <p:spPr bwMode="auto">
          <a:xfrm>
            <a:off x="7245350" y="1833563"/>
            <a:ext cx="3314700" cy="296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0787" name="Rectangle 3">
            <a:extLst>
              <a:ext uri="{FF2B5EF4-FFF2-40B4-BE49-F238E27FC236}">
                <a16:creationId xmlns:a16="http://schemas.microsoft.com/office/drawing/2014/main" id="{F87B2431-7900-4199-B03C-87EDD1396758}"/>
              </a:ext>
            </a:extLst>
          </p:cNvPr>
          <p:cNvSpPr>
            <a:spLocks noChangeArrowheads="1"/>
          </p:cNvSpPr>
          <p:nvPr/>
        </p:nvSpPr>
        <p:spPr bwMode="auto">
          <a:xfrm>
            <a:off x="1811339" y="1412876"/>
            <a:ext cx="529272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CC0000"/>
                </a:solidFill>
                <a:latin typeface="楷体_GB2312" pitchFamily="1" charset="-122"/>
                <a:ea typeface="楷体_GB2312" pitchFamily="1" charset="-122"/>
              </a:rPr>
              <a:t>习题</a:t>
            </a:r>
            <a:r>
              <a:rPr kumimoji="1" lang="en-US" altLang="zh-CN" sz="2000" b="1">
                <a:solidFill>
                  <a:srgbClr val="CC0000"/>
                </a:solidFill>
                <a:latin typeface="楷体_GB2312" pitchFamily="1" charset="-122"/>
                <a:ea typeface="楷体_GB2312" pitchFamily="1" charset="-122"/>
              </a:rPr>
              <a:t>4-1(2)</a:t>
            </a:r>
            <a:r>
              <a:rPr kumimoji="1" lang="en-US" altLang="zh-CN" sz="2000" b="1">
                <a:latin typeface="楷体_GB2312" pitchFamily="1" charset="-122"/>
                <a:ea typeface="楷体_GB2312" pitchFamily="1" charset="-122"/>
              </a:rPr>
              <a:t>  </a:t>
            </a:r>
            <a:r>
              <a:rPr kumimoji="1" lang="zh-CN" altLang="en-US" sz="2000" b="1">
                <a:latin typeface="楷体_GB2312" pitchFamily="1" charset="-122"/>
                <a:ea typeface="楷体_GB2312" pitchFamily="1" charset="-122"/>
              </a:rPr>
              <a:t>将下列形位公差要求标注在图</a:t>
            </a:r>
            <a:r>
              <a:rPr kumimoji="1" lang="en-US" altLang="zh-CN" sz="2000" b="1">
                <a:latin typeface="楷体_GB2312" pitchFamily="1" charset="-122"/>
                <a:ea typeface="楷体_GB2312" pitchFamily="1" charset="-122"/>
              </a:rPr>
              <a:t>4-1</a:t>
            </a:r>
            <a:r>
              <a:rPr kumimoji="1" lang="zh-CN" altLang="en-US" sz="2000" b="1">
                <a:latin typeface="楷体_GB2312" pitchFamily="1" charset="-122"/>
                <a:ea typeface="楷体_GB2312" pitchFamily="1" charset="-122"/>
              </a:rPr>
              <a:t>所示的零件图上。</a:t>
            </a:r>
          </a:p>
          <a:p>
            <a:r>
              <a:rPr kumimoji="1" lang="zh-CN" altLang="en-US" sz="2000" b="1">
                <a:latin typeface="楷体_GB2312" pitchFamily="1" charset="-122"/>
                <a:ea typeface="楷体_GB2312" pitchFamily="1" charset="-122"/>
              </a:rPr>
              <a:t>    </a:t>
            </a:r>
            <a:r>
              <a:rPr kumimoji="1" lang="en-US" altLang="zh-CN" sz="2000" b="1">
                <a:latin typeface="楷体_GB2312" pitchFamily="1" charset="-122"/>
                <a:ea typeface="楷体_GB2312" pitchFamily="1" charset="-122"/>
              </a:rPr>
              <a:t>l</a:t>
            </a:r>
            <a:r>
              <a:rPr kumimoji="1" lang="zh-CN" altLang="en-US" sz="2000" b="1">
                <a:latin typeface="楷体_GB2312" pitchFamily="1" charset="-122"/>
                <a:ea typeface="楷体_GB2312" pitchFamily="1" charset="-122"/>
              </a:rPr>
              <a:t>）</a:t>
            </a:r>
            <a:r>
              <a:rPr kumimoji="1" lang="en-US" altLang="zh-CN" sz="2000" b="1">
                <a:latin typeface="楷体_GB2312" pitchFamily="1" charset="-122"/>
                <a:ea typeface="楷体_GB2312" pitchFamily="1" charset="-122"/>
              </a:rPr>
              <a:t>A</a:t>
            </a:r>
            <a:r>
              <a:rPr kumimoji="1" lang="zh-CN" altLang="en-US" sz="2000" b="1">
                <a:latin typeface="楷体_GB2312" pitchFamily="1" charset="-122"/>
                <a:ea typeface="楷体_GB2312" pitchFamily="1" charset="-122"/>
              </a:rPr>
              <a:t>面的平面度公差为</a:t>
            </a:r>
            <a:r>
              <a:rPr kumimoji="1" lang="en-US" altLang="zh-CN" sz="2000" b="1">
                <a:latin typeface="楷体_GB2312" pitchFamily="1" charset="-122"/>
                <a:ea typeface="楷体_GB2312" pitchFamily="1" charset="-122"/>
              </a:rPr>
              <a:t>0.01mm</a:t>
            </a:r>
            <a:r>
              <a:rPr kumimoji="1" lang="zh-CN" altLang="en-US" sz="2000" b="1">
                <a:latin typeface="楷体_GB2312" pitchFamily="1" charset="-122"/>
                <a:ea typeface="楷体_GB2312" pitchFamily="1" charset="-122"/>
              </a:rPr>
              <a:t>；</a:t>
            </a:r>
          </a:p>
          <a:p>
            <a:r>
              <a:rPr kumimoji="1" lang="zh-CN" altLang="en-US" sz="2000" b="1">
                <a:latin typeface="楷体_GB2312" pitchFamily="1" charset="-122"/>
                <a:ea typeface="楷体_GB2312" pitchFamily="1" charset="-122"/>
              </a:rPr>
              <a:t>    </a:t>
            </a:r>
            <a:r>
              <a:rPr kumimoji="1" lang="en-US" altLang="zh-CN" sz="2000" b="1">
                <a:latin typeface="楷体_GB2312" pitchFamily="1" charset="-122"/>
                <a:ea typeface="楷体_GB2312" pitchFamily="1" charset="-122"/>
              </a:rPr>
              <a:t>2</a:t>
            </a:r>
            <a:r>
              <a:rPr kumimoji="1" lang="zh-CN" altLang="en-US" sz="2000" b="1">
                <a:latin typeface="楷体_GB2312" pitchFamily="1" charset="-122"/>
                <a:ea typeface="楷体_GB2312" pitchFamily="1" charset="-122"/>
              </a:rPr>
              <a:t>）</a:t>
            </a:r>
            <a:r>
              <a:rPr kumimoji="1" lang="en-US" altLang="zh-CN" sz="2000" b="1">
                <a:latin typeface="楷体_GB2312" pitchFamily="1" charset="-122"/>
                <a:ea typeface="楷体_GB2312" pitchFamily="1" charset="-122"/>
              </a:rPr>
              <a:t>φ50</a:t>
            </a:r>
            <a:r>
              <a:rPr kumimoji="1" lang="zh-CN" altLang="en-US" sz="2000" b="1">
                <a:latin typeface="楷体_GB2312" pitchFamily="1" charset="-122"/>
                <a:ea typeface="楷体_GB2312" pitchFamily="1" charset="-122"/>
              </a:rPr>
              <a:t>和</a:t>
            </a:r>
            <a:r>
              <a:rPr kumimoji="1" lang="en-US" altLang="zh-CN" sz="2000" b="1">
                <a:latin typeface="楷体_GB2312" pitchFamily="1" charset="-122"/>
                <a:ea typeface="楷体_GB2312" pitchFamily="1" charset="-122"/>
              </a:rPr>
              <a:t>φ65</a:t>
            </a:r>
            <a:r>
              <a:rPr kumimoji="1" lang="zh-CN" altLang="en-US" sz="2000" b="1">
                <a:latin typeface="楷体_GB2312" pitchFamily="1" charset="-122"/>
                <a:ea typeface="楷体_GB2312" pitchFamily="1" charset="-122"/>
              </a:rPr>
              <a:t>两孔心线分别对它们的公共孔心线的同轴度公差为</a:t>
            </a:r>
            <a:r>
              <a:rPr kumimoji="1" lang="en-US" altLang="zh-CN" sz="2000" b="1">
                <a:latin typeface="楷体_GB2312" pitchFamily="1" charset="-122"/>
                <a:ea typeface="楷体_GB2312" pitchFamily="1" charset="-122"/>
              </a:rPr>
              <a:t>φ0.02mm </a:t>
            </a:r>
            <a:r>
              <a:rPr kumimoji="1" lang="zh-CN" altLang="en-US" sz="2000" b="1">
                <a:latin typeface="楷体_GB2312" pitchFamily="1" charset="-122"/>
                <a:ea typeface="楷体_GB2312" pitchFamily="1" charset="-122"/>
              </a:rPr>
              <a:t>；</a:t>
            </a:r>
          </a:p>
          <a:p>
            <a:r>
              <a:rPr kumimoji="1" lang="zh-CN" altLang="en-US" sz="2000" b="1">
                <a:latin typeface="楷体_GB2312" pitchFamily="1" charset="-122"/>
                <a:ea typeface="楷体_GB2312" pitchFamily="1" charset="-122"/>
              </a:rPr>
              <a:t>    </a:t>
            </a:r>
            <a:r>
              <a:rPr kumimoji="1" lang="en-US" altLang="zh-CN" sz="2000" b="1">
                <a:latin typeface="楷体_GB2312" pitchFamily="1" charset="-122"/>
                <a:ea typeface="楷体_GB2312" pitchFamily="1" charset="-122"/>
              </a:rPr>
              <a:t>3</a:t>
            </a:r>
            <a:r>
              <a:rPr kumimoji="1" lang="zh-CN" altLang="en-US" sz="2000" b="1">
                <a:latin typeface="楷体_GB2312" pitchFamily="1" charset="-122"/>
                <a:ea typeface="楷体_GB2312" pitchFamily="1" charset="-122"/>
              </a:rPr>
              <a:t>）</a:t>
            </a:r>
            <a:r>
              <a:rPr kumimoji="1" lang="en-US" altLang="zh-CN" sz="2000" b="1">
                <a:latin typeface="楷体_GB2312" pitchFamily="1" charset="-122"/>
                <a:ea typeface="楷体_GB2312" pitchFamily="1" charset="-122"/>
              </a:rPr>
              <a:t>φ50</a:t>
            </a:r>
            <a:r>
              <a:rPr kumimoji="1" lang="zh-CN" altLang="en-US" sz="2000" b="1">
                <a:latin typeface="楷体_GB2312" pitchFamily="1" charset="-122"/>
                <a:ea typeface="楷体_GB2312" pitchFamily="1" charset="-122"/>
              </a:rPr>
              <a:t>和和</a:t>
            </a:r>
            <a:r>
              <a:rPr kumimoji="1" lang="en-US" altLang="zh-CN" sz="2000" b="1">
                <a:latin typeface="楷体_GB2312" pitchFamily="1" charset="-122"/>
                <a:ea typeface="楷体_GB2312" pitchFamily="1" charset="-122"/>
              </a:rPr>
              <a:t>φ65</a:t>
            </a:r>
            <a:r>
              <a:rPr kumimoji="1" lang="zh-CN" altLang="en-US" sz="2000" b="1">
                <a:latin typeface="楷体_GB2312" pitchFamily="1" charset="-122"/>
                <a:ea typeface="楷体_GB2312" pitchFamily="1" charset="-122"/>
              </a:rPr>
              <a:t>两孔中心线分别对</a:t>
            </a:r>
            <a:r>
              <a:rPr kumimoji="1" lang="en-US" altLang="zh-CN" sz="2000" b="1">
                <a:latin typeface="楷体_GB2312" pitchFamily="1" charset="-122"/>
                <a:ea typeface="楷体_GB2312" pitchFamily="1" charset="-122"/>
              </a:rPr>
              <a:t>A</a:t>
            </a:r>
            <a:r>
              <a:rPr kumimoji="1" lang="zh-CN" altLang="en-US" sz="2000" b="1">
                <a:latin typeface="楷体_GB2312" pitchFamily="1" charset="-122"/>
                <a:ea typeface="楷体_GB2312" pitchFamily="1" charset="-122"/>
              </a:rPr>
              <a:t>面的平行度公差为</a:t>
            </a:r>
            <a:r>
              <a:rPr kumimoji="1" lang="en-US" altLang="zh-CN" sz="2000" b="1">
                <a:latin typeface="楷体_GB2312" pitchFamily="1" charset="-122"/>
                <a:ea typeface="楷体_GB2312" pitchFamily="1" charset="-122"/>
              </a:rPr>
              <a:t>0.015</a:t>
            </a:r>
            <a:r>
              <a:rPr kumimoji="1" lang="zh-CN" altLang="en-US" sz="2000" b="1">
                <a:latin typeface="楷体_GB2312" pitchFamily="1" charset="-122"/>
                <a:ea typeface="楷体_GB2312" pitchFamily="1" charset="-122"/>
              </a:rPr>
              <a:t>。</a:t>
            </a:r>
          </a:p>
        </p:txBody>
      </p:sp>
      <p:sp>
        <p:nvSpPr>
          <p:cNvPr id="630788" name="Rectangle 4">
            <a:extLst>
              <a:ext uri="{FF2B5EF4-FFF2-40B4-BE49-F238E27FC236}">
                <a16:creationId xmlns:a16="http://schemas.microsoft.com/office/drawing/2014/main" id="{6BA3A34E-501F-4AE9-8C1E-5141D3FC6012}"/>
              </a:ext>
            </a:extLst>
          </p:cNvPr>
          <p:cNvSpPr>
            <a:spLocks noRot="1" noChangeArrowheads="1"/>
          </p:cNvSpPr>
          <p:nvPr/>
        </p:nvSpPr>
        <p:spPr bwMode="auto">
          <a:xfrm>
            <a:off x="1774826" y="1"/>
            <a:ext cx="8424863" cy="5762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t>习题</a:t>
            </a:r>
            <a:r>
              <a:rPr lang="en-US" altLang="zh-CN" sz="2800" b="1"/>
              <a:t>4-1</a:t>
            </a:r>
            <a:r>
              <a:rPr lang="zh-CN" altLang="en-US" sz="2800" b="1"/>
              <a:t>（</a:t>
            </a:r>
            <a:r>
              <a:rPr lang="en-US" altLang="zh-CN" sz="2800" b="1"/>
              <a:t>2</a:t>
            </a:r>
            <a:r>
              <a:rPr lang="zh-CN" altLang="en-US" sz="2800" b="1"/>
              <a:t>）</a:t>
            </a:r>
            <a:endParaRPr lang="zh-CN" altLang="en-US" sz="2800"/>
          </a:p>
        </p:txBody>
      </p:sp>
      <p:sp>
        <p:nvSpPr>
          <p:cNvPr id="630789" name="Text Box 5">
            <a:extLst>
              <a:ext uri="{FF2B5EF4-FFF2-40B4-BE49-F238E27FC236}">
                <a16:creationId xmlns:a16="http://schemas.microsoft.com/office/drawing/2014/main" id="{72A8BC8D-8ED7-4822-890D-65B60E3023B3}"/>
              </a:ext>
            </a:extLst>
          </p:cNvPr>
          <p:cNvSpPr txBox="1">
            <a:spLocks noChangeArrowheads="1"/>
          </p:cNvSpPr>
          <p:nvPr/>
        </p:nvSpPr>
        <p:spPr bwMode="auto">
          <a:xfrm>
            <a:off x="7680326" y="5013326"/>
            <a:ext cx="2447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图</a:t>
            </a:r>
            <a:r>
              <a:rPr lang="en-US" altLang="zh-CN"/>
              <a:t>4-22  </a:t>
            </a:r>
            <a:r>
              <a:rPr lang="zh-CN" altLang="en-US"/>
              <a:t>习题</a:t>
            </a:r>
            <a:r>
              <a:rPr lang="en-US" altLang="zh-CN"/>
              <a:t>4-1</a:t>
            </a:r>
            <a:r>
              <a:rPr lang="zh-CN" altLang="en-US"/>
              <a:t>图</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2834" name="Picture 2">
            <a:extLst>
              <a:ext uri="{FF2B5EF4-FFF2-40B4-BE49-F238E27FC236}">
                <a16:creationId xmlns:a16="http://schemas.microsoft.com/office/drawing/2014/main" id="{0B2CC013-9FBE-4A73-8D37-76B44A233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1206"/>
          <a:stretch>
            <a:fillRect/>
          </a:stretch>
        </p:blipFill>
        <p:spPr bwMode="auto">
          <a:xfrm>
            <a:off x="2566988" y="549275"/>
            <a:ext cx="7296150" cy="398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2835" name="Text Box 3">
            <a:extLst>
              <a:ext uri="{FF2B5EF4-FFF2-40B4-BE49-F238E27FC236}">
                <a16:creationId xmlns:a16="http://schemas.microsoft.com/office/drawing/2014/main" id="{E8B12761-EAB8-4DBE-9C18-6DB18A3A6E6C}"/>
              </a:ext>
            </a:extLst>
          </p:cNvPr>
          <p:cNvSpPr txBox="1">
            <a:spLocks noChangeArrowheads="1"/>
          </p:cNvSpPr>
          <p:nvPr/>
        </p:nvSpPr>
        <p:spPr bwMode="auto">
          <a:xfrm>
            <a:off x="2782889" y="765176"/>
            <a:ext cx="1368425" cy="366713"/>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632836" name="Text Box 4">
            <a:extLst>
              <a:ext uri="{FF2B5EF4-FFF2-40B4-BE49-F238E27FC236}">
                <a16:creationId xmlns:a16="http://schemas.microsoft.com/office/drawing/2014/main" id="{5B2C30C5-F437-4C48-80C8-973A703C0AA1}"/>
              </a:ext>
            </a:extLst>
          </p:cNvPr>
          <p:cNvSpPr txBox="1">
            <a:spLocks noChangeArrowheads="1"/>
          </p:cNvSpPr>
          <p:nvPr/>
        </p:nvSpPr>
        <p:spPr bwMode="auto">
          <a:xfrm>
            <a:off x="8256589" y="620713"/>
            <a:ext cx="1368425" cy="36671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632837" name="AutoShape 5">
            <a:extLst>
              <a:ext uri="{FF2B5EF4-FFF2-40B4-BE49-F238E27FC236}">
                <a16:creationId xmlns:a16="http://schemas.microsoft.com/office/drawing/2014/main" id="{FE3556D8-D9FE-4171-899F-BDB79C8B5ABE}"/>
              </a:ext>
            </a:extLst>
          </p:cNvPr>
          <p:cNvSpPr>
            <a:spLocks noChangeArrowheads="1"/>
          </p:cNvSpPr>
          <p:nvPr/>
        </p:nvSpPr>
        <p:spPr bwMode="auto">
          <a:xfrm>
            <a:off x="5159376" y="5300663"/>
            <a:ext cx="1584325" cy="1008062"/>
          </a:xfrm>
          <a:prstGeom prst="wedgeRectCallout">
            <a:avLst>
              <a:gd name="adj1" fmla="val 33366"/>
              <a:gd name="adj2" fmla="val -124801"/>
            </a:avLst>
          </a:prstGeom>
          <a:solidFill>
            <a:schemeClr val="bg1"/>
          </a:solidFill>
          <a:ln w="12700" cap="sq">
            <a:solidFill>
              <a:schemeClr val="tx1"/>
            </a:solidFill>
            <a:miter lim="800000"/>
            <a:headEnd type="none" w="sm" len="sm"/>
            <a:tailEnd type="none" w="sm" len="sm"/>
          </a:ln>
          <a:effectLst/>
        </p:spPr>
        <p:txBody>
          <a:bodyPr/>
          <a:lstStyle/>
          <a:p>
            <a:r>
              <a:rPr kumimoji="1" lang="en-US" altLang="zh-CN" b="1"/>
              <a:t>1</a:t>
            </a:r>
            <a:r>
              <a:rPr kumimoji="1" lang="zh-CN" altLang="en-US" b="1"/>
              <a:t>）</a:t>
            </a:r>
            <a:r>
              <a:rPr kumimoji="1" lang="en-US" altLang="zh-CN" b="1"/>
              <a:t>A</a:t>
            </a:r>
            <a:r>
              <a:rPr kumimoji="1" lang="zh-CN" altLang="en-US" b="1"/>
              <a:t>面的平面度公差为</a:t>
            </a:r>
            <a:r>
              <a:rPr kumimoji="1" lang="en-US" altLang="zh-CN" b="1"/>
              <a:t>0.01mm</a:t>
            </a:r>
            <a:endParaRPr lang="en-US" altLang="zh-CN"/>
          </a:p>
        </p:txBody>
      </p:sp>
      <p:sp>
        <p:nvSpPr>
          <p:cNvPr id="632838" name="Text Box 6">
            <a:extLst>
              <a:ext uri="{FF2B5EF4-FFF2-40B4-BE49-F238E27FC236}">
                <a16:creationId xmlns:a16="http://schemas.microsoft.com/office/drawing/2014/main" id="{441E82F3-64FC-4358-8B02-FEB9F9A5FEFE}"/>
              </a:ext>
            </a:extLst>
          </p:cNvPr>
          <p:cNvSpPr txBox="1">
            <a:spLocks noChangeArrowheads="1"/>
          </p:cNvSpPr>
          <p:nvPr/>
        </p:nvSpPr>
        <p:spPr bwMode="auto">
          <a:xfrm>
            <a:off x="2782888" y="1989138"/>
            <a:ext cx="1441450" cy="36671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632839" name="Text Box 7">
            <a:extLst>
              <a:ext uri="{FF2B5EF4-FFF2-40B4-BE49-F238E27FC236}">
                <a16:creationId xmlns:a16="http://schemas.microsoft.com/office/drawing/2014/main" id="{865B3BFC-7566-46C0-97E0-A298C07E4558}"/>
              </a:ext>
            </a:extLst>
          </p:cNvPr>
          <p:cNvSpPr txBox="1">
            <a:spLocks noChangeArrowheads="1"/>
          </p:cNvSpPr>
          <p:nvPr/>
        </p:nvSpPr>
        <p:spPr bwMode="auto">
          <a:xfrm>
            <a:off x="7967664" y="2133601"/>
            <a:ext cx="1368425" cy="366713"/>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632840" name="AutoShape 8">
            <a:extLst>
              <a:ext uri="{FF2B5EF4-FFF2-40B4-BE49-F238E27FC236}">
                <a16:creationId xmlns:a16="http://schemas.microsoft.com/office/drawing/2014/main" id="{469BA72C-9BF6-4B05-A4C7-30D967DF4D24}"/>
              </a:ext>
            </a:extLst>
          </p:cNvPr>
          <p:cNvSpPr>
            <a:spLocks noChangeArrowheads="1"/>
          </p:cNvSpPr>
          <p:nvPr/>
        </p:nvSpPr>
        <p:spPr bwMode="auto">
          <a:xfrm>
            <a:off x="8040689" y="3213100"/>
            <a:ext cx="2376487" cy="2592388"/>
          </a:xfrm>
          <a:prstGeom prst="wedgeRectCallout">
            <a:avLst>
              <a:gd name="adj1" fmla="val -38375"/>
              <a:gd name="adj2" fmla="val -113685"/>
            </a:avLst>
          </a:prstGeom>
          <a:solidFill>
            <a:schemeClr val="bg1"/>
          </a:solidFill>
          <a:ln w="12700" cap="sq">
            <a:solidFill>
              <a:schemeClr val="tx1"/>
            </a:solidFill>
            <a:miter lim="800000"/>
            <a:headEnd type="none" w="sm" len="sm"/>
            <a:tailEnd type="none" w="sm" len="sm"/>
          </a:ln>
          <a:effectLst/>
        </p:spPr>
        <p:txBody>
          <a:bodyPr/>
          <a:lstStyle/>
          <a:p>
            <a:r>
              <a:rPr kumimoji="1" lang="en-US" altLang="zh-CN" b="1"/>
              <a:t>2)φ50</a:t>
            </a:r>
            <a:r>
              <a:rPr kumimoji="1" lang="zh-CN" altLang="en-US" b="1"/>
              <a:t>和</a:t>
            </a:r>
            <a:r>
              <a:rPr kumimoji="1" lang="en-US" altLang="zh-CN" b="1"/>
              <a:t>φ65</a:t>
            </a:r>
            <a:r>
              <a:rPr kumimoji="1" lang="zh-CN" altLang="en-US" b="1"/>
              <a:t>两孔心线分别对它们的公共孔心线的同轴度公差为</a:t>
            </a:r>
            <a:r>
              <a:rPr kumimoji="1" lang="en-US" altLang="zh-CN" b="1"/>
              <a:t>φ0.02mm </a:t>
            </a:r>
          </a:p>
          <a:p>
            <a:endParaRPr kumimoji="1" lang="en-US" altLang="zh-CN" b="1"/>
          </a:p>
          <a:p>
            <a:r>
              <a:rPr kumimoji="1" lang="en-US" altLang="zh-CN" b="1"/>
              <a:t>3</a:t>
            </a:r>
            <a:r>
              <a:rPr kumimoji="1" lang="zh-CN" altLang="en-US" b="1"/>
              <a:t>）</a:t>
            </a:r>
            <a:r>
              <a:rPr kumimoji="1" lang="en-US" altLang="zh-CN" b="1"/>
              <a:t>φ50</a:t>
            </a:r>
            <a:r>
              <a:rPr kumimoji="1" lang="zh-CN" altLang="en-US" b="1"/>
              <a:t>和和</a:t>
            </a:r>
            <a:r>
              <a:rPr kumimoji="1" lang="en-US" altLang="zh-CN" b="1"/>
              <a:t>φ65</a:t>
            </a:r>
            <a:r>
              <a:rPr kumimoji="1" lang="zh-CN" altLang="en-US" b="1"/>
              <a:t>两孔中心线分别对</a:t>
            </a:r>
            <a:r>
              <a:rPr kumimoji="1" lang="en-US" altLang="zh-CN" b="1"/>
              <a:t>A</a:t>
            </a:r>
            <a:r>
              <a:rPr kumimoji="1" lang="zh-CN" altLang="en-US" b="1"/>
              <a:t>面的平行度公差为</a:t>
            </a:r>
            <a:r>
              <a:rPr kumimoji="1" lang="en-US" altLang="zh-CN" b="1"/>
              <a:t>0.015</a:t>
            </a:r>
            <a:r>
              <a:rPr kumimoji="1" lang="zh-CN" altLang="en-US" b="1"/>
              <a:t>。</a:t>
            </a:r>
          </a:p>
        </p:txBody>
      </p:sp>
      <p:sp>
        <p:nvSpPr>
          <p:cNvPr id="632841" name="AutoShape 9">
            <a:extLst>
              <a:ext uri="{FF2B5EF4-FFF2-40B4-BE49-F238E27FC236}">
                <a16:creationId xmlns:a16="http://schemas.microsoft.com/office/drawing/2014/main" id="{A74CD7DB-0720-4FC9-AFF5-B491A49A408E}"/>
              </a:ext>
            </a:extLst>
          </p:cNvPr>
          <p:cNvSpPr>
            <a:spLocks noChangeArrowheads="1"/>
          </p:cNvSpPr>
          <p:nvPr/>
        </p:nvSpPr>
        <p:spPr bwMode="auto">
          <a:xfrm>
            <a:off x="1919289" y="3213100"/>
            <a:ext cx="2376487" cy="2592388"/>
          </a:xfrm>
          <a:prstGeom prst="wedgeRectCallout">
            <a:avLst>
              <a:gd name="adj1" fmla="val -11056"/>
              <a:gd name="adj2" fmla="val -104870"/>
            </a:avLst>
          </a:prstGeom>
          <a:solidFill>
            <a:schemeClr val="bg1"/>
          </a:solidFill>
          <a:ln w="12700" cap="sq">
            <a:solidFill>
              <a:schemeClr val="tx1"/>
            </a:solidFill>
            <a:miter lim="800000"/>
            <a:headEnd type="none" w="sm" len="sm"/>
            <a:tailEnd type="none" w="sm" len="sm"/>
          </a:ln>
          <a:effectLst/>
        </p:spPr>
        <p:txBody>
          <a:bodyPr/>
          <a:lstStyle/>
          <a:p>
            <a:r>
              <a:rPr kumimoji="1" lang="en-US" altLang="zh-CN" b="1"/>
              <a:t>2)φ50</a:t>
            </a:r>
            <a:r>
              <a:rPr kumimoji="1" lang="zh-CN" altLang="en-US" b="1"/>
              <a:t>和</a:t>
            </a:r>
            <a:r>
              <a:rPr kumimoji="1" lang="en-US" altLang="zh-CN" b="1"/>
              <a:t>φ65</a:t>
            </a:r>
            <a:r>
              <a:rPr kumimoji="1" lang="zh-CN" altLang="en-US" b="1"/>
              <a:t>两孔心线分别对它们的公共孔心线的同轴度公差为</a:t>
            </a:r>
            <a:r>
              <a:rPr kumimoji="1" lang="en-US" altLang="zh-CN" b="1"/>
              <a:t>φ0.02mm </a:t>
            </a:r>
          </a:p>
          <a:p>
            <a:endParaRPr kumimoji="1" lang="en-US" altLang="zh-CN" b="1"/>
          </a:p>
          <a:p>
            <a:r>
              <a:rPr kumimoji="1" lang="en-US" altLang="zh-CN" b="1"/>
              <a:t>3</a:t>
            </a:r>
            <a:r>
              <a:rPr kumimoji="1" lang="zh-CN" altLang="en-US" b="1"/>
              <a:t>）</a:t>
            </a:r>
            <a:r>
              <a:rPr kumimoji="1" lang="en-US" altLang="zh-CN" b="1"/>
              <a:t>φ50</a:t>
            </a:r>
            <a:r>
              <a:rPr kumimoji="1" lang="zh-CN" altLang="en-US" b="1"/>
              <a:t>和和</a:t>
            </a:r>
            <a:r>
              <a:rPr kumimoji="1" lang="en-US" altLang="zh-CN" b="1"/>
              <a:t>φ65</a:t>
            </a:r>
            <a:r>
              <a:rPr kumimoji="1" lang="zh-CN" altLang="en-US" b="1"/>
              <a:t>两孔中心线分别对</a:t>
            </a:r>
            <a:r>
              <a:rPr kumimoji="1" lang="en-US" altLang="zh-CN" b="1"/>
              <a:t>A</a:t>
            </a:r>
            <a:r>
              <a:rPr kumimoji="1" lang="zh-CN" altLang="en-US" b="1"/>
              <a:t>面的平行度公差为</a:t>
            </a:r>
            <a:r>
              <a:rPr kumimoji="1" lang="en-US" altLang="zh-CN" b="1"/>
              <a:t>0.015</a:t>
            </a:r>
            <a:r>
              <a:rPr kumimoji="1" lang="zh-CN" altLang="en-US" b="1"/>
              <a:t>。</a:t>
            </a:r>
          </a:p>
        </p:txBody>
      </p:sp>
      <p:sp>
        <p:nvSpPr>
          <p:cNvPr id="632842" name="Rectangle 10">
            <a:extLst>
              <a:ext uri="{FF2B5EF4-FFF2-40B4-BE49-F238E27FC236}">
                <a16:creationId xmlns:a16="http://schemas.microsoft.com/office/drawing/2014/main" id="{59450248-363D-47D5-85D8-F933FDD828EF}"/>
              </a:ext>
            </a:extLst>
          </p:cNvPr>
          <p:cNvSpPr>
            <a:spLocks noRot="1" noChangeArrowheads="1"/>
          </p:cNvSpPr>
          <p:nvPr/>
        </p:nvSpPr>
        <p:spPr bwMode="auto">
          <a:xfrm>
            <a:off x="1774826" y="1"/>
            <a:ext cx="8424863" cy="5762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t>习题</a:t>
            </a:r>
            <a:r>
              <a:rPr lang="en-US" altLang="zh-CN" sz="2800" b="1"/>
              <a:t>4-1</a:t>
            </a:r>
            <a:r>
              <a:rPr lang="zh-CN" altLang="en-US" sz="2800" b="1"/>
              <a:t>（</a:t>
            </a:r>
            <a:r>
              <a:rPr lang="en-US" altLang="zh-CN" sz="2800" b="1"/>
              <a:t>2</a:t>
            </a:r>
            <a:r>
              <a:rPr lang="zh-CN" altLang="en-US" sz="2800" b="1"/>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2837"/>
                                        </p:tgtEl>
                                        <p:attrNameLst>
                                          <p:attrName>style.visibility</p:attrName>
                                        </p:attrNameLst>
                                      </p:cBhvr>
                                      <p:to>
                                        <p:strVal val="visible"/>
                                      </p:to>
                                    </p:set>
                                    <p:animEffect transition="in" filter="blinds(horizontal)">
                                      <p:cBhvr>
                                        <p:cTn id="7" dur="500"/>
                                        <p:tgtEl>
                                          <p:spTgt spid="6328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2840"/>
                                        </p:tgtEl>
                                        <p:attrNameLst>
                                          <p:attrName>style.visibility</p:attrName>
                                        </p:attrNameLst>
                                      </p:cBhvr>
                                      <p:to>
                                        <p:strVal val="visible"/>
                                      </p:to>
                                    </p:set>
                                    <p:animEffect transition="in" filter="blinds(horizontal)">
                                      <p:cBhvr>
                                        <p:cTn id="12" dur="500"/>
                                        <p:tgtEl>
                                          <p:spTgt spid="6328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2841"/>
                                        </p:tgtEl>
                                        <p:attrNameLst>
                                          <p:attrName>style.visibility</p:attrName>
                                        </p:attrNameLst>
                                      </p:cBhvr>
                                      <p:to>
                                        <p:strVal val="visible"/>
                                      </p:to>
                                    </p:set>
                                    <p:animEffect transition="in" filter="blinds(horizontal)">
                                      <p:cBhvr>
                                        <p:cTn id="17" dur="500"/>
                                        <p:tgtEl>
                                          <p:spTgt spid="632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7" grpId="0" animBg="1"/>
      <p:bldP spid="632840" grpId="0" animBg="1"/>
      <p:bldP spid="6328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3" name="Rectangle 3">
            <a:extLst>
              <a:ext uri="{FF2B5EF4-FFF2-40B4-BE49-F238E27FC236}">
                <a16:creationId xmlns:a16="http://schemas.microsoft.com/office/drawing/2014/main" id="{7132C2F4-488B-4F13-ABB6-E817D99F4A3B}"/>
              </a:ext>
            </a:extLst>
          </p:cNvPr>
          <p:cNvSpPr>
            <a:spLocks noChangeArrowheads="1"/>
          </p:cNvSpPr>
          <p:nvPr/>
        </p:nvSpPr>
        <p:spPr bwMode="auto">
          <a:xfrm>
            <a:off x="1774825" y="765176"/>
            <a:ext cx="8172450"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CC0000"/>
                </a:solidFill>
                <a:latin typeface="楷体_GB2312" pitchFamily="1" charset="-122"/>
                <a:ea typeface="楷体_GB2312" pitchFamily="1" charset="-122"/>
              </a:rPr>
              <a:t>习题</a:t>
            </a:r>
            <a:r>
              <a:rPr kumimoji="1" lang="en-US" altLang="zh-CN" sz="2000" b="1">
                <a:solidFill>
                  <a:srgbClr val="CC0000"/>
                </a:solidFill>
                <a:latin typeface="楷体_GB2312" pitchFamily="1" charset="-122"/>
                <a:ea typeface="楷体_GB2312" pitchFamily="1" charset="-122"/>
              </a:rPr>
              <a:t>4-2</a:t>
            </a:r>
            <a:r>
              <a:rPr kumimoji="1" lang="en-US" altLang="zh-CN" sz="2000" b="1">
                <a:latin typeface="楷体_GB2312" pitchFamily="1" charset="-122"/>
                <a:ea typeface="楷体_GB2312" pitchFamily="1" charset="-122"/>
              </a:rPr>
              <a:t>  </a:t>
            </a:r>
            <a:r>
              <a:rPr kumimoji="1" lang="zh-CN" altLang="en-US" sz="2000" b="1">
                <a:latin typeface="楷体_GB2312" pitchFamily="1" charset="-122"/>
                <a:ea typeface="楷体_GB2312" pitchFamily="1" charset="-122"/>
              </a:rPr>
              <a:t>将下列各形位公差要求标注在图</a:t>
            </a:r>
            <a:r>
              <a:rPr kumimoji="1" lang="en-US" altLang="zh-CN" sz="2000" b="1">
                <a:latin typeface="楷体_GB2312" pitchFamily="1" charset="-122"/>
                <a:ea typeface="楷体_GB2312" pitchFamily="1" charset="-122"/>
              </a:rPr>
              <a:t>4-23</a:t>
            </a:r>
            <a:r>
              <a:rPr kumimoji="1" lang="zh-CN" altLang="en-US" sz="2000" b="1">
                <a:latin typeface="楷体_GB2312" pitchFamily="1" charset="-122"/>
                <a:ea typeface="楷体_GB2312" pitchFamily="1" charset="-122"/>
              </a:rPr>
              <a:t>上。</a:t>
            </a:r>
          </a:p>
          <a:p>
            <a:r>
              <a:rPr kumimoji="1" lang="zh-CN" altLang="en-US" sz="2000" b="1">
                <a:latin typeface="楷体_GB2312" pitchFamily="1" charset="-122"/>
                <a:ea typeface="楷体_GB2312" pitchFamily="1" charset="-122"/>
              </a:rPr>
              <a:t>    </a:t>
            </a:r>
            <a:r>
              <a:rPr kumimoji="1" lang="en-US" altLang="zh-CN" sz="2000" b="1">
                <a:latin typeface="楷体_GB2312" pitchFamily="1" charset="-122"/>
                <a:ea typeface="楷体_GB2312" pitchFamily="1" charset="-122"/>
              </a:rPr>
              <a:t>l</a:t>
            </a:r>
            <a:r>
              <a:rPr kumimoji="1" lang="zh-CN" altLang="en-US" sz="2000" b="1">
                <a:latin typeface="楷体_GB2312" pitchFamily="1" charset="-122"/>
                <a:ea typeface="楷体_GB2312" pitchFamily="1" charset="-122"/>
              </a:rPr>
              <a:t>）左端面的平面度公差为</a:t>
            </a:r>
            <a:r>
              <a:rPr kumimoji="1" lang="en-US" altLang="zh-CN" sz="2000" b="1">
                <a:latin typeface="楷体_GB2312" pitchFamily="1" charset="-122"/>
                <a:ea typeface="楷体_GB2312" pitchFamily="1" charset="-122"/>
              </a:rPr>
              <a:t>0.01mm</a:t>
            </a:r>
            <a:r>
              <a:rPr kumimoji="1" lang="zh-CN" altLang="en-US" sz="2000" b="1">
                <a:latin typeface="楷体_GB2312" pitchFamily="1" charset="-122"/>
                <a:ea typeface="楷体_GB2312" pitchFamily="1" charset="-122"/>
              </a:rPr>
              <a:t>；</a:t>
            </a:r>
          </a:p>
          <a:p>
            <a:r>
              <a:rPr kumimoji="1" lang="zh-CN" altLang="en-US" sz="2000" b="1">
                <a:latin typeface="楷体_GB2312" pitchFamily="1" charset="-122"/>
                <a:ea typeface="楷体_GB2312" pitchFamily="1" charset="-122"/>
              </a:rPr>
              <a:t>    </a:t>
            </a:r>
            <a:r>
              <a:rPr kumimoji="1" lang="en-US" altLang="zh-CN" sz="2000" b="1">
                <a:latin typeface="楷体_GB2312" pitchFamily="1" charset="-122"/>
                <a:ea typeface="楷体_GB2312" pitchFamily="1" charset="-122"/>
              </a:rPr>
              <a:t>2</a:t>
            </a:r>
            <a:r>
              <a:rPr kumimoji="1" lang="zh-CN" altLang="en-US" sz="2000" b="1">
                <a:latin typeface="楷体_GB2312" pitchFamily="1" charset="-122"/>
                <a:ea typeface="楷体_GB2312" pitchFamily="1" charset="-122"/>
              </a:rPr>
              <a:t>）</a:t>
            </a:r>
            <a:r>
              <a:rPr kumimoji="1" lang="en-US" altLang="zh-CN" b="1"/>
              <a:t>φ</a:t>
            </a:r>
            <a:r>
              <a:rPr kumimoji="1" lang="en-US" altLang="zh-CN" sz="2000" b="1">
                <a:latin typeface="楷体_GB2312" pitchFamily="1" charset="-122"/>
                <a:ea typeface="楷体_GB2312" pitchFamily="1" charset="-122"/>
              </a:rPr>
              <a:t>70</a:t>
            </a:r>
            <a:r>
              <a:rPr kumimoji="1" lang="zh-CN" altLang="en-US" sz="2000" b="1">
                <a:latin typeface="楷体_GB2312" pitchFamily="1" charset="-122"/>
                <a:ea typeface="楷体_GB2312" pitchFamily="1" charset="-122"/>
              </a:rPr>
              <a:t>孔按</a:t>
            </a:r>
            <a:r>
              <a:rPr kumimoji="1" lang="en-US" altLang="zh-CN" sz="2000" b="1">
                <a:latin typeface="楷体_GB2312" pitchFamily="1" charset="-122"/>
                <a:ea typeface="楷体_GB2312" pitchFamily="1" charset="-122"/>
              </a:rPr>
              <a:t>H7</a:t>
            </a:r>
            <a:r>
              <a:rPr kumimoji="1" lang="zh-CN" altLang="en-US" sz="2000" b="1">
                <a:latin typeface="楷体_GB2312" pitchFamily="1" charset="-122"/>
                <a:ea typeface="楷体_GB2312" pitchFamily="1" charset="-122"/>
              </a:rPr>
              <a:t>遵守包容要求；</a:t>
            </a:r>
          </a:p>
          <a:p>
            <a:r>
              <a:rPr kumimoji="1" lang="zh-CN" altLang="en-US" sz="2000" b="1">
                <a:latin typeface="楷体_GB2312" pitchFamily="1" charset="-122"/>
                <a:ea typeface="楷体_GB2312" pitchFamily="1" charset="-122"/>
              </a:rPr>
              <a:t>    </a:t>
            </a:r>
            <a:r>
              <a:rPr kumimoji="1" lang="en-US" altLang="zh-CN" sz="2000" b="1">
                <a:latin typeface="楷体_GB2312" pitchFamily="1" charset="-122"/>
                <a:ea typeface="楷体_GB2312" pitchFamily="1" charset="-122"/>
              </a:rPr>
              <a:t>3</a:t>
            </a:r>
            <a:r>
              <a:rPr kumimoji="1" lang="zh-CN" altLang="en-US" sz="2000" b="1">
                <a:latin typeface="楷体_GB2312" pitchFamily="1" charset="-122"/>
                <a:ea typeface="楷体_GB2312" pitchFamily="1" charset="-122"/>
              </a:rPr>
              <a:t>）</a:t>
            </a:r>
            <a:r>
              <a:rPr kumimoji="1" lang="en-US" altLang="zh-CN" sz="2000" b="1">
                <a:latin typeface="楷体_GB2312" pitchFamily="1" charset="-122"/>
                <a:ea typeface="楷体_GB2312" pitchFamily="1" charset="-122"/>
              </a:rPr>
              <a:t>4Xφ20H8mm</a:t>
            </a:r>
            <a:r>
              <a:rPr kumimoji="1" lang="zh-CN" altLang="en-US" sz="2000" b="1">
                <a:latin typeface="楷体_GB2312" pitchFamily="1" charset="-122"/>
                <a:ea typeface="楷体_GB2312" pitchFamily="1" charset="-122"/>
              </a:rPr>
              <a:t>孔轴线对左端面（第一基准）及</a:t>
            </a:r>
            <a:r>
              <a:rPr kumimoji="1" lang="en-US" altLang="zh-CN" sz="2000" b="1">
                <a:latin typeface="楷体_GB2312" pitchFamily="1" charset="-122"/>
                <a:ea typeface="楷体_GB2312" pitchFamily="1" charset="-122"/>
              </a:rPr>
              <a:t>φ70</a:t>
            </a:r>
            <a:r>
              <a:rPr kumimoji="1" lang="zh-CN" altLang="en-US" b="1"/>
              <a:t>孔轴线的位置度公差</a:t>
            </a:r>
            <a:r>
              <a:rPr kumimoji="1" lang="en-US" altLang="zh-CN" b="1"/>
              <a:t>φ0.15mm</a:t>
            </a:r>
            <a:r>
              <a:rPr kumimoji="1" lang="zh-CN" altLang="en-US" b="1"/>
              <a:t>（</a:t>
            </a:r>
            <a:r>
              <a:rPr kumimoji="1" lang="en-US" altLang="zh-CN" b="1"/>
              <a:t>4</a:t>
            </a:r>
            <a:r>
              <a:rPr kumimoji="1" lang="zh-CN" altLang="en-US" b="1"/>
              <a:t>孔均布），对被测要素和基准要素均采用最大实体原则。</a:t>
            </a:r>
          </a:p>
        </p:txBody>
      </p:sp>
      <p:sp>
        <p:nvSpPr>
          <p:cNvPr id="634884" name="Rectangle 4">
            <a:extLst>
              <a:ext uri="{FF2B5EF4-FFF2-40B4-BE49-F238E27FC236}">
                <a16:creationId xmlns:a16="http://schemas.microsoft.com/office/drawing/2014/main" id="{EA9D88BE-F9EA-4D10-BBDA-FF0EB784C195}"/>
              </a:ext>
            </a:extLst>
          </p:cNvPr>
          <p:cNvSpPr>
            <a:spLocks noRot="1" noChangeArrowheads="1"/>
          </p:cNvSpPr>
          <p:nvPr/>
        </p:nvSpPr>
        <p:spPr bwMode="auto">
          <a:xfrm>
            <a:off x="1774826" y="1"/>
            <a:ext cx="8424863" cy="5762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t>习题</a:t>
            </a:r>
            <a:r>
              <a:rPr lang="en-US" altLang="zh-CN" sz="2800" b="1"/>
              <a:t>4-2</a:t>
            </a:r>
            <a:endParaRPr lang="en-US" altLang="zh-CN" sz="2800"/>
          </a:p>
        </p:txBody>
      </p:sp>
      <p:sp>
        <p:nvSpPr>
          <p:cNvPr id="634885" name="Text Box 5">
            <a:extLst>
              <a:ext uri="{FF2B5EF4-FFF2-40B4-BE49-F238E27FC236}">
                <a16:creationId xmlns:a16="http://schemas.microsoft.com/office/drawing/2014/main" id="{624B424D-633F-4A9F-9A7F-7EBC81D34486}"/>
              </a:ext>
            </a:extLst>
          </p:cNvPr>
          <p:cNvSpPr txBox="1">
            <a:spLocks noChangeArrowheads="1"/>
          </p:cNvSpPr>
          <p:nvPr/>
        </p:nvSpPr>
        <p:spPr bwMode="auto">
          <a:xfrm>
            <a:off x="5087939" y="6237288"/>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图</a:t>
            </a:r>
            <a:r>
              <a:rPr lang="en-US" altLang="zh-CN"/>
              <a:t>4-23  </a:t>
            </a:r>
            <a:r>
              <a:rPr lang="zh-CN" altLang="en-US"/>
              <a:t>习题</a:t>
            </a:r>
            <a:r>
              <a:rPr lang="en-US" altLang="zh-CN"/>
              <a:t>4-2</a:t>
            </a:r>
            <a:r>
              <a:rPr lang="zh-CN" altLang="en-US"/>
              <a:t>图</a:t>
            </a:r>
          </a:p>
        </p:txBody>
      </p:sp>
      <p:graphicFrame>
        <p:nvGraphicFramePr>
          <p:cNvPr id="634889" name="Object 9">
            <a:extLst>
              <a:ext uri="{FF2B5EF4-FFF2-40B4-BE49-F238E27FC236}">
                <a16:creationId xmlns:a16="http://schemas.microsoft.com/office/drawing/2014/main" id="{DBA0220F-4242-4B1F-A665-FCC426540396}"/>
              </a:ext>
            </a:extLst>
          </p:cNvPr>
          <p:cNvGraphicFramePr>
            <a:graphicFrameLocks noChangeAspect="1"/>
          </p:cNvGraphicFramePr>
          <p:nvPr>
            <p:ph/>
          </p:nvPr>
        </p:nvGraphicFramePr>
        <p:xfrm>
          <a:off x="3503614" y="2420938"/>
          <a:ext cx="5616575" cy="3509962"/>
        </p:xfrm>
        <a:graphic>
          <a:graphicData uri="http://schemas.openxmlformats.org/presentationml/2006/ole">
            <mc:AlternateContent xmlns:mc="http://schemas.openxmlformats.org/markup-compatibility/2006">
              <mc:Choice xmlns:v="urn:schemas-microsoft-com:vml" Requires="v">
                <p:oleObj spid="_x0000_s1028" name="AutoCAD Drawing" r:id="rId4" imgW="11382480" imgH="7153200" progId="AutoCAD.Drawing.16">
                  <p:embed/>
                </p:oleObj>
              </mc:Choice>
              <mc:Fallback>
                <p:oleObj name="AutoCAD Drawing" r:id="rId4" imgW="11382480" imgH="7153200" progId="AutoCAD.Drawing.16">
                  <p:embed/>
                  <p:pic>
                    <p:nvPicPr>
                      <p:cNvPr id="634889" name="Object 9">
                        <a:extLst>
                          <a:ext uri="{FF2B5EF4-FFF2-40B4-BE49-F238E27FC236}">
                            <a16:creationId xmlns:a16="http://schemas.microsoft.com/office/drawing/2014/main" id="{DBA0220F-4242-4B1F-A665-FCC4265403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3495" t="29459" r="52769" b="37001"/>
                      <a:stretch>
                        <a:fillRect/>
                      </a:stretch>
                    </p:blipFill>
                    <p:spPr bwMode="auto">
                      <a:xfrm>
                        <a:off x="3503614" y="2420938"/>
                        <a:ext cx="5616575" cy="350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587903BD-69BE-4DD7-9B21-AA7B06816CEE}"/>
              </a:ext>
            </a:extLst>
          </p:cNvPr>
          <p:cNvSpPr>
            <a:spLocks noChangeArrowheads="1"/>
          </p:cNvSpPr>
          <p:nvPr/>
        </p:nvSpPr>
        <p:spPr bwMode="auto">
          <a:xfrm>
            <a:off x="1774825" y="765176"/>
            <a:ext cx="817245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latin typeface="楷体_GB2312" pitchFamily="1" charset="-122"/>
                <a:ea typeface="楷体_GB2312" pitchFamily="1" charset="-122"/>
              </a:rPr>
              <a:t>    l</a:t>
            </a:r>
            <a:r>
              <a:rPr kumimoji="1" lang="zh-CN" altLang="en-US" sz="2000" b="1">
                <a:latin typeface="楷体_GB2312" pitchFamily="1" charset="-122"/>
                <a:ea typeface="楷体_GB2312" pitchFamily="1" charset="-122"/>
              </a:rPr>
              <a:t>）左端面的平面度公差为</a:t>
            </a:r>
            <a:r>
              <a:rPr kumimoji="1" lang="en-US" altLang="zh-CN" sz="2000" b="1">
                <a:latin typeface="楷体_GB2312" pitchFamily="1" charset="-122"/>
                <a:ea typeface="楷体_GB2312" pitchFamily="1" charset="-122"/>
              </a:rPr>
              <a:t>0.01mm</a:t>
            </a:r>
            <a:r>
              <a:rPr kumimoji="1" lang="zh-CN" altLang="en-US" sz="2000" b="1">
                <a:latin typeface="楷体_GB2312" pitchFamily="1" charset="-122"/>
                <a:ea typeface="楷体_GB2312" pitchFamily="1" charset="-122"/>
              </a:rPr>
              <a:t>；</a:t>
            </a:r>
          </a:p>
          <a:p>
            <a:r>
              <a:rPr kumimoji="1" lang="zh-CN" altLang="en-US" sz="2000" b="1">
                <a:latin typeface="楷体_GB2312" pitchFamily="1" charset="-122"/>
                <a:ea typeface="楷体_GB2312" pitchFamily="1" charset="-122"/>
              </a:rPr>
              <a:t>    </a:t>
            </a:r>
            <a:r>
              <a:rPr kumimoji="1" lang="en-US" altLang="zh-CN" sz="2000" b="1">
                <a:latin typeface="楷体_GB2312" pitchFamily="1" charset="-122"/>
                <a:ea typeface="楷体_GB2312" pitchFamily="1" charset="-122"/>
              </a:rPr>
              <a:t>2</a:t>
            </a:r>
            <a:r>
              <a:rPr kumimoji="1" lang="zh-CN" altLang="en-US" sz="2000" b="1">
                <a:latin typeface="楷体_GB2312" pitchFamily="1" charset="-122"/>
                <a:ea typeface="楷体_GB2312" pitchFamily="1" charset="-122"/>
              </a:rPr>
              <a:t>）</a:t>
            </a:r>
            <a:r>
              <a:rPr kumimoji="1" lang="en-US" altLang="zh-CN" b="1"/>
              <a:t>φ</a:t>
            </a:r>
            <a:r>
              <a:rPr kumimoji="1" lang="en-US" altLang="zh-CN" sz="2000" b="1">
                <a:latin typeface="楷体_GB2312" pitchFamily="1" charset="-122"/>
                <a:ea typeface="楷体_GB2312" pitchFamily="1" charset="-122"/>
              </a:rPr>
              <a:t>70</a:t>
            </a:r>
            <a:r>
              <a:rPr kumimoji="1" lang="zh-CN" altLang="en-US" sz="2000" b="1">
                <a:latin typeface="楷体_GB2312" pitchFamily="1" charset="-122"/>
                <a:ea typeface="楷体_GB2312" pitchFamily="1" charset="-122"/>
              </a:rPr>
              <a:t>孔按</a:t>
            </a:r>
            <a:r>
              <a:rPr kumimoji="1" lang="en-US" altLang="zh-CN" sz="2000" b="1">
                <a:latin typeface="楷体_GB2312" pitchFamily="1" charset="-122"/>
                <a:ea typeface="楷体_GB2312" pitchFamily="1" charset="-122"/>
              </a:rPr>
              <a:t>H7</a:t>
            </a:r>
            <a:r>
              <a:rPr kumimoji="1" lang="zh-CN" altLang="en-US" sz="2000" b="1">
                <a:latin typeface="楷体_GB2312" pitchFamily="1" charset="-122"/>
                <a:ea typeface="楷体_GB2312" pitchFamily="1" charset="-122"/>
              </a:rPr>
              <a:t>遵守包容要求；</a:t>
            </a:r>
          </a:p>
          <a:p>
            <a:r>
              <a:rPr kumimoji="1" lang="zh-CN" altLang="en-US" sz="2000" b="1">
                <a:latin typeface="楷体_GB2312" pitchFamily="1" charset="-122"/>
                <a:ea typeface="楷体_GB2312" pitchFamily="1" charset="-122"/>
              </a:rPr>
              <a:t>    </a:t>
            </a:r>
            <a:r>
              <a:rPr kumimoji="1" lang="en-US" altLang="zh-CN" sz="2000" b="1">
                <a:latin typeface="楷体_GB2312" pitchFamily="1" charset="-122"/>
                <a:ea typeface="楷体_GB2312" pitchFamily="1" charset="-122"/>
              </a:rPr>
              <a:t>3</a:t>
            </a:r>
            <a:r>
              <a:rPr kumimoji="1" lang="zh-CN" altLang="en-US" sz="2000" b="1">
                <a:latin typeface="楷体_GB2312" pitchFamily="1" charset="-122"/>
                <a:ea typeface="楷体_GB2312" pitchFamily="1" charset="-122"/>
              </a:rPr>
              <a:t>）</a:t>
            </a:r>
            <a:r>
              <a:rPr kumimoji="1" lang="en-US" altLang="zh-CN" sz="2000" b="1">
                <a:latin typeface="楷体_GB2312" pitchFamily="1" charset="-122"/>
                <a:ea typeface="楷体_GB2312" pitchFamily="1" charset="-122"/>
              </a:rPr>
              <a:t>4Xφ20H8mm</a:t>
            </a:r>
            <a:r>
              <a:rPr kumimoji="1" lang="zh-CN" altLang="en-US" sz="2000" b="1">
                <a:latin typeface="楷体_GB2312" pitchFamily="1" charset="-122"/>
                <a:ea typeface="楷体_GB2312" pitchFamily="1" charset="-122"/>
              </a:rPr>
              <a:t>孔轴线对左端面（第一基准）及</a:t>
            </a:r>
            <a:r>
              <a:rPr kumimoji="1" lang="en-US" altLang="zh-CN" sz="2000" b="1">
                <a:latin typeface="楷体_GB2312" pitchFamily="1" charset="-122"/>
                <a:ea typeface="楷体_GB2312" pitchFamily="1" charset="-122"/>
              </a:rPr>
              <a:t>φ70</a:t>
            </a:r>
            <a:r>
              <a:rPr kumimoji="1" lang="zh-CN" altLang="en-US" b="1"/>
              <a:t>孔轴线的位置度公差</a:t>
            </a:r>
            <a:r>
              <a:rPr kumimoji="1" lang="en-US" altLang="zh-CN" b="1"/>
              <a:t>φ0.15mm</a:t>
            </a:r>
            <a:r>
              <a:rPr kumimoji="1" lang="zh-CN" altLang="en-US" b="1"/>
              <a:t>（</a:t>
            </a:r>
            <a:r>
              <a:rPr kumimoji="1" lang="en-US" altLang="zh-CN" b="1"/>
              <a:t>4</a:t>
            </a:r>
            <a:r>
              <a:rPr kumimoji="1" lang="zh-CN" altLang="en-US" b="1"/>
              <a:t>孔均布），对被测要素和基准要素均采用最大实体原则。</a:t>
            </a:r>
          </a:p>
        </p:txBody>
      </p:sp>
      <p:sp>
        <p:nvSpPr>
          <p:cNvPr id="637955" name="Rectangle 3">
            <a:extLst>
              <a:ext uri="{FF2B5EF4-FFF2-40B4-BE49-F238E27FC236}">
                <a16:creationId xmlns:a16="http://schemas.microsoft.com/office/drawing/2014/main" id="{743FDA5E-C37F-4707-836A-2E3A90CD376D}"/>
              </a:ext>
            </a:extLst>
          </p:cNvPr>
          <p:cNvSpPr>
            <a:spLocks noRot="1" noChangeArrowheads="1"/>
          </p:cNvSpPr>
          <p:nvPr/>
        </p:nvSpPr>
        <p:spPr bwMode="auto">
          <a:xfrm>
            <a:off x="1774826" y="1"/>
            <a:ext cx="8424863" cy="5762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t>习题</a:t>
            </a:r>
            <a:r>
              <a:rPr lang="en-US" altLang="zh-CN" sz="2800" b="1"/>
              <a:t>4-2</a:t>
            </a:r>
            <a:endParaRPr lang="en-US" altLang="zh-CN" sz="2800"/>
          </a:p>
        </p:txBody>
      </p:sp>
      <p:sp>
        <p:nvSpPr>
          <p:cNvPr id="637956" name="Text Box 4">
            <a:extLst>
              <a:ext uri="{FF2B5EF4-FFF2-40B4-BE49-F238E27FC236}">
                <a16:creationId xmlns:a16="http://schemas.microsoft.com/office/drawing/2014/main" id="{B47FD9C5-5402-45A4-9084-7F71FF39B228}"/>
              </a:ext>
            </a:extLst>
          </p:cNvPr>
          <p:cNvSpPr txBox="1">
            <a:spLocks noChangeArrowheads="1"/>
          </p:cNvSpPr>
          <p:nvPr/>
        </p:nvSpPr>
        <p:spPr bwMode="auto">
          <a:xfrm>
            <a:off x="5087939" y="6237288"/>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图</a:t>
            </a:r>
            <a:r>
              <a:rPr lang="en-US" altLang="zh-CN"/>
              <a:t>4-23  </a:t>
            </a:r>
            <a:r>
              <a:rPr lang="zh-CN" altLang="en-US"/>
              <a:t>习题</a:t>
            </a:r>
            <a:r>
              <a:rPr lang="en-US" altLang="zh-CN"/>
              <a:t>4-2</a:t>
            </a:r>
            <a:r>
              <a:rPr lang="zh-CN" altLang="en-US"/>
              <a:t>图</a:t>
            </a:r>
          </a:p>
        </p:txBody>
      </p:sp>
      <p:graphicFrame>
        <p:nvGraphicFramePr>
          <p:cNvPr id="637959" name="Object 7">
            <a:extLst>
              <a:ext uri="{FF2B5EF4-FFF2-40B4-BE49-F238E27FC236}">
                <a16:creationId xmlns:a16="http://schemas.microsoft.com/office/drawing/2014/main" id="{403CFACA-6726-4794-9610-038431886100}"/>
              </a:ext>
            </a:extLst>
          </p:cNvPr>
          <p:cNvGraphicFramePr>
            <a:graphicFrameLocks noChangeAspect="1"/>
          </p:cNvGraphicFramePr>
          <p:nvPr>
            <p:ph/>
          </p:nvPr>
        </p:nvGraphicFramePr>
        <p:xfrm>
          <a:off x="3071813" y="2349500"/>
          <a:ext cx="6481762" cy="3352800"/>
        </p:xfrm>
        <a:graphic>
          <a:graphicData uri="http://schemas.openxmlformats.org/presentationml/2006/ole">
            <mc:AlternateContent xmlns:mc="http://schemas.openxmlformats.org/markup-compatibility/2006">
              <mc:Choice xmlns:v="urn:schemas-microsoft-com:vml" Requires="v">
                <p:oleObj spid="_x0000_s2052" name="AutoCAD Drawing" r:id="rId4" imgW="11382480" imgH="7153200" progId="AutoCAD.Drawing.16">
                  <p:embed/>
                </p:oleObj>
              </mc:Choice>
              <mc:Fallback>
                <p:oleObj name="AutoCAD Drawing" r:id="rId4" imgW="11382480" imgH="7153200" progId="AutoCAD.Drawing.16">
                  <p:embed/>
                  <p:pic>
                    <p:nvPicPr>
                      <p:cNvPr id="637959" name="Object 7">
                        <a:extLst>
                          <a:ext uri="{FF2B5EF4-FFF2-40B4-BE49-F238E27FC236}">
                            <a16:creationId xmlns:a16="http://schemas.microsoft.com/office/drawing/2014/main" id="{403CFACA-6726-4794-9610-0384318861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44981" t="25496" r="7806" b="35640"/>
                      <a:stretch>
                        <a:fillRect/>
                      </a:stretch>
                    </p:blipFill>
                    <p:spPr bwMode="auto">
                      <a:xfrm>
                        <a:off x="3071813" y="2349500"/>
                        <a:ext cx="648176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7961" name="AutoShape 9">
            <a:extLst>
              <a:ext uri="{FF2B5EF4-FFF2-40B4-BE49-F238E27FC236}">
                <a16:creationId xmlns:a16="http://schemas.microsoft.com/office/drawing/2014/main" id="{655A8132-A672-41FE-9161-51C43B1D71FD}"/>
              </a:ext>
            </a:extLst>
          </p:cNvPr>
          <p:cNvSpPr>
            <a:spLocks noChangeArrowheads="1"/>
          </p:cNvSpPr>
          <p:nvPr/>
        </p:nvSpPr>
        <p:spPr bwMode="auto">
          <a:xfrm>
            <a:off x="1774826" y="3644901"/>
            <a:ext cx="1584325" cy="1008063"/>
          </a:xfrm>
          <a:prstGeom prst="wedgeRectCallout">
            <a:avLst>
              <a:gd name="adj1" fmla="val 63227"/>
              <a:gd name="adj2" fmla="val -109056"/>
            </a:avLst>
          </a:prstGeom>
          <a:solidFill>
            <a:schemeClr val="bg1"/>
          </a:solidFill>
          <a:ln w="12700" cap="sq">
            <a:solidFill>
              <a:schemeClr val="tx1"/>
            </a:solidFill>
            <a:miter lim="800000"/>
            <a:headEnd type="none" w="sm" len="sm"/>
            <a:tailEnd type="none" w="sm" len="sm"/>
          </a:ln>
          <a:effectLst/>
        </p:spPr>
        <p:txBody>
          <a:bodyPr/>
          <a:lstStyle/>
          <a:p>
            <a:r>
              <a:rPr kumimoji="1" lang="en-US" altLang="zh-CN" b="1"/>
              <a:t>l</a:t>
            </a:r>
            <a:r>
              <a:rPr kumimoji="1" lang="zh-CN" altLang="en-US" b="1"/>
              <a:t>）左端面的平面度公差为</a:t>
            </a:r>
            <a:r>
              <a:rPr kumimoji="1" lang="en-US" altLang="zh-CN" b="1"/>
              <a:t>0.01mm</a:t>
            </a:r>
          </a:p>
        </p:txBody>
      </p:sp>
      <p:sp>
        <p:nvSpPr>
          <p:cNvPr id="637962" name="AutoShape 10">
            <a:extLst>
              <a:ext uri="{FF2B5EF4-FFF2-40B4-BE49-F238E27FC236}">
                <a16:creationId xmlns:a16="http://schemas.microsoft.com/office/drawing/2014/main" id="{0874EF11-70B2-48C8-B4C8-BA2D78EF118E}"/>
              </a:ext>
            </a:extLst>
          </p:cNvPr>
          <p:cNvSpPr>
            <a:spLocks noChangeArrowheads="1"/>
          </p:cNvSpPr>
          <p:nvPr/>
        </p:nvSpPr>
        <p:spPr bwMode="auto">
          <a:xfrm>
            <a:off x="1703389" y="5300663"/>
            <a:ext cx="1584325" cy="1008062"/>
          </a:xfrm>
          <a:prstGeom prst="wedgeRectCallout">
            <a:avLst>
              <a:gd name="adj1" fmla="val 95894"/>
              <a:gd name="adj2" fmla="val -149528"/>
            </a:avLst>
          </a:prstGeom>
          <a:solidFill>
            <a:schemeClr val="bg1"/>
          </a:solidFill>
          <a:ln w="12700" cap="sq">
            <a:solidFill>
              <a:schemeClr val="tx1"/>
            </a:solidFill>
            <a:miter lim="800000"/>
            <a:headEnd type="none" w="sm" len="sm"/>
            <a:tailEnd type="none" w="sm" len="sm"/>
          </a:ln>
          <a:effectLst/>
        </p:spPr>
        <p:txBody>
          <a:bodyPr/>
          <a:lstStyle/>
          <a:p>
            <a:r>
              <a:rPr kumimoji="1" lang="en-US" altLang="zh-CN" b="1"/>
              <a:t>2</a:t>
            </a:r>
            <a:r>
              <a:rPr kumimoji="1" lang="zh-CN" altLang="en-US" b="1"/>
              <a:t>）</a:t>
            </a:r>
            <a:r>
              <a:rPr kumimoji="1" lang="en-US" altLang="zh-CN" b="1"/>
              <a:t>φ70</a:t>
            </a:r>
            <a:r>
              <a:rPr kumimoji="1" lang="zh-CN" altLang="en-US" b="1"/>
              <a:t>孔按</a:t>
            </a:r>
            <a:r>
              <a:rPr kumimoji="1" lang="en-US" altLang="zh-CN" b="1"/>
              <a:t>H7</a:t>
            </a:r>
            <a:r>
              <a:rPr kumimoji="1" lang="zh-CN" altLang="en-US" b="1"/>
              <a:t>遵守包容要求</a:t>
            </a:r>
          </a:p>
        </p:txBody>
      </p:sp>
      <p:sp>
        <p:nvSpPr>
          <p:cNvPr id="637963" name="AutoShape 11">
            <a:extLst>
              <a:ext uri="{FF2B5EF4-FFF2-40B4-BE49-F238E27FC236}">
                <a16:creationId xmlns:a16="http://schemas.microsoft.com/office/drawing/2014/main" id="{47298460-3302-43CD-B5CA-CECD3361807A}"/>
              </a:ext>
            </a:extLst>
          </p:cNvPr>
          <p:cNvSpPr>
            <a:spLocks noChangeArrowheads="1"/>
          </p:cNvSpPr>
          <p:nvPr/>
        </p:nvSpPr>
        <p:spPr bwMode="auto">
          <a:xfrm>
            <a:off x="8328025" y="2133600"/>
            <a:ext cx="2160588" cy="2590800"/>
          </a:xfrm>
          <a:prstGeom prst="wedgeRectCallout">
            <a:avLst>
              <a:gd name="adj1" fmla="val -41917"/>
              <a:gd name="adj2" fmla="val 60968"/>
            </a:avLst>
          </a:prstGeom>
          <a:solidFill>
            <a:schemeClr val="bg1"/>
          </a:solidFill>
          <a:ln w="12700" cap="sq">
            <a:solidFill>
              <a:schemeClr val="tx1"/>
            </a:solidFill>
            <a:miter lim="800000"/>
            <a:headEnd type="none" w="sm" len="sm"/>
            <a:tailEnd type="none" w="sm" len="sm"/>
          </a:ln>
          <a:effectLst/>
        </p:spPr>
        <p:txBody>
          <a:bodyPr/>
          <a:lstStyle/>
          <a:p>
            <a:r>
              <a:rPr kumimoji="1" lang="en-US" altLang="zh-CN" b="1" dirty="0"/>
              <a:t>3</a:t>
            </a:r>
            <a:r>
              <a:rPr kumimoji="1" lang="zh-CN" altLang="en-US" b="1" dirty="0"/>
              <a:t>）</a:t>
            </a:r>
            <a:r>
              <a:rPr kumimoji="1" lang="zh-CN" altLang="en-US" dirty="0"/>
              <a:t> </a:t>
            </a:r>
            <a:r>
              <a:rPr kumimoji="1" lang="en-US" altLang="zh-CN" b="1" dirty="0"/>
              <a:t>4Xφ20H8mm</a:t>
            </a:r>
            <a:r>
              <a:rPr kumimoji="1" lang="zh-CN" altLang="en-US" b="1" dirty="0"/>
              <a:t>孔轴线对左端面（第一基准）及</a:t>
            </a:r>
            <a:r>
              <a:rPr kumimoji="1" lang="en-US" altLang="zh-CN" b="1" dirty="0"/>
              <a:t>φ70</a:t>
            </a:r>
            <a:r>
              <a:rPr kumimoji="1" lang="zh-CN" altLang="en-US" b="1" dirty="0"/>
              <a:t>孔轴线的位置度公差</a:t>
            </a:r>
            <a:r>
              <a:rPr kumimoji="1" lang="en-US" altLang="zh-CN" b="1" dirty="0"/>
              <a:t>φ0.15mm</a:t>
            </a:r>
            <a:r>
              <a:rPr kumimoji="1" lang="zh-CN" altLang="en-US" b="1" dirty="0"/>
              <a:t>（</a:t>
            </a:r>
            <a:r>
              <a:rPr kumimoji="1" lang="en-US" altLang="zh-CN" b="1" dirty="0"/>
              <a:t>4</a:t>
            </a:r>
            <a:r>
              <a:rPr kumimoji="1" lang="zh-CN" altLang="en-US" b="1" dirty="0"/>
              <a:t>孔均布），对被测要素和基准要素均采用最大实体原则。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7961"/>
                                        </p:tgtEl>
                                        <p:attrNameLst>
                                          <p:attrName>style.visibility</p:attrName>
                                        </p:attrNameLst>
                                      </p:cBhvr>
                                      <p:to>
                                        <p:strVal val="visible"/>
                                      </p:to>
                                    </p:set>
                                    <p:animEffect transition="in" filter="blinds(horizontal)">
                                      <p:cBhvr>
                                        <p:cTn id="7" dur="500"/>
                                        <p:tgtEl>
                                          <p:spTgt spid="6379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7962"/>
                                        </p:tgtEl>
                                        <p:attrNameLst>
                                          <p:attrName>style.visibility</p:attrName>
                                        </p:attrNameLst>
                                      </p:cBhvr>
                                      <p:to>
                                        <p:strVal val="visible"/>
                                      </p:to>
                                    </p:set>
                                    <p:animEffect transition="in" filter="blinds(horizontal)">
                                      <p:cBhvr>
                                        <p:cTn id="12" dur="500"/>
                                        <p:tgtEl>
                                          <p:spTgt spid="6379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7963"/>
                                        </p:tgtEl>
                                        <p:attrNameLst>
                                          <p:attrName>style.visibility</p:attrName>
                                        </p:attrNameLst>
                                      </p:cBhvr>
                                      <p:to>
                                        <p:strVal val="visible"/>
                                      </p:to>
                                    </p:set>
                                    <p:animEffect transition="in" filter="blinds(horizontal)">
                                      <p:cBhvr>
                                        <p:cTn id="17" dur="500"/>
                                        <p:tgtEl>
                                          <p:spTgt spid="637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61" grpId="0" animBg="1"/>
      <p:bldP spid="637962" grpId="0" animBg="1"/>
      <p:bldP spid="63796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a:extLst>
              <a:ext uri="{FF2B5EF4-FFF2-40B4-BE49-F238E27FC236}">
                <a16:creationId xmlns:a16="http://schemas.microsoft.com/office/drawing/2014/main" id="{6558DBF2-3649-4868-A210-4712D76B1F33}"/>
              </a:ext>
            </a:extLst>
          </p:cNvPr>
          <p:cNvSpPr>
            <a:spLocks noChangeArrowheads="1"/>
          </p:cNvSpPr>
          <p:nvPr/>
        </p:nvSpPr>
        <p:spPr bwMode="auto">
          <a:xfrm>
            <a:off x="1774825" y="765176"/>
            <a:ext cx="81724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CC0000"/>
                </a:solidFill>
                <a:latin typeface="楷体_GB2312" pitchFamily="1" charset="-122"/>
                <a:ea typeface="楷体_GB2312" pitchFamily="1" charset="-122"/>
              </a:rPr>
              <a:t>习题</a:t>
            </a:r>
            <a:r>
              <a:rPr kumimoji="1" lang="en-US" altLang="zh-CN" sz="2000" b="1">
                <a:solidFill>
                  <a:srgbClr val="CC0000"/>
                </a:solidFill>
                <a:latin typeface="楷体_GB2312" pitchFamily="1" charset="-122"/>
                <a:ea typeface="楷体_GB2312" pitchFamily="1" charset="-122"/>
              </a:rPr>
              <a:t>4-3</a:t>
            </a:r>
            <a:r>
              <a:rPr kumimoji="1" lang="en-US" altLang="zh-CN" sz="2000" b="1">
                <a:latin typeface="楷体_GB2312" pitchFamily="1" charset="-122"/>
                <a:ea typeface="楷体_GB2312" pitchFamily="1" charset="-122"/>
              </a:rPr>
              <a:t>  </a:t>
            </a:r>
            <a:r>
              <a:rPr kumimoji="1" lang="zh-CN" altLang="en-US" sz="2000" b="1">
                <a:latin typeface="楷体_GB2312" pitchFamily="1" charset="-122"/>
                <a:ea typeface="楷体_GB2312" pitchFamily="1" charset="-122"/>
              </a:rPr>
              <a:t>指出图</a:t>
            </a:r>
            <a:r>
              <a:rPr kumimoji="1" lang="en-US" altLang="zh-CN" sz="2000" b="1">
                <a:latin typeface="楷体_GB2312" pitchFamily="1" charset="-122"/>
                <a:ea typeface="楷体_GB2312" pitchFamily="1" charset="-122"/>
              </a:rPr>
              <a:t>4-24</a:t>
            </a:r>
            <a:r>
              <a:rPr kumimoji="1" lang="zh-CN" altLang="en-US" sz="2000" b="1">
                <a:latin typeface="楷体_GB2312" pitchFamily="1" charset="-122"/>
                <a:ea typeface="楷体_GB2312" pitchFamily="1" charset="-122"/>
              </a:rPr>
              <a:t>中形位公差标注上的错误，并加以改正（不变更形位公差项目）。</a:t>
            </a:r>
          </a:p>
          <a:p>
            <a:r>
              <a:rPr kumimoji="1" lang="zh-CN" altLang="en-US" sz="2000" b="1">
                <a:latin typeface="楷体_GB2312" pitchFamily="1" charset="-122"/>
                <a:ea typeface="楷体_GB2312" pitchFamily="1" charset="-122"/>
              </a:rPr>
              <a:t>    </a:t>
            </a:r>
            <a:endParaRPr kumimoji="1" lang="zh-CN" altLang="en-US" b="1"/>
          </a:p>
        </p:txBody>
      </p:sp>
      <p:sp>
        <p:nvSpPr>
          <p:cNvPr id="647171" name="Rectangle 3">
            <a:extLst>
              <a:ext uri="{FF2B5EF4-FFF2-40B4-BE49-F238E27FC236}">
                <a16:creationId xmlns:a16="http://schemas.microsoft.com/office/drawing/2014/main" id="{4E8385C8-CE98-4AC0-8D1C-85A04142AFBE}"/>
              </a:ext>
            </a:extLst>
          </p:cNvPr>
          <p:cNvSpPr>
            <a:spLocks noRot="1" noChangeArrowheads="1"/>
          </p:cNvSpPr>
          <p:nvPr/>
        </p:nvSpPr>
        <p:spPr bwMode="auto">
          <a:xfrm>
            <a:off x="1774826" y="1"/>
            <a:ext cx="8424863" cy="5762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t>习题</a:t>
            </a:r>
            <a:r>
              <a:rPr lang="en-US" altLang="zh-CN" sz="2800" b="1"/>
              <a:t>4-3</a:t>
            </a:r>
            <a:endParaRPr lang="en-US" altLang="zh-CN" sz="2800"/>
          </a:p>
        </p:txBody>
      </p:sp>
      <p:sp>
        <p:nvSpPr>
          <p:cNvPr id="647172" name="Text Box 4">
            <a:extLst>
              <a:ext uri="{FF2B5EF4-FFF2-40B4-BE49-F238E27FC236}">
                <a16:creationId xmlns:a16="http://schemas.microsoft.com/office/drawing/2014/main" id="{F5F2521E-FE50-4911-AAE1-66FAB4F561A2}"/>
              </a:ext>
            </a:extLst>
          </p:cNvPr>
          <p:cNvSpPr txBox="1">
            <a:spLocks noChangeArrowheads="1"/>
          </p:cNvSpPr>
          <p:nvPr/>
        </p:nvSpPr>
        <p:spPr bwMode="auto">
          <a:xfrm>
            <a:off x="5087939" y="6237288"/>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图</a:t>
            </a:r>
            <a:r>
              <a:rPr lang="en-US" altLang="zh-CN"/>
              <a:t>4-24  </a:t>
            </a:r>
            <a:r>
              <a:rPr lang="zh-CN" altLang="en-US"/>
              <a:t>习题</a:t>
            </a:r>
            <a:r>
              <a:rPr lang="en-US" altLang="zh-CN"/>
              <a:t>4-3</a:t>
            </a:r>
            <a:r>
              <a:rPr lang="zh-CN" altLang="en-US"/>
              <a:t>图</a:t>
            </a:r>
          </a:p>
        </p:txBody>
      </p:sp>
      <p:graphicFrame>
        <p:nvGraphicFramePr>
          <p:cNvPr id="647173" name="Object 5">
            <a:extLst>
              <a:ext uri="{FF2B5EF4-FFF2-40B4-BE49-F238E27FC236}">
                <a16:creationId xmlns:a16="http://schemas.microsoft.com/office/drawing/2014/main" id="{2298B348-70F5-4C1D-A196-A34E2DFCCBD3}"/>
              </a:ext>
            </a:extLst>
          </p:cNvPr>
          <p:cNvGraphicFramePr>
            <a:graphicFrameLocks noChangeAspect="1"/>
          </p:cNvGraphicFramePr>
          <p:nvPr>
            <p:ph sz="half" idx="1"/>
          </p:nvPr>
        </p:nvGraphicFramePr>
        <p:xfrm>
          <a:off x="2133600" y="2592388"/>
          <a:ext cx="4000500" cy="2514600"/>
        </p:xfrm>
        <a:graphic>
          <a:graphicData uri="http://schemas.openxmlformats.org/presentationml/2006/ole">
            <mc:AlternateContent xmlns:mc="http://schemas.openxmlformats.org/markup-compatibility/2006">
              <mc:Choice xmlns:v="urn:schemas-microsoft-com:vml" Requires="v">
                <p:oleObj spid="_x0000_s4104" name="AutoCAD Drawing" r:id="rId4" imgW="11382480" imgH="7153200" progId="AutoCAD.Drawing.16">
                  <p:embed/>
                </p:oleObj>
              </mc:Choice>
              <mc:Fallback>
                <p:oleObj name="AutoCAD Drawing" r:id="rId4" imgW="11382480" imgH="7153200" progId="AutoCAD.Drawing.16">
                  <p:embed/>
                  <p:pic>
                    <p:nvPicPr>
                      <p:cNvPr id="647173" name="Object 5">
                        <a:extLst>
                          <a:ext uri="{FF2B5EF4-FFF2-40B4-BE49-F238E27FC236}">
                            <a16:creationId xmlns:a16="http://schemas.microsoft.com/office/drawing/2014/main" id="{2298B348-70F5-4C1D-A196-A34E2DFCCB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1242" t="21419" r="57547" b="64020"/>
                      <a:stretch>
                        <a:fillRect/>
                      </a:stretch>
                    </p:blipFill>
                    <p:spPr bwMode="auto">
                      <a:xfrm>
                        <a:off x="2133600" y="2592388"/>
                        <a:ext cx="40005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7180" name="Object 12">
            <a:extLst>
              <a:ext uri="{FF2B5EF4-FFF2-40B4-BE49-F238E27FC236}">
                <a16:creationId xmlns:a16="http://schemas.microsoft.com/office/drawing/2014/main" id="{34C9A5E0-3DA4-4522-852A-1C21828CC6F8}"/>
              </a:ext>
            </a:extLst>
          </p:cNvPr>
          <p:cNvGraphicFramePr>
            <a:graphicFrameLocks noChangeAspect="1"/>
          </p:cNvGraphicFramePr>
          <p:nvPr/>
        </p:nvGraphicFramePr>
        <p:xfrm>
          <a:off x="6096000" y="3171825"/>
          <a:ext cx="3600450" cy="2127250"/>
        </p:xfrm>
        <a:graphic>
          <a:graphicData uri="http://schemas.openxmlformats.org/presentationml/2006/ole">
            <mc:AlternateContent xmlns:mc="http://schemas.openxmlformats.org/markup-compatibility/2006">
              <mc:Choice xmlns:v="urn:schemas-microsoft-com:vml" Requires="v">
                <p:oleObj spid="_x0000_s4105" name="AutoCAD Drawing" r:id="rId6" imgW="11382480" imgH="4981680" progId="AutoCAD.Drawing.16">
                  <p:embed/>
                </p:oleObj>
              </mc:Choice>
              <mc:Fallback>
                <p:oleObj name="AutoCAD Drawing" r:id="rId6" imgW="11382480" imgH="4981680" progId="AutoCAD.Drawing.16">
                  <p:embed/>
                  <p:pic>
                    <p:nvPicPr>
                      <p:cNvPr id="647180" name="Object 12">
                        <a:extLst>
                          <a:ext uri="{FF2B5EF4-FFF2-40B4-BE49-F238E27FC236}">
                            <a16:creationId xmlns:a16="http://schemas.microsoft.com/office/drawing/2014/main" id="{34C9A5E0-3DA4-4522-852A-1C21828CC6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45700" t="24213" r="45950" b="64513"/>
                      <a:stretch>
                        <a:fillRect/>
                      </a:stretch>
                    </p:blipFill>
                    <p:spPr bwMode="auto">
                      <a:xfrm>
                        <a:off x="6096000" y="3171825"/>
                        <a:ext cx="360045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7181" name="Object 13">
            <a:extLst>
              <a:ext uri="{FF2B5EF4-FFF2-40B4-BE49-F238E27FC236}">
                <a16:creationId xmlns:a16="http://schemas.microsoft.com/office/drawing/2014/main" id="{B45E824F-CCA6-46CA-8A97-65A7D6D0C81F}"/>
              </a:ext>
            </a:extLst>
          </p:cNvPr>
          <p:cNvGraphicFramePr>
            <a:graphicFrameLocks noChangeAspect="1"/>
          </p:cNvGraphicFramePr>
          <p:nvPr>
            <p:ph sz="half" idx="2"/>
          </p:nvPr>
        </p:nvGraphicFramePr>
        <p:xfrm>
          <a:off x="6600826" y="2636838"/>
          <a:ext cx="3598863" cy="2984500"/>
        </p:xfrm>
        <a:graphic>
          <a:graphicData uri="http://schemas.openxmlformats.org/presentationml/2006/ole">
            <mc:AlternateContent xmlns:mc="http://schemas.openxmlformats.org/markup-compatibility/2006">
              <mc:Choice xmlns:v="urn:schemas-microsoft-com:vml" Requires="v">
                <p:oleObj spid="_x0000_s4106" name="AutoCAD Drawing" r:id="rId8" imgW="11382480" imgH="4981680" progId="AutoCAD.Drawing.16">
                  <p:embed/>
                </p:oleObj>
              </mc:Choice>
              <mc:Fallback>
                <p:oleObj name="AutoCAD Drawing" r:id="rId8" imgW="11382480" imgH="4981680" progId="AutoCAD.Drawing.16">
                  <p:embed/>
                  <p:pic>
                    <p:nvPicPr>
                      <p:cNvPr id="647181" name="Object 13">
                        <a:extLst>
                          <a:ext uri="{FF2B5EF4-FFF2-40B4-BE49-F238E27FC236}">
                            <a16:creationId xmlns:a16="http://schemas.microsoft.com/office/drawing/2014/main" id="{B45E824F-CCA6-46CA-8A97-65A7D6D0C8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45853" t="46887" r="40508" b="27274"/>
                      <a:stretch>
                        <a:fillRect/>
                      </a:stretch>
                    </p:blipFill>
                    <p:spPr bwMode="auto">
                      <a:xfrm>
                        <a:off x="6600826" y="2636838"/>
                        <a:ext cx="3598863" cy="2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7180"/>
                                        </p:tgtEl>
                                        <p:attrNameLst>
                                          <p:attrName>style.visibility</p:attrName>
                                        </p:attrNameLst>
                                      </p:cBhvr>
                                      <p:to>
                                        <p:strVal val="visible"/>
                                      </p:to>
                                    </p:set>
                                    <p:animEffect transition="in" filter="blinds(horizontal)">
                                      <p:cBhvr>
                                        <p:cTn id="7" dur="500"/>
                                        <p:tgtEl>
                                          <p:spTgt spid="647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a:extLst>
              <a:ext uri="{FF2B5EF4-FFF2-40B4-BE49-F238E27FC236}">
                <a16:creationId xmlns:a16="http://schemas.microsoft.com/office/drawing/2014/main" id="{AEFD5895-5E28-4003-87F1-26F6BB4F81A4}"/>
              </a:ext>
            </a:extLst>
          </p:cNvPr>
          <p:cNvSpPr>
            <a:spLocks noChangeArrowheads="1"/>
          </p:cNvSpPr>
          <p:nvPr/>
        </p:nvSpPr>
        <p:spPr bwMode="auto">
          <a:xfrm>
            <a:off x="1774825" y="765176"/>
            <a:ext cx="81724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CC0000"/>
                </a:solidFill>
                <a:latin typeface="楷体_GB2312" pitchFamily="1" charset="-122"/>
                <a:ea typeface="楷体_GB2312" pitchFamily="1" charset="-122"/>
              </a:rPr>
              <a:t>习题</a:t>
            </a:r>
            <a:r>
              <a:rPr kumimoji="1" lang="en-US" altLang="zh-CN" sz="2000" b="1">
                <a:solidFill>
                  <a:srgbClr val="CC0000"/>
                </a:solidFill>
                <a:latin typeface="楷体_GB2312" pitchFamily="1" charset="-122"/>
                <a:ea typeface="楷体_GB2312" pitchFamily="1" charset="-122"/>
              </a:rPr>
              <a:t>4-3</a:t>
            </a:r>
            <a:r>
              <a:rPr kumimoji="1" lang="en-US" altLang="zh-CN" sz="2000" b="1">
                <a:latin typeface="楷体_GB2312" pitchFamily="1" charset="-122"/>
                <a:ea typeface="楷体_GB2312" pitchFamily="1" charset="-122"/>
              </a:rPr>
              <a:t>  </a:t>
            </a:r>
            <a:r>
              <a:rPr kumimoji="1" lang="zh-CN" altLang="en-US" sz="2000" b="1">
                <a:latin typeface="楷体_GB2312" pitchFamily="1" charset="-122"/>
                <a:ea typeface="楷体_GB2312" pitchFamily="1" charset="-122"/>
              </a:rPr>
              <a:t>指出图</a:t>
            </a:r>
            <a:r>
              <a:rPr kumimoji="1" lang="en-US" altLang="zh-CN" sz="2000" b="1">
                <a:latin typeface="楷体_GB2312" pitchFamily="1" charset="-122"/>
                <a:ea typeface="楷体_GB2312" pitchFamily="1" charset="-122"/>
              </a:rPr>
              <a:t>4-24</a:t>
            </a:r>
            <a:r>
              <a:rPr kumimoji="1" lang="zh-CN" altLang="en-US" sz="2000" b="1">
                <a:latin typeface="楷体_GB2312" pitchFamily="1" charset="-122"/>
                <a:ea typeface="楷体_GB2312" pitchFamily="1" charset="-122"/>
              </a:rPr>
              <a:t>中形位公差标注上的错误，并加以改正（不变更形位公差项目）。</a:t>
            </a:r>
          </a:p>
          <a:p>
            <a:r>
              <a:rPr kumimoji="1" lang="zh-CN" altLang="en-US" sz="2000" b="1">
                <a:latin typeface="楷体_GB2312" pitchFamily="1" charset="-122"/>
                <a:ea typeface="楷体_GB2312" pitchFamily="1" charset="-122"/>
              </a:rPr>
              <a:t>    </a:t>
            </a:r>
            <a:endParaRPr kumimoji="1" lang="zh-CN" altLang="en-US" b="1"/>
          </a:p>
        </p:txBody>
      </p:sp>
      <p:sp>
        <p:nvSpPr>
          <p:cNvPr id="650243" name="Rectangle 3">
            <a:extLst>
              <a:ext uri="{FF2B5EF4-FFF2-40B4-BE49-F238E27FC236}">
                <a16:creationId xmlns:a16="http://schemas.microsoft.com/office/drawing/2014/main" id="{9DB60DF7-11D3-497C-B5F5-62E66F3E7AA3}"/>
              </a:ext>
            </a:extLst>
          </p:cNvPr>
          <p:cNvSpPr>
            <a:spLocks noRot="1" noChangeArrowheads="1"/>
          </p:cNvSpPr>
          <p:nvPr/>
        </p:nvSpPr>
        <p:spPr bwMode="auto">
          <a:xfrm>
            <a:off x="1774826" y="1"/>
            <a:ext cx="8424863" cy="5762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t>习题</a:t>
            </a:r>
            <a:r>
              <a:rPr lang="en-US" altLang="zh-CN" sz="2800" b="1"/>
              <a:t>4-3</a:t>
            </a:r>
            <a:endParaRPr lang="en-US" altLang="zh-CN" sz="2800"/>
          </a:p>
        </p:txBody>
      </p:sp>
      <p:sp>
        <p:nvSpPr>
          <p:cNvPr id="650244" name="Text Box 4">
            <a:extLst>
              <a:ext uri="{FF2B5EF4-FFF2-40B4-BE49-F238E27FC236}">
                <a16:creationId xmlns:a16="http://schemas.microsoft.com/office/drawing/2014/main" id="{63C99E7B-0C34-4392-9A51-02F63F05F282}"/>
              </a:ext>
            </a:extLst>
          </p:cNvPr>
          <p:cNvSpPr txBox="1">
            <a:spLocks noChangeArrowheads="1"/>
          </p:cNvSpPr>
          <p:nvPr/>
        </p:nvSpPr>
        <p:spPr bwMode="auto">
          <a:xfrm>
            <a:off x="5087939" y="6237288"/>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图</a:t>
            </a:r>
            <a:r>
              <a:rPr lang="en-US" altLang="zh-CN"/>
              <a:t>4-24  </a:t>
            </a:r>
            <a:r>
              <a:rPr lang="zh-CN" altLang="en-US"/>
              <a:t>习题</a:t>
            </a:r>
            <a:r>
              <a:rPr lang="en-US" altLang="zh-CN"/>
              <a:t>4-3</a:t>
            </a:r>
            <a:r>
              <a:rPr lang="zh-CN" altLang="en-US"/>
              <a:t>图</a:t>
            </a:r>
          </a:p>
        </p:txBody>
      </p:sp>
      <p:graphicFrame>
        <p:nvGraphicFramePr>
          <p:cNvPr id="650246" name="Object 6">
            <a:extLst>
              <a:ext uri="{FF2B5EF4-FFF2-40B4-BE49-F238E27FC236}">
                <a16:creationId xmlns:a16="http://schemas.microsoft.com/office/drawing/2014/main" id="{55E48BF4-CCF2-4636-A9DF-EC32CAE375B2}"/>
              </a:ext>
            </a:extLst>
          </p:cNvPr>
          <p:cNvGraphicFramePr>
            <a:graphicFrameLocks noChangeAspect="1"/>
          </p:cNvGraphicFramePr>
          <p:nvPr/>
        </p:nvGraphicFramePr>
        <p:xfrm>
          <a:off x="1919288" y="1484313"/>
          <a:ext cx="3744912" cy="3744912"/>
        </p:xfrm>
        <a:graphic>
          <a:graphicData uri="http://schemas.openxmlformats.org/presentationml/2006/ole">
            <mc:AlternateContent xmlns:mc="http://schemas.openxmlformats.org/markup-compatibility/2006">
              <mc:Choice xmlns:v="urn:schemas-microsoft-com:vml" Requires="v">
                <p:oleObj spid="_x0000_s5128" name="AutoCAD Drawing" r:id="rId4" imgW="11382480" imgH="7153200" progId="AutoCAD.Drawing.16">
                  <p:embed/>
                </p:oleObj>
              </mc:Choice>
              <mc:Fallback>
                <p:oleObj name="AutoCAD Drawing" r:id="rId4" imgW="11382480" imgH="7153200" progId="AutoCAD.Drawing.16">
                  <p:embed/>
                  <p:pic>
                    <p:nvPicPr>
                      <p:cNvPr id="650246" name="Object 6">
                        <a:extLst>
                          <a:ext uri="{FF2B5EF4-FFF2-40B4-BE49-F238E27FC236}">
                            <a16:creationId xmlns:a16="http://schemas.microsoft.com/office/drawing/2014/main" id="{55E48BF4-CCF2-4636-A9DF-EC32CAE375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1271" t="40025" r="58588" b="43839"/>
                      <a:stretch>
                        <a:fillRect/>
                      </a:stretch>
                    </p:blipFill>
                    <p:spPr bwMode="auto">
                      <a:xfrm>
                        <a:off x="1919288" y="1484313"/>
                        <a:ext cx="3744912"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0252" name="Object 12">
            <a:extLst>
              <a:ext uri="{FF2B5EF4-FFF2-40B4-BE49-F238E27FC236}">
                <a16:creationId xmlns:a16="http://schemas.microsoft.com/office/drawing/2014/main" id="{17C84961-6C1C-44D1-94C6-9BB17CB167FC}"/>
              </a:ext>
            </a:extLst>
          </p:cNvPr>
          <p:cNvGraphicFramePr>
            <a:graphicFrameLocks noChangeAspect="1"/>
          </p:cNvGraphicFramePr>
          <p:nvPr/>
        </p:nvGraphicFramePr>
        <p:xfrm>
          <a:off x="6167438" y="2713039"/>
          <a:ext cx="3721100" cy="2657475"/>
        </p:xfrm>
        <a:graphic>
          <a:graphicData uri="http://schemas.openxmlformats.org/presentationml/2006/ole">
            <mc:AlternateContent xmlns:mc="http://schemas.openxmlformats.org/markup-compatibility/2006">
              <mc:Choice xmlns:v="urn:schemas-microsoft-com:vml" Requires="v">
                <p:oleObj spid="_x0000_s5129" name="AutoCAD Drawing" r:id="rId6" imgW="11382480" imgH="4981680" progId="AutoCAD.Drawing.16">
                  <p:embed/>
                </p:oleObj>
              </mc:Choice>
              <mc:Fallback>
                <p:oleObj name="AutoCAD Drawing" r:id="rId6" imgW="11382480" imgH="4981680" progId="AutoCAD.Drawing.16">
                  <p:embed/>
                  <p:pic>
                    <p:nvPicPr>
                      <p:cNvPr id="650252" name="Object 12">
                        <a:extLst>
                          <a:ext uri="{FF2B5EF4-FFF2-40B4-BE49-F238E27FC236}">
                            <a16:creationId xmlns:a16="http://schemas.microsoft.com/office/drawing/2014/main" id="{17C84961-6C1C-44D1-94C6-9BB17CB167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45860" t="38385" r="46455" b="49077"/>
                      <a:stretch>
                        <a:fillRect/>
                      </a:stretch>
                    </p:blipFill>
                    <p:spPr bwMode="auto">
                      <a:xfrm>
                        <a:off x="6167438" y="2713039"/>
                        <a:ext cx="37211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0258" name="Object 18">
            <a:extLst>
              <a:ext uri="{FF2B5EF4-FFF2-40B4-BE49-F238E27FC236}">
                <a16:creationId xmlns:a16="http://schemas.microsoft.com/office/drawing/2014/main" id="{EDF45102-6911-4B22-9EE8-F2F3B78A67EE}"/>
              </a:ext>
            </a:extLst>
          </p:cNvPr>
          <p:cNvGraphicFramePr>
            <a:graphicFrameLocks noChangeAspect="1"/>
          </p:cNvGraphicFramePr>
          <p:nvPr/>
        </p:nvGraphicFramePr>
        <p:xfrm>
          <a:off x="5808664" y="2349500"/>
          <a:ext cx="4319587" cy="3989388"/>
        </p:xfrm>
        <a:graphic>
          <a:graphicData uri="http://schemas.openxmlformats.org/presentationml/2006/ole">
            <mc:AlternateContent xmlns:mc="http://schemas.openxmlformats.org/markup-compatibility/2006">
              <mc:Choice xmlns:v="urn:schemas-microsoft-com:vml" Requires="v">
                <p:oleObj spid="_x0000_s5130" name="AutoCAD Drawing" r:id="rId8" imgW="11382480" imgH="4981680" progId="AutoCAD.Drawing.16">
                  <p:embed/>
                </p:oleObj>
              </mc:Choice>
              <mc:Fallback>
                <p:oleObj name="AutoCAD Drawing" r:id="rId8" imgW="11382480" imgH="4981680" progId="AutoCAD.Drawing.16">
                  <p:embed/>
                  <p:pic>
                    <p:nvPicPr>
                      <p:cNvPr id="650258" name="Object 18">
                        <a:extLst>
                          <a:ext uri="{FF2B5EF4-FFF2-40B4-BE49-F238E27FC236}">
                            <a16:creationId xmlns:a16="http://schemas.microsoft.com/office/drawing/2014/main" id="{EDF45102-6911-4B22-9EE8-F2F3B78A67E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27188" t="21594" r="57474" b="46043"/>
                      <a:stretch>
                        <a:fillRect/>
                      </a:stretch>
                    </p:blipFill>
                    <p:spPr bwMode="auto">
                      <a:xfrm>
                        <a:off x="5808664" y="2349500"/>
                        <a:ext cx="4319587" cy="398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0252"/>
                                        </p:tgtEl>
                                        <p:attrNameLst>
                                          <p:attrName>style.visibility</p:attrName>
                                        </p:attrNameLst>
                                      </p:cBhvr>
                                      <p:to>
                                        <p:strVal val="visible"/>
                                      </p:to>
                                    </p:set>
                                    <p:animEffect transition="in" filter="blinds(horizontal)">
                                      <p:cBhvr>
                                        <p:cTn id="7" dur="500"/>
                                        <p:tgtEl>
                                          <p:spTgt spid="650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a:extLst>
              <a:ext uri="{FF2B5EF4-FFF2-40B4-BE49-F238E27FC236}">
                <a16:creationId xmlns:a16="http://schemas.microsoft.com/office/drawing/2014/main" id="{A6E407A0-597F-4B87-856B-5565C256A74D}"/>
              </a:ext>
            </a:extLst>
          </p:cNvPr>
          <p:cNvSpPr>
            <a:spLocks noChangeArrowheads="1"/>
          </p:cNvSpPr>
          <p:nvPr/>
        </p:nvSpPr>
        <p:spPr bwMode="auto">
          <a:xfrm>
            <a:off x="1774825" y="765176"/>
            <a:ext cx="81724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CC0000"/>
                </a:solidFill>
                <a:latin typeface="楷体_GB2312" pitchFamily="1" charset="-122"/>
                <a:ea typeface="楷体_GB2312" pitchFamily="1" charset="-122"/>
              </a:rPr>
              <a:t>习题</a:t>
            </a:r>
            <a:r>
              <a:rPr kumimoji="1" lang="en-US" altLang="zh-CN" sz="2000" b="1">
                <a:solidFill>
                  <a:srgbClr val="CC0000"/>
                </a:solidFill>
                <a:latin typeface="楷体_GB2312" pitchFamily="1" charset="-122"/>
                <a:ea typeface="楷体_GB2312" pitchFamily="1" charset="-122"/>
              </a:rPr>
              <a:t>4-3</a:t>
            </a:r>
            <a:r>
              <a:rPr kumimoji="1" lang="en-US" altLang="zh-CN" sz="2000" b="1">
                <a:latin typeface="楷体_GB2312" pitchFamily="1" charset="-122"/>
                <a:ea typeface="楷体_GB2312" pitchFamily="1" charset="-122"/>
              </a:rPr>
              <a:t>  </a:t>
            </a:r>
            <a:r>
              <a:rPr kumimoji="1" lang="zh-CN" altLang="en-US" sz="2000" b="1">
                <a:latin typeface="楷体_GB2312" pitchFamily="1" charset="-122"/>
                <a:ea typeface="楷体_GB2312" pitchFamily="1" charset="-122"/>
              </a:rPr>
              <a:t>指出图</a:t>
            </a:r>
            <a:r>
              <a:rPr kumimoji="1" lang="en-US" altLang="zh-CN" sz="2000" b="1">
                <a:latin typeface="楷体_GB2312" pitchFamily="1" charset="-122"/>
                <a:ea typeface="楷体_GB2312" pitchFamily="1" charset="-122"/>
              </a:rPr>
              <a:t>4-24</a:t>
            </a:r>
            <a:r>
              <a:rPr kumimoji="1" lang="zh-CN" altLang="en-US" sz="2000" b="1">
                <a:latin typeface="楷体_GB2312" pitchFamily="1" charset="-122"/>
                <a:ea typeface="楷体_GB2312" pitchFamily="1" charset="-122"/>
              </a:rPr>
              <a:t>中形位公差标注上的错误，并加以改正（不变更形位公差项目）。</a:t>
            </a:r>
          </a:p>
          <a:p>
            <a:r>
              <a:rPr kumimoji="1" lang="zh-CN" altLang="en-US" sz="2000" b="1">
                <a:latin typeface="楷体_GB2312" pitchFamily="1" charset="-122"/>
                <a:ea typeface="楷体_GB2312" pitchFamily="1" charset="-122"/>
              </a:rPr>
              <a:t>    </a:t>
            </a:r>
            <a:endParaRPr kumimoji="1" lang="zh-CN" altLang="en-US" b="1"/>
          </a:p>
        </p:txBody>
      </p:sp>
      <p:sp>
        <p:nvSpPr>
          <p:cNvPr id="652291" name="Rectangle 3">
            <a:extLst>
              <a:ext uri="{FF2B5EF4-FFF2-40B4-BE49-F238E27FC236}">
                <a16:creationId xmlns:a16="http://schemas.microsoft.com/office/drawing/2014/main" id="{BFCF3070-34F3-4BB3-B6AF-6CAC6153BD7B}"/>
              </a:ext>
            </a:extLst>
          </p:cNvPr>
          <p:cNvSpPr>
            <a:spLocks noRot="1" noChangeArrowheads="1"/>
          </p:cNvSpPr>
          <p:nvPr/>
        </p:nvSpPr>
        <p:spPr bwMode="auto">
          <a:xfrm>
            <a:off x="1774826" y="1"/>
            <a:ext cx="8424863" cy="5762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a:t>习题</a:t>
            </a:r>
            <a:r>
              <a:rPr lang="en-US" altLang="zh-CN" sz="2800" b="1"/>
              <a:t>4-3</a:t>
            </a:r>
            <a:endParaRPr lang="en-US" altLang="zh-CN" sz="2800"/>
          </a:p>
        </p:txBody>
      </p:sp>
      <p:sp>
        <p:nvSpPr>
          <p:cNvPr id="652292" name="Text Box 4">
            <a:extLst>
              <a:ext uri="{FF2B5EF4-FFF2-40B4-BE49-F238E27FC236}">
                <a16:creationId xmlns:a16="http://schemas.microsoft.com/office/drawing/2014/main" id="{7D8EC4B4-8C0B-4876-B53F-6370E2F72638}"/>
              </a:ext>
            </a:extLst>
          </p:cNvPr>
          <p:cNvSpPr txBox="1">
            <a:spLocks noChangeArrowheads="1"/>
          </p:cNvSpPr>
          <p:nvPr/>
        </p:nvSpPr>
        <p:spPr bwMode="auto">
          <a:xfrm>
            <a:off x="5087939" y="6237288"/>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图</a:t>
            </a:r>
            <a:r>
              <a:rPr lang="en-US" altLang="zh-CN"/>
              <a:t>4-24  </a:t>
            </a:r>
            <a:r>
              <a:rPr lang="zh-CN" altLang="en-US"/>
              <a:t>习题</a:t>
            </a:r>
            <a:r>
              <a:rPr lang="en-US" altLang="zh-CN"/>
              <a:t>4-3</a:t>
            </a:r>
            <a:r>
              <a:rPr lang="zh-CN" altLang="en-US"/>
              <a:t>图</a:t>
            </a:r>
          </a:p>
        </p:txBody>
      </p:sp>
      <p:graphicFrame>
        <p:nvGraphicFramePr>
          <p:cNvPr id="652295" name="Object 7">
            <a:extLst>
              <a:ext uri="{FF2B5EF4-FFF2-40B4-BE49-F238E27FC236}">
                <a16:creationId xmlns:a16="http://schemas.microsoft.com/office/drawing/2014/main" id="{3CD604C6-692B-4158-9B48-393F75AFAA58}"/>
              </a:ext>
            </a:extLst>
          </p:cNvPr>
          <p:cNvGraphicFramePr>
            <a:graphicFrameLocks noChangeAspect="1"/>
          </p:cNvGraphicFramePr>
          <p:nvPr>
            <p:extLst>
              <p:ext uri="{D42A27DB-BD31-4B8C-83A1-F6EECF244321}">
                <p14:modId xmlns:p14="http://schemas.microsoft.com/office/powerpoint/2010/main" val="799328458"/>
              </p:ext>
            </p:extLst>
          </p:nvPr>
        </p:nvGraphicFramePr>
        <p:xfrm>
          <a:off x="1360047" y="2219327"/>
          <a:ext cx="3960813" cy="3506787"/>
        </p:xfrm>
        <a:graphic>
          <a:graphicData uri="http://schemas.openxmlformats.org/presentationml/2006/ole">
            <mc:AlternateContent xmlns:mc="http://schemas.openxmlformats.org/markup-compatibility/2006">
              <mc:Choice xmlns:v="urn:schemas-microsoft-com:vml" Requires="v">
                <p:oleObj spid="_x0000_s6150" name="AutoCAD Drawing" r:id="rId4" imgW="11382480" imgH="7153200" progId="AutoCAD.Drawing.16">
                  <p:embed/>
                </p:oleObj>
              </mc:Choice>
              <mc:Fallback>
                <p:oleObj name="AutoCAD Drawing" r:id="rId4" imgW="11382480" imgH="7153200" progId="AutoCAD.Drawing.16">
                  <p:embed/>
                  <p:pic>
                    <p:nvPicPr>
                      <p:cNvPr id="652295" name="Object 7">
                        <a:extLst>
                          <a:ext uri="{FF2B5EF4-FFF2-40B4-BE49-F238E27FC236}">
                            <a16:creationId xmlns:a16="http://schemas.microsoft.com/office/drawing/2014/main" id="{3CD604C6-692B-4158-9B48-393F75AFAA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9922" t="55615" r="58281" b="27779"/>
                      <a:stretch>
                        <a:fillRect/>
                      </a:stretch>
                    </p:blipFill>
                    <p:spPr bwMode="auto">
                      <a:xfrm>
                        <a:off x="1360047" y="2219327"/>
                        <a:ext cx="3960813" cy="350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2300" name="Object 12">
            <a:extLst>
              <a:ext uri="{FF2B5EF4-FFF2-40B4-BE49-F238E27FC236}">
                <a16:creationId xmlns:a16="http://schemas.microsoft.com/office/drawing/2014/main" id="{7D8E76D8-16C6-4012-AE5B-B552150AEEA6}"/>
              </a:ext>
            </a:extLst>
          </p:cNvPr>
          <p:cNvGraphicFramePr>
            <a:graphicFrameLocks noChangeAspect="1"/>
          </p:cNvGraphicFramePr>
          <p:nvPr>
            <p:extLst>
              <p:ext uri="{D42A27DB-BD31-4B8C-83A1-F6EECF244321}">
                <p14:modId xmlns:p14="http://schemas.microsoft.com/office/powerpoint/2010/main" val="1889720781"/>
              </p:ext>
            </p:extLst>
          </p:nvPr>
        </p:nvGraphicFramePr>
        <p:xfrm>
          <a:off x="5987257" y="2351882"/>
          <a:ext cx="3744913" cy="3305175"/>
        </p:xfrm>
        <a:graphic>
          <a:graphicData uri="http://schemas.openxmlformats.org/presentationml/2006/ole">
            <mc:AlternateContent xmlns:mc="http://schemas.openxmlformats.org/markup-compatibility/2006">
              <mc:Choice xmlns:v="urn:schemas-microsoft-com:vml" Requires="v">
                <p:oleObj spid="_x0000_s6151" name="AutoCAD Drawing" r:id="rId6" imgW="11382480" imgH="7153200" progId="AutoCAD.Drawing.16">
                  <p:embed/>
                </p:oleObj>
              </mc:Choice>
              <mc:Fallback>
                <p:oleObj name="AutoCAD Drawing" r:id="rId6" imgW="11382480" imgH="7153200" progId="AutoCAD.Drawing.16">
                  <p:embed/>
                  <p:pic>
                    <p:nvPicPr>
                      <p:cNvPr id="652300" name="Object 12">
                        <a:extLst>
                          <a:ext uri="{FF2B5EF4-FFF2-40B4-BE49-F238E27FC236}">
                            <a16:creationId xmlns:a16="http://schemas.microsoft.com/office/drawing/2014/main" id="{7D8E76D8-16C6-4012-AE5B-B552150AEE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44812" t="51512" r="46979" b="36960"/>
                      <a:stretch>
                        <a:fillRect/>
                      </a:stretch>
                    </p:blipFill>
                    <p:spPr bwMode="auto">
                      <a:xfrm>
                        <a:off x="5987257" y="2351882"/>
                        <a:ext cx="3744913"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2300"/>
                                        </p:tgtEl>
                                        <p:attrNameLst>
                                          <p:attrName>style.visibility</p:attrName>
                                        </p:attrNameLst>
                                      </p:cBhvr>
                                      <p:to>
                                        <p:strVal val="visible"/>
                                      </p:to>
                                    </p:set>
                                    <p:animEffect transition="in" filter="blinds(horizontal)">
                                      <p:cBhvr>
                                        <p:cTn id="7" dur="500"/>
                                        <p:tgtEl>
                                          <p:spTgt spid="65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1375</Words>
  <Application>Microsoft Office PowerPoint</Application>
  <PresentationFormat>宽屏</PresentationFormat>
  <Paragraphs>213</Paragraphs>
  <Slides>28</Slides>
  <Notes>18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39" baseType="lpstr">
      <vt:lpstr>等线</vt:lpstr>
      <vt:lpstr>等线 Light</vt:lpstr>
      <vt:lpstr>楷体_GB2312</vt:lpstr>
      <vt:lpstr>宋体</vt:lpstr>
      <vt:lpstr>Arial</vt:lpstr>
      <vt:lpstr>Tahoma</vt:lpstr>
      <vt:lpstr>Times New Roman</vt:lpstr>
      <vt:lpstr>Wingdings</vt:lpstr>
      <vt:lpstr>Office 主题​​</vt:lpstr>
      <vt:lpstr>AutoCAD Drawing</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花键图样标注示例</vt:lpstr>
      <vt:lpstr>花键图样标注示例</vt:lpstr>
      <vt:lpstr>三、表面粗糙度轮廓要求</vt:lpstr>
      <vt:lpstr>花键图样标注示例</vt:lpstr>
      <vt:lpstr>第三节 花键的标注及检测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浩</dc:creator>
  <cp:lastModifiedBy>陈 浩</cp:lastModifiedBy>
  <cp:revision>2</cp:revision>
  <dcterms:created xsi:type="dcterms:W3CDTF">2019-12-21T09:21:53Z</dcterms:created>
  <dcterms:modified xsi:type="dcterms:W3CDTF">2019-12-21T09:32:27Z</dcterms:modified>
</cp:coreProperties>
</file>