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16"/>
  </p:notesMasterIdLst>
  <p:handoutMasterIdLst>
    <p:handoutMasterId r:id="rId17"/>
  </p:handoutMasterIdLst>
  <p:sldIdLst>
    <p:sldId id="515" r:id="rId2"/>
    <p:sldId id="516" r:id="rId3"/>
    <p:sldId id="555" r:id="rId4"/>
    <p:sldId id="556" r:id="rId5"/>
    <p:sldId id="557" r:id="rId6"/>
    <p:sldId id="558" r:id="rId7"/>
    <p:sldId id="559" r:id="rId8"/>
    <p:sldId id="560" r:id="rId9"/>
    <p:sldId id="561" r:id="rId10"/>
    <p:sldId id="562" r:id="rId11"/>
    <p:sldId id="563" r:id="rId12"/>
    <p:sldId id="564" r:id="rId13"/>
    <p:sldId id="565" r:id="rId14"/>
    <p:sldId id="566" r:id="rId15"/>
  </p:sldIdLst>
  <p:sldSz cx="9220200" cy="6858000"/>
  <p:notesSz cx="6858000" cy="9144000"/>
  <p:defaultTex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0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29166E"/>
    <a:srgbClr val="666699"/>
    <a:srgbClr val="333399"/>
    <a:srgbClr val="FFFFFF"/>
    <a:srgbClr val="FFCC66"/>
    <a:srgbClr val="0201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94685" autoAdjust="0"/>
  </p:normalViewPr>
  <p:slideViewPr>
    <p:cSldViewPr>
      <p:cViewPr varScale="1">
        <p:scale>
          <a:sx n="79" d="100"/>
          <a:sy n="79" d="100"/>
        </p:scale>
        <p:origin x="1550" y="62"/>
      </p:cViewPr>
      <p:guideLst>
        <p:guide orient="horz" pos="2160"/>
        <p:guide pos="29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1" d="100"/>
          <a:sy n="41" d="100"/>
        </p:scale>
        <p:origin x="-147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b="0">
                <a:latin typeface="Times New Roman" pitchFamily="18" charset="0"/>
                <a:ea typeface="宋体" pitchFamily="2" charset="-122"/>
              </a:defRPr>
            </a:lvl1pPr>
          </a:lstStyle>
          <a:p>
            <a:pPr>
              <a:defRPr/>
            </a:pPr>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a:latin typeface="Times New Roman" pitchFamily="18" charset="0"/>
                <a:ea typeface="宋体" pitchFamily="2" charset="-122"/>
              </a:defRPr>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b="0">
                <a:latin typeface="Times New Roman" pitchFamily="18" charset="0"/>
                <a:ea typeface="宋体" pitchFamily="2" charset="-122"/>
              </a:defRPr>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a:latin typeface="Times New Roman" panose="02020603050405020304" pitchFamily="18" charset="0"/>
              </a:defRPr>
            </a:lvl1pPr>
          </a:lstStyle>
          <a:p>
            <a:pPr>
              <a:defRPr/>
            </a:pPr>
            <a:fld id="{32D3CFAE-2684-4457-8585-E56106829D3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b="0">
                <a:latin typeface="Times New Roman" pitchFamily="18" charset="0"/>
                <a:ea typeface="宋体" pitchFamily="2" charset="-122"/>
              </a:defRPr>
            </a:lvl1pPr>
          </a:lstStyle>
          <a:p>
            <a:pPr>
              <a:defRPr/>
            </a:pPr>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a:latin typeface="Times New Roman" pitchFamily="18" charset="0"/>
                <a:ea typeface="宋体" pitchFamily="2" charset="-122"/>
              </a:defRPr>
            </a:lvl1pPr>
          </a:lstStyle>
          <a:p>
            <a:pPr>
              <a:defRPr/>
            </a:pPr>
            <a:endParaRPr lang="en-US" altLang="zh-CN"/>
          </a:p>
        </p:txBody>
      </p:sp>
      <p:sp>
        <p:nvSpPr>
          <p:cNvPr id="4100" name="Rectangle 4"/>
          <p:cNvSpPr>
            <a:spLocks noGrp="1" noRot="1" noChangeAspect="1" noChangeArrowheads="1"/>
          </p:cNvSpPr>
          <p:nvPr>
            <p:ph type="sldImg" idx="2"/>
          </p:nvPr>
        </p:nvSpPr>
        <p:spPr bwMode="auto">
          <a:xfrm>
            <a:off x="1123950" y="685800"/>
            <a:ext cx="46101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b="0">
                <a:latin typeface="Times New Roman" pitchFamily="18" charset="0"/>
                <a:ea typeface="宋体"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a:latin typeface="Times New Roman" panose="02020603050405020304" pitchFamily="18" charset="0"/>
              </a:defRPr>
            </a:lvl1pPr>
          </a:lstStyle>
          <a:p>
            <a:pPr>
              <a:defRPr/>
            </a:pPr>
            <a:fld id="{D0D6D029-2170-453F-814A-44DEEF237EE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2.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2"/>
          <p:cNvSpPr>
            <a:spLocks noChangeArrowheads="1"/>
          </p:cNvSpPr>
          <p:nvPr/>
        </p:nvSpPr>
        <p:spPr bwMode="gray">
          <a:xfrm>
            <a:off x="690563" y="333375"/>
            <a:ext cx="5954712" cy="5761038"/>
          </a:xfrm>
          <a:prstGeom prst="ellipse">
            <a:avLst/>
          </a:prstGeom>
          <a:gradFill rotWithShape="1">
            <a:gsLst>
              <a:gs pos="0">
                <a:schemeClr val="bg2">
                  <a:alpha val="48000"/>
                </a:schemeClr>
              </a:gs>
              <a:gs pos="100000">
                <a:schemeClr val="bg2">
                  <a:gamma/>
                  <a:tint val="0"/>
                  <a:invGamma/>
                  <a:alpha val="80000"/>
                </a:schemeClr>
              </a:gs>
            </a:gsLst>
            <a:lin ang="0" scaled="1"/>
          </a:gradFill>
          <a:ln w="9525">
            <a:noFill/>
            <a:round/>
            <a:headEnd/>
            <a:tailEnd/>
          </a:ln>
          <a:effectLst/>
        </p:spPr>
        <p:txBody>
          <a:bodyPr wrap="none" anchor="ctr"/>
          <a:lstStyle/>
          <a:p>
            <a:pPr algn="ctr" eaLnBrk="1" hangingPunct="1">
              <a:defRPr/>
            </a:pPr>
            <a:endParaRPr lang="zh-CN" altLang="en-US">
              <a:ea typeface="黑体" pitchFamily="2" charset="-122"/>
            </a:endParaRPr>
          </a:p>
        </p:txBody>
      </p:sp>
      <p:sp>
        <p:nvSpPr>
          <p:cNvPr id="5" name="Rectangle 3"/>
          <p:cNvSpPr>
            <a:spLocks noChangeArrowheads="1"/>
          </p:cNvSpPr>
          <p:nvPr/>
        </p:nvSpPr>
        <p:spPr bwMode="ltGray">
          <a:xfrm>
            <a:off x="0" y="4437063"/>
            <a:ext cx="9220200" cy="17287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pitchFamily="34" charset="0"/>
                <a:ea typeface="宋体" pitchFamily="2" charset="-122"/>
              </a:defRPr>
            </a:lvl9pPr>
          </a:lstStyle>
          <a:p>
            <a:pPr algn="ctr" eaLnBrk="1" hangingPunct="1">
              <a:defRPr/>
            </a:pPr>
            <a:endParaRPr lang="zh-CN" altLang="en-US" smtClean="0">
              <a:ea typeface="黑体" pitchFamily="49" charset="-122"/>
            </a:endParaRPr>
          </a:p>
        </p:txBody>
      </p:sp>
      <p:sp>
        <p:nvSpPr>
          <p:cNvPr id="6" name="Oval 4"/>
          <p:cNvSpPr>
            <a:spLocks noChangeArrowheads="1"/>
          </p:cNvSpPr>
          <p:nvPr/>
        </p:nvSpPr>
        <p:spPr bwMode="gray">
          <a:xfrm>
            <a:off x="979488" y="1628775"/>
            <a:ext cx="3559175" cy="3671888"/>
          </a:xfrm>
          <a:prstGeom prst="ellipse">
            <a:avLst/>
          </a:prstGeom>
          <a:solidFill>
            <a:schemeClr val="accent1"/>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pitchFamily="34" charset="0"/>
                <a:ea typeface="宋体" pitchFamily="2" charset="-122"/>
              </a:defRPr>
            </a:lvl9pPr>
          </a:lstStyle>
          <a:p>
            <a:pPr algn="ctr" eaLnBrk="1" hangingPunct="1">
              <a:defRPr/>
            </a:pPr>
            <a:endParaRPr lang="zh-CN" altLang="en-US" smtClean="0">
              <a:ea typeface="黑体" pitchFamily="49" charset="-122"/>
            </a:endParaRPr>
          </a:p>
        </p:txBody>
      </p:sp>
      <p:sp>
        <p:nvSpPr>
          <p:cNvPr id="7" name="Oval 5"/>
          <p:cNvSpPr>
            <a:spLocks noChangeArrowheads="1"/>
          </p:cNvSpPr>
          <p:nvPr/>
        </p:nvSpPr>
        <p:spPr bwMode="gray">
          <a:xfrm>
            <a:off x="1270000" y="260350"/>
            <a:ext cx="942975" cy="936625"/>
          </a:xfrm>
          <a:prstGeom prst="ellipse">
            <a:avLst/>
          </a:prstGeom>
          <a:solidFill>
            <a:schemeClr val="tx2"/>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pitchFamily="34" charset="0"/>
                <a:ea typeface="宋体" pitchFamily="2" charset="-122"/>
              </a:defRPr>
            </a:lvl9pPr>
          </a:lstStyle>
          <a:p>
            <a:pPr algn="ctr" eaLnBrk="1" hangingPunct="1">
              <a:defRPr/>
            </a:pPr>
            <a:endParaRPr lang="zh-CN" altLang="en-US" smtClean="0">
              <a:ea typeface="黑体" pitchFamily="49" charset="-122"/>
            </a:endParaRPr>
          </a:p>
        </p:txBody>
      </p:sp>
      <p:sp>
        <p:nvSpPr>
          <p:cNvPr id="8" name="Oval 6"/>
          <p:cNvSpPr>
            <a:spLocks noChangeArrowheads="1"/>
          </p:cNvSpPr>
          <p:nvPr/>
        </p:nvSpPr>
        <p:spPr bwMode="gray">
          <a:xfrm>
            <a:off x="4246563" y="2636838"/>
            <a:ext cx="1235075" cy="1223962"/>
          </a:xfrm>
          <a:prstGeom prst="ellipse">
            <a:avLst/>
          </a:prstGeom>
          <a:solidFill>
            <a:srgbClr val="1BABE5">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pitchFamily="34" charset="0"/>
                <a:ea typeface="宋体" pitchFamily="2" charset="-122"/>
              </a:defRPr>
            </a:lvl9pPr>
          </a:lstStyle>
          <a:p>
            <a:pPr algn="ctr" eaLnBrk="1" hangingPunct="1">
              <a:defRPr/>
            </a:pPr>
            <a:endParaRPr lang="zh-CN" altLang="en-US" smtClean="0">
              <a:ea typeface="黑体" pitchFamily="49" charset="-122"/>
            </a:endParaRPr>
          </a:p>
        </p:txBody>
      </p:sp>
      <p:sp>
        <p:nvSpPr>
          <p:cNvPr id="9" name="Oval 12"/>
          <p:cNvSpPr>
            <a:spLocks noChangeArrowheads="1"/>
          </p:cNvSpPr>
          <p:nvPr/>
        </p:nvSpPr>
        <p:spPr bwMode="gray">
          <a:xfrm>
            <a:off x="1287463" y="277813"/>
            <a:ext cx="906462" cy="900112"/>
          </a:xfrm>
          <a:prstGeom prst="ellipse">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pitchFamily="34" charset="0"/>
                <a:ea typeface="宋体" pitchFamily="2" charset="-122"/>
              </a:defRPr>
            </a:lvl9pPr>
          </a:lstStyle>
          <a:p>
            <a:pPr algn="ctr" eaLnBrk="1" hangingPunct="1">
              <a:defRPr/>
            </a:pPr>
            <a:endParaRPr lang="zh-CN" altLang="en-US" smtClean="0">
              <a:ea typeface="黑体" pitchFamily="49" charset="-122"/>
            </a:endParaRPr>
          </a:p>
        </p:txBody>
      </p:sp>
      <p:pic>
        <p:nvPicPr>
          <p:cNvPr id="10" name="Picture 13" descr="未标题-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6800" y="5013325"/>
            <a:ext cx="18034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4"/>
          <p:cNvSpPr>
            <a:spLocks noChangeArrowheads="1"/>
          </p:cNvSpPr>
          <p:nvPr/>
        </p:nvSpPr>
        <p:spPr bwMode="gray">
          <a:xfrm>
            <a:off x="1001713" y="1651000"/>
            <a:ext cx="3521075" cy="3629025"/>
          </a:xfrm>
          <a:prstGeom prst="ellipse">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pitchFamily="34" charset="0"/>
                <a:ea typeface="宋体" pitchFamily="2" charset="-122"/>
              </a:defRPr>
            </a:lvl9pPr>
          </a:lstStyle>
          <a:p>
            <a:pPr algn="ctr" eaLnBrk="1" hangingPunct="1">
              <a:defRPr/>
            </a:pPr>
            <a:endParaRPr lang="zh-CN" altLang="en-US" smtClean="0">
              <a:ea typeface="黑体" pitchFamily="49" charset="-122"/>
            </a:endParaRPr>
          </a:p>
        </p:txBody>
      </p:sp>
      <p:sp>
        <p:nvSpPr>
          <p:cNvPr id="12" name="Oval 15"/>
          <p:cNvSpPr>
            <a:spLocks noChangeArrowheads="1"/>
          </p:cNvSpPr>
          <p:nvPr/>
        </p:nvSpPr>
        <p:spPr bwMode="gray">
          <a:xfrm>
            <a:off x="3887788" y="3500438"/>
            <a:ext cx="1597025" cy="1582737"/>
          </a:xfrm>
          <a:prstGeom prst="ellipse">
            <a:avLst/>
          </a:prstGeom>
          <a:solidFill>
            <a:schemeClr val="folHlink"/>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pitchFamily="34" charset="0"/>
                <a:ea typeface="宋体" pitchFamily="2" charset="-122"/>
              </a:defRPr>
            </a:lvl9pPr>
          </a:lstStyle>
          <a:p>
            <a:pPr algn="ctr" eaLnBrk="1" hangingPunct="1">
              <a:defRPr/>
            </a:pPr>
            <a:endParaRPr lang="zh-CN" altLang="en-US" sz="1800" smtClean="0"/>
          </a:p>
        </p:txBody>
      </p:sp>
      <p:sp>
        <p:nvSpPr>
          <p:cNvPr id="13" name="Oval 16"/>
          <p:cNvSpPr>
            <a:spLocks noChangeArrowheads="1"/>
          </p:cNvSpPr>
          <p:nvPr/>
        </p:nvSpPr>
        <p:spPr bwMode="gray">
          <a:xfrm>
            <a:off x="3913188" y="3521075"/>
            <a:ext cx="1546225" cy="1543050"/>
          </a:xfrm>
          <a:prstGeom prst="ellipse">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pitchFamily="34" charset="0"/>
                <a:ea typeface="宋体" pitchFamily="2" charset="-122"/>
              </a:defRPr>
            </a:lvl9pPr>
          </a:lstStyle>
          <a:p>
            <a:pPr algn="ctr" eaLnBrk="1" hangingPunct="1">
              <a:defRPr/>
            </a:pPr>
            <a:endParaRPr lang="zh-CN" altLang="en-US" smtClean="0">
              <a:ea typeface="黑体" pitchFamily="49" charset="-122"/>
            </a:endParaRPr>
          </a:p>
        </p:txBody>
      </p:sp>
      <p:sp>
        <p:nvSpPr>
          <p:cNvPr id="14" name="Oval 17"/>
          <p:cNvSpPr>
            <a:spLocks noChangeArrowheads="1"/>
          </p:cNvSpPr>
          <p:nvPr/>
        </p:nvSpPr>
        <p:spPr bwMode="gray">
          <a:xfrm>
            <a:off x="327025" y="1268413"/>
            <a:ext cx="1449388" cy="1511300"/>
          </a:xfrm>
          <a:prstGeom prst="ellipse">
            <a:avLst/>
          </a:prstGeom>
          <a:solidFill>
            <a:schemeClr val="folHlink"/>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pitchFamily="34" charset="0"/>
                <a:ea typeface="宋体" pitchFamily="2" charset="-122"/>
              </a:defRPr>
            </a:lvl9pPr>
          </a:lstStyle>
          <a:p>
            <a:pPr algn="ctr" eaLnBrk="1" hangingPunct="1">
              <a:defRPr/>
            </a:pPr>
            <a:endParaRPr lang="zh-CN" altLang="en-US" smtClean="0">
              <a:ea typeface="黑体" pitchFamily="49" charset="-122"/>
            </a:endParaRPr>
          </a:p>
        </p:txBody>
      </p:sp>
      <p:sp>
        <p:nvSpPr>
          <p:cNvPr id="15" name="Oval 18"/>
          <p:cNvSpPr>
            <a:spLocks noChangeArrowheads="1"/>
          </p:cNvSpPr>
          <p:nvPr/>
        </p:nvSpPr>
        <p:spPr bwMode="gray">
          <a:xfrm>
            <a:off x="333375" y="1287463"/>
            <a:ext cx="1430338" cy="1462087"/>
          </a:xfrm>
          <a:prstGeom prst="ellipse">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pitchFamily="34" charset="0"/>
                <a:ea typeface="宋体" pitchFamily="2" charset="-122"/>
              </a:defRPr>
            </a:lvl9pPr>
          </a:lstStyle>
          <a:p>
            <a:pPr algn="ctr" eaLnBrk="1" hangingPunct="1">
              <a:defRPr/>
            </a:pPr>
            <a:endParaRPr lang="zh-CN" altLang="en-US" smtClean="0">
              <a:ea typeface="黑体" pitchFamily="49" charset="-122"/>
            </a:endParaRPr>
          </a:p>
        </p:txBody>
      </p:sp>
      <p:sp>
        <p:nvSpPr>
          <p:cNvPr id="16" name="Rectangle 20"/>
          <p:cNvSpPr>
            <a:spLocks noChangeArrowheads="1"/>
          </p:cNvSpPr>
          <p:nvPr userDrawn="1"/>
        </p:nvSpPr>
        <p:spPr bwMode="gray">
          <a:xfrm>
            <a:off x="361950" y="5516563"/>
            <a:ext cx="768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pitchFamily="34" charset="0"/>
                <a:ea typeface="宋体" pitchFamily="2" charset="-122"/>
              </a:defRPr>
            </a:lvl9pPr>
          </a:lstStyle>
          <a:p>
            <a:pPr algn="ctr" eaLnBrk="1" hangingPunct="1">
              <a:spcBef>
                <a:spcPct val="20000"/>
              </a:spcBef>
              <a:buClr>
                <a:schemeClr val="tx2"/>
              </a:buClr>
              <a:buFont typeface="Wingdings" pitchFamily="2" charset="2"/>
              <a:buNone/>
              <a:defRPr/>
            </a:pPr>
            <a:r>
              <a:rPr lang="zh-CN" altLang="en-US" b="0" smtClean="0">
                <a:solidFill>
                  <a:schemeClr val="bg1"/>
                </a:solidFill>
              </a:rPr>
              <a:t>华东理工大学分析测试中心</a:t>
            </a:r>
          </a:p>
        </p:txBody>
      </p:sp>
      <p:sp>
        <p:nvSpPr>
          <p:cNvPr id="380938" name="Rectangle 10"/>
          <p:cNvSpPr>
            <a:spLocks noGrp="1" noChangeArrowheads="1"/>
          </p:cNvSpPr>
          <p:nvPr>
            <p:ph type="ctrTitle"/>
          </p:nvPr>
        </p:nvSpPr>
        <p:spPr>
          <a:xfrm>
            <a:off x="4302125" y="1219200"/>
            <a:ext cx="4533900" cy="1752600"/>
          </a:xfrm>
        </p:spPr>
        <p:txBody>
          <a:bodyPr/>
          <a:lstStyle>
            <a:lvl1pPr algn="r">
              <a:defRPr sz="6600">
                <a:solidFill>
                  <a:schemeClr val="tx2"/>
                </a:solidFill>
              </a:defRPr>
            </a:lvl1pPr>
          </a:lstStyle>
          <a:p>
            <a:r>
              <a:rPr lang="zh-CN" altLang="en-US"/>
              <a:t>单击此处编辑母版标题样式</a:t>
            </a:r>
          </a:p>
        </p:txBody>
      </p:sp>
      <p:sp>
        <p:nvSpPr>
          <p:cNvPr id="380939" name="Rectangle 11"/>
          <p:cNvSpPr>
            <a:spLocks noGrp="1" noChangeArrowheads="1"/>
          </p:cNvSpPr>
          <p:nvPr>
            <p:ph type="subTitle" idx="1"/>
          </p:nvPr>
        </p:nvSpPr>
        <p:spPr>
          <a:xfrm>
            <a:off x="5546725" y="4652963"/>
            <a:ext cx="2838450" cy="304800"/>
          </a:xfrm>
        </p:spPr>
        <p:txBody>
          <a:bodyPr/>
          <a:lstStyle>
            <a:lvl1pPr marL="0" indent="0" algn="ctr">
              <a:buFont typeface="Wingdings" pitchFamily="2" charset="2"/>
              <a:buNone/>
              <a:defRPr>
                <a:solidFill>
                  <a:schemeClr val="bg1"/>
                </a:solidFill>
              </a:defRPr>
            </a:lvl1pPr>
          </a:lstStyle>
          <a:p>
            <a:r>
              <a:rPr lang="zh-CN" altLang="en-US"/>
              <a:t>单击此处编辑母版副标题样式</a:t>
            </a:r>
          </a:p>
        </p:txBody>
      </p:sp>
      <p:sp>
        <p:nvSpPr>
          <p:cNvPr id="17" name="Rectangle 7"/>
          <p:cNvSpPr>
            <a:spLocks noGrp="1" noChangeArrowheads="1"/>
          </p:cNvSpPr>
          <p:nvPr>
            <p:ph type="dt" sz="half" idx="10"/>
          </p:nvPr>
        </p:nvSpPr>
        <p:spPr>
          <a:xfrm>
            <a:off x="3611563" y="6400800"/>
            <a:ext cx="2227262" cy="244475"/>
          </a:xfrm>
        </p:spPr>
        <p:txBody>
          <a:bodyPr/>
          <a:lstStyle>
            <a:lvl1pPr algn="ctr">
              <a:defRPr sz="1200"/>
            </a:lvl1pPr>
          </a:lstStyle>
          <a:p>
            <a:pPr>
              <a:defRPr/>
            </a:pPr>
            <a:endParaRPr lang="en-US" altLang="zh-CN"/>
          </a:p>
        </p:txBody>
      </p:sp>
      <p:sp>
        <p:nvSpPr>
          <p:cNvPr id="18" name="Rectangle 8"/>
          <p:cNvSpPr>
            <a:spLocks noGrp="1" noChangeArrowheads="1"/>
          </p:cNvSpPr>
          <p:nvPr>
            <p:ph type="ftr" sz="quarter" idx="11"/>
          </p:nvPr>
        </p:nvSpPr>
        <p:spPr>
          <a:xfrm>
            <a:off x="5983288" y="6391275"/>
            <a:ext cx="1949450" cy="244475"/>
          </a:xfrm>
        </p:spPr>
        <p:txBody>
          <a:bodyPr/>
          <a:lstStyle>
            <a:lvl1pPr>
              <a:defRPr>
                <a:solidFill>
                  <a:schemeClr val="tx2"/>
                </a:solidFill>
              </a:defRPr>
            </a:lvl1pPr>
          </a:lstStyle>
          <a:p>
            <a:pPr>
              <a:defRPr/>
            </a:pPr>
            <a:endParaRPr lang="zh-CN" altLang="en-US"/>
          </a:p>
        </p:txBody>
      </p:sp>
      <p:sp>
        <p:nvSpPr>
          <p:cNvPr id="19" name="Rectangle 9"/>
          <p:cNvSpPr>
            <a:spLocks noGrp="1" noChangeArrowheads="1"/>
          </p:cNvSpPr>
          <p:nvPr>
            <p:ph type="sldNum" sz="quarter" idx="12"/>
          </p:nvPr>
        </p:nvSpPr>
        <p:spPr>
          <a:xfrm>
            <a:off x="384175" y="6400800"/>
            <a:ext cx="2151063" cy="244475"/>
          </a:xfrm>
        </p:spPr>
        <p:txBody>
          <a:bodyPr/>
          <a:lstStyle>
            <a:lvl1pPr algn="l">
              <a:defRPr sz="1200"/>
            </a:lvl1pPr>
          </a:lstStyle>
          <a:p>
            <a:pPr>
              <a:defRPr/>
            </a:pPr>
            <a:fld id="{71ACF32C-0E20-457D-ACCE-D1D46D5DFBEB}" type="slidenum">
              <a:rPr lang="zh-CN" altLang="en-US"/>
              <a:pPr>
                <a:defRPr/>
              </a:pPr>
              <a:t>‹#›</a:t>
            </a:fld>
            <a:endParaRPr lang="en-US" altLang="zh-CN"/>
          </a:p>
        </p:txBody>
      </p:sp>
    </p:spTree>
    <p:extLst>
      <p:ext uri="{BB962C8B-B14F-4D97-AF65-F5344CB8AC3E}">
        <p14:creationId xmlns:p14="http://schemas.microsoft.com/office/powerpoint/2010/main" val="189078590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7"/>
          <p:cNvSpPr>
            <a:spLocks noGrp="1" noChangeArrowheads="1"/>
          </p:cNvSpPr>
          <p:nvPr>
            <p:ph type="sldNum" sz="quarter" idx="11"/>
          </p:nvPr>
        </p:nvSpPr>
        <p:spPr>
          <a:ln/>
        </p:spPr>
        <p:txBody>
          <a:bodyPr/>
          <a:lstStyle>
            <a:lvl1pPr>
              <a:defRPr/>
            </a:lvl1pPr>
          </a:lstStyle>
          <a:p>
            <a:pPr>
              <a:defRPr/>
            </a:pPr>
            <a:fld id="{5C640595-BA98-4A24-9CA1-9E2FE2166003}" type="slidenum">
              <a:rPr lang="zh-CN" altLang="en-US"/>
              <a:pPr>
                <a:defRPr/>
              </a:pPr>
              <a:t>‹#›</a:t>
            </a:fld>
            <a:endParaRPr lang="en-US" altLang="zh-CN"/>
          </a:p>
        </p:txBody>
      </p:sp>
      <p:sp>
        <p:nvSpPr>
          <p:cNvPr id="6" name="Rectangle 9"/>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9517938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3538" y="609600"/>
            <a:ext cx="208438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0375" y="609600"/>
            <a:ext cx="6100763"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7"/>
          <p:cNvSpPr>
            <a:spLocks noGrp="1" noChangeArrowheads="1"/>
          </p:cNvSpPr>
          <p:nvPr>
            <p:ph type="sldNum" sz="quarter" idx="11"/>
          </p:nvPr>
        </p:nvSpPr>
        <p:spPr>
          <a:ln/>
        </p:spPr>
        <p:txBody>
          <a:bodyPr/>
          <a:lstStyle>
            <a:lvl1pPr>
              <a:defRPr/>
            </a:lvl1pPr>
          </a:lstStyle>
          <a:p>
            <a:pPr>
              <a:defRPr/>
            </a:pPr>
            <a:fld id="{97A87AA7-D5C1-43D1-B563-2A117B0419F6}" type="slidenum">
              <a:rPr lang="zh-CN" altLang="en-US"/>
              <a:pPr>
                <a:defRPr/>
              </a:pPr>
              <a:t>‹#›</a:t>
            </a:fld>
            <a:endParaRPr lang="en-US" altLang="zh-CN"/>
          </a:p>
        </p:txBody>
      </p:sp>
      <p:sp>
        <p:nvSpPr>
          <p:cNvPr id="6" name="Rectangle 9"/>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91894705"/>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2074863" y="609600"/>
            <a:ext cx="6069012" cy="487363"/>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60375" y="1676400"/>
            <a:ext cx="8337550" cy="4648200"/>
          </a:xfrm>
        </p:spPr>
        <p:txBody>
          <a:bodyPr/>
          <a:lstStyle/>
          <a:p>
            <a:pPr lvl="0"/>
            <a:endParaRPr lang="zh-CN" altLang="en-US" noProof="0" smtClean="0"/>
          </a:p>
        </p:txBody>
      </p:sp>
      <p:sp>
        <p:nvSpPr>
          <p:cNvPr id="4" name="Rectangle 6"/>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7"/>
          <p:cNvSpPr>
            <a:spLocks noGrp="1" noChangeArrowheads="1"/>
          </p:cNvSpPr>
          <p:nvPr>
            <p:ph type="sldNum" sz="quarter" idx="11"/>
          </p:nvPr>
        </p:nvSpPr>
        <p:spPr>
          <a:ln/>
        </p:spPr>
        <p:txBody>
          <a:bodyPr/>
          <a:lstStyle>
            <a:lvl1pPr>
              <a:defRPr/>
            </a:lvl1pPr>
          </a:lstStyle>
          <a:p>
            <a:pPr>
              <a:defRPr/>
            </a:pPr>
            <a:fld id="{0CEC9CC8-35FE-4879-A0E0-7C9B878A1A9C}" type="slidenum">
              <a:rPr lang="zh-CN" altLang="en-US"/>
              <a:pPr>
                <a:defRPr/>
              </a:pPr>
              <a:t>‹#›</a:t>
            </a:fld>
            <a:endParaRPr lang="en-US" altLang="zh-CN"/>
          </a:p>
        </p:txBody>
      </p:sp>
      <p:sp>
        <p:nvSpPr>
          <p:cNvPr id="6" name="Rectangle 9"/>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95305024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7"/>
          <p:cNvSpPr>
            <a:spLocks noGrp="1" noChangeArrowheads="1"/>
          </p:cNvSpPr>
          <p:nvPr>
            <p:ph type="sldNum" sz="quarter" idx="11"/>
          </p:nvPr>
        </p:nvSpPr>
        <p:spPr>
          <a:ln/>
        </p:spPr>
        <p:txBody>
          <a:bodyPr/>
          <a:lstStyle>
            <a:lvl1pPr>
              <a:defRPr/>
            </a:lvl1pPr>
          </a:lstStyle>
          <a:p>
            <a:pPr>
              <a:defRPr/>
            </a:pPr>
            <a:fld id="{5DDE14F1-0117-4231-B4B2-39177F0C7AEF}" type="slidenum">
              <a:rPr lang="zh-CN" altLang="en-US"/>
              <a:pPr>
                <a:defRPr/>
              </a:pPr>
              <a:t>‹#›</a:t>
            </a:fld>
            <a:endParaRPr lang="en-US" altLang="zh-CN"/>
          </a:p>
        </p:txBody>
      </p:sp>
      <p:sp>
        <p:nvSpPr>
          <p:cNvPr id="6" name="Rectangle 9"/>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4237301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8663" y="4406900"/>
            <a:ext cx="7837487"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8663" y="2906713"/>
            <a:ext cx="783748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7"/>
          <p:cNvSpPr>
            <a:spLocks noGrp="1" noChangeArrowheads="1"/>
          </p:cNvSpPr>
          <p:nvPr>
            <p:ph type="sldNum" sz="quarter" idx="11"/>
          </p:nvPr>
        </p:nvSpPr>
        <p:spPr>
          <a:ln/>
        </p:spPr>
        <p:txBody>
          <a:bodyPr/>
          <a:lstStyle>
            <a:lvl1pPr>
              <a:defRPr/>
            </a:lvl1pPr>
          </a:lstStyle>
          <a:p>
            <a:pPr>
              <a:defRPr/>
            </a:pPr>
            <a:fld id="{A45E20F6-BD98-45C7-A01C-629720E55E83}" type="slidenum">
              <a:rPr lang="zh-CN" altLang="en-US"/>
              <a:pPr>
                <a:defRPr/>
              </a:pPr>
              <a:t>‹#›</a:t>
            </a:fld>
            <a:endParaRPr lang="en-US" altLang="zh-CN"/>
          </a:p>
        </p:txBody>
      </p:sp>
      <p:sp>
        <p:nvSpPr>
          <p:cNvPr id="6" name="Rectangle 9"/>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6587375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0375" y="1676400"/>
            <a:ext cx="409257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5350" y="1676400"/>
            <a:ext cx="409257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1"/>
          </p:nvPr>
        </p:nvSpPr>
        <p:spPr>
          <a:ln/>
        </p:spPr>
        <p:txBody>
          <a:bodyPr/>
          <a:lstStyle>
            <a:lvl1pPr>
              <a:defRPr/>
            </a:lvl1pPr>
          </a:lstStyle>
          <a:p>
            <a:pPr>
              <a:defRPr/>
            </a:pPr>
            <a:fld id="{F5D14D1A-C862-4037-8CD2-59375C8C2787}" type="slidenum">
              <a:rPr lang="zh-CN" altLang="en-US"/>
              <a:pPr>
                <a:defRPr/>
              </a:pPr>
              <a:t>‹#›</a:t>
            </a:fld>
            <a:endParaRPr lang="en-US" altLang="zh-CN"/>
          </a:p>
        </p:txBody>
      </p:sp>
      <p:sp>
        <p:nvSpPr>
          <p:cNvPr id="7" name="Rectangle 9"/>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9114857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60375" y="274638"/>
            <a:ext cx="829945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60375" y="1535113"/>
            <a:ext cx="407511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60375" y="2174875"/>
            <a:ext cx="40751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83125" y="1535113"/>
            <a:ext cx="40767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83125" y="2174875"/>
            <a:ext cx="40767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ftr" sz="quarter" idx="10"/>
          </p:nvPr>
        </p:nvSpPr>
        <p:spPr>
          <a:ln/>
        </p:spPr>
        <p:txBody>
          <a:bodyPr/>
          <a:lstStyle>
            <a:lvl1pPr>
              <a:defRPr/>
            </a:lvl1pPr>
          </a:lstStyle>
          <a:p>
            <a:pPr>
              <a:defRPr/>
            </a:pPr>
            <a:endParaRPr lang="zh-CN" altLang="en-US"/>
          </a:p>
        </p:txBody>
      </p:sp>
      <p:sp>
        <p:nvSpPr>
          <p:cNvPr id="8" name="Rectangle 7"/>
          <p:cNvSpPr>
            <a:spLocks noGrp="1" noChangeArrowheads="1"/>
          </p:cNvSpPr>
          <p:nvPr>
            <p:ph type="sldNum" sz="quarter" idx="11"/>
          </p:nvPr>
        </p:nvSpPr>
        <p:spPr>
          <a:ln/>
        </p:spPr>
        <p:txBody>
          <a:bodyPr/>
          <a:lstStyle>
            <a:lvl1pPr>
              <a:defRPr/>
            </a:lvl1pPr>
          </a:lstStyle>
          <a:p>
            <a:pPr>
              <a:defRPr/>
            </a:pPr>
            <a:fld id="{C31BCFE1-3318-47DF-AFB6-903132D1FBF2}" type="slidenum">
              <a:rPr lang="zh-CN" altLang="en-US"/>
              <a:pPr>
                <a:defRPr/>
              </a:pPr>
              <a:t>‹#›</a:t>
            </a:fld>
            <a:endParaRPr lang="en-US" altLang="zh-CN"/>
          </a:p>
        </p:txBody>
      </p:sp>
      <p:sp>
        <p:nvSpPr>
          <p:cNvPr id="9" name="Rectangle 9"/>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66060880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ftr" sz="quarter" idx="10"/>
          </p:nvPr>
        </p:nvSpPr>
        <p:spPr>
          <a:ln/>
        </p:spPr>
        <p:txBody>
          <a:bodyPr/>
          <a:lstStyle>
            <a:lvl1pPr>
              <a:defRPr/>
            </a:lvl1pPr>
          </a:lstStyle>
          <a:p>
            <a:pPr>
              <a:defRPr/>
            </a:pPr>
            <a:endParaRPr lang="zh-CN" altLang="en-US"/>
          </a:p>
        </p:txBody>
      </p:sp>
      <p:sp>
        <p:nvSpPr>
          <p:cNvPr id="4" name="Rectangle 7"/>
          <p:cNvSpPr>
            <a:spLocks noGrp="1" noChangeArrowheads="1"/>
          </p:cNvSpPr>
          <p:nvPr>
            <p:ph type="sldNum" sz="quarter" idx="11"/>
          </p:nvPr>
        </p:nvSpPr>
        <p:spPr>
          <a:ln/>
        </p:spPr>
        <p:txBody>
          <a:bodyPr/>
          <a:lstStyle>
            <a:lvl1pPr>
              <a:defRPr/>
            </a:lvl1pPr>
          </a:lstStyle>
          <a:p>
            <a:pPr>
              <a:defRPr/>
            </a:pPr>
            <a:fld id="{11D7D33F-8682-491F-A71F-A857B8991AB7}" type="slidenum">
              <a:rPr lang="zh-CN" altLang="en-US"/>
              <a:pPr>
                <a:defRPr/>
              </a:pPr>
              <a:t>‹#›</a:t>
            </a:fld>
            <a:endParaRPr lang="en-US" altLang="zh-CN"/>
          </a:p>
        </p:txBody>
      </p:sp>
      <p:sp>
        <p:nvSpPr>
          <p:cNvPr id="5" name="Rectangle 9"/>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94927866"/>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endParaRPr lang="zh-CN" altLang="en-US"/>
          </a:p>
        </p:txBody>
      </p:sp>
      <p:sp>
        <p:nvSpPr>
          <p:cNvPr id="3" name="Rectangle 7"/>
          <p:cNvSpPr>
            <a:spLocks noGrp="1" noChangeArrowheads="1"/>
          </p:cNvSpPr>
          <p:nvPr>
            <p:ph type="sldNum" sz="quarter" idx="11"/>
          </p:nvPr>
        </p:nvSpPr>
        <p:spPr>
          <a:ln/>
        </p:spPr>
        <p:txBody>
          <a:bodyPr/>
          <a:lstStyle>
            <a:lvl1pPr>
              <a:defRPr/>
            </a:lvl1pPr>
          </a:lstStyle>
          <a:p>
            <a:pPr>
              <a:defRPr/>
            </a:pPr>
            <a:fld id="{870376A5-AA0A-4197-B0A2-5E415D9A9045}" type="slidenum">
              <a:rPr lang="zh-CN" altLang="en-US"/>
              <a:pPr>
                <a:defRPr/>
              </a:pPr>
              <a:t>‹#›</a:t>
            </a:fld>
            <a:endParaRPr lang="en-US" altLang="zh-CN"/>
          </a:p>
        </p:txBody>
      </p:sp>
      <p:sp>
        <p:nvSpPr>
          <p:cNvPr id="4" name="Rectangle 9"/>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68009918"/>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60375" y="273050"/>
            <a:ext cx="30337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605213" y="273050"/>
            <a:ext cx="51546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0375" y="1435100"/>
            <a:ext cx="30337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1"/>
          </p:nvPr>
        </p:nvSpPr>
        <p:spPr>
          <a:ln/>
        </p:spPr>
        <p:txBody>
          <a:bodyPr/>
          <a:lstStyle>
            <a:lvl1pPr>
              <a:defRPr/>
            </a:lvl1pPr>
          </a:lstStyle>
          <a:p>
            <a:pPr>
              <a:defRPr/>
            </a:pPr>
            <a:fld id="{14D05E44-4263-47D2-9BEC-BF50B50F320E}" type="slidenum">
              <a:rPr lang="zh-CN" altLang="en-US"/>
              <a:pPr>
                <a:defRPr/>
              </a:pPr>
              <a:t>‹#›</a:t>
            </a:fld>
            <a:endParaRPr lang="en-US" altLang="zh-CN"/>
          </a:p>
        </p:txBody>
      </p:sp>
      <p:sp>
        <p:nvSpPr>
          <p:cNvPr id="7" name="Rectangle 9"/>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14367193"/>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06575" y="4800600"/>
            <a:ext cx="5532438"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806575" y="612775"/>
            <a:ext cx="553243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806575" y="5367338"/>
            <a:ext cx="553243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1"/>
          </p:nvPr>
        </p:nvSpPr>
        <p:spPr>
          <a:ln/>
        </p:spPr>
        <p:txBody>
          <a:bodyPr/>
          <a:lstStyle>
            <a:lvl1pPr>
              <a:defRPr/>
            </a:lvl1pPr>
          </a:lstStyle>
          <a:p>
            <a:pPr>
              <a:defRPr/>
            </a:pPr>
            <a:fld id="{45EBA968-E4A5-4DF8-8354-BE16FC484EA0}" type="slidenum">
              <a:rPr lang="zh-CN" altLang="en-US"/>
              <a:pPr>
                <a:defRPr/>
              </a:pPr>
              <a:t>‹#›</a:t>
            </a:fld>
            <a:endParaRPr lang="en-US" altLang="zh-CN"/>
          </a:p>
        </p:txBody>
      </p:sp>
      <p:sp>
        <p:nvSpPr>
          <p:cNvPr id="7" name="Rectangle 9"/>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8251963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379906" name="Oval 2"/>
          <p:cNvSpPr>
            <a:spLocks noChangeArrowheads="1"/>
          </p:cNvSpPr>
          <p:nvPr/>
        </p:nvSpPr>
        <p:spPr bwMode="gray">
          <a:xfrm>
            <a:off x="180975" y="0"/>
            <a:ext cx="6861175" cy="6858000"/>
          </a:xfrm>
          <a:prstGeom prst="ellipse">
            <a:avLst/>
          </a:prstGeom>
          <a:gradFill rotWithShape="1">
            <a:gsLst>
              <a:gs pos="0">
                <a:schemeClr val="bg2">
                  <a:alpha val="44000"/>
                </a:schemeClr>
              </a:gs>
              <a:gs pos="100000">
                <a:schemeClr val="bg2">
                  <a:gamma/>
                  <a:tint val="0"/>
                  <a:invGamma/>
                  <a:alpha val="0"/>
                </a:schemeClr>
              </a:gs>
            </a:gsLst>
            <a:lin ang="0" scaled="1"/>
          </a:gradFill>
          <a:ln w="9525">
            <a:noFill/>
            <a:round/>
            <a:headEnd/>
            <a:tailEnd/>
          </a:ln>
          <a:effectLst/>
        </p:spPr>
        <p:txBody>
          <a:bodyPr wrap="none" anchor="ctr"/>
          <a:lstStyle/>
          <a:p>
            <a:pPr algn="ctr" eaLnBrk="1" hangingPunct="1">
              <a:defRPr/>
            </a:pPr>
            <a:endParaRPr lang="zh-CN" altLang="en-US">
              <a:ea typeface="黑体" pitchFamily="2" charset="-122"/>
            </a:endParaRPr>
          </a:p>
        </p:txBody>
      </p:sp>
      <p:sp>
        <p:nvSpPr>
          <p:cNvPr id="1027" name="Rectangle 3"/>
          <p:cNvSpPr>
            <a:spLocks noChangeArrowheads="1"/>
          </p:cNvSpPr>
          <p:nvPr/>
        </p:nvSpPr>
        <p:spPr bwMode="gray">
          <a:xfrm>
            <a:off x="0" y="549275"/>
            <a:ext cx="9220200" cy="6477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pitchFamily="34" charset="0"/>
                <a:ea typeface="宋体" pitchFamily="2" charset="-122"/>
              </a:defRPr>
            </a:lvl9pPr>
          </a:lstStyle>
          <a:p>
            <a:pPr algn="ctr" eaLnBrk="1" hangingPunct="1">
              <a:defRPr/>
            </a:pPr>
            <a:endParaRPr lang="zh-CN" altLang="en-US" smtClean="0">
              <a:ea typeface="黑体" pitchFamily="49" charset="-122"/>
            </a:endParaRPr>
          </a:p>
        </p:txBody>
      </p:sp>
      <p:sp>
        <p:nvSpPr>
          <p:cNvPr id="1028" name="Oval 4"/>
          <p:cNvSpPr>
            <a:spLocks noChangeArrowheads="1"/>
          </p:cNvSpPr>
          <p:nvPr/>
        </p:nvSpPr>
        <p:spPr bwMode="gray">
          <a:xfrm>
            <a:off x="1125538" y="58738"/>
            <a:ext cx="871537" cy="892175"/>
          </a:xfrm>
          <a:prstGeom prst="ellipse">
            <a:avLst/>
          </a:prstGeom>
          <a:solidFill>
            <a:schemeClr val="accent2"/>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pitchFamily="34" charset="0"/>
                <a:ea typeface="宋体" pitchFamily="2" charset="-122"/>
              </a:defRPr>
            </a:lvl9pPr>
          </a:lstStyle>
          <a:p>
            <a:pPr algn="ctr" eaLnBrk="1" hangingPunct="1">
              <a:defRPr/>
            </a:pPr>
            <a:endParaRPr lang="zh-CN" altLang="en-US" smtClean="0">
              <a:ea typeface="黑体" pitchFamily="49" charset="-122"/>
            </a:endParaRPr>
          </a:p>
        </p:txBody>
      </p:sp>
      <p:sp>
        <p:nvSpPr>
          <p:cNvPr id="1029" name="Rectangle 5"/>
          <p:cNvSpPr>
            <a:spLocks noGrp="1" noChangeArrowheads="1"/>
          </p:cNvSpPr>
          <p:nvPr>
            <p:ph type="body" idx="1"/>
          </p:nvPr>
        </p:nvSpPr>
        <p:spPr bwMode="gray">
          <a:xfrm>
            <a:off x="460375" y="1676400"/>
            <a:ext cx="83375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3"/>
            <a:r>
              <a:rPr lang="zh-CN" altLang="en-US" smtClean="0"/>
              <a:t>第五级</a:t>
            </a:r>
          </a:p>
        </p:txBody>
      </p:sp>
      <p:sp>
        <p:nvSpPr>
          <p:cNvPr id="379910" name="Rectangle 6"/>
          <p:cNvSpPr>
            <a:spLocks noGrp="1" noChangeArrowheads="1"/>
          </p:cNvSpPr>
          <p:nvPr>
            <p:ph type="ftr" sz="quarter" idx="3"/>
          </p:nvPr>
        </p:nvSpPr>
        <p:spPr bwMode="gray">
          <a:xfrm>
            <a:off x="6607175" y="6553200"/>
            <a:ext cx="215265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pitchFamily="34" charset="0"/>
                <a:ea typeface="+mn-ea"/>
              </a:defRPr>
            </a:lvl1pPr>
          </a:lstStyle>
          <a:p>
            <a:pPr>
              <a:defRPr/>
            </a:pPr>
            <a:endParaRPr lang="zh-CN" altLang="en-US"/>
          </a:p>
        </p:txBody>
      </p:sp>
      <p:sp>
        <p:nvSpPr>
          <p:cNvPr id="379911" name="Rectangle 7"/>
          <p:cNvSpPr>
            <a:spLocks noGrp="1" noChangeArrowheads="1"/>
          </p:cNvSpPr>
          <p:nvPr>
            <p:ph type="sldNum" sz="quarter" idx="4"/>
          </p:nvPr>
        </p:nvSpPr>
        <p:spPr bwMode="gray">
          <a:xfrm>
            <a:off x="4225925" y="6534150"/>
            <a:ext cx="84455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fld id="{87F78F7E-26FA-47C3-A9DC-3F7FFAC50FFC}" type="slidenum">
              <a:rPr lang="zh-CN" altLang="en-US"/>
              <a:pPr>
                <a:defRPr/>
              </a:pPr>
              <a:t>‹#›</a:t>
            </a:fld>
            <a:endParaRPr lang="en-US" altLang="zh-CN"/>
          </a:p>
        </p:txBody>
      </p:sp>
      <p:sp>
        <p:nvSpPr>
          <p:cNvPr id="1032" name="Rectangle 8"/>
          <p:cNvSpPr>
            <a:spLocks noGrp="1" noChangeArrowheads="1"/>
          </p:cNvSpPr>
          <p:nvPr>
            <p:ph type="title"/>
          </p:nvPr>
        </p:nvSpPr>
        <p:spPr bwMode="gray">
          <a:xfrm>
            <a:off x="2074863" y="609600"/>
            <a:ext cx="6069012"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79913" name="Rectangle 9"/>
          <p:cNvSpPr>
            <a:spLocks noGrp="1" noChangeArrowheads="1"/>
          </p:cNvSpPr>
          <p:nvPr>
            <p:ph type="dt" sz="half" idx="2"/>
          </p:nvPr>
        </p:nvSpPr>
        <p:spPr bwMode="gray">
          <a:xfrm>
            <a:off x="384175" y="6534150"/>
            <a:ext cx="1920875"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b="0">
                <a:latin typeface="Arial" pitchFamily="34" charset="0"/>
                <a:ea typeface="+mn-ea"/>
              </a:defRPr>
            </a:lvl1pPr>
          </a:lstStyle>
          <a:p>
            <a:pPr>
              <a:defRPr/>
            </a:pPr>
            <a:endParaRPr lang="en-US" altLang="zh-CN"/>
          </a:p>
        </p:txBody>
      </p:sp>
      <p:sp>
        <p:nvSpPr>
          <p:cNvPr id="1034" name="Oval 10"/>
          <p:cNvSpPr>
            <a:spLocks noChangeArrowheads="1"/>
          </p:cNvSpPr>
          <p:nvPr/>
        </p:nvSpPr>
        <p:spPr bwMode="gray">
          <a:xfrm>
            <a:off x="1143000" y="76200"/>
            <a:ext cx="835025" cy="857250"/>
          </a:xfrm>
          <a:prstGeom prst="ellipse">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pitchFamily="34" charset="0"/>
                <a:ea typeface="宋体" pitchFamily="2" charset="-122"/>
              </a:defRPr>
            </a:lvl9pPr>
          </a:lstStyle>
          <a:p>
            <a:pPr algn="ctr" eaLnBrk="1" hangingPunct="1">
              <a:defRPr/>
            </a:pPr>
            <a:endParaRPr lang="zh-CN" altLang="en-US" smtClean="0">
              <a:ea typeface="黑体" pitchFamily="49" charset="-122"/>
            </a:endParaRPr>
          </a:p>
        </p:txBody>
      </p:sp>
      <p:sp>
        <p:nvSpPr>
          <p:cNvPr id="1035" name="Oval 11"/>
          <p:cNvSpPr>
            <a:spLocks noChangeArrowheads="1"/>
          </p:cNvSpPr>
          <p:nvPr/>
        </p:nvSpPr>
        <p:spPr bwMode="gray">
          <a:xfrm>
            <a:off x="180975" y="333375"/>
            <a:ext cx="1162050" cy="1223963"/>
          </a:xfrm>
          <a:prstGeom prst="ellipse">
            <a:avLst/>
          </a:prstGeom>
          <a:solidFill>
            <a:schemeClr val="folHlink"/>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pitchFamily="34" charset="0"/>
                <a:ea typeface="宋体" pitchFamily="2" charset="-122"/>
              </a:defRPr>
            </a:lvl9pPr>
          </a:lstStyle>
          <a:p>
            <a:pPr algn="ctr" eaLnBrk="1" hangingPunct="1">
              <a:defRPr/>
            </a:pPr>
            <a:endParaRPr lang="zh-CN" altLang="en-US" smtClean="0">
              <a:ea typeface="黑体" pitchFamily="49" charset="-122"/>
            </a:endParaRPr>
          </a:p>
        </p:txBody>
      </p:sp>
      <p:sp>
        <p:nvSpPr>
          <p:cNvPr id="1036" name="Oval 12"/>
          <p:cNvSpPr>
            <a:spLocks noChangeArrowheads="1"/>
          </p:cNvSpPr>
          <p:nvPr/>
        </p:nvSpPr>
        <p:spPr bwMode="gray">
          <a:xfrm>
            <a:off x="192088" y="352425"/>
            <a:ext cx="1138237" cy="1185863"/>
          </a:xfrm>
          <a:prstGeom prst="ellipse">
            <a:avLst/>
          </a:prstGeom>
          <a:blipFill dpi="0" rotWithShape="1">
            <a:blip r:embed="rId15"/>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pitchFamily="34" charset="0"/>
                <a:ea typeface="宋体" pitchFamily="2" charset="-122"/>
              </a:defRPr>
            </a:lvl9pPr>
          </a:lstStyle>
          <a:p>
            <a:pPr algn="ctr" eaLnBrk="1" hangingPunct="1">
              <a:defRPr/>
            </a:pPr>
            <a:endParaRPr lang="zh-CN" altLang="en-US" smtClean="0">
              <a:ea typeface="黑体" pitchFamily="49" charset="-122"/>
            </a:endParaRPr>
          </a:p>
        </p:txBody>
      </p:sp>
      <p:pic>
        <p:nvPicPr>
          <p:cNvPr id="1037" name="Picture 13" descr="未标题-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050213" y="0"/>
            <a:ext cx="1169987"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10"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ransition spd="med"/>
  <p:timing>
    <p:tnLst>
      <p:par>
        <p:cTn id="1" dur="indefinite" restart="never" nodeType="tmRoot"/>
      </p:par>
    </p:tnLst>
  </p:timing>
  <p:txStyles>
    <p:titleStyle>
      <a:lvl1pPr algn="ctr" rtl="0" eaLnBrk="0" fontAlgn="base" hangingPunct="0">
        <a:spcBef>
          <a:spcPct val="0"/>
        </a:spcBef>
        <a:spcAft>
          <a:spcPct val="0"/>
        </a:spcAft>
        <a:defRPr sz="3600">
          <a:solidFill>
            <a:schemeClr val="bg1"/>
          </a:solidFill>
          <a:latin typeface="+mj-lt"/>
          <a:ea typeface="+mj-ea"/>
          <a:cs typeface="+mj-cs"/>
        </a:defRPr>
      </a:lvl1pPr>
      <a:lvl2pPr algn="ctr" rtl="0" eaLnBrk="0" fontAlgn="base" hangingPunct="0">
        <a:spcBef>
          <a:spcPct val="0"/>
        </a:spcBef>
        <a:spcAft>
          <a:spcPct val="0"/>
        </a:spcAft>
        <a:defRPr sz="3600">
          <a:solidFill>
            <a:schemeClr val="bg1"/>
          </a:solidFill>
          <a:latin typeface="Arial" pitchFamily="34" charset="0"/>
          <a:ea typeface="黑体" pitchFamily="2" charset="-122"/>
        </a:defRPr>
      </a:lvl2pPr>
      <a:lvl3pPr algn="ctr" rtl="0" eaLnBrk="0" fontAlgn="base" hangingPunct="0">
        <a:spcBef>
          <a:spcPct val="0"/>
        </a:spcBef>
        <a:spcAft>
          <a:spcPct val="0"/>
        </a:spcAft>
        <a:defRPr sz="3600">
          <a:solidFill>
            <a:schemeClr val="bg1"/>
          </a:solidFill>
          <a:latin typeface="Arial" pitchFamily="34" charset="0"/>
          <a:ea typeface="黑体" pitchFamily="2" charset="-122"/>
        </a:defRPr>
      </a:lvl3pPr>
      <a:lvl4pPr algn="ctr" rtl="0" eaLnBrk="0" fontAlgn="base" hangingPunct="0">
        <a:spcBef>
          <a:spcPct val="0"/>
        </a:spcBef>
        <a:spcAft>
          <a:spcPct val="0"/>
        </a:spcAft>
        <a:defRPr sz="3600">
          <a:solidFill>
            <a:schemeClr val="bg1"/>
          </a:solidFill>
          <a:latin typeface="Arial" pitchFamily="34" charset="0"/>
          <a:ea typeface="黑体" pitchFamily="2" charset="-122"/>
        </a:defRPr>
      </a:lvl4pPr>
      <a:lvl5pPr algn="ctr" rtl="0" eaLnBrk="0" fontAlgn="base" hangingPunct="0">
        <a:spcBef>
          <a:spcPct val="0"/>
        </a:spcBef>
        <a:spcAft>
          <a:spcPct val="0"/>
        </a:spcAft>
        <a:defRPr sz="3600">
          <a:solidFill>
            <a:schemeClr val="bg1"/>
          </a:solidFill>
          <a:latin typeface="Arial" pitchFamily="34" charset="0"/>
          <a:ea typeface="黑体" pitchFamily="2" charset="-122"/>
        </a:defRPr>
      </a:lvl5pPr>
      <a:lvl6pPr marL="457200" algn="ctr" rtl="0" fontAlgn="base">
        <a:spcBef>
          <a:spcPct val="0"/>
        </a:spcBef>
        <a:spcAft>
          <a:spcPct val="0"/>
        </a:spcAft>
        <a:defRPr sz="3600">
          <a:solidFill>
            <a:schemeClr val="bg1"/>
          </a:solidFill>
          <a:latin typeface="Arial" pitchFamily="34" charset="0"/>
          <a:ea typeface="黑体" pitchFamily="2" charset="-122"/>
        </a:defRPr>
      </a:lvl6pPr>
      <a:lvl7pPr marL="914400" algn="ctr" rtl="0" fontAlgn="base">
        <a:spcBef>
          <a:spcPct val="0"/>
        </a:spcBef>
        <a:spcAft>
          <a:spcPct val="0"/>
        </a:spcAft>
        <a:defRPr sz="3600">
          <a:solidFill>
            <a:schemeClr val="bg1"/>
          </a:solidFill>
          <a:latin typeface="Arial" pitchFamily="34" charset="0"/>
          <a:ea typeface="黑体" pitchFamily="2" charset="-122"/>
        </a:defRPr>
      </a:lvl7pPr>
      <a:lvl8pPr marL="1371600" algn="ctr" rtl="0" fontAlgn="base">
        <a:spcBef>
          <a:spcPct val="0"/>
        </a:spcBef>
        <a:spcAft>
          <a:spcPct val="0"/>
        </a:spcAft>
        <a:defRPr sz="3600">
          <a:solidFill>
            <a:schemeClr val="bg1"/>
          </a:solidFill>
          <a:latin typeface="Arial" pitchFamily="34" charset="0"/>
          <a:ea typeface="黑体" pitchFamily="2" charset="-122"/>
        </a:defRPr>
      </a:lvl8pPr>
      <a:lvl9pPr marL="1828800" algn="ctr" rtl="0" fontAlgn="base">
        <a:spcBef>
          <a:spcPct val="0"/>
        </a:spcBef>
        <a:spcAft>
          <a:spcPct val="0"/>
        </a:spcAft>
        <a:defRPr sz="36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1.jpeg"/><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body" idx="4294967295"/>
          </p:nvPr>
        </p:nvSpPr>
        <p:spPr>
          <a:xfrm>
            <a:off x="307975" y="2271713"/>
            <a:ext cx="8610600" cy="3595687"/>
          </a:xfrm>
        </p:spPr>
        <p:txBody>
          <a:bodyPr/>
          <a:lstStyle/>
          <a:p>
            <a:pPr algn="ctr" eaLnBrk="1" hangingPunct="1">
              <a:buFont typeface="Wingdings" panose="05000000000000000000" pitchFamily="2" charset="2"/>
              <a:buNone/>
            </a:pPr>
            <a:r>
              <a:rPr lang="zh-CN" altLang="en-US" sz="4000" b="1" smtClean="0">
                <a:solidFill>
                  <a:srgbClr val="000000"/>
                </a:solidFill>
                <a:latin typeface="隶书" panose="02010509060101010101" pitchFamily="49" charset="-122"/>
                <a:ea typeface="隶书" panose="02010509060101010101" pitchFamily="49" charset="-122"/>
              </a:rPr>
              <a:t>第二章  原子发射光谱分析法</a:t>
            </a:r>
            <a:r>
              <a:rPr lang="zh-CN" altLang="en-US" sz="4000" smtClean="0">
                <a:solidFill>
                  <a:srgbClr val="000000"/>
                </a:solidFill>
                <a:latin typeface="隶书" panose="02010509060101010101" pitchFamily="49" charset="-122"/>
                <a:ea typeface="隶书" panose="02010509060101010101" pitchFamily="49" charset="-122"/>
              </a:rPr>
              <a:t/>
            </a:r>
            <a:br>
              <a:rPr lang="zh-CN" altLang="en-US" sz="4000" smtClean="0">
                <a:solidFill>
                  <a:srgbClr val="000000"/>
                </a:solidFill>
                <a:latin typeface="隶书" panose="02010509060101010101" pitchFamily="49" charset="-122"/>
                <a:ea typeface="隶书" panose="02010509060101010101" pitchFamily="49" charset="-122"/>
              </a:rPr>
            </a:br>
            <a:endParaRPr lang="zh-CN" altLang="en-US" sz="1800" smtClean="0">
              <a:solidFill>
                <a:srgbClr val="000000"/>
              </a:solidFill>
              <a:latin typeface="隶书" panose="02010509060101010101" pitchFamily="49" charset="-122"/>
              <a:ea typeface="隶书" panose="02010509060101010101" pitchFamily="49" charset="-122"/>
            </a:endParaRPr>
          </a:p>
          <a:p>
            <a:pPr algn="ctr" eaLnBrk="1" hangingPunct="1">
              <a:buFont typeface="Wingdings" panose="05000000000000000000" pitchFamily="2" charset="2"/>
              <a:buNone/>
            </a:pPr>
            <a:r>
              <a:rPr lang="en-US" altLang="zh-CN" sz="4000" smtClean="0">
                <a:solidFill>
                  <a:srgbClr val="000000"/>
                </a:solidFill>
                <a:latin typeface="MS PGothic" panose="020B0600070205080204" pitchFamily="34" charset="-128"/>
                <a:ea typeface="MS PGothic" panose="020B0600070205080204" pitchFamily="34" charset="-128"/>
              </a:rPr>
              <a:t>Atomic Emission Spectroscopy</a:t>
            </a:r>
          </a:p>
          <a:p>
            <a:pPr algn="ctr" eaLnBrk="1" hangingPunct="1">
              <a:buFont typeface="Wingdings" panose="05000000000000000000" pitchFamily="2" charset="2"/>
              <a:buNone/>
            </a:pPr>
            <a:r>
              <a:rPr lang="en-US" altLang="zh-CN" sz="4000" smtClean="0">
                <a:solidFill>
                  <a:srgbClr val="000000"/>
                </a:solidFill>
                <a:latin typeface="MS PGothic" panose="020B0600070205080204" pitchFamily="34" charset="-128"/>
                <a:ea typeface="MS PGothic" panose="020B0600070205080204" pitchFamily="34" charset="-128"/>
              </a:rPr>
              <a:t>AES/OES</a:t>
            </a:r>
          </a:p>
        </p:txBody>
      </p:sp>
    </p:spTree>
  </p:cSld>
  <p:clrMapOvr>
    <a:masterClrMapping/>
  </p:clrMapOvr>
  <p:transition spd="med" advTm="452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idx="4294967295"/>
          </p:nvPr>
        </p:nvSpPr>
        <p:spPr>
          <a:xfrm>
            <a:off x="615950" y="476250"/>
            <a:ext cx="8297863" cy="922338"/>
          </a:xfrm>
        </p:spPr>
        <p:txBody>
          <a:bodyPr/>
          <a:lstStyle/>
          <a:p>
            <a:pPr algn="l" eaLnBrk="1" hangingPunct="1">
              <a:buClr>
                <a:schemeClr val="hlink"/>
              </a:buClr>
              <a:buSzPct val="70000"/>
              <a:buFont typeface="Wingdings" panose="05000000000000000000" pitchFamily="2" charset="2"/>
              <a:buChar char="n"/>
            </a:pPr>
            <a:r>
              <a:rPr lang="en-US" altLang="zh-CN" sz="3200" smtClean="0">
                <a:solidFill>
                  <a:schemeClr val="tx1"/>
                </a:solidFill>
                <a:latin typeface="隶书" panose="02010509060101010101" pitchFamily="49" charset="-122"/>
                <a:ea typeface="隶书" panose="02010509060101010101" pitchFamily="49" charset="-122"/>
              </a:rPr>
              <a:t> </a:t>
            </a:r>
            <a:r>
              <a:rPr lang="zh-CN" altLang="en-US" sz="3200" smtClean="0">
                <a:solidFill>
                  <a:schemeClr val="hlink"/>
                </a:solidFill>
                <a:latin typeface="隶书" panose="02010509060101010101" pitchFamily="49" charset="-122"/>
                <a:ea typeface="隶书" panose="02010509060101010101" pitchFamily="49" charset="-122"/>
              </a:rPr>
              <a:t>内标元素和分析线对的选择原则</a:t>
            </a:r>
          </a:p>
        </p:txBody>
      </p:sp>
      <p:sp>
        <p:nvSpPr>
          <p:cNvPr id="15363" name="Rectangle 3"/>
          <p:cNvSpPr>
            <a:spLocks noGrp="1" noRot="1" noChangeArrowheads="1"/>
          </p:cNvSpPr>
          <p:nvPr>
            <p:ph type="body" idx="4294967295"/>
          </p:nvPr>
        </p:nvSpPr>
        <p:spPr>
          <a:xfrm>
            <a:off x="833438" y="1412875"/>
            <a:ext cx="7261225" cy="4525963"/>
          </a:xfrm>
        </p:spPr>
        <p:txBody>
          <a:bodyPr/>
          <a:lstStyle/>
          <a:p>
            <a:pPr marL="609600" indent="-609600" algn="just" eaLnBrk="1" hangingPunct="1">
              <a:buClr>
                <a:srgbClr val="4AB830"/>
              </a:buClr>
              <a:buFont typeface="Wingdings" panose="05000000000000000000" pitchFamily="2" charset="2"/>
              <a:buChar char="Ø"/>
            </a:pPr>
            <a:r>
              <a:rPr lang="zh-CN" altLang="zh-CN" sz="2800" smtClean="0">
                <a:solidFill>
                  <a:srgbClr val="000000"/>
                </a:solidFill>
                <a:latin typeface="隶书" panose="02010509060101010101" pitchFamily="49" charset="-122"/>
                <a:ea typeface="隶书" panose="02010509060101010101" pitchFamily="49" charset="-122"/>
              </a:rPr>
              <a:t>分析线对应具有相同或相近的激发电位和电离电位。</a:t>
            </a:r>
          </a:p>
          <a:p>
            <a:pPr marL="609600" indent="-609600" algn="just" eaLnBrk="1" hangingPunct="1">
              <a:buClr>
                <a:srgbClr val="4AB830"/>
              </a:buClr>
              <a:buFont typeface="Wingdings" panose="05000000000000000000" pitchFamily="2" charset="2"/>
              <a:buChar char="Ø"/>
            </a:pPr>
            <a:r>
              <a:rPr lang="zh-CN" altLang="zh-CN" sz="2800" smtClean="0">
                <a:solidFill>
                  <a:srgbClr val="FF0000"/>
                </a:solidFill>
                <a:latin typeface="隶书" panose="02010509060101010101" pitchFamily="49" charset="-122"/>
                <a:ea typeface="隶书" panose="02010509060101010101" pitchFamily="49" charset="-122"/>
              </a:rPr>
              <a:t>内标元素与分析元素</a:t>
            </a:r>
            <a:r>
              <a:rPr lang="zh-CN" altLang="zh-CN" sz="2800" smtClean="0">
                <a:solidFill>
                  <a:srgbClr val="000000"/>
                </a:solidFill>
                <a:latin typeface="隶书" panose="02010509060101010101" pitchFamily="49" charset="-122"/>
                <a:ea typeface="隶书" panose="02010509060101010101" pitchFamily="49" charset="-122"/>
              </a:rPr>
              <a:t>应具有相近的沸点、化学活性及相近的原子量。</a:t>
            </a:r>
          </a:p>
          <a:p>
            <a:pPr marL="609600" indent="-609600" algn="just" eaLnBrk="1" hangingPunct="1">
              <a:buClr>
                <a:srgbClr val="4AB830"/>
              </a:buClr>
              <a:buFont typeface="Wingdings" panose="05000000000000000000" pitchFamily="2" charset="2"/>
              <a:buChar char="Ø"/>
            </a:pPr>
            <a:r>
              <a:rPr lang="zh-CN" altLang="zh-CN" sz="2800" smtClean="0">
                <a:solidFill>
                  <a:srgbClr val="000000"/>
                </a:solidFill>
                <a:latin typeface="隶书" panose="02010509060101010101" pitchFamily="49" charset="-122"/>
                <a:ea typeface="隶书" panose="02010509060101010101" pitchFamily="49" charset="-122"/>
              </a:rPr>
              <a:t>内标元素的含量，</a:t>
            </a:r>
            <a:r>
              <a:rPr lang="zh-CN" altLang="zh-CN" sz="2800" smtClean="0">
                <a:solidFill>
                  <a:srgbClr val="FF0000"/>
                </a:solidFill>
                <a:latin typeface="隶书" panose="02010509060101010101" pitchFamily="49" charset="-122"/>
                <a:ea typeface="隶书" panose="02010509060101010101" pitchFamily="49" charset="-122"/>
              </a:rPr>
              <a:t>必须适量且含量固定</a:t>
            </a:r>
            <a:r>
              <a:rPr lang="zh-CN" altLang="zh-CN" sz="2800" smtClean="0">
                <a:solidFill>
                  <a:srgbClr val="000000"/>
                </a:solidFill>
                <a:latin typeface="隶书" panose="02010509060101010101" pitchFamily="49" charset="-122"/>
                <a:ea typeface="隶书" panose="02010509060101010101" pitchFamily="49" charset="-122"/>
              </a:rPr>
              <a:t>。</a:t>
            </a:r>
          </a:p>
          <a:p>
            <a:pPr marL="609600" indent="-609600" algn="just" eaLnBrk="1" hangingPunct="1">
              <a:buClr>
                <a:srgbClr val="4AB830"/>
              </a:buClr>
              <a:buFont typeface="Wingdings" panose="05000000000000000000" pitchFamily="2" charset="2"/>
              <a:buChar char="Ø"/>
            </a:pPr>
            <a:r>
              <a:rPr lang="zh-CN" altLang="zh-CN" sz="2800" smtClean="0">
                <a:solidFill>
                  <a:srgbClr val="FF0000"/>
                </a:solidFill>
                <a:latin typeface="隶书" panose="02010509060101010101" pitchFamily="49" charset="-122"/>
                <a:ea typeface="隶书" panose="02010509060101010101" pitchFamily="49" charset="-122"/>
              </a:rPr>
              <a:t>内标线及分析线</a:t>
            </a:r>
            <a:r>
              <a:rPr lang="zh-CN" altLang="zh-CN" sz="2800" smtClean="0">
                <a:solidFill>
                  <a:srgbClr val="000000"/>
                </a:solidFill>
                <a:latin typeface="隶书" panose="02010509060101010101" pitchFamily="49" charset="-122"/>
                <a:ea typeface="隶书" panose="02010509060101010101" pitchFamily="49" charset="-122"/>
              </a:rPr>
              <a:t>自吸要小。</a:t>
            </a:r>
          </a:p>
          <a:p>
            <a:pPr marL="609600" indent="-609600" algn="just" eaLnBrk="1" hangingPunct="1">
              <a:buClr>
                <a:srgbClr val="4AB830"/>
              </a:buClr>
              <a:buFont typeface="Wingdings" panose="05000000000000000000" pitchFamily="2" charset="2"/>
              <a:buChar char="Ø"/>
            </a:pPr>
            <a:r>
              <a:rPr lang="zh-CN" altLang="zh-CN" sz="2800" smtClean="0">
                <a:solidFill>
                  <a:srgbClr val="000000"/>
                </a:solidFill>
                <a:latin typeface="隶书" panose="02010509060101010101" pitchFamily="49" charset="-122"/>
                <a:ea typeface="隶书" panose="02010509060101010101" pitchFamily="49" charset="-122"/>
              </a:rPr>
              <a:t>分析线和内标线附近的背景应尽量小。</a:t>
            </a:r>
          </a:p>
          <a:p>
            <a:pPr marL="609600" indent="-609600" algn="just" eaLnBrk="1" hangingPunct="1">
              <a:buClr>
                <a:srgbClr val="4AB830"/>
              </a:buClr>
              <a:buFont typeface="Wingdings" panose="05000000000000000000" pitchFamily="2" charset="2"/>
              <a:buChar char="Ø"/>
            </a:pPr>
            <a:r>
              <a:rPr lang="zh-CN" altLang="zh-CN" sz="2800" smtClean="0">
                <a:solidFill>
                  <a:srgbClr val="FF0000"/>
                </a:solidFill>
                <a:latin typeface="隶书" panose="02010509060101010101" pitchFamily="49" charset="-122"/>
                <a:ea typeface="隶书" panose="02010509060101010101" pitchFamily="49" charset="-122"/>
              </a:rPr>
              <a:t>分析线对的波长，强度及宽度也尽量接近</a:t>
            </a:r>
            <a:r>
              <a:rPr lang="zh-CN" altLang="zh-CN" sz="2800" smtClean="0">
                <a:solidFill>
                  <a:srgbClr val="000000"/>
                </a:solidFill>
                <a:latin typeface="隶书" panose="02010509060101010101" pitchFamily="49" charset="-122"/>
                <a:ea typeface="隶书" panose="02010509060101010101" pitchFamily="49" charset="-122"/>
              </a:rPr>
              <a:t>。</a:t>
            </a:r>
          </a:p>
        </p:txBody>
      </p:sp>
    </p:spTree>
  </p:cSld>
  <p:clrMapOvr>
    <a:masterClrMapping/>
  </p:clrMapOvr>
  <p:transition spd="med" advTm="107375"/>
  <p:timing>
    <p:tnLst>
      <p:par>
        <p:cTn id="1" dur="indefinite" restart="never" nodeType="tmRoot"/>
      </p:par>
    </p:tnLst>
  </p:timing>
  <p:extLst mod="1">
    <p:ext uri="{3A86A75C-4F4B-4683-9AE1-C65F6400EC91}">
      <p14:laserTraceLst xmlns:p14="http://schemas.microsoft.com/office/powerpoint/2010/main">
        <p14:tracePtLst>
          <p14:tracePt t="150" x="7810500" y="5080000"/>
          <p14:tracePt t="931" x="7785100" y="5080000"/>
          <p14:tracePt t="939" x="7740650" y="5060950"/>
          <p14:tracePt t="947" x="7683500" y="5054600"/>
          <p14:tracePt t="960" x="7620000" y="5054600"/>
          <p14:tracePt t="977" x="7505700" y="5054600"/>
          <p14:tracePt t="993" x="7473950" y="5048250"/>
          <p14:tracePt t="1010" x="7467600" y="5029200"/>
          <p14:tracePt t="1011" x="7486650" y="4984750"/>
          <p14:tracePt t="1027" x="7531100" y="4864100"/>
          <p14:tracePt t="1043" x="7556500" y="4794250"/>
          <p14:tracePt t="1060" x="7562850" y="4686300"/>
          <p14:tracePt t="1077" x="7594600" y="4603750"/>
          <p14:tracePt t="1093" x="7632700" y="4527550"/>
          <p14:tracePt t="1110" x="7658100" y="4489450"/>
          <p14:tracePt t="1127" x="7670800" y="4464050"/>
          <p14:tracePt t="1143" x="7696200" y="4425950"/>
          <p14:tracePt t="1160" x="7721600" y="4381500"/>
          <p14:tracePt t="1177" x="7721600" y="4362450"/>
          <p14:tracePt t="1395" x="7727950" y="4362450"/>
          <p14:tracePt t="1427" x="7727950" y="4356100"/>
          <p14:tracePt t="1443" x="7727950" y="4349750"/>
          <p14:tracePt t="1451" x="7727950" y="4330700"/>
          <p14:tracePt t="1460" x="7727950" y="4305300"/>
          <p14:tracePt t="1477" x="7727950" y="4254500"/>
          <p14:tracePt t="1493" x="7727950" y="4197350"/>
          <p14:tracePt t="1510" x="7747000" y="4121150"/>
          <p14:tracePt t="1527" x="7785100" y="4032250"/>
          <p14:tracePt t="1543" x="7848600" y="3924300"/>
          <p14:tracePt t="1560" x="7924800" y="3848100"/>
          <p14:tracePt t="1577" x="7988300" y="3759200"/>
          <p14:tracePt t="1593" x="8032750" y="3708400"/>
          <p14:tracePt t="1610" x="8064500" y="3676650"/>
          <p14:tracePt t="6492" x="8064500" y="3663950"/>
          <p14:tracePt t="6500" x="8039100" y="3657600"/>
          <p14:tracePt t="6511" x="7994650" y="3657600"/>
          <p14:tracePt t="6528" x="7874000" y="3632200"/>
          <p14:tracePt t="6545" x="7689850" y="3613150"/>
          <p14:tracePt t="6561" x="7359650" y="3594100"/>
          <p14:tracePt t="6578" x="6718300" y="3594100"/>
          <p14:tracePt t="6594" x="5727700" y="3594100"/>
          <p14:tracePt t="6611" x="4813300" y="3397250"/>
          <p14:tracePt t="6612" x="4464050" y="3308350"/>
          <p14:tracePt t="6628" x="3962400" y="3168650"/>
          <p14:tracePt t="6644" x="3625850" y="3067050"/>
          <p14:tracePt t="6661" x="3327400" y="2965450"/>
          <p14:tracePt t="6678" x="3105150" y="2901950"/>
          <p14:tracePt t="6694" x="2908300" y="2825750"/>
          <p14:tracePt t="6711" x="2743200" y="2698750"/>
          <p14:tracePt t="6728" x="2597150" y="2559050"/>
          <p14:tracePt t="6745" x="2495550" y="2419350"/>
          <p14:tracePt t="6761" x="2413000" y="2286000"/>
          <p14:tracePt t="6778" x="2355850" y="2209800"/>
          <p14:tracePt t="6795" x="2298700" y="2139950"/>
          <p14:tracePt t="6811" x="2241550" y="2076450"/>
          <p14:tracePt t="6812" x="2178050" y="2019300"/>
          <p14:tracePt t="6828" x="2063750" y="1943100"/>
          <p14:tracePt t="6845" x="1924050" y="1885950"/>
          <p14:tracePt t="6861" x="1797050" y="1816100"/>
          <p14:tracePt t="6878" x="1708150" y="1778000"/>
          <p14:tracePt t="6895" x="1689100" y="1765300"/>
          <p14:tracePt t="6911" x="1682750" y="1752600"/>
          <p14:tracePt t="6928" x="1689100" y="1727200"/>
          <p14:tracePt t="6945" x="1689100" y="1701800"/>
          <p14:tracePt t="6961" x="1689100" y="1689100"/>
          <p14:tracePt t="6978" x="1689100" y="1644650"/>
          <p14:tracePt t="6995" x="1676400" y="1612900"/>
          <p14:tracePt t="7011" x="1625600" y="1555750"/>
          <p14:tracePt t="7012" x="1606550" y="1536700"/>
          <p14:tracePt t="7029" x="1574800" y="1479550"/>
          <p14:tracePt t="7046" x="1568450" y="1460500"/>
          <p14:tracePt t="7064" x="1549400" y="1397000"/>
          <p14:tracePt t="7094" x="1536700" y="1346200"/>
          <p14:tracePt t="7128" x="1511300" y="1289050"/>
          <p14:tracePt t="7144" x="1485900" y="1257300"/>
          <p14:tracePt t="7161" x="1466850" y="1231900"/>
          <p14:tracePt t="7178" x="1435100" y="1219200"/>
          <p14:tracePt t="7194" x="1409700" y="1206500"/>
          <p14:tracePt t="7236" x="1403350" y="1200150"/>
          <p14:tracePt t="7252" x="1397000" y="1193800"/>
          <p14:tracePt t="7261" x="1397000" y="1187450"/>
          <p14:tracePt t="7278" x="1390650" y="1187450"/>
          <p14:tracePt t="7294" x="1390650" y="1162050"/>
          <p14:tracePt t="7311" x="1377950" y="1149350"/>
          <p14:tracePt t="7328" x="1371600" y="1123950"/>
          <p14:tracePt t="7344" x="1371600" y="1104900"/>
          <p14:tracePt t="7461" x="1377950" y="1098550"/>
          <p14:tracePt t="7486" x="1409700" y="1098550"/>
          <p14:tracePt t="7497" x="1422400" y="1098550"/>
          <p14:tracePt t="7512" x="1460500" y="1098550"/>
          <p14:tracePt t="7528" x="1517650" y="1098550"/>
          <p14:tracePt t="7544" x="1581150" y="1098550"/>
          <p14:tracePt t="7561" x="1663700" y="1073150"/>
          <p14:tracePt t="7578" x="1708150" y="1073150"/>
          <p14:tracePt t="7594" x="1752600" y="1066800"/>
          <p14:tracePt t="7611" x="1778000" y="1066800"/>
          <p14:tracePt t="7628" x="1822450" y="1066800"/>
          <p14:tracePt t="7644" x="1911350" y="1066800"/>
          <p14:tracePt t="7661" x="1968500" y="1066800"/>
          <p14:tracePt t="7678" x="2000250" y="1066800"/>
          <p14:tracePt t="7694" x="2044700" y="1066800"/>
          <p14:tracePt t="7711" x="2082800" y="1066800"/>
          <p14:tracePt t="7728" x="2127250" y="1066800"/>
          <p14:tracePt t="7744" x="2190750" y="1066800"/>
          <p14:tracePt t="7761" x="2266950" y="1066800"/>
          <p14:tracePt t="7778" x="2336800" y="1060450"/>
          <p14:tracePt t="7795" x="2393950" y="1054100"/>
          <p14:tracePt t="7811" x="2432050" y="1047750"/>
          <p14:tracePt t="7836" x="2438400" y="1041400"/>
          <p14:tracePt t="8061" x="2438400" y="1047750"/>
          <p14:tracePt t="8069" x="2438400" y="1060450"/>
          <p14:tracePt t="8085" x="2425700" y="1079500"/>
          <p14:tracePt t="8095" x="2419350" y="1092200"/>
          <p14:tracePt t="8117" x="2419350" y="1111250"/>
          <p14:tracePt t="8128" x="2413000" y="1111250"/>
          <p14:tracePt t="8145" x="2400300" y="1130300"/>
          <p14:tracePt t="8163" x="2400300" y="1136650"/>
          <p14:tracePt t="8178" x="2393950" y="1149350"/>
          <p14:tracePt t="8195" x="2387600" y="1155700"/>
          <p14:tracePt t="8211" x="2381250" y="1155700"/>
          <p14:tracePt t="8228" x="2374900" y="1155700"/>
          <p14:tracePt t="8245" x="2368550" y="1162050"/>
          <p14:tracePt t="8262" x="2368550" y="1168400"/>
          <p14:tracePt t="8301" x="2368550" y="1174750"/>
          <p14:tracePt t="9957" x="2343150" y="1174750"/>
          <p14:tracePt t="9965" x="2286000" y="1193800"/>
          <p14:tracePt t="9973" x="2209800" y="1206500"/>
          <p14:tracePt t="9981" x="2127250" y="1219200"/>
          <p14:tracePt t="9995" x="2051050" y="1231900"/>
          <p14:tracePt t="10012" x="1993900" y="1238250"/>
          <p14:tracePt t="10028" x="1943100" y="1250950"/>
          <p14:tracePt t="10029" x="1924050" y="1263650"/>
          <p14:tracePt t="10045" x="1911350" y="1270000"/>
          <p14:tracePt t="10062" x="1905000" y="1276350"/>
          <p14:tracePt t="10079" x="1885950" y="1282700"/>
          <p14:tracePt t="10095" x="1879600" y="1282700"/>
          <p14:tracePt t="10112" x="1860550" y="1295400"/>
          <p14:tracePt t="10129" x="1835150" y="1308100"/>
          <p14:tracePt t="10145" x="1803400" y="1339850"/>
          <p14:tracePt t="10162" x="1784350" y="1358900"/>
          <p14:tracePt t="10179" x="1752600" y="1377950"/>
          <p14:tracePt t="10195" x="1746250" y="1390650"/>
          <p14:tracePt t="10212" x="1739900" y="1390650"/>
          <p14:tracePt t="10229" x="1733550" y="1390650"/>
          <p14:tracePt t="10245" x="1727200" y="1390650"/>
          <p14:tracePt t="10263" x="1701800" y="1384300"/>
          <p14:tracePt t="10279" x="1695450" y="1371600"/>
          <p14:tracePt t="10295" x="1682750" y="1365250"/>
          <p14:tracePt t="10312" x="1657350" y="1339850"/>
          <p14:tracePt t="10329" x="1638300" y="1308100"/>
          <p14:tracePt t="10345" x="1619250" y="1295400"/>
          <p14:tracePt t="10362" x="1593850" y="1263650"/>
          <p14:tracePt t="10379" x="1568450" y="1257300"/>
          <p14:tracePt t="10397" x="1555750" y="1238250"/>
          <p14:tracePt t="10418" x="1511300" y="1219200"/>
          <p14:tracePt t="10431" x="1492250" y="1193800"/>
          <p14:tracePt t="10445" x="1460500" y="1174750"/>
          <p14:tracePt t="10462" x="1454150" y="1162050"/>
          <p14:tracePt t="10478" x="1447800" y="1155700"/>
          <p14:tracePt t="10495" x="1441450" y="1149350"/>
          <p14:tracePt t="10512" x="1428750" y="1143000"/>
          <p14:tracePt t="10581" x="1422400" y="1136650"/>
          <p14:tracePt t="10693" x="1435100" y="1136650"/>
          <p14:tracePt t="10701" x="1466850" y="1143000"/>
          <p14:tracePt t="10733" x="1638300" y="1187450"/>
          <p14:tracePt t="10735" x="1682750" y="1200150"/>
          <p14:tracePt t="10746" x="1720850" y="1200150"/>
          <p14:tracePt t="10762" x="1778000" y="1200150"/>
          <p14:tracePt t="10778" x="1809750" y="1200150"/>
          <p14:tracePt t="10795" x="1841500" y="1200150"/>
          <p14:tracePt t="10812" x="1854200" y="1200150"/>
          <p14:tracePt t="10829" x="1885950" y="1200150"/>
          <p14:tracePt t="10846" x="1892300" y="1200150"/>
          <p14:tracePt t="10862" x="1911350" y="1200150"/>
          <p14:tracePt t="10879" x="1949450" y="1200150"/>
          <p14:tracePt t="10895" x="1987550" y="1200150"/>
          <p14:tracePt t="10912" x="2012950" y="1200150"/>
          <p14:tracePt t="10929" x="2044700" y="1200150"/>
          <p14:tracePt t="10945" x="2076450" y="1200150"/>
          <p14:tracePt t="10962" x="2120900" y="1200150"/>
          <p14:tracePt t="10979" x="2171700" y="1200150"/>
          <p14:tracePt t="10995" x="2228850" y="1187450"/>
          <p14:tracePt t="11012" x="2273300" y="1181100"/>
          <p14:tracePt t="11030" x="2362200" y="1168400"/>
          <p14:tracePt t="11047" x="2381250" y="1155700"/>
          <p14:tracePt t="11062" x="2393950" y="1143000"/>
          <p14:tracePt t="11079" x="2400300" y="1136650"/>
          <p14:tracePt t="11096" x="2406650" y="1136650"/>
          <p14:tracePt t="11112" x="2413000" y="1123950"/>
          <p14:tracePt t="11129" x="2413000" y="1117600"/>
          <p14:tracePt t="11145" x="2419350" y="1111250"/>
          <p14:tracePt t="11162" x="2432050" y="1098550"/>
          <p14:tracePt t="11179" x="2438400" y="1085850"/>
          <p14:tracePt t="11196" x="2444750" y="1079500"/>
          <p14:tracePt t="11222" x="2444750" y="1073150"/>
          <p14:tracePt t="11229" x="2451100" y="1066800"/>
          <p14:tracePt t="11277" x="2444750" y="1066800"/>
          <p14:tracePt t="11285" x="2438400" y="1066800"/>
          <p14:tracePt t="11296" x="2432050" y="1073150"/>
          <p14:tracePt t="11312" x="2413000" y="1079500"/>
          <p14:tracePt t="11334" x="2400300" y="1079500"/>
          <p14:tracePt t="11357" x="2393950" y="1085850"/>
          <p14:tracePt t="11373" x="2393950" y="1098550"/>
          <p14:tracePt t="11389" x="2425700" y="1111250"/>
          <p14:tracePt t="11397" x="2482850" y="1143000"/>
          <p14:tracePt t="11412" x="2552700" y="1162050"/>
          <p14:tracePt t="11429" x="2857500" y="1225550"/>
          <p14:tracePt t="11446" x="3003550" y="1244600"/>
          <p14:tracePt t="11462" x="3105150" y="1244600"/>
          <p14:tracePt t="11479" x="3143250" y="1244600"/>
          <p14:tracePt t="11496" x="3155950" y="1244600"/>
          <p14:tracePt t="11512" x="3175000" y="1231900"/>
          <p14:tracePt t="11529" x="3181350" y="1225550"/>
          <p14:tracePt t="11546" x="3194050" y="1225550"/>
          <p14:tracePt t="11562" x="3200400" y="1212850"/>
          <p14:tracePt t="11630" x="3206750" y="1212850"/>
          <p14:tracePt t="11662" x="3213100" y="1212850"/>
          <p14:tracePt t="11997" x="3232150" y="1206500"/>
          <p14:tracePt t="12005" x="3238500" y="1206500"/>
          <p14:tracePt t="12013" x="3238500" y="1200150"/>
          <p14:tracePt t="12029" x="3263900" y="1181100"/>
          <p14:tracePt t="12046" x="3270250" y="1168400"/>
          <p14:tracePt t="12062" x="3282950" y="1155700"/>
          <p14:tracePt t="12079" x="3289300" y="1143000"/>
          <p14:tracePt t="12096" x="3289300" y="1136650"/>
          <p14:tracePt t="12112" x="3295650" y="1123950"/>
          <p14:tracePt t="12150" x="3295650" y="1117600"/>
          <p14:tracePt t="12166" x="3295650" y="1111250"/>
          <p14:tracePt t="12190" x="3295650" y="1104900"/>
          <p14:tracePt t="12205" x="3282950" y="1098550"/>
          <p14:tracePt t="12238" x="3276600" y="1092200"/>
          <p14:tracePt t="12606" x="3282950" y="1092200"/>
          <p14:tracePt t="12614" x="3289300" y="1092200"/>
          <p14:tracePt t="12622" x="3302000" y="1092200"/>
          <p14:tracePt t="12630" x="3314700" y="1092200"/>
          <p14:tracePt t="12654" x="3327400" y="1092200"/>
          <p14:tracePt t="12670" x="3333750" y="1092200"/>
          <p14:tracePt t="12702" x="3340100" y="1092200"/>
          <p14:tracePt t="12710" x="3352800" y="1092200"/>
          <p14:tracePt t="12726" x="3359150" y="1092200"/>
          <p14:tracePt t="12743" x="3378200" y="1092200"/>
          <p14:tracePt t="12758" x="3390900" y="1092200"/>
          <p14:tracePt t="12766" x="3409950" y="1092200"/>
          <p14:tracePt t="12779" x="3416300" y="1092200"/>
          <p14:tracePt t="12796" x="3448050" y="1092200"/>
          <p14:tracePt t="12813" x="3486150" y="1092200"/>
          <p14:tracePt t="12829" x="3524250" y="1092200"/>
          <p14:tracePt t="12846" x="3549650" y="1092200"/>
          <p14:tracePt t="12870" x="3556000" y="1092200"/>
          <p14:tracePt t="12879" x="3568700" y="1092200"/>
          <p14:tracePt t="12902" x="3575050" y="1092200"/>
          <p14:tracePt t="12913" x="3594100" y="1092200"/>
          <p14:tracePt t="12929" x="3606800" y="1092200"/>
          <p14:tracePt t="12946" x="3625850" y="1092200"/>
          <p14:tracePt t="12963" x="3657600" y="1092200"/>
          <p14:tracePt t="12979" x="3676650" y="1092200"/>
          <p14:tracePt t="12996" x="3702050" y="1092200"/>
          <p14:tracePt t="13013" x="3714750" y="1092200"/>
          <p14:tracePt t="13029" x="3733800" y="1092200"/>
          <p14:tracePt t="13054" x="3746500" y="1092200"/>
          <p14:tracePt t="13063" x="3752850" y="1092200"/>
          <p14:tracePt t="13079" x="3759200" y="1092200"/>
          <p14:tracePt t="13096" x="3771900" y="1092200"/>
          <p14:tracePt t="13113" x="3778250" y="1092200"/>
          <p14:tracePt t="13129" x="3790950" y="1092200"/>
          <p14:tracePt t="13146" x="3810000" y="1092200"/>
          <p14:tracePt t="13163" x="3822700" y="1092200"/>
          <p14:tracePt t="13179" x="3848100" y="1092200"/>
          <p14:tracePt t="13196" x="3860800" y="1092200"/>
          <p14:tracePt t="13213" x="3867150" y="1092200"/>
          <p14:tracePt t="13246" x="3873500" y="1092200"/>
          <p14:tracePt t="13254" x="3879850" y="1092200"/>
          <p14:tracePt t="13263" x="3886200" y="1098550"/>
          <p14:tracePt t="13279" x="3905250" y="1098550"/>
          <p14:tracePt t="13296" x="3917950" y="1104900"/>
          <p14:tracePt t="13313" x="3930650" y="1104900"/>
          <p14:tracePt t="13742" x="3930650" y="1111250"/>
          <p14:tracePt t="13814" x="3930650" y="1117600"/>
          <p14:tracePt t="13830" x="3924300" y="1117600"/>
          <p14:tracePt t="13838" x="3911600" y="1117600"/>
          <p14:tracePt t="13847" x="3898900" y="1117600"/>
          <p14:tracePt t="13863" x="3873500" y="1117600"/>
          <p14:tracePt t="13879" x="3835400" y="1117600"/>
          <p14:tracePt t="13896" x="3797300" y="1117600"/>
          <p14:tracePt t="13913" x="3765550" y="1123950"/>
          <p14:tracePt t="13930" x="3708400" y="1143000"/>
          <p14:tracePt t="13946" x="3644900" y="1149350"/>
          <p14:tracePt t="13963" x="3536950" y="1181100"/>
          <p14:tracePt t="13980" x="3416300" y="1200150"/>
          <p14:tracePt t="13996" x="3308350" y="1206500"/>
          <p14:tracePt t="14013" x="3206750" y="1206500"/>
          <p14:tracePt t="14030" x="3086100" y="1206500"/>
          <p14:tracePt t="14046" x="3041650" y="1206500"/>
          <p14:tracePt t="14063" x="2978150" y="1206500"/>
          <p14:tracePt t="14080" x="2876550" y="1193800"/>
          <p14:tracePt t="14096" x="2794000" y="1181100"/>
          <p14:tracePt t="14113" x="2711450" y="1174750"/>
          <p14:tracePt t="14130" x="2647950" y="1168400"/>
          <p14:tracePt t="14146" x="2578100" y="1168400"/>
          <p14:tracePt t="14163" x="2489200" y="1149350"/>
          <p14:tracePt t="14180" x="2419350" y="1143000"/>
          <p14:tracePt t="14196" x="2311400" y="1111250"/>
          <p14:tracePt t="14213" x="2203450" y="1085850"/>
          <p14:tracePt t="14231" x="2120900" y="1060450"/>
          <p14:tracePt t="14250" x="2044700" y="1028700"/>
          <p14:tracePt t="14269" x="1981200" y="1016000"/>
          <p14:tracePt t="14279" x="1962150" y="1016000"/>
          <p14:tracePt t="14296" x="1955800" y="1016000"/>
          <p14:tracePt t="14313" x="1943100" y="1016000"/>
          <p14:tracePt t="14329" x="1930400" y="1016000"/>
          <p14:tracePt t="14350" x="1924050" y="1016000"/>
          <p14:tracePt t="14622" x="1917700" y="1016000"/>
          <p14:tracePt t="14638" x="1911350" y="1016000"/>
          <p14:tracePt t="14774" x="1905000" y="1016000"/>
          <p14:tracePt t="14788" x="1905000" y="1022350"/>
          <p14:tracePt t="14801" x="1911350" y="1035050"/>
          <p14:tracePt t="14822" x="1917700" y="1035050"/>
          <p14:tracePt t="14854" x="1924050" y="1041400"/>
          <p14:tracePt t="14862" x="1930400" y="1047750"/>
          <p14:tracePt t="14879" x="1936750" y="1047750"/>
          <p14:tracePt t="14896" x="1955800" y="1047750"/>
          <p14:tracePt t="14913" x="1968500" y="1054100"/>
          <p14:tracePt t="14929" x="2000250" y="1060450"/>
          <p14:tracePt t="14946" x="2032000" y="1073150"/>
          <p14:tracePt t="14963" x="2051050" y="1079500"/>
          <p14:tracePt t="14979" x="2057400" y="1079500"/>
          <p14:tracePt t="14996" x="2070100" y="1079500"/>
          <p14:tracePt t="15013" x="2089150" y="1079500"/>
          <p14:tracePt t="15030" x="2101850" y="1079500"/>
          <p14:tracePt t="15030" x="2120900" y="1079500"/>
          <p14:tracePt t="15046" x="2159000" y="1079500"/>
          <p14:tracePt t="15063" x="2222500" y="1079500"/>
          <p14:tracePt t="15079" x="2330450" y="1079500"/>
          <p14:tracePt t="15096" x="2451100" y="1079500"/>
          <p14:tracePt t="15113" x="2571750" y="1079500"/>
          <p14:tracePt t="15129" x="2692400" y="1079500"/>
          <p14:tracePt t="15146" x="2800350" y="1079500"/>
          <p14:tracePt t="15163" x="2876550" y="1079500"/>
          <p14:tracePt t="15179" x="2959100" y="1079500"/>
          <p14:tracePt t="15196" x="3016250" y="1079500"/>
          <p14:tracePt t="15213" x="3054350" y="1085850"/>
          <p14:tracePt t="15230" x="3098800" y="1104900"/>
          <p14:tracePt t="15246" x="3136900" y="1111250"/>
          <p14:tracePt t="15263" x="3168650" y="1117600"/>
          <p14:tracePt t="15280" x="3213100" y="1117600"/>
          <p14:tracePt t="15297" x="3263900" y="1117600"/>
          <p14:tracePt t="15313" x="3314700" y="1117600"/>
          <p14:tracePt t="15330" x="3346450" y="1117600"/>
          <p14:tracePt t="15347" x="3378200" y="1117600"/>
          <p14:tracePt t="15363" x="3397250" y="1117600"/>
          <p14:tracePt t="15380" x="3416300" y="1117600"/>
          <p14:tracePt t="15396" x="3435350" y="1130300"/>
          <p14:tracePt t="15590" x="3435350" y="1136650"/>
          <p14:tracePt t="15606" x="3441700" y="1136650"/>
          <p14:tracePt t="15614" x="3448050" y="1143000"/>
          <p14:tracePt t="15622" x="3448050" y="1149350"/>
          <p14:tracePt t="15630" x="3454400" y="1162050"/>
          <p14:tracePt t="15647" x="3454400" y="1181100"/>
          <p14:tracePt t="15663" x="3454400" y="1200150"/>
          <p14:tracePt t="15680" x="3473450" y="1238250"/>
          <p14:tracePt t="15697" x="3492500" y="1276350"/>
          <p14:tracePt t="15713" x="3511550" y="1289050"/>
          <p14:tracePt t="15730" x="3511550" y="1295400"/>
          <p14:tracePt t="16079" x="3524250" y="1295400"/>
          <p14:tracePt t="18303" x="3505200" y="1295400"/>
          <p14:tracePt t="18311" x="3473450" y="1295400"/>
          <p14:tracePt t="18319" x="3429000" y="1295400"/>
          <p14:tracePt t="18331" x="3371850" y="1295400"/>
          <p14:tracePt t="18347" x="3282950" y="1295400"/>
          <p14:tracePt t="18364" x="3206750" y="1295400"/>
          <p14:tracePt t="18380" x="3149600" y="1295400"/>
          <p14:tracePt t="18397" x="3092450" y="1289050"/>
          <p14:tracePt t="18414" x="3048000" y="1289050"/>
          <p14:tracePt t="18431" x="2990850" y="1282700"/>
          <p14:tracePt t="18447" x="2927350" y="1270000"/>
          <p14:tracePt t="18464" x="2851150" y="1263650"/>
          <p14:tracePt t="18481" x="2749550" y="1250950"/>
          <p14:tracePt t="18497" x="2635250" y="1250950"/>
          <p14:tracePt t="18514" x="2533650" y="1250950"/>
          <p14:tracePt t="18530" x="2444750" y="1250950"/>
          <p14:tracePt t="18547" x="2374900" y="1244600"/>
          <p14:tracePt t="18564" x="2305050" y="1231900"/>
          <p14:tracePt t="18581" x="2235200" y="1225550"/>
          <p14:tracePt t="18597" x="2146300" y="1206500"/>
          <p14:tracePt t="18614" x="2044700" y="1193800"/>
          <p14:tracePt t="18615" x="2012950" y="1193800"/>
          <p14:tracePt t="18631" x="1930400" y="1187450"/>
          <p14:tracePt t="18647" x="1873250" y="1181100"/>
          <p14:tracePt t="18664" x="1828800" y="1174750"/>
          <p14:tracePt t="18680" x="1790700" y="1162050"/>
          <p14:tracePt t="18697" x="1758950" y="1155700"/>
          <p14:tracePt t="18714" x="1746250" y="1149350"/>
          <p14:tracePt t="18730" x="1727200" y="1143000"/>
          <p14:tracePt t="18747" x="1689100" y="1130300"/>
          <p14:tracePt t="18764" x="1663700" y="1123950"/>
          <p14:tracePt t="18780" x="1612900" y="1117600"/>
          <p14:tracePt t="18797" x="1543050" y="1098550"/>
          <p14:tracePt t="18814" x="1511300" y="1085850"/>
          <p14:tracePt t="18830" x="1466850" y="1066800"/>
          <p14:tracePt t="18847" x="1447800" y="1066800"/>
          <p14:tracePt t="18864" x="1441450" y="1060450"/>
          <p14:tracePt t="19055" x="1441450" y="1054100"/>
          <p14:tracePt t="19071" x="1479550" y="1054100"/>
          <p14:tracePt t="19082" x="1498600" y="1054100"/>
          <p14:tracePt t="19097" x="1524000" y="1054100"/>
          <p14:tracePt t="19114" x="1536700" y="1054100"/>
          <p14:tracePt t="19130" x="1555750" y="1054100"/>
          <p14:tracePt t="19147" x="1587500" y="1060450"/>
          <p14:tracePt t="19164" x="1612900" y="1060450"/>
          <p14:tracePt t="19180" x="1644650" y="1060450"/>
          <p14:tracePt t="19197" x="1676400" y="1066800"/>
          <p14:tracePt t="19214" x="1701800" y="1066800"/>
          <p14:tracePt t="19230" x="1714500" y="1066800"/>
          <p14:tracePt t="19247" x="1733550" y="1073150"/>
          <p14:tracePt t="19264" x="1752600" y="1073150"/>
          <p14:tracePt t="19280" x="1778000" y="1073150"/>
          <p14:tracePt t="19297" x="1822450" y="1073150"/>
          <p14:tracePt t="19314" x="1847850" y="1073150"/>
          <p14:tracePt t="19331" x="1866900" y="1073150"/>
          <p14:tracePt t="19347" x="1879600" y="1073150"/>
          <p14:tracePt t="19364" x="1898650" y="1073150"/>
          <p14:tracePt t="19380" x="1911350" y="1073150"/>
          <p14:tracePt t="19397" x="1936750" y="1073150"/>
          <p14:tracePt t="19414" x="1955800" y="1073150"/>
          <p14:tracePt t="19430" x="1962150" y="1073150"/>
          <p14:tracePt t="19447" x="1981200" y="1073150"/>
          <p14:tracePt t="19471" x="1987550" y="1066800"/>
          <p14:tracePt t="19655" x="1987550" y="1060450"/>
          <p14:tracePt t="19719" x="1987550" y="1054100"/>
          <p14:tracePt t="19751" x="1987550" y="1047750"/>
          <p14:tracePt t="19759" x="1987550" y="1041400"/>
          <p14:tracePt t="19783" x="1981200" y="1035050"/>
          <p14:tracePt t="19799" x="1974850" y="1035050"/>
          <p14:tracePt t="19815" x="1962150" y="1028700"/>
          <p14:tracePt t="19831" x="1955800" y="1022350"/>
          <p14:tracePt t="19839" x="1949450" y="1022350"/>
          <p14:tracePt t="19855" x="1936750" y="1016000"/>
          <p14:tracePt t="19864" x="1930400" y="1016000"/>
          <p14:tracePt t="19881" x="1905000" y="1016000"/>
          <p14:tracePt t="19897" x="1892300" y="1009650"/>
          <p14:tracePt t="19914" x="1879600" y="1009650"/>
          <p14:tracePt t="19931" x="1860550" y="1009650"/>
          <p14:tracePt t="19947" x="1854200" y="1009650"/>
          <p14:tracePt t="19987" x="1790700" y="1009650"/>
          <p14:tracePt t="19997" x="1778000" y="1009650"/>
          <p14:tracePt t="20014" x="1771650" y="1009650"/>
          <p14:tracePt t="20031" x="1758950" y="1009650"/>
          <p14:tracePt t="20247" x="1784350" y="1016000"/>
          <p14:tracePt t="20255" x="1841500" y="1035050"/>
          <p14:tracePt t="20266" x="1924050" y="1041400"/>
          <p14:tracePt t="20282" x="2095500" y="1079500"/>
          <p14:tracePt t="20297" x="2279650" y="1123950"/>
          <p14:tracePt t="20314" x="2457450" y="1149350"/>
          <p14:tracePt t="20331" x="2578100" y="1155700"/>
          <p14:tracePt t="20347" x="2673350" y="1155700"/>
          <p14:tracePt t="20364" x="2794000" y="1168400"/>
          <p14:tracePt t="20381" x="2940050" y="1193800"/>
          <p14:tracePt t="20397" x="3073400" y="1193800"/>
          <p14:tracePt t="20414" x="3168650" y="1193800"/>
          <p14:tracePt t="20432" x="3219450" y="1193800"/>
          <p14:tracePt t="20448" x="3225800" y="1193800"/>
          <p14:tracePt t="20464" x="3244850" y="1181100"/>
          <p14:tracePt t="20481" x="3251200" y="1174750"/>
          <p14:tracePt t="20498" x="3257550" y="1168400"/>
          <p14:tracePt t="20514" x="3263900" y="1162050"/>
          <p14:tracePt t="20531" x="3270250" y="1155700"/>
          <p14:tracePt t="20548" x="3270250" y="1143000"/>
          <p14:tracePt t="20567" x="3270250" y="1130300"/>
          <p14:tracePt t="20583" x="3270250" y="1123950"/>
          <p14:tracePt t="20616" x="3270250" y="1117600"/>
          <p14:tracePt t="20624" x="3270250" y="1104900"/>
          <p14:tracePt t="20647" x="3270250" y="1098550"/>
          <p14:tracePt t="20656" x="3276600" y="1092200"/>
          <p14:tracePt t="20696" x="3282950" y="1079500"/>
          <p14:tracePt t="20752" x="3289300" y="1079500"/>
          <p14:tracePt t="20759" x="3295650" y="1079500"/>
          <p14:tracePt t="20767" x="3302000" y="1079500"/>
          <p14:tracePt t="20781" x="3314700" y="1079500"/>
          <p14:tracePt t="20798" x="3352800" y="1079500"/>
          <p14:tracePt t="20814" x="3384550" y="1079500"/>
          <p14:tracePt t="20831" x="3454400" y="1079500"/>
          <p14:tracePt t="20848" x="3498850" y="1079500"/>
          <p14:tracePt t="20864" x="3543300" y="1079500"/>
          <p14:tracePt t="20882" x="3581400" y="1079500"/>
          <p14:tracePt t="20898" x="3625850" y="1079500"/>
          <p14:tracePt t="20914" x="3657600" y="1079500"/>
          <p14:tracePt t="20931" x="3689350" y="1079500"/>
          <p14:tracePt t="20947" x="3740150" y="1079500"/>
          <p14:tracePt t="20964" x="3778250" y="1079500"/>
          <p14:tracePt t="20981" x="3803650" y="1079500"/>
          <p14:tracePt t="21240" x="3797300" y="1079500"/>
          <p14:tracePt t="21248" x="3778250" y="1079500"/>
          <p14:tracePt t="21256" x="3746500" y="1085850"/>
          <p14:tracePt t="21265" x="3714750" y="1085850"/>
          <p14:tracePt t="21281" x="3619500" y="1104900"/>
          <p14:tracePt t="21298" x="3511550" y="1123950"/>
          <p14:tracePt t="21315" x="3390900" y="1130300"/>
          <p14:tracePt t="21331" x="3276600" y="1155700"/>
          <p14:tracePt t="21348" x="3175000" y="1155700"/>
          <p14:tracePt t="21365" x="3079750" y="1155700"/>
          <p14:tracePt t="21381" x="2959100" y="1155700"/>
          <p14:tracePt t="21398" x="2819400" y="1155700"/>
          <p14:tracePt t="21415" x="2698750" y="1155700"/>
          <p14:tracePt t="21415" x="2628900" y="1155700"/>
          <p14:tracePt t="21431" x="2520950" y="1155700"/>
          <p14:tracePt t="21448" x="2432050" y="1155700"/>
          <p14:tracePt t="21465" x="2355850" y="1155700"/>
          <p14:tracePt t="21482" x="2292350" y="1155700"/>
          <p14:tracePt t="21498" x="2228850" y="1155700"/>
          <p14:tracePt t="21515" x="2197100" y="1155700"/>
          <p14:tracePt t="21531" x="2171700" y="1162050"/>
          <p14:tracePt t="21548" x="2165350" y="1162050"/>
          <p14:tracePt t="21840" x="2178050" y="1162050"/>
          <p14:tracePt t="21849" x="2203450" y="1162050"/>
          <p14:tracePt t="21865" x="2266950" y="1162050"/>
          <p14:tracePt t="21881" x="2343150" y="1162050"/>
          <p14:tracePt t="21898" x="2451100" y="1162050"/>
          <p14:tracePt t="21914" x="2571750" y="1162050"/>
          <p14:tracePt t="21931" x="2705100" y="1162050"/>
          <p14:tracePt t="21948" x="2813050" y="1162050"/>
          <p14:tracePt t="21965" x="2882900" y="1162050"/>
          <p14:tracePt t="21981" x="2946400" y="1162050"/>
          <p14:tracePt t="21998" x="2990850" y="1162050"/>
          <p14:tracePt t="22015" x="3035300" y="1168400"/>
          <p14:tracePt t="22032" x="3092450" y="1193800"/>
          <p14:tracePt t="22048" x="3168650" y="1225550"/>
          <p14:tracePt t="22065" x="3276600" y="1270000"/>
          <p14:tracePt t="22081" x="3378200" y="1301750"/>
          <p14:tracePt t="22098" x="3473450" y="1333500"/>
          <p14:tracePt t="22115" x="3524250" y="1346200"/>
          <p14:tracePt t="22232" x="3530600" y="1346200"/>
          <p14:tracePt t="22240" x="3543300" y="1346200"/>
          <p14:tracePt t="22256" x="3549650" y="1346200"/>
          <p14:tracePt t="22265" x="3556000" y="1346200"/>
          <p14:tracePt t="22281" x="3562350" y="1346200"/>
          <p14:tracePt t="23264" x="3568700" y="1346200"/>
          <p14:tracePt t="23272" x="3581400" y="1346200"/>
          <p14:tracePt t="23288" x="3587750" y="1333500"/>
          <p14:tracePt t="23304" x="3587750" y="1320800"/>
          <p14:tracePt t="23315" x="3587750" y="1314450"/>
          <p14:tracePt t="23336" x="3587750" y="1308100"/>
          <p14:tracePt t="23352" x="3587750" y="1295400"/>
          <p14:tracePt t="23365" x="3587750" y="1289050"/>
          <p14:tracePt t="23382" x="3587750" y="1270000"/>
          <p14:tracePt t="23398" x="3587750" y="1257300"/>
          <p14:tracePt t="23415" x="3587750" y="1244600"/>
          <p14:tracePt t="23432" x="3594100" y="1225550"/>
          <p14:tracePt t="23448" x="3594100" y="1212850"/>
          <p14:tracePt t="23472" x="3594100" y="1200150"/>
          <p14:tracePt t="23488" x="3600450" y="1187450"/>
          <p14:tracePt t="23512" x="3600450" y="1181100"/>
          <p14:tracePt t="23552" x="3600450" y="1174750"/>
          <p14:tracePt t="23576" x="3600450" y="1168400"/>
          <p14:tracePt t="23608" x="3600450" y="1162050"/>
          <p14:tracePt t="23632" x="3606800" y="1155700"/>
          <p14:tracePt t="23640" x="3625850" y="1143000"/>
          <p14:tracePt t="23650" x="3651250" y="1143000"/>
          <p14:tracePt t="23665" x="3702050" y="1143000"/>
          <p14:tracePt t="23681" x="3765550" y="1143000"/>
          <p14:tracePt t="23698" x="3848100" y="1136650"/>
          <p14:tracePt t="23715" x="3879850" y="1130300"/>
          <p14:tracePt t="23732" x="3911600" y="1123950"/>
          <p14:tracePt t="23748" x="3917950" y="1111250"/>
          <p14:tracePt t="23784" x="3930650" y="1111250"/>
          <p14:tracePt t="23792" x="3937000" y="1111250"/>
          <p14:tracePt t="23832" x="3943350" y="1104900"/>
          <p14:tracePt t="23944" x="3956050" y="1104900"/>
          <p14:tracePt t="23960" x="3962400" y="1104900"/>
          <p14:tracePt t="23976" x="3981450" y="1104900"/>
          <p14:tracePt t="23985" x="3987800" y="1104900"/>
          <p14:tracePt t="23999" x="3994150" y="1104900"/>
          <p14:tracePt t="24015" x="4013200" y="1104900"/>
          <p14:tracePt t="24032" x="4051300" y="1104900"/>
          <p14:tracePt t="24049" x="4070350" y="1104900"/>
          <p14:tracePt t="24065" x="4076700" y="1104900"/>
          <p14:tracePt t="24289" x="4089400" y="1104900"/>
          <p14:tracePt t="24296" x="4114800" y="1104900"/>
          <p14:tracePt t="24304" x="4146550" y="1104900"/>
          <p14:tracePt t="24315" x="4178300" y="1104900"/>
          <p14:tracePt t="24332" x="4260850" y="1104900"/>
          <p14:tracePt t="24349" x="4349750" y="1098550"/>
          <p14:tracePt t="24366" x="4451350" y="1079500"/>
          <p14:tracePt t="24382" x="4521200" y="1073150"/>
          <p14:tracePt t="24399" x="4552950" y="1073150"/>
          <p14:tracePt t="24415" x="4578350" y="1073150"/>
          <p14:tracePt t="24456" x="4584700" y="1073150"/>
          <p14:tracePt t="24480" x="4597400" y="1073150"/>
          <p14:tracePt t="24520" x="4603750" y="1073150"/>
          <p14:tracePt t="24544" x="4610100" y="1073150"/>
          <p14:tracePt t="24560" x="4616450" y="1073150"/>
          <p14:tracePt t="24568" x="4622800" y="1073150"/>
          <p14:tracePt t="24582" x="4629150" y="1073150"/>
          <p14:tracePt t="24599" x="4648200" y="1073150"/>
          <p14:tracePt t="25297" x="4648200" y="1079500"/>
          <p14:tracePt t="25337" x="4635500" y="1079500"/>
          <p14:tracePt t="25345" x="4629150" y="1079500"/>
          <p14:tracePt t="25353" x="4610100" y="1085850"/>
          <p14:tracePt t="25366" x="4591050" y="1092200"/>
          <p14:tracePt t="25382" x="4559300" y="1111250"/>
          <p14:tracePt t="25399" x="4502150" y="1117600"/>
          <p14:tracePt t="25415" x="4476750" y="1117600"/>
          <p14:tracePt t="25432" x="4451350" y="1117600"/>
          <p14:tracePt t="25449" x="4432300" y="1117600"/>
          <p14:tracePt t="25466" x="4425950" y="1111250"/>
          <p14:tracePt t="25489" x="4419600" y="1104900"/>
          <p14:tracePt t="25513" x="4413250" y="1098550"/>
          <p14:tracePt t="25944" x="4400550" y="1111250"/>
          <p14:tracePt t="25952" x="4356100" y="1111250"/>
          <p14:tracePt t="25965" x="4298950" y="1117600"/>
          <p14:tracePt t="25982" x="4203700" y="1117600"/>
          <p14:tracePt t="25999" x="4114800" y="1117600"/>
          <p14:tracePt t="26016" x="4083050" y="1117600"/>
          <p14:tracePt t="26049" x="4076700" y="1117600"/>
          <p14:tracePt t="26057" x="4064000" y="1111250"/>
          <p14:tracePt t="26066" x="4051300" y="1104900"/>
          <p14:tracePt t="26082" x="4019550" y="1085850"/>
          <p14:tracePt t="26099" x="3981450" y="1073150"/>
          <p14:tracePt t="26116" x="3930650" y="1066800"/>
          <p14:tracePt t="26132" x="3898900" y="1066800"/>
          <p14:tracePt t="26149" x="3873500" y="1066800"/>
          <p14:tracePt t="26166" x="3854450" y="1066800"/>
          <p14:tracePt t="26182" x="3848100" y="1066800"/>
          <p14:tracePt t="26199" x="3841750" y="1066800"/>
          <p14:tracePt t="26225" x="3822700" y="1066800"/>
          <p14:tracePt t="26240" x="3803650" y="1066800"/>
          <p14:tracePt t="26249" x="3771900" y="1066800"/>
          <p14:tracePt t="26265" x="3676650" y="1066800"/>
          <p14:tracePt t="26282" x="3479800" y="1066800"/>
          <p14:tracePt t="26299" x="3244850" y="1066800"/>
          <p14:tracePt t="26315" x="3003550" y="1066800"/>
          <p14:tracePt t="26332" x="2774950" y="1066800"/>
          <p14:tracePt t="26349" x="2609850" y="1066800"/>
          <p14:tracePt t="26366" x="2482850" y="1066800"/>
          <p14:tracePt t="26382" x="2362200" y="1066800"/>
          <p14:tracePt t="26399" x="2241550" y="1066800"/>
          <p14:tracePt t="26416" x="2133600" y="1066800"/>
          <p14:tracePt t="26433" x="2000250" y="1066800"/>
          <p14:tracePt t="26449" x="1911350" y="1066800"/>
          <p14:tracePt t="26465" x="1822450" y="1066800"/>
          <p14:tracePt t="26482" x="1746250" y="1066800"/>
          <p14:tracePt t="26499" x="1708150" y="1066800"/>
          <p14:tracePt t="26689" x="1727200" y="1066800"/>
          <p14:tracePt t="26701" x="1778000" y="1066800"/>
          <p14:tracePt t="26716" x="1898650" y="1066800"/>
          <p14:tracePt t="26732" x="2038350" y="1066800"/>
          <p14:tracePt t="26749" x="2209800" y="1066800"/>
          <p14:tracePt t="26765" x="2406650" y="1066800"/>
          <p14:tracePt t="26782" x="2578100" y="1066800"/>
          <p14:tracePt t="26799" x="2705100" y="1066800"/>
          <p14:tracePt t="26816" x="2806700" y="1066800"/>
          <p14:tracePt t="26832" x="2901950" y="1066800"/>
          <p14:tracePt t="26849" x="2997200" y="1066800"/>
          <p14:tracePt t="26865" x="3054350" y="1066800"/>
          <p14:tracePt t="26882" x="3111500" y="1060450"/>
          <p14:tracePt t="26899" x="3194050" y="1047750"/>
          <p14:tracePt t="26916" x="3314700" y="1041400"/>
          <p14:tracePt t="26932" x="3448050" y="1041400"/>
          <p14:tracePt t="26949" x="3587750" y="1041400"/>
          <p14:tracePt t="26966" x="3676650" y="1041400"/>
          <p14:tracePt t="26983" x="3746500" y="1047750"/>
          <p14:tracePt t="26999" x="3771900" y="1054100"/>
          <p14:tracePt t="27289" x="3771900" y="1060450"/>
          <p14:tracePt t="27449" x="3771900" y="1066800"/>
          <p14:tracePt t="27481" x="3771900" y="1073150"/>
          <p14:tracePt t="27497" x="3771900" y="1079500"/>
          <p14:tracePt t="27505" x="3765550" y="1085850"/>
          <p14:tracePt t="27516" x="3765550" y="1098550"/>
          <p14:tracePt t="27532" x="3759200" y="1130300"/>
          <p14:tracePt t="27549" x="3759200" y="1155700"/>
          <p14:tracePt t="27777" x="3752850" y="1162050"/>
          <p14:tracePt t="27785" x="3740150" y="1162050"/>
          <p14:tracePt t="27793" x="3733800" y="1155700"/>
          <p14:tracePt t="27849" x="3733800" y="1168400"/>
          <p14:tracePt t="27857" x="3733800" y="1181100"/>
          <p14:tracePt t="27866" x="3746500" y="1193800"/>
          <p14:tracePt t="27883" x="3759200" y="1225550"/>
          <p14:tracePt t="27899" x="3778250" y="1244600"/>
          <p14:tracePt t="27916" x="3778250" y="1257300"/>
          <p14:tracePt t="27933" x="3778250" y="1263650"/>
          <p14:tracePt t="27953" x="3778250" y="1282700"/>
          <p14:tracePt t="27969" x="3771900" y="1282700"/>
          <p14:tracePt t="31298" x="3765550" y="1289050"/>
          <p14:tracePt t="31306" x="3714750" y="1301750"/>
          <p14:tracePt t="31317" x="3657600" y="1327150"/>
          <p14:tracePt t="31334" x="3524250" y="1403350"/>
          <p14:tracePt t="31350" x="3416300" y="1485900"/>
          <p14:tracePt t="31367" x="3308350" y="1568450"/>
          <p14:tracePt t="31384" x="3219450" y="1651000"/>
          <p14:tracePt t="31400" x="3117850" y="1733550"/>
          <p14:tracePt t="31417" x="3067050" y="1784350"/>
          <p14:tracePt t="31418" x="3041650" y="1816100"/>
          <p14:tracePt t="31434" x="2978150" y="1873250"/>
          <p14:tracePt t="31450" x="2921000" y="1924050"/>
          <p14:tracePt t="31467" x="2844800" y="1974850"/>
          <p14:tracePt t="31484" x="2743200" y="2051050"/>
          <p14:tracePt t="31500" x="2647950" y="2101850"/>
          <p14:tracePt t="31517" x="2546350" y="2146300"/>
          <p14:tracePt t="31534" x="2508250" y="2165350"/>
          <p14:tracePt t="31550" x="2470150" y="2184400"/>
          <p14:tracePt t="31578" x="2457450" y="2184400"/>
          <p14:tracePt t="31594" x="2451100" y="2190750"/>
          <p14:tracePt t="31610" x="2425700" y="2190750"/>
          <p14:tracePt t="31618" x="2400300" y="2190750"/>
          <p14:tracePt t="31634" x="2336800" y="2190750"/>
          <p14:tracePt t="31650" x="2273300" y="2190750"/>
          <p14:tracePt t="31667" x="2197100" y="2184400"/>
          <p14:tracePt t="31684" x="2146300" y="2171700"/>
          <p14:tracePt t="31700" x="2095500" y="2139950"/>
          <p14:tracePt t="31717" x="2089150" y="2133600"/>
          <p14:tracePt t="31734" x="2076450" y="2127250"/>
          <p14:tracePt t="31750" x="2063750" y="2108200"/>
          <p14:tracePt t="31767" x="2044700" y="2089150"/>
          <p14:tracePt t="31784" x="2025650" y="2063750"/>
          <p14:tracePt t="31800" x="2000250" y="2044700"/>
          <p14:tracePt t="31817" x="1974850" y="2012950"/>
          <p14:tracePt t="31834" x="1974850" y="1993900"/>
          <p14:tracePt t="31850" x="1974850" y="1981200"/>
          <p14:tracePt t="31874" x="1974850" y="1968500"/>
          <p14:tracePt t="31906" x="1974850" y="1955800"/>
          <p14:tracePt t="32002" x="1955800" y="1955800"/>
          <p14:tracePt t="32010" x="1943100" y="1955800"/>
          <p14:tracePt t="32018" x="1930400" y="1955800"/>
          <p14:tracePt t="32034" x="1892300" y="1949450"/>
          <p14:tracePt t="32050" x="1866900" y="1930400"/>
          <p14:tracePt t="32106" x="1866900" y="1924050"/>
          <p14:tracePt t="33899" x="1866900" y="1917700"/>
          <p14:tracePt t="33923" x="1866900" y="1911350"/>
          <p14:tracePt t="33947" x="1866900" y="1905000"/>
          <p14:tracePt t="33963" x="1860550" y="1898650"/>
          <p14:tracePt t="33987" x="1860550" y="1892300"/>
          <p14:tracePt t="34003" x="1854200" y="1885950"/>
          <p14:tracePt t="34051" x="1854200" y="1879600"/>
          <p14:tracePt t="34067" x="1847850" y="1879600"/>
          <p14:tracePt t="34123" x="1841500" y="1873250"/>
          <p14:tracePt t="34515" x="1847850" y="1873250"/>
          <p14:tracePt t="34523" x="1860550" y="1873250"/>
          <p14:tracePt t="34534" x="1879600" y="1873250"/>
          <p14:tracePt t="34551" x="1936750" y="1873250"/>
          <p14:tracePt t="34568" x="1981200" y="1873250"/>
          <p14:tracePt t="34584" x="2025650" y="1873250"/>
          <p14:tracePt t="34601" x="2051050" y="1873250"/>
          <p14:tracePt t="34618" x="2082800" y="1873250"/>
          <p14:tracePt t="34619" x="2095500" y="1873250"/>
          <p14:tracePt t="34634" x="2127250" y="1873250"/>
          <p14:tracePt t="34651" x="2159000" y="1873250"/>
          <p14:tracePt t="34668" x="2190750" y="1873250"/>
          <p14:tracePt t="34684" x="2216150" y="1873250"/>
          <p14:tracePt t="34701" x="2235200" y="1873250"/>
          <p14:tracePt t="34718" x="2266950" y="1873250"/>
          <p14:tracePt t="34734" x="2292350" y="1873250"/>
          <p14:tracePt t="34751" x="2317750" y="1873250"/>
          <p14:tracePt t="34768" x="2355850" y="1873250"/>
          <p14:tracePt t="34784" x="2368550" y="1873250"/>
          <p14:tracePt t="34801" x="2374900" y="1873250"/>
          <p14:tracePt t="34818" x="2381250" y="1873250"/>
          <p14:tracePt t="35123" x="2387600" y="1873250"/>
          <p14:tracePt t="35299" x="2400300" y="1873250"/>
          <p14:tracePt t="35315" x="2419350" y="1873250"/>
          <p14:tracePt t="35323" x="2444750" y="1873250"/>
          <p14:tracePt t="35334" x="2463800" y="1873250"/>
          <p14:tracePt t="35351" x="2508250" y="1873250"/>
          <p14:tracePt t="35368" x="2527300" y="1873250"/>
          <p14:tracePt t="35385" x="2552700" y="1873250"/>
          <p14:tracePt t="35401" x="2578100" y="1873250"/>
          <p14:tracePt t="35418" x="2597150" y="1860550"/>
          <p14:tracePt t="35435" x="2628900" y="1860550"/>
          <p14:tracePt t="35451" x="2641600" y="1860550"/>
          <p14:tracePt t="35468" x="2660650" y="1860550"/>
          <p14:tracePt t="35485" x="2679700" y="1860550"/>
          <p14:tracePt t="35501" x="2705100" y="1854200"/>
          <p14:tracePt t="35518" x="2743200" y="1854200"/>
          <p14:tracePt t="35535" x="2768600" y="1847850"/>
          <p14:tracePt t="35551" x="2781300" y="1847850"/>
          <p14:tracePt t="35568" x="2787650" y="1847850"/>
          <p14:tracePt t="35667" x="2794000" y="1847850"/>
          <p14:tracePt t="35699" x="2806700" y="1847850"/>
          <p14:tracePt t="35723" x="2813050" y="1847850"/>
          <p14:tracePt t="35739" x="2819400" y="1847850"/>
          <p14:tracePt t="35755" x="2838450" y="1847850"/>
          <p14:tracePt t="35763" x="2844800" y="1847850"/>
          <p14:tracePt t="35795" x="2857500" y="1847850"/>
          <p14:tracePt t="35811" x="2863850" y="1847850"/>
          <p14:tracePt t="35835" x="2870200" y="1847850"/>
          <p14:tracePt t="35843" x="2882900" y="1847850"/>
          <p14:tracePt t="35859" x="2895600" y="1847850"/>
          <p14:tracePt t="35868" x="2908300" y="1847850"/>
          <p14:tracePt t="35891" x="2914650" y="1847850"/>
          <p14:tracePt t="35901" x="2921000" y="1847850"/>
          <p14:tracePt t="35918" x="2927350" y="1847850"/>
          <p14:tracePt t="35935" x="2940050" y="1847850"/>
          <p14:tracePt t="35951" x="2952750" y="1847850"/>
          <p14:tracePt t="35968" x="2965450" y="1847850"/>
          <p14:tracePt t="35985" x="2978150" y="1854200"/>
          <p14:tracePt t="36001" x="2984500" y="1854200"/>
          <p14:tracePt t="36018" x="2997200" y="1860550"/>
          <p14:tracePt t="36035" x="3003550" y="1860550"/>
          <p14:tracePt t="36051" x="3009900" y="1860550"/>
          <p14:tracePt t="36068" x="3028950" y="1860550"/>
          <p14:tracePt t="36085" x="3041650" y="1860550"/>
          <p14:tracePt t="36101" x="3048000" y="1860550"/>
          <p14:tracePt t="36118" x="3054350" y="1860550"/>
          <p14:tracePt t="36135" x="3060700" y="1860550"/>
          <p14:tracePt t="36151" x="3067050" y="1866900"/>
          <p14:tracePt t="36168" x="3073400" y="1866900"/>
          <p14:tracePt t="36185" x="3098800" y="1866900"/>
          <p14:tracePt t="36201" x="3117850" y="1866900"/>
          <p14:tracePt t="36218" x="3162300" y="1866900"/>
          <p14:tracePt t="36235" x="3257550" y="1866900"/>
          <p14:tracePt t="36251" x="3346450" y="1866900"/>
          <p14:tracePt t="36268" x="3416300" y="1866900"/>
          <p14:tracePt t="36284" x="3454400" y="1866900"/>
          <p14:tracePt t="36301" x="3486150" y="1866900"/>
          <p14:tracePt t="36318" x="3492500" y="1866900"/>
          <p14:tracePt t="36339" x="3511550" y="1860550"/>
          <p14:tracePt t="36351" x="3517900" y="1860550"/>
          <p14:tracePt t="36368" x="3524250" y="1860550"/>
          <p14:tracePt t="36385" x="3536950" y="1860550"/>
          <p14:tracePt t="36401" x="3543300" y="1854200"/>
          <p14:tracePt t="36418" x="3549650" y="1854200"/>
          <p14:tracePt t="36435" x="3556000" y="1854200"/>
          <p14:tracePt t="36587" x="3562350" y="1847850"/>
          <p14:tracePt t="36595" x="3568700" y="1847850"/>
          <p14:tracePt t="36611" x="3587750" y="1847850"/>
          <p14:tracePt t="36619" x="3594100" y="1847850"/>
          <p14:tracePt t="36635" x="3619500" y="1847850"/>
          <p14:tracePt t="36651" x="3644900" y="1847850"/>
          <p14:tracePt t="36668" x="3689350" y="1847850"/>
          <p14:tracePt t="36685" x="3721100" y="1847850"/>
          <p14:tracePt t="36701" x="3759200" y="1847850"/>
          <p14:tracePt t="36718" x="3765550" y="1847850"/>
          <p14:tracePt t="36735" x="3790950" y="1847850"/>
          <p14:tracePt t="36751" x="3822700" y="1847850"/>
          <p14:tracePt t="36768" x="3848100" y="1841500"/>
          <p14:tracePt t="36785" x="3879850" y="1835150"/>
          <p14:tracePt t="36801" x="3892550" y="1835150"/>
          <p14:tracePt t="36818" x="3917950" y="1828800"/>
          <p14:tracePt t="36835" x="3924300" y="1828800"/>
          <p14:tracePt t="36851" x="3937000" y="1828800"/>
          <p14:tracePt t="36868" x="3956050" y="1828800"/>
          <p14:tracePt t="36885" x="3962400" y="1828800"/>
          <p14:tracePt t="36901" x="3975100" y="1828800"/>
          <p14:tracePt t="36918" x="3994150" y="1828800"/>
          <p14:tracePt t="36935" x="4019550" y="1828800"/>
          <p14:tracePt t="36951" x="4057650" y="1828800"/>
          <p14:tracePt t="36968" x="4089400" y="1828800"/>
          <p14:tracePt t="36985" x="4146550" y="1828800"/>
          <p14:tracePt t="37001" x="4203700" y="1828800"/>
          <p14:tracePt t="37018" x="4267200" y="1835150"/>
          <p14:tracePt t="37035" x="4305300" y="1841500"/>
          <p14:tracePt t="37035" x="4324350" y="1841500"/>
          <p14:tracePt t="37051" x="4330700" y="1841500"/>
          <p14:tracePt t="37075" x="4337050" y="1841500"/>
          <p14:tracePt t="37107" x="4349750" y="1841500"/>
          <p14:tracePt t="37139" x="4356100" y="1841500"/>
          <p14:tracePt t="37163" x="4362450" y="1841500"/>
          <p14:tracePt t="37171" x="4368800" y="1841500"/>
          <p14:tracePt t="37179" x="4375150" y="1841500"/>
          <p14:tracePt t="37187" x="4387850" y="1847850"/>
          <p14:tracePt t="37201" x="4400550" y="1854200"/>
          <p14:tracePt t="37218" x="4425950" y="1854200"/>
          <p14:tracePt t="37235" x="4445000" y="1860550"/>
          <p14:tracePt t="37235" x="4451350" y="1860550"/>
          <p14:tracePt t="37251" x="4464050" y="1860550"/>
          <p14:tracePt t="37268" x="4483100" y="1860550"/>
          <p14:tracePt t="37285" x="4508500" y="1860550"/>
          <p14:tracePt t="37302" x="4533900" y="1860550"/>
          <p14:tracePt t="37318" x="4559300" y="1860550"/>
          <p14:tracePt t="37335" x="4572000" y="1860550"/>
          <p14:tracePt t="37351" x="4578350" y="1860550"/>
          <p14:tracePt t="37368" x="4584700" y="1860550"/>
          <p14:tracePt t="37385" x="4591050" y="1860550"/>
          <p14:tracePt t="37402" x="4597400" y="1860550"/>
          <p14:tracePt t="37451" x="4603750" y="1860550"/>
          <p14:tracePt t="37460" x="4610100" y="1860550"/>
          <p14:tracePt t="37475" x="4616450" y="1860550"/>
          <p14:tracePt t="37500" x="4622800" y="1860550"/>
          <p14:tracePt t="37507" x="4629150" y="1860550"/>
          <p14:tracePt t="37539" x="4635500" y="1860550"/>
          <p14:tracePt t="37563" x="4635500" y="1854200"/>
          <p14:tracePt t="37651" x="4641850" y="1854200"/>
          <p14:tracePt t="37859" x="4654550" y="1854200"/>
          <p14:tracePt t="37868" x="4686300" y="1854200"/>
          <p14:tracePt t="37875" x="4699000" y="1854200"/>
          <p14:tracePt t="37885" x="4724400" y="1854200"/>
          <p14:tracePt t="37902" x="4781550" y="1854200"/>
          <p14:tracePt t="37918" x="4819650" y="1854200"/>
          <p14:tracePt t="37935" x="4845050" y="1854200"/>
          <p14:tracePt t="37952" x="4889500" y="1854200"/>
          <p14:tracePt t="37968" x="4933950" y="1860550"/>
          <p14:tracePt t="37985" x="5003800" y="1860550"/>
          <p14:tracePt t="38002" x="5060950" y="1860550"/>
          <p14:tracePt t="38018" x="5099050" y="1860550"/>
          <p14:tracePt t="38019" x="5118100" y="1860550"/>
          <p14:tracePt t="38035" x="5143500" y="1860550"/>
          <p14:tracePt t="38052" x="5162550" y="1860550"/>
          <p14:tracePt t="38068" x="5175250" y="1847850"/>
          <p14:tracePt t="38085" x="5181600" y="1847850"/>
          <p14:tracePt t="38102" x="5194300" y="1841500"/>
          <p14:tracePt t="38118" x="5207000" y="1835150"/>
          <p14:tracePt t="38140" x="5219700" y="1835150"/>
          <p14:tracePt t="38152" x="5226050" y="1835150"/>
          <p14:tracePt t="38168" x="5245100" y="1835150"/>
          <p14:tracePt t="38185" x="5257800" y="1841500"/>
          <p14:tracePt t="38202" x="5276850" y="1847850"/>
          <p14:tracePt t="38218" x="5302250" y="1847850"/>
          <p14:tracePt t="38235" x="5359400" y="1847850"/>
          <p14:tracePt t="38252" x="5372100" y="1847850"/>
          <p14:tracePt t="38268" x="5378450" y="1847850"/>
          <p14:tracePt t="38292" x="5384800" y="1847850"/>
          <p14:tracePt t="38302" x="5391150" y="1847850"/>
          <p14:tracePt t="38319" x="5403850" y="1847850"/>
          <p14:tracePt t="38335" x="5410200" y="1847850"/>
          <p14:tracePt t="38404" x="5416550" y="1847850"/>
          <p14:tracePt t="38420" x="5429250" y="1847850"/>
          <p14:tracePt t="38428" x="5435600" y="1854200"/>
          <p14:tracePt t="38436" x="5441950" y="1860550"/>
          <p14:tracePt t="38452" x="5454650" y="1860550"/>
          <p14:tracePt t="38469" x="5467350" y="1860550"/>
          <p14:tracePt t="38485" x="5480050" y="1860550"/>
          <p14:tracePt t="38502" x="5499100" y="1860550"/>
          <p14:tracePt t="38519" x="5537200" y="1866900"/>
          <p14:tracePt t="38535" x="5568950" y="1866900"/>
          <p14:tracePt t="38552" x="5600700" y="1866900"/>
          <p14:tracePt t="38568" x="5613400" y="1866900"/>
          <p14:tracePt t="38585" x="5626100" y="1866900"/>
          <p14:tracePt t="38602" x="5645150" y="1866900"/>
          <p14:tracePt t="38619" x="5651500" y="1873250"/>
          <p14:tracePt t="38635" x="5676900" y="1873250"/>
          <p14:tracePt t="38652" x="5689600" y="1885950"/>
          <p14:tracePt t="38669" x="5708650" y="1885950"/>
          <p14:tracePt t="38685" x="5727700" y="1892300"/>
          <p14:tracePt t="38708" x="5740400" y="1892300"/>
          <p14:tracePt t="38719" x="5746750" y="1892300"/>
          <p14:tracePt t="38736" x="5778500" y="1898650"/>
          <p14:tracePt t="38752" x="5797550" y="1898650"/>
          <p14:tracePt t="38769" x="5810250" y="1911350"/>
          <p14:tracePt t="38785" x="5822950" y="1911350"/>
          <p14:tracePt t="38802" x="5835650" y="1917700"/>
          <p14:tracePt t="38819" x="5867400" y="1924050"/>
          <p14:tracePt t="38819" x="5880100" y="1924050"/>
          <p14:tracePt t="38835" x="5918200" y="1943100"/>
          <p14:tracePt t="38852" x="5975350" y="1949450"/>
          <p14:tracePt t="38869" x="6007100" y="1955800"/>
          <p14:tracePt t="38885" x="6019800" y="1968500"/>
          <p14:tracePt t="38932" x="6026150" y="1968500"/>
          <p14:tracePt t="38940" x="6032500" y="1968500"/>
          <p14:tracePt t="38952" x="6038850" y="1968500"/>
          <p14:tracePt t="38969" x="6057900" y="1974850"/>
          <p14:tracePt t="38985" x="6089650" y="1981200"/>
          <p14:tracePt t="39002" x="6115050" y="1981200"/>
          <p14:tracePt t="39018" x="6165850" y="1987550"/>
          <p14:tracePt t="39035" x="6242050" y="1987550"/>
          <p14:tracePt t="39052" x="6267450" y="1987550"/>
          <p14:tracePt t="39069" x="6280150" y="1987550"/>
          <p14:tracePt t="39086" x="6286500" y="1987550"/>
          <p14:tracePt t="39102" x="6292850" y="1987550"/>
          <p14:tracePt t="39119" x="6305550" y="1987550"/>
          <p14:tracePt t="39135" x="6324600" y="1987550"/>
          <p14:tracePt t="39152" x="6337300" y="1974850"/>
          <p14:tracePt t="39169" x="6343650" y="1974850"/>
          <p14:tracePt t="39188" x="6350000" y="1974850"/>
          <p14:tracePt t="39212" x="6324600" y="1968500"/>
          <p14:tracePt t="39220" x="6261100" y="1949450"/>
          <p14:tracePt t="39235" x="6254750" y="1949450"/>
          <p14:tracePt t="39532" x="6261100" y="1930400"/>
          <p14:tracePt t="39540" x="6286500" y="1905000"/>
          <p14:tracePt t="39552" x="6299200" y="1898650"/>
          <p14:tracePt t="39569" x="6324600" y="1885950"/>
          <p14:tracePt t="39586" x="6343650" y="1866900"/>
          <p14:tracePt t="39602" x="6350000" y="1860550"/>
          <p14:tracePt t="39619" x="6369050" y="1841500"/>
          <p14:tracePt t="39636" x="6375400" y="1835150"/>
          <p14:tracePt t="39652" x="6388100" y="1822450"/>
          <p14:tracePt t="39669" x="6394450" y="1822450"/>
          <p14:tracePt t="39692" x="6394450" y="1816100"/>
          <p14:tracePt t="39708" x="6407150" y="1816100"/>
          <p14:tracePt t="39719" x="6413500" y="1809750"/>
          <p14:tracePt t="39736" x="6419850" y="1803400"/>
          <p14:tracePt t="39752" x="6432550" y="1803400"/>
          <p14:tracePt t="39769" x="6438900" y="1803400"/>
          <p14:tracePt t="39884" x="6445250" y="1803400"/>
          <p14:tracePt t="39900" x="6451600" y="1803400"/>
          <p14:tracePt t="39908" x="6470650" y="1803400"/>
          <p14:tracePt t="39919" x="6502400" y="1803400"/>
          <p14:tracePt t="39936" x="6559550" y="1803400"/>
          <p14:tracePt t="39952" x="6629400" y="1809750"/>
          <p14:tracePt t="39969" x="6692900" y="1816100"/>
          <p14:tracePt t="39986" x="6731000" y="1816100"/>
          <p14:tracePt t="40002" x="6775450" y="1816100"/>
          <p14:tracePt t="40019" x="6800850" y="1816100"/>
          <p14:tracePt t="40035" x="6845300" y="1816100"/>
          <p14:tracePt t="40036" x="6864350" y="1816100"/>
          <p14:tracePt t="40052" x="6921500" y="1816100"/>
          <p14:tracePt t="40069" x="6959600" y="1816100"/>
          <p14:tracePt t="40085" x="6985000" y="1816100"/>
          <p14:tracePt t="40102" x="6997700" y="1816100"/>
          <p14:tracePt t="40119" x="7023100" y="1816100"/>
          <p14:tracePt t="40136" x="7042150" y="1816100"/>
          <p14:tracePt t="40152" x="7073900" y="1816100"/>
          <p14:tracePt t="40169" x="7105650" y="1816100"/>
          <p14:tracePt t="40186" x="7143750" y="1816100"/>
          <p14:tracePt t="40202" x="7175500" y="1822450"/>
          <p14:tracePt t="40219" x="7194550" y="1835150"/>
          <p14:tracePt t="40236" x="7213600" y="1835150"/>
          <p14:tracePt t="40252" x="7226300" y="1835150"/>
          <p14:tracePt t="40372" x="7219950" y="1835150"/>
          <p14:tracePt t="40380" x="7143750" y="1835150"/>
          <p14:tracePt t="40388" x="7035800" y="1835150"/>
          <p14:tracePt t="40402" x="6889750" y="1835150"/>
          <p14:tracePt t="40419" x="6400800" y="1835150"/>
          <p14:tracePt t="40420" x="6159500" y="1835150"/>
          <p14:tracePt t="40436" x="5626100" y="1835150"/>
          <p14:tracePt t="40452" x="5143500" y="1835150"/>
          <p14:tracePt t="40469" x="4654550" y="1835150"/>
          <p14:tracePt t="40486" x="4102100" y="1898650"/>
          <p14:tracePt t="40503" x="3594100" y="1968500"/>
          <p14:tracePt t="40519" x="3340100" y="2000250"/>
          <p14:tracePt t="40536" x="3149600" y="2032000"/>
          <p14:tracePt t="40552" x="3054350" y="2044700"/>
          <p14:tracePt t="40569" x="2978150" y="2063750"/>
          <p14:tracePt t="40586" x="2927350" y="2063750"/>
          <p14:tracePt t="40602" x="2870200" y="2070100"/>
          <p14:tracePt t="40619" x="2730500" y="2076450"/>
          <p14:tracePt t="40636" x="2451100" y="2076450"/>
          <p14:tracePt t="40652" x="2222500" y="2076450"/>
          <p14:tracePt t="40669" x="2051050" y="2076450"/>
          <p14:tracePt t="40686" x="1955800" y="2095500"/>
          <p14:tracePt t="40702" x="1936750" y="2101850"/>
          <p14:tracePt t="40719" x="1924050" y="2101850"/>
          <p14:tracePt t="40736" x="1917700" y="2108200"/>
          <p14:tracePt t="40752" x="1892300" y="2120900"/>
          <p14:tracePt t="40769" x="1879600" y="2127250"/>
          <p14:tracePt t="40786" x="1860550" y="2133600"/>
          <p14:tracePt t="40802" x="1828800" y="2139950"/>
          <p14:tracePt t="40819" x="1816100" y="2146300"/>
          <p14:tracePt t="40836" x="1809750" y="2152650"/>
          <p14:tracePt t="40852" x="1797050" y="2152650"/>
          <p14:tracePt t="40869" x="1790700" y="2159000"/>
          <p14:tracePt t="41077" x="1797050" y="2159000"/>
          <p14:tracePt t="41084" x="1809750" y="2171700"/>
          <p14:tracePt t="41100" x="1816100" y="2171700"/>
          <p14:tracePt t="41108" x="1828800" y="2171700"/>
          <p14:tracePt t="41119" x="1841500" y="2178050"/>
          <p14:tracePt t="41136" x="1898650" y="2184400"/>
          <p14:tracePt t="41153" x="1955800" y="2184400"/>
          <p14:tracePt t="41169" x="2006600" y="2184400"/>
          <p14:tracePt t="41186" x="2057400" y="2184400"/>
          <p14:tracePt t="41203" x="2063750" y="2184400"/>
          <p14:tracePt t="41219" x="2076450" y="2184400"/>
          <p14:tracePt t="42381" x="2082800" y="2184400"/>
          <p14:tracePt t="42397" x="2089150" y="2184400"/>
          <p14:tracePt t="42405" x="2101850" y="2184400"/>
          <p14:tracePt t="42421" x="2108200" y="2184400"/>
          <p14:tracePt t="42428" x="2127250" y="2184400"/>
          <p14:tracePt t="42445" x="2139950" y="2184400"/>
          <p14:tracePt t="42453" x="2159000" y="2184400"/>
          <p14:tracePt t="42469" x="2184400" y="2184400"/>
          <p14:tracePt t="42486" x="2216150" y="2184400"/>
          <p14:tracePt t="42503" x="2266950" y="2184400"/>
          <p14:tracePt t="42519" x="2336800" y="2184400"/>
          <p14:tracePt t="42536" x="2425700" y="2184400"/>
          <p14:tracePt t="42553" x="2514600" y="2184400"/>
          <p14:tracePt t="42569" x="2609850" y="2184400"/>
          <p14:tracePt t="42586" x="2717800" y="2184400"/>
          <p14:tracePt t="42603" x="2851150" y="2184400"/>
          <p14:tracePt t="42620" x="2978150" y="2184400"/>
          <p14:tracePt t="42636" x="3187700" y="2184400"/>
          <p14:tracePt t="42653" x="3295650" y="2184400"/>
          <p14:tracePt t="42669" x="3365500" y="2184400"/>
          <p14:tracePt t="42686" x="3409950" y="2184400"/>
          <p14:tracePt t="42703" x="3429000" y="2184400"/>
          <p14:tracePt t="42719" x="3448050" y="2184400"/>
          <p14:tracePt t="42749" x="3454400" y="2184400"/>
          <p14:tracePt t="43517" x="3473450" y="2184400"/>
          <p14:tracePt t="43525" x="3479800" y="2184400"/>
          <p14:tracePt t="43536" x="3492500" y="2184400"/>
          <p14:tracePt t="43553" x="3524250" y="2184400"/>
          <p14:tracePt t="43570" x="3530600" y="2184400"/>
          <p14:tracePt t="43586" x="3556000" y="2184400"/>
          <p14:tracePt t="43603" x="3568700" y="2184400"/>
          <p14:tracePt t="43620" x="3581400" y="2190750"/>
          <p14:tracePt t="43621" x="3587750" y="2190750"/>
          <p14:tracePt t="43637" x="3594100" y="2190750"/>
          <p14:tracePt t="43773" x="3600450" y="2190750"/>
          <p14:tracePt t="50822" x="3606800" y="2190750"/>
          <p14:tracePt t="50830" x="3600450" y="2197100"/>
          <p14:tracePt t="50894" x="3613150" y="2190750"/>
          <p14:tracePt t="50902" x="3644900" y="2171700"/>
          <p14:tracePt t="50910" x="3657600" y="2165350"/>
          <p14:tracePt t="50921" x="3676650" y="2159000"/>
          <p14:tracePt t="50938" x="3702050" y="2146300"/>
          <p14:tracePt t="50955" x="3708400" y="2139950"/>
          <p14:tracePt t="50972" x="3721100" y="2133600"/>
          <p14:tracePt t="50988" x="3727450" y="2127250"/>
          <p14:tracePt t="51231" x="3733800" y="2127250"/>
          <p14:tracePt t="51271" x="3740150" y="2120900"/>
          <p14:tracePt t="51727" x="3733800" y="2127250"/>
          <p14:tracePt t="51735" x="3695700" y="2146300"/>
          <p14:tracePt t="51743" x="3632200" y="2159000"/>
          <p14:tracePt t="51755" x="3575050" y="2190750"/>
          <p14:tracePt t="51772" x="3397250" y="2209800"/>
          <p14:tracePt t="51788" x="3213100" y="2254250"/>
          <p14:tracePt t="51805" x="3041650" y="2330450"/>
          <p14:tracePt t="51822" x="2914650" y="2406650"/>
          <p14:tracePt t="51838" x="2743200" y="2533650"/>
          <p14:tracePt t="51855" x="2667000" y="2609850"/>
          <p14:tracePt t="51872" x="2603500" y="2667000"/>
          <p14:tracePt t="51888" x="2559050" y="2711450"/>
          <p14:tracePt t="51905" x="2514600" y="2762250"/>
          <p14:tracePt t="51922" x="2470150" y="2794000"/>
          <p14:tracePt t="51938" x="2432050" y="2825750"/>
          <p14:tracePt t="51955" x="2374900" y="2851150"/>
          <p14:tracePt t="51972" x="2298700" y="2882900"/>
          <p14:tracePt t="51988" x="2266950" y="2895600"/>
          <p14:tracePt t="52005" x="2235200" y="2901950"/>
          <p14:tracePt t="52022" x="2209800" y="2908300"/>
          <p14:tracePt t="52038" x="2184400" y="2914650"/>
          <p14:tracePt t="52055" x="2165350" y="2914650"/>
          <p14:tracePt t="52072" x="2152650" y="2921000"/>
          <p14:tracePt t="52088" x="2120900" y="2921000"/>
          <p14:tracePt t="52105" x="2076450" y="2921000"/>
          <p14:tracePt t="52122" x="2032000" y="2921000"/>
          <p14:tracePt t="52138" x="1981200" y="2921000"/>
          <p14:tracePt t="52155" x="1955800" y="2921000"/>
          <p14:tracePt t="52172" x="1943100" y="2921000"/>
          <p14:tracePt t="52188" x="1930400" y="2921000"/>
          <p14:tracePt t="52205" x="1924050" y="2921000"/>
          <p14:tracePt t="52255" x="1924050" y="2914650"/>
          <p14:tracePt t="52271" x="1924050" y="2908300"/>
          <p14:tracePt t="52287" x="1924050" y="2895600"/>
          <p14:tracePt t="52311" x="1924050" y="2889250"/>
          <p14:tracePt t="52327" x="1930400" y="2889250"/>
          <p14:tracePt t="52335" x="1936750" y="2889250"/>
          <p14:tracePt t="52343" x="1955800" y="2889250"/>
          <p14:tracePt t="52355" x="1981200" y="2889250"/>
          <p14:tracePt t="52372" x="2038350" y="2889250"/>
          <p14:tracePt t="52389" x="2108200" y="2889250"/>
          <p14:tracePt t="52405" x="2209800" y="2889250"/>
          <p14:tracePt t="52422" x="2311400" y="2889250"/>
          <p14:tracePt t="52423" x="2343150" y="2889250"/>
          <p14:tracePt t="52439" x="2419350" y="2889250"/>
          <p14:tracePt t="52455" x="2470150" y="2889250"/>
          <p14:tracePt t="52472" x="2501900" y="2889250"/>
          <p14:tracePt t="52488" x="2527300" y="2889250"/>
          <p14:tracePt t="52505" x="2533650" y="2889250"/>
          <p14:tracePt t="52524" x="2546350" y="2889250"/>
          <p14:tracePt t="52543" x="2552700" y="2889250"/>
          <p14:tracePt t="52555" x="2559050" y="2889250"/>
          <p14:tracePt t="52572" x="2584450" y="2889250"/>
          <p14:tracePt t="52588" x="2609850" y="2889250"/>
          <p14:tracePt t="52879" x="2641600" y="2889250"/>
          <p14:tracePt t="52887" x="2717800" y="2889250"/>
          <p14:tracePt t="52895" x="2800350" y="2889250"/>
          <p14:tracePt t="52905" x="2895600" y="2889250"/>
          <p14:tracePt t="52922" x="3073400" y="2889250"/>
          <p14:tracePt t="52938" x="3168650" y="2889250"/>
          <p14:tracePt t="52955" x="3213100" y="2889250"/>
          <p14:tracePt t="52972" x="3244850" y="2889250"/>
          <p14:tracePt t="52988" x="3282950" y="2889250"/>
          <p14:tracePt t="53005" x="3295650" y="2889250"/>
          <p14:tracePt t="53022" x="3308350" y="2889250"/>
          <p14:tracePt t="53039" x="3327400" y="2889250"/>
          <p14:tracePt t="53055" x="3340100" y="2889250"/>
          <p14:tracePt t="53072" x="3352800" y="2889250"/>
          <p14:tracePt t="53089" x="3359150" y="2882900"/>
          <p14:tracePt t="53127" x="3365500" y="2882900"/>
          <p14:tracePt t="53183" x="3378200" y="2882900"/>
          <p14:tracePt t="53191" x="3390900" y="2876550"/>
          <p14:tracePt t="53199" x="3390900" y="2870200"/>
          <p14:tracePt t="53223" x="3409950" y="2863850"/>
          <p14:tracePt t="53231" x="3416300" y="2863850"/>
          <p14:tracePt t="53239" x="3429000" y="2857500"/>
          <p14:tracePt t="53255" x="3467100" y="2838450"/>
          <p14:tracePt t="53272" x="3486150" y="2825750"/>
          <p14:tracePt t="53289" x="3505200" y="2813050"/>
          <p14:tracePt t="53423" x="3511550" y="2806700"/>
          <p14:tracePt t="53431" x="3517900" y="2800350"/>
          <p14:tracePt t="53439" x="3530600" y="2787650"/>
          <p14:tracePt t="53455" x="3549650" y="2781300"/>
          <p14:tracePt t="53472" x="3562350" y="2768600"/>
          <p14:tracePt t="53489" x="3600450" y="2762250"/>
          <p14:tracePt t="53505" x="3625850" y="2755900"/>
          <p14:tracePt t="53522" x="3663950" y="2755900"/>
          <p14:tracePt t="53539" x="3702050" y="2755900"/>
          <p14:tracePt t="53555" x="3733800" y="2755900"/>
          <p14:tracePt t="53572" x="3759200" y="2755900"/>
          <p14:tracePt t="53589" x="3784600" y="2755900"/>
          <p14:tracePt t="53605" x="3835400" y="2755900"/>
          <p14:tracePt t="53622" x="3867150" y="2755900"/>
          <p14:tracePt t="53623" x="3886200" y="2755900"/>
          <p14:tracePt t="53639" x="3924300" y="2755900"/>
          <p14:tracePt t="53655" x="3981450" y="2755900"/>
          <p14:tracePt t="53672" x="4025900" y="2755900"/>
          <p14:tracePt t="53689" x="4076700" y="2755900"/>
          <p14:tracePt t="53705" x="4114800" y="2755900"/>
          <p14:tracePt t="53722" x="4159250" y="2755900"/>
          <p14:tracePt t="53739" x="4210050" y="2755900"/>
          <p14:tracePt t="53755" x="4273550" y="2755900"/>
          <p14:tracePt t="53772" x="4330700" y="2755900"/>
          <p14:tracePt t="53789" x="4387850" y="2755900"/>
          <p14:tracePt t="53805" x="4445000" y="2755900"/>
          <p14:tracePt t="53822" x="4483100" y="2755900"/>
          <p14:tracePt t="53839" x="4508500" y="2755900"/>
          <p14:tracePt t="53839" x="4514850" y="2755900"/>
          <p14:tracePt t="54007" x="4533900" y="2755900"/>
          <p14:tracePt t="54016" x="4540250" y="2755900"/>
          <p14:tracePt t="54023" x="4565650" y="2755900"/>
          <p14:tracePt t="54039" x="4622800" y="2755900"/>
          <p14:tracePt t="54055" x="4679950" y="2762250"/>
          <p14:tracePt t="54072" x="4730750" y="2774950"/>
          <p14:tracePt t="54089" x="4781550" y="2787650"/>
          <p14:tracePt t="54106" x="4806950" y="2787650"/>
          <p14:tracePt t="54122" x="4819650" y="2787650"/>
          <p14:tracePt t="54139" x="4832350" y="2787650"/>
          <p14:tracePt t="54156" x="4845050" y="2787650"/>
          <p14:tracePt t="54172" x="4857750" y="2787650"/>
          <p14:tracePt t="54189" x="4870450" y="2787650"/>
          <p14:tracePt t="54206" x="4889500" y="2787650"/>
          <p14:tracePt t="54222" x="4908550" y="2787650"/>
          <p14:tracePt t="54239" x="4914900" y="2794000"/>
          <p14:tracePt t="54287" x="4921250" y="2794000"/>
          <p14:tracePt t="54311" x="4933950" y="2794000"/>
          <p14:tracePt t="54455" x="4940300" y="2794000"/>
          <p14:tracePt t="54463" x="4946650" y="2794000"/>
          <p14:tracePt t="54472" x="4953000" y="2794000"/>
          <p14:tracePt t="54489" x="4972050" y="2794000"/>
          <p14:tracePt t="54506" x="5003800" y="2787650"/>
          <p14:tracePt t="54522" x="5016500" y="2787650"/>
          <p14:tracePt t="54539" x="5048250" y="2781300"/>
          <p14:tracePt t="54555" x="5054600" y="2781300"/>
          <p14:tracePt t="54572" x="5060950" y="2781300"/>
          <p14:tracePt t="54589" x="5073650" y="2781300"/>
          <p14:tracePt t="54606" x="5086350" y="2781300"/>
          <p14:tracePt t="54622" x="5099050" y="2781300"/>
          <p14:tracePt t="54639" x="5118100" y="2781300"/>
          <p14:tracePt t="54655" x="5162550" y="2781300"/>
          <p14:tracePt t="54672" x="5194300" y="2781300"/>
          <p14:tracePt t="54689" x="5226050" y="2781300"/>
          <p14:tracePt t="54705" x="5257800" y="2781300"/>
          <p14:tracePt t="54722" x="5283200" y="2794000"/>
          <p14:tracePt t="54739" x="5327650" y="2806700"/>
          <p14:tracePt t="54755" x="5384800" y="2806700"/>
          <p14:tracePt t="54772" x="5441950" y="2813050"/>
          <p14:tracePt t="54789" x="5518150" y="2825750"/>
          <p14:tracePt t="54805" x="5575300" y="2825750"/>
          <p14:tracePt t="54822" x="5632450" y="2825750"/>
          <p14:tracePt t="54839" x="5695950" y="2825750"/>
          <p14:tracePt t="54856" x="5734050" y="2832100"/>
          <p14:tracePt t="54872" x="5784850" y="2838450"/>
          <p14:tracePt t="54889" x="5797550" y="2838450"/>
          <p14:tracePt t="54906" x="5810250" y="2838450"/>
          <p14:tracePt t="54927" x="5816600" y="2838450"/>
          <p14:tracePt t="54975" x="5822950" y="2838450"/>
          <p14:tracePt t="54991" x="5829300" y="2838450"/>
          <p14:tracePt t="54999" x="5842000" y="2838450"/>
          <p14:tracePt t="55015" x="5854700" y="2838450"/>
          <p14:tracePt t="55023" x="5854700" y="2832100"/>
          <p14:tracePt t="55039" x="5861050" y="2825750"/>
          <p14:tracePt t="55056" x="5873750" y="2819400"/>
          <p14:tracePt t="55072" x="5886450" y="2819400"/>
          <p14:tracePt t="55095" x="5892800" y="2813050"/>
          <p14:tracePt t="55106" x="5899150" y="2806700"/>
          <p14:tracePt t="55127" x="5911850" y="2806700"/>
          <p14:tracePt t="55139" x="5924550" y="2806700"/>
          <p14:tracePt t="55156" x="5943600" y="2806700"/>
          <p14:tracePt t="55172" x="5962650" y="2806700"/>
          <p14:tracePt t="55189" x="5969000" y="2806700"/>
          <p14:tracePt t="55206" x="5988050" y="2800350"/>
          <p14:tracePt t="55232" x="5994400" y="2800350"/>
          <p14:tracePt t="55368" x="6000750" y="2800350"/>
          <p14:tracePt t="55384" x="6007100" y="2800350"/>
          <p14:tracePt t="55392" x="6013450" y="2800350"/>
          <p14:tracePt t="55408" x="6019800" y="2800350"/>
          <p14:tracePt t="55422" x="6026150" y="2800350"/>
          <p14:tracePt t="55439" x="6045200" y="2800350"/>
          <p14:tracePt t="55456" x="6051550" y="2800350"/>
          <p14:tracePt t="55472" x="6070600" y="2800350"/>
          <p14:tracePt t="55489" x="6089650" y="2800350"/>
          <p14:tracePt t="55506" x="6096000" y="2800350"/>
          <p14:tracePt t="55524" x="6115050" y="2800350"/>
          <p14:tracePt t="55539" x="6134100" y="2800350"/>
          <p14:tracePt t="55556" x="6159500" y="2800350"/>
          <p14:tracePt t="55572" x="6197600" y="2800350"/>
          <p14:tracePt t="55589" x="6216650" y="2794000"/>
          <p14:tracePt t="55606" x="6229350" y="2794000"/>
          <p14:tracePt t="55622" x="6242050" y="2794000"/>
          <p14:tracePt t="55639" x="6248400" y="2794000"/>
          <p14:tracePt t="55680" x="6254750" y="2794000"/>
          <p14:tracePt t="55688" x="6267450" y="2794000"/>
          <p14:tracePt t="55696" x="6273800" y="2794000"/>
          <p14:tracePt t="55706" x="6292850" y="2794000"/>
          <p14:tracePt t="55722" x="6343650" y="2794000"/>
          <p14:tracePt t="55739" x="6394450" y="2794000"/>
          <p14:tracePt t="55756" x="6438900" y="2794000"/>
          <p14:tracePt t="55772" x="6483350" y="2794000"/>
          <p14:tracePt t="55789" x="6521450" y="2794000"/>
          <p14:tracePt t="55806" x="6546850" y="2794000"/>
          <p14:tracePt t="55823" x="6565900" y="2794000"/>
          <p14:tracePt t="55839" x="6591300" y="2794000"/>
          <p14:tracePt t="55856" x="6604000" y="2794000"/>
          <p14:tracePt t="55873" x="6610350" y="2794000"/>
          <p14:tracePt t="55896" x="6616700" y="2794000"/>
          <p14:tracePt t="55920" x="6623050" y="2794000"/>
          <p14:tracePt t="55960" x="6623050" y="2787650"/>
          <p14:tracePt t="55992" x="6623050" y="2781300"/>
          <p14:tracePt t="56024" x="6629400" y="2774950"/>
          <p14:tracePt t="56040" x="6635750" y="2774950"/>
          <p14:tracePt t="56056" x="6648450" y="2774950"/>
          <p14:tracePt t="56064" x="6661150" y="2774950"/>
          <p14:tracePt t="56073" x="6667500" y="2774950"/>
          <p14:tracePt t="56089" x="6699250" y="2774950"/>
          <p14:tracePt t="56106" x="6718300" y="2774950"/>
          <p14:tracePt t="56123" x="6756400" y="2774950"/>
          <p14:tracePt t="56139" x="6826250" y="2774950"/>
          <p14:tracePt t="56156" x="6870700" y="2774950"/>
          <p14:tracePt t="56173" x="6934200" y="2781300"/>
          <p14:tracePt t="56189" x="6978650" y="2781300"/>
          <p14:tracePt t="56206" x="7029450" y="2781300"/>
          <p14:tracePt t="56223" x="7048500" y="2781300"/>
          <p14:tracePt t="56240" x="7061200" y="2781300"/>
          <p14:tracePt t="56257" x="7073900" y="2781300"/>
          <p14:tracePt t="57152" x="7080250" y="2781300"/>
          <p14:tracePt t="57168" x="7086600" y="2774950"/>
          <p14:tracePt t="57192" x="7099300" y="2774950"/>
          <p14:tracePt t="57200" x="7099300" y="2768600"/>
          <p14:tracePt t="57760" x="7105650" y="2768600"/>
          <p14:tracePt t="57768" x="7112000" y="2768600"/>
          <p14:tracePt t="57776" x="7118350" y="2774950"/>
          <p14:tracePt t="57790" x="7118350" y="2781300"/>
          <p14:tracePt t="57808" x="7080250" y="2787650"/>
          <p14:tracePt t="57823" x="7010400" y="2787650"/>
          <p14:tracePt t="57840" x="6946900" y="2787650"/>
          <p14:tracePt t="58080" x="6946900" y="2794000"/>
          <p14:tracePt t="58096" x="6959600" y="2794000"/>
          <p14:tracePt t="58104" x="6965950" y="2794000"/>
          <p14:tracePt t="58112" x="6978650" y="2781300"/>
          <p14:tracePt t="58128" x="6985000" y="2781300"/>
          <p14:tracePt t="60289" x="6985000" y="2774950"/>
          <p14:tracePt t="60297" x="6934200" y="2774950"/>
          <p14:tracePt t="60307" x="6877050" y="2774950"/>
          <p14:tracePt t="60324" x="6673850" y="2774950"/>
          <p14:tracePt t="60340" x="6457950" y="2774950"/>
          <p14:tracePt t="60357" x="6235700" y="2774950"/>
          <p14:tracePt t="60374" x="5924550" y="2774950"/>
          <p14:tracePt t="60390" x="5683250" y="2794000"/>
          <p14:tracePt t="60407" x="5403850" y="2813050"/>
          <p14:tracePt t="60424" x="5181600" y="2813050"/>
          <p14:tracePt t="60424" x="5073650" y="2813050"/>
          <p14:tracePt t="60440" x="4870450" y="2813050"/>
          <p14:tracePt t="60457" x="4705350" y="2813050"/>
          <p14:tracePt t="60474" x="4540250" y="2832100"/>
          <p14:tracePt t="60490" x="4337050" y="2857500"/>
          <p14:tracePt t="60507" x="4089400" y="2895600"/>
          <p14:tracePt t="60524" x="3752850" y="2952750"/>
          <p14:tracePt t="60540" x="3467100" y="2984500"/>
          <p14:tracePt t="60557" x="3238500" y="2990850"/>
          <p14:tracePt t="60574" x="3048000" y="2990850"/>
          <p14:tracePt t="60590" x="2832100" y="2997200"/>
          <p14:tracePt t="60607" x="2635250" y="2997200"/>
          <p14:tracePt t="60624" x="2444750" y="2997200"/>
          <p14:tracePt t="60625" x="2355850" y="2997200"/>
          <p14:tracePt t="60641" x="2203450" y="2997200"/>
          <p14:tracePt t="60657" x="2108200" y="3022600"/>
          <p14:tracePt t="60674" x="2076450" y="3028950"/>
          <p14:tracePt t="60690" x="2038350" y="3048000"/>
          <p14:tracePt t="60707" x="2000250" y="3067050"/>
          <p14:tracePt t="60724" x="1955800" y="3092450"/>
          <p14:tracePt t="60740" x="1917700" y="3092450"/>
          <p14:tracePt t="60757" x="1892300" y="3092450"/>
          <p14:tracePt t="60774" x="1885950" y="3092450"/>
          <p14:tracePt t="60913" x="1885950" y="3098800"/>
          <p14:tracePt t="60921" x="1898650" y="3098800"/>
          <p14:tracePt t="60929" x="1917700" y="3098800"/>
          <p14:tracePt t="60940" x="1924050" y="3098800"/>
          <p14:tracePt t="60957" x="1943100" y="3098800"/>
          <p14:tracePt t="61057" x="1943100" y="3105150"/>
          <p14:tracePt t="61217" x="1943100" y="3111500"/>
          <p14:tracePt t="61225" x="1949450" y="3117850"/>
          <p14:tracePt t="61233" x="1968500" y="3124200"/>
          <p14:tracePt t="61241" x="1974850" y="3136900"/>
          <p14:tracePt t="61257" x="2032000" y="3155950"/>
          <p14:tracePt t="61274" x="2076450" y="3181350"/>
          <p14:tracePt t="61290" x="2127250" y="3194050"/>
          <p14:tracePt t="61307" x="2146300" y="3206750"/>
          <p14:tracePt t="61324" x="2159000" y="3206750"/>
          <p14:tracePt t="61340" x="2171700" y="3206750"/>
          <p14:tracePt t="61357" x="2184400" y="3206750"/>
          <p14:tracePt t="61374" x="2216150" y="3206750"/>
          <p14:tracePt t="61391" x="2254250" y="3206750"/>
          <p14:tracePt t="61407" x="2292350" y="3206750"/>
          <p14:tracePt t="61424" x="2324100" y="3206750"/>
          <p14:tracePt t="61441" x="2393950" y="3206750"/>
          <p14:tracePt t="61457" x="2438400" y="3206750"/>
          <p14:tracePt t="61474" x="2476500" y="3206750"/>
          <p14:tracePt t="61491" x="2508250" y="3206750"/>
          <p14:tracePt t="61507" x="2540000" y="3194050"/>
          <p14:tracePt t="61524" x="2565400" y="3187700"/>
          <p14:tracePt t="61541" x="2584450" y="3187700"/>
          <p14:tracePt t="61557" x="2590800" y="3187700"/>
          <p14:tracePt t="61574" x="2603500" y="3187700"/>
          <p14:tracePt t="61793" x="2609850" y="3187700"/>
          <p14:tracePt t="61865" x="2616200" y="3187700"/>
          <p14:tracePt t="62049" x="2628900" y="3187700"/>
          <p14:tracePt t="62073" x="2641600" y="3187700"/>
          <p14:tracePt t="62081" x="2647950" y="3181350"/>
          <p14:tracePt t="62091" x="2654300" y="3181350"/>
          <p14:tracePt t="62107" x="2686050" y="3181350"/>
          <p14:tracePt t="62124" x="2743200" y="3181350"/>
          <p14:tracePt t="62141" x="2813050" y="3219450"/>
          <p14:tracePt t="62157" x="2895600" y="3225800"/>
          <p14:tracePt t="62174" x="3016250" y="3251200"/>
          <p14:tracePt t="62191" x="3181350" y="3270250"/>
          <p14:tracePt t="62207" x="3359150" y="3276600"/>
          <p14:tracePt t="62224" x="3549650" y="3276600"/>
          <p14:tracePt t="62241" x="3829050" y="3276600"/>
          <p14:tracePt t="62257" x="3981450" y="3276600"/>
          <p14:tracePt t="62274" x="4083050" y="3276600"/>
          <p14:tracePt t="62291" x="4171950" y="3276600"/>
          <p14:tracePt t="62307" x="4241800" y="3257550"/>
          <p14:tracePt t="62324" x="4279900" y="3251200"/>
          <p14:tracePt t="62341" x="4305300" y="3244850"/>
          <p14:tracePt t="62357" x="4349750" y="3232150"/>
          <p14:tracePt t="62374" x="4387850" y="3225800"/>
          <p14:tracePt t="62391" x="4425950" y="3219450"/>
          <p14:tracePt t="62407" x="4470400" y="3219450"/>
          <p14:tracePt t="62424" x="4514850" y="3206750"/>
          <p14:tracePt t="62441" x="4565650" y="3181350"/>
          <p14:tracePt t="62457" x="4597400" y="3155950"/>
          <p14:tracePt t="62474" x="4610100" y="3149600"/>
          <p14:tracePt t="62491" x="4616450" y="3136900"/>
          <p14:tracePt t="62601" x="4622800" y="3136900"/>
          <p14:tracePt t="62609" x="4629150" y="3136900"/>
          <p14:tracePt t="62617" x="4641850" y="3136900"/>
          <p14:tracePt t="62625" x="4648200" y="3136900"/>
          <p14:tracePt t="62641" x="4667250" y="3136900"/>
          <p14:tracePt t="62657" x="4679950" y="3136900"/>
          <p14:tracePt t="62674" x="4686300" y="3136900"/>
          <p14:tracePt t="62691" x="4692650" y="3136900"/>
          <p14:tracePt t="63385" x="4686300" y="3136900"/>
          <p14:tracePt t="63393" x="4622800" y="3136900"/>
          <p14:tracePt t="63401" x="4533900" y="3136900"/>
          <p14:tracePt t="63409" x="4438650" y="3136900"/>
          <p14:tracePt t="63424" x="4305300" y="3136900"/>
          <p14:tracePt t="63441" x="3854450" y="3136900"/>
          <p14:tracePt t="63458" x="3663950" y="3136900"/>
          <p14:tracePt t="63474" x="3543300" y="3136900"/>
          <p14:tracePt t="63491" x="3441700" y="3136900"/>
          <p14:tracePt t="63508" x="3365500" y="3136900"/>
          <p14:tracePt t="63524" x="3289300" y="3136900"/>
          <p14:tracePt t="63541" x="3187700" y="3136900"/>
          <p14:tracePt t="63557" x="3098800" y="3136900"/>
          <p14:tracePt t="63574" x="3035300" y="3136900"/>
          <p14:tracePt t="63591" x="2978150" y="3136900"/>
          <p14:tracePt t="63607" x="2927350" y="3143250"/>
          <p14:tracePt t="63625" x="2870200" y="3149600"/>
          <p14:tracePt t="63641" x="2857500" y="3149600"/>
          <p14:tracePt t="63641" x="2832100" y="3149600"/>
          <p14:tracePt t="63657" x="2774950" y="3149600"/>
          <p14:tracePt t="63674" x="2686050" y="3149600"/>
          <p14:tracePt t="63691" x="2578100" y="3149600"/>
          <p14:tracePt t="63708" x="2489200" y="3149600"/>
          <p14:tracePt t="63724" x="2400300" y="3149600"/>
          <p14:tracePt t="63741" x="2355850" y="3149600"/>
          <p14:tracePt t="63758" x="2336800" y="3149600"/>
          <p14:tracePt t="63774" x="2330450" y="3149600"/>
          <p14:tracePt t="63897" x="2343150" y="3149600"/>
          <p14:tracePt t="63905" x="2355850" y="3149600"/>
          <p14:tracePt t="63913" x="2381250" y="3149600"/>
          <p14:tracePt t="63924" x="2406650" y="3149600"/>
          <p14:tracePt t="63941" x="2482850" y="3143250"/>
          <p14:tracePt t="63958" x="2584450" y="3143250"/>
          <p14:tracePt t="63974" x="2705100" y="3143250"/>
          <p14:tracePt t="63991" x="2825750" y="3143250"/>
          <p14:tracePt t="64008" x="2971800" y="3143250"/>
          <p14:tracePt t="64024" x="3155950" y="3143250"/>
          <p14:tracePt t="64041" x="3543300" y="3143250"/>
          <p14:tracePt t="64058" x="3829050" y="3143250"/>
          <p14:tracePt t="64074" x="4044950" y="3143250"/>
          <p14:tracePt t="64091" x="4222750" y="3143250"/>
          <p14:tracePt t="64108" x="4349750" y="3143250"/>
          <p14:tracePt t="64125" x="4470400" y="3143250"/>
          <p14:tracePt t="64141" x="4565650" y="3143250"/>
          <p14:tracePt t="64158" x="4616450" y="3143250"/>
          <p14:tracePt t="64174" x="4648200" y="3143250"/>
          <p14:tracePt t="64191" x="4667250" y="3143250"/>
          <p14:tracePt t="64210" x="4673600" y="3143250"/>
          <p14:tracePt t="64224" x="4679950" y="3143250"/>
          <p14:tracePt t="64241" x="4692650" y="3136900"/>
          <p14:tracePt t="64321" x="4679950" y="3136900"/>
          <p14:tracePt t="64330" x="4673600" y="3136900"/>
          <p14:tracePt t="64698" x="4673600" y="3143250"/>
          <p14:tracePt t="64706" x="4673600" y="3149600"/>
          <p14:tracePt t="64730" x="4667250" y="3155950"/>
          <p14:tracePt t="64738" x="4660900" y="3155950"/>
          <p14:tracePt t="64754" x="4654550" y="3155950"/>
          <p14:tracePt t="64778" x="4641850" y="3155950"/>
          <p14:tracePt t="64794" x="4635500" y="3149600"/>
          <p14:tracePt t="64802" x="4629150" y="3143250"/>
          <p14:tracePt t="64818" x="4622800" y="3136900"/>
          <p14:tracePt t="65018" x="4622800" y="3130550"/>
          <p14:tracePt t="65026" x="4597400" y="3130550"/>
          <p14:tracePt t="65034" x="4540250" y="3130550"/>
          <p14:tracePt t="65042" x="4451350" y="3130550"/>
          <p14:tracePt t="65058" x="4248150" y="3130550"/>
          <p14:tracePt t="65075" x="4076700" y="3105150"/>
          <p14:tracePt t="65091" x="3956050" y="3098800"/>
          <p14:tracePt t="65108" x="3886200" y="3098800"/>
          <p14:tracePt t="65125" x="3765550" y="3098800"/>
          <p14:tracePt t="65141" x="3575050" y="3098800"/>
          <p14:tracePt t="65158" x="3276600" y="3111500"/>
          <p14:tracePt t="65175" x="3060700" y="3136900"/>
          <p14:tracePt t="65191" x="2927350" y="3162300"/>
          <p14:tracePt t="65208" x="2851150" y="3175000"/>
          <p14:tracePt t="65225" x="2813050" y="3200400"/>
          <p14:tracePt t="65242" x="2794000" y="3200400"/>
          <p14:tracePt t="65258" x="2774950" y="3219450"/>
          <p14:tracePt t="65275" x="2730500" y="3238500"/>
          <p14:tracePt t="65291" x="2667000" y="3276600"/>
          <p14:tracePt t="65308" x="2578100" y="3314700"/>
          <p14:tracePt t="65325" x="2533650" y="3346450"/>
          <p14:tracePt t="65341" x="2533650" y="3390900"/>
          <p14:tracePt t="65358" x="2514600" y="3473450"/>
          <p14:tracePt t="65375" x="2501900" y="3530600"/>
          <p14:tracePt t="65391" x="2476500" y="3575050"/>
          <p14:tracePt t="65408" x="2451100" y="3606800"/>
          <p14:tracePt t="65425" x="2432050" y="3625850"/>
          <p14:tracePt t="65442" x="2400300" y="3644900"/>
          <p14:tracePt t="65458" x="2387600" y="3657600"/>
          <p14:tracePt t="65475" x="2368550" y="3663950"/>
          <p14:tracePt t="65491" x="2330450" y="3689350"/>
          <p14:tracePt t="65508" x="2305050" y="3695700"/>
          <p14:tracePt t="65525" x="2241550" y="3727450"/>
          <p14:tracePt t="65541" x="2209800" y="3733800"/>
          <p14:tracePt t="65558" x="2178050" y="3746500"/>
          <p14:tracePt t="65575" x="2152650" y="3752850"/>
          <p14:tracePt t="65591" x="2146300" y="3752850"/>
          <p14:tracePt t="65608" x="2127250" y="3752850"/>
          <p14:tracePt t="65625" x="2120900" y="3752850"/>
          <p14:tracePt t="65641" x="2108200" y="3759200"/>
          <p14:tracePt t="65666" x="2101850" y="3759200"/>
          <p14:tracePt t="65866" x="2108200" y="3759200"/>
          <p14:tracePt t="65875" x="2139950" y="3759200"/>
          <p14:tracePt t="65882" x="2216150" y="3759200"/>
          <p14:tracePt t="65891" x="2292350" y="3759200"/>
          <p14:tracePt t="65908" x="2463800" y="3759200"/>
          <p14:tracePt t="65925" x="2628900" y="3759200"/>
          <p14:tracePt t="65942" x="2749550" y="3759200"/>
          <p14:tracePt t="65958" x="2800350" y="3759200"/>
          <p14:tracePt t="65975" x="2819400" y="3759200"/>
          <p14:tracePt t="66002" x="2825750" y="3759200"/>
          <p14:tracePt t="66138" x="2832100" y="3759200"/>
          <p14:tracePt t="66146" x="2844800" y="3759200"/>
          <p14:tracePt t="66158" x="2863850" y="3759200"/>
          <p14:tracePt t="66175" x="2889250" y="3759200"/>
          <p14:tracePt t="66192" x="2933700" y="3759200"/>
          <p14:tracePt t="66208" x="2965450" y="3759200"/>
          <p14:tracePt t="66225" x="2997200" y="3759200"/>
          <p14:tracePt t="66242" x="3041650" y="3759200"/>
          <p14:tracePt t="66259" x="3060700" y="3759200"/>
          <p14:tracePt t="66270" x="3067050" y="3759200"/>
          <p14:tracePt t="66275" x="3073400" y="3759200"/>
          <p14:tracePt t="66291" x="3092450" y="3759200"/>
          <p14:tracePt t="66308" x="3111500" y="3759200"/>
          <p14:tracePt t="66325" x="3136900" y="3759200"/>
          <p14:tracePt t="66341" x="3175000" y="3759200"/>
          <p14:tracePt t="66358" x="3200400" y="3759200"/>
          <p14:tracePt t="66375" x="3238500" y="3759200"/>
          <p14:tracePt t="66392" x="3251200" y="3746500"/>
          <p14:tracePt t="66408" x="3263900" y="3746500"/>
          <p14:tracePt t="66425" x="3276600" y="3740150"/>
          <p14:tracePt t="66442" x="3289300" y="3733800"/>
          <p14:tracePt t="66474" x="3302000" y="3733800"/>
          <p14:tracePt t="66482" x="3308350" y="3733800"/>
          <p14:tracePt t="66492" x="3314700" y="3733800"/>
          <p14:tracePt t="66508" x="3327400" y="3733800"/>
          <p14:tracePt t="66525" x="3340100" y="3733800"/>
          <p14:tracePt t="66542" x="3365500" y="3733800"/>
          <p14:tracePt t="66558" x="3409950" y="3721100"/>
          <p14:tracePt t="66575" x="3441700" y="3721100"/>
          <p14:tracePt t="66592" x="3473450" y="3721100"/>
          <p14:tracePt t="66608" x="3479800" y="3721100"/>
          <p14:tracePt t="66698" x="3492500" y="3721100"/>
          <p14:tracePt t="66786" x="3498850" y="3721100"/>
          <p14:tracePt t="66794" x="3505200" y="3714750"/>
          <p14:tracePt t="66810" x="3511550" y="3714750"/>
          <p14:tracePt t="67242" x="3530600" y="3714750"/>
          <p14:tracePt t="67250" x="3556000" y="3714750"/>
          <p14:tracePt t="67258" x="3587750" y="3714750"/>
          <p14:tracePt t="67275" x="3670300" y="3721100"/>
          <p14:tracePt t="67292" x="3822700" y="3759200"/>
          <p14:tracePt t="67309" x="3968750" y="3784600"/>
          <p14:tracePt t="67325" x="4089400" y="3803650"/>
          <p14:tracePt t="67342" x="4191000" y="3803650"/>
          <p14:tracePt t="67359" x="4254500" y="3803650"/>
          <p14:tracePt t="67375" x="4305300" y="3803650"/>
          <p14:tracePt t="67392" x="4362450" y="3803650"/>
          <p14:tracePt t="67409" x="4419600" y="3790950"/>
          <p14:tracePt t="67425" x="4457700" y="3771900"/>
          <p14:tracePt t="67442" x="4521200" y="3765550"/>
          <p14:tracePt t="67459" x="4546600" y="3765550"/>
          <p14:tracePt t="67475" x="4591050" y="3759200"/>
          <p14:tracePt t="67492" x="4641850" y="3759200"/>
          <p14:tracePt t="67509" x="4711700" y="3759200"/>
          <p14:tracePt t="67525" x="4756150" y="3733800"/>
          <p14:tracePt t="67542" x="4806950" y="3727450"/>
          <p14:tracePt t="67559" x="4832350" y="3727450"/>
          <p14:tracePt t="67575" x="4889500" y="3714750"/>
          <p14:tracePt t="67592" x="4940300" y="3708400"/>
          <p14:tracePt t="67609" x="4972050" y="3708400"/>
          <p14:tracePt t="67625" x="4978400" y="3708400"/>
          <p14:tracePt t="67754" x="4984750" y="3708400"/>
          <p14:tracePt t="67763" x="4997450" y="3708400"/>
          <p14:tracePt t="67778" x="5003800" y="3708400"/>
          <p14:tracePt t="67792" x="5010150" y="3708400"/>
          <p14:tracePt t="67809" x="5029200" y="3708400"/>
          <p14:tracePt t="67825" x="5035550" y="3708400"/>
          <p14:tracePt t="67842" x="5054600" y="3708400"/>
          <p14:tracePt t="67859" x="5080000" y="3708400"/>
          <p14:tracePt t="67875" x="5099050" y="3708400"/>
          <p14:tracePt t="67892" x="5124450" y="3708400"/>
          <p14:tracePt t="67909" x="5156200" y="3708400"/>
          <p14:tracePt t="67925" x="5181600" y="3708400"/>
          <p14:tracePt t="67942" x="5194300" y="3708400"/>
          <p14:tracePt t="67959" x="5207000" y="3708400"/>
          <p14:tracePt t="67975" x="5213350" y="3708400"/>
          <p14:tracePt t="67992" x="5232400" y="3708400"/>
          <p14:tracePt t="68009" x="5251450" y="3708400"/>
          <p14:tracePt t="68025" x="5257800" y="3708400"/>
          <p14:tracePt t="68042" x="5264150" y="3708400"/>
          <p14:tracePt t="68042" x="5270500" y="3708400"/>
          <p14:tracePt t="68106" x="5276850" y="3708400"/>
          <p14:tracePt t="68122" x="5283200" y="3708400"/>
          <p14:tracePt t="68138" x="5289550" y="3708400"/>
          <p14:tracePt t="68162" x="5302250" y="3708400"/>
          <p14:tracePt t="68170" x="5308600" y="3708400"/>
          <p14:tracePt t="68187" x="5314950" y="3708400"/>
          <p14:tracePt t="68195" x="5327650" y="3708400"/>
          <p14:tracePt t="68227" x="5334000" y="3708400"/>
          <p14:tracePt t="68235" x="5340350" y="3708400"/>
          <p14:tracePt t="68243" x="5346700" y="3708400"/>
          <p14:tracePt t="68259" x="5365750" y="3708400"/>
          <p14:tracePt t="68275" x="5384800" y="3708400"/>
          <p14:tracePt t="68292" x="5397500" y="3708400"/>
          <p14:tracePt t="68309" x="5403850" y="3708400"/>
          <p14:tracePt t="68325" x="5410200" y="3708400"/>
          <p14:tracePt t="68354" x="5422900" y="3708400"/>
          <p14:tracePt t="68363" x="5429250" y="3708400"/>
          <p14:tracePt t="68386" x="5435600" y="3708400"/>
          <p14:tracePt t="68403" x="5448300" y="3708400"/>
          <p14:tracePt t="68411" x="5454650" y="3714750"/>
          <p14:tracePt t="68425" x="5461000" y="3714750"/>
          <p14:tracePt t="68442" x="5486400" y="3714750"/>
          <p14:tracePt t="68443" x="5499100" y="3714750"/>
          <p14:tracePt t="68459" x="5511800" y="3714750"/>
          <p14:tracePt t="68475" x="5537200" y="3714750"/>
          <p14:tracePt t="68492" x="5562600" y="3714750"/>
          <p14:tracePt t="68509" x="5588000" y="3714750"/>
          <p14:tracePt t="68526" x="5607050" y="3714750"/>
          <p14:tracePt t="68542" x="5619750" y="3714750"/>
          <p14:tracePt t="68559" x="5626100" y="3714750"/>
          <p14:tracePt t="68699" x="5632450" y="3714750"/>
          <p14:tracePt t="68795" x="5638800" y="3708400"/>
          <p14:tracePt t="68891" x="5645150" y="3695700"/>
          <p14:tracePt t="69235" x="5657850" y="3695700"/>
          <p14:tracePt t="69243" x="5683250" y="3695700"/>
          <p14:tracePt t="69251" x="5702300" y="3695700"/>
          <p14:tracePt t="69259" x="5734050" y="3695700"/>
          <p14:tracePt t="69276" x="5791200" y="3695700"/>
          <p14:tracePt t="69292" x="5854700" y="3695700"/>
          <p14:tracePt t="69309" x="5924550" y="3695700"/>
          <p14:tracePt t="69326" x="5981700" y="3683000"/>
          <p14:tracePt t="69342" x="6026150" y="3676650"/>
          <p14:tracePt t="69359" x="6051550" y="3676650"/>
          <p14:tracePt t="69376" x="6057900" y="3676650"/>
          <p14:tracePt t="69443" x="6064250" y="3670300"/>
          <p14:tracePt t="69459" x="6076950" y="3657600"/>
          <p14:tracePt t="69467" x="6083300" y="3651250"/>
          <p14:tracePt t="69476" x="6096000" y="3644900"/>
          <p14:tracePt t="69499" x="6102350" y="3644900"/>
          <p14:tracePt t="69509" x="6108700" y="3638550"/>
          <p14:tracePt t="69539" x="6108700" y="3632200"/>
          <p14:tracePt t="69555" x="6115050" y="3625850"/>
          <p14:tracePt t="69571" x="6121400" y="3625850"/>
          <p14:tracePt t="69587" x="6127750" y="3625850"/>
          <p14:tracePt t="69595" x="6140450" y="3625850"/>
          <p14:tracePt t="69609" x="6153150" y="3625850"/>
          <p14:tracePt t="69626" x="6172200" y="3625850"/>
          <p14:tracePt t="69643" x="6210300" y="3619500"/>
          <p14:tracePt t="69659" x="6242050" y="3619500"/>
          <p14:tracePt t="69676" x="6286500" y="3619500"/>
          <p14:tracePt t="69692" x="6343650" y="3619500"/>
          <p14:tracePt t="69709" x="6381750" y="3619500"/>
          <p14:tracePt t="69726" x="6419850" y="3619500"/>
          <p14:tracePt t="69742" x="6432550" y="3619500"/>
          <p14:tracePt t="69803" x="6438900" y="3619500"/>
          <p14:tracePt t="69811" x="6451600" y="3619500"/>
          <p14:tracePt t="69819" x="6464300" y="3619500"/>
          <p14:tracePt t="69827" x="6483350" y="3619500"/>
          <p14:tracePt t="69843" x="6521450" y="3632200"/>
          <p14:tracePt t="69859" x="6553200" y="3638550"/>
          <p14:tracePt t="69876" x="6604000" y="3638550"/>
          <p14:tracePt t="69892" x="6635750" y="3638550"/>
          <p14:tracePt t="69909" x="6654800" y="3638550"/>
          <p14:tracePt t="69926" x="6661150" y="3638550"/>
          <p14:tracePt t="69942" x="6680200" y="3638550"/>
          <p14:tracePt t="69959" x="6699250" y="3644900"/>
          <p14:tracePt t="69976" x="6724650" y="3657600"/>
          <p14:tracePt t="69993" x="6743700" y="3663950"/>
          <p14:tracePt t="70009" x="6750050" y="3663950"/>
          <p14:tracePt t="70123" x="6762750" y="3663950"/>
          <p14:tracePt t="71131" x="6769100" y="3663950"/>
          <p14:tracePt t="71227" x="6769100" y="3676650"/>
          <p14:tracePt t="71243" x="6769100" y="3689350"/>
          <p14:tracePt t="71259" x="6762750" y="3695700"/>
          <p14:tracePt t="71267" x="6762750" y="3702050"/>
          <p14:tracePt t="71276" x="6756400" y="3702050"/>
          <p14:tracePt t="71299" x="6756400" y="3714750"/>
          <p14:tracePt t="71315" x="6750050" y="3721100"/>
          <p14:tracePt t="71339" x="6743700" y="3727450"/>
          <p14:tracePt t="71355" x="6737350" y="3733800"/>
          <p14:tracePt t="71379" x="6737350" y="3740150"/>
          <p14:tracePt t="71387" x="6737350" y="3746500"/>
          <p14:tracePt t="71395" x="6731000" y="3752850"/>
          <p14:tracePt t="71409" x="6724650" y="3752850"/>
          <p14:tracePt t="71426" x="6718300" y="3759200"/>
          <p14:tracePt t="71555" x="6705600" y="3759200"/>
          <p14:tracePt t="71571" x="6699250" y="3759200"/>
          <p14:tracePt t="71595" x="6692900" y="3765550"/>
          <p14:tracePt t="71611" x="6680200" y="3765550"/>
          <p14:tracePt t="71635" x="6673850" y="3765550"/>
          <p14:tracePt t="71643" x="6661150" y="3765550"/>
          <p14:tracePt t="71651" x="6654800" y="3765550"/>
          <p14:tracePt t="71660" x="6648450" y="3765550"/>
          <p14:tracePt t="71676" x="6635750" y="3778250"/>
          <p14:tracePt t="71693" x="6623050" y="3784600"/>
          <p14:tracePt t="71709" x="6604000" y="3790950"/>
          <p14:tracePt t="71726" x="6597650" y="3790950"/>
          <p14:tracePt t="71743" x="6584950" y="3790950"/>
          <p14:tracePt t="71760" x="6565900" y="3803650"/>
          <p14:tracePt t="71776" x="6553200" y="3803650"/>
          <p14:tracePt t="71793" x="6527800" y="3816350"/>
          <p14:tracePt t="71810" x="6489700" y="3829050"/>
          <p14:tracePt t="71826" x="6432550" y="3854450"/>
          <p14:tracePt t="71843" x="6356350" y="3873500"/>
          <p14:tracePt t="71859" x="6330950" y="3879850"/>
          <p14:tracePt t="71876" x="6292850" y="3879850"/>
          <p14:tracePt t="71893" x="6280150" y="3879850"/>
          <p14:tracePt t="71909" x="6273800" y="3879850"/>
          <p14:tracePt t="71926" x="6261100" y="3879850"/>
          <p14:tracePt t="71943" x="6248400" y="3879850"/>
          <p14:tracePt t="71959" x="6229350" y="3879850"/>
          <p14:tracePt t="71976" x="6223000" y="3879850"/>
          <p14:tracePt t="71993" x="6203950" y="3879850"/>
          <p14:tracePt t="72010" x="6197600" y="3879850"/>
          <p14:tracePt t="72026" x="6184900" y="3879850"/>
          <p14:tracePt t="72060" x="6178550" y="3879850"/>
          <p14:tracePt t="72107" x="6172200" y="3879850"/>
          <p14:tracePt t="72116" x="6153150" y="3867150"/>
          <p14:tracePt t="72395" x="6140450" y="3867150"/>
          <p14:tracePt t="72403" x="6127750" y="3867150"/>
          <p14:tracePt t="72411" x="6121400" y="3867150"/>
          <p14:tracePt t="72427" x="6115050" y="3867150"/>
          <p14:tracePt t="72443" x="6064250" y="3873500"/>
          <p14:tracePt t="72443" x="6026150" y="3873500"/>
          <p14:tracePt t="72460" x="5943600" y="3873500"/>
          <p14:tracePt t="72476" x="5861050" y="3873500"/>
          <p14:tracePt t="72493" x="5848350" y="3873500"/>
          <p14:tracePt t="81189" x="5829300" y="3867150"/>
          <p14:tracePt t="81197" x="5822950" y="3867150"/>
          <p14:tracePt t="81206" x="5797550" y="3867150"/>
          <p14:tracePt t="81213" x="5772150" y="3867150"/>
          <p14:tracePt t="81228" x="5746750" y="3867150"/>
          <p14:tracePt t="81245" x="5645150" y="3867150"/>
          <p14:tracePt t="81262" x="5562600" y="3867150"/>
          <p14:tracePt t="81278" x="5397500" y="3879850"/>
          <p14:tracePt t="81295" x="5219700" y="3898900"/>
          <p14:tracePt t="81312" x="5175250" y="3898900"/>
          <p14:tracePt t="81328" x="5092700" y="3898900"/>
          <p14:tracePt t="81345" x="4826000" y="3924300"/>
          <p14:tracePt t="81362" x="4394200" y="3949700"/>
          <p14:tracePt t="81378" x="3975100" y="4019550"/>
          <p14:tracePt t="81395" x="3765550" y="4019550"/>
          <p14:tracePt t="81412" x="3759200" y="4019550"/>
          <p14:tracePt t="81574" x="3733800" y="4019550"/>
          <p14:tracePt t="81582" x="3663950" y="4013200"/>
          <p14:tracePt t="81595" x="3562350" y="4000500"/>
          <p14:tracePt t="81612" x="3371850" y="3968750"/>
          <p14:tracePt t="81629" x="3175000" y="3968750"/>
          <p14:tracePt t="81629" x="3086100" y="3994150"/>
          <p14:tracePt t="81646" x="2946400" y="4044950"/>
          <p14:tracePt t="81662" x="2851150" y="4114800"/>
          <p14:tracePt t="81678" x="2794000" y="4165600"/>
          <p14:tracePt t="81695" x="2736850" y="4229100"/>
          <p14:tracePt t="81712" x="2660650" y="4260850"/>
          <p14:tracePt t="81728" x="2578100" y="4286250"/>
          <p14:tracePt t="81745" x="2495550" y="4318000"/>
          <p14:tracePt t="81762" x="2413000" y="4337050"/>
          <p14:tracePt t="81778" x="2317750" y="4362450"/>
          <p14:tracePt t="81795" x="2266950" y="4381500"/>
          <p14:tracePt t="81812" x="2235200" y="4387850"/>
          <p14:tracePt t="81828" x="2216150" y="4394200"/>
          <p14:tracePt t="81845" x="2197100" y="4394200"/>
          <p14:tracePt t="81862" x="2178050" y="4406900"/>
          <p14:tracePt t="81879" x="2165350" y="4406900"/>
          <p14:tracePt t="81895" x="2159000" y="4406900"/>
          <p14:tracePt t="81912" x="2146300" y="4406900"/>
          <p14:tracePt t="81929" x="2139950" y="4406900"/>
          <p14:tracePt t="81974" x="2133600" y="4400550"/>
          <p14:tracePt t="81998" x="2133600" y="4394200"/>
          <p14:tracePt t="82014" x="2133600" y="4387850"/>
          <p14:tracePt t="82022" x="2133600" y="4381500"/>
          <p14:tracePt t="82038" x="2133600" y="4375150"/>
          <p14:tracePt t="82046" x="2133600" y="4362450"/>
          <p14:tracePt t="82062" x="2133600" y="4356100"/>
          <p14:tracePt t="82230" x="2139950" y="4349750"/>
          <p14:tracePt t="82238" x="2146300" y="4349750"/>
          <p14:tracePt t="82246" x="2165350" y="4349750"/>
          <p14:tracePt t="82262" x="2209800" y="4349750"/>
          <p14:tracePt t="82279" x="2266950" y="4349750"/>
          <p14:tracePt t="82295" x="2343150" y="4349750"/>
          <p14:tracePt t="82312" x="2438400" y="4349750"/>
          <p14:tracePt t="82329" x="2540000" y="4349750"/>
          <p14:tracePt t="82345" x="2679700" y="4349750"/>
          <p14:tracePt t="82362" x="2794000" y="4324350"/>
          <p14:tracePt t="82379" x="2819400" y="4318000"/>
          <p14:tracePt t="82566" x="2832100" y="4318000"/>
          <p14:tracePt t="82766" x="2832100" y="4305300"/>
          <p14:tracePt t="82774" x="2832100" y="4298950"/>
          <p14:tracePt t="82782" x="2838450" y="4286250"/>
          <p14:tracePt t="82795" x="2870200" y="4273550"/>
          <p14:tracePt t="82812" x="2921000" y="4260850"/>
          <p14:tracePt t="82829" x="2965450" y="4254500"/>
          <p14:tracePt t="82846" x="3054350" y="4235450"/>
          <p14:tracePt t="82862" x="3092450" y="4235450"/>
          <p14:tracePt t="82879" x="3143250" y="4235450"/>
          <p14:tracePt t="82895" x="3175000" y="4235450"/>
          <p14:tracePt t="82912" x="3206750" y="4229100"/>
          <p14:tracePt t="82929" x="3225800" y="4222750"/>
          <p14:tracePt t="82945" x="3251200" y="4222750"/>
          <p14:tracePt t="82962" x="3257550" y="4222750"/>
          <p14:tracePt t="82979" x="3263900" y="4222750"/>
          <p14:tracePt t="83134" x="3270250" y="4222750"/>
          <p14:tracePt t="83142" x="3282950" y="4222750"/>
          <p14:tracePt t="83150" x="3308350" y="4222750"/>
          <p14:tracePt t="83162" x="3327400" y="4222750"/>
          <p14:tracePt t="83179" x="3384550" y="4222750"/>
          <p14:tracePt t="83196" x="3479800" y="4222750"/>
          <p14:tracePt t="83212" x="3568700" y="4222750"/>
          <p14:tracePt t="83229" x="3670300" y="4222750"/>
          <p14:tracePt t="83246" x="3790950" y="4222750"/>
          <p14:tracePt t="83262" x="3879850" y="4222750"/>
          <p14:tracePt t="83279" x="3943350" y="4222750"/>
          <p14:tracePt t="83296" x="3994150" y="4222750"/>
          <p14:tracePt t="83312" x="4044950" y="4222750"/>
          <p14:tracePt t="83329" x="4051300" y="4222750"/>
          <p14:tracePt t="83422" x="4057650" y="4216400"/>
          <p14:tracePt t="83430" x="4064000" y="4210050"/>
          <p14:tracePt t="83518" x="4076700" y="4210050"/>
          <p14:tracePt t="83526" x="4095750" y="4210050"/>
          <p14:tracePt t="83534" x="4102100" y="4210050"/>
          <p14:tracePt t="83546" x="4127500" y="4210050"/>
          <p14:tracePt t="83562" x="4152900" y="4210050"/>
          <p14:tracePt t="83579" x="4184650" y="4210050"/>
          <p14:tracePt t="83596" x="4216400" y="4210050"/>
          <p14:tracePt t="83612" x="4254500" y="4203700"/>
          <p14:tracePt t="83629" x="4292600" y="4203700"/>
          <p14:tracePt t="83630" x="4298950" y="4197350"/>
          <p14:tracePt t="83646" x="4330700" y="4197350"/>
          <p14:tracePt t="83662" x="4343400" y="4197350"/>
          <p14:tracePt t="83734" x="4349750" y="4197350"/>
          <p14:tracePt t="83750" x="4356100" y="4197350"/>
          <p14:tracePt t="83766" x="4362450" y="4197350"/>
          <p14:tracePt t="83774" x="4375150" y="4197350"/>
          <p14:tracePt t="83782" x="4387850" y="4197350"/>
          <p14:tracePt t="83796" x="4400550" y="4197350"/>
          <p14:tracePt t="83812" x="4445000" y="4197350"/>
          <p14:tracePt t="83829" x="4508500" y="4197350"/>
          <p14:tracePt t="83830" x="4546600" y="4197350"/>
          <p14:tracePt t="83846" x="4635500" y="4197350"/>
          <p14:tracePt t="83862" x="4692650" y="4197350"/>
          <p14:tracePt t="83879" x="4724400" y="4197350"/>
          <p14:tracePt t="83896" x="4737100" y="4197350"/>
          <p14:tracePt t="83912" x="4743450" y="4184650"/>
          <p14:tracePt t="83958" x="4749800" y="4184650"/>
          <p14:tracePt t="84830" x="4743450" y="4184650"/>
          <p14:tracePt t="84838" x="4737100" y="4184650"/>
          <p14:tracePt t="84847" x="4730750" y="4184650"/>
          <p14:tracePt t="84863" x="4711700" y="4184650"/>
          <p14:tracePt t="84879" x="4705350" y="4184650"/>
          <p14:tracePt t="84896" x="4679950" y="4184650"/>
          <p14:tracePt t="84913" x="4648200" y="4191000"/>
          <p14:tracePt t="84929" x="4629150" y="4191000"/>
          <p14:tracePt t="84946" x="4610100" y="4191000"/>
          <p14:tracePt t="84966" x="4610100" y="4197350"/>
          <p14:tracePt t="84982" x="4603750" y="4197350"/>
          <p14:tracePt t="84996" x="4597400" y="4197350"/>
          <p14:tracePt t="85013" x="4578350" y="4197350"/>
          <p14:tracePt t="85029" x="4572000" y="4197350"/>
          <p14:tracePt t="85206" x="4565650" y="4197350"/>
          <p14:tracePt t="90728" x="4559300" y="4197350"/>
          <p14:tracePt t="90736" x="4540250" y="4197350"/>
          <p14:tracePt t="90747" x="4514850" y="4197350"/>
          <p14:tracePt t="90764" x="4451350" y="4197350"/>
          <p14:tracePt t="90781" x="4425950" y="4197350"/>
          <p14:tracePt t="90797" x="4400550" y="4197350"/>
          <p14:tracePt t="90984" x="4394200" y="4197350"/>
          <p14:tracePt t="90992" x="4394200" y="4203700"/>
          <p14:tracePt t="91000" x="4375150" y="4197350"/>
          <p14:tracePt t="91014" x="4368800" y="4197350"/>
          <p14:tracePt t="91040" x="4356100" y="4197350"/>
          <p14:tracePt t="91048" x="4324350" y="4197350"/>
          <p14:tracePt t="91064" x="4222750" y="4229100"/>
          <p14:tracePt t="91081" x="4064000" y="4337050"/>
          <p14:tracePt t="91097" x="3917950" y="4445000"/>
          <p14:tracePt t="91114" x="3778250" y="4540250"/>
          <p14:tracePt t="91131" x="3638550" y="4616450"/>
          <p14:tracePt t="91147" x="3524250" y="4660900"/>
          <p14:tracePt t="91164" x="3390900" y="4711700"/>
          <p14:tracePt t="91181" x="3244850" y="4737100"/>
          <p14:tracePt t="91197" x="3105150" y="4756150"/>
          <p14:tracePt t="91214" x="2965450" y="4781550"/>
          <p14:tracePt t="91231" x="2844800" y="4787900"/>
          <p14:tracePt t="91247" x="2705100" y="4794250"/>
          <p14:tracePt t="91264" x="2635250" y="4794250"/>
          <p14:tracePt t="91281" x="2584450" y="4800600"/>
          <p14:tracePt t="91297" x="2533650" y="4813300"/>
          <p14:tracePt t="91314" x="2470150" y="4819650"/>
          <p14:tracePt t="91331" x="2374900" y="4819650"/>
          <p14:tracePt t="91347" x="2254250" y="4819650"/>
          <p14:tracePt t="91364" x="2120900" y="4819650"/>
          <p14:tracePt t="91381" x="2006600" y="4819650"/>
          <p14:tracePt t="91397" x="1936750" y="4819650"/>
          <p14:tracePt t="91414" x="1911350" y="4819650"/>
          <p14:tracePt t="91600" x="1905000" y="4813300"/>
          <p14:tracePt t="91624" x="1905000" y="4806950"/>
          <p14:tracePt t="91640" x="1911350" y="4806950"/>
          <p14:tracePt t="91664" x="1917700" y="4806950"/>
          <p14:tracePt t="91800" x="1930400" y="4806950"/>
          <p14:tracePt t="91808" x="1955800" y="4806950"/>
          <p14:tracePt t="91816" x="1974850" y="4819650"/>
          <p14:tracePt t="91831" x="1993900" y="4819650"/>
          <p14:tracePt t="91848" x="2082800" y="4826000"/>
          <p14:tracePt t="91864" x="2184400" y="4826000"/>
          <p14:tracePt t="91881" x="2324100" y="4826000"/>
          <p14:tracePt t="91898" x="2457450" y="4826000"/>
          <p14:tracePt t="91914" x="2546350" y="4826000"/>
          <p14:tracePt t="91931" x="2603500" y="4819650"/>
          <p14:tracePt t="91947" x="2635250" y="4813300"/>
          <p14:tracePt t="91964" x="2679700" y="4813300"/>
          <p14:tracePt t="91981" x="2711450" y="4813300"/>
          <p14:tracePt t="91997" x="2755900" y="4813300"/>
          <p14:tracePt t="92014" x="2806700" y="4813300"/>
          <p14:tracePt t="92031" x="2882900" y="4813300"/>
          <p14:tracePt t="92048" x="3009900" y="4813300"/>
          <p14:tracePt t="92064" x="3092450" y="4813300"/>
          <p14:tracePt t="92081" x="3149600" y="4806950"/>
          <p14:tracePt t="92098" x="3194050" y="4794250"/>
          <p14:tracePt t="92114" x="3213100" y="4787900"/>
          <p14:tracePt t="92131" x="3225800" y="4787900"/>
          <p14:tracePt t="92147" x="3232150" y="4787900"/>
          <p14:tracePt t="92164" x="3238500" y="4787900"/>
          <p14:tracePt t="92181" x="3244850" y="4787900"/>
          <p14:tracePt t="92198" x="3251200" y="4787900"/>
          <p14:tracePt t="92214" x="3263900" y="4787900"/>
          <p14:tracePt t="92231" x="3270250" y="4787900"/>
          <p14:tracePt t="92248" x="3295650" y="4781550"/>
          <p14:tracePt t="92264" x="3333750" y="4781550"/>
          <p14:tracePt t="92281" x="3359150" y="4768850"/>
          <p14:tracePt t="92298" x="3390900" y="4768850"/>
          <p14:tracePt t="92314" x="3422650" y="4768850"/>
          <p14:tracePt t="92331" x="3448050" y="4768850"/>
          <p14:tracePt t="92348" x="3460750" y="4768850"/>
          <p14:tracePt t="92364" x="3486150" y="4768850"/>
          <p14:tracePt t="92381" x="3517900" y="4768850"/>
          <p14:tracePt t="92398" x="3556000" y="4768850"/>
          <p14:tracePt t="92414" x="3600450" y="4768850"/>
          <p14:tracePt t="92431" x="3619500" y="4768850"/>
          <p14:tracePt t="92448" x="3632200" y="4768850"/>
          <p14:tracePt t="92592" x="3644900" y="4762500"/>
          <p14:tracePt t="92608" x="3651250" y="4762500"/>
          <p14:tracePt t="92616" x="3657600" y="4756150"/>
          <p14:tracePt t="92816" x="3695700" y="4749800"/>
          <p14:tracePt t="92824" x="3746500" y="4749800"/>
          <p14:tracePt t="92832" x="3803650" y="4737100"/>
          <p14:tracePt t="92848" x="3892550" y="4737100"/>
          <p14:tracePt t="92864" x="3962400" y="4737100"/>
          <p14:tracePt t="92881" x="4000500" y="4737100"/>
          <p14:tracePt t="92898" x="4038600" y="4737100"/>
          <p14:tracePt t="92914" x="4057650" y="4737100"/>
          <p14:tracePt t="92931" x="4083050" y="4730750"/>
          <p14:tracePt t="92948" x="4102100" y="4724400"/>
          <p14:tracePt t="92964" x="4114800" y="4724400"/>
          <p14:tracePt t="92981" x="4133850" y="4724400"/>
          <p14:tracePt t="92998" x="4152900" y="4718050"/>
          <p14:tracePt t="93014" x="4165600" y="4718050"/>
          <p14:tracePt t="93031" x="4178300" y="4718050"/>
          <p14:tracePt t="93048" x="4203700" y="4718050"/>
          <p14:tracePt t="93064" x="4229100" y="4718050"/>
          <p14:tracePt t="93081" x="4241800" y="4718050"/>
          <p14:tracePt t="93098" x="4286250" y="4718050"/>
          <p14:tracePt t="93114" x="4356100" y="4718050"/>
          <p14:tracePt t="93131" x="4445000" y="4718050"/>
          <p14:tracePt t="93148" x="4489450" y="4718050"/>
          <p14:tracePt t="93164" x="4514850" y="4718050"/>
          <p14:tracePt t="93408" x="4527550" y="4711700"/>
          <p14:tracePt t="93416" x="4540250" y="4705350"/>
          <p14:tracePt t="93424" x="4552950" y="4705350"/>
          <p14:tracePt t="93432" x="4578350" y="4705350"/>
          <p14:tracePt t="93448" x="4654550" y="4705350"/>
          <p14:tracePt t="93465" x="4762500" y="4705350"/>
          <p14:tracePt t="93481" x="4851400" y="4705350"/>
          <p14:tracePt t="93498" x="4940300" y="4699000"/>
          <p14:tracePt t="93515" x="5010150" y="4686300"/>
          <p14:tracePt t="93531" x="5073650" y="4673600"/>
          <p14:tracePt t="93548" x="5130800" y="4660900"/>
          <p14:tracePt t="93565" x="5187950" y="4660900"/>
          <p14:tracePt t="93581" x="5245100" y="4660900"/>
          <p14:tracePt t="93598" x="5289550" y="4660900"/>
          <p14:tracePt t="93615" x="5314950" y="4660900"/>
          <p14:tracePt t="93631" x="5334000" y="4660900"/>
          <p14:tracePt t="93648" x="5346700" y="4654550"/>
          <p14:tracePt t="93665" x="5353050" y="4654550"/>
          <p14:tracePt t="93681" x="5365750" y="4654550"/>
          <p14:tracePt t="93698" x="5378450" y="4654550"/>
          <p14:tracePt t="93715" x="5391150" y="4641850"/>
          <p14:tracePt t="93731" x="5397500" y="4641850"/>
          <p14:tracePt t="93944" x="5410200" y="4641850"/>
          <p14:tracePt t="93952" x="5416550" y="4641850"/>
          <p14:tracePt t="93965" x="5422900" y="4641850"/>
          <p14:tracePt t="93981" x="5435600" y="4641850"/>
          <p14:tracePt t="93998" x="5441950" y="4641850"/>
          <p14:tracePt t="94015" x="5454650" y="4648200"/>
          <p14:tracePt t="94031" x="5461000" y="4648200"/>
          <p14:tracePt t="94048" x="5499100" y="4673600"/>
          <p14:tracePt t="94065" x="5568950" y="4692650"/>
          <p14:tracePt t="94081" x="5626100" y="4699000"/>
          <p14:tracePt t="94098" x="5702300" y="4705350"/>
          <p14:tracePt t="94115" x="5772150" y="4705350"/>
          <p14:tracePt t="94131" x="5822950" y="4705350"/>
          <p14:tracePt t="94148" x="5848350" y="4705350"/>
          <p14:tracePt t="94165" x="5861050" y="4705350"/>
          <p14:tracePt t="94181" x="5873750" y="4705350"/>
          <p14:tracePt t="94198" x="5892800" y="4705350"/>
          <p14:tracePt t="94215" x="5911850" y="4705350"/>
          <p14:tracePt t="94231" x="5930900" y="4705350"/>
          <p14:tracePt t="94248" x="5956300" y="4705350"/>
          <p14:tracePt t="94265" x="5975350" y="4705350"/>
          <p14:tracePt t="94281" x="6000750" y="4705350"/>
          <p14:tracePt t="94298" x="6026150" y="4705350"/>
          <p14:tracePt t="94315" x="6057900" y="4705350"/>
          <p14:tracePt t="94331" x="6083300" y="4705350"/>
          <p14:tracePt t="94348" x="6121400" y="4705350"/>
          <p14:tracePt t="94365" x="6153150" y="4705350"/>
          <p14:tracePt t="94381" x="6203950" y="4705350"/>
          <p14:tracePt t="94398" x="6267450" y="4705350"/>
          <p14:tracePt t="94415" x="6369050" y="4705350"/>
          <p14:tracePt t="94431" x="6477000" y="4705350"/>
          <p14:tracePt t="94448" x="6591300" y="4705350"/>
          <p14:tracePt t="94465" x="6629400" y="4705350"/>
          <p14:tracePt t="94481" x="6635750" y="4705350"/>
          <p14:tracePt t="94498" x="6642100" y="4705350"/>
          <p14:tracePt t="94801" x="6654800" y="4699000"/>
          <p14:tracePt t="95993" x="6642100" y="4699000"/>
          <p14:tracePt t="96001" x="6629400" y="4699000"/>
          <p14:tracePt t="96009" x="6604000" y="4699000"/>
          <p14:tracePt t="96017" x="6553200" y="4705350"/>
          <p14:tracePt t="96032" x="6496050" y="4724400"/>
          <p14:tracePt t="96049" x="6261100" y="4781550"/>
          <p14:tracePt t="96065" x="6089650" y="4800600"/>
          <p14:tracePt t="96082" x="5911850" y="4826000"/>
          <p14:tracePt t="96098" x="5695950" y="4845050"/>
          <p14:tracePt t="96115" x="5448300" y="4845050"/>
          <p14:tracePt t="96132" x="5200650" y="4845050"/>
          <p14:tracePt t="96148" x="4946650" y="4845050"/>
          <p14:tracePt t="96166" x="4743450" y="4851400"/>
          <p14:tracePt t="96182" x="4578350" y="4883150"/>
          <p14:tracePt t="96199" x="4445000" y="4895850"/>
          <p14:tracePt t="96215" x="4356100" y="4914900"/>
          <p14:tracePt t="96232" x="4286250" y="4914900"/>
          <p14:tracePt t="96249" x="4203700" y="4914900"/>
          <p14:tracePt t="96265" x="4140200" y="4914900"/>
          <p14:tracePt t="96282" x="4032250" y="4914900"/>
          <p14:tracePt t="96298" x="3898900" y="4914900"/>
          <p14:tracePt t="96315" x="3778250" y="4902200"/>
          <p14:tracePt t="96332" x="3689350" y="4895850"/>
          <p14:tracePt t="96348" x="3663950" y="4895850"/>
          <p14:tracePt t="96365" x="3632200" y="4895850"/>
          <p14:tracePt t="96382" x="3619500" y="4895850"/>
          <p14:tracePt t="96398" x="3587750" y="4895850"/>
          <p14:tracePt t="96415" x="3562350" y="4895850"/>
          <p14:tracePt t="96432" x="3524250" y="4895850"/>
          <p14:tracePt t="96449" x="3435350" y="4895850"/>
          <p14:tracePt t="96465" x="3378200" y="4895850"/>
          <p14:tracePt t="96482" x="3308350" y="4895850"/>
          <p14:tracePt t="96499" x="3263900" y="4895850"/>
          <p14:tracePt t="96516" x="3238500" y="4889500"/>
          <p14:tracePt t="96532" x="3225800" y="4883150"/>
          <p14:tracePt t="96549" x="3213100" y="4876800"/>
          <p14:tracePt t="96565" x="3175000" y="4870450"/>
          <p14:tracePt t="96582" x="3086100" y="4845050"/>
          <p14:tracePt t="96599" x="2927350" y="4832350"/>
          <p14:tracePt t="96615" x="2755900" y="4800600"/>
          <p14:tracePt t="96632" x="2571750" y="4800600"/>
          <p14:tracePt t="96649" x="2355850" y="4800600"/>
          <p14:tracePt t="96665" x="2298700" y="4800600"/>
          <p14:tracePt t="96682" x="2286000" y="4800600"/>
          <p14:tracePt t="96713" x="2273300" y="4800600"/>
          <p14:tracePt t="96737" x="2266950" y="4794250"/>
          <p14:tracePt t="96745" x="2254250" y="4781550"/>
          <p14:tracePt t="96753" x="2247900" y="4775200"/>
          <p14:tracePt t="96765" x="2241550" y="4768850"/>
          <p14:tracePt t="96782" x="2228850" y="4762500"/>
          <p14:tracePt t="96897" x="2228850" y="4756150"/>
          <p14:tracePt t="96905" x="2235200" y="4756150"/>
          <p14:tracePt t="96915" x="2247900" y="4756150"/>
          <p14:tracePt t="96932" x="2317750" y="4756150"/>
          <p14:tracePt t="96949" x="2400300" y="4756150"/>
          <p14:tracePt t="96965" x="2546350" y="4756150"/>
          <p14:tracePt t="96982" x="2705100" y="4756150"/>
          <p14:tracePt t="96999" x="2870200" y="4756150"/>
          <p14:tracePt t="97015" x="2997200" y="4756150"/>
          <p14:tracePt t="97032" x="3086100" y="4756150"/>
          <p14:tracePt t="97049" x="3162300" y="4743450"/>
          <p14:tracePt t="97065" x="3175000" y="4743450"/>
          <p14:tracePt t="97082" x="3200400" y="4737100"/>
          <p14:tracePt t="97099" x="3232150" y="4724400"/>
          <p14:tracePt t="97115" x="3251200" y="4724400"/>
          <p14:tracePt t="97132" x="3282950" y="4724400"/>
          <p14:tracePt t="97149" x="3308350" y="4724400"/>
          <p14:tracePt t="97165" x="3340100" y="4724400"/>
          <p14:tracePt t="97182" x="3352800" y="4724400"/>
          <p14:tracePt t="97199" x="3359150" y="4724400"/>
          <p14:tracePt t="98097" x="3378200" y="4718050"/>
          <p14:tracePt t="98105" x="3390900" y="4711700"/>
          <p14:tracePt t="98116" x="3416300" y="4699000"/>
          <p14:tracePt t="98132" x="3422650" y="4692650"/>
          <p14:tracePt t="98706" x="3435350" y="4692650"/>
          <p14:tracePt t="98713" x="3473450" y="4692650"/>
          <p14:tracePt t="98721" x="3486150" y="4679950"/>
          <p14:tracePt t="98954" x="3479800" y="4679950"/>
          <p14:tracePt t="98994" x="3498850" y="4679950"/>
          <p14:tracePt t="99002" x="3511550" y="4679950"/>
          <p14:tracePt t="99009" x="3536950" y="4705350"/>
          <p14:tracePt t="99018" x="3549650" y="4718050"/>
          <p14:tracePt t="99033" x="3556000" y="4737100"/>
          <p14:tracePt t="99049" x="3556000" y="4889500"/>
          <p14:tracePt t="99066" x="3524250" y="5035550"/>
          <p14:tracePt t="99082" x="3467100" y="5181600"/>
          <p14:tracePt t="99099" x="3390900" y="5308600"/>
          <p14:tracePt t="99116" x="3321050" y="5429250"/>
          <p14:tracePt t="99132" x="3257550" y="5537200"/>
          <p14:tracePt t="99149" x="3187700" y="5626100"/>
          <p14:tracePt t="99166" x="3136900" y="5689600"/>
          <p14:tracePt t="99182" x="3067050" y="5772150"/>
          <p14:tracePt t="99199" x="2990850" y="5822950"/>
          <p14:tracePt t="99216" x="2946400" y="5842000"/>
          <p14:tracePt t="99232" x="2933700" y="5854700"/>
          <p14:tracePt t="99233" x="2921000" y="5854700"/>
          <p14:tracePt t="99249" x="2908300" y="5854700"/>
          <p14:tracePt t="99250" x="2895600" y="5854700"/>
          <p14:tracePt t="99266" x="2851150" y="5854700"/>
          <p14:tracePt t="99282" x="2800350" y="5854700"/>
          <p14:tracePt t="99299" x="2768600" y="5854700"/>
          <p14:tracePt t="99316" x="2692400" y="5842000"/>
          <p14:tracePt t="99333" x="2609850" y="5835650"/>
          <p14:tracePt t="99349" x="2540000" y="5816600"/>
          <p14:tracePt t="99366" x="2495550" y="5816600"/>
          <p14:tracePt t="99386" x="2495550" y="5810250"/>
          <p14:tracePt t="99402" x="2489200" y="5810250"/>
          <p14:tracePt t="99418" x="2482850" y="5803900"/>
          <p14:tracePt t="99434" x="2476500" y="5803900"/>
          <p14:tracePt t="99449" x="2470150" y="5803900"/>
          <p14:tracePt t="99466" x="2457450" y="5797550"/>
          <p14:tracePt t="99498" x="2451100" y="5797550"/>
          <p14:tracePt t="99506" x="2444750" y="5797550"/>
          <p14:tracePt t="99516" x="2438400" y="5797550"/>
          <p14:tracePt t="99533" x="2413000" y="5797550"/>
          <p14:tracePt t="99549" x="2362200" y="5797550"/>
          <p14:tracePt t="99566" x="2324100" y="5797550"/>
          <p14:tracePt t="99583" x="2286000" y="5791200"/>
          <p14:tracePt t="99602" x="2279650" y="5791200"/>
          <p14:tracePt t="99616" x="2273300" y="5784850"/>
          <p14:tracePt t="99633" x="2266950" y="5772150"/>
          <p14:tracePt t="99649" x="2266950" y="5746750"/>
          <p14:tracePt t="99666" x="2266950" y="5734050"/>
          <p14:tracePt t="99683" x="2266950" y="5715000"/>
          <p14:tracePt t="99699" x="2266950" y="5695950"/>
          <p14:tracePt t="99716" x="2266950" y="5676900"/>
          <p14:tracePt t="99733" x="2273300" y="5657850"/>
          <p14:tracePt t="99749" x="2279650" y="5632450"/>
          <p14:tracePt t="99766" x="2286000" y="5619750"/>
          <p14:tracePt t="99783" x="2292350" y="5607050"/>
          <p14:tracePt t="99799" x="2292350" y="5600700"/>
          <p14:tracePt t="99816" x="2298700" y="5588000"/>
          <p14:tracePt t="99842" x="2298700" y="5581650"/>
          <p14:tracePt t="99858" x="2298700" y="5575300"/>
          <p14:tracePt t="99874" x="2298700" y="5568950"/>
          <p14:tracePt t="99883" x="2298700" y="5562600"/>
          <p14:tracePt t="99899" x="2298700" y="5549900"/>
          <p14:tracePt t="99916" x="2298700" y="5543550"/>
          <p14:tracePt t="99933" x="2298700" y="5537200"/>
          <p14:tracePt t="99978" x="2298700" y="5524500"/>
          <p14:tracePt t="99986" x="2298700" y="5518150"/>
          <p14:tracePt t="100026" x="2279650" y="5518150"/>
          <p14:tracePt t="100034" x="2279650" y="5511800"/>
          <p14:tracePt t="100042" x="2266950" y="5511800"/>
          <p14:tracePt t="100051" x="2247900" y="5511800"/>
          <p14:tracePt t="100066" x="2241550" y="5505450"/>
          <p14:tracePt t="100082" x="2228850" y="5505450"/>
          <p14:tracePt t="100114" x="2216150" y="5499100"/>
          <p14:tracePt t="100122" x="2216150" y="5492750"/>
          <p14:tracePt t="100132" x="2216150" y="5473700"/>
          <p14:tracePt t="100149" x="2216150" y="5467350"/>
          <p14:tracePt t="100166" x="2209800" y="5448300"/>
          <p14:tracePt t="100183" x="2203450" y="5435600"/>
          <p14:tracePt t="100199" x="2190750" y="5429250"/>
          <p14:tracePt t="100216" x="2178050" y="5429250"/>
          <p14:tracePt t="100233" x="2165350" y="5416550"/>
          <p14:tracePt t="100290" x="2165350" y="5410200"/>
          <p14:tracePt t="100322" x="2171700" y="5403850"/>
          <p14:tracePt t="100330" x="2197100" y="5403850"/>
          <p14:tracePt t="100338" x="2228850" y="5403850"/>
          <p14:tracePt t="100349" x="2260600" y="5403850"/>
          <p14:tracePt t="100366" x="2330450" y="5403850"/>
          <p14:tracePt t="100383" x="2387600" y="5403850"/>
          <p14:tracePt t="100399" x="2413000" y="5403850"/>
          <p14:tracePt t="100416" x="2444750" y="5403850"/>
          <p14:tracePt t="100433" x="2451100" y="5403850"/>
          <p14:tracePt t="100450" x="2476500" y="5403850"/>
          <p14:tracePt t="100466" x="2495550" y="5403850"/>
          <p14:tracePt t="100483" x="2540000" y="5391150"/>
          <p14:tracePt t="100500" x="2590800" y="5384800"/>
          <p14:tracePt t="100516" x="2628900" y="5378450"/>
          <p14:tracePt t="100533" x="2679700" y="5372100"/>
          <p14:tracePt t="100549" x="2724150" y="5372100"/>
          <p14:tracePt t="100566" x="2762250" y="5372100"/>
          <p14:tracePt t="100583" x="2794000" y="5372100"/>
          <p14:tracePt t="100599" x="2800350" y="5372100"/>
          <p14:tracePt t="100616" x="2819400" y="5372100"/>
          <p14:tracePt t="100633" x="2838450" y="5372100"/>
          <p14:tracePt t="100650" x="2863850" y="5372100"/>
          <p14:tracePt t="100666" x="2876550" y="5372100"/>
          <p14:tracePt t="100683" x="2882900" y="5372100"/>
          <p14:tracePt t="101130" x="2895600" y="5372100"/>
          <p14:tracePt t="101138" x="2927350" y="5384800"/>
          <p14:tracePt t="101150" x="2978150" y="5391150"/>
          <p14:tracePt t="101166" x="3073400" y="5397500"/>
          <p14:tracePt t="101183" x="3143250" y="5403850"/>
          <p14:tracePt t="101200" x="3219450" y="5403850"/>
          <p14:tracePt t="101216" x="3276600" y="5403850"/>
          <p14:tracePt t="101233" x="3321050" y="5403850"/>
          <p14:tracePt t="101250" x="3371850" y="5403850"/>
          <p14:tracePt t="101266" x="3403600" y="5403850"/>
          <p14:tracePt t="101283" x="3429000" y="5403850"/>
          <p14:tracePt t="101300" x="3460750" y="5403850"/>
          <p14:tracePt t="101316" x="3498850" y="5403850"/>
          <p14:tracePt t="101333" x="3517900" y="5403850"/>
          <p14:tracePt t="101350" x="3543300" y="5403850"/>
          <p14:tracePt t="101366" x="3568700" y="5403850"/>
          <p14:tracePt t="101383" x="3587750" y="5403850"/>
          <p14:tracePt t="101400" x="3613150" y="5416550"/>
          <p14:tracePt t="101416" x="3625850" y="5416550"/>
          <p14:tracePt t="101433" x="3632200" y="5416550"/>
          <p14:tracePt t="101530" x="3632200" y="5422900"/>
          <p14:tracePt t="101562" x="3632200" y="5429250"/>
          <p14:tracePt t="101986" x="3644900" y="5429250"/>
          <p14:tracePt t="101994" x="3689350" y="5429250"/>
          <p14:tracePt t="102002" x="3765550" y="5429250"/>
          <p14:tracePt t="102017" x="3816350" y="5429250"/>
          <p14:tracePt t="102033" x="3937000" y="5429250"/>
          <p14:tracePt t="102050" x="4133850" y="5429250"/>
          <p14:tracePt t="102067" x="4229100" y="5429250"/>
          <p14:tracePt t="102083" x="4298950" y="5429250"/>
          <p14:tracePt t="102100" x="4343400" y="5429250"/>
          <p14:tracePt t="102116" x="4375150" y="5429250"/>
          <p14:tracePt t="102133" x="4394200" y="5429250"/>
          <p14:tracePt t="102150" x="4419600" y="5429250"/>
          <p14:tracePt t="102167" x="4425950" y="5429250"/>
          <p14:tracePt t="102183" x="4438650" y="5429250"/>
          <p14:tracePt t="102200" x="4464050" y="5429250"/>
          <p14:tracePt t="102216" x="4476750" y="5429250"/>
          <p14:tracePt t="102233" x="4502150" y="5429250"/>
          <p14:tracePt t="102250" x="4552950" y="5422900"/>
          <p14:tracePt t="102267" x="4578350" y="5416550"/>
          <p14:tracePt t="102283" x="4610100" y="5410200"/>
          <p14:tracePt t="102300" x="4648200" y="5410200"/>
          <p14:tracePt t="102316" x="4673600" y="5403850"/>
          <p14:tracePt t="102333" x="4699000" y="5403850"/>
          <p14:tracePt t="102350" x="4705350" y="5391150"/>
          <p14:tracePt t="102367" x="4718050" y="5391150"/>
          <p14:tracePt t="102383" x="4743450" y="5391150"/>
          <p14:tracePt t="102400" x="4749800" y="5384800"/>
          <p14:tracePt t="102417" x="4775200" y="5372100"/>
          <p14:tracePt t="102434" x="4781550" y="5365750"/>
          <p14:tracePt t="102498" x="4781550" y="5359400"/>
          <p14:tracePt t="102530" x="4781550" y="5346700"/>
          <p14:tracePt t="102578" x="4775200" y="5340350"/>
          <p14:tracePt t="102650" x="4768850" y="5334000"/>
          <p14:tracePt t="102667" x="4768850" y="5327650"/>
          <p14:tracePt t="103011" x="4768850" y="5321300"/>
          <p14:tracePt t="103019" x="4768850" y="5314950"/>
          <p14:tracePt t="103115" x="4775200" y="5314950"/>
          <p14:tracePt t="103147" x="4781550" y="5314950"/>
          <p14:tracePt t="103363" x="4787900" y="5314950"/>
          <p14:tracePt t="103371" x="4800600" y="5314950"/>
          <p14:tracePt t="103383" x="4806950" y="5314950"/>
          <p14:tracePt t="103400" x="4819650" y="5314950"/>
          <p14:tracePt t="103417" x="4845050" y="5314950"/>
          <p14:tracePt t="103434" x="4883150" y="5314950"/>
          <p14:tracePt t="103451" x="4933950" y="5314950"/>
          <p14:tracePt t="103467" x="4959350" y="5314950"/>
          <p14:tracePt t="103484" x="4991100" y="5314950"/>
          <p14:tracePt t="103500" x="5022850" y="5314950"/>
          <p14:tracePt t="103517" x="5054600" y="5321300"/>
          <p14:tracePt t="103534" x="5099050" y="5327650"/>
          <p14:tracePt t="103550" x="5143500" y="5327650"/>
          <p14:tracePt t="103567" x="5175250" y="5327650"/>
          <p14:tracePt t="103584" x="5219700" y="5327650"/>
          <p14:tracePt t="103600" x="5251450" y="5327650"/>
          <p14:tracePt t="103617" x="5289550" y="5327650"/>
          <p14:tracePt t="103635" x="5321300" y="5327650"/>
          <p14:tracePt t="103651" x="5340350" y="5327650"/>
          <p14:tracePt t="103667" x="5359400" y="5327650"/>
          <p14:tracePt t="103684" x="5378450" y="5327650"/>
          <p14:tracePt t="103700" x="5422900" y="5327650"/>
          <p14:tracePt t="103717" x="5454650" y="5321300"/>
          <p14:tracePt t="103734" x="5486400" y="5321300"/>
          <p14:tracePt t="103750" x="5511800" y="5321300"/>
          <p14:tracePt t="103767" x="5543550" y="5321300"/>
          <p14:tracePt t="103784" x="5568950" y="5321300"/>
          <p14:tracePt t="103800" x="5613400" y="5321300"/>
          <p14:tracePt t="103817" x="5645150" y="5321300"/>
          <p14:tracePt t="103834" x="5676900" y="5314950"/>
          <p14:tracePt t="103851" x="5715000" y="5314950"/>
          <p14:tracePt t="103867" x="5740400" y="5314950"/>
          <p14:tracePt t="103884" x="5759450" y="5314950"/>
          <p14:tracePt t="103900" x="5765800" y="5314950"/>
          <p14:tracePt t="103917" x="5784850" y="5314950"/>
          <p14:tracePt t="103934" x="5810250" y="5314950"/>
          <p14:tracePt t="103950" x="5842000" y="5314950"/>
          <p14:tracePt t="103967" x="5848350" y="5314950"/>
          <p14:tracePt t="103984" x="5861050" y="5314950"/>
          <p14:tracePt t="104203" x="5873750" y="5308600"/>
          <p14:tracePt t="104339" x="5886450" y="5308600"/>
          <p14:tracePt t="104803" x="5892800" y="5308600"/>
          <p14:tracePt t="104811" x="5899150" y="5308600"/>
          <p14:tracePt t="104819" x="5918200" y="5308600"/>
          <p14:tracePt t="104834" x="5924550" y="5308600"/>
          <p14:tracePt t="104851" x="5943600" y="5308600"/>
          <p14:tracePt t="104867" x="5975350" y="5308600"/>
          <p14:tracePt t="104884" x="6013450" y="5308600"/>
          <p14:tracePt t="104900" x="6045200" y="5308600"/>
          <p14:tracePt t="104917" x="6076950" y="5308600"/>
          <p14:tracePt t="104934" x="6089650" y="5308600"/>
          <p14:tracePt t="104950" x="6108700" y="5308600"/>
          <p14:tracePt t="104967" x="6140450" y="5289550"/>
          <p14:tracePt t="104984" x="6172200" y="5283200"/>
          <p14:tracePt t="105001" x="6191250" y="5283200"/>
          <p14:tracePt t="105017" x="6210300" y="5283200"/>
          <p14:tracePt t="105034" x="6242050" y="5283200"/>
          <p14:tracePt t="105035" x="6254750" y="5283200"/>
          <p14:tracePt t="105051" x="6299200" y="5283200"/>
          <p14:tracePt t="105067" x="6330950" y="5283200"/>
          <p14:tracePt t="105084" x="6388100" y="5283200"/>
          <p14:tracePt t="105101" x="6438900" y="5283200"/>
          <p14:tracePt t="105117" x="6483350" y="5283200"/>
          <p14:tracePt t="105134" x="6508750" y="5283200"/>
          <p14:tracePt t="105151" x="6534150" y="5283200"/>
          <p14:tracePt t="105167" x="6572250" y="5283200"/>
          <p14:tracePt t="105184" x="6610350" y="5283200"/>
          <p14:tracePt t="105201" x="6661150" y="5283200"/>
          <p14:tracePt t="105217" x="6699250" y="5283200"/>
          <p14:tracePt t="105234" x="6718300" y="5283200"/>
          <p14:tracePt t="105251" x="6737350" y="5283200"/>
          <p14:tracePt t="105267" x="6743700" y="5283200"/>
          <p14:tracePt t="105284" x="6750050" y="5283200"/>
          <p14:tracePt t="105301" x="6762750" y="5283200"/>
          <p14:tracePt t="105317" x="6775450" y="5283200"/>
          <p14:tracePt t="105334" x="6794500" y="5283200"/>
          <p14:tracePt t="105351" x="6813550" y="5283200"/>
          <p14:tracePt t="105367" x="6851650" y="5283200"/>
          <p14:tracePt t="105384" x="6921500" y="5283200"/>
          <p14:tracePt t="105401" x="7016750" y="5283200"/>
          <p14:tracePt t="105417" x="7105650" y="5283200"/>
          <p14:tracePt t="105434" x="7213600" y="5283200"/>
          <p14:tracePt t="105451" x="7321550" y="5283200"/>
          <p14:tracePt t="105467" x="7346950" y="5283200"/>
          <p14:tracePt t="105484" x="7366000" y="5276850"/>
          <p14:tracePt t="105501" x="7385050" y="5264150"/>
          <p14:tracePt t="105523" x="7391400" y="5264150"/>
          <p14:tracePt t="105534" x="7397750" y="5257800"/>
          <p14:tracePt t="105987" x="7385050" y="5257800"/>
          <p14:tracePt t="105995" x="7366000" y="5257800"/>
          <p14:tracePt t="106003" x="7340600" y="5257800"/>
          <p14:tracePt t="106017" x="7321550" y="5257800"/>
          <p14:tracePt t="106034" x="7251700" y="5270500"/>
          <p14:tracePt t="106051" x="7105650" y="5283200"/>
          <p14:tracePt t="106067" x="7010400" y="5308600"/>
          <p14:tracePt t="106084" x="6908800" y="5340350"/>
          <p14:tracePt t="106101" x="6826250" y="5359400"/>
          <p14:tracePt t="106117" x="6743700" y="5391150"/>
          <p14:tracePt t="106134" x="6635750" y="5441950"/>
          <p14:tracePt t="106151" x="6508750" y="5480050"/>
          <p14:tracePt t="106167" x="6356350" y="5524500"/>
          <p14:tracePt t="106184" x="6178550" y="5562600"/>
          <p14:tracePt t="106201" x="6032500" y="5594350"/>
          <p14:tracePt t="106217" x="5892800" y="5613400"/>
          <p14:tracePt t="106234" x="5791200" y="5626100"/>
          <p14:tracePt t="106251" x="5683250" y="5645150"/>
          <p14:tracePt t="106267" x="5632450" y="5664200"/>
          <p14:tracePt t="106284" x="5581650" y="5676900"/>
          <p14:tracePt t="106301" x="5537200" y="5695950"/>
          <p14:tracePt t="106317" x="5492750" y="5715000"/>
          <p14:tracePt t="106334" x="5454650" y="5727700"/>
          <p14:tracePt t="106351" x="5422900" y="5740400"/>
          <p14:tracePt t="106367" x="5372100" y="5759450"/>
          <p14:tracePt t="106384" x="5340350" y="5759450"/>
          <p14:tracePt t="106401" x="5334000" y="5759450"/>
          <p14:tracePt t="106418" x="5327650" y="5759450"/>
          <p14:tracePt t="106435" x="5321300" y="5759450"/>
          <p14:tracePt t="106947" x="5308600" y="5759450"/>
          <p14:tracePt t="106955" x="5289550" y="5759450"/>
          <p14:tracePt t="107051" x="5276850" y="5759450"/>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idx="4294967295"/>
          </p:nvPr>
        </p:nvSpPr>
        <p:spPr>
          <a:xfrm>
            <a:off x="793750" y="379413"/>
            <a:ext cx="6751638" cy="993775"/>
          </a:xfrm>
        </p:spPr>
        <p:txBody>
          <a:bodyPr/>
          <a:lstStyle/>
          <a:p>
            <a:pPr eaLnBrk="1" hangingPunct="1"/>
            <a:r>
              <a:rPr lang="zh-CN" altLang="en-US" b="1" smtClean="0">
                <a:solidFill>
                  <a:schemeClr val="hlink"/>
                </a:solidFill>
                <a:latin typeface="隶书" panose="02010509060101010101" pitchFamily="49" charset="-122"/>
                <a:ea typeface="隶书" panose="02010509060101010101" pitchFamily="49" charset="-122"/>
              </a:rPr>
              <a:t>（</a:t>
            </a:r>
            <a:r>
              <a:rPr lang="en-US" altLang="zh-CN" b="1" smtClean="0">
                <a:solidFill>
                  <a:schemeClr val="hlink"/>
                </a:solidFill>
                <a:latin typeface="隶书" panose="02010509060101010101" pitchFamily="49" charset="-122"/>
                <a:ea typeface="隶书" panose="02010509060101010101" pitchFamily="49" charset="-122"/>
              </a:rPr>
              <a:t>2) </a:t>
            </a:r>
            <a:r>
              <a:rPr lang="zh-CN" altLang="en-US" b="1" smtClean="0">
                <a:solidFill>
                  <a:schemeClr val="hlink"/>
                </a:solidFill>
                <a:latin typeface="隶书" panose="02010509060101010101" pitchFamily="49" charset="-122"/>
                <a:ea typeface="隶书" panose="02010509060101010101" pitchFamily="49" charset="-122"/>
              </a:rPr>
              <a:t>定量分析方法与步骤</a:t>
            </a:r>
          </a:p>
        </p:txBody>
      </p:sp>
      <p:sp>
        <p:nvSpPr>
          <p:cNvPr id="16387" name="Rectangle 3"/>
          <p:cNvSpPr>
            <a:spLocks noChangeArrowheads="1"/>
          </p:cNvSpPr>
          <p:nvPr/>
        </p:nvSpPr>
        <p:spPr bwMode="auto">
          <a:xfrm>
            <a:off x="1270000" y="1700213"/>
            <a:ext cx="7478713"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30000"/>
              </a:spcBef>
              <a:buClr>
                <a:schemeClr val="hlink"/>
              </a:buClr>
              <a:buSzPct val="70000"/>
              <a:buFont typeface="Wingdings" panose="05000000000000000000" pitchFamily="2" charset="2"/>
              <a:buChar char="n"/>
            </a:pPr>
            <a:r>
              <a:rPr lang="en-US" altLang="zh-CN" sz="2800">
                <a:latin typeface="隶书" panose="02010509060101010101" pitchFamily="49" charset="-122"/>
                <a:ea typeface="隶书" panose="02010509060101010101" pitchFamily="49" charset="-122"/>
              </a:rPr>
              <a:t> </a:t>
            </a:r>
            <a:r>
              <a:rPr lang="zh-CN" altLang="en-US" sz="2800">
                <a:latin typeface="隶书" panose="02010509060101010101" pitchFamily="49" charset="-122"/>
                <a:ea typeface="隶书" panose="02010509060101010101" pitchFamily="49" charset="-122"/>
              </a:rPr>
              <a:t>三标准试样法</a:t>
            </a:r>
          </a:p>
          <a:p>
            <a:pPr eaLnBrk="1" hangingPunct="1">
              <a:lnSpc>
                <a:spcPct val="130000"/>
              </a:lnSpc>
              <a:spcBef>
                <a:spcPct val="30000"/>
              </a:spcBef>
              <a:buClr>
                <a:schemeClr val="hlink"/>
              </a:buClr>
              <a:buSzPct val="70000"/>
              <a:buFont typeface="Wingdings" panose="05000000000000000000" pitchFamily="2" charset="2"/>
              <a:buNone/>
            </a:pPr>
            <a:r>
              <a:rPr lang="zh-CN" altLang="en-US" sz="2800">
                <a:solidFill>
                  <a:srgbClr val="000000"/>
                </a:solidFill>
                <a:latin typeface="隶书" panose="02010509060101010101" pitchFamily="49" charset="-122"/>
                <a:ea typeface="隶书" panose="02010509060101010101" pitchFamily="49" charset="-122"/>
              </a:rPr>
              <a:t>以</a:t>
            </a:r>
            <a:r>
              <a:rPr lang="en-US" altLang="zh-CN" sz="2800">
                <a:solidFill>
                  <a:srgbClr val="000000"/>
                </a:solidFill>
                <a:latin typeface="隶书" panose="02010509060101010101" pitchFamily="49" charset="-122"/>
                <a:ea typeface="隶书" panose="02010509060101010101" pitchFamily="49" charset="-122"/>
              </a:rPr>
              <a:t>Δs</a:t>
            </a:r>
            <a:r>
              <a:rPr lang="zh-CN" altLang="en-US" sz="2800">
                <a:solidFill>
                  <a:srgbClr val="000000"/>
                </a:solidFill>
                <a:latin typeface="隶书" panose="02010509060101010101" pitchFamily="49" charset="-122"/>
                <a:ea typeface="隶书" panose="02010509060101010101" pitchFamily="49" charset="-122"/>
              </a:rPr>
              <a:t>为纵坐标，以欲测元素的的对数</a:t>
            </a:r>
            <a:r>
              <a:rPr lang="en-US" altLang="zh-CN" sz="2800">
                <a:solidFill>
                  <a:srgbClr val="000000"/>
                </a:solidFill>
                <a:latin typeface="隶书" panose="02010509060101010101" pitchFamily="49" charset="-122"/>
                <a:ea typeface="隶书" panose="02010509060101010101" pitchFamily="49" charset="-122"/>
              </a:rPr>
              <a:t>logc</a:t>
            </a:r>
            <a:r>
              <a:rPr lang="zh-CN" altLang="en-US" sz="2800">
                <a:solidFill>
                  <a:srgbClr val="000000"/>
                </a:solidFill>
                <a:latin typeface="隶书" panose="02010509060101010101" pitchFamily="49" charset="-122"/>
                <a:ea typeface="隶书" panose="02010509060101010101" pitchFamily="49" charset="-122"/>
              </a:rPr>
              <a:t>为横坐标作图的方法</a:t>
            </a:r>
          </a:p>
          <a:p>
            <a:pPr eaLnBrk="1" hangingPunct="1">
              <a:lnSpc>
                <a:spcPct val="130000"/>
              </a:lnSpc>
              <a:spcBef>
                <a:spcPct val="30000"/>
              </a:spcBef>
              <a:buClr>
                <a:schemeClr val="hlink"/>
              </a:buClr>
              <a:buSzPct val="70000"/>
              <a:buFont typeface="Wingdings" panose="05000000000000000000" pitchFamily="2" charset="2"/>
              <a:buChar char="n"/>
            </a:pPr>
            <a:r>
              <a:rPr lang="zh-CN" altLang="en-US" sz="2800">
                <a:latin typeface="隶书" panose="02010509060101010101" pitchFamily="49" charset="-122"/>
                <a:ea typeface="隶书" panose="02010509060101010101" pitchFamily="49" charset="-122"/>
              </a:rPr>
              <a:t> 步骤</a:t>
            </a:r>
          </a:p>
        </p:txBody>
      </p:sp>
      <p:sp>
        <p:nvSpPr>
          <p:cNvPr id="16388" name="矩形 1"/>
          <p:cNvSpPr>
            <a:spLocks noChangeArrowheads="1"/>
          </p:cNvSpPr>
          <p:nvPr/>
        </p:nvSpPr>
        <p:spPr bwMode="auto">
          <a:xfrm>
            <a:off x="1277938" y="4927600"/>
            <a:ext cx="71024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2800">
                <a:solidFill>
                  <a:srgbClr val="FF0000"/>
                </a:solidFill>
                <a:latin typeface="隶书" panose="02010509060101010101" pitchFamily="49" charset="-122"/>
                <a:ea typeface="隶书" panose="02010509060101010101" pitchFamily="49" charset="-122"/>
              </a:rPr>
              <a:t>标样：标准溶液（二次标准）、标准钢样品、标准土壤样品等</a:t>
            </a:r>
            <a:endParaRPr lang="zh-CN" altLang="en-US">
              <a:solidFill>
                <a:srgbClr val="FF0000"/>
              </a:solidFill>
              <a:ea typeface="黑体" panose="02010609060101010101" pitchFamily="49" charset="-122"/>
            </a:endParaRPr>
          </a:p>
        </p:txBody>
      </p:sp>
    </p:spTree>
  </p:cSld>
  <p:clrMapOvr>
    <a:masterClrMapping/>
  </p:clrMapOvr>
  <p:transition spd="med" advTm="118849"/>
  <p:timing>
    <p:tnLst>
      <p:par>
        <p:cTn id="1" dur="indefinite" restart="never" nodeType="tmRoot"/>
      </p:par>
    </p:tnLst>
  </p:timing>
  <p:extLst mod="1">
    <p:ext uri="{3A86A75C-4F4B-4683-9AE1-C65F6400EC91}">
      <p14:laserTraceLst xmlns:p14="http://schemas.microsoft.com/office/powerpoint/2010/main">
        <p14:tracePtLst>
          <p14:tracePt t="508" x="5276850" y="5753100"/>
          <p14:tracePt t="516" x="5276850" y="5740400"/>
          <p14:tracePt t="525" x="5276850" y="5727700"/>
          <p14:tracePt t="542" x="5276850" y="5708650"/>
          <p14:tracePt t="558" x="5276850" y="5702300"/>
          <p14:tracePt t="836" x="5276850" y="5683250"/>
          <p14:tracePt t="844" x="5270500" y="5683250"/>
          <p14:tracePt t="852" x="5219700" y="5676900"/>
          <p14:tracePt t="860" x="5143500" y="5664200"/>
          <p14:tracePt t="875" x="5080000" y="5638800"/>
          <p14:tracePt t="892" x="5080000" y="5613400"/>
          <p14:tracePt t="909" x="5080000" y="5568950"/>
          <p14:tracePt t="925" x="5080000" y="5524500"/>
          <p14:tracePt t="942" x="5080000" y="5492750"/>
          <p14:tracePt t="959" x="5080000" y="5467350"/>
          <p14:tracePt t="975" x="5092700" y="5435600"/>
          <p14:tracePt t="992" x="5099050" y="5416550"/>
          <p14:tracePt t="1009" x="5105400" y="5397500"/>
          <p14:tracePt t="1025" x="5118100" y="5384800"/>
          <p14:tracePt t="1292" x="5111750" y="5378450"/>
          <p14:tracePt t="1300" x="5099050" y="5359400"/>
          <p14:tracePt t="1309" x="5086350" y="5359400"/>
          <p14:tracePt t="1325" x="5048250" y="5327650"/>
          <p14:tracePt t="1342" x="5022850" y="5276850"/>
          <p14:tracePt t="1359" x="4991100" y="5194300"/>
          <p14:tracePt t="1375" x="4959350" y="5080000"/>
          <p14:tracePt t="1392" x="4933950" y="4984750"/>
          <p14:tracePt t="1410" x="4902200" y="4870450"/>
          <p14:tracePt t="1425" x="4895850" y="4794250"/>
          <p14:tracePt t="1442" x="4883150" y="4711700"/>
          <p14:tracePt t="1459" x="4883150" y="4660900"/>
          <p14:tracePt t="1476" x="4883150" y="4610100"/>
          <p14:tracePt t="1492" x="4883150" y="4578350"/>
          <p14:tracePt t="1509" x="4889500" y="4540250"/>
          <p14:tracePt t="1525" x="4908550" y="4508500"/>
          <p14:tracePt t="1542" x="4921250" y="4495800"/>
          <p14:tracePt t="1564" x="4927600" y="4489450"/>
          <p14:tracePt t="1964" x="4876800" y="4489450"/>
          <p14:tracePt t="1972" x="4800600" y="4489450"/>
          <p14:tracePt t="1980" x="4737100" y="4489450"/>
          <p14:tracePt t="1992" x="4660900" y="4489450"/>
          <p14:tracePt t="2009" x="4622800" y="4489450"/>
          <p14:tracePt t="2026" x="4616450" y="4483100"/>
          <p14:tracePt t="2042" x="4616450" y="4438650"/>
          <p14:tracePt t="2059" x="4699000" y="4337050"/>
          <p14:tracePt t="2060" x="4730750" y="4298950"/>
          <p14:tracePt t="2076" x="4762500" y="4229100"/>
          <p14:tracePt t="2092" x="4787900" y="4171950"/>
          <p14:tracePt t="2109" x="4787900" y="4127500"/>
          <p14:tracePt t="2126" x="4787900" y="4108450"/>
          <p14:tracePt t="2142" x="4787900" y="4102100"/>
          <p14:tracePt t="2159" x="4794250" y="4095750"/>
          <p14:tracePt t="2176" x="4800600" y="4095750"/>
          <p14:tracePt t="2404" x="4781550" y="4089400"/>
          <p14:tracePt t="2412" x="4775200" y="4089400"/>
          <p14:tracePt t="2426" x="4762500" y="4089400"/>
          <p14:tracePt t="2442" x="4743450" y="4076700"/>
          <p14:tracePt t="2459" x="4730750" y="4038600"/>
          <p14:tracePt t="2476" x="4705350" y="3892550"/>
          <p14:tracePt t="2492" x="4705350" y="3752850"/>
          <p14:tracePt t="2509" x="4705350" y="3632200"/>
          <p14:tracePt t="2526" x="4705350" y="3511550"/>
          <p14:tracePt t="2542" x="4692650" y="3397250"/>
          <p14:tracePt t="2559" x="4667250" y="3257550"/>
          <p14:tracePt t="2576" x="4616450" y="3136900"/>
          <p14:tracePt t="2592" x="4565650" y="3016250"/>
          <p14:tracePt t="2609" x="4508500" y="2908300"/>
          <p14:tracePt t="2626" x="4464050" y="2851150"/>
          <p14:tracePt t="2642" x="4451350" y="2813050"/>
          <p14:tracePt t="2659" x="4445000" y="2762250"/>
          <p14:tracePt t="2676" x="4445000" y="2711450"/>
          <p14:tracePt t="2692" x="4445000" y="2692400"/>
          <p14:tracePt t="2709" x="4445000" y="2686050"/>
          <p14:tracePt t="3052" x="4445000" y="2673350"/>
          <p14:tracePt t="3068" x="4425950" y="2660650"/>
          <p14:tracePt t="3076" x="4400550" y="2654300"/>
          <p14:tracePt t="3084" x="4387850" y="2654300"/>
          <p14:tracePt t="3092" x="4375150" y="2654300"/>
          <p14:tracePt t="3109" x="4337050" y="2628900"/>
          <p14:tracePt t="3126" x="4311650" y="2622550"/>
          <p14:tracePt t="3142" x="4292600" y="2622550"/>
          <p14:tracePt t="3159" x="4286250" y="2622550"/>
          <p14:tracePt t="3176" x="4279900" y="2622550"/>
          <p14:tracePt t="3192" x="4267200" y="2622550"/>
          <p14:tracePt t="3209" x="4260850" y="2622550"/>
          <p14:tracePt t="3226" x="4241800" y="2622550"/>
          <p14:tracePt t="3243" x="4216400" y="2609850"/>
          <p14:tracePt t="3259" x="4191000" y="2597150"/>
          <p14:tracePt t="3276" x="4127500" y="2565400"/>
          <p14:tracePt t="3292" x="4070350" y="2540000"/>
          <p14:tracePt t="3309" x="4000500" y="2508250"/>
          <p14:tracePt t="3326" x="3886200" y="2457450"/>
          <p14:tracePt t="3342" x="3765550" y="2400300"/>
          <p14:tracePt t="3359" x="3663950" y="2311400"/>
          <p14:tracePt t="3376" x="3625850" y="2235200"/>
          <p14:tracePt t="3393" x="3600450" y="2190750"/>
          <p14:tracePt t="3409" x="3600450" y="2165350"/>
          <p14:tracePt t="3426" x="3594100" y="2146300"/>
          <p14:tracePt t="3443" x="3568700" y="2101850"/>
          <p14:tracePt t="3459" x="3530600" y="2038350"/>
          <p14:tracePt t="3476" x="3467100" y="1924050"/>
          <p14:tracePt t="3492" x="3422650" y="1841500"/>
          <p14:tracePt t="3509" x="3397250" y="1752600"/>
          <p14:tracePt t="3526" x="3390900" y="1708150"/>
          <p14:tracePt t="3543" x="3384550" y="1676400"/>
          <p14:tracePt t="3559" x="3384550" y="1670050"/>
          <p14:tracePt t="3576" x="3384550" y="1657350"/>
          <p14:tracePt t="3592" x="3384550" y="1651000"/>
          <p14:tracePt t="3609" x="3384550" y="1644650"/>
          <p14:tracePt t="3626" x="3378200" y="1625600"/>
          <p14:tracePt t="3643" x="3371850" y="1587500"/>
          <p14:tracePt t="3659" x="3359150" y="1536700"/>
          <p14:tracePt t="3676" x="3346450" y="1441450"/>
          <p14:tracePt t="3693" x="3314700" y="1371600"/>
          <p14:tracePt t="3709" x="3289300" y="1295400"/>
          <p14:tracePt t="3726" x="3257550" y="1244600"/>
          <p14:tracePt t="3743" x="3238500" y="1200150"/>
          <p14:tracePt t="3759" x="3213100" y="1155700"/>
          <p14:tracePt t="3776" x="3194050" y="1136650"/>
          <p14:tracePt t="3792" x="3175000" y="1104900"/>
          <p14:tracePt t="3809" x="3168650" y="1098550"/>
          <p14:tracePt t="3828" x="3168650" y="1085850"/>
          <p14:tracePt t="3900" x="3168650" y="1079500"/>
          <p14:tracePt t="3908" x="3175000" y="1079500"/>
          <p14:tracePt t="3916" x="3206750" y="1079500"/>
          <p14:tracePt t="3926" x="3251200" y="1079500"/>
          <p14:tracePt t="3943" x="3359150" y="1079500"/>
          <p14:tracePt t="3959" x="3473450" y="1079500"/>
          <p14:tracePt t="3976" x="3549650" y="1073150"/>
          <p14:tracePt t="3993" x="3632200" y="1060450"/>
          <p14:tracePt t="4009" x="3714750" y="1047750"/>
          <p14:tracePt t="4026" x="3790950" y="1035050"/>
          <p14:tracePt t="4043" x="3860800" y="1035050"/>
          <p14:tracePt t="4059" x="3924300" y="1035050"/>
          <p14:tracePt t="4076" x="3968750" y="1035050"/>
          <p14:tracePt t="4077" x="3994150" y="1047750"/>
          <p14:tracePt t="4093" x="4038600" y="1066800"/>
          <p14:tracePt t="4109" x="4051300" y="1079500"/>
          <p14:tracePt t="4126" x="4057650" y="1092200"/>
          <p14:tracePt t="4143" x="4057650" y="1104900"/>
          <p14:tracePt t="4159" x="4064000" y="1117600"/>
          <p14:tracePt t="4176" x="4076700" y="1143000"/>
          <p14:tracePt t="4193" x="4083050" y="1155700"/>
          <p14:tracePt t="4209" x="4114800" y="1206500"/>
          <p14:tracePt t="4226" x="4152900" y="1244600"/>
          <p14:tracePt t="4243" x="4191000" y="1282700"/>
          <p14:tracePt t="4259" x="4216400" y="1314450"/>
          <p14:tracePt t="4309" x="4222750" y="1320800"/>
          <p14:tracePt t="4316" x="4235450" y="1320800"/>
          <p14:tracePt t="4340" x="4248150" y="1320800"/>
          <p14:tracePt t="4477" x="4254500" y="1333500"/>
          <p14:tracePt t="4492" x="4260850" y="1352550"/>
          <p14:tracePt t="4500" x="4260850" y="1365250"/>
          <p14:tracePt t="4509" x="4273550" y="1390650"/>
          <p14:tracePt t="4526" x="4292600" y="1416050"/>
          <p14:tracePt t="4543" x="4324350" y="1454150"/>
          <p14:tracePt t="4559" x="4343400" y="1473200"/>
          <p14:tracePt t="4576" x="4375150" y="1504950"/>
          <p14:tracePt t="4593" x="4394200" y="1524000"/>
          <p14:tracePt t="4609" x="4400550" y="1536700"/>
          <p14:tracePt t="4626" x="4406900" y="1543050"/>
          <p14:tracePt t="4645" x="4406900" y="1549400"/>
          <p14:tracePt t="4659" x="4406900" y="1555750"/>
          <p14:tracePt t="4676" x="4406900" y="1562100"/>
          <p14:tracePt t="4693" x="4406900" y="1587500"/>
          <p14:tracePt t="4709" x="4394200" y="1593850"/>
          <p14:tracePt t="4726" x="4375150" y="1593850"/>
          <p14:tracePt t="4743" x="4368800" y="1593850"/>
          <p14:tracePt t="4853" x="4356100" y="1593850"/>
          <p14:tracePt t="4861" x="4343400" y="1606550"/>
          <p14:tracePt t="4869" x="4324350" y="1606550"/>
          <p14:tracePt t="4877" x="4292600" y="1606550"/>
          <p14:tracePt t="4893" x="4222750" y="1606550"/>
          <p14:tracePt t="4909" x="4133850" y="1606550"/>
          <p14:tracePt t="4926" x="4070350" y="1606550"/>
          <p14:tracePt t="4943" x="4006850" y="1606550"/>
          <p14:tracePt t="4959" x="3956050" y="1606550"/>
          <p14:tracePt t="4976" x="3930650" y="1606550"/>
          <p14:tracePt t="4997" x="3924300" y="1606550"/>
          <p14:tracePt t="5085" x="3917950" y="1606550"/>
          <p14:tracePt t="5093" x="3911600" y="1606550"/>
          <p14:tracePt t="5101" x="3905250" y="1606550"/>
          <p14:tracePt t="5117" x="3898900" y="1606550"/>
          <p14:tracePt t="5165" x="3892550" y="1612900"/>
          <p14:tracePt t="5189" x="3886200" y="1612900"/>
          <p14:tracePt t="5197" x="3879850" y="1612900"/>
          <p14:tracePt t="5210" x="3873500" y="1612900"/>
          <p14:tracePt t="5226" x="3860800" y="1619250"/>
          <p14:tracePt t="5243" x="3854450" y="1619250"/>
          <p14:tracePt t="5260" x="3835400" y="1619250"/>
          <p14:tracePt t="5277" x="3816350" y="1619250"/>
          <p14:tracePt t="5293" x="3810000" y="1619250"/>
          <p14:tracePt t="5310" x="3803650" y="1619250"/>
          <p14:tracePt t="6485" x="3797300" y="1619250"/>
          <p14:tracePt t="6885" x="3778250" y="1619250"/>
          <p14:tracePt t="6893" x="3721100" y="1619250"/>
          <p14:tracePt t="6901" x="3651250" y="1625600"/>
          <p14:tracePt t="6910" x="3581400" y="1663700"/>
          <p14:tracePt t="6927" x="3460750" y="1752600"/>
          <p14:tracePt t="6943" x="3359150" y="1866900"/>
          <p14:tracePt t="6960" x="3295650" y="1943100"/>
          <p14:tracePt t="6977" x="3238500" y="2012950"/>
          <p14:tracePt t="6993" x="3194050" y="2076450"/>
          <p14:tracePt t="7010" x="3168650" y="2120900"/>
          <p14:tracePt t="7027" x="3143250" y="2159000"/>
          <p14:tracePt t="7043" x="3130550" y="2190750"/>
          <p14:tracePt t="7060" x="3105150" y="2222500"/>
          <p14:tracePt t="7076" x="3086100" y="2247900"/>
          <p14:tracePt t="7093" x="3067050" y="2266950"/>
          <p14:tracePt t="7110" x="3054350" y="2279650"/>
          <p14:tracePt t="7127" x="3035300" y="2292350"/>
          <p14:tracePt t="7143" x="3003550" y="2298700"/>
          <p14:tracePt t="7160" x="2946400" y="2317750"/>
          <p14:tracePt t="7177" x="2876550" y="2330450"/>
          <p14:tracePt t="7193" x="2806700" y="2336800"/>
          <p14:tracePt t="7210" x="2743200" y="2343150"/>
          <p14:tracePt t="7227" x="2679700" y="2343150"/>
          <p14:tracePt t="7243" x="2628900" y="2343150"/>
          <p14:tracePt t="7260" x="2540000" y="2343150"/>
          <p14:tracePt t="7261" x="2495550" y="2343150"/>
          <p14:tracePt t="7277" x="2451100" y="2336800"/>
          <p14:tracePt t="7277" x="2425700" y="2330450"/>
          <p14:tracePt t="7293" x="2374900" y="2324100"/>
          <p14:tracePt t="7310" x="2336800" y="2311400"/>
          <p14:tracePt t="7327" x="2324100" y="2298700"/>
          <p14:tracePt t="7343" x="2292350" y="2292350"/>
          <p14:tracePt t="7360" x="2241550" y="2279650"/>
          <p14:tracePt t="7377" x="2171700" y="2260600"/>
          <p14:tracePt t="7394" x="2101850" y="2247900"/>
          <p14:tracePt t="7410" x="2019300" y="2222500"/>
          <p14:tracePt t="7427" x="1943100" y="2190750"/>
          <p14:tracePt t="7444" x="1917700" y="2184400"/>
          <p14:tracePt t="7460" x="1885950" y="2184400"/>
          <p14:tracePt t="7477" x="1860550" y="2171700"/>
          <p14:tracePt t="7477" x="1854200" y="2165350"/>
          <p14:tracePt t="7493" x="1841500" y="2159000"/>
          <p14:tracePt t="7510" x="1841500" y="2152650"/>
          <p14:tracePt t="7533" x="1835150" y="2152650"/>
          <p14:tracePt t="7669" x="1828800" y="2152650"/>
          <p14:tracePt t="7693" x="1841500" y="2139950"/>
          <p14:tracePt t="7701" x="1854200" y="2139950"/>
          <p14:tracePt t="7710" x="1873250" y="2139950"/>
          <p14:tracePt t="7727" x="1917700" y="2139950"/>
          <p14:tracePt t="7743" x="1955800" y="2139950"/>
          <p14:tracePt t="7760" x="1987550" y="2139950"/>
          <p14:tracePt t="7777" x="2019300" y="2139950"/>
          <p14:tracePt t="7793" x="2057400" y="2139950"/>
          <p14:tracePt t="7810" x="2076450" y="2139950"/>
          <p14:tracePt t="7827" x="2095500" y="2139950"/>
          <p14:tracePt t="7844" x="2101850" y="2139950"/>
          <p14:tracePt t="7860" x="2114550" y="2139950"/>
          <p14:tracePt t="7877" x="2120900" y="2139950"/>
          <p14:tracePt t="7909" x="2133600" y="2139950"/>
          <p14:tracePt t="7925" x="2133600" y="2146300"/>
          <p14:tracePt t="7933" x="2139950" y="2146300"/>
          <p14:tracePt t="7944" x="2159000" y="2159000"/>
          <p14:tracePt t="7960" x="2184400" y="2159000"/>
          <p14:tracePt t="7977" x="2222500" y="2159000"/>
          <p14:tracePt t="7994" x="2247900" y="2159000"/>
          <p14:tracePt t="8010" x="2279650" y="2159000"/>
          <p14:tracePt t="8027" x="2330450" y="2159000"/>
          <p14:tracePt t="8044" x="2381250" y="2159000"/>
          <p14:tracePt t="8060" x="2419350" y="2159000"/>
          <p14:tracePt t="8077" x="2457450" y="2159000"/>
          <p14:tracePt t="8094" x="2489200" y="2159000"/>
          <p14:tracePt t="8110" x="2514600" y="2159000"/>
          <p14:tracePt t="8127" x="2540000" y="2159000"/>
          <p14:tracePt t="8144" x="2578100" y="2159000"/>
          <p14:tracePt t="8160" x="2603500" y="2159000"/>
          <p14:tracePt t="8177" x="2635250" y="2159000"/>
          <p14:tracePt t="8194" x="2654300" y="2159000"/>
          <p14:tracePt t="8210" x="2667000" y="2159000"/>
          <p14:tracePt t="8227" x="2692400" y="2159000"/>
          <p14:tracePt t="8244" x="2705100" y="2159000"/>
          <p14:tracePt t="8260" x="2743200" y="2159000"/>
          <p14:tracePt t="8277" x="2800350" y="2159000"/>
          <p14:tracePt t="8294" x="2825750" y="2159000"/>
          <p14:tracePt t="8310" x="2851150" y="2159000"/>
          <p14:tracePt t="8327" x="2857500" y="2159000"/>
          <p14:tracePt t="8349" x="2863850" y="2159000"/>
          <p14:tracePt t="8429" x="2870200" y="2159000"/>
          <p14:tracePt t="8446" x="2876550" y="2159000"/>
          <p14:tracePt t="8469" x="2889250" y="2159000"/>
          <p14:tracePt t="8477" x="2895600" y="2159000"/>
          <p14:tracePt t="8485" x="2901950" y="2159000"/>
          <p14:tracePt t="8494" x="2921000" y="2159000"/>
          <p14:tracePt t="8510" x="2965450" y="2159000"/>
          <p14:tracePt t="8527" x="3022600" y="2159000"/>
          <p14:tracePt t="8544" x="3079750" y="2159000"/>
          <p14:tracePt t="8560" x="3130550" y="2159000"/>
          <p14:tracePt t="8577" x="3175000" y="2159000"/>
          <p14:tracePt t="8594" x="3257550" y="2159000"/>
          <p14:tracePt t="8610" x="3359150" y="2159000"/>
          <p14:tracePt t="8627" x="3429000" y="2159000"/>
          <p14:tracePt t="8644" x="3460750" y="2159000"/>
          <p14:tracePt t="8660" x="3473450" y="2159000"/>
          <p14:tracePt t="8750" x="3479800" y="2159000"/>
          <p14:tracePt t="8862" x="3486150" y="2165350"/>
          <p14:tracePt t="8918" x="3492500" y="2165350"/>
          <p14:tracePt t="8941" x="3498850" y="2165350"/>
          <p14:tracePt t="8957" x="3511550" y="2171700"/>
          <p14:tracePt t="8965" x="3517900" y="2184400"/>
          <p14:tracePt t="8989" x="3524250" y="2190750"/>
          <p14:tracePt t="8997" x="3530600" y="2197100"/>
          <p14:tracePt t="9010" x="3536950" y="2203450"/>
          <p14:tracePt t="9027" x="3549650" y="2216150"/>
          <p14:tracePt t="9043" x="3556000" y="2222500"/>
          <p14:tracePt t="9174" x="3562350" y="2228850"/>
          <p14:tracePt t="9182" x="3568700" y="2228850"/>
          <p14:tracePt t="9194" x="3581400" y="2228850"/>
          <p14:tracePt t="9211" x="3613150" y="2241550"/>
          <p14:tracePt t="9227" x="3651250" y="2260600"/>
          <p14:tracePt t="9244" x="3657600" y="2273300"/>
          <p14:tracePt t="9261" x="3676650" y="2286000"/>
          <p14:tracePt t="9263" x="3683000" y="2305050"/>
          <p14:tracePt t="9277" x="3695700" y="2311400"/>
          <p14:tracePt t="9294" x="3695700" y="2324100"/>
          <p14:tracePt t="9590" x="3714750" y="2324100"/>
          <p14:tracePt t="9614" x="3721100" y="2324100"/>
          <p14:tracePt t="9630" x="3733800" y="2324100"/>
          <p14:tracePt t="9638" x="3740150" y="2311400"/>
          <p14:tracePt t="9646" x="3746500" y="2311400"/>
          <p14:tracePt t="9661" x="3759200" y="2311400"/>
          <p14:tracePt t="9677" x="3790950" y="2311400"/>
          <p14:tracePt t="9694" x="3822700" y="2311400"/>
          <p14:tracePt t="9711" x="3854450" y="2311400"/>
          <p14:tracePt t="9727" x="3911600" y="2298700"/>
          <p14:tracePt t="9744" x="3968750" y="2266950"/>
          <p14:tracePt t="9761" x="4019550" y="2241550"/>
          <p14:tracePt t="9777" x="4108450" y="2209800"/>
          <p14:tracePt t="9794" x="4159250" y="2190750"/>
          <p14:tracePt t="9811" x="4210050" y="2159000"/>
          <p14:tracePt t="9827" x="4241800" y="2146300"/>
          <p14:tracePt t="9844" x="4254500" y="2139950"/>
          <p14:tracePt t="9861" x="4267200" y="2133600"/>
          <p14:tracePt t="9878" x="4273550" y="2133600"/>
          <p14:tracePt t="9894" x="4279900" y="2133600"/>
          <p14:tracePt t="10270" x="4286250" y="2133600"/>
          <p14:tracePt t="10278" x="4298950" y="2120900"/>
          <p14:tracePt t="10286" x="4318000" y="2120900"/>
          <p14:tracePt t="10294" x="4324350" y="2120900"/>
          <p14:tracePt t="10311" x="4330700" y="2120900"/>
          <p14:tracePt t="25009" x="4324350" y="2120900"/>
          <p14:tracePt t="25017" x="4279900" y="2120900"/>
          <p14:tracePt t="25031" x="4216400" y="2120900"/>
          <p14:tracePt t="25048" x="4127500" y="2127250"/>
          <p14:tracePt t="25064" x="4057650" y="2165350"/>
          <p14:tracePt t="25081" x="3968750" y="2197100"/>
          <p14:tracePt t="25098" x="3879850" y="2222500"/>
          <p14:tracePt t="25114" x="3727450" y="2228850"/>
          <p14:tracePt t="25131" x="3594100" y="2228850"/>
          <p14:tracePt t="25148" x="3473450" y="2228850"/>
          <p14:tracePt t="25164" x="3384550" y="2228850"/>
          <p14:tracePt t="25181" x="3321050" y="2228850"/>
          <p14:tracePt t="25198" x="3270250" y="2228850"/>
          <p14:tracePt t="25214" x="3206750" y="2228850"/>
          <p14:tracePt t="25231" x="3117850" y="2228850"/>
          <p14:tracePt t="25248" x="2997200" y="2228850"/>
          <p14:tracePt t="25264" x="2876550" y="2228850"/>
          <p14:tracePt t="25281" x="2705100" y="2228850"/>
          <p14:tracePt t="25298" x="2603500" y="2235200"/>
          <p14:tracePt t="25314" x="2501900" y="2235200"/>
          <p14:tracePt t="25331" x="2438400" y="2235200"/>
          <p14:tracePt t="25348" x="2393950" y="2235200"/>
          <p14:tracePt t="25364" x="2374900" y="2235200"/>
          <p14:tracePt t="25381" x="2355850" y="2235200"/>
          <p14:tracePt t="25398" x="2324100" y="2235200"/>
          <p14:tracePt t="25414" x="2292350" y="2235200"/>
          <p14:tracePt t="25431" x="2260600" y="2235200"/>
          <p14:tracePt t="25448" x="2209800" y="2235200"/>
          <p14:tracePt t="25464" x="2165350" y="2235200"/>
          <p14:tracePt t="25481" x="2127250" y="2235200"/>
          <p14:tracePt t="25498" x="2120900" y="2235200"/>
          <p14:tracePt t="25514" x="2108200" y="2235200"/>
          <p14:tracePt t="25537" x="2101850" y="2222500"/>
          <p14:tracePt t="25561" x="2095500" y="2216150"/>
          <p14:tracePt t="25569" x="2089150" y="2209800"/>
          <p14:tracePt t="25585" x="2070100" y="2209800"/>
          <p14:tracePt t="25598" x="2044700" y="2203450"/>
          <p14:tracePt t="25614" x="2006600" y="2203450"/>
          <p14:tracePt t="25631" x="1987550" y="2197100"/>
          <p14:tracePt t="25648" x="1968500" y="2197100"/>
          <p14:tracePt t="25664" x="1962150" y="2197100"/>
          <p14:tracePt t="25690" x="1955800" y="2197100"/>
          <p14:tracePt t="25698" x="1955800" y="2190750"/>
          <p14:tracePt t="25930" x="1955800" y="2184400"/>
          <p14:tracePt t="25954" x="1962150" y="2184400"/>
          <p14:tracePt t="26033" x="1968500" y="2184400"/>
          <p14:tracePt t="26090" x="1974850" y="2184400"/>
          <p14:tracePt t="26122" x="1981200" y="2184400"/>
          <p14:tracePt t="26154" x="1987550" y="2184400"/>
          <p14:tracePt t="26161" x="2000250" y="2184400"/>
          <p14:tracePt t="26185" x="2006600" y="2184400"/>
          <p14:tracePt t="26193" x="2019300" y="2190750"/>
          <p14:tracePt t="26218" x="2025650" y="2190750"/>
          <p14:tracePt t="26226" x="2038350" y="2190750"/>
          <p14:tracePt t="26250" x="2044700" y="2190750"/>
          <p14:tracePt t="26305" x="2051050" y="2190750"/>
          <p14:tracePt t="26337" x="2057400" y="2190750"/>
          <p14:tracePt t="26386" x="2063750" y="2190750"/>
          <p14:tracePt t="26394" x="2070100" y="2190750"/>
          <p14:tracePt t="26402" x="2076450" y="2190750"/>
          <p14:tracePt t="26415" x="2082800" y="2190750"/>
          <p14:tracePt t="26431" x="2101850" y="2190750"/>
          <p14:tracePt t="26448" x="2120900" y="2203450"/>
          <p14:tracePt t="26464" x="2133600" y="2203450"/>
          <p14:tracePt t="26481" x="2152650" y="2203450"/>
          <p14:tracePt t="26498" x="2178050" y="2203450"/>
          <p14:tracePt t="26514" x="2197100" y="2203450"/>
          <p14:tracePt t="26531" x="2222500" y="2203450"/>
          <p14:tracePt t="26548" x="2235200" y="2203450"/>
          <p14:tracePt t="26565" x="2260600" y="2203450"/>
          <p14:tracePt t="26581" x="2273300" y="2203450"/>
          <p14:tracePt t="26598" x="2279650" y="2203450"/>
          <p14:tracePt t="26615" x="2298700" y="2203450"/>
          <p14:tracePt t="26631" x="2305050" y="2203450"/>
          <p14:tracePt t="26648" x="2324100" y="2203450"/>
          <p14:tracePt t="26665" x="2336800" y="2203450"/>
          <p14:tracePt t="26681" x="2355850" y="2203450"/>
          <p14:tracePt t="26698" x="2374900" y="2203450"/>
          <p14:tracePt t="26715" x="2381250" y="2203450"/>
          <p14:tracePt t="26731" x="2400300" y="2203450"/>
          <p14:tracePt t="26754" x="2406650" y="2203450"/>
          <p14:tracePt t="26765" x="2419350" y="2203450"/>
          <p14:tracePt t="26786" x="2425700" y="2203450"/>
          <p14:tracePt t="26802" x="2432050" y="2203450"/>
          <p14:tracePt t="26815" x="2438400" y="2203450"/>
          <p14:tracePt t="26842" x="2444750" y="2203450"/>
          <p14:tracePt t="26874" x="2457450" y="2197100"/>
          <p14:tracePt t="26898" x="2463800" y="2197100"/>
          <p14:tracePt t="26906" x="2470150" y="2197100"/>
          <p14:tracePt t="26915" x="2482850" y="2197100"/>
          <p14:tracePt t="26931" x="2482850" y="2190750"/>
          <p14:tracePt t="26948" x="2489200" y="2184400"/>
          <p14:tracePt t="27074" x="2489200" y="2178050"/>
          <p14:tracePt t="27082" x="2476500" y="2178050"/>
          <p14:tracePt t="27090" x="2444750" y="2178050"/>
          <p14:tracePt t="27098" x="2432050" y="2178050"/>
          <p14:tracePt t="27115" x="2381250" y="2178050"/>
          <p14:tracePt t="27131" x="2324100" y="2171700"/>
          <p14:tracePt t="27148" x="2286000" y="2159000"/>
          <p14:tracePt t="27165" x="2254250" y="2159000"/>
          <p14:tracePt t="27181" x="2228850" y="2159000"/>
          <p14:tracePt t="27202" x="2222500" y="2159000"/>
          <p14:tracePt t="27218" x="2209800" y="2159000"/>
          <p14:tracePt t="27258" x="2203450" y="2159000"/>
          <p14:tracePt t="27266" x="2197100" y="2159000"/>
          <p14:tracePt t="27290" x="2190750" y="2159000"/>
          <p14:tracePt t="27442" x="2184400" y="2159000"/>
          <p14:tracePt t="27538" x="2178050" y="2159000"/>
          <p14:tracePt t="27554" x="2171700" y="2159000"/>
          <p14:tracePt t="27562" x="2165350" y="2159000"/>
          <p14:tracePt t="27578" x="2152650" y="2165350"/>
          <p14:tracePt t="27666" x="2146300" y="2165350"/>
          <p14:tracePt t="28834" x="2133600" y="2165350"/>
          <p14:tracePt t="28842" x="2095500" y="2184400"/>
          <p14:tracePt t="28850" x="2063750" y="2190750"/>
          <p14:tracePt t="28865" x="2051050" y="2203450"/>
          <p14:tracePt t="28882" x="2038350" y="2216150"/>
          <p14:tracePt t="28898" x="2038350" y="2222500"/>
          <p14:tracePt t="28915" x="2038350" y="2241550"/>
          <p14:tracePt t="28932" x="2063750" y="2260600"/>
          <p14:tracePt t="28949" x="2076450" y="2266950"/>
          <p14:tracePt t="28965" x="2089150" y="2273300"/>
          <p14:tracePt t="28982" x="2114550" y="2286000"/>
          <p14:tracePt t="28998" x="2120900" y="2292350"/>
          <p14:tracePt t="29015" x="2146300" y="2305050"/>
          <p14:tracePt t="29031" x="2165350" y="2311400"/>
          <p14:tracePt t="29048" x="2209800" y="2330450"/>
          <p14:tracePt t="29065" x="2254250" y="2349500"/>
          <p14:tracePt t="29426" x="2254250" y="2343150"/>
          <p14:tracePt t="29458" x="2254250" y="2336800"/>
          <p14:tracePt t="29506" x="2254250" y="2330450"/>
          <p14:tracePt t="29650" x="2254250" y="2324100"/>
          <p14:tracePt t="29658" x="2260600" y="2324100"/>
          <p14:tracePt t="30266" x="2279650" y="2317750"/>
          <p14:tracePt t="30274" x="2292350" y="2311400"/>
          <p14:tracePt t="30283" x="2317750" y="2305050"/>
          <p14:tracePt t="30299" x="2330450" y="2298700"/>
          <p14:tracePt t="30370" x="2330450" y="2292350"/>
          <p14:tracePt t="30394" x="2330450" y="2286000"/>
          <p14:tracePt t="30403" x="2330450" y="2279650"/>
          <p14:tracePt t="30415" x="2330450" y="2273300"/>
          <p14:tracePt t="30432" x="2330450" y="2254250"/>
          <p14:tracePt t="30449" x="2330450" y="2235200"/>
          <p14:tracePt t="30465" x="2330450" y="2222500"/>
          <p14:tracePt t="30482" x="2330450" y="2203450"/>
          <p14:tracePt t="30522" x="2324100" y="2197100"/>
          <p14:tracePt t="30546" x="2324100" y="2190750"/>
          <p14:tracePt t="30563" x="2324100" y="2184400"/>
          <p14:tracePt t="30610" x="2324100" y="2178050"/>
          <p14:tracePt t="30627" x="2317750" y="2171700"/>
          <p14:tracePt t="30651" x="2311400" y="2165350"/>
          <p14:tracePt t="30683" x="2311400" y="2159000"/>
          <p14:tracePt t="30699" x="2305050" y="2152650"/>
          <p14:tracePt t="31011" x="2305050" y="2146300"/>
          <p14:tracePt t="31027" x="2311400" y="2139950"/>
          <p14:tracePt t="31035" x="2317750" y="2133600"/>
          <p14:tracePt t="31049" x="2324100" y="2133600"/>
          <p14:tracePt t="31065" x="2330450" y="2127250"/>
          <p14:tracePt t="31082" x="2349500" y="2120900"/>
          <p14:tracePt t="31099" x="2362200" y="2114550"/>
          <p14:tracePt t="31187" x="2368550" y="2114550"/>
          <p14:tracePt t="31195" x="2374900" y="2114550"/>
          <p14:tracePt t="31203" x="2393950" y="2114550"/>
          <p14:tracePt t="31216" x="2406650" y="2114550"/>
          <p14:tracePt t="31232" x="2432050" y="2114550"/>
          <p14:tracePt t="31249" x="2470150" y="2114550"/>
          <p14:tracePt t="31266" x="2482850" y="2114550"/>
          <p14:tracePt t="31283" x="2508250" y="2114550"/>
          <p14:tracePt t="31299" x="2520950" y="2114550"/>
          <p14:tracePt t="31316" x="2527300" y="2114550"/>
          <p14:tracePt t="31332" x="2533650" y="2114550"/>
          <p14:tracePt t="31349" x="2546350" y="2120900"/>
          <p14:tracePt t="31366" x="2552700" y="2120900"/>
          <p14:tracePt t="31382" x="2559050" y="2127250"/>
          <p14:tracePt t="34716" x="2559050" y="2146300"/>
          <p14:tracePt t="34723" x="2540000" y="2216150"/>
          <p14:tracePt t="34733" x="2533650" y="2254250"/>
          <p14:tracePt t="34750" x="2520950" y="2324100"/>
          <p14:tracePt t="34766" x="2514600" y="2381250"/>
          <p14:tracePt t="34783" x="2501900" y="2432050"/>
          <p14:tracePt t="34800" x="2482850" y="2482850"/>
          <p14:tracePt t="34816" x="2463800" y="2546350"/>
          <p14:tracePt t="34833" x="2444750" y="2590800"/>
          <p14:tracePt t="34850" x="2432050" y="2641600"/>
          <p14:tracePt t="34866" x="2419350" y="2673350"/>
          <p14:tracePt t="34883" x="2387600" y="2743200"/>
          <p14:tracePt t="34900" x="2381250" y="2774950"/>
          <p14:tracePt t="34916" x="2362200" y="2800350"/>
          <p14:tracePt t="34933" x="2349500" y="2825750"/>
          <p14:tracePt t="34950" x="2317750" y="2851150"/>
          <p14:tracePt t="34966" x="2279650" y="2870200"/>
          <p14:tracePt t="34983" x="2197100" y="2889250"/>
          <p14:tracePt t="35000" x="2114550" y="2889250"/>
          <p14:tracePt t="35016" x="2057400" y="2889250"/>
          <p14:tracePt t="35033" x="2025650" y="2889250"/>
          <p14:tracePt t="35050" x="2012950" y="2889250"/>
          <p14:tracePt t="35066" x="2000250" y="2889250"/>
          <p14:tracePt t="35083" x="1987550" y="2889250"/>
          <p14:tracePt t="35100" x="1981200" y="2895600"/>
          <p14:tracePt t="35116" x="1974850" y="2895600"/>
          <p14:tracePt t="35133" x="1949450" y="2901950"/>
          <p14:tracePt t="35150" x="1936750" y="2901950"/>
          <p14:tracePt t="35167" x="1924050" y="2901950"/>
          <p14:tracePt t="35183" x="1905000" y="2901950"/>
          <p14:tracePt t="35200" x="1885950" y="2914650"/>
          <p14:tracePt t="35217" x="1879600" y="2914650"/>
          <p14:tracePt t="35372" x="1873250" y="2914650"/>
          <p14:tracePt t="35380" x="1860550" y="2914650"/>
          <p14:tracePt t="35732" x="1873250" y="2914650"/>
          <p14:tracePt t="35772" x="1879600" y="2914650"/>
          <p14:tracePt t="35780" x="1885950" y="2914650"/>
          <p14:tracePt t="35988" x="1892300" y="2914650"/>
          <p14:tracePt t="35996" x="1898650" y="2914650"/>
          <p14:tracePt t="36004" x="1905000" y="2914650"/>
          <p14:tracePt t="36020" x="1911350" y="2914650"/>
          <p14:tracePt t="36033" x="1917700" y="2914650"/>
          <p14:tracePt t="36050" x="1930400" y="2914650"/>
          <p14:tracePt t="36067" x="1949450" y="2921000"/>
          <p14:tracePt t="36084" x="1955800" y="2921000"/>
          <p14:tracePt t="36100" x="1968500" y="2921000"/>
          <p14:tracePt t="36117" x="1974850" y="2921000"/>
          <p14:tracePt t="36133" x="1981200" y="2921000"/>
          <p14:tracePt t="36150" x="1993900" y="2921000"/>
          <p14:tracePt t="36188" x="2000250" y="2921000"/>
          <p14:tracePt t="36196" x="2006600" y="2927350"/>
          <p14:tracePt t="36220" x="2012950" y="2927350"/>
          <p14:tracePt t="36228" x="2019300" y="2927350"/>
          <p14:tracePt t="36252" x="2025650" y="2927350"/>
          <p14:tracePt t="36268" x="2032000" y="2927350"/>
          <p14:tracePt t="36284" x="2038350" y="2927350"/>
          <p14:tracePt t="36292" x="2044700" y="2927350"/>
          <p14:tracePt t="36300" x="2051050" y="2927350"/>
          <p14:tracePt t="36317" x="2063750" y="2927350"/>
          <p14:tracePt t="36333" x="2070100" y="2927350"/>
          <p14:tracePt t="36350" x="2095500" y="2927350"/>
          <p14:tracePt t="36367" x="2120900" y="2927350"/>
          <p14:tracePt t="36383" x="2146300" y="2927350"/>
          <p14:tracePt t="36400" x="2152650" y="2927350"/>
          <p14:tracePt t="36417" x="2178050" y="2914650"/>
          <p14:tracePt t="36433" x="2184400" y="2914650"/>
          <p14:tracePt t="36450" x="2184400" y="2908300"/>
          <p14:tracePt t="36468" x="2197100" y="2895600"/>
          <p14:tracePt t="36492" x="2197100" y="2889250"/>
          <p14:tracePt t="36500" x="2197100" y="2882900"/>
          <p14:tracePt t="36517" x="2197100" y="2870200"/>
          <p14:tracePt t="36533" x="2203450" y="2851150"/>
          <p14:tracePt t="36550" x="2203450" y="2832100"/>
          <p14:tracePt t="36567" x="2203450" y="2813050"/>
          <p14:tracePt t="36584" x="2209800" y="2794000"/>
          <p14:tracePt t="36600" x="2209800" y="2774950"/>
          <p14:tracePt t="36617" x="2216150" y="2762250"/>
          <p14:tracePt t="36633" x="2216150" y="2749550"/>
          <p14:tracePt t="36650" x="2216150" y="2736850"/>
          <p14:tracePt t="36667" x="2216150" y="2711450"/>
          <p14:tracePt t="36684" x="2216150" y="2679700"/>
          <p14:tracePt t="36700" x="2216150" y="2667000"/>
          <p14:tracePt t="36717" x="2197100" y="2635250"/>
          <p14:tracePt t="36734" x="2190750" y="2622550"/>
          <p14:tracePt t="36750" x="2184400" y="2616200"/>
          <p14:tracePt t="36767" x="2171700" y="2603500"/>
          <p14:tracePt t="36784" x="2152650" y="2590800"/>
          <p14:tracePt t="36800" x="2133600" y="2578100"/>
          <p14:tracePt t="36817" x="2120900" y="2578100"/>
          <p14:tracePt t="36834" x="2101850" y="2571750"/>
          <p14:tracePt t="36850" x="2089150" y="2565400"/>
          <p14:tracePt t="36867" x="2076450" y="2565400"/>
          <p14:tracePt t="36884" x="2051050" y="2559050"/>
          <p14:tracePt t="36900" x="2032000" y="2559050"/>
          <p14:tracePt t="36917" x="2012950" y="2552700"/>
          <p14:tracePt t="36934" x="2000250" y="2552700"/>
          <p14:tracePt t="36950" x="1981200" y="2552700"/>
          <p14:tracePt t="36967" x="1968500" y="2552700"/>
          <p14:tracePt t="36984" x="1955800" y="2552700"/>
          <p14:tracePt t="37000" x="1943100" y="2552700"/>
          <p14:tracePt t="37020" x="1930400" y="2552700"/>
          <p14:tracePt t="37034" x="1924050" y="2552700"/>
          <p14:tracePt t="37050" x="1905000" y="2565400"/>
          <p14:tracePt t="37067" x="1885950" y="2578100"/>
          <p14:tracePt t="37068" x="1885950" y="2584450"/>
          <p14:tracePt t="37084" x="1860550" y="2603500"/>
          <p14:tracePt t="37100" x="1860550" y="2616200"/>
          <p14:tracePt t="37117" x="1847850" y="2641600"/>
          <p14:tracePt t="37134" x="1835150" y="2673350"/>
          <p14:tracePt t="37150" x="1835150" y="2692400"/>
          <p14:tracePt t="37167" x="1835150" y="2717800"/>
          <p14:tracePt t="37184" x="1835150" y="2749550"/>
          <p14:tracePt t="37200" x="1835150" y="2768600"/>
          <p14:tracePt t="37217" x="1835150" y="2787650"/>
          <p14:tracePt t="37234" x="1841500" y="2806700"/>
          <p14:tracePt t="37252" x="1841500" y="2813050"/>
          <p14:tracePt t="37268" x="1841500" y="2819400"/>
          <p14:tracePt t="37284" x="1841500" y="2825750"/>
          <p14:tracePt t="37300" x="1854200" y="2844800"/>
          <p14:tracePt t="37317" x="1873250" y="2857500"/>
          <p14:tracePt t="37333" x="1905000" y="2870200"/>
          <p14:tracePt t="37350" x="1924050" y="2882900"/>
          <p14:tracePt t="37367" x="1930400" y="2889250"/>
          <p14:tracePt t="37428" x="1949450" y="2895600"/>
          <p14:tracePt t="37460" x="1955800" y="2895600"/>
          <p14:tracePt t="37468" x="1974850" y="2895600"/>
          <p14:tracePt t="37484" x="1993900" y="2895600"/>
          <p14:tracePt t="37492" x="2000250" y="2895600"/>
          <p14:tracePt t="37508" x="2012950" y="2901950"/>
          <p14:tracePt t="37517" x="2025650" y="2901950"/>
          <p14:tracePt t="37534" x="2038350" y="2908300"/>
          <p14:tracePt t="37550" x="2051050" y="2914650"/>
          <p14:tracePt t="37567" x="2082800" y="2921000"/>
          <p14:tracePt t="37588" x="2101850" y="2927350"/>
          <p14:tracePt t="37604" x="2108200" y="2927350"/>
          <p14:tracePt t="37617" x="2120900" y="2927350"/>
          <p14:tracePt t="37634" x="2127250" y="2933700"/>
          <p14:tracePt t="37876" x="2139950" y="2933700"/>
          <p14:tracePt t="37884" x="2165350" y="2933700"/>
          <p14:tracePt t="37892" x="2209800" y="2933700"/>
          <p14:tracePt t="37900" x="2273300" y="2933700"/>
          <p14:tracePt t="37917" x="2400300" y="2933700"/>
          <p14:tracePt t="37934" x="2520950" y="2933700"/>
          <p14:tracePt t="37950" x="2597150" y="2933700"/>
          <p14:tracePt t="37967" x="2641600" y="2921000"/>
          <p14:tracePt t="37984" x="2654300" y="2908300"/>
          <p14:tracePt t="38004" x="2660650" y="2901950"/>
          <p14:tracePt t="38020" x="2667000" y="2901950"/>
          <p14:tracePt t="38076" x="2667000" y="2895600"/>
          <p14:tracePt t="38100" x="2667000" y="2889250"/>
          <p14:tracePt t="38220" x="2667000" y="2882900"/>
          <p14:tracePt t="38228" x="2673350" y="2876550"/>
          <p14:tracePt t="38252" x="2679700" y="2870200"/>
          <p14:tracePt t="38268" x="2692400" y="2870200"/>
          <p14:tracePt t="38276" x="2705100" y="2863850"/>
          <p14:tracePt t="38284" x="2724150" y="2863850"/>
          <p14:tracePt t="38301" x="2755900" y="2857500"/>
          <p14:tracePt t="38317" x="2806700" y="2857500"/>
          <p14:tracePt t="38334" x="2851150" y="2857500"/>
          <p14:tracePt t="38351" x="2882900" y="2857500"/>
          <p14:tracePt t="38367" x="2927350" y="2857500"/>
          <p14:tracePt t="38384" x="2952750" y="2857500"/>
          <p14:tracePt t="38401" x="2965450" y="2857500"/>
          <p14:tracePt t="38417" x="2997200" y="2857500"/>
          <p14:tracePt t="38434" x="3022600" y="2857500"/>
          <p14:tracePt t="38451" x="3035300" y="2857500"/>
          <p14:tracePt t="38492" x="3041650" y="2857500"/>
          <p14:tracePt t="38508" x="3048000" y="2857500"/>
          <p14:tracePt t="38516" x="3054350" y="2857500"/>
          <p14:tracePt t="38524" x="3067050" y="2857500"/>
          <p14:tracePt t="38534" x="3073400" y="2857500"/>
          <p14:tracePt t="38551" x="3079750" y="2857500"/>
          <p14:tracePt t="38567" x="3092450" y="2857500"/>
          <p14:tracePt t="38892" x="3098800" y="2857500"/>
          <p14:tracePt t="38901" x="3105150" y="2857500"/>
          <p14:tracePt t="38909" x="3124200" y="2844800"/>
          <p14:tracePt t="39381" x="3105150" y="2844800"/>
          <p14:tracePt t="39389" x="3067050" y="2838450"/>
          <p14:tracePt t="39401" x="3048000" y="2832100"/>
          <p14:tracePt t="39418" x="3022600" y="2825750"/>
          <p14:tracePt t="39434" x="3003550" y="2768600"/>
          <p14:tracePt t="39451" x="2971800" y="2711450"/>
          <p14:tracePt t="39468" x="2908300" y="2628900"/>
          <p14:tracePt t="39468" x="2863850" y="2565400"/>
          <p14:tracePt t="39484" x="2806700" y="2476500"/>
          <p14:tracePt t="39501" x="2736850" y="2381250"/>
          <p14:tracePt t="39517" x="2667000" y="2273300"/>
          <p14:tracePt t="39534" x="2622550" y="2216150"/>
          <p14:tracePt t="39551" x="2603500" y="2184400"/>
          <p14:tracePt t="39568" x="2565400" y="2159000"/>
          <p14:tracePt t="39584" x="2533650" y="2146300"/>
          <p14:tracePt t="39601" x="2514600" y="2133600"/>
          <p14:tracePt t="39618" x="2501900" y="2127250"/>
          <p14:tracePt t="39634" x="2476500" y="2108200"/>
          <p14:tracePt t="39651" x="2463800" y="2095500"/>
          <p14:tracePt t="39668" x="2444750" y="2063750"/>
          <p14:tracePt t="39684" x="2432050" y="2044700"/>
          <p14:tracePt t="39701" x="2432050" y="2038350"/>
          <p14:tracePt t="39813" x="2432050" y="2044700"/>
          <p14:tracePt t="39933" x="2432050" y="2051050"/>
          <p14:tracePt t="39973" x="2432050" y="2057400"/>
          <p14:tracePt t="39989" x="2432050" y="2063750"/>
          <p14:tracePt t="39997" x="2432050" y="2070100"/>
          <p14:tracePt t="40013" x="2432050" y="2076450"/>
          <p14:tracePt t="40037" x="2432050" y="2082800"/>
          <p14:tracePt t="40229" x="2432050" y="2095500"/>
          <p14:tracePt t="40245" x="2432050" y="2101850"/>
          <p14:tracePt t="40261" x="2438400" y="2101850"/>
          <p14:tracePt t="40269" x="2451100" y="2108200"/>
          <p14:tracePt t="40277" x="2457450" y="2108200"/>
          <p14:tracePt t="40285" x="2463800" y="2108200"/>
          <p14:tracePt t="40301" x="2482850" y="2108200"/>
          <p14:tracePt t="40318" x="2495550" y="2108200"/>
          <p14:tracePt t="40341" x="2501900" y="2108200"/>
          <p14:tracePt t="40357" x="2508250" y="2108200"/>
          <p14:tracePt t="40368" x="2514600" y="2108200"/>
          <p14:tracePt t="40389" x="2520950" y="2108200"/>
          <p14:tracePt t="41773" x="2527300" y="2120900"/>
          <p14:tracePt t="41781" x="2527300" y="2139950"/>
          <p14:tracePt t="41789" x="2527300" y="2165350"/>
          <p14:tracePt t="41801" x="2533650" y="2197100"/>
          <p14:tracePt t="41818" x="2552700" y="2298700"/>
          <p14:tracePt t="41835" x="2584450" y="2355850"/>
          <p14:tracePt t="41851" x="2603500" y="2419350"/>
          <p14:tracePt t="41868" x="2616200" y="2489200"/>
          <p14:tracePt t="41885" x="2679700" y="2609850"/>
          <p14:tracePt t="41902" x="2724150" y="2686050"/>
          <p14:tracePt t="41918" x="2813050" y="2806700"/>
          <p14:tracePt t="41935" x="2895600" y="2927350"/>
          <p14:tracePt t="41951" x="3009900" y="3054350"/>
          <p14:tracePt t="41968" x="3073400" y="3136900"/>
          <p14:tracePt t="41985" x="3124200" y="3200400"/>
          <p14:tracePt t="42001" x="3162300" y="3225800"/>
          <p14:tracePt t="42018" x="3194050" y="3238500"/>
          <p14:tracePt t="42035" x="3270250" y="3238500"/>
          <p14:tracePt t="42052" x="3441700" y="3238500"/>
          <p14:tracePt t="42068" x="3727450" y="3238500"/>
          <p14:tracePt t="42085" x="3810000" y="3238500"/>
          <p14:tracePt t="42325" x="3810000" y="3244850"/>
          <p14:tracePt t="42341" x="3810000" y="3257550"/>
          <p14:tracePt t="42349" x="3810000" y="3270250"/>
          <p14:tracePt t="42381" x="3810000" y="3276600"/>
          <p14:tracePt t="42389" x="3810000" y="3282950"/>
          <p14:tracePt t="42401" x="3803650" y="3289300"/>
          <p14:tracePt t="42430" x="3803650" y="3295650"/>
          <p14:tracePt t="42453" x="3803650" y="3289300"/>
          <p14:tracePt t="42461" x="3803650" y="3282950"/>
          <p14:tracePt t="42469" x="3803650" y="3270250"/>
          <p14:tracePt t="42485" x="3803650" y="3238500"/>
          <p14:tracePt t="42502" x="3803650" y="3219450"/>
          <p14:tracePt t="42518" x="3803650" y="3213100"/>
          <p14:tracePt t="42557" x="3803650" y="3206750"/>
          <p14:tracePt t="42565" x="3810000" y="3206750"/>
          <p14:tracePt t="42573" x="3835400" y="3200400"/>
          <p14:tracePt t="42585" x="3867150" y="3200400"/>
          <p14:tracePt t="42602" x="3956050" y="3200400"/>
          <p14:tracePt t="42618" x="4076700" y="3200400"/>
          <p14:tracePt t="42635" x="4184650" y="3200400"/>
          <p14:tracePt t="42652" x="4229100" y="3194050"/>
          <p14:tracePt t="42668" x="4241800" y="3187700"/>
          <p14:tracePt t="42789" x="4248150" y="3181350"/>
          <p14:tracePt t="42805" x="4254500" y="3181350"/>
          <p14:tracePt t="42813" x="4260850" y="3175000"/>
          <p14:tracePt t="42821" x="4273550" y="3175000"/>
          <p14:tracePt t="42835" x="4305300" y="3162300"/>
          <p14:tracePt t="42852" x="4356100" y="3162300"/>
          <p14:tracePt t="42868" x="4425950" y="3162300"/>
          <p14:tracePt t="42869" x="4457700" y="3162300"/>
          <p14:tracePt t="42885" x="4521200" y="3162300"/>
          <p14:tracePt t="42901" x="4641850" y="3162300"/>
          <p14:tracePt t="42918" x="4857750" y="3162300"/>
          <p14:tracePt t="42935" x="5181600" y="3162300"/>
          <p14:tracePt t="42952" x="5537200" y="3162300"/>
          <p14:tracePt t="42968" x="5930900" y="3162300"/>
          <p14:tracePt t="42985" x="6223000" y="3162300"/>
          <p14:tracePt t="43002" x="6394450" y="3162300"/>
          <p14:tracePt t="43018" x="6527800" y="3162300"/>
          <p14:tracePt t="43035" x="6629400" y="3155950"/>
          <p14:tracePt t="43052" x="6705600" y="3143250"/>
          <p14:tracePt t="43068" x="6775450" y="3136900"/>
          <p14:tracePt t="43069" x="6800850" y="3124200"/>
          <p14:tracePt t="43085" x="6819900" y="3124200"/>
          <p14:tracePt t="43102" x="6921500" y="3111500"/>
          <p14:tracePt t="43118" x="6991350" y="3105150"/>
          <p14:tracePt t="43135" x="7061200" y="3086100"/>
          <p14:tracePt t="43152" x="7112000" y="3079750"/>
          <p14:tracePt t="43168" x="7156450" y="3073400"/>
          <p14:tracePt t="43185" x="7194550" y="3060700"/>
          <p14:tracePt t="43202" x="7207250" y="3054350"/>
          <p14:tracePt t="43218" x="7232650" y="3041650"/>
          <p14:tracePt t="43235" x="7264400" y="3016250"/>
          <p14:tracePt t="43252" x="7302500" y="3003550"/>
          <p14:tracePt t="43268" x="7321550" y="2984500"/>
          <p14:tracePt t="43285" x="7359650" y="2959100"/>
          <p14:tracePt t="43302" x="7378700" y="2946400"/>
          <p14:tracePt t="43318" x="7391400" y="2940050"/>
          <p14:tracePt t="43335" x="7397750" y="2940050"/>
          <p14:tracePt t="43352" x="7404100" y="2933700"/>
          <p14:tracePt t="43368" x="7423150" y="2933700"/>
          <p14:tracePt t="43385" x="7435850" y="2927350"/>
          <p14:tracePt t="43402" x="7442200" y="2927350"/>
          <p14:tracePt t="43418" x="7473950" y="2927350"/>
          <p14:tracePt t="43435" x="7486650" y="2927350"/>
          <p14:tracePt t="43452" x="7512050" y="2927350"/>
          <p14:tracePt t="43468" x="7531100" y="2927350"/>
          <p14:tracePt t="43485" x="7588250" y="2927350"/>
          <p14:tracePt t="43502" x="7639050" y="2914650"/>
          <p14:tracePt t="43518" x="7683500" y="2914650"/>
          <p14:tracePt t="43535" x="7727950" y="2914650"/>
          <p14:tracePt t="43552" x="7772400" y="2914650"/>
          <p14:tracePt t="43568" x="7810500" y="2914650"/>
          <p14:tracePt t="43585" x="7854950" y="2908300"/>
          <p14:tracePt t="43602" x="7867650" y="2908300"/>
          <p14:tracePt t="43618" x="7886700" y="2901950"/>
          <p14:tracePt t="43635" x="7899400" y="2901950"/>
          <p14:tracePt t="43652" x="7905750" y="2901950"/>
          <p14:tracePt t="43668" x="7912100" y="2895600"/>
          <p14:tracePt t="44190" x="7912100" y="2889250"/>
          <p14:tracePt t="44230" x="7905750" y="2882900"/>
          <p14:tracePt t="44246" x="7899400" y="2882900"/>
          <p14:tracePt t="44254" x="7893050" y="2882900"/>
          <p14:tracePt t="44262" x="7886700" y="2882900"/>
          <p14:tracePt t="44278" x="7874000" y="2876550"/>
          <p14:tracePt t="44286" x="7867650" y="2876550"/>
          <p14:tracePt t="44302" x="7861300" y="2876550"/>
          <p14:tracePt t="44319" x="7848600" y="2876550"/>
          <p14:tracePt t="44342" x="7842250" y="2870200"/>
          <p14:tracePt t="44526" x="7842250" y="2863850"/>
          <p14:tracePt t="44534" x="7835900" y="2863850"/>
          <p14:tracePt t="44542" x="7823200" y="2863850"/>
          <p14:tracePt t="44566" x="7816850" y="2863850"/>
          <p14:tracePt t="44574" x="7810500" y="2863850"/>
          <p14:tracePt t="44774" x="7797800" y="2870200"/>
          <p14:tracePt t="44966" x="7785100" y="2870200"/>
          <p14:tracePt t="44974" x="7766050" y="2870200"/>
          <p14:tracePt t="44986" x="7766050" y="2876550"/>
          <p14:tracePt t="45002" x="7747000" y="2876550"/>
          <p14:tracePt t="45019" x="7734300" y="2882900"/>
          <p14:tracePt t="45035" x="7721600" y="2882900"/>
          <p14:tracePt t="45052" x="7715250" y="2889250"/>
          <p14:tracePt t="45069" x="7702550" y="2889250"/>
          <p14:tracePt t="45086" x="7664450" y="2889250"/>
          <p14:tracePt t="45102" x="7588250" y="2889250"/>
          <p14:tracePt t="45119" x="7423150" y="2889250"/>
          <p14:tracePt t="45136" x="7194550" y="2889250"/>
          <p14:tracePt t="45152" x="6883400" y="2889250"/>
          <p14:tracePt t="45169" x="6559550" y="2914650"/>
          <p14:tracePt t="45186" x="6305550" y="2959100"/>
          <p14:tracePt t="45202" x="5994400" y="3003550"/>
          <p14:tracePt t="45219" x="5575300" y="3054350"/>
          <p14:tracePt t="45236" x="5022850" y="3054350"/>
          <p14:tracePt t="45252" x="4667250" y="3054350"/>
          <p14:tracePt t="45269" x="4451350" y="3054350"/>
          <p14:tracePt t="45270" x="4375150" y="3048000"/>
          <p14:tracePt t="45286" x="4254500" y="3035300"/>
          <p14:tracePt t="45302" x="4146550" y="3028950"/>
          <p14:tracePt t="45319" x="4025900" y="3028950"/>
          <p14:tracePt t="45336" x="3905250" y="3028950"/>
          <p14:tracePt t="45352" x="3733800" y="3028950"/>
          <p14:tracePt t="45369" x="3568700" y="3028950"/>
          <p14:tracePt t="45386" x="3384550" y="3028950"/>
          <p14:tracePt t="45402" x="3232150" y="3028950"/>
          <p14:tracePt t="45419" x="3124200" y="3028950"/>
          <p14:tracePt t="45436" x="3048000" y="3028950"/>
          <p14:tracePt t="45452" x="2990850" y="3028950"/>
          <p14:tracePt t="45469" x="2927350" y="3009900"/>
          <p14:tracePt t="45486" x="2813050" y="2990850"/>
          <p14:tracePt t="45502" x="2743200" y="2990850"/>
          <p14:tracePt t="45519" x="2673350" y="2971800"/>
          <p14:tracePt t="45536" x="2622550" y="2965450"/>
          <p14:tracePt t="45552" x="2590800" y="2965450"/>
          <p14:tracePt t="45569" x="2559050" y="2959100"/>
          <p14:tracePt t="45630" x="2552700" y="2952750"/>
          <p14:tracePt t="45638" x="2552700" y="2946400"/>
          <p14:tracePt t="45646" x="2552700" y="2940050"/>
          <p14:tracePt t="45678" x="2552700" y="2927350"/>
          <p14:tracePt t="45702" x="2552700" y="2921000"/>
          <p14:tracePt t="45718" x="2552700" y="2914650"/>
          <p14:tracePt t="45726" x="2552700" y="2908300"/>
          <p14:tracePt t="45736" x="2559050" y="2908300"/>
          <p14:tracePt t="45752" x="2584450" y="2901950"/>
          <p14:tracePt t="45769" x="2616200" y="2895600"/>
          <p14:tracePt t="45786" x="2673350" y="2895600"/>
          <p14:tracePt t="45802" x="2755900" y="2895600"/>
          <p14:tracePt t="45819" x="2876550" y="2895600"/>
          <p14:tracePt t="45836" x="3041650" y="2895600"/>
          <p14:tracePt t="45852" x="3270250" y="2908300"/>
          <p14:tracePt t="45869" x="3517900" y="2927350"/>
          <p14:tracePt t="45886" x="3879850" y="2946400"/>
          <p14:tracePt t="45902" x="4108450" y="2946400"/>
          <p14:tracePt t="45919" x="4298950" y="2946400"/>
          <p14:tracePt t="45936" x="4527550" y="2946400"/>
          <p14:tracePt t="45953" x="4718050" y="2946400"/>
          <p14:tracePt t="45969" x="4895850" y="2965450"/>
          <p14:tracePt t="45986" x="4984750" y="2984500"/>
          <p14:tracePt t="46002" x="5022850" y="2997200"/>
          <p14:tracePt t="46022" x="5029200" y="3003550"/>
          <p14:tracePt t="47318" x="5029200" y="3009900"/>
          <p14:tracePt t="47334" x="5029200" y="3016250"/>
          <p14:tracePt t="47342" x="5022850" y="3022600"/>
          <p14:tracePt t="47358" x="5016500" y="3022600"/>
          <p14:tracePt t="47370" x="5010150" y="3035300"/>
          <p14:tracePt t="47386" x="5003800" y="3041650"/>
          <p14:tracePt t="47403" x="4997450" y="3041650"/>
          <p14:tracePt t="47419" x="4978400" y="3060700"/>
          <p14:tracePt t="47436" x="4972050" y="3067050"/>
          <p14:tracePt t="47453" x="4933950" y="3092450"/>
          <p14:tracePt t="47469" x="4889500" y="3124200"/>
          <p14:tracePt t="47470" x="4870450" y="3130550"/>
          <p14:tracePt t="47486" x="4832350" y="3155950"/>
          <p14:tracePt t="47503" x="4806950" y="3168650"/>
          <p14:tracePt t="47519" x="4762500" y="3194050"/>
          <p14:tracePt t="47536" x="4718050" y="3213100"/>
          <p14:tracePt t="47553" x="4699000" y="3219450"/>
          <p14:tracePt t="47569" x="4686300" y="3225800"/>
          <p14:tracePt t="47598" x="4673600" y="3232150"/>
          <p14:tracePt t="47622" x="4660900" y="3244850"/>
          <p14:tracePt t="51639" x="4635500" y="3257550"/>
          <p14:tracePt t="51647" x="4597400" y="3263900"/>
          <p14:tracePt t="51655" x="4572000" y="3276600"/>
          <p14:tracePt t="51670" x="4546600" y="3282950"/>
          <p14:tracePt t="51687" x="4470400" y="3308350"/>
          <p14:tracePt t="51704" x="4394200" y="3340100"/>
          <p14:tracePt t="51720" x="4330700" y="3384550"/>
          <p14:tracePt t="51737" x="4260850" y="3429000"/>
          <p14:tracePt t="51753" x="4184650" y="3467100"/>
          <p14:tracePt t="51770" x="4140200" y="3492500"/>
          <p14:tracePt t="51787" x="4127500" y="3498850"/>
          <p14:tracePt t="51896" x="4121150" y="3498850"/>
          <p14:tracePt t="51911" x="4114800" y="3498850"/>
          <p14:tracePt t="51919" x="4102100" y="3498850"/>
          <p14:tracePt t="51943" x="4095750" y="3498850"/>
          <p14:tracePt t="51951" x="4089400" y="3498850"/>
          <p14:tracePt t="51959" x="4083050" y="3498850"/>
          <p14:tracePt t="51970" x="4076700" y="3498850"/>
          <p14:tracePt t="51987" x="4038600" y="3498850"/>
          <p14:tracePt t="52004" x="4013200" y="3505200"/>
          <p14:tracePt t="52020" x="3987800" y="3511550"/>
          <p14:tracePt t="52037" x="3968750" y="3517900"/>
          <p14:tracePt t="52054" x="3956050" y="3517900"/>
          <p14:tracePt t="52070" x="3937000" y="3517900"/>
          <p14:tracePt t="52087" x="3917950" y="3517900"/>
          <p14:tracePt t="53400" x="3911600" y="3517900"/>
          <p14:tracePt t="53432" x="3911600" y="3524250"/>
          <p14:tracePt t="53696" x="3898900" y="3530600"/>
          <p14:tracePt t="53704" x="3892550" y="3536950"/>
          <p14:tracePt t="53712" x="3886200" y="3549650"/>
          <p14:tracePt t="53721" x="3879850" y="3549650"/>
          <p14:tracePt t="53737" x="3854450" y="3549650"/>
          <p14:tracePt t="53754" x="3822700" y="3549650"/>
          <p14:tracePt t="53771" x="3797300" y="3556000"/>
          <p14:tracePt t="53787" x="3784600" y="3556000"/>
          <p14:tracePt t="53804" x="3778250" y="3562350"/>
          <p14:tracePt t="53821" x="3778250" y="3568700"/>
          <p14:tracePt t="53838" x="3778250" y="3575050"/>
          <p14:tracePt t="53854" x="3771900" y="3587750"/>
          <p14:tracePt t="53871" x="3759200" y="3594100"/>
          <p14:tracePt t="54104" x="3784600" y="3594100"/>
          <p14:tracePt t="54112" x="3790950" y="3594100"/>
          <p14:tracePt t="54472" x="3778250" y="3594100"/>
          <p14:tracePt t="54488" x="3759200" y="3594100"/>
          <p14:tracePt t="54496" x="3727450" y="3594100"/>
          <p14:tracePt t="54504" x="3695700" y="3594100"/>
          <p14:tracePt t="54521" x="3651250" y="3575050"/>
          <p14:tracePt t="54538" x="3638550" y="3549650"/>
          <p14:tracePt t="54554" x="3625850" y="3505200"/>
          <p14:tracePt t="54571" x="3606800" y="3460750"/>
          <p14:tracePt t="54588" x="3556000" y="3384550"/>
          <p14:tracePt t="54604" x="3454400" y="3257550"/>
          <p14:tracePt t="54621" x="3327400" y="3130550"/>
          <p14:tracePt t="54638" x="3238500" y="3016250"/>
          <p14:tracePt t="54654" x="3124200" y="2908300"/>
          <p14:tracePt t="54671" x="3054350" y="2851150"/>
          <p14:tracePt t="54688" x="2959100" y="2768600"/>
          <p14:tracePt t="54704" x="2927350" y="2730500"/>
          <p14:tracePt t="54721" x="2882900" y="2667000"/>
          <p14:tracePt t="54738" x="2851150" y="2603500"/>
          <p14:tracePt t="54754" x="2813050" y="2533650"/>
          <p14:tracePt t="54771" x="2762250" y="2476500"/>
          <p14:tracePt t="54788" x="2686050" y="2406650"/>
          <p14:tracePt t="54804" x="2609850" y="2368550"/>
          <p14:tracePt t="54821" x="2533650" y="2324100"/>
          <p14:tracePt t="54838" x="2457450" y="2279650"/>
          <p14:tracePt t="54854" x="2419350" y="2247900"/>
          <p14:tracePt t="54871" x="2406650" y="2228850"/>
          <p14:tracePt t="54888" x="2393950" y="2203450"/>
          <p14:tracePt t="54888" x="2387600" y="2190750"/>
          <p14:tracePt t="54904" x="2381250" y="2184400"/>
          <p14:tracePt t="54921" x="2368550" y="2171700"/>
          <p14:tracePt t="54938" x="2355850" y="2171700"/>
          <p14:tracePt t="54954" x="2324100" y="2152650"/>
          <p14:tracePt t="54971" x="2298700" y="2146300"/>
          <p14:tracePt t="54988" x="2279650" y="2133600"/>
          <p14:tracePt t="55004" x="2266950" y="2127250"/>
          <p14:tracePt t="55021" x="2247900" y="2114550"/>
          <p14:tracePt t="55040" x="2235200" y="2101850"/>
          <p14:tracePt t="55064" x="2228850" y="2101850"/>
          <p14:tracePt t="55232" x="2235200" y="2101850"/>
          <p14:tracePt t="55240" x="2241550" y="2101850"/>
          <p14:tracePt t="55248" x="2254250" y="2101850"/>
          <p14:tracePt t="55256" x="2266950" y="2101850"/>
          <p14:tracePt t="55271" x="2279650" y="2101850"/>
          <p14:tracePt t="55288" x="2292350" y="2101850"/>
          <p14:tracePt t="55304" x="2311400" y="2101850"/>
          <p14:tracePt t="55321" x="2317750" y="2101850"/>
          <p14:tracePt t="55338" x="2336800" y="2101850"/>
          <p14:tracePt t="55354" x="2343150" y="2101850"/>
          <p14:tracePt t="55371" x="2343150" y="2108200"/>
          <p14:tracePt t="55416" x="2362200" y="2108200"/>
          <p14:tracePt t="55424" x="2368550" y="2108200"/>
          <p14:tracePt t="55438" x="2381250" y="2108200"/>
          <p14:tracePt t="55455" x="2393950" y="2108200"/>
          <p14:tracePt t="55471" x="2406650" y="2108200"/>
          <p14:tracePt t="55488" x="2419350" y="2108200"/>
          <p14:tracePt t="55504" x="2432050" y="2108200"/>
          <p14:tracePt t="55521" x="2457450" y="2108200"/>
          <p14:tracePt t="55538" x="2489200" y="2108200"/>
          <p14:tracePt t="55555" x="2527300" y="2108200"/>
          <p14:tracePt t="55571" x="2552700" y="2108200"/>
          <p14:tracePt t="55588" x="2571750" y="2108200"/>
          <p14:tracePt t="55605" x="2584450" y="2108200"/>
          <p14:tracePt t="55621" x="2597150" y="2108200"/>
          <p14:tracePt t="55638" x="2603500" y="2108200"/>
          <p14:tracePt t="55928" x="2622550" y="2108200"/>
          <p14:tracePt t="55936" x="2628900" y="2108200"/>
          <p14:tracePt t="55944" x="2647950" y="2114550"/>
          <p14:tracePt t="55955" x="2660650" y="2120900"/>
          <p14:tracePt t="55971" x="2686050" y="2133600"/>
          <p14:tracePt t="55988" x="2730500" y="2139950"/>
          <p14:tracePt t="56005" x="2781300" y="2171700"/>
          <p14:tracePt t="56021" x="2876550" y="2203450"/>
          <p14:tracePt t="56038" x="2959100" y="2209800"/>
          <p14:tracePt t="56055" x="2997200" y="2209800"/>
          <p14:tracePt t="56071" x="3041650" y="2209800"/>
          <p14:tracePt t="56088" x="3117850" y="2209800"/>
          <p14:tracePt t="56105" x="3175000" y="2209800"/>
          <p14:tracePt t="56121" x="3238500" y="2209800"/>
          <p14:tracePt t="56138" x="3308350" y="2209800"/>
          <p14:tracePt t="56155" x="3371850" y="2209800"/>
          <p14:tracePt t="56171" x="3454400" y="2209800"/>
          <p14:tracePt t="56188" x="3575050" y="2235200"/>
          <p14:tracePt t="56205" x="3676650" y="2247900"/>
          <p14:tracePt t="56221" x="3746500" y="2254250"/>
          <p14:tracePt t="56238" x="3816350" y="2254250"/>
          <p14:tracePt t="56255" x="3879850" y="2254250"/>
          <p14:tracePt t="56272" x="3917950" y="2254250"/>
          <p14:tracePt t="56272" x="3956050" y="2254250"/>
          <p14:tracePt t="56288" x="3987800" y="2254250"/>
          <p14:tracePt t="56305" x="4044950" y="2254250"/>
          <p14:tracePt t="56322" x="4095750" y="2254250"/>
          <p14:tracePt t="56338" x="4140200" y="2254250"/>
          <p14:tracePt t="56355" x="4184650" y="2254250"/>
          <p14:tracePt t="56372" x="4197350" y="2254250"/>
          <p14:tracePt t="56388" x="4210050" y="2254250"/>
          <p14:tracePt t="56405" x="4216400" y="2254250"/>
          <p14:tracePt t="60705" x="4197350" y="2254250"/>
          <p14:tracePt t="60714" x="4140200" y="2254250"/>
          <p14:tracePt t="60722" x="4044950" y="2254250"/>
          <p14:tracePt t="60739" x="3879850" y="2254250"/>
          <p14:tracePt t="60756" x="3784600" y="2254250"/>
          <p14:tracePt t="60772" x="3708400" y="2273300"/>
          <p14:tracePt t="60789" x="3670300" y="2279650"/>
          <p14:tracePt t="60806" x="3619500" y="2279650"/>
          <p14:tracePt t="60822" x="3581400" y="2279650"/>
          <p14:tracePt t="60839" x="3524250" y="2279650"/>
          <p14:tracePt t="60856" x="3454400" y="2279650"/>
          <p14:tracePt t="60872" x="3378200" y="2279650"/>
          <p14:tracePt t="60889" x="3232150" y="2279650"/>
          <p14:tracePt t="60906" x="3175000" y="2279650"/>
          <p14:tracePt t="60922" x="3143250" y="2279650"/>
          <p14:tracePt t="60939" x="3111500" y="2279650"/>
          <p14:tracePt t="60956" x="3067050" y="2279650"/>
          <p14:tracePt t="60972" x="3016250" y="2279650"/>
          <p14:tracePt t="60989" x="2914650" y="2279650"/>
          <p14:tracePt t="61006" x="2825750" y="2279650"/>
          <p14:tracePt t="61022" x="2717800" y="2279650"/>
          <p14:tracePt t="61039" x="2641600" y="2279650"/>
          <p14:tracePt t="61056" x="2590800" y="2279650"/>
          <p14:tracePt t="61073" x="2584450" y="2273300"/>
          <p14:tracePt t="61089" x="2571750" y="2273300"/>
          <p14:tracePt t="61106" x="2552700" y="2266950"/>
          <p14:tracePt t="61122" x="2533650" y="2260600"/>
          <p14:tracePt t="61139" x="2501900" y="2241550"/>
          <p14:tracePt t="61156" x="2489200" y="2241550"/>
          <p14:tracePt t="61173" x="2482850" y="2235200"/>
          <p14:tracePt t="61210" x="2470150" y="2222500"/>
          <p14:tracePt t="62467" x="2470150" y="2216150"/>
          <p14:tracePt t="62490" x="2482850" y="2216150"/>
          <p14:tracePt t="62498" x="2514600" y="2216150"/>
          <p14:tracePt t="62506" x="2559050" y="2216150"/>
          <p14:tracePt t="62523" x="2647950" y="2216150"/>
          <p14:tracePt t="62539" x="2749550" y="2216150"/>
          <p14:tracePt t="62556" x="2857500" y="2216150"/>
          <p14:tracePt t="62573" x="2978150" y="2216150"/>
          <p14:tracePt t="62589" x="3086100" y="2216150"/>
          <p14:tracePt t="62606" x="3206750" y="2216150"/>
          <p14:tracePt t="62623" x="3340100" y="2203450"/>
          <p14:tracePt t="62639" x="3467100" y="2203450"/>
          <p14:tracePt t="62656" x="3587750" y="2203450"/>
          <p14:tracePt t="62673" x="3689350" y="2203450"/>
          <p14:tracePt t="62690" x="3746500" y="2203450"/>
          <p14:tracePt t="62706" x="3778250" y="2203450"/>
          <p14:tracePt t="62723" x="3810000" y="2203450"/>
          <p14:tracePt t="62740" x="3841750" y="2203450"/>
          <p14:tracePt t="62757" x="3911600" y="2222500"/>
          <p14:tracePt t="62773" x="3962400" y="2228850"/>
          <p14:tracePt t="62789" x="4019550" y="2228850"/>
          <p14:tracePt t="62806" x="4044950" y="2235200"/>
          <p14:tracePt t="62823" x="4057650" y="2235200"/>
          <p14:tracePt t="62839" x="4070350" y="2235200"/>
          <p14:tracePt t="62986" x="4076700" y="2235200"/>
          <p14:tracePt t="63002" x="4083050" y="2235200"/>
          <p14:tracePt t="63010" x="4089400" y="2247900"/>
          <p14:tracePt t="63023" x="4102100" y="2247900"/>
          <p14:tracePt t="63040" x="4121150" y="2247900"/>
          <p14:tracePt t="63056" x="4152900" y="2260600"/>
          <p14:tracePt t="63073" x="4184650" y="2266950"/>
          <p14:tracePt t="63074" x="4229100" y="2279650"/>
          <p14:tracePt t="63090" x="4362450" y="2324100"/>
          <p14:tracePt t="63107" x="4540250" y="2368550"/>
          <p14:tracePt t="63123" x="4622800" y="2393950"/>
          <p14:tracePt t="63418" x="4622800" y="2400300"/>
          <p14:tracePt t="63426" x="4641850" y="2400300"/>
          <p14:tracePt t="63466" x="4641850" y="2387600"/>
          <p14:tracePt t="63490" x="4641850" y="2381250"/>
          <p14:tracePt t="63498" x="4648200" y="2374900"/>
          <p14:tracePt t="63506" x="4648200" y="2368550"/>
          <p14:tracePt t="63530" x="4654550" y="2368550"/>
          <p14:tracePt t="63540" x="4660900" y="2362200"/>
          <p14:tracePt t="63690" x="4667250" y="2362200"/>
          <p14:tracePt t="64227" x="4660900" y="2362200"/>
          <p14:tracePt t="64234" x="4641850" y="2368550"/>
          <p14:tracePt t="64242" x="4603750" y="2374900"/>
          <p14:tracePt t="64257" x="4565650" y="2387600"/>
          <p14:tracePt t="64274" x="4400550" y="2444750"/>
          <p14:tracePt t="64290" x="4305300" y="2520950"/>
          <p14:tracePt t="64307" x="4203700" y="2609850"/>
          <p14:tracePt t="64323" x="4102100" y="2743200"/>
          <p14:tracePt t="64340" x="3968750" y="2933700"/>
          <p14:tracePt t="64356" x="3727450" y="3263900"/>
          <p14:tracePt t="64373" x="3517900" y="3562350"/>
          <p14:tracePt t="64390" x="3308350" y="3854450"/>
          <p14:tracePt t="64407" x="3194050" y="4064000"/>
          <p14:tracePt t="64423" x="3124200" y="4241800"/>
          <p14:tracePt t="64440" x="3067050" y="4464050"/>
          <p14:tracePt t="64457" x="3028950" y="4660900"/>
          <p14:tracePt t="64473" x="3016250" y="4832350"/>
          <p14:tracePt t="64490" x="2971800" y="5080000"/>
          <p14:tracePt t="64507" x="2940050" y="5194300"/>
          <p14:tracePt t="64523" x="2901950" y="5238750"/>
          <p14:tracePt t="64540" x="2876550" y="5270500"/>
          <p14:tracePt t="64557" x="2851150" y="5276850"/>
          <p14:tracePt t="64573" x="2825750" y="5295900"/>
          <p14:tracePt t="64590" x="2794000" y="5295900"/>
          <p14:tracePt t="64607" x="2787650" y="5302250"/>
          <p14:tracePt t="64666" x="2787650" y="5295900"/>
          <p14:tracePt t="64826" x="2768600" y="5295900"/>
          <p14:tracePt t="64836" x="2730500" y="5302250"/>
          <p14:tracePt t="64842" x="2692400" y="5327650"/>
          <p14:tracePt t="64857" x="2647950" y="5327650"/>
          <p14:tracePt t="64873" x="2559050" y="5334000"/>
          <p14:tracePt t="64890" x="2457450" y="5340350"/>
          <p14:tracePt t="64907" x="2413000" y="5340350"/>
          <p14:tracePt t="64923" x="2387600" y="5340350"/>
          <p14:tracePt t="64940" x="2355850" y="5340350"/>
          <p14:tracePt t="64957" x="2330450" y="5340350"/>
          <p14:tracePt t="64973" x="2286000" y="5340350"/>
          <p14:tracePt t="64990" x="2228850" y="5353050"/>
          <p14:tracePt t="65007" x="2203450" y="5359400"/>
          <p14:tracePt t="65023" x="2178050" y="5359400"/>
          <p14:tracePt t="65040" x="2152650" y="5359400"/>
          <p14:tracePt t="65057" x="2139950" y="5359400"/>
          <p14:tracePt t="65073" x="2133600" y="5359400"/>
          <p14:tracePt t="65090" x="2108200" y="5359400"/>
          <p14:tracePt t="65107" x="2082800" y="5359400"/>
          <p14:tracePt t="65123" x="2044700" y="5359400"/>
          <p14:tracePt t="65140" x="2006600" y="5359400"/>
          <p14:tracePt t="65157" x="1968500" y="5359400"/>
          <p14:tracePt t="65173" x="1936750" y="5359400"/>
          <p14:tracePt t="65190" x="1898650" y="5365750"/>
          <p14:tracePt t="65207" x="1854200" y="5378450"/>
          <p14:tracePt t="65224" x="1835150" y="5378450"/>
          <p14:tracePt t="65240" x="1822450" y="5384800"/>
          <p14:tracePt t="65257" x="1816100" y="5391150"/>
          <p14:tracePt t="65274" x="1797050" y="5397500"/>
          <p14:tracePt t="65291" x="1778000" y="5403850"/>
          <p14:tracePt t="65307" x="1765300" y="5410200"/>
          <p14:tracePt t="65324" x="1739900" y="5416550"/>
          <p14:tracePt t="65340" x="1714500" y="5416550"/>
          <p14:tracePt t="65357" x="1695450" y="5416550"/>
          <p14:tracePt t="65373" x="1670050" y="5416550"/>
          <p14:tracePt t="65390" x="1644650" y="5422900"/>
          <p14:tracePt t="65407" x="1631950" y="5422900"/>
          <p14:tracePt t="65424" x="1612900" y="5422900"/>
          <p14:tracePt t="65440" x="1581150" y="5422900"/>
          <p14:tracePt t="65457" x="1549400" y="5422900"/>
          <p14:tracePt t="65473" x="1530350" y="5422900"/>
          <p14:tracePt t="65490" x="1504950" y="5416550"/>
          <p14:tracePt t="65507" x="1492250" y="5410200"/>
          <p14:tracePt t="65523" x="1479550" y="5403850"/>
          <p14:tracePt t="65540" x="1460500" y="5391150"/>
          <p14:tracePt t="65557" x="1447800" y="5391150"/>
          <p14:tracePt t="65573" x="1428750" y="5378450"/>
          <p14:tracePt t="65590" x="1403350" y="5359400"/>
          <p14:tracePt t="65607" x="1390650" y="5346700"/>
          <p14:tracePt t="65623" x="1384300" y="5327650"/>
          <p14:tracePt t="65640" x="1371600" y="5314950"/>
          <p14:tracePt t="65657" x="1365250" y="5302250"/>
          <p14:tracePt t="65707" x="1365250" y="5295900"/>
          <p14:tracePt t="65715" x="1365250" y="5289550"/>
          <p14:tracePt t="65724" x="1365250" y="5283200"/>
          <p14:tracePt t="65740" x="1365250" y="5264150"/>
          <p14:tracePt t="65757" x="1365250" y="5245100"/>
          <p14:tracePt t="65773" x="1365250" y="5207000"/>
          <p14:tracePt t="65790" x="1365250" y="5181600"/>
          <p14:tracePt t="65807" x="1365250" y="5149850"/>
          <p14:tracePt t="65824" x="1377950" y="5137150"/>
          <p14:tracePt t="65840" x="1384300" y="5124450"/>
          <p14:tracePt t="65857" x="1397000" y="5118100"/>
          <p14:tracePt t="65874" x="1422400" y="5099050"/>
          <p14:tracePt t="65890" x="1460500" y="5092700"/>
          <p14:tracePt t="65907" x="1485900" y="5086350"/>
          <p14:tracePt t="65924" x="1524000" y="5080000"/>
          <p14:tracePt t="65940" x="1555750" y="5073650"/>
          <p14:tracePt t="65957" x="1581150" y="5067300"/>
          <p14:tracePt t="65974" x="1606550" y="5067300"/>
          <p14:tracePt t="65990" x="1638300" y="5067300"/>
          <p14:tracePt t="66007" x="1670050" y="5060950"/>
          <p14:tracePt t="66024" x="1689100" y="5060950"/>
          <p14:tracePt t="66040" x="1708150" y="5060950"/>
          <p14:tracePt t="66057" x="1714500" y="5060950"/>
          <p14:tracePt t="66091" x="1727200" y="5060950"/>
          <p14:tracePt t="66099" x="1733550" y="5060950"/>
          <p14:tracePt t="66115" x="1746250" y="5060950"/>
          <p14:tracePt t="66124" x="1758950" y="5067300"/>
          <p14:tracePt t="66140" x="1784350" y="5080000"/>
          <p14:tracePt t="66157" x="1809750" y="5099050"/>
          <p14:tracePt t="66174" x="1828800" y="5105400"/>
          <p14:tracePt t="66190" x="1854200" y="5124450"/>
          <p14:tracePt t="66207" x="1860550" y="5130800"/>
          <p14:tracePt t="66224" x="1866900" y="5149850"/>
          <p14:tracePt t="66240" x="1873250" y="5168900"/>
          <p14:tracePt t="66257" x="1873250" y="5200650"/>
          <p14:tracePt t="66274" x="1873250" y="5232400"/>
          <p14:tracePt t="66275" x="1873250" y="5245100"/>
          <p14:tracePt t="66291" x="1873250" y="5264150"/>
          <p14:tracePt t="66307" x="1873250" y="5276850"/>
          <p14:tracePt t="66324" x="1873250" y="5283200"/>
          <p14:tracePt t="66340" x="1866900" y="5295900"/>
          <p14:tracePt t="66357" x="1854200" y="5327650"/>
          <p14:tracePt t="66374" x="1847850" y="5340350"/>
          <p14:tracePt t="66390" x="1835150" y="5346700"/>
          <p14:tracePt t="66407" x="1828800" y="5353050"/>
          <p14:tracePt t="67867" x="1828800" y="5365750"/>
          <p14:tracePt t="67875" x="1898650" y="5410200"/>
          <p14:tracePt t="67883" x="2012950" y="5461000"/>
          <p14:tracePt t="67891" x="2152650" y="5511800"/>
          <p14:tracePt t="67907" x="2279650" y="5581650"/>
          <p14:tracePt t="67924" x="2336800" y="5607050"/>
          <p14:tracePt t="67941" x="2362200" y="5619750"/>
          <p14:tracePt t="67957" x="2381250" y="5638800"/>
          <p14:tracePt t="67974" x="2406650" y="5683250"/>
          <p14:tracePt t="67991" x="2438400" y="5734050"/>
          <p14:tracePt t="68007" x="2489200" y="5778500"/>
          <p14:tracePt t="68024" x="2565400" y="5842000"/>
          <p14:tracePt t="68041" x="2616200" y="5854700"/>
          <p14:tracePt t="68057" x="2622550" y="5854700"/>
          <p14:tracePt t="68412" x="2628900" y="5842000"/>
          <p14:tracePt t="68427" x="2635250" y="5842000"/>
          <p14:tracePt t="68451" x="2641600" y="5835650"/>
          <p14:tracePt t="68483" x="2641600" y="5829300"/>
          <p14:tracePt t="68499" x="2641600" y="5822950"/>
          <p14:tracePt t="68507" x="2641600" y="5816600"/>
          <p14:tracePt t="68515" x="2641600" y="5810250"/>
          <p14:tracePt t="68524" x="2641600" y="5797550"/>
          <p14:tracePt t="68541" x="2654300" y="5772150"/>
          <p14:tracePt t="68558" x="2667000" y="5772150"/>
          <p14:tracePt t="68603" x="2673350" y="5765800"/>
          <p14:tracePt t="68915" x="2686050" y="5765800"/>
          <p14:tracePt t="68923" x="2705100" y="5765800"/>
          <p14:tracePt t="68931" x="2730500" y="5765800"/>
          <p14:tracePt t="68941" x="2743200" y="5765800"/>
          <p14:tracePt t="68958" x="2781300" y="5765800"/>
          <p14:tracePt t="68974" x="2806700" y="5765800"/>
          <p14:tracePt t="68991" x="2838450" y="5759450"/>
          <p14:tracePt t="69007" x="2863850" y="5746750"/>
          <p14:tracePt t="69024" x="2914650" y="5746750"/>
          <p14:tracePt t="69041" x="2978150" y="5734050"/>
          <p14:tracePt t="69057" x="3028950" y="5727700"/>
          <p14:tracePt t="69074" x="3048000" y="5727700"/>
          <p14:tracePt t="69091" x="3060700" y="5727700"/>
          <p14:tracePt t="69115" x="3060700" y="5715000"/>
          <p14:tracePt t="69124" x="3060700" y="5708650"/>
          <p14:tracePt t="69141" x="3060700" y="5695950"/>
          <p14:tracePt t="69158" x="3060700" y="5683250"/>
          <p14:tracePt t="69174" x="3054350" y="5664200"/>
          <p14:tracePt t="69192" x="3041650" y="5651500"/>
          <p14:tracePt t="69208" x="3009900" y="5632450"/>
          <p14:tracePt t="69224" x="2990850" y="5626100"/>
          <p14:tracePt t="69259" x="2984500" y="5619750"/>
          <p14:tracePt t="69267" x="2984500" y="5613400"/>
          <p14:tracePt t="69284" x="2984500" y="5607050"/>
          <p14:tracePt t="69307" x="2984500" y="5594350"/>
          <p14:tracePt t="69339" x="2978150" y="5581650"/>
          <p14:tracePt t="69395" x="2965450" y="5568950"/>
          <p14:tracePt t="69436" x="2959100" y="5562600"/>
          <p14:tracePt t="69459" x="2952750" y="5562600"/>
          <p14:tracePt t="69468" x="2940050" y="5562600"/>
          <p14:tracePt t="69484" x="2933700" y="5562600"/>
          <p14:tracePt t="69500" x="2908300" y="5562600"/>
          <p14:tracePt t="69515" x="2901950" y="5562600"/>
          <p14:tracePt t="69532" x="2895600" y="5562600"/>
          <p14:tracePt t="69556" x="2882900" y="5562600"/>
          <p14:tracePt t="69571" x="2876550" y="5556250"/>
          <p14:tracePt t="69588" x="2876550" y="5543550"/>
          <p14:tracePt t="69612" x="2876550" y="5537200"/>
          <p14:tracePt t="69652" x="2870200" y="5537200"/>
          <p14:tracePt t="69668" x="2863850" y="5530850"/>
          <p14:tracePt t="69692" x="2857500" y="5524500"/>
          <p14:tracePt t="69716" x="2844800" y="5518150"/>
          <p14:tracePt t="69724" x="2838450" y="5511800"/>
          <p14:tracePt t="69740" x="2838450" y="5505450"/>
          <p14:tracePt t="69748" x="2832100" y="5505450"/>
          <p14:tracePt t="69764" x="2819400" y="5492750"/>
          <p14:tracePt t="69774" x="2813050" y="5486400"/>
          <p14:tracePt t="69804" x="2806700" y="5480050"/>
          <p14:tracePt t="69819" x="2787650" y="5480050"/>
          <p14:tracePt t="69828" x="2781300" y="5480050"/>
          <p14:tracePt t="69844" x="2768600" y="5480050"/>
          <p14:tracePt t="69858" x="2762250" y="5480050"/>
          <p14:tracePt t="69875" x="2755900" y="5473700"/>
          <p14:tracePt t="69891" x="2736850" y="5454650"/>
          <p14:tracePt t="69916" x="2730500" y="5454650"/>
          <p14:tracePt t="69925" x="2717800" y="5454650"/>
          <p14:tracePt t="69941" x="2711450" y="5448300"/>
          <p14:tracePt t="69958" x="2705100" y="5441950"/>
          <p14:tracePt t="69975" x="2692400" y="5441950"/>
          <p14:tracePt t="69996" x="2686050" y="5441950"/>
          <p14:tracePt t="70008" x="2679700" y="5441950"/>
          <p14:tracePt t="70025" x="2667000" y="5435600"/>
          <p14:tracePt t="70044" x="2660650" y="5435600"/>
          <p14:tracePt t="70060" x="2647950" y="5429250"/>
          <p14:tracePt t="70076" x="2647950" y="5416550"/>
          <p14:tracePt t="70091" x="2635250" y="5416550"/>
          <p14:tracePt t="70108" x="2628900" y="5410200"/>
          <p14:tracePt t="70125" x="2622550" y="5410200"/>
          <p14:tracePt t="70141" x="2609850" y="5410200"/>
          <p14:tracePt t="70172" x="2590800" y="5410200"/>
          <p14:tracePt t="70179" x="2584450" y="5410200"/>
          <p14:tracePt t="70196" x="2565400" y="5410200"/>
          <p14:tracePt t="70208" x="2559050" y="5410200"/>
          <p14:tracePt t="70224" x="2540000" y="5410200"/>
          <p14:tracePt t="70241" x="2533650" y="5403850"/>
          <p14:tracePt t="70260" x="2527300" y="5397500"/>
          <p14:tracePt t="70275" x="2527300" y="5391150"/>
          <p14:tracePt t="70556" x="2527300" y="5384800"/>
          <p14:tracePt t="70572" x="2533650" y="5384800"/>
          <p14:tracePt t="70580" x="2540000" y="5384800"/>
          <p14:tracePt t="70591" x="2546350" y="5384800"/>
          <p14:tracePt t="70608" x="2565400" y="5384800"/>
          <p14:tracePt t="70625" x="2578100" y="5384800"/>
          <p14:tracePt t="70642" x="2590800" y="5384800"/>
          <p14:tracePt t="70658" x="2609850" y="5384800"/>
          <p14:tracePt t="70675" x="2628900" y="5384800"/>
          <p14:tracePt t="70675" x="2647950" y="5384800"/>
          <p14:tracePt t="70691" x="2673350" y="5384800"/>
          <p14:tracePt t="70708" x="2717800" y="5384800"/>
          <p14:tracePt t="70725" x="2743200" y="5384800"/>
          <p14:tracePt t="70741" x="2755900" y="5384800"/>
          <p14:tracePt t="70758" x="2781300" y="5384800"/>
          <p14:tracePt t="70775" x="2800350" y="5384800"/>
          <p14:tracePt t="70791" x="2806700" y="5384800"/>
          <p14:tracePt t="70808" x="2825750" y="5384800"/>
          <p14:tracePt t="70825" x="2844800" y="5384800"/>
          <p14:tracePt t="70841" x="2851150" y="5391150"/>
          <p14:tracePt t="70858" x="2876550" y="5391150"/>
          <p14:tracePt t="70875" x="2895600" y="5391150"/>
          <p14:tracePt t="70892" x="2921000" y="5397500"/>
          <p14:tracePt t="70908" x="2952750" y="5397500"/>
          <p14:tracePt t="70925" x="2990850" y="5397500"/>
          <p14:tracePt t="70941" x="3022600" y="5397500"/>
          <p14:tracePt t="70958" x="3067050" y="5397500"/>
          <p14:tracePt t="70975" x="3098800" y="5397500"/>
          <p14:tracePt t="70991" x="3136900" y="5397500"/>
          <p14:tracePt t="71008" x="3168650" y="5403850"/>
          <p14:tracePt t="71025" x="3219450" y="5416550"/>
          <p14:tracePt t="71041" x="3257550" y="5416550"/>
          <p14:tracePt t="71058" x="3314700" y="5416550"/>
          <p14:tracePt t="71075" x="3346450" y="5416550"/>
          <p14:tracePt t="71076" x="3365500" y="5416550"/>
          <p14:tracePt t="71092" x="3397250" y="5416550"/>
          <p14:tracePt t="71108" x="3429000" y="5416550"/>
          <p14:tracePt t="71125" x="3454400" y="5416550"/>
          <p14:tracePt t="71141" x="3473450" y="5416550"/>
          <p14:tracePt t="71158" x="3486150" y="5416550"/>
          <p14:tracePt t="71175" x="3505200" y="5416550"/>
          <p14:tracePt t="71192" x="3511550" y="5416550"/>
          <p14:tracePt t="71208" x="3530600" y="5416550"/>
          <p14:tracePt t="71225" x="3536950" y="5416550"/>
          <p14:tracePt t="71242" x="3549650" y="5416550"/>
          <p14:tracePt t="71258" x="3562350" y="5416550"/>
          <p14:tracePt t="71275" x="3587750" y="5410200"/>
          <p14:tracePt t="71292" x="3625850" y="5378450"/>
          <p14:tracePt t="71308" x="3657600" y="5353050"/>
          <p14:tracePt t="71325" x="3689350" y="5327650"/>
          <p14:tracePt t="71342" x="3714750" y="5295900"/>
          <p14:tracePt t="71358" x="3727450" y="5276850"/>
          <p14:tracePt t="71375" x="3740150" y="5251450"/>
          <p14:tracePt t="71393" x="3740150" y="5238750"/>
          <p14:tracePt t="71408" x="3740150" y="5226050"/>
          <p14:tracePt t="71425" x="3740150" y="5219700"/>
          <p14:tracePt t="71442" x="3740150" y="5213350"/>
          <p14:tracePt t="71458" x="3740150" y="5207000"/>
          <p14:tracePt t="71475" x="3740150" y="5200650"/>
          <p14:tracePt t="71492" x="3727450" y="5187950"/>
          <p14:tracePt t="71508" x="3702050" y="5168900"/>
          <p14:tracePt t="71525" x="3695700" y="5162550"/>
          <p14:tracePt t="71542" x="3676650" y="5162550"/>
          <p14:tracePt t="71558" x="3651250" y="5143500"/>
          <p14:tracePt t="71575" x="3619500" y="5137150"/>
          <p14:tracePt t="71592" x="3587750" y="5130800"/>
          <p14:tracePt t="71608" x="3562350" y="5130800"/>
          <p14:tracePt t="71625" x="3524250" y="5118100"/>
          <p14:tracePt t="71642" x="3492500" y="5118100"/>
          <p14:tracePt t="71658" x="3448050" y="5111750"/>
          <p14:tracePt t="71675" x="3416300" y="5111750"/>
          <p14:tracePt t="71676" x="3390900" y="5111750"/>
          <p14:tracePt t="71692" x="3352800" y="5105400"/>
          <p14:tracePt t="71708" x="3327400" y="5105400"/>
          <p14:tracePt t="71725" x="3282950" y="5092700"/>
          <p14:tracePt t="71742" x="3244850" y="5092700"/>
          <p14:tracePt t="71758" x="3194050" y="5092700"/>
          <p14:tracePt t="71775" x="3130550" y="5092700"/>
          <p14:tracePt t="71792" x="3054350" y="5092700"/>
          <p14:tracePt t="71808" x="2978150" y="5092700"/>
          <p14:tracePt t="71825" x="2908300" y="5092700"/>
          <p14:tracePt t="71842" x="2851150" y="5092700"/>
          <p14:tracePt t="71858" x="2819400" y="5092700"/>
          <p14:tracePt t="71875" x="2781300" y="5092700"/>
          <p14:tracePt t="71876" x="2755900" y="5092700"/>
          <p14:tracePt t="71892" x="2717800" y="5092700"/>
          <p14:tracePt t="71908" x="2667000" y="5092700"/>
          <p14:tracePt t="71925" x="2628900" y="5092700"/>
          <p14:tracePt t="71942" x="2578100" y="5092700"/>
          <p14:tracePt t="71958" x="2559050" y="5092700"/>
          <p14:tracePt t="71975" x="2540000" y="5092700"/>
          <p14:tracePt t="71992" x="2508250" y="5092700"/>
          <p14:tracePt t="72008" x="2489200" y="5099050"/>
          <p14:tracePt t="72025" x="2463800" y="5111750"/>
          <p14:tracePt t="72042" x="2444750" y="5124450"/>
          <p14:tracePt t="72060" x="2432050" y="5130800"/>
          <p14:tracePt t="72075" x="2432050" y="5137150"/>
          <p14:tracePt t="72092" x="2432050" y="5175250"/>
          <p14:tracePt t="72108" x="2432050" y="5200650"/>
          <p14:tracePt t="72125" x="2451100" y="5245100"/>
          <p14:tracePt t="72142" x="2470150" y="5276850"/>
          <p14:tracePt t="72158" x="2482850" y="5289550"/>
          <p14:tracePt t="72175" x="2508250" y="5302250"/>
          <p14:tracePt t="72192" x="2520950" y="5308600"/>
          <p14:tracePt t="72208" x="2527300" y="5308600"/>
          <p14:tracePt t="72225" x="2546350" y="5308600"/>
          <p14:tracePt t="72242" x="2565400" y="5308600"/>
          <p14:tracePt t="72258" x="2584450" y="5308600"/>
          <p14:tracePt t="72275" x="2597150" y="5308600"/>
          <p14:tracePt t="72292" x="2616200" y="5308600"/>
          <p14:tracePt t="72308" x="2628900" y="5308600"/>
          <p14:tracePt t="72325" x="2660650" y="5308600"/>
          <p14:tracePt t="72341" x="2679700" y="5308600"/>
          <p14:tracePt t="72358" x="2705100" y="5308600"/>
          <p14:tracePt t="72375" x="2743200" y="5314950"/>
          <p14:tracePt t="72392" x="2794000" y="5321300"/>
          <p14:tracePt t="72408" x="2863850" y="5334000"/>
          <p14:tracePt t="72425" x="2921000" y="5340350"/>
          <p14:tracePt t="72442" x="2971800" y="5346700"/>
          <p14:tracePt t="72458" x="3009900" y="5353050"/>
          <p14:tracePt t="72475" x="3028950" y="5365750"/>
          <p14:tracePt t="72492" x="3041650" y="5372100"/>
          <p14:tracePt t="72516" x="3048000" y="5372100"/>
          <p14:tracePt t="73452" x="3067050" y="5372100"/>
          <p14:tracePt t="73460" x="3105150" y="5372100"/>
          <p14:tracePt t="73468" x="3194050" y="5372100"/>
          <p14:tracePt t="73476" x="3276600" y="5372100"/>
          <p14:tracePt t="73492" x="3454400" y="5372100"/>
          <p14:tracePt t="73509" x="3606800" y="5391150"/>
          <p14:tracePt t="73525" x="3740150" y="5403850"/>
          <p14:tracePt t="73542" x="3835400" y="5403850"/>
          <p14:tracePt t="73559" x="3886200" y="5403850"/>
          <p14:tracePt t="73575" x="3911600" y="5403850"/>
          <p14:tracePt t="73592" x="3930650" y="5403850"/>
          <p14:tracePt t="73609" x="3943350" y="5403850"/>
          <p14:tracePt t="73625" x="3949700" y="5403850"/>
          <p14:tracePt t="73642" x="3962400" y="5403850"/>
          <p14:tracePt t="73659" x="3975100" y="5403850"/>
          <p14:tracePt t="73675" x="3994150" y="5403850"/>
          <p14:tracePt t="73692" x="4038600" y="5397500"/>
          <p14:tracePt t="73709" x="4064000" y="5397500"/>
          <p14:tracePt t="73725" x="4089400" y="5378450"/>
          <p14:tracePt t="73742" x="4127500" y="5378450"/>
          <p14:tracePt t="73759" x="4159250" y="5372100"/>
          <p14:tracePt t="73776" x="4203700" y="5365750"/>
          <p14:tracePt t="73792" x="4273550" y="5353050"/>
          <p14:tracePt t="73809" x="4311650" y="5346700"/>
          <p14:tracePt t="73825" x="4349750" y="5346700"/>
          <p14:tracePt t="73842" x="4381500" y="5346700"/>
          <p14:tracePt t="73859" x="4406900" y="5340350"/>
          <p14:tracePt t="73875" x="4413250" y="5340350"/>
          <p14:tracePt t="73892" x="4425950" y="5340350"/>
          <p14:tracePt t="74069" x="4432300" y="5340350"/>
          <p14:tracePt t="74077" x="4438650" y="5340350"/>
          <p14:tracePt t="74085" x="4445000" y="5340350"/>
          <p14:tracePt t="74093" x="4451350" y="5340350"/>
          <p14:tracePt t="74109" x="4464050" y="5327650"/>
          <p14:tracePt t="74126" x="4483100" y="5327650"/>
          <p14:tracePt t="74142" x="4502150" y="5327650"/>
          <p14:tracePt t="74159" x="4533900" y="5327650"/>
          <p14:tracePt t="74176" x="4584700" y="5327650"/>
          <p14:tracePt t="74192" x="4635500" y="5327650"/>
          <p14:tracePt t="74209" x="4699000" y="5327650"/>
          <p14:tracePt t="74226" x="4768850" y="5327650"/>
          <p14:tracePt t="74242" x="4838700" y="5327650"/>
          <p14:tracePt t="74259" x="4895850" y="5327650"/>
          <p14:tracePt t="74276" x="4946650" y="5327650"/>
          <p14:tracePt t="74276" x="4953000" y="5327650"/>
          <p14:tracePt t="74292" x="5003800" y="5327650"/>
          <p14:tracePt t="74309" x="5048250" y="5327650"/>
          <p14:tracePt t="74326" x="5080000" y="5327650"/>
          <p14:tracePt t="74342" x="5124450" y="5327650"/>
          <p14:tracePt t="74359" x="5162550" y="5327650"/>
          <p14:tracePt t="74376" x="5213350" y="5321300"/>
          <p14:tracePt t="74392" x="5257800" y="5321300"/>
          <p14:tracePt t="74409" x="5289550" y="5321300"/>
          <p14:tracePt t="74426" x="5302250" y="5321300"/>
          <p14:tracePt t="75037" x="5302250" y="5314950"/>
          <p14:tracePt t="75045" x="5295900" y="5314950"/>
          <p14:tracePt t="75053" x="5283200" y="5314950"/>
          <p14:tracePt t="75061" x="5270500" y="5308600"/>
          <p14:tracePt t="75076" x="5251450" y="5302250"/>
          <p14:tracePt t="75093" x="5219700" y="5295900"/>
          <p14:tracePt t="75109" x="5200650" y="5289550"/>
          <p14:tracePt t="75126" x="5175250" y="5270500"/>
          <p14:tracePt t="75142" x="5168900" y="5264150"/>
          <p14:tracePt t="75159" x="5149850" y="5264150"/>
          <p14:tracePt t="75176" x="5143500" y="5264150"/>
          <p14:tracePt t="75192" x="5118100" y="5264150"/>
          <p14:tracePt t="75209" x="5099050" y="5264150"/>
          <p14:tracePt t="75226" x="5080000" y="5264150"/>
          <p14:tracePt t="75242" x="5073650" y="5264150"/>
          <p14:tracePt t="75259" x="5067300" y="5264150"/>
          <p14:tracePt t="75276" x="5054600" y="5257800"/>
          <p14:tracePt t="75277" x="5048250" y="5257800"/>
          <p14:tracePt t="75293" x="5029200" y="5251450"/>
          <p14:tracePt t="75309" x="5022850" y="5245100"/>
          <p14:tracePt t="75326" x="5010150" y="5245100"/>
          <p14:tracePt t="75342" x="4978400" y="5238750"/>
          <p14:tracePt t="75359" x="4953000" y="5232400"/>
          <p14:tracePt t="75376" x="4908550" y="5219700"/>
          <p14:tracePt t="75392" x="4851400" y="5219700"/>
          <p14:tracePt t="75409" x="4762500" y="5219700"/>
          <p14:tracePt t="75426" x="4667250" y="5219700"/>
          <p14:tracePt t="75442" x="4559300" y="5219700"/>
          <p14:tracePt t="75459" x="4508500" y="5219700"/>
          <p14:tracePt t="75476" x="4464050" y="5213350"/>
          <p14:tracePt t="75492" x="4445000" y="5213350"/>
          <p14:tracePt t="75509" x="4438650" y="5207000"/>
          <p14:tracePt t="75526" x="4425950" y="5207000"/>
          <p14:tracePt t="75543" x="4406900" y="5207000"/>
          <p14:tracePt t="75560" x="4381500" y="5207000"/>
          <p14:tracePt t="75576" x="4362450" y="5207000"/>
          <p14:tracePt t="75592" x="4356100" y="5207000"/>
          <p14:tracePt t="75610" x="4349750" y="5207000"/>
          <p14:tracePt t="75645" x="4343400" y="5207000"/>
          <p14:tracePt t="75653" x="4337050" y="5207000"/>
          <p14:tracePt t="75661" x="4324350" y="5207000"/>
          <p14:tracePt t="75677" x="4311650" y="5207000"/>
          <p14:tracePt t="75693" x="4305300" y="5207000"/>
          <p14:tracePt t="75709" x="4279900" y="5207000"/>
          <p14:tracePt t="75726" x="4254500" y="5207000"/>
          <p14:tracePt t="75742" x="4210050" y="5187950"/>
          <p14:tracePt t="75759" x="4159250" y="5175250"/>
          <p14:tracePt t="75776" x="4108450" y="5143500"/>
          <p14:tracePt t="75793" x="4038600" y="5099050"/>
          <p14:tracePt t="75809" x="3981450" y="5048250"/>
          <p14:tracePt t="75826" x="3956050" y="5016500"/>
          <p14:tracePt t="75843" x="3917950" y="4991100"/>
          <p14:tracePt t="75859" x="3873500" y="4959350"/>
          <p14:tracePt t="75876" x="3816350" y="4908550"/>
          <p14:tracePt t="75893" x="3765550" y="4876800"/>
          <p14:tracePt t="75909" x="3752850" y="4870450"/>
          <p14:tracePt t="75926" x="3740150" y="4864100"/>
          <p14:tracePt t="76957" x="3740150" y="4857750"/>
          <p14:tracePt t="76973" x="3746500" y="4851400"/>
          <p14:tracePt t="76981" x="3752850" y="4851400"/>
          <p14:tracePt t="78782" x="3733800" y="4851400"/>
          <p14:tracePt t="78790" x="3708400" y="4851400"/>
          <p14:tracePt t="78798" x="3689350" y="4851400"/>
          <p14:tracePt t="78810" x="3670300" y="4851400"/>
          <p14:tracePt t="78827" x="3638550" y="4851400"/>
          <p14:tracePt t="78843" x="3606800" y="4851400"/>
          <p14:tracePt t="78860" x="3581400" y="4851400"/>
          <p14:tracePt t="78877" x="3562350" y="4851400"/>
          <p14:tracePt t="78893" x="3530600" y="4864100"/>
          <p14:tracePt t="78910" x="3511550" y="4870450"/>
          <p14:tracePt t="78927" x="3498850" y="4889500"/>
          <p14:tracePt t="78943" x="3479800" y="4889500"/>
          <p14:tracePt t="78960" x="3473450" y="4895850"/>
          <p14:tracePt t="78977" x="3460750" y="4908550"/>
          <p14:tracePt t="78993" x="3448050" y="4914900"/>
          <p14:tracePt t="79010" x="3422650" y="4933950"/>
          <p14:tracePt t="79026" x="3352800" y="4972050"/>
          <p14:tracePt t="79043" x="3263900" y="5035550"/>
          <p14:tracePt t="79060" x="3136900" y="5086350"/>
          <p14:tracePt t="79076" x="3028950" y="5130800"/>
          <p14:tracePt t="79093" x="2965450" y="5156200"/>
          <p14:tracePt t="79093" x="2946400" y="5175250"/>
          <p14:tracePt t="79110" x="2927350" y="5175250"/>
          <p14:tracePt t="79127" x="2908300" y="5181600"/>
          <p14:tracePt t="79143" x="2895600" y="5200650"/>
          <p14:tracePt t="79160" x="2876550" y="5207000"/>
          <p14:tracePt t="79177" x="2851150" y="5219700"/>
          <p14:tracePt t="79193" x="2806700" y="5232400"/>
          <p14:tracePt t="79210" x="2768600" y="5238750"/>
          <p14:tracePt t="79227" x="2749550" y="5257800"/>
          <p14:tracePt t="79244" x="2736850" y="5264150"/>
          <p14:tracePt t="79260" x="2724150" y="5264150"/>
          <p14:tracePt t="79277" x="2711450" y="5276850"/>
          <p14:tracePt t="79293" x="2698750" y="5276850"/>
          <p14:tracePt t="79310" x="2686050" y="5283200"/>
          <p14:tracePt t="79327" x="2654300" y="5283200"/>
          <p14:tracePt t="79343" x="2628900" y="5289550"/>
          <p14:tracePt t="79360" x="2622550" y="5289550"/>
          <p14:tracePt t="79462" x="2635250" y="5289550"/>
          <p14:tracePt t="79470" x="2654300" y="5289550"/>
          <p14:tracePt t="79478" x="2679700" y="5289550"/>
          <p14:tracePt t="79494" x="2717800" y="5289550"/>
          <p14:tracePt t="79510" x="2781300" y="5314950"/>
          <p14:tracePt t="79527" x="2838450" y="5321300"/>
          <p14:tracePt t="79543" x="2870200" y="5321300"/>
          <p14:tracePt t="79560" x="2882900" y="5327650"/>
          <p14:tracePt t="79577" x="2895600" y="5327650"/>
          <p14:tracePt t="80142" x="2908300" y="5327650"/>
          <p14:tracePt t="80150" x="2914650" y="5327650"/>
          <p14:tracePt t="80160" x="2927350" y="5327650"/>
          <p14:tracePt t="80177" x="2978150" y="5327650"/>
          <p14:tracePt t="80194" x="3003550" y="5327650"/>
          <p14:tracePt t="80210" x="3016250" y="5327650"/>
          <p14:tracePt t="80646" x="3016250" y="5334000"/>
          <p14:tracePt t="80654" x="3016250" y="5346700"/>
          <p14:tracePt t="80670" x="3009900" y="5346700"/>
          <p14:tracePt t="80678" x="3003550" y="5346700"/>
          <p14:tracePt t="80694" x="2990850" y="5353050"/>
          <p14:tracePt t="80710" x="2978150" y="5359400"/>
          <p14:tracePt t="80727" x="2971800" y="5365750"/>
          <p14:tracePt t="80744" x="2959100" y="5365750"/>
          <p14:tracePt t="80766" x="2946400" y="5365750"/>
          <p14:tracePt t="80790" x="2940050" y="5365750"/>
          <p14:tracePt t="80806" x="2933700" y="5372100"/>
          <p14:tracePt t="80838" x="2921000" y="5378450"/>
          <p14:tracePt t="80854" x="2914650" y="5378450"/>
          <p14:tracePt t="80862" x="2908300" y="5384800"/>
          <p14:tracePt t="80870" x="2908300" y="5391150"/>
          <p14:tracePt t="80878" x="2901950" y="5391150"/>
          <p14:tracePt t="80894" x="2889250" y="5403850"/>
          <p14:tracePt t="80910" x="2876550" y="5416550"/>
          <p14:tracePt t="80927" x="2863850" y="5422900"/>
          <p14:tracePt t="80944" x="2851150" y="5435600"/>
          <p14:tracePt t="80961" x="2838450" y="5448300"/>
          <p14:tracePt t="80977" x="2832100" y="5454650"/>
          <p14:tracePt t="81054" x="2825750" y="5461000"/>
          <p14:tracePt t="81070" x="2819400" y="5467350"/>
          <p14:tracePt t="81086" x="2819400" y="5473700"/>
          <p14:tracePt t="81102" x="2813050" y="5473700"/>
          <p14:tracePt t="81150" x="2806700" y="5480050"/>
          <p14:tracePt t="81166" x="2806700" y="5486400"/>
          <p14:tracePt t="81182" x="2800350" y="5486400"/>
          <p14:tracePt t="83991" x="2794000" y="5486400"/>
          <p14:tracePt t="84007" x="2794000" y="5480050"/>
          <p14:tracePt t="84015" x="2794000" y="5473700"/>
          <p14:tracePt t="84028" x="2794000" y="5467350"/>
          <p14:tracePt t="84044" x="2794000" y="5461000"/>
          <p14:tracePt t="84079" x="2794000" y="5448300"/>
          <p14:tracePt t="84087" x="2787650" y="5441950"/>
          <p14:tracePt t="84119" x="2787650" y="5435600"/>
          <p14:tracePt t="84135" x="2781300" y="5422900"/>
          <p14:tracePt t="84143" x="2781300" y="5416550"/>
          <p14:tracePt t="84151" x="2781300" y="5410200"/>
          <p14:tracePt t="84161" x="2774950" y="5410200"/>
          <p14:tracePt t="84199" x="2768600" y="5403850"/>
          <p14:tracePt t="85279" x="2768600" y="5397500"/>
          <p14:tracePt t="85303" x="2768600" y="5391150"/>
          <p14:tracePt t="85311" x="2768600" y="5384800"/>
          <p14:tracePt t="85327" x="2768600" y="5378450"/>
          <p14:tracePt t="85335" x="2768600" y="5372100"/>
          <p14:tracePt t="85351" x="2768600" y="5365750"/>
          <p14:tracePt t="85361" x="2768600" y="5359400"/>
          <p14:tracePt t="85378" x="2762250" y="5353050"/>
          <p14:tracePt t="85395" x="2755900" y="5340350"/>
          <p14:tracePt t="85411" x="2749550" y="5340350"/>
          <p14:tracePt t="85428" x="2749550" y="5334000"/>
          <p14:tracePt t="85445" x="2743200" y="5334000"/>
          <p14:tracePt t="85461" x="2736850" y="5327650"/>
          <p14:tracePt t="85478" x="2730500" y="5327650"/>
          <p14:tracePt t="85495" x="2724150" y="5327650"/>
          <p14:tracePt t="85512" x="2711450" y="5327650"/>
          <p14:tracePt t="85528" x="2705100" y="5321300"/>
          <p14:tracePt t="85545" x="2698750" y="5321300"/>
          <p14:tracePt t="85561" x="2692400" y="5314950"/>
          <p14:tracePt t="85578" x="2679700" y="5308600"/>
          <p14:tracePt t="85679" x="2673350" y="5308600"/>
          <p14:tracePt t="85751" x="2673350" y="5302250"/>
          <p14:tracePt t="85815" x="2673350" y="5295900"/>
          <p14:tracePt t="85879" x="2679700" y="5295900"/>
          <p14:tracePt t="85895" x="2692400" y="5295900"/>
          <p14:tracePt t="85911" x="2705100" y="5295900"/>
          <p14:tracePt t="85919" x="2724150" y="5289550"/>
          <p14:tracePt t="85943" x="2730500" y="5289550"/>
          <p14:tracePt t="85991" x="2743200" y="5289550"/>
          <p14:tracePt t="85999" x="2749550" y="5289550"/>
          <p14:tracePt t="86015" x="2762250" y="5289550"/>
          <p14:tracePt t="86028" x="2774950" y="5295900"/>
          <p14:tracePt t="86045" x="2794000" y="5302250"/>
          <p14:tracePt t="86062" x="2806700" y="5302250"/>
          <p14:tracePt t="86078" x="2825750" y="5302250"/>
          <p14:tracePt t="86095" x="2876550" y="5302250"/>
          <p14:tracePt t="86112" x="2889250" y="5302250"/>
          <p14:tracePt t="86128" x="2908300" y="5302250"/>
          <p14:tracePt t="86145" x="2914650" y="5302250"/>
          <p14:tracePt t="86162" x="2927350" y="5302250"/>
          <p14:tracePt t="86178" x="2940050" y="5302250"/>
          <p14:tracePt t="86195" x="2959100" y="5302250"/>
          <p14:tracePt t="86212" x="2984500" y="5302250"/>
          <p14:tracePt t="86228" x="3035300" y="5302250"/>
          <p14:tracePt t="86245" x="3105150" y="5308600"/>
          <p14:tracePt t="86262" x="3155950" y="5308600"/>
          <p14:tracePt t="86279" x="3181350" y="5308600"/>
          <p14:tracePt t="86279" x="3200400" y="5308600"/>
          <p14:tracePt t="86295" x="3219450" y="5308600"/>
          <p14:tracePt t="86312" x="3232150" y="5308600"/>
          <p14:tracePt t="86328" x="3251200" y="5302250"/>
          <p14:tracePt t="86345" x="3251200" y="5295900"/>
          <p14:tracePt t="86362" x="3257550" y="5289550"/>
          <p14:tracePt t="86378" x="3257550" y="5283200"/>
          <p14:tracePt t="86395" x="3257550" y="5270500"/>
          <p14:tracePt t="86412" x="3257550" y="5257800"/>
          <p14:tracePt t="86428" x="3251200" y="5238750"/>
          <p14:tracePt t="86445" x="3232150" y="5213350"/>
          <p14:tracePt t="86462" x="3206750" y="5187950"/>
          <p14:tracePt t="86478" x="3200400" y="5181600"/>
          <p14:tracePt t="86495" x="3168650" y="5175250"/>
          <p14:tracePt t="86512" x="3162300" y="5168900"/>
          <p14:tracePt t="86528" x="3143250" y="5168900"/>
          <p14:tracePt t="86545" x="3124200" y="5162550"/>
          <p14:tracePt t="86562" x="3111500" y="5156200"/>
          <p14:tracePt t="86578" x="3067050" y="5143500"/>
          <p14:tracePt t="86595" x="3028950" y="5137150"/>
          <p14:tracePt t="86612" x="2984500" y="5137150"/>
          <p14:tracePt t="86628" x="2959100" y="5130800"/>
          <p14:tracePt t="86645" x="2940050" y="5130800"/>
          <p14:tracePt t="86662" x="2927350" y="5130800"/>
          <p14:tracePt t="86678" x="2914650" y="5130800"/>
          <p14:tracePt t="86695" x="2876550" y="5130800"/>
          <p14:tracePt t="86712" x="2844800" y="5130800"/>
          <p14:tracePt t="86728" x="2832100" y="5130800"/>
          <p14:tracePt t="86745" x="2794000" y="5130800"/>
          <p14:tracePt t="86762" x="2762250" y="5130800"/>
          <p14:tracePt t="86778" x="2749550" y="5130800"/>
          <p14:tracePt t="86795" x="2724150" y="5137150"/>
          <p14:tracePt t="86812" x="2711450" y="5149850"/>
          <p14:tracePt t="86828" x="2705100" y="5149850"/>
          <p14:tracePt t="86845" x="2698750" y="5162550"/>
          <p14:tracePt t="86862" x="2692400" y="5175250"/>
          <p14:tracePt t="86888" x="2692400" y="5181600"/>
          <p14:tracePt t="86896" x="2692400" y="5187950"/>
          <p14:tracePt t="86912" x="2692400" y="5194300"/>
          <p14:tracePt t="86929" x="2692400" y="5207000"/>
          <p14:tracePt t="86960" x="2692400" y="5213350"/>
          <p14:tracePt t="86984" x="2698750" y="5213350"/>
          <p14:tracePt t="86992" x="2705100" y="5213350"/>
          <p14:tracePt t="87000" x="2711450" y="5213350"/>
          <p14:tracePt t="87012" x="2730500" y="5213350"/>
          <p14:tracePt t="87028" x="2755900" y="5213350"/>
          <p14:tracePt t="87045" x="2762250" y="5219700"/>
          <p14:tracePt t="87062" x="2787650" y="5219700"/>
          <p14:tracePt t="87128" x="2794000" y="5226050"/>
          <p14:tracePt t="87136" x="2794000" y="5232400"/>
          <p14:tracePt t="87344" x="2800350" y="5245100"/>
          <p14:tracePt t="87352" x="2806700" y="5245100"/>
          <p14:tracePt t="87408" x="2819400" y="5251450"/>
          <p14:tracePt t="87816" x="2832100" y="5251450"/>
          <p14:tracePt t="87824" x="2857500" y="5251450"/>
          <p14:tracePt t="87832" x="2889250" y="5251450"/>
          <p14:tracePt t="87845" x="2921000" y="5251450"/>
          <p14:tracePt t="87862" x="3028950" y="5251450"/>
          <p14:tracePt t="87879" x="3194050" y="5251450"/>
          <p14:tracePt t="87896" x="3448050" y="5251450"/>
          <p14:tracePt t="87912" x="3600450" y="5251450"/>
          <p14:tracePt t="87929" x="3689350" y="5251450"/>
          <p14:tracePt t="87945" x="3746500" y="5251450"/>
          <p14:tracePt t="87962" x="3778250" y="5251450"/>
          <p14:tracePt t="87979" x="3810000" y="5251450"/>
          <p14:tracePt t="87995" x="3860800" y="5251450"/>
          <p14:tracePt t="88012" x="3886200" y="5251450"/>
          <p14:tracePt t="88029" x="3930650" y="5251450"/>
          <p14:tracePt t="88045" x="3981450" y="5251450"/>
          <p14:tracePt t="88062" x="4019550" y="5251450"/>
          <p14:tracePt t="88079" x="4051300" y="5251450"/>
          <p14:tracePt t="88096" x="4083050" y="5251450"/>
          <p14:tracePt t="88112" x="4102100" y="5251450"/>
          <p14:tracePt t="88129" x="4121150" y="5251450"/>
          <p14:tracePt t="88146" x="4152900" y="5251450"/>
          <p14:tracePt t="88162" x="4197350" y="5251450"/>
          <p14:tracePt t="88179" x="4222750" y="5251450"/>
          <p14:tracePt t="88195" x="4241800" y="5251450"/>
          <p14:tracePt t="88212" x="4248150" y="5251450"/>
          <p14:tracePt t="88288" x="4254500" y="5251450"/>
          <p14:tracePt t="88320" x="4260850" y="5251450"/>
          <p14:tracePt t="88344" x="4273550" y="5251450"/>
          <p14:tracePt t="88352" x="4279900" y="5251450"/>
          <p14:tracePt t="88362" x="4286250" y="5251450"/>
          <p14:tracePt t="88379" x="4311650" y="5251450"/>
          <p14:tracePt t="88395" x="4337050" y="5251450"/>
          <p14:tracePt t="88412" x="4356100" y="5251450"/>
          <p14:tracePt t="88429" x="4368800" y="5251450"/>
          <p14:tracePt t="88448" x="4375150" y="5251450"/>
          <p14:tracePt t="88464" x="4381500" y="5251450"/>
          <p14:tracePt t="88479" x="4387850" y="5251450"/>
          <p14:tracePt t="88496" x="4394200" y="5251450"/>
          <p14:tracePt t="88864" x="4400550" y="5251450"/>
          <p14:tracePt t="88872" x="4413250" y="5251450"/>
          <p14:tracePt t="88880" x="4438650" y="5251450"/>
          <p14:tracePt t="88896" x="4470400" y="5251450"/>
          <p14:tracePt t="88912" x="4527550" y="5264150"/>
          <p14:tracePt t="88929" x="4572000" y="5264150"/>
          <p14:tracePt t="88946" x="4635500" y="5264150"/>
          <p14:tracePt t="88962" x="4724400" y="5264150"/>
          <p14:tracePt t="88979" x="4806950" y="5270500"/>
          <p14:tracePt t="88996" x="4864100" y="5276850"/>
          <p14:tracePt t="89012" x="4902200" y="5283200"/>
          <p14:tracePt t="89029" x="4933950" y="5295900"/>
          <p14:tracePt t="89045" x="4959350" y="5295900"/>
          <p14:tracePt t="89062" x="4984750" y="5302250"/>
          <p14:tracePt t="89079" x="4997450" y="5302250"/>
          <p14:tracePt t="89095" x="5016500" y="5302250"/>
          <p14:tracePt t="89112" x="5060950" y="5302250"/>
          <p14:tracePt t="89129" x="5092700" y="5302250"/>
          <p14:tracePt t="89146" x="5130800" y="5302250"/>
          <p14:tracePt t="89162" x="5156200" y="5302250"/>
          <p14:tracePt t="89179" x="5181600" y="5302250"/>
          <p14:tracePt t="89196" x="5207000" y="5302250"/>
          <p14:tracePt t="89212" x="5213350" y="5302250"/>
          <p14:tracePt t="89424" x="5219700" y="5295900"/>
          <p14:tracePt t="89504" x="5232400" y="5289550"/>
          <p14:tracePt t="89536" x="5238750" y="5289550"/>
          <p14:tracePt t="89544" x="5264150" y="5302250"/>
          <p14:tracePt t="89552" x="5308600" y="5314950"/>
          <p14:tracePt t="89562" x="5334000" y="5314950"/>
          <p14:tracePt t="89579" x="5346700" y="5314950"/>
          <p14:tracePt t="89856" x="5353050" y="5321300"/>
          <p14:tracePt t="89864" x="5359400" y="5334000"/>
          <p14:tracePt t="89888" x="5365750" y="5334000"/>
          <p14:tracePt t="89896" x="5365750" y="5327650"/>
          <p14:tracePt t="89912" x="5365750" y="5321300"/>
          <p14:tracePt t="89920" x="5365750" y="5314950"/>
          <p14:tracePt t="89936" x="5365750" y="5308600"/>
          <p14:tracePt t="89969" x="5365750" y="5295900"/>
          <p14:tracePt t="89976" x="5365750" y="5289550"/>
          <p14:tracePt t="90312" x="5384800" y="5283200"/>
          <p14:tracePt t="90328" x="5391150" y="5283200"/>
          <p14:tracePt t="90977" x="5422900" y="5276850"/>
          <p14:tracePt t="90985" x="5473700" y="5276850"/>
          <p14:tracePt t="90996" x="5543550" y="5257800"/>
          <p14:tracePt t="91013" x="5613400" y="5257800"/>
          <p14:tracePt t="91029" x="5632450" y="5257800"/>
          <p14:tracePt t="91046" x="5638800" y="5257800"/>
          <p14:tracePt t="91063" x="5651500" y="5264150"/>
          <p14:tracePt t="91079" x="5657850" y="5264150"/>
          <p14:tracePt t="91096" x="5670550" y="5276850"/>
          <p14:tracePt t="91097" x="5689600" y="5283200"/>
          <p14:tracePt t="91113" x="5727700" y="5295900"/>
          <p14:tracePt t="91129" x="5759450" y="5295900"/>
          <p14:tracePt t="91146" x="5797550" y="5295900"/>
          <p14:tracePt t="91163" x="5829300" y="5295900"/>
          <p14:tracePt t="91180" x="5880100" y="5295900"/>
          <p14:tracePt t="91196" x="5918200" y="5308600"/>
          <p14:tracePt t="91213" x="5937250" y="5314950"/>
          <p14:tracePt t="91229" x="5949950" y="5314950"/>
          <p14:tracePt t="91246" x="5981700" y="5321300"/>
          <p14:tracePt t="91263" x="6013450" y="5340350"/>
          <p14:tracePt t="91280" x="6038850" y="5353050"/>
          <p14:tracePt t="91280" x="6070600" y="5372100"/>
          <p14:tracePt t="91296" x="6089650" y="5378450"/>
          <p14:tracePt t="91313" x="6153150" y="5410200"/>
          <p14:tracePt t="91329" x="6235700" y="5448300"/>
          <p14:tracePt t="91346" x="6324600" y="5492750"/>
          <p14:tracePt t="91363" x="6426200" y="5543550"/>
          <p14:tracePt t="91379" x="6464300" y="5549900"/>
          <p14:tracePt t="91633" x="6464300" y="5556250"/>
          <p14:tracePt t="91681" x="6470650" y="5556250"/>
          <p14:tracePt t="91697" x="6477000" y="5549900"/>
          <p14:tracePt t="91705" x="6489700" y="5543550"/>
          <p14:tracePt t="91721" x="6496050" y="5543550"/>
          <p14:tracePt t="91729" x="6502400" y="5543550"/>
          <p14:tracePt t="91746" x="6515100" y="5537200"/>
          <p14:tracePt t="91763" x="6515100" y="5530850"/>
          <p14:tracePt t="94466" x="6540500" y="5524500"/>
          <p14:tracePt t="94473" x="6559550" y="5518150"/>
          <p14:tracePt t="94481" x="6591300" y="5518150"/>
          <p14:tracePt t="94497" x="6623050" y="5511800"/>
          <p14:tracePt t="94514" x="6654800" y="5499100"/>
          <p14:tracePt t="94531" x="6661150" y="5499100"/>
          <p14:tracePt t="94547" x="6673850" y="5499100"/>
          <p14:tracePt t="94633" x="6680200" y="5499100"/>
          <p14:tracePt t="94641" x="6686550" y="5492750"/>
          <p14:tracePt t="94657" x="6692900" y="5492750"/>
          <p14:tracePt t="94665" x="6705600" y="5492750"/>
          <p14:tracePt t="94680" x="6711950" y="5486400"/>
          <p14:tracePt t="94697" x="6750050" y="5486400"/>
          <p14:tracePt t="94714" x="6781800" y="5486400"/>
          <p14:tracePt t="94730" x="6807200" y="5486400"/>
          <p14:tracePt t="94747" x="6838950" y="5473700"/>
          <p14:tracePt t="94764" x="6864350" y="5473700"/>
          <p14:tracePt t="94780" x="6896100" y="5473700"/>
          <p14:tracePt t="94797" x="6927850" y="5473700"/>
          <p14:tracePt t="94814" x="6965950" y="5473700"/>
          <p14:tracePt t="94830" x="7004050" y="5461000"/>
          <p14:tracePt t="94847" x="7042150" y="5448300"/>
          <p14:tracePt t="94864" x="7061200" y="5441950"/>
          <p14:tracePt t="94880" x="7073900" y="5435600"/>
          <p14:tracePt t="94897" x="7105650" y="5422900"/>
          <p14:tracePt t="94914" x="7124700" y="5410200"/>
          <p14:tracePt t="94930" x="7131050" y="5403850"/>
          <p14:tracePt t="94947" x="7156450" y="5391150"/>
          <p14:tracePt t="94964" x="7162800" y="5391150"/>
          <p14:tracePt t="94980" x="7169150" y="5391150"/>
          <p14:tracePt t="94997" x="7175500" y="5391150"/>
          <p14:tracePt t="95014" x="7181850" y="5391150"/>
          <p14:tracePt t="95030" x="7200900" y="5391150"/>
          <p14:tracePt t="95047" x="7226300" y="5391150"/>
          <p14:tracePt t="95064" x="7245350" y="5384800"/>
          <p14:tracePt t="95080" x="7258050" y="5378450"/>
          <p14:tracePt t="95858" x="7245350" y="5378450"/>
          <p14:tracePt t="95866" x="7232650" y="5378450"/>
          <p14:tracePt t="95874" x="7207250" y="5378450"/>
          <p14:tracePt t="95882" x="7194550" y="5378450"/>
          <p14:tracePt t="95897" x="7137400" y="5365750"/>
          <p14:tracePt t="95914" x="7080250" y="5365750"/>
          <p14:tracePt t="95931" x="7004050" y="5365750"/>
          <p14:tracePt t="95947" x="6896100" y="5365750"/>
          <p14:tracePt t="95964" x="6794500" y="5365750"/>
          <p14:tracePt t="95980" x="6724650" y="5359400"/>
          <p14:tracePt t="95997" x="6673850" y="5353050"/>
          <p14:tracePt t="96014" x="6667500" y="5353050"/>
          <p14:tracePt t="96031" x="6648450" y="5353050"/>
          <p14:tracePt t="96047" x="6629400" y="5353050"/>
          <p14:tracePt t="96064" x="6578600" y="5353050"/>
          <p14:tracePt t="96081" x="6527800" y="5353050"/>
          <p14:tracePt t="96097" x="6464300" y="5353050"/>
          <p14:tracePt t="96114" x="6451600" y="5353050"/>
          <p14:tracePt t="96570" x="6464300" y="5353050"/>
          <p14:tracePt t="96578" x="6489700" y="5353050"/>
          <p14:tracePt t="96586" x="6502400" y="5353050"/>
          <p14:tracePt t="96597" x="6527800" y="5353050"/>
          <p14:tracePt t="96614" x="6546850" y="5353050"/>
          <p14:tracePt t="96631" x="6553200" y="5353050"/>
          <p14:tracePt t="97026" x="6559550" y="5353050"/>
          <p14:tracePt t="97034" x="6572250" y="5353050"/>
          <p14:tracePt t="97047" x="6578600" y="5353050"/>
          <p14:tracePt t="97064" x="6610350" y="5353050"/>
          <p14:tracePt t="97081" x="6642100" y="5353050"/>
          <p14:tracePt t="97098" x="6705600" y="5353050"/>
          <p14:tracePt t="97114" x="6750050" y="5353050"/>
          <p14:tracePt t="97131" x="6788150" y="5353050"/>
          <p14:tracePt t="97148" x="6813550" y="5353050"/>
          <p14:tracePt t="97164" x="6845300" y="5359400"/>
          <p14:tracePt t="97181" x="6864350" y="5359400"/>
          <p14:tracePt t="97198" x="6877050" y="5359400"/>
          <p14:tracePt t="97214" x="6883400" y="5359400"/>
          <p14:tracePt t="97231" x="6889750" y="5359400"/>
          <p14:tracePt t="97266" x="6896100" y="5359400"/>
          <p14:tracePt t="97282" x="6902450" y="5359400"/>
          <p14:tracePt t="97290" x="6908800" y="5359400"/>
          <p14:tracePt t="97298" x="6915150" y="5359400"/>
          <p14:tracePt t="97314" x="6927850" y="5359400"/>
          <p14:tracePt t="97331" x="6946900" y="5359400"/>
          <p14:tracePt t="97347" x="6972300" y="5359400"/>
          <p14:tracePt t="97364" x="6997700" y="5359400"/>
          <p14:tracePt t="97381" x="7029450" y="5359400"/>
          <p14:tracePt t="97398" x="7054850" y="5359400"/>
          <p14:tracePt t="97414" x="7080250" y="5359400"/>
          <p14:tracePt t="97431" x="7112000" y="5359400"/>
          <p14:tracePt t="97447" x="7124700" y="5359400"/>
          <p14:tracePt t="97482" x="7131050" y="5359400"/>
          <p14:tracePt t="97610" x="7143750" y="5359400"/>
          <p14:tracePt t="97618" x="7156450" y="5359400"/>
          <p14:tracePt t="97634" x="7169150" y="5359400"/>
          <p14:tracePt t="97648" x="7175500" y="5359400"/>
          <p14:tracePt t="97664" x="7188200" y="5359400"/>
          <p14:tracePt t="97681" x="7207250" y="5359400"/>
          <p14:tracePt t="97698" x="7219950" y="5359400"/>
          <p14:tracePt t="97714" x="7226300" y="5359400"/>
          <p14:tracePt t="97731" x="7232650" y="5359400"/>
          <p14:tracePt t="97748" x="7245350" y="5359400"/>
          <p14:tracePt t="97770" x="7251700" y="5359400"/>
          <p14:tracePt t="97786" x="7258050" y="5359400"/>
          <p14:tracePt t="97798" x="7270750" y="5359400"/>
          <p14:tracePt t="97814" x="7296150" y="5359400"/>
          <p14:tracePt t="97831" x="7308850" y="5359400"/>
          <p14:tracePt t="97848" x="7327900" y="5359400"/>
          <p14:tracePt t="97864" x="7334250" y="5359400"/>
          <p14:tracePt t="97881" x="7346950" y="5353050"/>
          <p14:tracePt t="97898" x="7378700" y="5346700"/>
          <p14:tracePt t="97914" x="7410450" y="5346700"/>
          <p14:tracePt t="97931" x="7442200" y="5334000"/>
          <p14:tracePt t="97948" x="7493000" y="5334000"/>
          <p14:tracePt t="97964" x="7531100" y="5327650"/>
          <p14:tracePt t="97981" x="7581900" y="5327650"/>
          <p14:tracePt t="97998" x="7600950" y="5327650"/>
          <p14:tracePt t="98426" x="7594600" y="5334000"/>
          <p14:tracePt t="98434" x="7581900" y="5334000"/>
          <p14:tracePt t="98448" x="7562850" y="5334000"/>
          <p14:tracePt t="98464" x="7442200" y="5340350"/>
          <p14:tracePt t="98481" x="7175500" y="5384800"/>
          <p14:tracePt t="98498" x="6286500" y="5511800"/>
          <p14:tracePt t="98515" x="5664200" y="5600700"/>
          <p14:tracePt t="98531" x="5238750" y="5657850"/>
          <p14:tracePt t="98548" x="5041900" y="5702300"/>
          <p14:tracePt t="98564" x="4921250" y="5740400"/>
          <p14:tracePt t="98581" x="4845050" y="5772150"/>
          <p14:tracePt t="98598" x="4730750" y="5816600"/>
          <p14:tracePt t="98614" x="4597400" y="5842000"/>
          <p14:tracePt t="98631" x="4495800" y="5867400"/>
          <p14:tracePt t="98648" x="4432300" y="5867400"/>
          <p14:tracePt t="98665" x="4387850" y="5867400"/>
          <p14:tracePt t="98681" x="4356100" y="5867400"/>
          <p14:tracePt t="98698" x="4330700" y="5867400"/>
          <p14:tracePt t="98722" x="4324350" y="5867400"/>
          <p14:tracePt t="98770" x="4318000" y="5867400"/>
          <p14:tracePt t="98778" x="4311650" y="5867400"/>
          <p14:tracePt t="98850" x="4305300" y="5867400"/>
          <p14:tracePt t="98866" x="4305300" y="5861050"/>
          <p14:tracePt t="98882" x="4318000" y="5861050"/>
          <p14:tracePt t="98890" x="4337050" y="5854700"/>
          <p14:tracePt t="98898" x="4362450" y="5848350"/>
          <p14:tracePt t="98915" x="4394200" y="5842000"/>
          <p14:tracePt t="98931" x="4419600" y="5835650"/>
          <p14:tracePt t="98948" x="4432300" y="5829300"/>
          <p14:tracePt t="98965" x="4445000" y="5822950"/>
          <p14:tracePt t="98981" x="4445000" y="5810250"/>
          <p14:tracePt t="99666" x="4432300" y="5810250"/>
          <p14:tracePt t="99675" x="4400550" y="5810250"/>
          <p14:tracePt t="99682" x="4356100" y="5810250"/>
          <p14:tracePt t="99698" x="4229100" y="5810250"/>
          <p14:tracePt t="99715" x="4076700" y="5810250"/>
          <p14:tracePt t="99731" x="3930650" y="5810250"/>
          <p14:tracePt t="99748" x="3835400" y="5810250"/>
          <p14:tracePt t="99765" x="3784600" y="5810250"/>
          <p14:tracePt t="99781" x="3771900" y="5810250"/>
          <p14:tracePt t="99834" x="3771900" y="5803900"/>
          <p14:tracePt t="99867" x="3771900" y="5797550"/>
          <p14:tracePt t="100011" x="3771900" y="5791200"/>
          <p14:tracePt t="100027" x="3771900" y="5784850"/>
          <p14:tracePt t="100035" x="3771900" y="5778500"/>
          <p14:tracePt t="100059" x="3778250" y="5778500"/>
          <p14:tracePt t="100075" x="3784600" y="5778500"/>
          <p14:tracePt t="100123" x="3797300" y="5778500"/>
          <p14:tracePt t="100131" x="3803650" y="5778500"/>
          <p14:tracePt t="100187" x="3810000" y="5778500"/>
          <p14:tracePt t="100203" x="3822700" y="5778500"/>
          <p14:tracePt t="100219" x="3829050" y="5778500"/>
          <p14:tracePt t="100227" x="3848100" y="5778500"/>
          <p14:tracePt t="100235" x="3860800" y="5778500"/>
          <p14:tracePt t="100248" x="3886200" y="5778500"/>
          <p14:tracePt t="100265" x="3937000" y="5778500"/>
          <p14:tracePt t="100282" x="3994150" y="5778500"/>
          <p14:tracePt t="100282" x="4019550" y="5778500"/>
          <p14:tracePt t="100299" x="4076700" y="5778500"/>
          <p14:tracePt t="100315" x="4108450" y="5791200"/>
          <p14:tracePt t="100332" x="4133850" y="5791200"/>
          <p14:tracePt t="100348" x="4152900" y="5791200"/>
          <p14:tracePt t="100365" x="4159250" y="5791200"/>
          <p14:tracePt t="100382" x="4171950" y="5791200"/>
          <p14:tracePt t="100398" x="4178300" y="5791200"/>
          <p14:tracePt t="100415" x="4197350" y="5791200"/>
          <p14:tracePt t="100435" x="4203700" y="5791200"/>
          <p14:tracePt t="100475" x="4210050" y="5791200"/>
          <p14:tracePt t="100483" x="4216400" y="5791200"/>
          <p14:tracePt t="100507" x="4222750" y="5791200"/>
          <p14:tracePt t="100515" x="4229100" y="5791200"/>
          <p14:tracePt t="100523" x="4235450" y="5791200"/>
          <p14:tracePt t="100532" x="4248150" y="5791200"/>
          <p14:tracePt t="100548" x="4279900" y="5791200"/>
          <p14:tracePt t="100565" x="4330700" y="5791200"/>
          <p14:tracePt t="100582" x="4381500" y="5791200"/>
          <p14:tracePt t="100598" x="4445000" y="5791200"/>
          <p14:tracePt t="100615" x="4514850" y="5791200"/>
          <p14:tracePt t="100632" x="4565650" y="5791200"/>
          <p14:tracePt t="100648" x="4603750" y="5791200"/>
          <p14:tracePt t="100667" x="4616450" y="5791200"/>
          <p14:tracePt t="100691" x="4629150" y="5791200"/>
          <p14:tracePt t="101067" x="4648200" y="5791200"/>
          <p14:tracePt t="101075" x="4648200" y="5784850"/>
          <p14:tracePt t="101099" x="4654550" y="5784850"/>
          <p14:tracePt t="101443" x="4667250" y="5784850"/>
          <p14:tracePt t="101451" x="4667250" y="5778500"/>
          <p14:tracePt t="101707" x="4679950" y="5772150"/>
          <p14:tracePt t="101731" x="4686300" y="5765800"/>
          <p14:tracePt t="105012" x="4730750" y="5753100"/>
          <p14:tracePt t="105020" x="4832350" y="5727700"/>
          <p14:tracePt t="105033" x="4927600" y="5715000"/>
          <p14:tracePt t="105049" x="5143500" y="5708650"/>
          <p14:tracePt t="105066" x="5359400" y="5708650"/>
          <p14:tracePt t="105083" x="5530850" y="5708650"/>
          <p14:tracePt t="105099" x="5657850" y="5689600"/>
          <p14:tracePt t="105116" x="5695950" y="5683250"/>
          <p14:tracePt t="105133" x="5753100" y="5657850"/>
          <p14:tracePt t="105149" x="5822950" y="5632450"/>
          <p14:tracePt t="105166" x="5930900" y="5600700"/>
          <p14:tracePt t="105183" x="6051550" y="5568950"/>
          <p14:tracePt t="105199" x="6197600" y="5530850"/>
          <p14:tracePt t="105216" x="6324600" y="5492750"/>
          <p14:tracePt t="105233" x="6413500" y="5473700"/>
          <p14:tracePt t="105249" x="6457950" y="5448300"/>
          <p14:tracePt t="105266" x="6515100" y="5422900"/>
          <p14:tracePt t="105283" x="6553200" y="5416550"/>
          <p14:tracePt t="105284" x="6572250" y="5410200"/>
          <p14:tracePt t="105299" x="6604000" y="5397500"/>
          <p14:tracePt t="105316" x="6642100" y="5378450"/>
          <p14:tracePt t="105333" x="6705600" y="5340350"/>
          <p14:tracePt t="105349" x="6756400" y="5308600"/>
          <p14:tracePt t="105366" x="6832600" y="5276850"/>
          <p14:tracePt t="105383" x="6908800" y="5245100"/>
          <p14:tracePt t="105399" x="6965950" y="5232400"/>
          <p14:tracePt t="105416" x="7023100" y="5232400"/>
          <p14:tracePt t="105433" x="7092950" y="5219700"/>
          <p14:tracePt t="105449" x="7131050" y="5207000"/>
          <p14:tracePt t="105466" x="7156450" y="5200650"/>
          <p14:tracePt t="105724" x="7156450" y="5194300"/>
          <p14:tracePt t="105748" x="7150100" y="5194300"/>
          <p14:tracePt t="105756" x="7137400" y="5194300"/>
          <p14:tracePt t="105772" x="7131050" y="5194300"/>
          <p14:tracePt t="105852" x="7124700" y="5207000"/>
          <p14:tracePt t="105860" x="7118350" y="5213350"/>
          <p14:tracePt t="105876" x="7105650" y="5226050"/>
          <p14:tracePt t="105884" x="7092950" y="5232400"/>
          <p14:tracePt t="105900" x="7067550" y="5257800"/>
          <p14:tracePt t="105916" x="7042150" y="5270500"/>
          <p14:tracePt t="105933" x="7016750" y="5283200"/>
          <p14:tracePt t="105951" x="6997700" y="5302250"/>
          <p14:tracePt t="105988" x="6985000" y="5308600"/>
          <p14:tracePt t="106020" x="6978650" y="5308600"/>
          <p14:tracePt t="106044" x="6972300" y="5321300"/>
          <p14:tracePt t="106060" x="6959600" y="5334000"/>
          <p14:tracePt t="106068" x="6946900" y="5334000"/>
          <p14:tracePt t="106083" x="6940550" y="5340350"/>
          <p14:tracePt t="106100" x="6915150" y="5372100"/>
          <p14:tracePt t="106116" x="6902450" y="5384800"/>
          <p14:tracePt t="106133" x="6889750" y="5416550"/>
          <p14:tracePt t="106150" x="6877050" y="5435600"/>
          <p14:tracePt t="106166" x="6851650" y="5467350"/>
          <p14:tracePt t="106183" x="6845300" y="5473700"/>
          <p14:tracePt t="106200" x="6826250" y="5486400"/>
          <p14:tracePt t="106216" x="6800850" y="5505450"/>
          <p14:tracePt t="106233" x="6769100" y="5543550"/>
          <p14:tracePt t="106250" x="6743700" y="5581650"/>
          <p14:tracePt t="106266" x="6718300" y="5619750"/>
          <p14:tracePt t="106283" x="6718300" y="5626100"/>
          <p14:tracePt t="106300" x="6718300" y="5632450"/>
          <p14:tracePt t="106548" x="6718300" y="5638800"/>
          <p14:tracePt t="106556" x="6724650" y="5638800"/>
          <p14:tracePt t="106566" x="6731000" y="5638800"/>
          <p14:tracePt t="113150" x="6737350" y="5632450"/>
          <p14:tracePt t="113158" x="6743700" y="5626100"/>
          <p14:tracePt t="113168" x="6769100" y="5619750"/>
          <p14:tracePt t="113184" x="6813550" y="5607050"/>
          <p14:tracePt t="113201" x="6896100" y="5588000"/>
          <p14:tracePt t="113218" x="6991350" y="5568950"/>
          <p14:tracePt t="113234" x="7080250" y="5524500"/>
          <p14:tracePt t="113251" x="7143750" y="5499100"/>
          <p14:tracePt t="113268" x="7200900" y="5480050"/>
          <p14:tracePt t="113285" x="7226300" y="5454650"/>
          <p14:tracePt t="113301" x="7239000" y="5448300"/>
          <p14:tracePt t="113350" x="7245350" y="5441950"/>
          <p14:tracePt t="113374" x="7251700" y="5429250"/>
          <p14:tracePt t="113390" x="7258050" y="5416550"/>
          <p14:tracePt t="113406" x="7264400" y="5410200"/>
          <p14:tracePt t="113414" x="7270750" y="5397500"/>
          <p14:tracePt t="113430" x="7277100" y="5384800"/>
          <p14:tracePt t="113446" x="7289800" y="5365750"/>
          <p14:tracePt t="113454" x="7296150" y="5359400"/>
          <p14:tracePt t="113468" x="7315200" y="5346700"/>
          <p14:tracePt t="113485" x="7340600" y="5314950"/>
          <p14:tracePt t="113501" x="7346950" y="5295900"/>
          <p14:tracePt t="113518" x="7366000" y="5276850"/>
          <p14:tracePt t="113542" x="7372350" y="5270500"/>
          <p14:tracePt t="113694" x="7366000" y="5270500"/>
          <p14:tracePt t="113710" x="7359650" y="5270500"/>
          <p14:tracePt t="113726" x="7353300" y="5264150"/>
          <p14:tracePt t="113734" x="7346950" y="5264150"/>
          <p14:tracePt t="113742" x="7334250" y="5264150"/>
          <p14:tracePt t="113751" x="7321550" y="5264150"/>
          <p14:tracePt t="113768" x="7277100" y="5264150"/>
          <p14:tracePt t="113785" x="7219950" y="5264150"/>
          <p14:tracePt t="113801" x="7156450" y="5264150"/>
          <p14:tracePt t="113818" x="7054850" y="5264150"/>
          <p14:tracePt t="113835" x="6953250" y="5289550"/>
          <p14:tracePt t="113851" x="6864350" y="5295900"/>
          <p14:tracePt t="113868" x="6800850" y="5308600"/>
          <p14:tracePt t="113885" x="6750050" y="5327650"/>
          <p14:tracePt t="113901" x="6686550" y="5346700"/>
          <p14:tracePt t="113918" x="6604000" y="5372100"/>
          <p14:tracePt t="113935" x="6483350" y="5397500"/>
          <p14:tracePt t="113951" x="6299200" y="5403850"/>
          <p14:tracePt t="113968" x="6083300" y="5410200"/>
          <p14:tracePt t="113985" x="5918200" y="5410200"/>
          <p14:tracePt t="114001" x="5797550" y="5429250"/>
          <p14:tracePt t="114018" x="5683250" y="5441950"/>
          <p14:tracePt t="114035" x="5613400" y="5467350"/>
          <p14:tracePt t="114051" x="5518150" y="5486400"/>
          <p14:tracePt t="114068" x="5416550" y="5518150"/>
          <p14:tracePt t="114085" x="5289550" y="5556250"/>
          <p14:tracePt t="114102" x="5092700" y="5594350"/>
          <p14:tracePt t="114118" x="4984750" y="5626100"/>
          <p14:tracePt t="114135" x="4927600" y="5632450"/>
          <p14:tracePt t="114151" x="4902200" y="5632450"/>
          <p14:tracePt t="114294" x="4908550" y="5632450"/>
          <p14:tracePt t="114302" x="4914900" y="5632450"/>
          <p14:tracePt t="114310" x="4933950" y="5632450"/>
          <p14:tracePt t="114318" x="4946650" y="5632450"/>
          <p14:tracePt t="114335" x="4997450" y="5632450"/>
          <p14:tracePt t="114351" x="5086350" y="5632450"/>
          <p14:tracePt t="114368" x="5207000" y="5632450"/>
          <p14:tracePt t="114385" x="5365750" y="5619750"/>
          <p14:tracePt t="114401" x="5588000" y="5568950"/>
          <p14:tracePt t="114418" x="5816600" y="5492750"/>
          <p14:tracePt t="114435" x="5981700" y="5441950"/>
          <p14:tracePt t="114451" x="6121400" y="5384800"/>
          <p14:tracePt t="114468" x="6203950" y="5327650"/>
          <p14:tracePt t="114485" x="6235700" y="5308600"/>
          <p14:tracePt t="114502" x="6273800" y="5295900"/>
          <p14:tracePt t="114518" x="6286500" y="5295900"/>
          <p14:tracePt t="114535" x="6311900" y="5295900"/>
          <p14:tracePt t="114552" x="6343650" y="5295900"/>
          <p14:tracePt t="114568" x="6413500" y="5295900"/>
          <p14:tracePt t="114585" x="6477000" y="5295900"/>
          <p14:tracePt t="114601" x="6546850" y="5295900"/>
          <p14:tracePt t="114618" x="6604000" y="5295900"/>
          <p14:tracePt t="114635" x="6635750" y="5295900"/>
          <p14:tracePt t="114651" x="6648450" y="5295900"/>
          <p14:tracePt t="114694" x="6654800" y="5295900"/>
          <p14:tracePt t="114766" x="6654800" y="5302250"/>
          <p14:tracePt t="115382" x="6648450" y="5302250"/>
          <p14:tracePt t="115654" x="6629400" y="5302250"/>
          <p14:tracePt t="115662" x="6604000" y="5302250"/>
          <p14:tracePt t="115670" x="6553200" y="5302250"/>
          <p14:tracePt t="115685" x="6426200" y="5270500"/>
          <p14:tracePt t="115702" x="5492750" y="4718050"/>
          <p14:tracePt t="115718" x="4718050" y="4121150"/>
          <p14:tracePt t="115736" x="3987800" y="3581400"/>
          <p14:tracePt t="115752" x="3575050" y="3238500"/>
          <p14:tracePt t="115768" x="3378200" y="3048000"/>
          <p14:tracePt t="115785" x="3302000" y="2946400"/>
          <p14:tracePt t="115802" x="3263900" y="2870200"/>
          <p14:tracePt t="115818" x="3225800" y="2813050"/>
          <p14:tracePt t="115835" x="3181350" y="2755900"/>
          <p14:tracePt t="115852" x="3136900" y="2730500"/>
          <p14:tracePt t="115868" x="3098800" y="2698750"/>
          <p14:tracePt t="115885" x="3079750" y="2692400"/>
          <p14:tracePt t="115902" x="3067050" y="2679700"/>
          <p14:tracePt t="115918" x="3060700" y="2673350"/>
          <p14:tracePt t="115935" x="3041650" y="2647950"/>
          <p14:tracePt t="115952" x="3022600" y="2628900"/>
          <p14:tracePt t="115968" x="2971800" y="2597150"/>
          <p14:tracePt t="115985" x="2933700" y="2578100"/>
          <p14:tracePt t="116002" x="2876550" y="2533650"/>
          <p14:tracePt t="116018" x="2794000" y="2482850"/>
          <p14:tracePt t="116035" x="2762250" y="2457450"/>
          <p14:tracePt t="116052" x="2717800" y="2413000"/>
          <p14:tracePt t="116069" x="2667000" y="2381250"/>
          <p14:tracePt t="116085" x="2622550" y="2343150"/>
          <p14:tracePt t="116102" x="2571750" y="2305050"/>
          <p14:tracePt t="116119" x="2552700" y="2298700"/>
          <p14:tracePt t="116135" x="2546350" y="2292350"/>
          <p14:tracePt t="116430" x="2546350" y="2286000"/>
          <p14:tracePt t="116438" x="2546350" y="2273300"/>
          <p14:tracePt t="116454" x="2546350" y="2266950"/>
          <p14:tracePt t="116469" x="2546350" y="2260600"/>
          <p14:tracePt t="116485" x="2552700" y="2241550"/>
          <p14:tracePt t="116502" x="2552700" y="2228850"/>
          <p14:tracePt t="116519" x="2559050" y="2216150"/>
          <p14:tracePt t="116535" x="2565400" y="2203450"/>
          <p14:tracePt t="116552" x="2578100" y="2184400"/>
          <p14:tracePt t="116569" x="2578100" y="2171700"/>
          <p14:tracePt t="116585" x="2578100" y="2159000"/>
          <p14:tracePt t="116602" x="2584450" y="2152650"/>
          <p14:tracePt t="116630" x="2584450" y="2146300"/>
          <p14:tracePt t="116798" x="2584450" y="2139950"/>
          <p14:tracePt t="116814" x="2584450" y="2133600"/>
          <p14:tracePt t="116823" x="2590800" y="2120900"/>
          <p14:tracePt t="116838" x="2603500" y="2108200"/>
          <p14:tracePt t="116862" x="2603500" y="2089150"/>
          <p14:tracePt t="116870" x="2616200" y="2082800"/>
          <p14:tracePt t="116885" x="2616200" y="2076450"/>
          <p14:tracePt t="116902" x="2673350" y="2051050"/>
          <p14:tracePt t="116919" x="2768600" y="2051050"/>
          <p14:tracePt t="116935" x="2889250" y="2051050"/>
          <p14:tracePt t="116952" x="3009900" y="2051050"/>
          <p14:tracePt t="116969" x="3054350" y="2070100"/>
          <p14:tracePt t="116986" x="3092450" y="2127250"/>
          <p14:tracePt t="117002" x="3098800" y="2216150"/>
          <p14:tracePt t="117019" x="3124200" y="2330450"/>
          <p14:tracePt t="117035" x="3130550" y="2432050"/>
          <p14:tracePt t="117052" x="3136900" y="2501900"/>
          <p14:tracePt t="117069" x="3162300" y="2584450"/>
          <p14:tracePt t="117085" x="3206750" y="2654300"/>
          <p14:tracePt t="117102" x="3422650" y="2813050"/>
          <p14:tracePt t="117119" x="3613150" y="2908300"/>
          <p14:tracePt t="117135" x="3816350" y="2990850"/>
          <p14:tracePt t="117152" x="4013200" y="3060700"/>
          <p14:tracePt t="117169" x="4203700" y="3105150"/>
          <p14:tracePt t="117185" x="4362450" y="3105150"/>
          <p14:tracePt t="117202" x="4464050" y="3105150"/>
          <p14:tracePt t="117219" x="4559300" y="3105150"/>
          <p14:tracePt t="117235" x="4679950" y="3105150"/>
          <p14:tracePt t="117252" x="4826000" y="3098800"/>
          <p14:tracePt t="117269" x="4940300" y="3098800"/>
          <p14:tracePt t="117286" x="5016500" y="3111500"/>
          <p14:tracePt t="117302" x="5060950" y="3213100"/>
          <p14:tracePt t="117319" x="5073650" y="3384550"/>
          <p14:tracePt t="117335" x="5105400" y="3613150"/>
          <p14:tracePt t="117352" x="5149850" y="3911600"/>
          <p14:tracePt t="117369" x="5200650" y="4235450"/>
          <p14:tracePt t="117385" x="5213350" y="4476750"/>
          <p14:tracePt t="117402" x="5213350" y="4603750"/>
          <p14:tracePt t="117419" x="5213350" y="4654550"/>
          <p14:tracePt t="117436" x="5213350" y="4673600"/>
          <p14:tracePt t="117879" x="5207000" y="4673600"/>
          <p14:tracePt t="118455" x="5207000" y="4667250"/>
          <p14:tracePt t="118463" x="5200650" y="4660900"/>
          <p14:tracePt t="118495" x="5194300" y="4660900"/>
          <p14:tracePt t="118527" x="5187950" y="4660900"/>
          <p14:tracePt t="118583" x="5181600" y="4654550"/>
          <p14:tracePt t="118591" x="5175250" y="4648200"/>
          <p14:tracePt t="118631" x="5168900" y="4648200"/>
          <p14:tracePt t="118655" x="5162550" y="4641850"/>
          <p14:tracePt t="118687" x="5149850" y="4635500"/>
          <p14:tracePt t="118727" x="5143500" y="4629150"/>
          <p14:tracePt t="118743" x="5137150" y="4629150"/>
          <p14:tracePt t="118807" x="5137150" y="4622800"/>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idx="4294967295"/>
          </p:nvPr>
        </p:nvSpPr>
        <p:spPr>
          <a:xfrm>
            <a:off x="506413" y="476250"/>
            <a:ext cx="8299450" cy="935038"/>
          </a:xfrm>
        </p:spPr>
        <p:txBody>
          <a:bodyPr/>
          <a:lstStyle/>
          <a:p>
            <a:pPr eaLnBrk="1" hangingPunct="1"/>
            <a:r>
              <a:rPr lang="en-US" altLang="zh-CN" b="1" smtClean="0">
                <a:solidFill>
                  <a:schemeClr val="hlink"/>
                </a:solidFill>
                <a:latin typeface="隶书" panose="02010509060101010101" pitchFamily="49" charset="-122"/>
                <a:ea typeface="隶书" panose="02010509060101010101" pitchFamily="49" charset="-122"/>
              </a:rPr>
              <a:t>(3)</a:t>
            </a:r>
            <a:r>
              <a:rPr lang="zh-CN" altLang="en-US" b="1" smtClean="0">
                <a:solidFill>
                  <a:schemeClr val="hlink"/>
                </a:solidFill>
                <a:latin typeface="隶书" panose="02010509060101010101" pitchFamily="49" charset="-122"/>
                <a:ea typeface="隶书" panose="02010509060101010101" pitchFamily="49" charset="-122"/>
              </a:rPr>
              <a:t>光谱半定量分析</a:t>
            </a:r>
          </a:p>
        </p:txBody>
      </p:sp>
      <p:sp>
        <p:nvSpPr>
          <p:cNvPr id="17411" name="Rectangle 3"/>
          <p:cNvSpPr>
            <a:spLocks noGrp="1" noRot="1" noChangeArrowheads="1"/>
          </p:cNvSpPr>
          <p:nvPr>
            <p:ph type="body" idx="4294967295"/>
          </p:nvPr>
        </p:nvSpPr>
        <p:spPr>
          <a:xfrm>
            <a:off x="979488" y="1916113"/>
            <a:ext cx="7534275" cy="3676650"/>
          </a:xfrm>
        </p:spPr>
        <p:txBody>
          <a:bodyPr/>
          <a:lstStyle/>
          <a:p>
            <a:pPr algn="just" eaLnBrk="1" hangingPunct="1"/>
            <a:r>
              <a:rPr lang="zh-CN" altLang="en-US" sz="2800" smtClean="0">
                <a:latin typeface="隶书" panose="02010509060101010101" pitchFamily="49" charset="-122"/>
                <a:ea typeface="隶书" panose="02010509060101010101" pitchFamily="49" charset="-122"/>
              </a:rPr>
              <a:t>谱线黑度比较法</a:t>
            </a:r>
          </a:p>
          <a:p>
            <a:pPr lvl="1" algn="just" eaLnBrk="1" hangingPunct="1"/>
            <a:r>
              <a:rPr lang="zh-CN" altLang="en-US" sz="2800" smtClean="0">
                <a:solidFill>
                  <a:srgbClr val="000000"/>
                </a:solidFill>
                <a:latin typeface="隶书" panose="02010509060101010101" pitchFamily="49" charset="-122"/>
                <a:ea typeface="隶书" panose="02010509060101010101" pitchFamily="49" charset="-122"/>
              </a:rPr>
              <a:t>将试样与已知不同含量的标准样品在一定条件下摄谱于同一光谱感光极上，然后在映谱仪上用目视法直接比较被测试样与标样光谱中分析线黑度，若黑度相等，样品中欲测元素的含量近似等于该标准样品中该元素的含量。</a:t>
            </a:r>
          </a:p>
        </p:txBody>
      </p:sp>
    </p:spTree>
  </p:cSld>
  <p:clrMapOvr>
    <a:masterClrMapping/>
  </p:clrMapOvr>
  <p:transition advTm="62375">
    <p:blinds/>
  </p:transition>
  <p:timing>
    <p:tnLst>
      <p:par>
        <p:cTn id="1" dur="indefinite" restart="never" nodeType="tmRoot"/>
      </p:par>
    </p:tnLst>
  </p:timing>
  <p:extLst mod="1">
    <p:ext uri="{3A86A75C-4F4B-4683-9AE1-C65F6400EC91}">
      <p14:laserTraceLst xmlns:p14="http://schemas.microsoft.com/office/powerpoint/2010/main">
        <p14:tracePtLst>
          <p14:tracePt t="143" x="5111750" y="4622800"/>
          <p14:tracePt t="150" x="5105400" y="4622800"/>
          <p14:tracePt t="166" x="5105400" y="4641850"/>
          <p14:tracePt t="190" x="5105400" y="4673600"/>
          <p14:tracePt t="217" x="5092700" y="4724400"/>
          <p14:tracePt t="233" x="5080000" y="4768850"/>
          <p14:tracePt t="249" x="5080000" y="4794250"/>
          <p14:tracePt t="266" x="5092700" y="4838700"/>
          <p14:tracePt t="458" x="5080000" y="4838700"/>
          <p14:tracePt t="466" x="5054600" y="4851400"/>
          <p14:tracePt t="474" x="5022850" y="4857750"/>
          <p14:tracePt t="483" x="4984750" y="4864100"/>
          <p14:tracePt t="500" x="4876800" y="4889500"/>
          <p14:tracePt t="516" x="4749800" y="4908550"/>
          <p14:tracePt t="533" x="4660900" y="4908550"/>
          <p14:tracePt t="550" x="4622800" y="4914900"/>
          <p14:tracePt t="566" x="4597400" y="4921250"/>
          <p14:tracePt t="594" x="4591050" y="4921250"/>
          <p14:tracePt t="2051" x="4591050" y="4908550"/>
          <p14:tracePt t="2059" x="4603750" y="4864100"/>
          <p14:tracePt t="2067" x="4622800" y="4819650"/>
          <p14:tracePt t="2083" x="4667250" y="4699000"/>
          <p14:tracePt t="2100" x="4711700" y="4552950"/>
          <p14:tracePt t="2117" x="4749800" y="4343400"/>
          <p14:tracePt t="2133" x="4813300" y="4019550"/>
          <p14:tracePt t="2150" x="4826000" y="3549650"/>
          <p14:tracePt t="2167" x="4826000" y="2997200"/>
          <p14:tracePt t="2184" x="4838700" y="2508250"/>
          <p14:tracePt t="2200" x="4838700" y="2241550"/>
          <p14:tracePt t="2217" x="4838700" y="2095500"/>
          <p14:tracePt t="2233" x="4838700" y="2051050"/>
          <p14:tracePt t="2250" x="4851400" y="2044700"/>
          <p14:tracePt t="2267" x="4902200" y="2089150"/>
          <p14:tracePt t="2283" x="4927600" y="2114550"/>
          <p14:tracePt t="2515" x="4889500" y="2089150"/>
          <p14:tracePt t="2523" x="4870450" y="2070100"/>
          <p14:tracePt t="2534" x="4838700" y="2032000"/>
          <p14:tracePt t="2550" x="4806950" y="1949450"/>
          <p14:tracePt t="2567" x="4775200" y="1873250"/>
          <p14:tracePt t="2584" x="4743450" y="1828800"/>
          <p14:tracePt t="2600" x="4686300" y="1771650"/>
          <p14:tracePt t="2617" x="4622800" y="1752600"/>
          <p14:tracePt t="2634" x="4559300" y="1746250"/>
          <p14:tracePt t="2650" x="4476750" y="1746250"/>
          <p14:tracePt t="2667" x="4445000" y="1746250"/>
          <p14:tracePt t="2731" x="4445000" y="1739900"/>
          <p14:tracePt t="2739" x="4445000" y="1727200"/>
          <p14:tracePt t="2750" x="4464050" y="1727200"/>
          <p14:tracePt t="2767" x="4470400" y="1727200"/>
          <p14:tracePt t="2995" x="4419600" y="1727200"/>
          <p14:tracePt t="3003" x="4362450" y="1695450"/>
          <p14:tracePt t="3011" x="4318000" y="1689100"/>
          <p14:tracePt t="3019" x="4279900" y="1663700"/>
          <p14:tracePt t="3034" x="4267200" y="1651000"/>
          <p14:tracePt t="3050" x="4235450" y="1625600"/>
          <p14:tracePt t="3067" x="4229100" y="1612900"/>
          <p14:tracePt t="3084" x="4229100" y="1606550"/>
          <p14:tracePt t="3101" x="4222750" y="1587500"/>
          <p14:tracePt t="3117" x="4216400" y="1581150"/>
          <p14:tracePt t="3134" x="4203700" y="1562100"/>
          <p14:tracePt t="3150" x="4191000" y="1549400"/>
          <p14:tracePt t="3167" x="4171950" y="1524000"/>
          <p14:tracePt t="3184" x="4146550" y="1498600"/>
          <p14:tracePt t="3200" x="4140200" y="1485900"/>
          <p14:tracePt t="3217" x="4140200" y="1454150"/>
          <p14:tracePt t="3234" x="4121150" y="1422400"/>
          <p14:tracePt t="3235" x="4121150" y="1409700"/>
          <p14:tracePt t="3251" x="4114800" y="1397000"/>
          <p14:tracePt t="3267" x="4114800" y="1390650"/>
          <p14:tracePt t="3284" x="4114800" y="1371600"/>
          <p14:tracePt t="3300" x="4121150" y="1346200"/>
          <p14:tracePt t="3317" x="4140200" y="1320800"/>
          <p14:tracePt t="3334" x="4152900" y="1301750"/>
          <p14:tracePt t="3351" x="4171950" y="1282700"/>
          <p14:tracePt t="3367" x="4184650" y="1276350"/>
          <p14:tracePt t="3383" x="4229100" y="1270000"/>
          <p14:tracePt t="3400" x="4260850" y="1270000"/>
          <p14:tracePt t="3417" x="4298950" y="1270000"/>
          <p14:tracePt t="3433" x="4343400" y="1270000"/>
          <p14:tracePt t="3450" x="4394200" y="1270000"/>
          <p14:tracePt t="3451" x="4413250" y="1270000"/>
          <p14:tracePt t="3467" x="4438650" y="1270000"/>
          <p14:tracePt t="3484" x="4470400" y="1270000"/>
          <p14:tracePt t="3500" x="4495800" y="1270000"/>
          <p14:tracePt t="3517" x="4521200" y="1270000"/>
          <p14:tracePt t="3534" x="4552950" y="1244600"/>
          <p14:tracePt t="3550" x="4572000" y="1225550"/>
          <p14:tracePt t="3567" x="4578350" y="1206500"/>
          <p14:tracePt t="3723" x="4584700" y="1200150"/>
          <p14:tracePt t="3731" x="4591050" y="1200150"/>
          <p14:tracePt t="3739" x="4610100" y="1193800"/>
          <p14:tracePt t="3750" x="4635500" y="1193800"/>
          <p14:tracePt t="3767" x="4699000" y="1187450"/>
          <p14:tracePt t="3784" x="4794250" y="1162050"/>
          <p14:tracePt t="3801" x="4908550" y="1149350"/>
          <p14:tracePt t="3817" x="5016500" y="1130300"/>
          <p14:tracePt t="3834" x="5086350" y="1130300"/>
          <p14:tracePt t="3835" x="5111750" y="1123950"/>
          <p14:tracePt t="3851" x="5137150" y="1117600"/>
          <p14:tracePt t="3867" x="5149850" y="1111250"/>
          <p14:tracePt t="3884" x="5187950" y="1098550"/>
          <p14:tracePt t="3901" x="5207000" y="1098550"/>
          <p14:tracePt t="3917" x="5251450" y="1092200"/>
          <p14:tracePt t="3934" x="5283200" y="1092200"/>
          <p14:tracePt t="3950" x="5321300" y="1092200"/>
          <p14:tracePt t="3967" x="5340350" y="1092200"/>
          <p14:tracePt t="3984" x="5346700" y="1092200"/>
          <p14:tracePt t="4001" x="5353050" y="1092200"/>
          <p14:tracePt t="4017" x="5378450" y="1092200"/>
          <p14:tracePt t="4034" x="5403850" y="1092200"/>
          <p14:tracePt t="4051" x="5518150" y="1092200"/>
          <p14:tracePt t="4067" x="5607050" y="1092200"/>
          <p14:tracePt t="4084" x="5695950" y="1092200"/>
          <p14:tracePt t="4101" x="5740400" y="1092200"/>
          <p14:tracePt t="4117" x="5778500" y="1092200"/>
          <p14:tracePt t="4134" x="5797550" y="1098550"/>
          <p14:tracePt t="4151" x="5810250" y="1104900"/>
          <p14:tracePt t="4167" x="5829300" y="1117600"/>
          <p14:tracePt t="4184" x="5829300" y="1123950"/>
          <p14:tracePt t="4201" x="5842000" y="1143000"/>
          <p14:tracePt t="4217" x="5854700" y="1155700"/>
          <p14:tracePt t="4234" x="5854700" y="1162050"/>
          <p14:tracePt t="4451" x="5854700" y="1174750"/>
          <p14:tracePt t="4459" x="5854700" y="1181100"/>
          <p14:tracePt t="4467" x="5848350" y="1187450"/>
          <p14:tracePt t="4484" x="5784850" y="1212850"/>
          <p14:tracePt t="4501" x="5651500" y="1257300"/>
          <p14:tracePt t="4517" x="5524500" y="1289050"/>
          <p14:tracePt t="4534" x="5378450" y="1333500"/>
          <p14:tracePt t="4551" x="5289550" y="1352550"/>
          <p14:tracePt t="4568" x="5257800" y="1352550"/>
          <p14:tracePt t="4584" x="5245100" y="1352550"/>
          <p14:tracePt t="4619" x="5232400" y="1358900"/>
          <p14:tracePt t="4627" x="5226050" y="1365250"/>
          <p14:tracePt t="4635" x="5207000" y="1371600"/>
          <p14:tracePt t="4651" x="5168900" y="1390650"/>
          <p14:tracePt t="4667" x="5118100" y="1397000"/>
          <p14:tracePt t="4684" x="5080000" y="1409700"/>
          <p14:tracePt t="4701" x="5048250" y="1422400"/>
          <p14:tracePt t="4717" x="5016500" y="1435100"/>
          <p14:tracePt t="4734" x="4978400" y="1447800"/>
          <p14:tracePt t="4751" x="4933950" y="1454150"/>
          <p14:tracePt t="4767" x="4832350" y="1485900"/>
          <p14:tracePt t="4784" x="4699000" y="1530350"/>
          <p14:tracePt t="4801" x="4552950" y="1562100"/>
          <p14:tracePt t="4817" x="4425950" y="1593850"/>
          <p14:tracePt t="4834" x="4324350" y="1625600"/>
          <p14:tracePt t="4835" x="4298950" y="1631950"/>
          <p14:tracePt t="4851" x="4267200" y="1651000"/>
          <p14:tracePt t="4867" x="4260850" y="1651000"/>
          <p14:tracePt t="6852" x="4254500" y="1651000"/>
          <p14:tracePt t="6860" x="4241800" y="1651000"/>
          <p14:tracePt t="6868" x="4210050" y="1651000"/>
          <p14:tracePt t="6884" x="4159250" y="1638300"/>
          <p14:tracePt t="6901" x="4108450" y="1619250"/>
          <p14:tracePt t="6918" x="4064000" y="1612900"/>
          <p14:tracePt t="6935" x="4019550" y="1600200"/>
          <p14:tracePt t="6951" x="4006850" y="1600200"/>
          <p14:tracePt t="6968" x="3987800" y="1593850"/>
          <p14:tracePt t="6984" x="3968750" y="1587500"/>
          <p14:tracePt t="7001" x="3956050" y="1581150"/>
          <p14:tracePt t="7018" x="3937000" y="1574800"/>
          <p14:tracePt t="7035" x="3898900" y="1562100"/>
          <p14:tracePt t="7035" x="3873500" y="1555750"/>
          <p14:tracePt t="7051" x="3841750" y="1549400"/>
          <p14:tracePt t="7068" x="3797300" y="1543050"/>
          <p14:tracePt t="7085" x="3765550" y="1543050"/>
          <p14:tracePt t="7101" x="3752850" y="1543050"/>
          <p14:tracePt t="7118" x="3733800" y="1536700"/>
          <p14:tracePt t="7135" x="3727450" y="1530350"/>
          <p14:tracePt t="7151" x="3708400" y="1524000"/>
          <p14:tracePt t="7168" x="3695700" y="1524000"/>
          <p14:tracePt t="7185" x="3683000" y="1517650"/>
          <p14:tracePt t="7204" x="3676650" y="1517650"/>
          <p14:tracePt t="7220" x="3670300" y="1517650"/>
          <p14:tracePt t="7236" x="3663950" y="1517650"/>
          <p14:tracePt t="7348" x="3657600" y="1517650"/>
          <p14:tracePt t="7388" x="3651250" y="1517650"/>
          <p14:tracePt t="7396" x="3638550" y="1517650"/>
          <p14:tracePt t="7404" x="3632200" y="1517650"/>
          <p14:tracePt t="7418" x="3625850" y="1517650"/>
          <p14:tracePt t="7435" x="3613150" y="1517650"/>
          <p14:tracePt t="7451" x="3606800" y="1511300"/>
          <p14:tracePt t="7468" x="3606800" y="1504950"/>
          <p14:tracePt t="7485" x="3587750" y="1498600"/>
          <p14:tracePt t="7501" x="3581400" y="1498600"/>
          <p14:tracePt t="7518" x="3556000" y="1485900"/>
          <p14:tracePt t="7535" x="3556000" y="1479550"/>
          <p14:tracePt t="7551" x="3543300" y="1479550"/>
          <p14:tracePt t="7568" x="3536950" y="1479550"/>
          <p14:tracePt t="7588" x="3530600" y="1479550"/>
          <p14:tracePt t="7604" x="3517900" y="1479550"/>
          <p14:tracePt t="7644" x="3511550" y="1479550"/>
          <p14:tracePt t="7684" x="3505200" y="1479550"/>
          <p14:tracePt t="7700" x="3498850" y="1479550"/>
          <p14:tracePt t="7708" x="3492500" y="1479550"/>
          <p14:tracePt t="7748" x="3486150" y="1485900"/>
          <p14:tracePt t="7772" x="3479800" y="1485900"/>
          <p14:tracePt t="18726" x="3524250" y="1485900"/>
          <p14:tracePt t="18734" x="3581400" y="1485900"/>
          <p14:tracePt t="18743" x="3638550" y="1485900"/>
          <p14:tracePt t="18754" x="3670300" y="1485900"/>
          <p14:tracePt t="18771" x="3727450" y="1485900"/>
          <p14:tracePt t="18787" x="3740150" y="1485900"/>
          <p14:tracePt t="18804" x="3765550" y="1485900"/>
          <p14:tracePt t="19054" x="3771900" y="1492250"/>
          <p14:tracePt t="21975" x="3784600" y="1511300"/>
          <p14:tracePt t="21983" x="3860800" y="1511300"/>
          <p14:tracePt t="21991" x="3943350" y="1511300"/>
          <p14:tracePt t="22005" x="4032250" y="1511300"/>
          <p14:tracePt t="22021" x="4140200" y="1511300"/>
          <p14:tracePt t="22038" x="4191000" y="1504950"/>
          <p14:tracePt t="22055" x="4216400" y="1479550"/>
          <p14:tracePt t="22071" x="4229100" y="1447800"/>
          <p14:tracePt t="22088" x="4241800" y="1416050"/>
          <p14:tracePt t="22105" x="4241800" y="1384300"/>
          <p14:tracePt t="22121" x="4248150" y="1352550"/>
          <p14:tracePt t="22138" x="4254500" y="1333500"/>
          <p14:tracePt t="22155" x="4260850" y="1320800"/>
          <p14:tracePt t="22271" x="4273550" y="1314450"/>
          <p14:tracePt t="22279" x="4292600" y="1314450"/>
          <p14:tracePt t="22288" x="4318000" y="1308100"/>
          <p14:tracePt t="22305" x="4368800" y="1301750"/>
          <p14:tracePt t="22321" x="4464050" y="1270000"/>
          <p14:tracePt t="22338" x="4546600" y="1238250"/>
          <p14:tracePt t="22355" x="4597400" y="1225550"/>
          <p14:tracePt t="22371" x="4603750" y="1225550"/>
          <p14:tracePt t="22576" x="4603750" y="1219200"/>
          <p14:tracePt t="22591" x="4597400" y="1212850"/>
          <p14:tracePt t="22599" x="4591050" y="1206500"/>
          <p14:tracePt t="22607" x="4584700" y="1200150"/>
          <p14:tracePt t="22623" x="4578350" y="1193800"/>
          <p14:tracePt t="22679" x="4572000" y="1187450"/>
          <p14:tracePt t="22695" x="4565650" y="1187450"/>
          <p14:tracePt t="22703" x="4559300" y="1187450"/>
          <p14:tracePt t="22831" x="4578350" y="1181100"/>
          <p14:tracePt t="22839" x="4591050" y="1174750"/>
          <p14:tracePt t="22847" x="4610100" y="1174750"/>
          <p14:tracePt t="22855" x="4622800" y="1174750"/>
          <p14:tracePt t="22872" x="4654550" y="1174750"/>
          <p14:tracePt t="22888" x="4705350" y="1174750"/>
          <p14:tracePt t="22905" x="4749800" y="1174750"/>
          <p14:tracePt t="22922" x="4800600" y="1174750"/>
          <p14:tracePt t="22938" x="4838700" y="1174750"/>
          <p14:tracePt t="22955" x="4864100" y="1174750"/>
          <p14:tracePt t="22972" x="4883150" y="1174750"/>
          <p14:tracePt t="22988" x="4921250" y="1168400"/>
          <p14:tracePt t="23005" x="4984750" y="1168400"/>
          <p14:tracePt t="23022" x="5073650" y="1168400"/>
          <p14:tracePt t="23038" x="5143500" y="1168400"/>
          <p14:tracePt t="23055" x="5213350" y="1168400"/>
          <p14:tracePt t="23072" x="5257800" y="1168400"/>
          <p14:tracePt t="23088" x="5289550" y="1168400"/>
          <p14:tracePt t="23105" x="5295900" y="1168400"/>
          <p14:tracePt t="23175" x="5302250" y="1168400"/>
          <p14:tracePt t="23183" x="5302250" y="1174750"/>
          <p14:tracePt t="23191" x="5295900" y="1193800"/>
          <p14:tracePt t="23205" x="5289550" y="1200150"/>
          <p14:tracePt t="23222" x="5251450" y="1244600"/>
          <p14:tracePt t="23238" x="5232400" y="1276350"/>
          <p14:tracePt t="23255" x="5213350" y="1333500"/>
          <p14:tracePt t="23272" x="5213350" y="1371600"/>
          <p14:tracePt t="23288" x="5213350" y="1390650"/>
          <p14:tracePt t="23305" x="5226050" y="1416050"/>
          <p14:tracePt t="23322" x="5238750" y="1416050"/>
          <p14:tracePt t="23338" x="5257800" y="1416050"/>
          <p14:tracePt t="23355" x="5264150" y="1416050"/>
          <p14:tracePt t="23372" x="5270500" y="1416050"/>
          <p14:tracePt t="23389" x="5270500" y="1403350"/>
          <p14:tracePt t="23599" x="5270500" y="1409700"/>
          <p14:tracePt t="23607" x="5270500" y="1416050"/>
          <p14:tracePt t="23664" x="5264150" y="1422400"/>
          <p14:tracePt t="23695" x="5264150" y="1435100"/>
          <p14:tracePt t="23720" x="5257800" y="1447800"/>
          <p14:tracePt t="23727" x="5251450" y="1460500"/>
          <p14:tracePt t="23738" x="5251450" y="1466850"/>
          <p14:tracePt t="23755" x="5238750" y="1485900"/>
          <p14:tracePt t="23772" x="5226050" y="1504950"/>
          <p14:tracePt t="23788" x="5207000" y="1530350"/>
          <p14:tracePt t="23805" x="5187950" y="1555750"/>
          <p14:tracePt t="23822" x="5162550" y="1581150"/>
          <p14:tracePt t="23839" x="5137150" y="1625600"/>
          <p14:tracePt t="23855" x="5105400" y="1689100"/>
          <p14:tracePt t="23872" x="5060950" y="1752600"/>
          <p14:tracePt t="23888" x="5022850" y="1809750"/>
          <p14:tracePt t="23905" x="4984750" y="1847850"/>
          <p14:tracePt t="23921" x="4946650" y="1873250"/>
          <p14:tracePt t="23938" x="4921250" y="1892300"/>
          <p14:tracePt t="23955" x="4895850" y="1917700"/>
          <p14:tracePt t="23972" x="4845050" y="1943100"/>
          <p14:tracePt t="23988" x="4800600" y="1968500"/>
          <p14:tracePt t="24005" x="4762500" y="1981200"/>
          <p14:tracePt t="24022" x="4730750" y="1993900"/>
          <p14:tracePt t="24039" x="4724400" y="2000250"/>
          <p14:tracePt t="24055" x="4711700" y="2000250"/>
          <p14:tracePt t="24896" x="4699000" y="2012950"/>
          <p14:tracePt t="24904" x="4667250" y="2019300"/>
          <p14:tracePt t="24912" x="4629150" y="2038350"/>
          <p14:tracePt t="24922" x="4584700" y="2044700"/>
          <p14:tracePt t="24939" x="4483100" y="2082800"/>
          <p14:tracePt t="24955" x="4400550" y="2139950"/>
          <p14:tracePt t="24972" x="4387850" y="2190750"/>
          <p14:tracePt t="24989" x="4387850" y="2286000"/>
          <p14:tracePt t="25005" x="4387850" y="2362200"/>
          <p14:tracePt t="25022" x="4387850" y="2470150"/>
          <p14:tracePt t="25039" x="4387850" y="2635250"/>
          <p14:tracePt t="25039" x="4387850" y="2730500"/>
          <p14:tracePt t="25056" x="4387850" y="2959100"/>
          <p14:tracePt t="25072" x="4387850" y="3181350"/>
          <p14:tracePt t="25089" x="4362450" y="3441700"/>
          <p14:tracePt t="25106" x="4330700" y="3683000"/>
          <p14:tracePt t="25122" x="4305300" y="3898900"/>
          <p14:tracePt t="25139" x="4267200" y="4108450"/>
          <p14:tracePt t="25156" x="4254500" y="4273550"/>
          <p14:tracePt t="25172" x="4254500" y="4368800"/>
          <p14:tracePt t="25189" x="4254500" y="4451350"/>
          <p14:tracePt t="25205" x="4273550" y="4502150"/>
          <p14:tracePt t="25222" x="4305300" y="4540250"/>
          <p14:tracePt t="25239" x="4349750" y="4572000"/>
          <p14:tracePt t="25256" x="4406900" y="4616450"/>
          <p14:tracePt t="25272" x="4419600" y="4635500"/>
          <p14:tracePt t="25296" x="4425950" y="4635500"/>
          <p14:tracePt t="25312" x="4425950" y="4641850"/>
          <p14:tracePt t="25322" x="4425950" y="4648200"/>
          <p14:tracePt t="25360" x="4425950" y="4641850"/>
          <p14:tracePt t="25576" x="4451350" y="4641850"/>
          <p14:tracePt t="25584" x="4464050" y="4654550"/>
          <p14:tracePt t="25592" x="4464050" y="4660900"/>
          <p14:tracePt t="25608" x="4464050" y="4673600"/>
          <p14:tracePt t="25622" x="4451350" y="4686300"/>
          <p14:tracePt t="25639" x="4394200" y="4718050"/>
          <p14:tracePt t="25656" x="4203700" y="4775200"/>
          <p14:tracePt t="25672" x="4102100" y="4806950"/>
          <p14:tracePt t="25689" x="4044950" y="4851400"/>
          <p14:tracePt t="25706" x="4019550" y="4876800"/>
          <p14:tracePt t="25722" x="4000500" y="4895850"/>
          <p14:tracePt t="25739" x="3994150" y="4908550"/>
          <p14:tracePt t="25756" x="3981450" y="4940300"/>
          <p14:tracePt t="25772" x="3968750" y="4953000"/>
          <p14:tracePt t="25789" x="3968750" y="4959350"/>
          <p14:tracePt t="25944" x="3962400" y="4959350"/>
          <p14:tracePt t="29577" x="3962400" y="4914900"/>
          <p14:tracePt t="29585" x="3898900" y="4749800"/>
          <p14:tracePt t="29593" x="3676650" y="4419600"/>
          <p14:tracePt t="29606" x="3473450" y="4095750"/>
          <p14:tracePt t="29623" x="3048000" y="3397250"/>
          <p14:tracePt t="29639" x="2762250" y="2800350"/>
          <p14:tracePt t="29656" x="2609850" y="2387600"/>
          <p14:tracePt t="29657" x="2578100" y="2298700"/>
          <p14:tracePt t="29673" x="2533650" y="2228850"/>
          <p14:tracePt t="29690" x="2514600" y="2209800"/>
          <p14:tracePt t="29706" x="2501900" y="2209800"/>
          <p14:tracePt t="29723" x="2495550" y="2203450"/>
          <p14:tracePt t="29857" x="2489200" y="2197100"/>
          <p14:tracePt t="29865" x="2482850" y="2190750"/>
          <p14:tracePt t="29873" x="2482850" y="2184400"/>
          <p14:tracePt t="29890" x="2482850" y="2171700"/>
          <p14:tracePt t="30257" x="2482850" y="2159000"/>
          <p14:tracePt t="30265" x="2463800" y="2152650"/>
          <p14:tracePt t="30273" x="2457450" y="2152650"/>
          <p14:tracePt t="30297" x="2451100" y="2152650"/>
          <p14:tracePt t="30313" x="2444750" y="2152650"/>
          <p14:tracePt t="30323" x="2432050" y="2152650"/>
          <p14:tracePt t="30340" x="2413000" y="2152650"/>
          <p14:tracePt t="30357" x="2387600" y="2152650"/>
          <p14:tracePt t="30373" x="2355850" y="2165350"/>
          <p14:tracePt t="30390" x="2336800" y="2171700"/>
          <p14:tracePt t="30407" x="2311400" y="2178050"/>
          <p14:tracePt t="30423" x="2305050" y="2178050"/>
          <p14:tracePt t="30440" x="2279650" y="2178050"/>
          <p14:tracePt t="30457" x="2254250" y="2178050"/>
          <p14:tracePt t="30473" x="2228850" y="2190750"/>
          <p14:tracePt t="30490" x="2209800" y="2190750"/>
          <p14:tracePt t="30507" x="2197100" y="2190750"/>
          <p14:tracePt t="30529" x="2184400" y="2190750"/>
          <p14:tracePt t="30545" x="2178050" y="2190750"/>
          <p14:tracePt t="30557" x="2159000" y="2197100"/>
          <p14:tracePt t="30573" x="2146300" y="2203450"/>
          <p14:tracePt t="30590" x="2101850" y="2228850"/>
          <p14:tracePt t="30607" x="2063750" y="2254250"/>
          <p14:tracePt t="30623" x="2038350" y="2260600"/>
          <p14:tracePt t="30640" x="2032000" y="2266950"/>
          <p14:tracePt t="30761" x="2051050" y="2279650"/>
          <p14:tracePt t="30769" x="2101850" y="2286000"/>
          <p14:tracePt t="30777" x="2190750" y="2292350"/>
          <p14:tracePt t="30790" x="2298700" y="2305050"/>
          <p14:tracePt t="30807" x="2495550" y="2349500"/>
          <p14:tracePt t="30823" x="2654300" y="2381250"/>
          <p14:tracePt t="30840" x="2774950" y="2393950"/>
          <p14:tracePt t="30857" x="2857500" y="2406650"/>
          <p14:tracePt t="30873" x="2863850" y="2406650"/>
          <p14:tracePt t="30969" x="2870200" y="2406650"/>
          <p14:tracePt t="31033" x="2870200" y="2393950"/>
          <p14:tracePt t="31057" x="2870200" y="2387600"/>
          <p14:tracePt t="31065" x="2870200" y="2381250"/>
          <p14:tracePt t="31074" x="2870200" y="2374900"/>
          <p14:tracePt t="31105" x="2870200" y="2368550"/>
          <p14:tracePt t="31137" x="2870200" y="2362200"/>
          <p14:tracePt t="31201" x="2870200" y="2355850"/>
          <p14:tracePt t="31209" x="2882900" y="2355850"/>
          <p14:tracePt t="31217" x="2895600" y="2355850"/>
          <p14:tracePt t="31225" x="2914650" y="2349500"/>
          <p14:tracePt t="31240" x="2952750" y="2349500"/>
          <p14:tracePt t="31257" x="3041650" y="2349500"/>
          <p14:tracePt t="31273" x="3105150" y="2349500"/>
          <p14:tracePt t="31290" x="3155950" y="2349500"/>
          <p14:tracePt t="31307" x="3200400" y="2349500"/>
          <p14:tracePt t="31324" x="3232150" y="2349500"/>
          <p14:tracePt t="31340" x="3270250" y="2349500"/>
          <p14:tracePt t="31357" x="3295650" y="2349500"/>
          <p14:tracePt t="31374" x="3321050" y="2349500"/>
          <p14:tracePt t="31390" x="3327400" y="2343150"/>
          <p14:tracePt t="31407" x="3352800" y="2343150"/>
          <p14:tracePt t="31425" x="3365500" y="2343150"/>
          <p14:tracePt t="31441" x="3378200" y="2343150"/>
          <p14:tracePt t="31457" x="3390900" y="2343150"/>
          <p14:tracePt t="31473" x="3403600" y="2343150"/>
          <p14:tracePt t="31490" x="3409950" y="2343150"/>
          <p14:tracePt t="31507" x="3422650" y="2349500"/>
          <p14:tracePt t="32113" x="3441700" y="2349500"/>
          <p14:tracePt t="32121" x="3460750" y="2349500"/>
          <p14:tracePt t="32129" x="3492500" y="2349500"/>
          <p14:tracePt t="32140" x="3517900" y="2349500"/>
          <p14:tracePt t="32157" x="3568700" y="2349500"/>
          <p14:tracePt t="33218" x="3549650" y="2349500"/>
          <p14:tracePt t="33226" x="3511550" y="2374900"/>
          <p14:tracePt t="33234" x="3473450" y="2381250"/>
          <p14:tracePt t="33242" x="3422650" y="2387600"/>
          <p14:tracePt t="33257" x="3308350" y="2419350"/>
          <p14:tracePt t="33274" x="3200400" y="2451100"/>
          <p14:tracePt t="33291" x="3067050" y="2495550"/>
          <p14:tracePt t="33307" x="3009900" y="2520950"/>
          <p14:tracePt t="33324" x="2997200" y="2540000"/>
          <p14:tracePt t="33341" x="2990850" y="2559050"/>
          <p14:tracePt t="33357" x="2971800" y="2597150"/>
          <p14:tracePt t="33374" x="2959100" y="2622550"/>
          <p14:tracePt t="33391" x="2952750" y="2641600"/>
          <p14:tracePt t="33408" x="2952750" y="2660650"/>
          <p14:tracePt t="33424" x="2946400" y="2667000"/>
          <p14:tracePt t="33440" x="2940050" y="2679700"/>
          <p14:tracePt t="33457" x="2933700" y="2692400"/>
          <p14:tracePt t="33490" x="2927350" y="2698750"/>
          <p14:tracePt t="33498" x="2914650" y="2705100"/>
          <p14:tracePt t="33514" x="2908300" y="2711450"/>
          <p14:tracePt t="33524" x="2901950" y="2711450"/>
          <p14:tracePt t="33541" x="2889250" y="2711450"/>
          <p14:tracePt t="33558" x="2876550" y="2717800"/>
          <p14:tracePt t="33574" x="2870200" y="2717800"/>
          <p14:tracePt t="33590" x="2844800" y="2724150"/>
          <p14:tracePt t="33607" x="2819400" y="2736850"/>
          <p14:tracePt t="33624" x="2800350" y="2736850"/>
          <p14:tracePt t="33641" x="2787650" y="2743200"/>
          <p14:tracePt t="33658" x="2768600" y="2743200"/>
          <p14:tracePt t="33674" x="2749550" y="2743200"/>
          <p14:tracePt t="33691" x="2736850" y="2749550"/>
          <p14:tracePt t="33707" x="2717800" y="2749550"/>
          <p14:tracePt t="33724" x="2698750" y="2749550"/>
          <p14:tracePt t="33741" x="2686050" y="2762250"/>
          <p14:tracePt t="33757" x="2667000" y="2762250"/>
          <p14:tracePt t="33774" x="2647950" y="2762250"/>
          <p14:tracePt t="33791" x="2622550" y="2762250"/>
          <p14:tracePt t="33807" x="2590800" y="2762250"/>
          <p14:tracePt t="33824" x="2578100" y="2762250"/>
          <p14:tracePt t="33841" x="2559050" y="2762250"/>
          <p14:tracePt t="33841" x="2546350" y="2762250"/>
          <p14:tracePt t="33857" x="2533650" y="2762250"/>
          <p14:tracePt t="33874" x="2508250" y="2755900"/>
          <p14:tracePt t="33891" x="2501900" y="2755900"/>
          <p14:tracePt t="33907" x="2482850" y="2749550"/>
          <p14:tracePt t="33924" x="2463800" y="2749550"/>
          <p14:tracePt t="33941" x="2457450" y="2743200"/>
          <p14:tracePt t="33957" x="2444750" y="2730500"/>
          <p14:tracePt t="34034" x="2438400" y="2730500"/>
          <p14:tracePt t="34194" x="2432050" y="2730500"/>
          <p14:tracePt t="34202" x="2432050" y="2736850"/>
          <p14:tracePt t="34210" x="2432050" y="2743200"/>
          <p14:tracePt t="34224" x="2432050" y="2755900"/>
          <p14:tracePt t="34241" x="2432050" y="2768600"/>
          <p14:tracePt t="34258" x="2432050" y="2787650"/>
          <p14:tracePt t="34274" x="2438400" y="2794000"/>
          <p14:tracePt t="34298" x="2438400" y="2800350"/>
          <p14:tracePt t="34314" x="2451100" y="2800350"/>
          <p14:tracePt t="34324" x="2463800" y="2813050"/>
          <p14:tracePt t="34341" x="2489200" y="2813050"/>
          <p14:tracePt t="34357" x="2533650" y="2819400"/>
          <p14:tracePt t="34374" x="2578100" y="2825750"/>
          <p14:tracePt t="34391" x="2635250" y="2832100"/>
          <p14:tracePt t="34408" x="2679700" y="2844800"/>
          <p14:tracePt t="34424" x="2724150" y="2851150"/>
          <p14:tracePt t="34441" x="2755900" y="2851150"/>
          <p14:tracePt t="34458" x="2794000" y="2851150"/>
          <p14:tracePt t="34506" x="2806700" y="2851150"/>
          <p14:tracePt t="34738" x="2813050" y="2851150"/>
          <p14:tracePt t="34746" x="2819400" y="2851150"/>
          <p14:tracePt t="34758" x="2844800" y="2851150"/>
          <p14:tracePt t="34774" x="2895600" y="2851150"/>
          <p14:tracePt t="34791" x="2933700" y="2851150"/>
          <p14:tracePt t="34808" x="2965450" y="2857500"/>
          <p14:tracePt t="34824" x="2990850" y="2870200"/>
          <p14:tracePt t="34841" x="3022600" y="2876550"/>
          <p14:tracePt t="34858" x="3041650" y="2895600"/>
          <p14:tracePt t="34874" x="3041650" y="2908300"/>
          <p14:tracePt t="34891" x="3035300" y="2908300"/>
          <p14:tracePt t="35234" x="3035300" y="2914650"/>
          <p14:tracePt t="35250" x="3041650" y="2914650"/>
          <p14:tracePt t="35258" x="3048000" y="2921000"/>
          <p14:tracePt t="35266" x="3048000" y="2927350"/>
          <p14:tracePt t="35275" x="3054350" y="2933700"/>
          <p14:tracePt t="35291" x="3079750" y="2952750"/>
          <p14:tracePt t="35308" x="3086100" y="2959100"/>
          <p14:tracePt t="35324" x="3098800" y="2965450"/>
          <p14:tracePt t="35341" x="3136900" y="2990850"/>
          <p14:tracePt t="35358" x="3181350" y="3009900"/>
          <p14:tracePt t="35374" x="3238500" y="3035300"/>
          <p14:tracePt t="35391" x="3302000" y="3048000"/>
          <p14:tracePt t="35408" x="3371850" y="3073400"/>
          <p14:tracePt t="35424" x="3441700" y="3086100"/>
          <p14:tracePt t="35441" x="3511550" y="3092450"/>
          <p14:tracePt t="35458" x="3638550" y="3111500"/>
          <p14:tracePt t="35474" x="3733800" y="3111500"/>
          <p14:tracePt t="35491" x="3810000" y="3111500"/>
          <p14:tracePt t="35508" x="3860800" y="3111500"/>
          <p14:tracePt t="35525" x="3898900" y="3111500"/>
          <p14:tracePt t="35541" x="3924300" y="3111500"/>
          <p14:tracePt t="35558" x="3943350" y="3111500"/>
          <p14:tracePt t="35574" x="3962400" y="3111500"/>
          <p14:tracePt t="35591" x="3975100" y="3098800"/>
          <p14:tracePt t="35608" x="4006850" y="3067050"/>
          <p14:tracePt t="35624" x="4032250" y="3048000"/>
          <p14:tracePt t="35641" x="4038600" y="3022600"/>
          <p14:tracePt t="35658" x="4057650" y="3003550"/>
          <p14:tracePt t="35674" x="4064000" y="3003550"/>
          <p14:tracePt t="35722" x="4070350" y="3003550"/>
          <p14:tracePt t="35730" x="4076700" y="3003550"/>
          <p14:tracePt t="35741" x="4083050" y="2997200"/>
          <p14:tracePt t="35758" x="4095750" y="2997200"/>
          <p14:tracePt t="35775" x="4121150" y="2997200"/>
          <p14:tracePt t="35791" x="4159250" y="2997200"/>
          <p14:tracePt t="35808" x="4191000" y="2997200"/>
          <p14:tracePt t="35825" x="4241800" y="3003550"/>
          <p14:tracePt t="35841" x="4286250" y="3016250"/>
          <p14:tracePt t="35858" x="4356100" y="3022600"/>
          <p14:tracePt t="35875" x="4381500" y="3022600"/>
          <p14:tracePt t="35891" x="4406900" y="3022600"/>
          <p14:tracePt t="35908" x="4432300" y="3022600"/>
          <p14:tracePt t="35925" x="4457700" y="3022600"/>
          <p14:tracePt t="35941" x="4489450" y="3022600"/>
          <p14:tracePt t="35958" x="4508500" y="3009900"/>
          <p14:tracePt t="35975" x="4521200" y="3009900"/>
          <p14:tracePt t="35991" x="4540250" y="3009900"/>
          <p14:tracePt t="36008" x="4552950" y="3009900"/>
          <p14:tracePt t="36025" x="4584700" y="3009900"/>
          <p14:tracePt t="36041" x="4597400" y="3009900"/>
          <p14:tracePt t="36058" x="4648200" y="3009900"/>
          <p14:tracePt t="36075" x="4699000" y="3009900"/>
          <p14:tracePt t="36091" x="4749800" y="3009900"/>
          <p14:tracePt t="36108" x="4832350" y="3003550"/>
          <p14:tracePt t="36125" x="4889500" y="2990850"/>
          <p14:tracePt t="36141" x="4953000" y="2978150"/>
          <p14:tracePt t="36158" x="4991100" y="2971800"/>
          <p14:tracePt t="36175" x="4997450" y="2971800"/>
          <p14:tracePt t="36191" x="5003800" y="2971800"/>
          <p14:tracePt t="36266" x="5010150" y="2971800"/>
          <p14:tracePt t="36274" x="5016500" y="2971800"/>
          <p14:tracePt t="36282" x="5035550" y="2971800"/>
          <p14:tracePt t="36298" x="5054600" y="2971800"/>
          <p14:tracePt t="36308" x="5054600" y="2965450"/>
          <p14:tracePt t="36325" x="5073650" y="2965450"/>
          <p14:tracePt t="36341" x="5099050" y="2965450"/>
          <p14:tracePt t="36358" x="5137150" y="2959100"/>
          <p14:tracePt t="36375" x="5162550" y="2959100"/>
          <p14:tracePt t="36391" x="5187950" y="2946400"/>
          <p14:tracePt t="36408" x="5213350" y="2946400"/>
          <p14:tracePt t="36425" x="5238750" y="2940050"/>
          <p14:tracePt t="36441" x="5270500" y="2940050"/>
          <p14:tracePt t="36458" x="5295900" y="2921000"/>
          <p14:tracePt t="36475" x="5308600" y="2914650"/>
          <p14:tracePt t="36491" x="5321300" y="2914650"/>
          <p14:tracePt t="36508" x="5327650" y="2914650"/>
          <p14:tracePt t="36525" x="5334000" y="2914650"/>
          <p14:tracePt t="36541" x="5346700" y="2914650"/>
          <p14:tracePt t="36558" x="5372100" y="2914650"/>
          <p14:tracePt t="36575" x="5397500" y="2914650"/>
          <p14:tracePt t="36591" x="5435600" y="2914650"/>
          <p14:tracePt t="36608" x="5492750" y="2908300"/>
          <p14:tracePt t="36625" x="5575300" y="2908300"/>
          <p14:tracePt t="36641" x="5638800" y="2908300"/>
          <p14:tracePt t="36658" x="5721350" y="2908300"/>
          <p14:tracePt t="36675" x="5759450" y="2908300"/>
          <p14:tracePt t="36691" x="5791200" y="2908300"/>
          <p14:tracePt t="36708" x="5829300" y="2908300"/>
          <p14:tracePt t="36725" x="5873750" y="2908300"/>
          <p14:tracePt t="36741" x="5911850" y="2908300"/>
          <p14:tracePt t="36758" x="5943600" y="2908300"/>
          <p14:tracePt t="36775" x="5994400" y="2908300"/>
          <p14:tracePt t="36791" x="6032500" y="2908300"/>
          <p14:tracePt t="36808" x="6076950" y="2908300"/>
          <p14:tracePt t="36825" x="6115050" y="2908300"/>
          <p14:tracePt t="36842" x="6153150" y="2908300"/>
          <p14:tracePt t="36842" x="6172200" y="2908300"/>
          <p14:tracePt t="36859" x="6191250" y="2908300"/>
          <p14:tracePt t="36875" x="6203950" y="2901950"/>
          <p14:tracePt t="36891" x="6216650" y="2901950"/>
          <p14:tracePt t="36908" x="6223000" y="2901950"/>
          <p14:tracePt t="36931" x="6235700" y="2895600"/>
          <p14:tracePt t="36941" x="6242050" y="2895600"/>
          <p14:tracePt t="36958" x="6248400" y="2889250"/>
          <p14:tracePt t="36975" x="6254750" y="2882900"/>
          <p14:tracePt t="37035" x="6267450" y="2882900"/>
          <p14:tracePt t="37051" x="6273800" y="2882900"/>
          <p14:tracePt t="37059" x="6292850" y="2882900"/>
          <p14:tracePt t="37067" x="6305550" y="2882900"/>
          <p14:tracePt t="37075" x="6324600" y="2882900"/>
          <p14:tracePt t="37092" x="6356350" y="2882900"/>
          <p14:tracePt t="37108" x="6394450" y="2882900"/>
          <p14:tracePt t="37125" x="6451600" y="2882900"/>
          <p14:tracePt t="37141" x="6508750" y="2882900"/>
          <p14:tracePt t="37158" x="6565900" y="2882900"/>
          <p14:tracePt t="37175" x="6616700" y="2882900"/>
          <p14:tracePt t="37191" x="6654800" y="2882900"/>
          <p14:tracePt t="37208" x="6686550" y="2882900"/>
          <p14:tracePt t="37225" x="6692900" y="2882900"/>
          <p14:tracePt t="37242" x="6699250" y="2876550"/>
          <p14:tracePt t="37323" x="6699250" y="2870200"/>
          <p14:tracePt t="37331" x="6699250" y="2863850"/>
          <p14:tracePt t="37355" x="6699250" y="2851150"/>
          <p14:tracePt t="37363" x="6699250" y="2838450"/>
          <p14:tracePt t="37379" x="6699250" y="2825750"/>
          <p14:tracePt t="37392" x="6699250" y="2813050"/>
          <p14:tracePt t="37408" x="6699250" y="2800350"/>
          <p14:tracePt t="37425" x="6686550" y="2781300"/>
          <p14:tracePt t="37442" x="6667500" y="2762250"/>
          <p14:tracePt t="37458" x="6635750" y="2743200"/>
          <p14:tracePt t="37475" x="6629400" y="2736850"/>
          <p14:tracePt t="37492" x="6616700" y="2736850"/>
          <p14:tracePt t="37508" x="6610350" y="2736850"/>
          <p14:tracePt t="37525" x="6597650" y="2730500"/>
          <p14:tracePt t="37547" x="6591300" y="2730500"/>
          <p14:tracePt t="37558" x="6584950" y="2730500"/>
          <p14:tracePt t="37575" x="6578600" y="2730500"/>
          <p14:tracePt t="38203" x="6578600" y="2736850"/>
          <p14:tracePt t="38219" x="6578600" y="2743200"/>
          <p14:tracePt t="38236" x="6591300" y="2749550"/>
          <p14:tracePt t="40083" x="6591300" y="2768600"/>
          <p14:tracePt t="40091" x="6559550" y="2768600"/>
          <p14:tracePt t="40099" x="6521450" y="2774950"/>
          <p14:tracePt t="40109" x="6508750" y="2781300"/>
          <p14:tracePt t="40125" x="6438900" y="2819400"/>
          <p14:tracePt t="40142" x="6343650" y="2851150"/>
          <p14:tracePt t="40159" x="6261100" y="2870200"/>
          <p14:tracePt t="40175" x="6191250" y="2895600"/>
          <p14:tracePt t="40192" x="6115050" y="2933700"/>
          <p14:tracePt t="40209" x="6083300" y="2965450"/>
          <p14:tracePt t="40225" x="6026150" y="2997200"/>
          <p14:tracePt t="40242" x="5949950" y="3048000"/>
          <p14:tracePt t="40259" x="5803900" y="3111500"/>
          <p14:tracePt t="40276" x="5740400" y="3143250"/>
          <p14:tracePt t="40292" x="5708650" y="3155950"/>
          <p14:tracePt t="40309" x="5683250" y="3162300"/>
          <p14:tracePt t="40326" x="5670550" y="3162300"/>
          <p14:tracePt t="40342" x="5657850" y="3168650"/>
          <p14:tracePt t="40359" x="5638800" y="3175000"/>
          <p14:tracePt t="40376" x="5600700" y="3194050"/>
          <p14:tracePt t="40392" x="5562600" y="3200400"/>
          <p14:tracePt t="40409" x="5511800" y="3206750"/>
          <p14:tracePt t="40427" x="5473700" y="3219450"/>
          <p14:tracePt t="40427" x="5454650" y="3219450"/>
          <p14:tracePt t="40442" x="5448300" y="3219450"/>
          <p14:tracePt t="40459" x="5435600" y="3225800"/>
          <p14:tracePt t="40459" x="5429250" y="3225800"/>
          <p14:tracePt t="40475" x="5410200" y="3225800"/>
          <p14:tracePt t="40492" x="5397500" y="3225800"/>
          <p14:tracePt t="40509" x="5384800" y="3232150"/>
          <p14:tracePt t="40526" x="5372100" y="3232150"/>
          <p14:tracePt t="40542" x="5365750" y="3238500"/>
          <p14:tracePt t="40559" x="5365750" y="3244850"/>
          <p14:tracePt t="40575" x="5365750" y="3251200"/>
          <p14:tracePt t="40592" x="5365750" y="3263900"/>
          <p14:tracePt t="40609" x="5365750" y="3270250"/>
          <p14:tracePt t="40626" x="5365750" y="3282950"/>
          <p14:tracePt t="40642" x="5391150" y="3289300"/>
          <p14:tracePt t="40659" x="5454650" y="3295650"/>
          <p14:tracePt t="40676" x="5518150" y="3295650"/>
          <p14:tracePt t="40692" x="5632450" y="3295650"/>
          <p14:tracePt t="40709" x="5759450" y="3295650"/>
          <p14:tracePt t="40726" x="5911850" y="3295650"/>
          <p14:tracePt t="40742" x="6051550" y="3295650"/>
          <p14:tracePt t="40759" x="6153150" y="3289300"/>
          <p14:tracePt t="40776" x="6229350" y="3282950"/>
          <p14:tracePt t="40792" x="6280150" y="3276600"/>
          <p14:tracePt t="40809" x="6286500" y="3276600"/>
          <p14:tracePt t="40826" x="6299200" y="3276600"/>
          <p14:tracePt t="41684" x="6286500" y="3263900"/>
          <p14:tracePt t="41700" x="6280150" y="3263900"/>
          <p14:tracePt t="41732" x="6280150" y="3257550"/>
          <p14:tracePt t="41764" x="6273800" y="3244850"/>
          <p14:tracePt t="41796" x="6273800" y="3238500"/>
          <p14:tracePt t="41924" x="6267450" y="3232150"/>
          <p14:tracePt t="41932" x="6267450" y="3225800"/>
          <p14:tracePt t="41943" x="6267450" y="3219450"/>
          <p14:tracePt t="41959" x="6261100" y="3206750"/>
          <p14:tracePt t="41976" x="6261100" y="3194050"/>
          <p14:tracePt t="42212" x="6254750" y="3187700"/>
          <p14:tracePt t="42244" x="6248400" y="3187700"/>
          <p14:tracePt t="42452" x="6235700" y="3187700"/>
          <p14:tracePt t="42508" x="6229350" y="3187700"/>
          <p14:tracePt t="42516" x="6223000" y="3187700"/>
          <p14:tracePt t="42526" x="6216650" y="3187700"/>
          <p14:tracePt t="42543" x="6172200" y="3187700"/>
          <p14:tracePt t="42559" x="6083300" y="3187700"/>
          <p14:tracePt t="42576" x="5943600" y="3187700"/>
          <p14:tracePt t="42593" x="5797550" y="3168650"/>
          <p14:tracePt t="42609" x="5664200" y="3143250"/>
          <p14:tracePt t="42626" x="5530850" y="3124200"/>
          <p14:tracePt t="42642" x="5340350" y="3098800"/>
          <p14:tracePt t="42660" x="4965700" y="3035300"/>
          <p14:tracePt t="42676" x="4635500" y="2984500"/>
          <p14:tracePt t="42693" x="4362450" y="2933700"/>
          <p14:tracePt t="42710" x="4165600" y="2908300"/>
          <p14:tracePt t="42726" x="3987800" y="2882900"/>
          <p14:tracePt t="42743" x="3886200" y="2870200"/>
          <p14:tracePt t="42759" x="3829050" y="2857500"/>
          <p14:tracePt t="42777" x="3797300" y="2851150"/>
          <p14:tracePt t="42793" x="3771900" y="2851150"/>
          <p14:tracePt t="42809" x="3714750" y="2844800"/>
          <p14:tracePt t="42826" x="3625850" y="2819400"/>
          <p14:tracePt t="42843" x="3511550" y="2787650"/>
          <p14:tracePt t="42859" x="3416300" y="2768600"/>
          <p14:tracePt t="42860" x="3371850" y="2768600"/>
          <p14:tracePt t="42876" x="3282950" y="2755900"/>
          <p14:tracePt t="42892" x="3213100" y="2736850"/>
          <p14:tracePt t="42910" x="3162300" y="2736850"/>
          <p14:tracePt t="42926" x="3149600" y="2736850"/>
          <p14:tracePt t="42943" x="3136900" y="2736850"/>
          <p14:tracePt t="42959" x="3130550" y="2736850"/>
          <p14:tracePt t="42976" x="3098800" y="2724150"/>
          <p14:tracePt t="42993" x="3073400" y="2724150"/>
          <p14:tracePt t="43009" x="3028950" y="2711450"/>
          <p14:tracePt t="43026" x="2990850" y="2705100"/>
          <p14:tracePt t="43043" x="2959100" y="2686050"/>
          <p14:tracePt t="43060" x="2946400" y="2679700"/>
          <p14:tracePt t="43077" x="2940050" y="2679700"/>
          <p14:tracePt t="43292" x="2933700" y="2679700"/>
          <p14:tracePt t="43300" x="2933700" y="2692400"/>
          <p14:tracePt t="43309" x="2933700" y="2711450"/>
          <p14:tracePt t="43326" x="2965450" y="2743200"/>
          <p14:tracePt t="43343" x="3003550" y="2781300"/>
          <p14:tracePt t="43359" x="3079750" y="2825750"/>
          <p14:tracePt t="43376" x="3143250" y="2863850"/>
          <p14:tracePt t="43393" x="3225800" y="2901950"/>
          <p14:tracePt t="43409" x="3302000" y="2933700"/>
          <p14:tracePt t="43426" x="3352800" y="2940050"/>
          <p14:tracePt t="43443" x="3378200" y="2946400"/>
          <p14:tracePt t="43459" x="3397250" y="2952750"/>
          <p14:tracePt t="43476" x="3441700" y="2959100"/>
          <p14:tracePt t="43493" x="3467100" y="2965450"/>
          <p14:tracePt t="43509" x="3498850" y="2984500"/>
          <p14:tracePt t="43526" x="3562350" y="3016250"/>
          <p14:tracePt t="43543" x="3644900" y="3054350"/>
          <p14:tracePt t="43559" x="3752850" y="3098800"/>
          <p14:tracePt t="43576" x="3848100" y="3143250"/>
          <p14:tracePt t="43593" x="3917950" y="3162300"/>
          <p14:tracePt t="43804" x="3911600" y="3162300"/>
          <p14:tracePt t="43836" x="3924300" y="3187700"/>
          <p14:tracePt t="43844" x="3962400" y="3206750"/>
          <p14:tracePt t="43852" x="4019550" y="3232150"/>
          <p14:tracePt t="43860" x="4083050" y="3257550"/>
          <p14:tracePt t="43876" x="4241800" y="3308350"/>
          <p14:tracePt t="43893" x="4343400" y="3340100"/>
          <p14:tracePt t="43910" x="4400550" y="3371850"/>
          <p14:tracePt t="43926" x="4406900" y="3378200"/>
          <p14:tracePt t="45068" x="4413250" y="3384550"/>
          <p14:tracePt t="45076" x="4425950" y="3384550"/>
          <p14:tracePt t="45084" x="4438650" y="3384550"/>
          <p14:tracePt t="45093" x="4451350" y="3384550"/>
          <p14:tracePt t="45110" x="4476750" y="3384550"/>
          <p14:tracePt t="45126" x="4508500" y="3384550"/>
          <p14:tracePt t="45143" x="4540250" y="3384550"/>
          <p14:tracePt t="45160" x="4584700" y="3384550"/>
          <p14:tracePt t="45176" x="4616450" y="3384550"/>
          <p14:tracePt t="45193" x="4673600" y="3384550"/>
          <p14:tracePt t="45210" x="4724400" y="3384550"/>
          <p14:tracePt t="45227" x="4775200" y="3384550"/>
          <p14:tracePt t="45244" x="4813300" y="3384550"/>
          <p14:tracePt t="45261" x="4908550" y="3384550"/>
          <p14:tracePt t="45277" x="4953000" y="3384550"/>
          <p14:tracePt t="45294" x="4997450" y="3384550"/>
          <p14:tracePt t="45310" x="5041900" y="3384550"/>
          <p14:tracePt t="45327" x="5060950" y="3397250"/>
          <p14:tracePt t="45343" x="5080000" y="3397250"/>
          <p14:tracePt t="45360" x="5105400" y="3397250"/>
          <p14:tracePt t="45377" x="5124450" y="3397250"/>
          <p14:tracePt t="45393" x="5137150" y="3397250"/>
          <p14:tracePt t="45410" x="5187950" y="3397250"/>
          <p14:tracePt t="45426" x="5226050" y="3397250"/>
          <p14:tracePt t="45443" x="5283200" y="3397250"/>
          <p14:tracePt t="45460" x="5353050" y="3403600"/>
          <p14:tracePt t="45460" x="5384800" y="3403600"/>
          <p14:tracePt t="45476" x="5435600" y="3409950"/>
          <p14:tracePt t="45494" x="5448300" y="3409950"/>
          <p14:tracePt t="45510" x="5467350" y="3409950"/>
          <p14:tracePt t="45527" x="5486400" y="3409950"/>
          <p14:tracePt t="45573" x="5492750" y="3409950"/>
          <p14:tracePt t="45589" x="5499100" y="3409950"/>
          <p14:tracePt t="45597" x="5505450" y="3403600"/>
          <p14:tracePt t="45613" x="5511800" y="3403600"/>
          <p14:tracePt t="45629" x="5518150" y="3403600"/>
          <p14:tracePt t="45644" x="5524500" y="3397250"/>
          <p14:tracePt t="45660" x="5543550" y="3384550"/>
          <p14:tracePt t="45677" x="5549900" y="3371850"/>
          <p14:tracePt t="45693" x="5556250" y="3371850"/>
          <p14:tracePt t="45710" x="5588000" y="3352800"/>
          <p14:tracePt t="45726" x="5619750" y="3346450"/>
          <p14:tracePt t="45743" x="5657850" y="3340100"/>
          <p14:tracePt t="45760" x="5715000" y="3333750"/>
          <p14:tracePt t="45777" x="5746750" y="3327400"/>
          <p14:tracePt t="45794" x="5772150" y="3321050"/>
          <p14:tracePt t="45810" x="5784850" y="3321050"/>
          <p14:tracePt t="45827" x="5791200" y="3321050"/>
          <p14:tracePt t="45845" x="5797550" y="3314700"/>
          <p14:tracePt t="45860" x="5803900" y="3308350"/>
          <p14:tracePt t="45877" x="5803900" y="3302000"/>
          <p14:tracePt t="45894" x="5803900" y="3282950"/>
          <p14:tracePt t="45910" x="5810250" y="3270250"/>
          <p14:tracePt t="45927" x="5822950" y="3263900"/>
          <p14:tracePt t="45944" x="5822950" y="3251200"/>
          <p14:tracePt t="45960" x="5822950" y="3238500"/>
          <p14:tracePt t="45977" x="5822950" y="3232150"/>
          <p14:tracePt t="46165" x="5822950" y="3225800"/>
          <p14:tracePt t="46413" x="5816600" y="3225800"/>
          <p14:tracePt t="46557" x="5810250" y="3225800"/>
          <p14:tracePt t="46589" x="5797550" y="3232150"/>
          <p14:tracePt t="46597" x="5791200" y="3238500"/>
          <p14:tracePt t="46613" x="5772150" y="3238500"/>
          <p14:tracePt t="46627" x="5753100" y="3244850"/>
          <p14:tracePt t="46644" x="5702300" y="3244850"/>
          <p14:tracePt t="46661" x="5537200" y="3244850"/>
          <p14:tracePt t="46677" x="5397500" y="3244850"/>
          <p14:tracePt t="46694" x="5302250" y="3244850"/>
          <p14:tracePt t="46711" x="5213350" y="3244850"/>
          <p14:tracePt t="46727" x="5137150" y="3244850"/>
          <p14:tracePt t="46744" x="5041900" y="3257550"/>
          <p14:tracePt t="46760" x="4933950" y="3257550"/>
          <p14:tracePt t="46777" x="4826000" y="3257550"/>
          <p14:tracePt t="46794" x="4737100" y="3263900"/>
          <p14:tracePt t="46810" x="4686300" y="3263900"/>
          <p14:tracePt t="46827" x="4654550" y="3263900"/>
          <p14:tracePt t="46844" x="4616450" y="3263900"/>
          <p14:tracePt t="46845" x="4597400" y="3263900"/>
          <p14:tracePt t="46861" x="4552950" y="3263900"/>
          <p14:tracePt t="46877" x="4495800" y="3263900"/>
          <p14:tracePt t="46894" x="4419600" y="3263900"/>
          <p14:tracePt t="46911" x="4318000" y="3263900"/>
          <p14:tracePt t="46927" x="4197350" y="3263900"/>
          <p14:tracePt t="46944" x="4070350" y="3263900"/>
          <p14:tracePt t="46961" x="3937000" y="3263900"/>
          <p14:tracePt t="46977" x="3803650" y="3238500"/>
          <p14:tracePt t="46994" x="3657600" y="3213100"/>
          <p14:tracePt t="47011" x="3536950" y="3206750"/>
          <p14:tracePt t="47027" x="3435350" y="3181350"/>
          <p14:tracePt t="47044" x="3365500" y="3175000"/>
          <p14:tracePt t="47045" x="3321050" y="3155950"/>
          <p14:tracePt t="47061" x="3270250" y="3143250"/>
          <p14:tracePt t="47077" x="3168650" y="3124200"/>
          <p14:tracePt t="47094" x="3041650" y="3086100"/>
          <p14:tracePt t="47110" x="2927350" y="3054350"/>
          <p14:tracePt t="47127" x="2838450" y="3022600"/>
          <p14:tracePt t="47144" x="2774950" y="2997200"/>
          <p14:tracePt t="47161" x="2749550" y="2978150"/>
          <p14:tracePt t="47177" x="2711450" y="2946400"/>
          <p14:tracePt t="47194" x="2686050" y="2933700"/>
          <p14:tracePt t="47211" x="2654300" y="2914650"/>
          <p14:tracePt t="47227" x="2622550" y="2889250"/>
          <p14:tracePt t="47244" x="2584450" y="2876550"/>
          <p14:tracePt t="47261" x="2546350" y="2863850"/>
          <p14:tracePt t="47277" x="2533650" y="2863850"/>
          <p14:tracePt t="47965" x="2540000" y="2882900"/>
          <p14:tracePt t="47973" x="2552700" y="2895600"/>
          <p14:tracePt t="47981" x="2565400" y="2908300"/>
          <p14:tracePt t="47994" x="2571750" y="2921000"/>
          <p14:tracePt t="48011" x="2616200" y="2959100"/>
          <p14:tracePt t="48027" x="2660650" y="3009900"/>
          <p14:tracePt t="48044" x="2730500" y="3073400"/>
          <p14:tracePt t="48045" x="2749550" y="3079750"/>
          <p14:tracePt t="48061" x="2813050" y="3143250"/>
          <p14:tracePt t="48077" x="2851150" y="3181350"/>
          <p14:tracePt t="48094" x="2895600" y="3213100"/>
          <p14:tracePt t="48111" x="2921000" y="3232150"/>
          <p14:tracePt t="48127" x="2940050" y="3251200"/>
          <p14:tracePt t="48144" x="2946400" y="3270250"/>
          <p14:tracePt t="48161" x="2965450" y="3302000"/>
          <p14:tracePt t="48177" x="2984500" y="3333750"/>
          <p14:tracePt t="48194" x="3016250" y="3384550"/>
          <p14:tracePt t="48211" x="3067050" y="3435350"/>
          <p14:tracePt t="48227" x="3098800" y="3473450"/>
          <p14:tracePt t="48244" x="3149600" y="3511550"/>
          <p14:tracePt t="48261" x="3219450" y="3543300"/>
          <p14:tracePt t="48277" x="3257550" y="3556000"/>
          <p14:tracePt t="48294" x="3302000" y="3562350"/>
          <p14:tracePt t="48311" x="3365500" y="3600450"/>
          <p14:tracePt t="48327" x="3441700" y="3657600"/>
          <p14:tracePt t="48344" x="3479800" y="3676650"/>
          <p14:tracePt t="48581" x="3492500" y="3683000"/>
          <p14:tracePt t="48589" x="3498850" y="3683000"/>
          <p14:tracePt t="48597" x="3511550" y="3683000"/>
          <p14:tracePt t="48611" x="3524250" y="3689350"/>
          <p14:tracePt t="48627" x="3581400" y="3708400"/>
          <p14:tracePt t="48644" x="3676650" y="3733800"/>
          <p14:tracePt t="48661" x="3803650" y="3771900"/>
          <p14:tracePt t="48678" x="3829050" y="3778250"/>
          <p14:tracePt t="49365" x="3829050" y="3784600"/>
          <p14:tracePt t="49390" x="3829050" y="3778250"/>
          <p14:tracePt t="49413" x="3829050" y="3771900"/>
          <p14:tracePt t="49485" x="3829050" y="3765550"/>
          <p14:tracePt t="49493" x="3841750" y="3765550"/>
          <p14:tracePt t="49502" x="3854450" y="3765550"/>
          <p14:tracePt t="49511" x="3886200" y="3765550"/>
          <p14:tracePt t="49528" x="3943350" y="3765550"/>
          <p14:tracePt t="49544" x="3981450" y="3765550"/>
          <p14:tracePt t="49561" x="4032250" y="3765550"/>
          <p14:tracePt t="49578" x="4064000" y="3765550"/>
          <p14:tracePt t="49594" x="4095750" y="3765550"/>
          <p14:tracePt t="49611" x="4114800" y="3765550"/>
          <p14:tracePt t="49628" x="4133850" y="3765550"/>
          <p14:tracePt t="49645" x="4171950" y="3765550"/>
          <p14:tracePt t="49661" x="4203700" y="3765550"/>
          <p14:tracePt t="49661" x="4229100" y="3765550"/>
          <p14:tracePt t="49678" x="4286250" y="3765550"/>
          <p14:tracePt t="49694" x="4356100" y="3765550"/>
          <p14:tracePt t="49711" x="4406900" y="3765550"/>
          <p14:tracePt t="49728" x="4495800" y="3771900"/>
          <p14:tracePt t="49744" x="4584700" y="3778250"/>
          <p14:tracePt t="49761" x="4648200" y="3803650"/>
          <p14:tracePt t="49778" x="4679950" y="3803650"/>
          <p14:tracePt t="50350" x="4679950" y="3810000"/>
          <p14:tracePt t="50374" x="4673600" y="3810000"/>
          <p14:tracePt t="50390" x="4667250" y="3810000"/>
          <p14:tracePt t="51414" x="4660900" y="3810000"/>
          <p14:tracePt t="51422" x="4660900" y="3803650"/>
          <p14:tracePt t="51430" x="4660900" y="3797300"/>
          <p14:tracePt t="60984" x="4667250" y="3803650"/>
          <p14:tracePt t="60992" x="4692650" y="3898900"/>
          <p14:tracePt t="61000" x="4711700" y="4032250"/>
          <p14:tracePt t="61014" x="4730750" y="4159250"/>
          <p14:tracePt t="61030" x="4743450" y="4387850"/>
          <p14:tracePt t="61047" x="4743450" y="4610100"/>
          <p14:tracePt t="61064" x="4743450" y="4914900"/>
          <p14:tracePt t="61080" x="4743450" y="4997450"/>
          <p14:tracePt t="61097" x="4743450" y="5029200"/>
          <p14:tracePt t="61114" x="4743450" y="5041900"/>
          <p14:tracePt t="61288" x="4737100" y="5041900"/>
          <p14:tracePt t="61296" x="4724400" y="5041900"/>
          <p14:tracePt t="61512" x="4724400" y="5022850"/>
          <p14:tracePt t="61520" x="4724400" y="5016500"/>
          <p14:tracePt t="61584" x="4737100" y="5016500"/>
          <p14:tracePt t="61592" x="4743450" y="5003800"/>
          <p14:tracePt t="61608" x="4762500" y="4997450"/>
          <p14:tracePt t="61624" x="4768850" y="4991100"/>
          <p14:tracePt t="61632" x="4781550" y="4984750"/>
          <p14:tracePt t="61664" x="4794250" y="4978400"/>
          <p14:tracePt t="61688" x="4800600" y="4972050"/>
          <p14:tracePt t="61712" x="4800600" y="4965700"/>
          <p14:tracePt t="61961" x="4800600" y="4959350"/>
          <p14:tracePt t="61992" x="4806950" y="4946650"/>
          <p14:tracePt t="62352" x="4813300" y="4940300"/>
        </p14:tracePtLst>
      </p14:laserTrace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body" idx="4294967295"/>
          </p:nvPr>
        </p:nvSpPr>
        <p:spPr>
          <a:xfrm>
            <a:off x="1050925" y="981075"/>
            <a:ext cx="7043738" cy="4525963"/>
          </a:xfrm>
        </p:spPr>
        <p:txBody>
          <a:bodyPr/>
          <a:lstStyle/>
          <a:p>
            <a:pPr eaLnBrk="1" hangingPunct="1">
              <a:lnSpc>
                <a:spcPct val="110000"/>
              </a:lnSpc>
            </a:pPr>
            <a:r>
              <a:rPr lang="zh-CN" altLang="en-US" sz="2800" smtClean="0">
                <a:latin typeface="隶书" panose="02010509060101010101" pitchFamily="49" charset="-122"/>
                <a:ea typeface="隶书" panose="02010509060101010101" pitchFamily="49" charset="-122"/>
              </a:rPr>
              <a:t>谱线呈现法</a:t>
            </a:r>
          </a:p>
          <a:p>
            <a:pPr eaLnBrk="1" hangingPunct="1">
              <a:lnSpc>
                <a:spcPct val="110000"/>
              </a:lnSpc>
              <a:buFont typeface="Wingdings" panose="05000000000000000000" pitchFamily="2" charset="2"/>
              <a:buNone/>
            </a:pPr>
            <a:r>
              <a:rPr lang="zh-CN" altLang="en-US" sz="2800" smtClean="0">
                <a:latin typeface="隶书" panose="02010509060101010101" pitchFamily="49" charset="-122"/>
                <a:ea typeface="隶书" panose="02010509060101010101" pitchFamily="49" charset="-122"/>
              </a:rPr>
              <a:t>  </a:t>
            </a:r>
            <a:r>
              <a:rPr lang="zh-CN" altLang="en-US" smtClean="0">
                <a:solidFill>
                  <a:srgbClr val="000000"/>
                </a:solidFill>
                <a:latin typeface="隶书" panose="02010509060101010101" pitchFamily="49" charset="-122"/>
                <a:ea typeface="隶书" panose="02010509060101010101" pitchFamily="49" charset="-122"/>
              </a:rPr>
              <a:t>元素含量低时，仅出现少数灵敏线，随元素含量增加，谱线随之出现。可编成一张谱线出现与含量关系表（见下页），依此估计试样中该元素的大致含量。</a:t>
            </a:r>
          </a:p>
          <a:p>
            <a:pPr eaLnBrk="1" fontAlgn="t" hangingPunct="1">
              <a:lnSpc>
                <a:spcPct val="110000"/>
              </a:lnSpc>
            </a:pPr>
            <a:r>
              <a:rPr lang="zh-CN" altLang="en-US" sz="2800" smtClean="0">
                <a:latin typeface="隶书" panose="02010509060101010101" pitchFamily="49" charset="-122"/>
                <a:ea typeface="隶书" panose="02010509060101010101" pitchFamily="49" charset="-122"/>
              </a:rPr>
              <a:t>均称线对法</a:t>
            </a:r>
          </a:p>
          <a:p>
            <a:pPr eaLnBrk="1" fontAlgn="t" hangingPunct="1">
              <a:lnSpc>
                <a:spcPct val="110000"/>
              </a:lnSpc>
              <a:buFont typeface="Wingdings" panose="05000000000000000000" pitchFamily="2" charset="2"/>
              <a:buNone/>
            </a:pPr>
            <a:r>
              <a:rPr lang="zh-CN" altLang="en-US" sz="2800" smtClean="0">
                <a:latin typeface="隶书" panose="02010509060101010101" pitchFamily="49" charset="-122"/>
                <a:ea typeface="隶书" panose="02010509060101010101" pitchFamily="49" charset="-122"/>
              </a:rPr>
              <a:t>  </a:t>
            </a:r>
            <a:r>
              <a:rPr lang="zh-CN" altLang="en-US" smtClean="0">
                <a:solidFill>
                  <a:srgbClr val="000000"/>
                </a:solidFill>
                <a:latin typeface="隶书" panose="02010509060101010101" pitchFamily="49" charset="-122"/>
                <a:ea typeface="隶书" panose="02010509060101010101" pitchFamily="49" charset="-122"/>
              </a:rPr>
              <a:t>测定大量基体中的少量杂质</a:t>
            </a:r>
            <a:endParaRPr lang="en-US" altLang="zh-CN" smtClean="0">
              <a:solidFill>
                <a:srgbClr val="000000"/>
              </a:solidFill>
              <a:latin typeface="隶书" panose="02010509060101010101" pitchFamily="49" charset="-122"/>
              <a:ea typeface="隶书" panose="02010509060101010101" pitchFamily="49" charset="-122"/>
            </a:endParaRPr>
          </a:p>
          <a:p>
            <a:pPr eaLnBrk="1" fontAlgn="t" hangingPunct="1">
              <a:lnSpc>
                <a:spcPct val="110000"/>
              </a:lnSpc>
              <a:buFont typeface="Wingdings" panose="05000000000000000000" pitchFamily="2" charset="2"/>
              <a:buNone/>
            </a:pPr>
            <a:r>
              <a:rPr lang="zh-CN" altLang="en-US" smtClean="0">
                <a:solidFill>
                  <a:srgbClr val="000000"/>
                </a:solidFill>
                <a:latin typeface="隶书" panose="02010509060101010101" pitchFamily="49" charset="-122"/>
                <a:ea typeface="隶书" panose="02010509060101010101" pitchFamily="49" charset="-122"/>
              </a:rPr>
              <a:t>  经验法：被测杂质谱线与基体（</a:t>
            </a:r>
            <a:r>
              <a:rPr lang="en-US" altLang="zh-CN" smtClean="0">
                <a:solidFill>
                  <a:srgbClr val="000000"/>
                </a:solidFill>
                <a:latin typeface="隶书" panose="02010509060101010101" pitchFamily="49" charset="-122"/>
                <a:ea typeface="隶书" panose="02010509060101010101" pitchFamily="49" charset="-122"/>
              </a:rPr>
              <a:t>Fe</a:t>
            </a:r>
            <a:r>
              <a:rPr lang="zh-CN" altLang="en-US" smtClean="0">
                <a:solidFill>
                  <a:srgbClr val="000000"/>
                </a:solidFill>
                <a:latin typeface="隶书" panose="02010509060101010101" pitchFamily="49" charset="-122"/>
                <a:ea typeface="隶书" panose="02010509060101010101" pitchFamily="49" charset="-122"/>
              </a:rPr>
              <a:t>）某谱线强度相当，含量为某值</a:t>
            </a:r>
          </a:p>
          <a:p>
            <a:pPr eaLnBrk="1" hangingPunct="1">
              <a:lnSpc>
                <a:spcPct val="110000"/>
              </a:lnSpc>
              <a:buFont typeface="Wingdings" panose="05000000000000000000" pitchFamily="2" charset="2"/>
              <a:buNone/>
            </a:pPr>
            <a:endParaRPr lang="zh-CN" altLang="en-US" sz="2800" smtClean="0">
              <a:solidFill>
                <a:srgbClr val="000000"/>
              </a:solidFill>
              <a:latin typeface="隶书" panose="02010509060101010101" pitchFamily="49" charset="-122"/>
              <a:ea typeface="隶书" panose="02010509060101010101" pitchFamily="49" charset="-122"/>
            </a:endParaRPr>
          </a:p>
          <a:p>
            <a:pPr eaLnBrk="1" hangingPunct="1">
              <a:lnSpc>
                <a:spcPct val="110000"/>
              </a:lnSpc>
              <a:buFont typeface="Wingdings" panose="05000000000000000000" pitchFamily="2" charset="2"/>
              <a:buNone/>
            </a:pPr>
            <a:endParaRPr lang="en-US" altLang="zh-CN" sz="2800" smtClean="0">
              <a:latin typeface="宋体" panose="02010600030101010101" pitchFamily="2" charset="-122"/>
            </a:endParaRPr>
          </a:p>
        </p:txBody>
      </p:sp>
    </p:spTree>
  </p:cSld>
  <p:clrMapOvr>
    <a:masterClrMapping/>
  </p:clrMapOvr>
  <p:transition advTm="79065">
    <p:blinds/>
  </p:transition>
  <p:timing>
    <p:tnLst>
      <p:par>
        <p:cTn id="1" dur="indefinite" restart="never" nodeType="tmRoot"/>
      </p:par>
    </p:tnLst>
  </p:timing>
  <p:extLst mod="1">
    <p:ext uri="{3A86A75C-4F4B-4683-9AE1-C65F6400EC91}">
      <p14:laserTraceLst xmlns:p14="http://schemas.microsoft.com/office/powerpoint/2010/main">
        <p14:tracePtLst>
          <p14:tracePt t="367" x="4883150" y="4889500"/>
          <p14:tracePt t="383" x="4895850" y="4857750"/>
          <p14:tracePt t="391" x="4914900" y="4819650"/>
          <p14:tracePt t="400" x="4940300" y="4762500"/>
          <p14:tracePt t="417" x="4959350" y="4673600"/>
          <p14:tracePt t="434" x="5003800" y="4502150"/>
          <p14:tracePt t="450" x="5041900" y="4330700"/>
          <p14:tracePt t="467" x="5067300" y="4095750"/>
          <p14:tracePt t="484" x="5086350" y="3835400"/>
          <p14:tracePt t="500" x="5086350" y="3613150"/>
          <p14:tracePt t="517" x="5086350" y="3416300"/>
          <p14:tracePt t="533" x="5111750" y="3314700"/>
          <p14:tracePt t="550" x="5124450" y="3244850"/>
          <p14:tracePt t="550" x="5130800" y="3225800"/>
          <p14:tracePt t="567" x="5168900" y="3206750"/>
          <p14:tracePt t="583" x="5219700" y="3206750"/>
          <p14:tracePt t="839" x="5219700" y="3194050"/>
          <p14:tracePt t="847" x="5207000" y="3181350"/>
          <p14:tracePt t="855" x="5187950" y="3149600"/>
          <p14:tracePt t="867" x="5162550" y="3124200"/>
          <p14:tracePt t="884" x="5118100" y="3092450"/>
          <p14:tracePt t="901" x="5048250" y="3054350"/>
          <p14:tracePt t="917" x="4953000" y="3022600"/>
          <p14:tracePt t="934" x="4870450" y="3009900"/>
          <p14:tracePt t="934" x="4838700" y="3003550"/>
          <p14:tracePt t="951" x="4762500" y="2990850"/>
          <p14:tracePt t="967" x="4718050" y="2984500"/>
          <p14:tracePt t="984" x="4673600" y="2971800"/>
          <p14:tracePt t="1000" x="4667250" y="2965450"/>
          <p14:tracePt t="1039" x="4673600" y="2959100"/>
          <p14:tracePt t="1199" x="4584700" y="2959100"/>
          <p14:tracePt t="1207" x="4438650" y="2959100"/>
          <p14:tracePt t="1217" x="4260850" y="2959100"/>
          <p14:tracePt t="1234" x="3879850" y="2901950"/>
          <p14:tracePt t="1250" x="3657600" y="2844800"/>
          <p14:tracePt t="1267" x="3479800" y="2794000"/>
          <p14:tracePt t="1284" x="3352800" y="2749550"/>
          <p14:tracePt t="1300" x="3282950" y="2711450"/>
          <p14:tracePt t="1317" x="3206750" y="2673350"/>
          <p14:tracePt t="1334" x="3130550" y="2628900"/>
          <p14:tracePt t="1351" x="2965450" y="2546350"/>
          <p14:tracePt t="1367" x="2844800" y="2470150"/>
          <p14:tracePt t="1384" x="2717800" y="2400300"/>
          <p14:tracePt t="1401" x="2641600" y="2349500"/>
          <p14:tracePt t="1418" x="2533650" y="2279650"/>
          <p14:tracePt t="1434" x="2463800" y="2228850"/>
          <p14:tracePt t="1450" x="2374900" y="2165350"/>
          <p14:tracePt t="1467" x="2311400" y="2101850"/>
          <p14:tracePt t="1484" x="2216150" y="2025650"/>
          <p14:tracePt t="1500" x="2120900" y="1924050"/>
          <p14:tracePt t="1517" x="2025650" y="1828800"/>
          <p14:tracePt t="1534" x="1943100" y="1733550"/>
          <p14:tracePt t="1551" x="1758950" y="1574800"/>
          <p14:tracePt t="1567" x="1631950" y="1517650"/>
          <p14:tracePt t="1583" x="1549400" y="1479550"/>
          <p14:tracePt t="1600" x="1517650" y="1454150"/>
          <p14:tracePt t="1617" x="1485900" y="1428750"/>
          <p14:tracePt t="1634" x="1485900" y="1409700"/>
          <p14:tracePt t="1650" x="1485900" y="1397000"/>
          <p14:tracePt t="1667" x="1479550" y="1384300"/>
          <p14:tracePt t="1684" x="1473200" y="1377950"/>
          <p14:tracePt t="1775" x="1479550" y="1371600"/>
          <p14:tracePt t="1789" x="1492250" y="1365250"/>
          <p14:tracePt t="1801" x="1530350" y="1358900"/>
          <p14:tracePt t="1817" x="1587500" y="1358900"/>
          <p14:tracePt t="1834" x="1644650" y="1352550"/>
          <p14:tracePt t="1851" x="1682750" y="1352550"/>
          <p14:tracePt t="1867" x="1739900" y="1352550"/>
          <p14:tracePt t="1884" x="1784350" y="1352550"/>
          <p14:tracePt t="1900" x="1828800" y="1352550"/>
          <p14:tracePt t="1917" x="1854200" y="1352550"/>
          <p14:tracePt t="1934" x="1873250" y="1352550"/>
          <p14:tracePt t="1935" x="1879600" y="1352550"/>
          <p14:tracePt t="1951" x="1892300" y="1352550"/>
          <p14:tracePt t="1967" x="1917700" y="1365250"/>
          <p14:tracePt t="1984" x="1930400" y="1377950"/>
          <p14:tracePt t="2001" x="1936750" y="1377950"/>
          <p14:tracePt t="2017" x="1949450" y="1377950"/>
          <p14:tracePt t="2034" x="1968500" y="1377950"/>
          <p14:tracePt t="2051" x="1987550" y="1377950"/>
          <p14:tracePt t="2067" x="2012950" y="1377950"/>
          <p14:tracePt t="2084" x="2025650" y="1384300"/>
          <p14:tracePt t="2101" x="2044700" y="1384300"/>
          <p14:tracePt t="2117" x="2070100" y="1384300"/>
          <p14:tracePt t="2134" x="2101850" y="1384300"/>
          <p14:tracePt t="2151" x="2171700" y="1384300"/>
          <p14:tracePt t="2167" x="2228850" y="1409700"/>
          <p14:tracePt t="2184" x="2279650" y="1422400"/>
          <p14:tracePt t="2201" x="2330450" y="1441450"/>
          <p14:tracePt t="2217" x="2362200" y="1447800"/>
          <p14:tracePt t="2234" x="2419350" y="1460500"/>
          <p14:tracePt t="2251" x="2489200" y="1460500"/>
          <p14:tracePt t="2267" x="2552700" y="1460500"/>
          <p14:tracePt t="2284" x="2616200" y="1460500"/>
          <p14:tracePt t="2301" x="2667000" y="1441450"/>
          <p14:tracePt t="2317" x="2698750" y="1435100"/>
          <p14:tracePt t="2334" x="2736850" y="1435100"/>
          <p14:tracePt t="2351" x="2800350" y="1435100"/>
          <p14:tracePt t="2367" x="2870200" y="1441450"/>
          <p14:tracePt t="2384" x="2940050" y="1460500"/>
          <p14:tracePt t="2401" x="3022600" y="1485900"/>
          <p14:tracePt t="2417" x="3105150" y="1492250"/>
          <p14:tracePt t="2434" x="3194050" y="1492250"/>
          <p14:tracePt t="2451" x="3251200" y="1485900"/>
          <p14:tracePt t="2467" x="3295650" y="1466850"/>
          <p14:tracePt t="2484" x="3308350" y="1466850"/>
          <p14:tracePt t="2501" x="3314700" y="1460500"/>
          <p14:tracePt t="2887" x="3308350" y="1466850"/>
          <p14:tracePt t="2911" x="3302000" y="1466850"/>
          <p14:tracePt t="2919" x="3295650" y="1466850"/>
          <p14:tracePt t="2935" x="3295650" y="1473200"/>
          <p14:tracePt t="3135" x="3289300" y="1473200"/>
          <p14:tracePt t="3199" x="3276600" y="1473200"/>
          <p14:tracePt t="3279" x="3270250" y="1473200"/>
          <p14:tracePt t="3303" x="3263900" y="1479550"/>
          <p14:tracePt t="3343" x="3257550" y="1479550"/>
          <p14:tracePt t="3664" x="3251200" y="1479550"/>
          <p14:tracePt t="3743" x="3244850" y="1479550"/>
          <p14:tracePt t="3775" x="3238500" y="1479550"/>
          <p14:tracePt t="3791" x="3232150" y="1479550"/>
          <p14:tracePt t="3823" x="3225800" y="1479550"/>
          <p14:tracePt t="3847" x="3219450" y="1479550"/>
          <p14:tracePt t="4159" x="3213100" y="1473200"/>
          <p14:tracePt t="4264" x="3206750" y="1473200"/>
          <p14:tracePt t="4312" x="3200400" y="1473200"/>
          <p14:tracePt t="5944" x="3194050" y="1473200"/>
          <p14:tracePt t="5952" x="3181350" y="1473200"/>
          <p14:tracePt t="5968" x="3175000" y="1473200"/>
          <p14:tracePt t="5976" x="3162300" y="1473200"/>
          <p14:tracePt t="5984" x="3155950" y="1473200"/>
          <p14:tracePt t="6001" x="3136900" y="1473200"/>
          <p14:tracePt t="6018" x="3098800" y="1479550"/>
          <p14:tracePt t="6035" x="3079750" y="1485900"/>
          <p14:tracePt t="6052" x="3022600" y="1536700"/>
          <p14:tracePt t="6068" x="2952750" y="1612900"/>
          <p14:tracePt t="6085" x="2908300" y="1701800"/>
          <p14:tracePt t="6101" x="2838450" y="1797050"/>
          <p14:tracePt t="6118" x="2787650" y="1873250"/>
          <p14:tracePt t="6135" x="2736850" y="1943100"/>
          <p14:tracePt t="6152" x="2686050" y="2006600"/>
          <p14:tracePt t="6168" x="2673350" y="2019300"/>
          <p14:tracePt t="6185" x="2654300" y="2032000"/>
          <p14:tracePt t="6202" x="2628900" y="2044700"/>
          <p14:tracePt t="6218" x="2578100" y="2076450"/>
          <p14:tracePt t="6235" x="2514600" y="2108200"/>
          <p14:tracePt t="6252" x="2425700" y="2146300"/>
          <p14:tracePt t="6268" x="2305050" y="2152650"/>
          <p14:tracePt t="6285" x="2190750" y="2178050"/>
          <p14:tracePt t="6302" x="2101850" y="2178050"/>
          <p14:tracePt t="6318" x="2038350" y="2178050"/>
          <p14:tracePt t="6335" x="1987550" y="2178050"/>
          <p14:tracePt t="6352" x="1949450" y="2178050"/>
          <p14:tracePt t="6369" x="1924050" y="2159000"/>
          <p14:tracePt t="6385" x="1917700" y="2127250"/>
          <p14:tracePt t="6402" x="1905000" y="2114550"/>
          <p14:tracePt t="6418" x="1892300" y="2089150"/>
          <p14:tracePt t="6435" x="1879600" y="2089150"/>
          <p14:tracePt t="6452" x="1873250" y="2089150"/>
          <p14:tracePt t="6468" x="1866900" y="2089150"/>
          <p14:tracePt t="6485" x="1847850" y="2089150"/>
          <p14:tracePt t="6502" x="1828800" y="2089150"/>
          <p14:tracePt t="6518" x="1822450" y="2089150"/>
          <p14:tracePt t="6535" x="1809750" y="2089150"/>
          <p14:tracePt t="6536" x="1803400" y="2089150"/>
          <p14:tracePt t="6552" x="1771650" y="2057400"/>
          <p14:tracePt t="6568" x="1758950" y="2012950"/>
          <p14:tracePt t="6585" x="1752600" y="1987550"/>
          <p14:tracePt t="6602" x="1746250" y="1968500"/>
          <p14:tracePt t="6696" x="1746250" y="1974850"/>
          <p14:tracePt t="6720" x="1758950" y="1981200"/>
          <p14:tracePt t="6728" x="1765300" y="1987550"/>
          <p14:tracePt t="6752" x="1771650" y="1993900"/>
          <p14:tracePt t="6760" x="1778000" y="2000250"/>
          <p14:tracePt t="6768" x="1784350" y="2000250"/>
          <p14:tracePt t="6785" x="1790700" y="2000250"/>
          <p14:tracePt t="6801" x="1816100" y="2000250"/>
          <p14:tracePt t="6818" x="1835150" y="1993900"/>
          <p14:tracePt t="6835" x="1835150" y="1987550"/>
          <p14:tracePt t="6851" x="1847850" y="1981200"/>
          <p14:tracePt t="6984" x="1847850" y="1974850"/>
          <p14:tracePt t="7144" x="1854200" y="1968500"/>
          <p14:tracePt t="7168" x="1860550" y="1968500"/>
          <p14:tracePt t="7176" x="1873250" y="1968500"/>
          <p14:tracePt t="7185" x="1885950" y="1968500"/>
          <p14:tracePt t="7202" x="1930400" y="1968500"/>
          <p14:tracePt t="7218" x="1955800" y="1968500"/>
          <p14:tracePt t="7235" x="1974850" y="1968500"/>
          <p14:tracePt t="7252" x="1981200" y="1962150"/>
          <p14:tracePt t="7268" x="2000250" y="1949450"/>
          <p14:tracePt t="7285" x="2012950" y="1930400"/>
          <p14:tracePt t="7302" x="2025650" y="1905000"/>
          <p14:tracePt t="7318" x="2032000" y="1879600"/>
          <p14:tracePt t="7335" x="2032000" y="1860550"/>
          <p14:tracePt t="7352" x="2032000" y="1828800"/>
          <p14:tracePt t="7368" x="2032000" y="1822450"/>
          <p14:tracePt t="7385" x="2032000" y="1816100"/>
          <p14:tracePt t="7464" x="2025650" y="1816100"/>
          <p14:tracePt t="7472" x="2025650" y="1828800"/>
          <p14:tracePt t="7485" x="2051050" y="1854200"/>
          <p14:tracePt t="7502" x="2108200" y="1873250"/>
          <p14:tracePt t="7519" x="2197100" y="1892300"/>
          <p14:tracePt t="7535" x="2254250" y="1898650"/>
          <p14:tracePt t="7552" x="2305050" y="1898650"/>
          <p14:tracePt t="7569" x="2324100" y="1892300"/>
          <p14:tracePt t="7585" x="2336800" y="1885950"/>
          <p14:tracePt t="7602" x="2349500" y="1885950"/>
          <p14:tracePt t="7618" x="2355850" y="1885950"/>
          <p14:tracePt t="7840" x="2362200" y="1885950"/>
          <p14:tracePt t="7848" x="2368550" y="1885950"/>
          <p14:tracePt t="7856" x="2374900" y="1885950"/>
          <p14:tracePt t="7872" x="2381250" y="1885950"/>
          <p14:tracePt t="7885" x="2400300" y="1885950"/>
          <p14:tracePt t="7902" x="2425700" y="1885950"/>
          <p14:tracePt t="7919" x="2444750" y="1879600"/>
          <p14:tracePt t="7935" x="2482850" y="1860550"/>
          <p14:tracePt t="7952" x="2520950" y="1841500"/>
          <p14:tracePt t="7952" x="2533650" y="1828800"/>
          <p14:tracePt t="7968" x="2540000" y="1822450"/>
          <p14:tracePt t="7985" x="2546350" y="1822450"/>
          <p14:tracePt t="8002" x="2552700" y="1822450"/>
          <p14:tracePt t="8024" x="2559050" y="1822450"/>
          <p14:tracePt t="8035" x="2565400" y="1822450"/>
          <p14:tracePt t="8052" x="2578100" y="1822450"/>
          <p14:tracePt t="8069" x="2603500" y="1822450"/>
          <p14:tracePt t="8085" x="2628900" y="1822450"/>
          <p14:tracePt t="8102" x="2673350" y="1822450"/>
          <p14:tracePt t="8119" x="2724150" y="1816100"/>
          <p14:tracePt t="8135" x="2749550" y="1797050"/>
          <p14:tracePt t="8152" x="2806700" y="1778000"/>
          <p14:tracePt t="8169" x="2813050" y="1771650"/>
          <p14:tracePt t="8185" x="2825750" y="1771650"/>
          <p14:tracePt t="8216" x="2832100" y="1771650"/>
          <p14:tracePt t="8224" x="2838450" y="1771650"/>
          <p14:tracePt t="8537" x="2844800" y="1771650"/>
          <p14:tracePt t="8553" x="2857500" y="1778000"/>
          <p14:tracePt t="8569" x="2863850" y="1778000"/>
          <p14:tracePt t="8576" x="2876550" y="1778000"/>
          <p14:tracePt t="8656" x="2882900" y="1784350"/>
          <p14:tracePt t="8664" x="2889250" y="1790700"/>
          <p14:tracePt t="8673" x="2889250" y="1797050"/>
          <p14:tracePt t="8696" x="2901950" y="1803400"/>
          <p14:tracePt t="8712" x="2908300" y="1809750"/>
          <p14:tracePt t="8721" x="2914650" y="1822450"/>
          <p14:tracePt t="8735" x="2921000" y="1822450"/>
          <p14:tracePt t="8752" x="2965450" y="1860550"/>
          <p14:tracePt t="8769" x="2990850" y="1873250"/>
          <p14:tracePt t="8786" x="3022600" y="1905000"/>
          <p14:tracePt t="8802" x="3048000" y="1936750"/>
          <p14:tracePt t="8819" x="3060700" y="1949450"/>
          <p14:tracePt t="8835" x="3086100" y="1974850"/>
          <p14:tracePt t="8852" x="3111500" y="1993900"/>
          <p14:tracePt t="8869" x="3124200" y="1993900"/>
          <p14:tracePt t="8886" x="3136900" y="2000250"/>
          <p14:tracePt t="8902" x="3149600" y="2012950"/>
          <p14:tracePt t="8919" x="3162300" y="2038350"/>
          <p14:tracePt t="8936" x="3181350" y="2070100"/>
          <p14:tracePt t="8936" x="3181350" y="2076450"/>
          <p14:tracePt t="9105" x="3181350" y="2057400"/>
          <p14:tracePt t="9113" x="3181350" y="2051050"/>
          <p14:tracePt t="9121" x="3181350" y="2044700"/>
          <p14:tracePt t="9136" x="3181350" y="2038350"/>
          <p14:tracePt t="9152" x="3244850" y="2025650"/>
          <p14:tracePt t="9169" x="3346450" y="2025650"/>
          <p14:tracePt t="9186" x="3435350" y="2025650"/>
          <p14:tracePt t="9202" x="3479800" y="2025650"/>
          <p14:tracePt t="9219" x="3511550" y="2032000"/>
          <p14:tracePt t="9236" x="3549650" y="2057400"/>
          <p14:tracePt t="9252" x="3587750" y="2089150"/>
          <p14:tracePt t="9269" x="3651250" y="2120900"/>
          <p14:tracePt t="9286" x="3733800" y="2159000"/>
          <p14:tracePt t="9302" x="3848100" y="2178050"/>
          <p14:tracePt t="9319" x="4032250" y="2203450"/>
          <p14:tracePt t="9336" x="4216400" y="2203450"/>
          <p14:tracePt t="9352" x="4464050" y="2203450"/>
          <p14:tracePt t="9375" x="4572000" y="2203450"/>
          <p14:tracePt t="9386" x="4686300" y="2197100"/>
          <p14:tracePt t="9402" x="4787900" y="2184400"/>
          <p14:tracePt t="9419" x="4883150" y="2178050"/>
          <p14:tracePt t="9435" x="4997450" y="2178050"/>
          <p14:tracePt t="9452" x="5054600" y="2165350"/>
          <p14:tracePt t="9469" x="5105400" y="2159000"/>
          <p14:tracePt t="9485" x="5137150" y="2146300"/>
          <p14:tracePt t="9502" x="5156200" y="2146300"/>
          <p14:tracePt t="9519" x="5162550" y="2139950"/>
          <p14:tracePt t="9553" x="5168900" y="2133600"/>
          <p14:tracePt t="9561" x="5175250" y="2127250"/>
          <p14:tracePt t="9569" x="5181600" y="2120900"/>
          <p14:tracePt t="9586" x="5213350" y="2120900"/>
          <p14:tracePt t="9602" x="5238750" y="2120900"/>
          <p14:tracePt t="9619" x="5251450" y="2114550"/>
          <p14:tracePt t="9636" x="5257800" y="2114550"/>
          <p14:tracePt t="9652" x="5257800" y="2108200"/>
          <p14:tracePt t="9697" x="5257800" y="2101850"/>
          <p14:tracePt t="9705" x="5257800" y="2089150"/>
          <p14:tracePt t="9713" x="5257800" y="2063750"/>
          <p14:tracePt t="9721" x="5257800" y="2051050"/>
          <p14:tracePt t="9736" x="5257800" y="2025650"/>
          <p14:tracePt t="9753" x="5257800" y="1993900"/>
          <p14:tracePt t="9769" x="5257800" y="1981200"/>
          <p14:tracePt t="9857" x="5257800" y="1968500"/>
          <p14:tracePt t="9897" x="5257800" y="1955800"/>
          <p14:tracePt t="9929" x="5257800" y="1949450"/>
          <p14:tracePt t="9937" x="5264150" y="1949450"/>
          <p14:tracePt t="9985" x="5270500" y="1949450"/>
          <p14:tracePt t="9993" x="5283200" y="1949450"/>
          <p14:tracePt t="10003" x="5289550" y="1949450"/>
          <p14:tracePt t="10019" x="5314950" y="1949450"/>
          <p14:tracePt t="10036" x="5321300" y="1949450"/>
          <p14:tracePt t="10052" x="5340350" y="1955800"/>
          <p14:tracePt t="10069" x="5359400" y="1962150"/>
          <p14:tracePt t="10086" x="5378450" y="1987550"/>
          <p14:tracePt t="10102" x="5397500" y="1993900"/>
          <p14:tracePt t="10119" x="5397500" y="2000250"/>
          <p14:tracePt t="10136" x="5403850" y="2000250"/>
          <p14:tracePt t="10169" x="5410200" y="2000250"/>
          <p14:tracePt t="10193" x="5422900" y="2000250"/>
          <p14:tracePt t="10217" x="5435600" y="2000250"/>
          <p14:tracePt t="10225" x="5441950" y="2000250"/>
          <p14:tracePt t="10241" x="5448300" y="2000250"/>
          <p14:tracePt t="10253" x="5454650" y="2000250"/>
          <p14:tracePt t="10269" x="5461000" y="2000250"/>
          <p14:tracePt t="10286" x="5467350" y="2000250"/>
          <p14:tracePt t="10303" x="5480050" y="2000250"/>
          <p14:tracePt t="10319" x="5499100" y="2000250"/>
          <p14:tracePt t="10336" x="5518150" y="1993900"/>
          <p14:tracePt t="10353" x="5524500" y="1987550"/>
          <p14:tracePt t="10369" x="5543550" y="1981200"/>
          <p14:tracePt t="10386" x="5549900" y="1968500"/>
          <p14:tracePt t="10402" x="5568950" y="1955800"/>
          <p14:tracePt t="10419" x="5575300" y="1930400"/>
          <p14:tracePt t="10436" x="5575300" y="1905000"/>
          <p14:tracePt t="10453" x="5575300" y="1866900"/>
          <p14:tracePt t="10469" x="5575300" y="1860550"/>
          <p14:tracePt t="10486" x="5562600" y="1835150"/>
          <p14:tracePt t="10503" x="5543550" y="1816100"/>
          <p14:tracePt t="10519" x="5511800" y="1803400"/>
          <p14:tracePt t="10536" x="5480050" y="1790700"/>
          <p14:tracePt t="10552" x="5454650" y="1784350"/>
          <p14:tracePt t="10553" x="5435600" y="1778000"/>
          <p14:tracePt t="10569" x="5422900" y="1771650"/>
          <p14:tracePt t="10586" x="5403850" y="1758950"/>
          <p14:tracePt t="10602" x="5384800" y="1752600"/>
          <p14:tracePt t="10619" x="5372100" y="1752600"/>
          <p14:tracePt t="10657" x="5359400" y="1752600"/>
          <p14:tracePt t="10665" x="5353050" y="1752600"/>
          <p14:tracePt t="10673" x="5340350" y="1752600"/>
          <p14:tracePt t="10686" x="5327650" y="1758950"/>
          <p14:tracePt t="10703" x="5295900" y="1797050"/>
          <p14:tracePt t="10719" x="5276850" y="1828800"/>
          <p14:tracePt t="10736" x="5264150" y="1860550"/>
          <p14:tracePt t="10753" x="5251450" y="1873250"/>
          <p14:tracePt t="10753" x="5251450" y="1879600"/>
          <p14:tracePt t="10770" x="5245100" y="1892300"/>
          <p14:tracePt t="12049" x="5245100" y="1898650"/>
          <p14:tracePt t="12065" x="5276850" y="1905000"/>
          <p14:tracePt t="12073" x="5353050" y="1917700"/>
          <p14:tracePt t="12086" x="5429250" y="1930400"/>
          <p14:tracePt t="12103" x="5607050" y="1949450"/>
          <p14:tracePt t="12120" x="5784850" y="1974850"/>
          <p14:tracePt t="12136" x="5981700" y="2006600"/>
          <p14:tracePt t="12137" x="6057900" y="2019300"/>
          <p14:tracePt t="12153" x="6210300" y="2038350"/>
          <p14:tracePt t="12170" x="6311900" y="2044700"/>
          <p14:tracePt t="12186" x="6388100" y="2044700"/>
          <p14:tracePt t="12203" x="6477000" y="2044700"/>
          <p14:tracePt t="12220" x="6565900" y="2044700"/>
          <p14:tracePt t="12236" x="6654800" y="2019300"/>
          <p14:tracePt t="12253" x="6705600" y="2019300"/>
          <p14:tracePt t="12270" x="6737350" y="2006600"/>
          <p14:tracePt t="12286" x="6756400" y="2006600"/>
          <p14:tracePt t="12554" x="6762750" y="2000250"/>
          <p14:tracePt t="12561" x="6775450" y="2000250"/>
          <p14:tracePt t="12570" x="6807200" y="2000250"/>
          <p14:tracePt t="12586" x="6864350" y="2000250"/>
          <p14:tracePt t="12603" x="6934200" y="2000250"/>
          <p14:tracePt t="12620" x="6997700" y="2000250"/>
          <p14:tracePt t="12636" x="7061200" y="2000250"/>
          <p14:tracePt t="12653" x="7124700" y="2000250"/>
          <p14:tracePt t="12670" x="7213600" y="2000250"/>
          <p14:tracePt t="12686" x="7302500" y="2006600"/>
          <p14:tracePt t="12703" x="7372350" y="2012950"/>
          <p14:tracePt t="12720" x="7442200" y="2032000"/>
          <p14:tracePt t="12736" x="7493000" y="2032000"/>
          <p14:tracePt t="12754" x="7512050" y="2032000"/>
          <p14:tracePt t="12817" x="7505700" y="2032000"/>
          <p14:tracePt t="12826" x="7454900" y="2032000"/>
          <p14:tracePt t="12836" x="7378700" y="2044700"/>
          <p14:tracePt t="12853" x="7194550" y="2070100"/>
          <p14:tracePt t="12870" x="6870700" y="2101850"/>
          <p14:tracePt t="12886" x="6311900" y="2203450"/>
          <p14:tracePt t="12903" x="5632450" y="2286000"/>
          <p14:tracePt t="12920" x="4946650" y="2286000"/>
          <p14:tracePt t="12937" x="4457700" y="2305050"/>
          <p14:tracePt t="12954" x="4127500" y="2355850"/>
          <p14:tracePt t="12970" x="3994150" y="2374900"/>
          <p14:tracePt t="12986" x="3892550" y="2387600"/>
          <p14:tracePt t="13003" x="3816350" y="2393950"/>
          <p14:tracePt t="13020" x="3714750" y="2413000"/>
          <p14:tracePt t="13037" x="3581400" y="2419350"/>
          <p14:tracePt t="13053" x="3422650" y="2419350"/>
          <p14:tracePt t="13070" x="3238500" y="2419350"/>
          <p14:tracePt t="13086" x="3041650" y="2419350"/>
          <p14:tracePt t="13103" x="2838450" y="2419350"/>
          <p14:tracePt t="13120" x="2647950" y="2419350"/>
          <p14:tracePt t="13136" x="2482850" y="2419350"/>
          <p14:tracePt t="13153" x="2247900" y="2419350"/>
          <p14:tracePt t="13170" x="2114550" y="2419350"/>
          <p14:tracePt t="13186" x="2006600" y="2419350"/>
          <p14:tracePt t="13203" x="1949450" y="2419350"/>
          <p14:tracePt t="13220" x="1911350" y="2419350"/>
          <p14:tracePt t="13237" x="1885950" y="2419350"/>
          <p14:tracePt t="13253" x="1860550" y="2419350"/>
          <p14:tracePt t="13270" x="1847850" y="2419350"/>
          <p14:tracePt t="13287" x="1828800" y="2413000"/>
          <p14:tracePt t="13303" x="1809750" y="2406650"/>
          <p14:tracePt t="13320" x="1803400" y="2406650"/>
          <p14:tracePt t="13930" x="1809750" y="2406650"/>
          <p14:tracePt t="13938" x="1841500" y="2406650"/>
          <p14:tracePt t="13946" x="1873250" y="2406650"/>
          <p14:tracePt t="13954" x="1911350" y="2406650"/>
          <p14:tracePt t="13970" x="2019300" y="2406650"/>
          <p14:tracePt t="13987" x="2108200" y="2406650"/>
          <p14:tracePt t="14003" x="2247900" y="2406650"/>
          <p14:tracePt t="14020" x="2336800" y="2406650"/>
          <p14:tracePt t="14037" x="2387600" y="2393950"/>
          <p14:tracePt t="14053" x="2432050" y="2387600"/>
          <p14:tracePt t="14070" x="2451100" y="2381250"/>
          <p14:tracePt t="14087" x="2457450" y="2374900"/>
          <p14:tracePt t="14104" x="2482850" y="2362200"/>
          <p14:tracePt t="14120" x="2501900" y="2362200"/>
          <p14:tracePt t="14137" x="2508250" y="2349500"/>
          <p14:tracePt t="14153" x="2527300" y="2343150"/>
          <p14:tracePt t="14218" x="2533650" y="2343150"/>
          <p14:tracePt t="14242" x="2533650" y="2336800"/>
          <p14:tracePt t="14362" x="2546350" y="2336800"/>
          <p14:tracePt t="14370" x="2552700" y="2336800"/>
          <p14:tracePt t="14386" x="2571750" y="2336800"/>
          <p14:tracePt t="14394" x="2590800" y="2336800"/>
          <p14:tracePt t="14403" x="2609850" y="2336800"/>
          <p14:tracePt t="14420" x="2679700" y="2336800"/>
          <p14:tracePt t="14437" x="2743200" y="2336800"/>
          <p14:tracePt t="14453" x="2813050" y="2336800"/>
          <p14:tracePt t="14470" x="2863850" y="2336800"/>
          <p14:tracePt t="14487" x="2895600" y="2336800"/>
          <p14:tracePt t="14503" x="2933700" y="2343150"/>
          <p14:tracePt t="14520" x="2978150" y="2355850"/>
          <p14:tracePt t="14537" x="3003550" y="2368550"/>
          <p14:tracePt t="14538" x="3009900" y="2368550"/>
          <p14:tracePt t="14554" x="3016250" y="2368550"/>
          <p14:tracePt t="14594" x="3022600" y="2368550"/>
          <p14:tracePt t="14610" x="3035300" y="2368550"/>
          <p14:tracePt t="14634" x="3041650" y="2368550"/>
          <p14:tracePt t="14642" x="3054350" y="2368550"/>
          <p14:tracePt t="14654" x="3060700" y="2368550"/>
          <p14:tracePt t="14670" x="3073400" y="2374900"/>
          <p14:tracePt t="14687" x="3098800" y="2374900"/>
          <p14:tracePt t="14703" x="3124200" y="2374900"/>
          <p14:tracePt t="14720" x="3168650" y="2374900"/>
          <p14:tracePt t="14737" x="3200400" y="2374900"/>
          <p14:tracePt t="14754" x="3232150" y="2374900"/>
          <p14:tracePt t="14770" x="3244850" y="2374900"/>
          <p14:tracePt t="14914" x="3251200" y="2374900"/>
          <p14:tracePt t="14922" x="3257550" y="2374900"/>
          <p14:tracePt t="14930" x="3263900" y="2374900"/>
          <p14:tracePt t="14938" x="3270250" y="2374900"/>
          <p14:tracePt t="14954" x="3276600" y="2374900"/>
          <p14:tracePt t="14970" x="3282950" y="2374900"/>
          <p14:tracePt t="14987" x="3302000" y="2374900"/>
          <p14:tracePt t="15010" x="3308350" y="2374900"/>
          <p14:tracePt t="15026" x="3321050" y="2374900"/>
          <p14:tracePt t="15066" x="3327400" y="2374900"/>
          <p14:tracePt t="15082" x="3333750" y="2374900"/>
          <p14:tracePt t="15106" x="3346450" y="2374900"/>
          <p14:tracePt t="15242" x="3352800" y="2374900"/>
          <p14:tracePt t="15250" x="3359150" y="2374900"/>
          <p14:tracePt t="15258" x="3371850" y="2374900"/>
          <p14:tracePt t="15270" x="3378200" y="2374900"/>
          <p14:tracePt t="15287" x="3416300" y="2368550"/>
          <p14:tracePt t="15304" x="3460750" y="2355850"/>
          <p14:tracePt t="15320" x="3505200" y="2336800"/>
          <p14:tracePt t="15337" x="3543300" y="2336800"/>
          <p14:tracePt t="15354" x="3594100" y="2324100"/>
          <p14:tracePt t="15378" x="3600450" y="2324100"/>
          <p14:tracePt t="15514" x="3606800" y="2324100"/>
          <p14:tracePt t="15546" x="3613150" y="2324100"/>
          <p14:tracePt t="15554" x="3619500" y="2324100"/>
          <p14:tracePt t="15570" x="3625850" y="2324100"/>
          <p14:tracePt t="15578" x="3632200" y="2324100"/>
          <p14:tracePt t="15587" x="3638550" y="2324100"/>
          <p14:tracePt t="15618" x="3651250" y="2324100"/>
          <p14:tracePt t="16218" x="3657600" y="2324100"/>
          <p14:tracePt t="18179" x="3670300" y="2324100"/>
          <p14:tracePt t="18187" x="3702050" y="2324100"/>
          <p14:tracePt t="18195" x="3746500" y="2324100"/>
          <p14:tracePt t="18204" x="3797300" y="2324100"/>
          <p14:tracePt t="18221" x="3917950" y="2324100"/>
          <p14:tracePt t="18238" x="4133850" y="2368550"/>
          <p14:tracePt t="18254" x="4368800" y="2413000"/>
          <p14:tracePt t="18271" x="4610100" y="2451100"/>
          <p14:tracePt t="18288" x="4794250" y="2476500"/>
          <p14:tracePt t="18304" x="4864100" y="2476500"/>
          <p14:tracePt t="18321" x="4902200" y="2476500"/>
          <p14:tracePt t="18539" x="4895850" y="2470150"/>
          <p14:tracePt t="18547" x="4895850" y="2457450"/>
          <p14:tracePt t="18563" x="4895850" y="2451100"/>
          <p14:tracePt t="18572" x="4895850" y="2444750"/>
          <p14:tracePt t="18588" x="4902200" y="2432050"/>
          <p14:tracePt t="18604" x="4914900" y="2419350"/>
          <p14:tracePt t="18621" x="4927600" y="2413000"/>
          <p14:tracePt t="18638" x="4940300" y="2400300"/>
          <p14:tracePt t="18654" x="4946650" y="2393950"/>
          <p14:tracePt t="18671" x="4953000" y="2387600"/>
          <p14:tracePt t="18787" x="4959350" y="2381250"/>
          <p14:tracePt t="18795" x="4965700" y="2381250"/>
          <p14:tracePt t="18835" x="4972050" y="2381250"/>
          <p14:tracePt t="18843" x="4984750" y="2381250"/>
          <p14:tracePt t="18854" x="4991100" y="2381250"/>
          <p14:tracePt t="18871" x="4997450" y="2381250"/>
          <p14:tracePt t="18888" x="5016500" y="2387600"/>
          <p14:tracePt t="18905" x="5041900" y="2387600"/>
          <p14:tracePt t="18921" x="5067300" y="2387600"/>
          <p14:tracePt t="18938" x="5099050" y="2387600"/>
          <p14:tracePt t="18939" x="5111750" y="2387600"/>
          <p14:tracePt t="18955" x="5143500" y="2387600"/>
          <p14:tracePt t="18971" x="5187950" y="2393950"/>
          <p14:tracePt t="18988" x="5238750" y="2413000"/>
          <p14:tracePt t="19005" x="5270500" y="2425700"/>
          <p14:tracePt t="19021" x="5302250" y="2432050"/>
          <p14:tracePt t="19038" x="5314950" y="2432050"/>
          <p14:tracePt t="19055" x="5334000" y="2438400"/>
          <p14:tracePt t="19071" x="5340350" y="2444750"/>
          <p14:tracePt t="19088" x="5353050" y="2444750"/>
          <p14:tracePt t="19105" x="5359400" y="2451100"/>
          <p14:tracePt t="19121" x="5378450" y="2451100"/>
          <p14:tracePt t="19138" x="5391150" y="2451100"/>
          <p14:tracePt t="19155" x="5429250" y="2463800"/>
          <p14:tracePt t="19171" x="5448300" y="2470150"/>
          <p14:tracePt t="19188" x="5473700" y="2470150"/>
          <p14:tracePt t="19205" x="5505450" y="2470150"/>
          <p14:tracePt t="19221" x="5537200" y="2470150"/>
          <p14:tracePt t="19238" x="5575300" y="2470150"/>
          <p14:tracePt t="19255" x="5632450" y="2470150"/>
          <p14:tracePt t="19271" x="5664200" y="2470150"/>
          <p14:tracePt t="19288" x="5695950" y="2476500"/>
          <p14:tracePt t="19305" x="5708650" y="2482850"/>
          <p14:tracePt t="19321" x="5715000" y="2482850"/>
          <p14:tracePt t="19338" x="5721350" y="2482850"/>
          <p14:tracePt t="19355" x="5734050" y="2482850"/>
          <p14:tracePt t="19371" x="5746750" y="2482850"/>
          <p14:tracePt t="19388" x="5759450" y="2482850"/>
          <p14:tracePt t="19405" x="5772150" y="2482850"/>
          <p14:tracePt t="19427" x="5778500" y="2482850"/>
          <p14:tracePt t="19451" x="5784850" y="2482850"/>
          <p14:tracePt t="19467" x="5791200" y="2482850"/>
          <p14:tracePt t="19483" x="5803900" y="2482850"/>
          <p14:tracePt t="19491" x="5810250" y="2482850"/>
          <p14:tracePt t="19507" x="5816600" y="2482850"/>
          <p14:tracePt t="19521" x="5835650" y="2482850"/>
          <p14:tracePt t="19538" x="5861050" y="2482850"/>
          <p14:tracePt t="19555" x="5924550" y="2482850"/>
          <p14:tracePt t="19571" x="5994400" y="2482850"/>
          <p14:tracePt t="19588" x="6051550" y="2482850"/>
          <p14:tracePt t="19605" x="6083300" y="2482850"/>
          <p14:tracePt t="19621" x="6121400" y="2482850"/>
          <p14:tracePt t="19638" x="6146800" y="2482850"/>
          <p14:tracePt t="19655" x="6197600" y="2470150"/>
          <p14:tracePt t="19671" x="6216650" y="2470150"/>
          <p14:tracePt t="19688" x="6235700" y="2470150"/>
          <p14:tracePt t="19731" x="6242050" y="2463800"/>
          <p14:tracePt t="19875" x="6248400" y="2457450"/>
          <p14:tracePt t="19891" x="6248400" y="2451100"/>
          <p14:tracePt t="19907" x="6248400" y="2438400"/>
          <p14:tracePt t="19923" x="6248400" y="2432050"/>
          <p14:tracePt t="19947" x="6248400" y="2425700"/>
          <p14:tracePt t="20091" x="6248400" y="2419350"/>
          <p14:tracePt t="20099" x="6254750" y="2406650"/>
          <p14:tracePt t="20115" x="6273800" y="2406650"/>
          <p14:tracePt t="20123" x="6280150" y="2406650"/>
          <p14:tracePt t="20139" x="6286500" y="2406650"/>
          <p14:tracePt t="20155" x="6299200" y="2406650"/>
          <p14:tracePt t="20171" x="6305550" y="2406650"/>
          <p14:tracePt t="20188" x="6311900" y="2406650"/>
          <p14:tracePt t="20205" x="6330950" y="2406650"/>
          <p14:tracePt t="20221" x="6350000" y="2406650"/>
          <p14:tracePt t="20238" x="6388100" y="2406650"/>
          <p14:tracePt t="20255" x="6413500" y="2406650"/>
          <p14:tracePt t="20271" x="6483350" y="2387600"/>
          <p14:tracePt t="20288" x="6515100" y="2381250"/>
          <p14:tracePt t="20305" x="6559550" y="2381250"/>
          <p14:tracePt t="20321" x="6597650" y="2374900"/>
          <p14:tracePt t="20338" x="6623050" y="2374900"/>
          <p14:tracePt t="20355" x="6654800" y="2374900"/>
          <p14:tracePt t="20372" x="6673850" y="2374900"/>
          <p14:tracePt t="20388" x="6705600" y="2374900"/>
          <p14:tracePt t="20405" x="6737350" y="2374900"/>
          <p14:tracePt t="20422" x="6762750" y="2368550"/>
          <p14:tracePt t="20438" x="6794500" y="2368550"/>
          <p14:tracePt t="20455" x="6813550" y="2362200"/>
          <p14:tracePt t="20472" x="6838950" y="2355850"/>
          <p14:tracePt t="20488" x="6851650" y="2355850"/>
          <p14:tracePt t="20505" x="6870700" y="2355850"/>
          <p14:tracePt t="20522" x="6883400" y="2349500"/>
          <p14:tracePt t="20538" x="6896100" y="2349500"/>
          <p14:tracePt t="20555" x="6908800" y="2343150"/>
          <p14:tracePt t="20571" x="6921500" y="2330450"/>
          <p14:tracePt t="20588" x="6946900" y="2330450"/>
          <p14:tracePt t="20605" x="6985000" y="2330450"/>
          <p14:tracePt t="20621" x="7023100" y="2330450"/>
          <p14:tracePt t="20638" x="7061200" y="2330450"/>
          <p14:tracePt t="20655" x="7086600" y="2330450"/>
          <p14:tracePt t="20672" x="7099300" y="2330450"/>
          <p14:tracePt t="20688" x="7112000" y="2330450"/>
          <p14:tracePt t="20705" x="7118350" y="2330450"/>
          <p14:tracePt t="20722" x="7131050" y="2330450"/>
          <p14:tracePt t="20738" x="7137400" y="2330450"/>
          <p14:tracePt t="21355" x="7143750" y="2324100"/>
          <p14:tracePt t="21467" x="7131050" y="2324100"/>
          <p14:tracePt t="21476" x="7073900" y="2324100"/>
          <p14:tracePt t="21489" x="6985000" y="2324100"/>
          <p14:tracePt t="21505" x="6769100" y="2336800"/>
          <p14:tracePt t="21522" x="6464300" y="2368550"/>
          <p14:tracePt t="21538" x="5880100" y="2482850"/>
          <p14:tracePt t="21555" x="4876800" y="2616200"/>
          <p14:tracePt t="21572" x="4298950" y="2628900"/>
          <p14:tracePt t="21588" x="4051300" y="2628900"/>
          <p14:tracePt t="21605" x="3898900" y="2628900"/>
          <p14:tracePt t="21622" x="3797300" y="2628900"/>
          <p14:tracePt t="21638" x="3702050" y="2628900"/>
          <p14:tracePt t="21655" x="3587750" y="2628900"/>
          <p14:tracePt t="21672" x="3416300" y="2628900"/>
          <p14:tracePt t="21688" x="3225800" y="2628900"/>
          <p14:tracePt t="21705" x="2997200" y="2616200"/>
          <p14:tracePt t="21722" x="2819400" y="2597150"/>
          <p14:tracePt t="21738" x="2686050" y="2578100"/>
          <p14:tracePt t="21755" x="2501900" y="2578100"/>
          <p14:tracePt t="21772" x="2393950" y="2578100"/>
          <p14:tracePt t="21789" x="2305050" y="2578100"/>
          <p14:tracePt t="21805" x="2235200" y="2578100"/>
          <p14:tracePt t="21822" x="2178050" y="2578100"/>
          <p14:tracePt t="21839" x="2114550" y="2578100"/>
          <p14:tracePt t="21855" x="2057400" y="2578100"/>
          <p14:tracePt t="21872" x="2006600" y="2578100"/>
          <p14:tracePt t="21888" x="1936750" y="2590800"/>
          <p14:tracePt t="21906" x="1885950" y="2597150"/>
          <p14:tracePt t="21922" x="1828800" y="2609850"/>
          <p14:tracePt t="21939" x="1784350" y="2616200"/>
          <p14:tracePt t="22188" x="1784350" y="2622550"/>
          <p14:tracePt t="22212" x="1784350" y="2628900"/>
          <p14:tracePt t="22220" x="1784350" y="2635250"/>
          <p14:tracePt t="22228" x="1784350" y="2641600"/>
          <p14:tracePt t="22239" x="1784350" y="2647950"/>
          <p14:tracePt t="22255" x="1784350" y="2654300"/>
          <p14:tracePt t="22272" x="1790700" y="2660650"/>
          <p14:tracePt t="22292" x="1797050" y="2660650"/>
          <p14:tracePt t="22324" x="1803400" y="2660650"/>
          <p14:tracePt t="22332" x="1809750" y="2667000"/>
          <p14:tracePt t="22340" x="1816100" y="2667000"/>
          <p14:tracePt t="22355" x="1816100" y="2673350"/>
          <p14:tracePt t="22372" x="1828800" y="2673350"/>
          <p14:tracePt t="22389" x="1835150" y="2679700"/>
          <p14:tracePt t="22444" x="1841500" y="2686050"/>
          <p14:tracePt t="22460" x="1847850" y="2686050"/>
          <p14:tracePt t="22468" x="1854200" y="2686050"/>
          <p14:tracePt t="22476" x="1860550" y="2686050"/>
          <p14:tracePt t="22489" x="1866900" y="2692400"/>
          <p14:tracePt t="22508" x="1879600" y="2692400"/>
          <p14:tracePt t="22522" x="1885950" y="2692400"/>
          <p14:tracePt t="22539" x="1892300" y="2692400"/>
          <p14:tracePt t="22555" x="1924050" y="2705100"/>
          <p14:tracePt t="22572" x="1936750" y="2705100"/>
          <p14:tracePt t="22589" x="1943100" y="2705100"/>
          <p14:tracePt t="22605" x="1962150" y="2711450"/>
          <p14:tracePt t="22622" x="1987550" y="2724150"/>
          <p14:tracePt t="22639" x="2025650" y="2724150"/>
          <p14:tracePt t="22655" x="2063750" y="2736850"/>
          <p14:tracePt t="22672" x="2108200" y="2736850"/>
          <p14:tracePt t="22689" x="2165350" y="2736850"/>
          <p14:tracePt t="22705" x="2203450" y="2736850"/>
          <p14:tracePt t="22722" x="2254250" y="2736850"/>
          <p14:tracePt t="22739" x="2298700" y="2736850"/>
          <p14:tracePt t="22755" x="2368550" y="2736850"/>
          <p14:tracePt t="22772" x="2387600" y="2736850"/>
          <p14:tracePt t="22789" x="2413000" y="2736850"/>
          <p14:tracePt t="22805" x="2425700" y="2736850"/>
          <p14:tracePt t="25372" x="2444750" y="2736850"/>
          <p14:tracePt t="25380" x="2457450" y="2736850"/>
          <p14:tracePt t="25389" x="2482850" y="2736850"/>
          <p14:tracePt t="25406" x="2527300" y="2736850"/>
          <p14:tracePt t="25423" x="2571750" y="2724150"/>
          <p14:tracePt t="25452" x="2578100" y="2724150"/>
          <p14:tracePt t="25901" x="2571750" y="2724150"/>
          <p14:tracePt t="25909" x="2540000" y="2724150"/>
          <p14:tracePt t="25923" x="2514600" y="2724150"/>
          <p14:tracePt t="25941" x="2501900" y="2724150"/>
          <p14:tracePt t="25965" x="2495550" y="2724150"/>
          <p14:tracePt t="25973" x="2495550" y="2736850"/>
          <p14:tracePt t="26133" x="2501900" y="2736850"/>
          <p14:tracePt t="26141" x="2508250" y="2736850"/>
          <p14:tracePt t="26205" x="2514600" y="2736850"/>
          <p14:tracePt t="26213" x="2514600" y="2762250"/>
          <p14:tracePt t="26223" x="2514600" y="2794000"/>
          <p14:tracePt t="26240" x="2520950" y="2870200"/>
          <p14:tracePt t="26256" x="2540000" y="2940050"/>
          <p14:tracePt t="26273" x="2565400" y="2990850"/>
          <p14:tracePt t="26289" x="2584450" y="3016250"/>
          <p14:tracePt t="26317" x="2590800" y="3016250"/>
          <p14:tracePt t="26325" x="2603500" y="3016250"/>
          <p14:tracePt t="26340" x="2609850" y="3016250"/>
          <p14:tracePt t="26357" x="2628900" y="3016250"/>
          <p14:tracePt t="26373" x="2641600" y="3016250"/>
          <p14:tracePt t="26397" x="2647950" y="3009900"/>
          <p14:tracePt t="26509" x="2654300" y="3009900"/>
          <p14:tracePt t="26549" x="2660650" y="3009900"/>
          <p14:tracePt t="26565" x="2660650" y="3016250"/>
          <p14:tracePt t="26581" x="2667000" y="3016250"/>
          <p14:tracePt t="26589" x="2673350" y="3016250"/>
          <p14:tracePt t="26597" x="2679700" y="3022600"/>
          <p14:tracePt t="26606" x="2679700" y="3035300"/>
          <p14:tracePt t="26623" x="2717800" y="3048000"/>
          <p14:tracePt t="26640" x="2800350" y="3048000"/>
          <p14:tracePt t="26656" x="2921000" y="3048000"/>
          <p14:tracePt t="26673" x="3009900" y="3067050"/>
          <p14:tracePt t="26690" x="3079750" y="3073400"/>
          <p14:tracePt t="26706" x="3111500" y="3073400"/>
          <p14:tracePt t="26723" x="3117850" y="3073400"/>
          <p14:tracePt t="26901" x="3111500" y="3073400"/>
          <p14:tracePt t="26909" x="3098800" y="3073400"/>
          <p14:tracePt t="26949" x="3105150" y="3073400"/>
          <p14:tracePt t="26965" x="3111500" y="3073400"/>
          <p14:tracePt t="27021" x="3117850" y="3067050"/>
          <p14:tracePt t="27037" x="3124200" y="3060700"/>
          <p14:tracePt t="27053" x="3130550" y="3054350"/>
          <p14:tracePt t="27061" x="3136900" y="3054350"/>
          <p14:tracePt t="27073" x="3136900" y="3048000"/>
          <p14:tracePt t="27090" x="3143250" y="3041650"/>
          <p14:tracePt t="27117" x="3149600" y="3035300"/>
          <p14:tracePt t="27325" x="3149600" y="3028950"/>
          <p14:tracePt t="27333" x="3149600" y="3022600"/>
          <p14:tracePt t="27349" x="3149600" y="3016250"/>
          <p14:tracePt t="27357" x="3149600" y="3009900"/>
          <p14:tracePt t="27373" x="3155950" y="2997200"/>
          <p14:tracePt t="27390" x="3162300" y="2990850"/>
          <p14:tracePt t="27407" x="3181350" y="2978150"/>
          <p14:tracePt t="27423" x="3200400" y="2965450"/>
          <p14:tracePt t="27440" x="3232150" y="2940050"/>
          <p14:tracePt t="27456" x="3244850" y="2927350"/>
          <p14:tracePt t="27473" x="3270250" y="2895600"/>
          <p14:tracePt t="27490" x="3289300" y="2876550"/>
          <p14:tracePt t="27507" x="3289300" y="2857500"/>
          <p14:tracePt t="27523" x="3289300" y="2819400"/>
          <p14:tracePt t="27540" x="3289300" y="2800350"/>
          <p14:tracePt t="27557" x="3289300" y="2781300"/>
          <p14:tracePt t="27621" x="3289300" y="2774950"/>
          <p14:tracePt t="27765" x="3302000" y="2774950"/>
          <p14:tracePt t="27773" x="3308350" y="2774950"/>
          <p14:tracePt t="27781" x="3327400" y="2774950"/>
          <p14:tracePt t="27790" x="3346450" y="2781300"/>
          <p14:tracePt t="27807" x="3422650" y="2800350"/>
          <p14:tracePt t="27823" x="3492500" y="2806700"/>
          <p14:tracePt t="27840" x="3549650" y="2819400"/>
          <p14:tracePt t="27857" x="3575050" y="2819400"/>
          <p14:tracePt t="27873" x="3600450" y="2819400"/>
          <p14:tracePt t="27890" x="3632200" y="2825750"/>
          <p14:tracePt t="27907" x="3644900" y="2832100"/>
          <p14:tracePt t="27923" x="3657600" y="2832100"/>
          <p14:tracePt t="27957" x="3657600" y="2838450"/>
          <p14:tracePt t="27973" x="3657600" y="2844800"/>
          <p14:tracePt t="28533" x="3663950" y="2851150"/>
          <p14:tracePt t="28541" x="3676650" y="2863850"/>
          <p14:tracePt t="28549" x="3689350" y="2876550"/>
          <p14:tracePt t="28557" x="3695700" y="2882900"/>
          <p14:tracePt t="28573" x="3721100" y="2895600"/>
          <p14:tracePt t="28590" x="3740150" y="2908300"/>
          <p14:tracePt t="28607" x="3778250" y="2914650"/>
          <p14:tracePt t="28623" x="3835400" y="2933700"/>
          <p14:tracePt t="28640" x="3867150" y="2933700"/>
          <p14:tracePt t="28657" x="3886200" y="2933700"/>
          <p14:tracePt t="28673" x="3892550" y="2940050"/>
          <p14:tracePt t="28717" x="3898900" y="2940050"/>
          <p14:tracePt t="28741" x="3911600" y="2940050"/>
          <p14:tracePt t="28861" x="3911600" y="2946400"/>
          <p14:tracePt t="28869" x="3917950" y="2952750"/>
          <p14:tracePt t="28877" x="3924300" y="2959100"/>
          <p14:tracePt t="28893" x="3924300" y="2965450"/>
          <p14:tracePt t="28909" x="3930650" y="2965450"/>
          <p14:tracePt t="28923" x="3943350" y="2978150"/>
          <p14:tracePt t="29709" x="3930650" y="2984500"/>
          <p14:tracePt t="29717" x="3873500" y="2984500"/>
          <p14:tracePt t="29725" x="3829050" y="2984500"/>
          <p14:tracePt t="29740" x="3778250" y="2984500"/>
          <p14:tracePt t="29757" x="3594100" y="2984500"/>
          <p14:tracePt t="29774" x="3473450" y="2984500"/>
          <p14:tracePt t="29790" x="3390900" y="2984500"/>
          <p14:tracePt t="29807" x="3308350" y="2984500"/>
          <p14:tracePt t="29824" x="3263900" y="2984500"/>
          <p14:tracePt t="29840" x="3206750" y="2984500"/>
          <p14:tracePt t="29857" x="3162300" y="3003550"/>
          <p14:tracePt t="29874" x="3111500" y="3035300"/>
          <p14:tracePt t="29890" x="3067050" y="3092450"/>
          <p14:tracePt t="29907" x="3028950" y="3168650"/>
          <p14:tracePt t="29924" x="2984500" y="3263900"/>
          <p14:tracePt t="29941" x="2933700" y="3359150"/>
          <p14:tracePt t="29941" x="2908300" y="3397250"/>
          <p14:tracePt t="29957" x="2895600" y="3441700"/>
          <p14:tracePt t="29957" x="2870200" y="3479800"/>
          <p14:tracePt t="29974" x="2844800" y="3524250"/>
          <p14:tracePt t="29990" x="2813050" y="3568700"/>
          <p14:tracePt t="30007" x="2800350" y="3587750"/>
          <p14:tracePt t="30024" x="2781300" y="3600450"/>
          <p14:tracePt t="30040" x="2755900" y="3600450"/>
          <p14:tracePt t="30057" x="2724150" y="3600450"/>
          <p14:tracePt t="30074" x="2641600" y="3600450"/>
          <p14:tracePt t="30090" x="2546350" y="3600450"/>
          <p14:tracePt t="30107" x="2470150" y="3600450"/>
          <p14:tracePt t="30294" x="2457450" y="3600450"/>
          <p14:tracePt t="30302" x="2438400" y="3600450"/>
          <p14:tracePt t="30310" x="2413000" y="3594100"/>
          <p14:tracePt t="30324" x="2387600" y="3594100"/>
          <p14:tracePt t="30340" x="2311400" y="3594100"/>
          <p14:tracePt t="30357" x="2159000" y="3594100"/>
          <p14:tracePt t="30374" x="2044700" y="3619500"/>
          <p14:tracePt t="30390" x="1930400" y="3657600"/>
          <p14:tracePt t="30407" x="1854200" y="3695700"/>
          <p14:tracePt t="30424" x="1778000" y="3759200"/>
          <p14:tracePt t="30440" x="1739900" y="3797300"/>
          <p14:tracePt t="30457" x="1701800" y="3835400"/>
          <p14:tracePt t="30474" x="1682750" y="3860800"/>
          <p14:tracePt t="30490" x="1670050" y="3879850"/>
          <p14:tracePt t="30507" x="1670050" y="3886200"/>
          <p14:tracePt t="30653" x="1663700" y="3873500"/>
          <p14:tracePt t="30661" x="1657350" y="3873500"/>
          <p14:tracePt t="30686" x="1657350" y="3867150"/>
          <p14:tracePt t="30694" x="1657350" y="3854450"/>
          <p14:tracePt t="30726" x="1657350" y="3848100"/>
          <p14:tracePt t="30742" x="1657350" y="3835400"/>
          <p14:tracePt t="30766" x="1651000" y="3829050"/>
          <p14:tracePt t="30814" x="1651000" y="3822700"/>
          <p14:tracePt t="30822" x="1651000" y="3816350"/>
          <p14:tracePt t="30830" x="1651000" y="3810000"/>
          <p14:tracePt t="30841" x="1651000" y="3803650"/>
          <p14:tracePt t="30857" x="1651000" y="3778250"/>
          <p14:tracePt t="30874" x="1651000" y="3759200"/>
          <p14:tracePt t="30891" x="1657350" y="3752850"/>
          <p14:tracePt t="30907" x="1657350" y="3746500"/>
          <p14:tracePt t="30924" x="1663700" y="3733800"/>
          <p14:tracePt t="31630" x="1670050" y="3721100"/>
          <p14:tracePt t="31638" x="1676400" y="3721100"/>
          <p14:tracePt t="31646" x="1701800" y="3721100"/>
          <p14:tracePt t="31657" x="1733550" y="3702050"/>
          <p14:tracePt t="31674" x="1771650" y="3695700"/>
          <p14:tracePt t="31691" x="1797050" y="3683000"/>
          <p14:tracePt t="31707" x="1803400" y="3683000"/>
          <p14:tracePt t="32286" x="1835150" y="3683000"/>
          <p14:tracePt t="32294" x="1847850" y="3683000"/>
          <p14:tracePt t="32308" x="1866900" y="3683000"/>
          <p14:tracePt t="32324" x="1930400" y="3683000"/>
          <p14:tracePt t="32341" x="1993900" y="3689350"/>
          <p14:tracePt t="32358" x="2051050" y="3702050"/>
          <p14:tracePt t="32374" x="2076450" y="3702050"/>
          <p14:tracePt t="32391" x="2089150" y="3702050"/>
          <p14:tracePt t="32408" x="2114550" y="3708400"/>
          <p14:tracePt t="32425" x="2133600" y="3708400"/>
          <p14:tracePt t="32441" x="2146300" y="3714750"/>
          <p14:tracePt t="32457" x="2159000" y="3714750"/>
          <p14:tracePt t="32474" x="2171700" y="3714750"/>
          <p14:tracePt t="32491" x="2184400" y="3714750"/>
          <p14:tracePt t="32508" x="2197100" y="3714750"/>
          <p14:tracePt t="32524" x="2209800" y="3714750"/>
          <p14:tracePt t="32541" x="2222500" y="3714750"/>
          <p14:tracePt t="32558" x="2241550" y="3714750"/>
          <p14:tracePt t="32574" x="2254250" y="3714750"/>
          <p14:tracePt t="32591" x="2273300" y="3727450"/>
          <p14:tracePt t="32608" x="2292350" y="3733800"/>
          <p14:tracePt t="32624" x="2298700" y="3733800"/>
          <p14:tracePt t="32670" x="2305050" y="3733800"/>
          <p14:tracePt t="32694" x="2317750" y="3733800"/>
          <p14:tracePt t="32710" x="2324100" y="3733800"/>
          <p14:tracePt t="32966" x="2343150" y="3740150"/>
          <p14:tracePt t="32974" x="2349500" y="3740150"/>
          <p14:tracePt t="32982" x="2355850" y="3740150"/>
          <p14:tracePt t="32998" x="2362200" y="3740150"/>
          <p14:tracePt t="33008" x="2374900" y="3740150"/>
          <p14:tracePt t="33024" x="2393950" y="3740150"/>
          <p14:tracePt t="33041" x="2406650" y="3740150"/>
          <p14:tracePt t="33058" x="2432050" y="3752850"/>
          <p14:tracePt t="33074" x="2451100" y="3752850"/>
          <p14:tracePt t="33091" x="2463800" y="3759200"/>
          <p14:tracePt t="33108" x="2482850" y="3759200"/>
          <p14:tracePt t="33124" x="2508250" y="3765550"/>
          <p14:tracePt t="33141" x="2527300" y="3765550"/>
          <p14:tracePt t="33142" x="2540000" y="3765550"/>
          <p14:tracePt t="33158" x="2559050" y="3765550"/>
          <p14:tracePt t="33174" x="2584450" y="3765550"/>
          <p14:tracePt t="33191" x="2609850" y="3765550"/>
          <p14:tracePt t="33208" x="2628900" y="3765550"/>
          <p14:tracePt t="33225" x="2635250" y="3765550"/>
          <p14:tracePt t="33241" x="2641600" y="3765550"/>
          <p14:tracePt t="33278" x="2654300" y="3765550"/>
          <p14:tracePt t="33286" x="2660650" y="3765550"/>
          <p14:tracePt t="33302" x="2667000" y="3765550"/>
          <p14:tracePt t="33310" x="2679700" y="3765550"/>
          <p14:tracePt t="33326" x="2692400" y="3765550"/>
          <p14:tracePt t="33341" x="2698750" y="3765550"/>
          <p14:tracePt t="33358" x="2724150" y="3765550"/>
          <p14:tracePt t="33374" x="2743200" y="3765550"/>
          <p14:tracePt t="33391" x="2755900" y="3765550"/>
          <p14:tracePt t="33408" x="2774950" y="3765550"/>
          <p14:tracePt t="33424" x="2794000" y="3765550"/>
          <p14:tracePt t="33441" x="2832100" y="3765550"/>
          <p14:tracePt t="33458" x="2863850" y="3765550"/>
          <p14:tracePt t="33474" x="2901950" y="3765550"/>
          <p14:tracePt t="33491" x="2946400" y="3765550"/>
          <p14:tracePt t="33508" x="2990850" y="3765550"/>
          <p14:tracePt t="33525" x="3022600" y="3765550"/>
          <p14:tracePt t="33541" x="3067050" y="3759200"/>
          <p14:tracePt t="33558" x="3111500" y="3752850"/>
          <p14:tracePt t="33575" x="3136900" y="3752850"/>
          <p14:tracePt t="33598" x="3149600" y="3740150"/>
          <p14:tracePt t="34223" x="3155950" y="3740150"/>
          <p14:tracePt t="35135" x="3162300" y="3740150"/>
          <p14:tracePt t="35151" x="3162300" y="3746500"/>
          <p14:tracePt t="35175" x="3155950" y="3752850"/>
          <p14:tracePt t="35199" x="3155950" y="3765550"/>
          <p14:tracePt t="35207" x="3149600" y="3778250"/>
          <p14:tracePt t="35215" x="3143250" y="3784600"/>
          <p14:tracePt t="35225" x="3136900" y="3790950"/>
          <p14:tracePt t="35242" x="3124200" y="3803650"/>
          <p14:tracePt t="35258" x="3111500" y="3816350"/>
          <p14:tracePt t="35275" x="3086100" y="3841750"/>
          <p14:tracePt t="35292" x="3035300" y="3873500"/>
          <p14:tracePt t="35308" x="2984500" y="3892550"/>
          <p14:tracePt t="35325" x="2933700" y="3911600"/>
          <p14:tracePt t="35551" x="2921000" y="3911600"/>
          <p14:tracePt t="35559" x="2895600" y="3930650"/>
          <p14:tracePt t="35567" x="2870200" y="3949700"/>
          <p14:tracePt t="35575" x="2832100" y="3981450"/>
          <p14:tracePt t="35592" x="2743200" y="4051300"/>
          <p14:tracePt t="35608" x="2660650" y="4121150"/>
          <p14:tracePt t="35625" x="2616200" y="4171950"/>
          <p14:tracePt t="35642" x="2590800" y="4203700"/>
          <p14:tracePt t="35658" x="2546350" y="4260850"/>
          <p14:tracePt t="35675" x="2508250" y="4298950"/>
          <p14:tracePt t="35692" x="2451100" y="4330700"/>
          <p14:tracePt t="35708" x="2400300" y="4337050"/>
          <p14:tracePt t="35725" x="2343150" y="4337050"/>
          <p14:tracePt t="35742" x="2317750" y="4337050"/>
          <p14:tracePt t="35759" x="2292350" y="4337050"/>
          <p14:tracePt t="35775" x="2286000" y="4337050"/>
          <p14:tracePt t="35792" x="2266950" y="4343400"/>
          <p14:tracePt t="35808" x="2241550" y="4343400"/>
          <p14:tracePt t="35825" x="2203450" y="4349750"/>
          <p14:tracePt t="35842" x="2165350" y="4349750"/>
          <p14:tracePt t="35858" x="2114550" y="4349750"/>
          <p14:tracePt t="35875" x="2082800" y="4349750"/>
          <p14:tracePt t="35892" x="2044700" y="4349750"/>
          <p14:tracePt t="35908" x="2006600" y="4330700"/>
          <p14:tracePt t="35925" x="1987550" y="4311650"/>
          <p14:tracePt t="35942" x="1962150" y="4298950"/>
          <p14:tracePt t="35959" x="1943100" y="4286250"/>
          <p14:tracePt t="35991" x="1930400" y="4273550"/>
          <p14:tracePt t="35999" x="1924050" y="4273550"/>
          <p14:tracePt t="36023" x="1917700" y="4273550"/>
          <p14:tracePt t="36031" x="1911350" y="4273550"/>
          <p14:tracePt t="36042" x="1905000" y="4273550"/>
          <p14:tracePt t="36058" x="1892300" y="4273550"/>
          <p14:tracePt t="36087" x="1885950" y="4273550"/>
          <p14:tracePt t="36095" x="1873250" y="4267200"/>
          <p14:tracePt t="36151" x="1879600" y="4267200"/>
          <p14:tracePt t="36159" x="1898650" y="4267200"/>
          <p14:tracePt t="36167" x="1917700" y="4267200"/>
          <p14:tracePt t="36175" x="1949450" y="4267200"/>
          <p14:tracePt t="36192" x="1987550" y="4267200"/>
          <p14:tracePt t="36208" x="2044700" y="4267200"/>
          <p14:tracePt t="36225" x="2114550" y="4267200"/>
          <p14:tracePt t="36241" x="2178050" y="4267200"/>
          <p14:tracePt t="36259" x="2247900" y="4267200"/>
          <p14:tracePt t="36275" x="2292350" y="4260850"/>
          <p14:tracePt t="36292" x="2317750" y="4248150"/>
          <p14:tracePt t="36309" x="2343150" y="4248150"/>
          <p14:tracePt t="36325" x="2349500" y="4241800"/>
          <p14:tracePt t="36343" x="2355850" y="4241800"/>
          <p14:tracePt t="36359" x="2362200" y="4241800"/>
          <p14:tracePt t="36375" x="2368550" y="4241800"/>
          <p14:tracePt t="36392" x="2368550" y="4235450"/>
          <p14:tracePt t="36409" x="2393950" y="4222750"/>
          <p14:tracePt t="36425" x="2393950" y="4216400"/>
          <p14:tracePt t="36442" x="2393950" y="4210050"/>
          <p14:tracePt t="36458" x="2400300" y="4203700"/>
          <p14:tracePt t="36479" x="2406650" y="4203700"/>
          <p14:tracePt t="36495" x="2419350" y="4197350"/>
          <p14:tracePt t="36511" x="2438400" y="4197350"/>
          <p14:tracePt t="36525" x="2457450" y="4197350"/>
          <p14:tracePt t="36542" x="2489200" y="4197350"/>
          <p14:tracePt t="36559" x="2552700" y="4197350"/>
          <p14:tracePt t="36575" x="2578100" y="4197350"/>
          <p14:tracePt t="36592" x="2603500" y="4197350"/>
          <p14:tracePt t="36609" x="2609850" y="4197350"/>
          <p14:tracePt t="36625" x="2635250" y="4197350"/>
          <p14:tracePt t="36642" x="2641600" y="4197350"/>
          <p14:tracePt t="36658" x="2654300" y="4197350"/>
          <p14:tracePt t="36675" x="2667000" y="4197350"/>
          <p14:tracePt t="36692" x="2679700" y="4197350"/>
          <p14:tracePt t="36709" x="2692400" y="4197350"/>
          <p14:tracePt t="36725" x="2705100" y="4203700"/>
          <p14:tracePt t="36742" x="2717800" y="4210050"/>
          <p14:tracePt t="36759" x="2768600" y="4235450"/>
          <p14:tracePt t="36775" x="2800350" y="4235450"/>
          <p14:tracePt t="36792" x="2851150" y="4248150"/>
          <p14:tracePt t="36809" x="2876550" y="4248150"/>
          <p14:tracePt t="36825" x="2908300" y="4248150"/>
          <p14:tracePt t="36855" x="2914650" y="4248150"/>
          <p14:tracePt t="36879" x="2921000" y="4248150"/>
          <p14:tracePt t="36887" x="2927350" y="4248150"/>
          <p14:tracePt t="36895" x="2933700" y="4248150"/>
          <p14:tracePt t="36908" x="2940050" y="4248150"/>
          <p14:tracePt t="36925" x="2959100" y="4248150"/>
          <p14:tracePt t="36942" x="2978150" y="4248150"/>
          <p14:tracePt t="36959" x="3009900" y="4254500"/>
          <p14:tracePt t="36975" x="3022600" y="4254500"/>
          <p14:tracePt t="36992" x="3028950" y="4254500"/>
          <p14:tracePt t="37009" x="3035300" y="4260850"/>
          <p14:tracePt t="37063" x="3041650" y="4267200"/>
          <p14:tracePt t="37151" x="3048000" y="4273550"/>
          <p14:tracePt t="37167" x="3060700" y="4273550"/>
          <p14:tracePt t="37175" x="3067050" y="4273550"/>
          <p14:tracePt t="37183" x="3079750" y="4273550"/>
          <p14:tracePt t="37192" x="3086100" y="4273550"/>
          <p14:tracePt t="37209" x="3092450" y="4273550"/>
          <p14:tracePt t="37225" x="3117850" y="4273550"/>
          <p14:tracePt t="37242" x="3136900" y="4273550"/>
          <p14:tracePt t="37259" x="3143250" y="4267200"/>
          <p14:tracePt t="37275" x="3168650" y="4260850"/>
          <p14:tracePt t="37292" x="3175000" y="4254500"/>
          <p14:tracePt t="37309" x="3187700" y="4248150"/>
          <p14:tracePt t="37325" x="3194050" y="4241800"/>
          <p14:tracePt t="37343" x="3194050" y="4235450"/>
          <p14:tracePt t="37359" x="3194050" y="4229100"/>
          <p14:tracePt t="37375" x="3194050" y="4216400"/>
          <p14:tracePt t="37392" x="3194050" y="4197350"/>
          <p14:tracePt t="37409" x="3194050" y="4191000"/>
          <p14:tracePt t="37425" x="3187700" y="4178300"/>
          <p14:tracePt t="37442" x="3149600" y="4171950"/>
          <p14:tracePt t="37459" x="3130550" y="4165600"/>
          <p14:tracePt t="37475" x="3117850" y="4165600"/>
          <p14:tracePt t="37492" x="3111500" y="4165600"/>
          <p14:tracePt t="37509" x="3105150" y="4165600"/>
          <p14:tracePt t="37631" x="3130550" y="4165600"/>
          <p14:tracePt t="37639" x="3175000" y="4165600"/>
          <p14:tracePt t="37647" x="3238500" y="4165600"/>
          <p14:tracePt t="37659" x="3282950" y="4165600"/>
          <p14:tracePt t="37675" x="3327400" y="4165600"/>
          <p14:tracePt t="37839" x="3340100" y="4165600"/>
          <p14:tracePt t="37847" x="3359150" y="4165600"/>
          <p14:tracePt t="37859" x="3371850" y="4171950"/>
          <p14:tracePt t="37876" x="3378200" y="4171950"/>
          <p14:tracePt t="37892" x="3397250" y="4171950"/>
          <p14:tracePt t="37909" x="3429000" y="4171950"/>
          <p14:tracePt t="37925" x="3460750" y="4171950"/>
          <p14:tracePt t="37942" x="3492500" y="4171950"/>
          <p14:tracePt t="37959" x="3549650" y="4171950"/>
          <p14:tracePt t="37976" x="3581400" y="4171950"/>
          <p14:tracePt t="37992" x="3606800" y="4171950"/>
          <p14:tracePt t="38009" x="3663950" y="4171950"/>
          <p14:tracePt t="38025" x="3721100" y="4171950"/>
          <p14:tracePt t="38042" x="3765550" y="4171950"/>
          <p14:tracePt t="38059" x="3816350" y="4171950"/>
          <p14:tracePt t="38075" x="3848100" y="4171950"/>
          <p14:tracePt t="38092" x="3905250" y="4171950"/>
          <p14:tracePt t="38109" x="3956050" y="4171950"/>
          <p14:tracePt t="38126" x="4000500" y="4171950"/>
          <p14:tracePt t="38142" x="4038600" y="4171950"/>
          <p14:tracePt t="38159" x="4083050" y="4171950"/>
          <p14:tracePt t="38176" x="4114800" y="4171950"/>
          <p14:tracePt t="38192" x="4146550" y="4171950"/>
          <p14:tracePt t="38209" x="4171950" y="4171950"/>
          <p14:tracePt t="38226" x="4197350" y="4171950"/>
          <p14:tracePt t="38242" x="4216400" y="4171950"/>
          <p14:tracePt t="40144" x="4222750" y="4171950"/>
          <p14:tracePt t="40168" x="4229100" y="4171950"/>
          <p14:tracePt t="40992" x="4222750" y="4171950"/>
          <p14:tracePt t="41000" x="4216400" y="4171950"/>
          <p14:tracePt t="41010" x="4203700" y="4184650"/>
          <p14:tracePt t="41026" x="4152900" y="4210050"/>
          <p14:tracePt t="41043" x="4051300" y="4229100"/>
          <p14:tracePt t="41060" x="4032250" y="4229100"/>
          <p14:tracePt t="41272" x="4013200" y="4241800"/>
          <p14:tracePt t="41392" x="4019550" y="4241800"/>
          <p14:tracePt t="41416" x="4025900" y="4241800"/>
          <p14:tracePt t="41432" x="4025900" y="4260850"/>
          <p14:tracePt t="41440" x="4025900" y="4273550"/>
          <p14:tracePt t="41448" x="4025900" y="4311650"/>
          <p14:tracePt t="41460" x="4025900" y="4343400"/>
          <p14:tracePt t="41476" x="4044950" y="4445000"/>
          <p14:tracePt t="41493" x="4051300" y="4540250"/>
          <p14:tracePt t="41510" x="4057650" y="4635500"/>
          <p14:tracePt t="41526" x="4057650" y="4699000"/>
          <p14:tracePt t="41543" x="4051300" y="4749800"/>
          <p14:tracePt t="41560" x="4019550" y="4806950"/>
          <p14:tracePt t="41576" x="4006850" y="4832350"/>
          <p14:tracePt t="41593" x="4000500" y="4851400"/>
          <p14:tracePt t="41610" x="4000500" y="4857750"/>
          <p14:tracePt t="41626" x="4000500" y="4864100"/>
          <p14:tracePt t="41643" x="4000500" y="4876800"/>
          <p14:tracePt t="41660" x="4000500" y="4883150"/>
          <p14:tracePt t="42480" x="4000500" y="4895850"/>
          <p14:tracePt t="42488" x="3994150" y="4895850"/>
          <p14:tracePt t="42496" x="3987800" y="4895850"/>
          <p14:tracePt t="42510" x="3975100" y="4895850"/>
          <p14:tracePt t="42527" x="3956050" y="4895850"/>
          <p14:tracePt t="42543" x="3917950" y="4895850"/>
          <p14:tracePt t="42560" x="3810000" y="4895850"/>
          <p14:tracePt t="42577" x="3740150" y="4895850"/>
          <p14:tracePt t="42593" x="3683000" y="4895850"/>
          <p14:tracePt t="42610" x="3638550" y="4895850"/>
          <p14:tracePt t="42627" x="3613150" y="4895850"/>
          <p14:tracePt t="42643" x="3587750" y="4895850"/>
          <p14:tracePt t="42660" x="3568700" y="4895850"/>
          <p14:tracePt t="42808" x="3568700" y="4902200"/>
          <p14:tracePt t="42824" x="3575050" y="4908550"/>
          <p14:tracePt t="43457" x="3581400" y="4908550"/>
          <p14:tracePt t="43465" x="3594100" y="4908550"/>
          <p14:tracePt t="43477" x="3619500" y="4908550"/>
          <p14:tracePt t="43494" x="3683000" y="4908550"/>
          <p14:tracePt t="43510" x="3765550" y="4914900"/>
          <p14:tracePt t="43527" x="3841750" y="4921250"/>
          <p14:tracePt t="43544" x="3898900" y="4953000"/>
          <p14:tracePt t="43560" x="3917950" y="4953000"/>
          <p14:tracePt t="43617" x="3924300" y="4953000"/>
          <p14:tracePt t="43633" x="3937000" y="4953000"/>
          <p14:tracePt t="43641" x="3943350" y="4953000"/>
          <p14:tracePt t="43665" x="3956050" y="4953000"/>
          <p14:tracePt t="43673" x="3962400" y="4953000"/>
          <p14:tracePt t="43681" x="3968750" y="4953000"/>
          <p14:tracePt t="43694" x="3987800" y="4946650"/>
          <p14:tracePt t="43710" x="4000500" y="4946650"/>
          <p14:tracePt t="43727" x="4006850" y="4946650"/>
          <p14:tracePt t="43744" x="4013200" y="4946650"/>
          <p14:tracePt t="43762" x="4025900" y="4946650"/>
          <p14:tracePt t="43785" x="4038600" y="4946650"/>
          <p14:tracePt t="43794" x="4044950" y="4946650"/>
          <p14:tracePt t="43810" x="4051300" y="4940300"/>
          <p14:tracePt t="43827" x="4070350" y="4933950"/>
          <p14:tracePt t="43844" x="4108450" y="4921250"/>
          <p14:tracePt t="43860" x="4127500" y="4908550"/>
          <p14:tracePt t="43877" x="4159250" y="4889500"/>
          <p14:tracePt t="43894" x="4191000" y="4864100"/>
          <p14:tracePt t="43910" x="4210050" y="4813300"/>
          <p14:tracePt t="43927" x="4260850" y="4730750"/>
          <p14:tracePt t="43944" x="4292600" y="4641850"/>
          <p14:tracePt t="43945" x="4305300" y="4610100"/>
          <p14:tracePt t="43961" x="4330700" y="4552950"/>
          <p14:tracePt t="43977" x="4330700" y="4527550"/>
          <p14:tracePt t="43993" x="4330700" y="4514850"/>
          <p14:tracePt t="44010" x="4330700" y="4508500"/>
          <p14:tracePt t="44049" x="4330700" y="4502150"/>
          <p14:tracePt t="44145" x="4330700" y="4495800"/>
          <p14:tracePt t="44209" x="4324350" y="4489450"/>
          <p14:tracePt t="44233" x="4311650" y="4489450"/>
          <p14:tracePt t="44241" x="4298950" y="4489450"/>
          <p14:tracePt t="44249" x="4279900" y="4489450"/>
          <p14:tracePt t="44260" x="4254500" y="4489450"/>
          <p14:tracePt t="44277" x="4184650" y="4476750"/>
          <p14:tracePt t="44294" x="4038600" y="4451350"/>
          <p14:tracePt t="44310" x="3810000" y="4419600"/>
          <p14:tracePt t="44327" x="3530600" y="4381500"/>
          <p14:tracePt t="44344" x="3359150" y="4356100"/>
          <p14:tracePt t="44360" x="3295650" y="4356100"/>
          <p14:tracePt t="44377" x="3289300" y="4356100"/>
          <p14:tracePt t="44394" x="3270250" y="4356100"/>
          <p14:tracePt t="44410" x="3213100" y="4356100"/>
          <p14:tracePt t="44427" x="3149600" y="4356100"/>
          <p14:tracePt t="44444" x="3098800" y="4356100"/>
          <p14:tracePt t="44460" x="3067050" y="4356100"/>
          <p14:tracePt t="44477" x="3054350" y="4356100"/>
          <p14:tracePt t="44494" x="3048000" y="4356100"/>
          <p14:tracePt t="44513" x="3041650" y="4356100"/>
          <p14:tracePt t="44527" x="3041650" y="4362450"/>
          <p14:tracePt t="44544" x="3041650" y="4375150"/>
          <p14:tracePt t="44545" x="3041650" y="4381500"/>
          <p14:tracePt t="44561" x="3041650" y="4400550"/>
          <p14:tracePt t="44585" x="3041650" y="4406900"/>
          <p14:tracePt t="44617" x="3048000" y="4406900"/>
          <p14:tracePt t="44841" x="3067050" y="4406900"/>
          <p14:tracePt t="44849" x="3086100" y="4406900"/>
          <p14:tracePt t="44860" x="3105150" y="4400550"/>
          <p14:tracePt t="44878" x="3155950" y="4387850"/>
          <p14:tracePt t="44894" x="3232150" y="4362450"/>
          <p14:tracePt t="44910" x="3302000" y="4356100"/>
          <p14:tracePt t="44927" x="3352800" y="4349750"/>
          <p14:tracePt t="44944" x="3378200" y="4349750"/>
          <p14:tracePt t="44961" x="3397250" y="4349750"/>
          <p14:tracePt t="44977" x="3435350" y="4368800"/>
          <p14:tracePt t="44994" x="3486150" y="4438650"/>
          <p14:tracePt t="45010" x="3600450" y="4533900"/>
          <p14:tracePt t="45027" x="3810000" y="4635500"/>
          <p14:tracePt t="45044" x="4241800" y="4775200"/>
          <p14:tracePt t="45060" x="4787900" y="4914900"/>
          <p14:tracePt t="45077" x="5168900" y="4978400"/>
          <p14:tracePt t="45094" x="5346700" y="5003800"/>
          <p14:tracePt t="45111" x="5410200" y="5003800"/>
          <p14:tracePt t="45337" x="5416550" y="5003800"/>
          <p14:tracePt t="45353" x="5416550" y="4997450"/>
          <p14:tracePt t="45465" x="5422900" y="4997450"/>
          <p14:tracePt t="45473" x="5429250" y="4997450"/>
          <p14:tracePt t="45481" x="5435600" y="4997450"/>
          <p14:tracePt t="45494" x="5448300" y="5003800"/>
          <p14:tracePt t="45511" x="5473700" y="5010150"/>
          <p14:tracePt t="45527" x="5505450" y="5010150"/>
          <p14:tracePt t="45544" x="5537200" y="5016500"/>
          <p14:tracePt t="45545" x="5549900" y="5016500"/>
          <p14:tracePt t="45561" x="5588000" y="4997450"/>
          <p14:tracePt t="45577" x="5619750" y="4953000"/>
          <p14:tracePt t="45594" x="5651500" y="4908550"/>
          <p14:tracePt t="45611" x="5670550" y="4889500"/>
          <p14:tracePt t="45627" x="5676900" y="4883150"/>
          <p14:tracePt t="45689" x="5683250" y="4870450"/>
          <p14:tracePt t="45697" x="5689600" y="4870450"/>
          <p14:tracePt t="45711" x="5689600" y="4864100"/>
          <p14:tracePt t="45727" x="5689600" y="4851400"/>
          <p14:tracePt t="45744" x="5676900" y="4819650"/>
          <p14:tracePt t="45745" x="5676900" y="4800600"/>
          <p14:tracePt t="45761" x="5657850" y="4781550"/>
          <p14:tracePt t="45777" x="5651500" y="4762500"/>
          <p14:tracePt t="45794" x="5651500" y="4743450"/>
          <p14:tracePt t="45811" x="5638800" y="4724400"/>
          <p14:tracePt t="45827" x="5638800" y="4711700"/>
          <p14:tracePt t="45844" x="5632450" y="4692650"/>
          <p14:tracePt t="45861" x="5632450" y="4673600"/>
          <p14:tracePt t="45877" x="5632450" y="4660900"/>
          <p14:tracePt t="45897" x="5626100" y="4648200"/>
          <p14:tracePt t="45977" x="5619750" y="4667250"/>
          <p14:tracePt t="45985" x="5619750" y="4686300"/>
          <p14:tracePt t="45994" x="5619750" y="4692650"/>
          <p14:tracePt t="46011" x="5619750" y="4718050"/>
          <p14:tracePt t="46027" x="5619750" y="4737100"/>
          <p14:tracePt t="46044" x="5619750" y="4749800"/>
          <p14:tracePt t="46061" x="5626100" y="4762500"/>
          <p14:tracePt t="46077" x="5645150" y="4775200"/>
          <p14:tracePt t="46094" x="5664200" y="4787900"/>
          <p14:tracePt t="46111" x="5689600" y="4806950"/>
          <p14:tracePt t="46137" x="5702300" y="4806950"/>
          <p14:tracePt t="46145" x="5715000" y="4819650"/>
          <p14:tracePt t="46169" x="5727700" y="4819650"/>
          <p14:tracePt t="46177" x="5734050" y="4819650"/>
          <p14:tracePt t="46194" x="5753100" y="4819650"/>
          <p14:tracePt t="46211" x="5765800" y="4819650"/>
          <p14:tracePt t="46227" x="5784850" y="4819650"/>
          <p14:tracePt t="46244" x="5803900" y="4819650"/>
          <p14:tracePt t="46261" x="5816600" y="4813300"/>
          <p14:tracePt t="46278" x="5854700" y="4813300"/>
          <p14:tracePt t="46294" x="5867400" y="4813300"/>
          <p14:tracePt t="46311" x="5892800" y="4794250"/>
          <p14:tracePt t="46328" x="5905500" y="4787900"/>
          <p14:tracePt t="46344" x="5937250" y="4775200"/>
          <p14:tracePt t="46361" x="5969000" y="4743450"/>
          <p14:tracePt t="46378" x="5988050" y="4718050"/>
          <p14:tracePt t="46394" x="5988050" y="4679950"/>
          <p14:tracePt t="46411" x="6000750" y="4648200"/>
          <p14:tracePt t="46428" x="6000750" y="4622800"/>
          <p14:tracePt t="46444" x="6000750" y="4603750"/>
          <p14:tracePt t="46465" x="6000750" y="4591050"/>
          <p14:tracePt t="46505" x="5988050" y="4591050"/>
          <p14:tracePt t="46513" x="5981700" y="4584700"/>
          <p14:tracePt t="46569" x="5975350" y="4584700"/>
          <p14:tracePt t="46585" x="5962650" y="4584700"/>
          <p14:tracePt t="46593" x="5962650" y="4578350"/>
          <p14:tracePt t="46601" x="5956300" y="4578350"/>
          <p14:tracePt t="46649" x="5949950" y="4578350"/>
          <p14:tracePt t="46657" x="5943600" y="4572000"/>
          <p14:tracePt t="46681" x="5937250" y="4572000"/>
          <p14:tracePt t="46689" x="5930900" y="4565650"/>
          <p14:tracePt t="46705" x="5911850" y="4565650"/>
          <p14:tracePt t="46713" x="5899150" y="4552950"/>
          <p14:tracePt t="46729" x="5899150" y="4546600"/>
          <p14:tracePt t="46744" x="5886450" y="4540250"/>
          <p14:tracePt t="46793" x="5880100" y="4540250"/>
          <p14:tracePt t="46801" x="5873750" y="4540250"/>
          <p14:tracePt t="46811" x="5867400" y="4540250"/>
          <p14:tracePt t="46828" x="5854700" y="4540250"/>
          <p14:tracePt t="46844" x="5835650" y="4540250"/>
          <p14:tracePt t="46861" x="5829300" y="4540250"/>
          <p14:tracePt t="46877" x="5816600" y="4540250"/>
          <p14:tracePt t="46894" x="5810250" y="4540250"/>
          <p14:tracePt t="46911" x="5803900" y="4540250"/>
          <p14:tracePt t="46927" x="5791200" y="4540250"/>
          <p14:tracePt t="46944" x="5784850" y="4540250"/>
          <p14:tracePt t="46969" x="5778500" y="4540250"/>
          <p14:tracePt t="47001" x="5772150" y="4540250"/>
          <p14:tracePt t="47009" x="5765800" y="4540250"/>
          <p14:tracePt t="47025" x="5759450" y="4546600"/>
          <p14:tracePt t="47049" x="5753100" y="4546600"/>
          <p14:tracePt t="47057" x="5746750" y="4546600"/>
          <p14:tracePt t="47065" x="5740400" y="4546600"/>
          <p14:tracePt t="47078" x="5734050" y="4546600"/>
          <p14:tracePt t="47094" x="5727700" y="4546600"/>
          <p14:tracePt t="47111" x="5721350" y="4546600"/>
          <p14:tracePt t="47128" x="5715000" y="4546600"/>
          <p14:tracePt t="47144" x="5708650" y="4546600"/>
          <p14:tracePt t="47178" x="5695950" y="4552950"/>
          <p14:tracePt t="47193" x="5689600" y="4559300"/>
          <p14:tracePt t="47201" x="5683250" y="4559300"/>
          <p14:tracePt t="47211" x="5670550" y="4572000"/>
          <p14:tracePt t="47228" x="5657850" y="4578350"/>
          <p14:tracePt t="47244" x="5638800" y="4578350"/>
          <p14:tracePt t="47261" x="5626100" y="4591050"/>
          <p14:tracePt t="47278" x="5613400" y="4597400"/>
          <p14:tracePt t="47294" x="5607050" y="4597400"/>
          <p14:tracePt t="47313" x="5607050" y="4603750"/>
          <p14:tracePt t="47329" x="5594350" y="4603750"/>
          <p14:tracePt t="47345" x="5588000" y="4603750"/>
          <p14:tracePt t="47361" x="5581650" y="4616450"/>
          <p14:tracePt t="47378" x="5568950" y="4629150"/>
          <p14:tracePt t="47394" x="5562600" y="4648200"/>
          <p14:tracePt t="47411" x="5556250" y="4673600"/>
          <p14:tracePt t="47428" x="5549900" y="4699000"/>
          <p14:tracePt t="47444" x="5549900" y="4711700"/>
          <p14:tracePt t="47461" x="5549900" y="4724400"/>
          <p14:tracePt t="47478" x="5549900" y="4730750"/>
          <p14:tracePt t="47498" x="5549900" y="4743450"/>
          <p14:tracePt t="47521" x="5549900" y="4749800"/>
          <p14:tracePt t="47546" x="5549900" y="4756150"/>
          <p14:tracePt t="47553" x="5549900" y="4768850"/>
          <p14:tracePt t="47569" x="5549900" y="4775200"/>
          <p14:tracePt t="47578" x="5549900" y="4781550"/>
          <p14:tracePt t="47594" x="5549900" y="4787900"/>
          <p14:tracePt t="47611" x="5549900" y="4794250"/>
          <p14:tracePt t="47628" x="5549900" y="4800600"/>
          <p14:tracePt t="47714" x="5549900" y="4806950"/>
          <p14:tracePt t="47722" x="5549900" y="4813300"/>
          <p14:tracePt t="47738" x="5549900" y="4819650"/>
          <p14:tracePt t="47906" x="5549900" y="4826000"/>
          <p14:tracePt t="47946" x="5549900" y="4838700"/>
          <p14:tracePt t="47978" x="5549900" y="4845050"/>
          <p14:tracePt t="48010" x="5549900" y="4851400"/>
          <p14:tracePt t="48018" x="5549900" y="4864100"/>
          <p14:tracePt t="48722" x="5562600" y="4864100"/>
          <p14:tracePt t="48730" x="5568950" y="4864100"/>
          <p14:tracePt t="50338" x="5575300" y="4864100"/>
          <p14:tracePt t="50354" x="5575300" y="4851400"/>
          <p14:tracePt t="50362" x="5575300" y="4845050"/>
          <p14:tracePt t="50370" x="5588000" y="4845050"/>
          <p14:tracePt t="50378" x="5594350" y="4845050"/>
          <p14:tracePt t="50395" x="5619750" y="4838700"/>
          <p14:tracePt t="50412" x="5638800" y="4832350"/>
          <p14:tracePt t="50428" x="5645150" y="4832350"/>
          <p14:tracePt t="50482" x="5651500" y="4826000"/>
          <p14:tracePt t="50498" x="5651500" y="4819650"/>
          <p14:tracePt t="50522" x="5651500" y="4813300"/>
          <p14:tracePt t="50530" x="5651500" y="4800600"/>
          <p14:tracePt t="50546" x="5657850" y="4794250"/>
          <p14:tracePt t="50554" x="5657850" y="4787900"/>
          <p14:tracePt t="50674" x="5657850" y="4775200"/>
          <p14:tracePt t="50682" x="5657850" y="4768850"/>
          <p14:tracePt t="50695" x="5657850" y="4762500"/>
          <p14:tracePt t="50712" x="5657850" y="4743450"/>
          <p14:tracePt t="50729" x="5657850" y="4692650"/>
          <p14:tracePt t="50745" x="5657850" y="4660900"/>
          <p14:tracePt t="50762" x="5657850" y="4641850"/>
          <p14:tracePt t="50779" x="5664200" y="4616450"/>
          <p14:tracePt t="50795" x="5670550" y="4597400"/>
          <p14:tracePt t="50812" x="5683250" y="4572000"/>
          <p14:tracePt t="50829" x="5689600" y="4559300"/>
          <p14:tracePt t="50845" x="5702300" y="4552950"/>
          <p14:tracePt t="50862" x="5708650" y="4546600"/>
          <p14:tracePt t="50879" x="5721350" y="4533900"/>
          <p14:tracePt t="50895" x="5734050" y="4521200"/>
          <p14:tracePt t="50912" x="5772150" y="4495800"/>
          <p14:tracePt t="50929" x="5816600" y="4464050"/>
          <p14:tracePt t="50949" x="5867400" y="4451350"/>
          <p14:tracePt t="50962" x="5892800" y="4451350"/>
          <p14:tracePt t="50979" x="5918200" y="4451350"/>
          <p14:tracePt t="50995" x="5949950" y="4451350"/>
          <p14:tracePt t="51012" x="5975350" y="4464050"/>
          <p14:tracePt t="51029" x="5988050" y="4476750"/>
          <p14:tracePt t="51045" x="5994400" y="4476750"/>
          <p14:tracePt t="51062" x="6000750" y="4483100"/>
          <p14:tracePt t="51079" x="6000750" y="4489450"/>
          <p14:tracePt t="51095" x="6007100" y="4502150"/>
          <p14:tracePt t="51112" x="6007100" y="4521200"/>
          <p14:tracePt t="51129" x="6007100" y="4552950"/>
          <p14:tracePt t="51145" x="6007100" y="4578350"/>
          <p14:tracePt t="51162" x="6007100" y="4597400"/>
          <p14:tracePt t="51179" x="6007100" y="4610100"/>
          <p14:tracePt t="51195" x="6007100" y="4616450"/>
          <p14:tracePt t="51212" x="6007100" y="4629150"/>
          <p14:tracePt t="51229" x="6000750" y="4635500"/>
          <p14:tracePt t="51245" x="5994400" y="4648200"/>
          <p14:tracePt t="51262" x="5994400" y="4667250"/>
          <p14:tracePt t="51279" x="5988050" y="4679950"/>
          <p14:tracePt t="51295" x="5975350" y="4699000"/>
          <p14:tracePt t="51312" x="5969000" y="4724400"/>
          <p14:tracePt t="51329" x="5956300" y="4756150"/>
          <p14:tracePt t="51345" x="5956300" y="4768850"/>
          <p14:tracePt t="51362" x="5956300" y="4781550"/>
          <p14:tracePt t="51379" x="5949950" y="4781550"/>
          <p14:tracePt t="51450" x="5943600" y="4787900"/>
          <p14:tracePt t="51458" x="5930900" y="4800600"/>
          <p14:tracePt t="51474" x="5924550" y="4806950"/>
          <p14:tracePt t="51482" x="5918200" y="4806950"/>
          <p14:tracePt t="51495" x="5905500" y="4806950"/>
          <p14:tracePt t="51512" x="5886450" y="4813300"/>
          <p14:tracePt t="51529" x="5861050" y="4826000"/>
          <p14:tracePt t="51545" x="5829300" y="4832350"/>
          <p14:tracePt t="51562" x="5740400" y="4838700"/>
          <p14:tracePt t="51579" x="5676900" y="4838700"/>
          <p14:tracePt t="51595" x="5607050" y="4838700"/>
          <p14:tracePt t="51612" x="5530850" y="4838700"/>
          <p14:tracePt t="51629" x="5480050" y="4838700"/>
          <p14:tracePt t="51645" x="5448300" y="4838700"/>
          <p14:tracePt t="51662" x="5416550" y="4832350"/>
          <p14:tracePt t="51679" x="5397500" y="4826000"/>
          <p14:tracePt t="51695" x="5378450" y="4819650"/>
          <p14:tracePt t="51712" x="5359400" y="4813300"/>
          <p14:tracePt t="51729" x="5334000" y="4800600"/>
          <p14:tracePt t="51745" x="5314950" y="4794250"/>
          <p14:tracePt t="51762" x="5302250" y="4781550"/>
          <p14:tracePt t="51779" x="5302250" y="4775200"/>
          <p14:tracePt t="51795" x="5302250" y="4756150"/>
          <p14:tracePt t="51866" x="5308600" y="4749800"/>
          <p14:tracePt t="51874" x="5314950" y="4749800"/>
          <p14:tracePt t="51882" x="5334000" y="4749800"/>
          <p14:tracePt t="51895" x="5353050" y="4749800"/>
          <p14:tracePt t="51912" x="5403850" y="4756150"/>
          <p14:tracePt t="51929" x="5448300" y="4768850"/>
          <p14:tracePt t="51946" x="5499100" y="4794250"/>
          <p14:tracePt t="51946" x="5511800" y="4794250"/>
          <p14:tracePt t="51962" x="5537200" y="4794250"/>
          <p14:tracePt t="51979" x="5581650" y="4800600"/>
          <p14:tracePt t="51995" x="5619750" y="4813300"/>
          <p14:tracePt t="52012" x="5645150" y="4813300"/>
          <p14:tracePt t="52029" x="5664200" y="4813300"/>
          <p14:tracePt t="52045" x="5683250" y="4813300"/>
          <p14:tracePt t="52062" x="5695950" y="4813300"/>
          <p14:tracePt t="52079" x="5702300" y="4813300"/>
          <p14:tracePt t="52095" x="5746750" y="4806950"/>
          <p14:tracePt t="52112" x="5778500" y="4800600"/>
          <p14:tracePt t="52129" x="5822950" y="4775200"/>
          <p14:tracePt t="52145" x="5880100" y="4743450"/>
          <p14:tracePt t="52146" x="5918200" y="4724400"/>
          <p14:tracePt t="52162" x="5969000" y="4679950"/>
          <p14:tracePt t="52179" x="5988050" y="4667250"/>
          <p14:tracePt t="52195" x="6013450" y="4629150"/>
          <p14:tracePt t="52212" x="6019800" y="4603750"/>
          <p14:tracePt t="52229" x="6019800" y="4578350"/>
          <p14:tracePt t="52245" x="6019800" y="4565650"/>
          <p14:tracePt t="52262" x="5988050" y="4546600"/>
          <p14:tracePt t="52279" x="5937250" y="4533900"/>
          <p14:tracePt t="52295" x="5848350" y="4527550"/>
          <p14:tracePt t="52312" x="5759450" y="4514850"/>
          <p14:tracePt t="52329" x="5708650" y="4514850"/>
          <p14:tracePt t="52346" x="5695950" y="4514850"/>
          <p14:tracePt t="52362" x="5676900" y="4514850"/>
          <p14:tracePt t="52379" x="5676900" y="4527550"/>
          <p14:tracePt t="52396" x="5664200" y="4540250"/>
          <p14:tracePt t="52412" x="5645150" y="4572000"/>
          <p14:tracePt t="52429" x="5645150" y="4584700"/>
          <p14:tracePt t="52446" x="5645150" y="4591050"/>
          <p14:tracePt t="52707" x="5645150" y="4603750"/>
          <p14:tracePt t="52715" x="5645150" y="4610100"/>
          <p14:tracePt t="52851" x="5638800" y="4616450"/>
          <p14:tracePt t="52859" x="5626100" y="4616450"/>
          <p14:tracePt t="52867" x="5619750" y="4616450"/>
          <p14:tracePt t="52879" x="5594350" y="4622800"/>
          <p14:tracePt t="52896" x="5556250" y="4641850"/>
          <p14:tracePt t="52912" x="5505450" y="4673600"/>
          <p14:tracePt t="52929" x="5454650" y="4730750"/>
          <p14:tracePt t="52946" x="5403850" y="4832350"/>
          <p14:tracePt t="52963" x="5353050" y="4953000"/>
          <p14:tracePt t="52979" x="5340350" y="4965700"/>
          <p14:tracePt t="53739" x="5346700" y="4965700"/>
          <p14:tracePt t="53747" x="5372100" y="4959350"/>
          <p14:tracePt t="53755" x="5403850" y="4953000"/>
          <p14:tracePt t="53763" x="5435600" y="4940300"/>
          <p14:tracePt t="53779" x="5473700" y="4933950"/>
          <p14:tracePt t="53796" x="5518150" y="4914900"/>
          <p14:tracePt t="53813" x="5549900" y="4895850"/>
          <p14:tracePt t="53829" x="5575300" y="4870450"/>
          <p14:tracePt t="53846" x="5588000" y="4864100"/>
          <p14:tracePt t="53863" x="5600700" y="4857750"/>
          <p14:tracePt t="53879" x="5607050" y="4845050"/>
          <p14:tracePt t="53896" x="5613400" y="4845050"/>
          <p14:tracePt t="53913" x="5619750" y="4838700"/>
          <p14:tracePt t="53939" x="5632450" y="4826000"/>
          <p14:tracePt t="53947" x="5638800" y="4826000"/>
          <p14:tracePt t="53963" x="5651500" y="4819650"/>
          <p14:tracePt t="53987" x="5670550" y="4813300"/>
          <p14:tracePt t="54003" x="5676900" y="4813300"/>
          <p14:tracePt t="54013" x="5689600" y="4813300"/>
          <p14:tracePt t="54029" x="5702300" y="4813300"/>
          <p14:tracePt t="54046" x="5715000" y="4813300"/>
          <p14:tracePt t="54063" x="5759450" y="4806950"/>
          <p14:tracePt t="54079" x="5778500" y="4794250"/>
          <p14:tracePt t="54096" x="5810250" y="4787900"/>
          <p14:tracePt t="54113" x="5816600" y="4781550"/>
          <p14:tracePt t="54129" x="5822950" y="4781550"/>
          <p14:tracePt t="54147" x="5829300" y="4775200"/>
          <p14:tracePt t="54699" x="5816600" y="4775200"/>
          <p14:tracePt t="54715" x="5803900" y="4775200"/>
          <p14:tracePt t="54731" x="5791200" y="4775200"/>
          <p14:tracePt t="54739" x="5778500" y="4775200"/>
          <p14:tracePt t="54771" x="5765800" y="4775200"/>
          <p14:tracePt t="54779" x="5759450" y="4775200"/>
          <p14:tracePt t="54811" x="5753100" y="4775200"/>
          <p14:tracePt t="54819" x="5734050" y="4775200"/>
          <p14:tracePt t="54835" x="5727700" y="4775200"/>
          <p14:tracePt t="54846" x="5715000" y="4775200"/>
          <p14:tracePt t="54863" x="5695950" y="4775200"/>
          <p14:tracePt t="54879" x="5683250" y="4775200"/>
          <p14:tracePt t="54896" x="5676900" y="4775200"/>
          <p14:tracePt t="54913" x="5664200" y="4775200"/>
          <p14:tracePt t="54929" x="5657850" y="4775200"/>
          <p14:tracePt t="54946" x="5651500" y="4775200"/>
          <p14:tracePt t="54963" x="5645150" y="4775200"/>
          <p14:tracePt t="55131" x="5638800" y="4775200"/>
          <p14:tracePt t="55139" x="5632450" y="4775200"/>
          <p14:tracePt t="55147" x="5613400" y="4775200"/>
          <p14:tracePt t="55163" x="5581650" y="4781550"/>
          <p14:tracePt t="55179" x="5543550" y="4794250"/>
          <p14:tracePt t="55196" x="5461000" y="4800600"/>
          <p14:tracePt t="55213" x="5340350" y="4819650"/>
          <p14:tracePt t="55230" x="5207000" y="4838700"/>
          <p14:tracePt t="55246" x="5067300" y="4864100"/>
          <p14:tracePt t="55263" x="4991100" y="4883150"/>
          <p14:tracePt t="55279" x="4933950" y="4895850"/>
          <p14:tracePt t="55296" x="4902200" y="4914900"/>
          <p14:tracePt t="55313" x="4883150" y="4933950"/>
          <p14:tracePt t="55330" x="4857750" y="4946650"/>
          <p14:tracePt t="55346" x="4832350" y="4972050"/>
          <p14:tracePt t="55363" x="4781550" y="5003800"/>
          <p14:tracePt t="55380" x="4749800" y="5022850"/>
          <p14:tracePt t="55396" x="4724400" y="5035550"/>
          <p14:tracePt t="55413" x="4679950" y="5054600"/>
          <p14:tracePt t="55430" x="4635500" y="5060950"/>
          <p14:tracePt t="55446" x="4572000" y="5073650"/>
          <p14:tracePt t="55463" x="4489450" y="5092700"/>
          <p14:tracePt t="55479" x="4375150" y="5092700"/>
          <p14:tracePt t="55496" x="4248150" y="5092700"/>
          <p14:tracePt t="55513" x="4108450" y="5092700"/>
          <p14:tracePt t="55530" x="3956050" y="5092700"/>
          <p14:tracePt t="55546" x="3771900" y="5092700"/>
          <p14:tracePt t="55547" x="3683000" y="5092700"/>
          <p14:tracePt t="55563" x="3511550" y="5080000"/>
          <p14:tracePt t="55580" x="3321050" y="5048250"/>
          <p14:tracePt t="55596" x="3187700" y="5022850"/>
          <p14:tracePt t="55613" x="3124200" y="4997450"/>
          <p14:tracePt t="55630" x="3105150" y="4991100"/>
          <p14:tracePt t="55646" x="3086100" y="4991100"/>
          <p14:tracePt t="55663" x="3079750" y="4984750"/>
          <p14:tracePt t="55680" x="3073400" y="4972050"/>
          <p14:tracePt t="55696" x="3048000" y="4933950"/>
          <p14:tracePt t="55713" x="3009900" y="4902200"/>
          <p14:tracePt t="55730" x="2965450" y="4876800"/>
          <p14:tracePt t="55746" x="2914650" y="4845050"/>
          <p14:tracePt t="55747" x="2895600" y="4838700"/>
          <p14:tracePt t="55763" x="2844800" y="4819650"/>
          <p14:tracePt t="55780" x="2806700" y="4813300"/>
          <p14:tracePt t="55796" x="2794000" y="4794250"/>
          <p14:tracePt t="55813" x="2781300" y="4787900"/>
          <p14:tracePt t="55891" x="2781300" y="4775200"/>
          <p14:tracePt t="55915" x="2787650" y="4762500"/>
          <p14:tracePt t="55931" x="2800350" y="4762500"/>
          <p14:tracePt t="55947" x="2806700" y="4756150"/>
          <p14:tracePt t="55964" x="2813050" y="4756150"/>
          <p14:tracePt t="55980" x="2819400" y="4756150"/>
          <p14:tracePt t="55987" x="2825750" y="4756150"/>
          <p14:tracePt t="55996" x="2832100" y="4749800"/>
          <p14:tracePt t="56013" x="2838450" y="4737100"/>
          <p14:tracePt t="56030" x="2838450" y="4730750"/>
          <p14:tracePt t="56046" x="2851150" y="4718050"/>
          <p14:tracePt t="56064" x="2857500" y="4705350"/>
          <p14:tracePt t="56080" x="2863850" y="4699000"/>
          <p14:tracePt t="56096" x="2863850" y="4679950"/>
          <p14:tracePt t="56113" x="2876550" y="4673600"/>
          <p14:tracePt t="56188" x="2882900" y="4673600"/>
          <p14:tracePt t="56204" x="2895600" y="4673600"/>
          <p14:tracePt t="56211" x="2901950" y="4673600"/>
          <p14:tracePt t="56227" x="2908300" y="4673600"/>
          <p14:tracePt t="56235" x="2914650" y="4673600"/>
          <p14:tracePt t="56247" x="2921000" y="4673600"/>
          <p14:tracePt t="56263" x="2952750" y="4673600"/>
          <p14:tracePt t="56280" x="2990850" y="4673600"/>
          <p14:tracePt t="56296" x="3060700" y="4692650"/>
          <p14:tracePt t="56313" x="3111500" y="4705350"/>
          <p14:tracePt t="56330" x="3149600" y="4711700"/>
          <p14:tracePt t="56346" x="3181350" y="4718050"/>
          <p14:tracePt t="56363" x="3244850" y="4718050"/>
          <p14:tracePt t="56380" x="3263900" y="4724400"/>
          <p14:tracePt t="56396" x="3289300" y="4724400"/>
          <p14:tracePt t="56413" x="3321050" y="4730750"/>
          <p14:tracePt t="56430" x="3346450" y="4730750"/>
          <p14:tracePt t="56446" x="3378200" y="4730750"/>
          <p14:tracePt t="56463" x="3409950" y="4730750"/>
          <p14:tracePt t="56480" x="3454400" y="4730750"/>
          <p14:tracePt t="56497" x="3479800" y="4730750"/>
          <p14:tracePt t="56513" x="3511550" y="4730750"/>
          <p14:tracePt t="56530" x="3536950" y="4737100"/>
          <p14:tracePt t="56547" x="3556000" y="4749800"/>
          <p14:tracePt t="56547" x="3575050" y="4762500"/>
          <p14:tracePt t="56563" x="3600450" y="4762500"/>
          <p14:tracePt t="56580" x="3619500" y="4768850"/>
          <p14:tracePt t="56597" x="3644900" y="4768850"/>
          <p14:tracePt t="56613" x="3683000" y="4768850"/>
          <p14:tracePt t="56630" x="3708400" y="4768850"/>
          <p14:tracePt t="56646" x="3740150" y="4768850"/>
          <p14:tracePt t="56663" x="3765550" y="4768850"/>
          <p14:tracePt t="56680" x="3784600" y="4768850"/>
          <p14:tracePt t="56696" x="3790950" y="4775200"/>
          <p14:tracePt t="56713" x="3810000" y="4787900"/>
          <p14:tracePt t="56730" x="3816350" y="4787900"/>
          <p14:tracePt t="56747" x="3835400" y="4787900"/>
          <p14:tracePt t="56763" x="3873500" y="4794250"/>
          <p14:tracePt t="56780" x="3905250" y="4794250"/>
          <p14:tracePt t="56797" x="3949700" y="4800600"/>
          <p14:tracePt t="56813" x="3962400" y="4800600"/>
          <p14:tracePt t="56830" x="3975100" y="4800600"/>
          <p14:tracePt t="56846" x="3987800" y="4800600"/>
          <p14:tracePt t="56863" x="4013200" y="4800600"/>
          <p14:tracePt t="56880" x="4038600" y="4800600"/>
          <p14:tracePt t="56896" x="4064000" y="4800600"/>
          <p14:tracePt t="56913" x="4083050" y="4800600"/>
          <p14:tracePt t="56930" x="4102100" y="4800600"/>
          <p14:tracePt t="56946" x="4114800" y="4800600"/>
          <p14:tracePt t="56963" x="4127500" y="4800600"/>
          <p14:tracePt t="56980" x="4133850" y="4800600"/>
          <p14:tracePt t="56996" x="4140200" y="4800600"/>
          <p14:tracePt t="57013" x="4159250" y="4800600"/>
          <p14:tracePt t="57030" x="4159250" y="4794250"/>
          <p14:tracePt t="57047" x="4178300" y="4787900"/>
          <p14:tracePt t="57064" x="4178300" y="4781550"/>
          <p14:tracePt t="57084" x="4191000" y="4781550"/>
          <p14:tracePt t="57100" x="4197350" y="4775200"/>
          <p14:tracePt t="57116" x="4203700" y="4762500"/>
          <p14:tracePt t="57130" x="4210050" y="4756150"/>
          <p14:tracePt t="57147" x="4222750" y="4743450"/>
          <p14:tracePt t="57163" x="4222750" y="4724400"/>
          <p14:tracePt t="57180" x="4235450" y="4711700"/>
          <p14:tracePt t="57197" x="4235450" y="4692650"/>
          <p14:tracePt t="57213" x="4235450" y="4679950"/>
          <p14:tracePt t="57230" x="4235450" y="4673600"/>
          <p14:tracePt t="57247" x="4235450" y="4660900"/>
          <p14:tracePt t="57263" x="4235450" y="4654550"/>
          <p14:tracePt t="57280" x="4235450" y="4648200"/>
          <p14:tracePt t="57297" x="4235450" y="4641850"/>
          <p14:tracePt t="57314" x="4235450" y="4635500"/>
          <p14:tracePt t="57332" x="4235450" y="4622800"/>
          <p14:tracePt t="57347" x="4235450" y="4616450"/>
          <p14:tracePt t="57363" x="4222750" y="4610100"/>
          <p14:tracePt t="57380" x="4216400" y="4603750"/>
          <p14:tracePt t="57397" x="4197350" y="4597400"/>
          <p14:tracePt t="57413" x="4191000" y="4591050"/>
          <p14:tracePt t="57430" x="4165600" y="4584700"/>
          <p14:tracePt t="57447" x="4140200" y="4578350"/>
          <p14:tracePt t="57463" x="4095750" y="4578350"/>
          <p14:tracePt t="57480" x="4064000" y="4578350"/>
          <p14:tracePt t="57497" x="4032250" y="4578350"/>
          <p14:tracePt t="57513" x="4006850" y="4578350"/>
          <p14:tracePt t="57530" x="3987800" y="4578350"/>
          <p14:tracePt t="57547" x="3962400" y="4578350"/>
          <p14:tracePt t="57548" x="3956050" y="4578350"/>
          <p14:tracePt t="57564" x="3937000" y="4578350"/>
          <p14:tracePt t="57580" x="3930650" y="4578350"/>
          <p14:tracePt t="57597" x="3917950" y="4578350"/>
          <p14:tracePt t="57613" x="3892550" y="4578350"/>
          <p14:tracePt t="57630" x="3879850" y="4591050"/>
          <p14:tracePt t="57647" x="3860800" y="4629150"/>
          <p14:tracePt t="57663" x="3854450" y="4673600"/>
          <p14:tracePt t="57680" x="3854450" y="4705350"/>
          <p14:tracePt t="57697" x="3854450" y="4730750"/>
          <p14:tracePt t="57713" x="3854450" y="4762500"/>
          <p14:tracePt t="57730" x="3854450" y="4768850"/>
          <p14:tracePt t="57747" x="3867150" y="4787900"/>
          <p14:tracePt t="57748" x="3879850" y="4794250"/>
          <p14:tracePt t="57764" x="3898900" y="4813300"/>
          <p14:tracePt t="57780" x="3930650" y="4826000"/>
          <p14:tracePt t="57797" x="3968750" y="4832350"/>
          <p14:tracePt t="57814" x="3987800" y="4832350"/>
          <p14:tracePt t="57830" x="4013200" y="4832350"/>
          <p14:tracePt t="57860" x="4019550" y="4832350"/>
          <p14:tracePt t="57916" x="4032250" y="4832350"/>
          <p14:tracePt t="57924" x="4038600" y="4832350"/>
          <p14:tracePt t="57932" x="4044950" y="4832350"/>
          <p14:tracePt t="57947" x="4051300" y="4832350"/>
          <p14:tracePt t="57964" x="4064000" y="4832350"/>
          <p14:tracePt t="58052" x="4070350" y="4832350"/>
          <p14:tracePt t="58060" x="4089400" y="4832350"/>
          <p14:tracePt t="58068" x="4140200" y="4832350"/>
          <p14:tracePt t="58080" x="4248150" y="4832350"/>
          <p14:tracePt t="58097" x="4438650" y="4832350"/>
          <p14:tracePt t="58114" x="4572000" y="4832350"/>
          <p14:tracePt t="58130" x="4699000" y="4832350"/>
          <p14:tracePt t="58147" x="4819650" y="4832350"/>
          <p14:tracePt t="58148" x="4864100" y="4832350"/>
          <p14:tracePt t="58164" x="4914900" y="4832350"/>
          <p14:tracePt t="58180" x="4965700" y="4832350"/>
          <p14:tracePt t="58197" x="5010150" y="4826000"/>
          <p14:tracePt t="58213" x="5029200" y="4813300"/>
          <p14:tracePt t="58230" x="5060950" y="4806950"/>
          <p14:tracePt t="58247" x="5073650" y="4800600"/>
          <p14:tracePt t="58263" x="5092700" y="4787900"/>
          <p14:tracePt t="58280" x="5118100" y="4762500"/>
          <p14:tracePt t="58297" x="5130800" y="4749800"/>
          <p14:tracePt t="58324" x="5137150" y="4749800"/>
          <p14:tracePt t="58332" x="5149850" y="4737100"/>
          <p14:tracePt t="58348" x="5162550" y="4737100"/>
          <p14:tracePt t="58364" x="5187950" y="4737100"/>
          <p14:tracePt t="58380" x="5238750" y="4737100"/>
          <p14:tracePt t="58397" x="5283200" y="4737100"/>
          <p14:tracePt t="58414" x="5353050" y="4749800"/>
          <p14:tracePt t="58430" x="5429250" y="4762500"/>
          <p14:tracePt t="58447" x="5473700" y="4768850"/>
          <p14:tracePt t="58464" x="5499100" y="4768850"/>
          <p14:tracePt t="58480" x="5524500" y="4768850"/>
          <p14:tracePt t="58497" x="5562600" y="4768850"/>
          <p14:tracePt t="58514" x="5588000" y="4768850"/>
          <p14:tracePt t="58530" x="5619750" y="4768850"/>
          <p14:tracePt t="58547" x="5651500" y="4768850"/>
          <p14:tracePt t="58564" x="5702300" y="4768850"/>
          <p14:tracePt t="58580" x="5727700" y="4768850"/>
          <p14:tracePt t="58597" x="5734050" y="4768850"/>
          <p14:tracePt t="58614" x="5746750" y="4762500"/>
          <p14:tracePt t="58630" x="5759450" y="4762500"/>
          <p14:tracePt t="58647" x="5772150" y="4762500"/>
          <p14:tracePt t="58664" x="5784850" y="4756150"/>
          <p14:tracePt t="58680" x="5797550" y="4756150"/>
          <p14:tracePt t="58697" x="5803900" y="4756150"/>
          <p14:tracePt t="58932" x="5803900" y="4749800"/>
          <p14:tracePt t="58940" x="5803900" y="4743450"/>
          <p14:tracePt t="58948" x="5803900" y="4737100"/>
          <p14:tracePt t="58964" x="5803900" y="4724400"/>
          <p14:tracePt t="58980" x="5803900" y="4711700"/>
          <p14:tracePt t="58997" x="5803900" y="4699000"/>
          <p14:tracePt t="59014" x="5803900" y="4679950"/>
          <p14:tracePt t="59030" x="5803900" y="4673600"/>
          <p14:tracePt t="59047" x="5803900" y="4667250"/>
          <p14:tracePt t="59064" x="5803900" y="4654550"/>
          <p14:tracePt t="59080" x="5803900" y="4648200"/>
          <p14:tracePt t="59097" x="5803900" y="4641850"/>
          <p14:tracePt t="59114" x="5803900" y="4629150"/>
          <p14:tracePt t="59596" x="5829300" y="4622800"/>
          <p14:tracePt t="59604" x="5842000" y="4622800"/>
          <p14:tracePt t="59614" x="5873750" y="4629150"/>
          <p14:tracePt t="59631" x="5924550" y="4648200"/>
          <p14:tracePt t="59647" x="6007100" y="4667250"/>
          <p14:tracePt t="59664" x="6076950" y="4673600"/>
          <p14:tracePt t="59681" x="6127750" y="4686300"/>
          <p14:tracePt t="59697" x="6159500" y="4686300"/>
          <p14:tracePt t="59714" x="6191250" y="4686300"/>
          <p14:tracePt t="59731" x="6216650" y="4686300"/>
          <p14:tracePt t="59747" x="6229350" y="4686300"/>
          <p14:tracePt t="59764" x="6248400" y="4686300"/>
          <p14:tracePt t="59781" x="6267450" y="4686300"/>
          <p14:tracePt t="59797" x="6280150" y="4686300"/>
          <p14:tracePt t="59814" x="6299200" y="4686300"/>
          <p14:tracePt t="59831" x="6318250" y="4686300"/>
          <p14:tracePt t="59847" x="6324600" y="4692650"/>
          <p14:tracePt t="59864" x="6330950" y="4692650"/>
          <p14:tracePt t="59881" x="6350000" y="4699000"/>
          <p14:tracePt t="59898" x="6388100" y="4724400"/>
          <p14:tracePt t="59914" x="6445250" y="4756150"/>
          <p14:tracePt t="59931" x="6502400" y="4768850"/>
          <p14:tracePt t="59947" x="6572250" y="4781550"/>
          <p14:tracePt t="59948" x="6604000" y="4781550"/>
          <p14:tracePt t="59964" x="6648450" y="4787900"/>
          <p14:tracePt t="59981" x="6699250" y="4787900"/>
          <p14:tracePt t="59997" x="6737350" y="4787900"/>
          <p14:tracePt t="60014" x="6756400" y="4787900"/>
          <p14:tracePt t="60100" x="6762750" y="4787900"/>
          <p14:tracePt t="60108" x="6775450" y="4787900"/>
          <p14:tracePt t="60117" x="6788150" y="4787900"/>
          <p14:tracePt t="60131" x="6794500" y="4787900"/>
          <p14:tracePt t="60147" x="6819900" y="4787900"/>
          <p14:tracePt t="60148" x="6832600" y="4787900"/>
          <p14:tracePt t="60164" x="6845300" y="4787900"/>
          <p14:tracePt t="60181" x="6858000" y="4787900"/>
          <p14:tracePt t="60197" x="6864350" y="4787900"/>
          <p14:tracePt t="60214" x="6870700" y="4781550"/>
          <p14:tracePt t="60231" x="6883400" y="4781550"/>
          <p14:tracePt t="60247" x="6896100" y="4775200"/>
          <p14:tracePt t="60349" x="6902450" y="4768850"/>
          <p14:tracePt t="60356" x="6908800" y="4762500"/>
          <p14:tracePt t="60381" x="6915150" y="4762500"/>
          <p14:tracePt t="60388" x="6921500" y="4762500"/>
          <p14:tracePt t="60405" x="6927850" y="4762500"/>
          <p14:tracePt t="60414" x="6934200" y="4762500"/>
          <p14:tracePt t="60431" x="6953250" y="4756150"/>
          <p14:tracePt t="60447" x="6972300" y="4756150"/>
          <p14:tracePt t="60464" x="7004050" y="4756150"/>
          <p14:tracePt t="60481" x="7048500" y="4749800"/>
          <p14:tracePt t="60497" x="7105650" y="4737100"/>
          <p14:tracePt t="60514" x="7175500" y="4724400"/>
          <p14:tracePt t="60531" x="7226300" y="4718050"/>
          <p14:tracePt t="60547" x="7270750" y="4711700"/>
          <p14:tracePt t="60564" x="7283450" y="4711700"/>
          <p14:tracePt t="60805" x="7296150" y="4711700"/>
          <p14:tracePt t="61077" x="7283450" y="4711700"/>
          <p14:tracePt t="61085" x="7181850" y="4711700"/>
          <p14:tracePt t="61098" x="7048500" y="4711700"/>
          <p14:tracePt t="61114" x="6432550" y="4711700"/>
          <p14:tracePt t="61131" x="5772150" y="4711700"/>
          <p14:tracePt t="61148" x="5194300" y="4711700"/>
          <p14:tracePt t="61149" x="4953000" y="4711700"/>
          <p14:tracePt t="61164" x="4737100" y="4711700"/>
          <p14:tracePt t="61181" x="4629150" y="4711700"/>
          <p14:tracePt t="61198" x="4546600" y="4730750"/>
          <p14:tracePt t="61214" x="4413250" y="4737100"/>
          <p14:tracePt t="61231" x="4210050" y="4737100"/>
          <p14:tracePt t="61248" x="3879850" y="4737100"/>
          <p14:tracePt t="61264" x="3524250" y="4737100"/>
          <p14:tracePt t="61281" x="3232150" y="4737100"/>
          <p14:tracePt t="61298" x="3048000" y="4737100"/>
          <p14:tracePt t="61314" x="2940050" y="4737100"/>
          <p14:tracePt t="61331" x="2889250" y="4737100"/>
          <p14:tracePt t="61348" x="2825750" y="4737100"/>
          <p14:tracePt t="61364" x="2654300" y="4737100"/>
          <p14:tracePt t="61381" x="2476500" y="4737100"/>
          <p14:tracePt t="61398" x="2305050" y="4737100"/>
          <p14:tracePt t="61414" x="2209800" y="4737100"/>
          <p14:tracePt t="61431" x="2165350" y="4737100"/>
          <p14:tracePt t="61448" x="2127250" y="4737100"/>
          <p14:tracePt t="61464" x="2082800" y="4749800"/>
          <p14:tracePt t="61481" x="2019300" y="4781550"/>
          <p14:tracePt t="61498" x="1936750" y="4819650"/>
          <p14:tracePt t="61514" x="1860550" y="4857750"/>
          <p14:tracePt t="61531" x="1797050" y="4889500"/>
          <p14:tracePt t="61548" x="1765300" y="4914900"/>
          <p14:tracePt t="61564" x="1739900" y="4959350"/>
          <p14:tracePt t="61581" x="1727200" y="5016500"/>
          <p14:tracePt t="61598" x="1727200" y="5054600"/>
          <p14:tracePt t="61614" x="1727200" y="5092700"/>
          <p14:tracePt t="61631" x="1727200" y="5111750"/>
          <p14:tracePt t="61648" x="1727200" y="5118100"/>
          <p14:tracePt t="61733" x="1733550" y="5118100"/>
          <p14:tracePt t="62173" x="1752600" y="5118100"/>
          <p14:tracePt t="62845" x="1778000" y="5118100"/>
          <p14:tracePt t="62853" x="1809750" y="5118100"/>
          <p14:tracePt t="62865" x="1841500" y="5118100"/>
          <p14:tracePt t="62881" x="1930400" y="5118100"/>
          <p14:tracePt t="62898" x="2032000" y="5118100"/>
          <p14:tracePt t="62915" x="2171700" y="5118100"/>
          <p14:tracePt t="62931" x="2362200" y="5105400"/>
          <p14:tracePt t="62948" x="2552700" y="5073650"/>
          <p14:tracePt t="62965" x="2787650" y="5010150"/>
          <p14:tracePt t="62981" x="2882900" y="4972050"/>
          <p14:tracePt t="62998" x="2908300" y="4946650"/>
          <p14:tracePt t="63015" x="2927350" y="4933950"/>
          <p14:tracePt t="63031" x="2927350" y="4921250"/>
          <p14:tracePt t="63048" x="2933700" y="4914900"/>
          <p14:tracePt t="63093" x="2927350" y="4914900"/>
          <p14:tracePt t="63101" x="2914650" y="4914900"/>
          <p14:tracePt t="63115" x="2901950" y="4914900"/>
          <p14:tracePt t="63131" x="2870200" y="4914900"/>
          <p14:tracePt t="63148" x="2857500" y="4914900"/>
          <p14:tracePt t="63165" x="2844800" y="4914900"/>
          <p14:tracePt t="63181" x="2844800" y="4921250"/>
          <p14:tracePt t="63222" x="2838450" y="4927600"/>
          <p14:tracePt t="63237" x="2832100" y="4927600"/>
          <p14:tracePt t="63245" x="2825750" y="4933950"/>
          <p14:tracePt t="63253" x="2819400" y="4940300"/>
          <p14:tracePt t="63265" x="2813050" y="4940300"/>
          <p14:tracePt t="63281" x="2800350" y="4953000"/>
          <p14:tracePt t="63298" x="2794000" y="4959350"/>
          <p14:tracePt t="63315" x="2787650" y="4959350"/>
          <p14:tracePt t="63331" x="2781300" y="4959350"/>
          <p14:tracePt t="63348" x="2762250" y="4972050"/>
          <p14:tracePt t="63364" x="2755900" y="4978400"/>
          <p14:tracePt t="63381" x="2743200" y="4984750"/>
          <p14:tracePt t="63398" x="2730500" y="4991100"/>
          <p14:tracePt t="63415" x="2724150" y="4991100"/>
          <p14:tracePt t="63431" x="2711450" y="4997450"/>
          <p14:tracePt t="63453" x="2705100" y="5003800"/>
          <p14:tracePt t="63465" x="2692400" y="5010150"/>
          <p14:tracePt t="63482" x="2692400" y="5016500"/>
          <p14:tracePt t="63498" x="2686050" y="5016500"/>
          <p14:tracePt t="63515" x="2686050" y="5022850"/>
          <p14:tracePt t="63531" x="2679700" y="5029200"/>
          <p14:tracePt t="63765" x="2679700" y="5035550"/>
          <p14:tracePt t="63773" x="2679700" y="5041900"/>
          <p14:tracePt t="63782" x="2686050" y="5048250"/>
          <p14:tracePt t="63813" x="2692400" y="5048250"/>
          <p14:tracePt t="63821" x="2698750" y="5048250"/>
          <p14:tracePt t="63831" x="2705100" y="5048250"/>
          <p14:tracePt t="63848" x="2724150" y="5054600"/>
          <p14:tracePt t="63865" x="2755900" y="5073650"/>
          <p14:tracePt t="63881" x="2781300" y="5080000"/>
          <p14:tracePt t="63898" x="2806700" y="5080000"/>
          <p14:tracePt t="63915" x="2825750" y="5080000"/>
          <p14:tracePt t="63931" x="2851150" y="5080000"/>
          <p14:tracePt t="63948" x="2882900" y="5080000"/>
          <p14:tracePt t="63965" x="2908300" y="5080000"/>
          <p14:tracePt t="63981" x="2921000" y="5080000"/>
          <p14:tracePt t="63998" x="2927350" y="5080000"/>
          <p14:tracePt t="64015" x="2933700" y="5080000"/>
          <p14:tracePt t="64031" x="2952750" y="5080000"/>
          <p14:tracePt t="64048" x="2971800" y="5080000"/>
          <p14:tracePt t="64065" x="2984500" y="5080000"/>
          <p14:tracePt t="64082" x="3009900" y="5086350"/>
          <p14:tracePt t="64098" x="3041650" y="5086350"/>
          <p14:tracePt t="64115" x="3067050" y="5092700"/>
          <p14:tracePt t="64132" x="3111500" y="5092700"/>
          <p14:tracePt t="64148" x="3149600" y="5105400"/>
          <p14:tracePt t="64149" x="3175000" y="5105400"/>
          <p14:tracePt t="64165" x="3219450" y="5105400"/>
          <p14:tracePt t="64182" x="3257550" y="5105400"/>
          <p14:tracePt t="64198" x="3302000" y="5105400"/>
          <p14:tracePt t="64215" x="3327400" y="5105400"/>
          <p14:tracePt t="64232" x="3352800" y="5105400"/>
          <p14:tracePt t="64248" x="3359150" y="5105400"/>
          <p14:tracePt t="64265" x="3365500" y="5105400"/>
          <p14:tracePt t="64381" x="3371850" y="5105400"/>
          <p14:tracePt t="64637" x="3371850" y="5111750"/>
          <p14:tracePt t="64726" x="3378200" y="5118100"/>
          <p14:tracePt t="65294" x="3384550" y="5118100"/>
          <p14:tracePt t="65342" x="3397250" y="5118100"/>
          <p14:tracePt t="65374" x="3403600" y="5111750"/>
          <p14:tracePt t="65614" x="3409950" y="5111750"/>
          <p14:tracePt t="66006" x="3422650" y="5111750"/>
          <p14:tracePt t="66014" x="3429000" y="5111750"/>
          <p14:tracePt t="66022" x="3435350" y="5111750"/>
          <p14:tracePt t="66032" x="3441700" y="5111750"/>
          <p14:tracePt t="66049" x="3460750" y="5111750"/>
          <p14:tracePt t="66065" x="3473450" y="5111750"/>
          <p14:tracePt t="66082" x="3479800" y="5111750"/>
          <p14:tracePt t="66098" x="3492500" y="5111750"/>
          <p14:tracePt t="66115" x="3498850" y="5111750"/>
          <p14:tracePt t="66132" x="3505200" y="5105400"/>
          <p14:tracePt t="66148" x="3517900" y="5105400"/>
          <p14:tracePt t="66165" x="3530600" y="5105400"/>
          <p14:tracePt t="66165" x="3543300" y="5105400"/>
          <p14:tracePt t="66182" x="3556000" y="5105400"/>
          <p14:tracePt t="66198" x="3562350" y="5105400"/>
          <p14:tracePt t="66215" x="3575050" y="5105400"/>
          <p14:tracePt t="66246" x="3587750" y="5105400"/>
          <p14:tracePt t="66254" x="3594100" y="5105400"/>
          <p14:tracePt t="66294" x="3600450" y="5105400"/>
          <p14:tracePt t="66302" x="3613150" y="5105400"/>
          <p14:tracePt t="66326" x="3619500" y="5105400"/>
          <p14:tracePt t="66350" x="3625850" y="5105400"/>
          <p14:tracePt t="66414" x="3632200" y="5105400"/>
          <p14:tracePt t="66422" x="3638550" y="5105400"/>
          <p14:tracePt t="66432" x="3644900" y="5105400"/>
          <p14:tracePt t="66449" x="3657600" y="5105400"/>
          <p14:tracePt t="66465" x="3670300" y="5105400"/>
          <p14:tracePt t="66482" x="3683000" y="5105400"/>
          <p14:tracePt t="66499" x="3695700" y="5105400"/>
          <p14:tracePt t="66515" x="3708400" y="5105400"/>
          <p14:tracePt t="66798" x="3702050" y="5105400"/>
          <p14:tracePt t="66806" x="3695700" y="5105400"/>
          <p14:tracePt t="66838" x="3708400" y="5105400"/>
          <p14:tracePt t="66846" x="3727450" y="5111750"/>
          <p14:tracePt t="66854" x="3746500" y="5111750"/>
          <p14:tracePt t="66865" x="3759200" y="5118100"/>
          <p14:tracePt t="66882" x="3784600" y="5137150"/>
          <p14:tracePt t="66899" x="3797300" y="5143500"/>
          <p14:tracePt t="68014" x="3765550" y="5143500"/>
          <p14:tracePt t="68022" x="3727450" y="5143500"/>
          <p14:tracePt t="68032" x="3670300" y="5143500"/>
          <p14:tracePt t="68049" x="3625850" y="5143500"/>
          <p14:tracePt t="68086" x="3619500" y="5143500"/>
          <p14:tracePt t="68094" x="3613150" y="5143500"/>
          <p14:tracePt t="68102" x="3606800" y="5143500"/>
          <p14:tracePt t="68134" x="3600450" y="5143500"/>
          <p14:tracePt t="68166" x="3587750" y="5143500"/>
          <p14:tracePt t="68198" x="3581400" y="5143500"/>
          <p14:tracePt t="68206" x="3575050" y="5143500"/>
          <p14:tracePt t="68216" x="3568700" y="5143500"/>
          <p14:tracePt t="68233" x="3549650" y="5143500"/>
          <p14:tracePt t="68249" x="3530600" y="5143500"/>
          <p14:tracePt t="68266" x="3505200" y="5143500"/>
          <p14:tracePt t="68283" x="3473450" y="5143500"/>
          <p14:tracePt t="68299" x="3448050" y="5143500"/>
          <p14:tracePt t="68316" x="3422650" y="5143500"/>
          <p14:tracePt t="68333" x="3403600" y="5143500"/>
          <p14:tracePt t="68382" x="3397250" y="5143500"/>
          <p14:tracePt t="69559" x="3403600" y="5143500"/>
          <p14:tracePt t="69567" x="3422650" y="5130800"/>
          <p14:tracePt t="69575" x="3460750" y="5124450"/>
          <p14:tracePt t="69583" x="3511550" y="5118100"/>
          <p14:tracePt t="69600" x="3651250" y="5118100"/>
          <p14:tracePt t="69616" x="3790950" y="5118100"/>
          <p14:tracePt t="69633" x="3975100" y="5118100"/>
          <p14:tracePt t="69650" x="4191000" y="5118100"/>
          <p14:tracePt t="69666" x="4451350" y="5118100"/>
          <p14:tracePt t="69683" x="4743450" y="5118100"/>
          <p14:tracePt t="69699" x="5099050" y="5118100"/>
          <p14:tracePt t="69716" x="5454650" y="5073650"/>
          <p14:tracePt t="69733" x="5721350" y="5029200"/>
          <p14:tracePt t="69749" x="5848350" y="5016500"/>
          <p14:tracePt t="69766" x="5930900" y="5003800"/>
          <p14:tracePt t="69783" x="5937250" y="5003800"/>
          <p14:tracePt t="69887" x="5943600" y="5003800"/>
          <p14:tracePt t="69895" x="5956300" y="5003800"/>
          <p14:tracePt t="69903" x="5962650" y="5003800"/>
          <p14:tracePt t="69919" x="5981700" y="5003800"/>
          <p14:tracePt t="69933" x="5988050" y="5003800"/>
          <p14:tracePt t="69950" x="6019800" y="5010150"/>
          <p14:tracePt t="69951" x="6045200" y="5016500"/>
          <p14:tracePt t="69966" x="6076950" y="5035550"/>
          <p14:tracePt t="69983" x="6108700" y="5041900"/>
          <p14:tracePt t="70000" x="6115050" y="5041900"/>
          <p14:tracePt t="70016" x="6140450" y="5041900"/>
          <p14:tracePt t="70033" x="6165850" y="5041900"/>
          <p14:tracePt t="70050" x="6172200" y="5029200"/>
          <p14:tracePt t="70143" x="6178550" y="5029200"/>
          <p14:tracePt t="70175" x="6184900" y="5029200"/>
          <p14:tracePt t="70183" x="6210300" y="5029200"/>
          <p14:tracePt t="70199" x="6242050" y="5035550"/>
          <p14:tracePt t="70207" x="6267450" y="5041900"/>
          <p14:tracePt t="70216" x="6324600" y="5041900"/>
          <p14:tracePt t="70233" x="6464300" y="5048250"/>
          <p14:tracePt t="70250" x="6616700" y="5048250"/>
          <p14:tracePt t="70266" x="6769100" y="5048250"/>
          <p14:tracePt t="70283" x="6889750" y="5048250"/>
          <p14:tracePt t="70300" x="6978650" y="5048250"/>
          <p14:tracePt t="70316" x="7048500" y="5010150"/>
          <p14:tracePt t="70333" x="7118350" y="4972050"/>
          <p14:tracePt t="70350" x="7143750" y="4953000"/>
          <p14:tracePt t="70366" x="7194550" y="4921250"/>
          <p14:tracePt t="70383" x="7219950" y="4902200"/>
          <p14:tracePt t="70400" x="7239000" y="4902200"/>
          <p14:tracePt t="70417" x="7258050" y="4895850"/>
          <p14:tracePt t="70433" x="7264400" y="4895850"/>
          <p14:tracePt t="70463" x="7270750" y="4895850"/>
          <p14:tracePt t="70471" x="7277100" y="4889500"/>
          <p14:tracePt t="70487" x="7283450" y="4883150"/>
          <p14:tracePt t="70500" x="7296150" y="4870450"/>
          <p14:tracePt t="70516" x="7315200" y="4864100"/>
          <p14:tracePt t="70533" x="7327900" y="4845050"/>
          <p14:tracePt t="70550" x="7340600" y="4845050"/>
          <p14:tracePt t="70566" x="7353300" y="4838700"/>
          <p14:tracePt t="70583" x="7372350" y="4819650"/>
          <p14:tracePt t="70600" x="7385050" y="4813300"/>
          <p14:tracePt t="70616" x="7416800" y="4787900"/>
          <p14:tracePt t="70633" x="7435850" y="4781550"/>
          <p14:tracePt t="70650" x="7454900" y="4768850"/>
          <p14:tracePt t="70666" x="7467600" y="4762500"/>
          <p14:tracePt t="70695" x="7473950" y="4756150"/>
          <p14:tracePt t="70911" x="7473950" y="4749800"/>
          <p14:tracePt t="70935" x="7480300" y="4743450"/>
          <p14:tracePt t="71391" x="7467600" y="4743450"/>
          <p14:tracePt t="71399" x="7454900" y="4743450"/>
          <p14:tracePt t="71407" x="7448550" y="4743450"/>
          <p14:tracePt t="71417" x="7442200" y="4743450"/>
          <p14:tracePt t="71433" x="7429500" y="4743450"/>
          <p14:tracePt t="71450" x="7404100" y="4743450"/>
          <p14:tracePt t="71467" x="7366000" y="4743450"/>
          <p14:tracePt t="71483" x="7315200" y="4743450"/>
          <p14:tracePt t="71500" x="7245350" y="4730750"/>
          <p14:tracePt t="71517" x="7131050" y="4705350"/>
          <p14:tracePt t="71533" x="6965950" y="4686300"/>
          <p14:tracePt t="71550" x="6832600" y="4673600"/>
          <p14:tracePt t="71567" x="6642100" y="4673600"/>
          <p14:tracePt t="71583" x="6527800" y="4673600"/>
          <p14:tracePt t="71600" x="6451600" y="4673600"/>
          <p14:tracePt t="71617" x="6330950" y="4673600"/>
          <p14:tracePt t="71633" x="6242050" y="4673600"/>
          <p14:tracePt t="71650" x="6121400" y="4673600"/>
          <p14:tracePt t="71667" x="6026150" y="4673600"/>
          <p14:tracePt t="71683" x="5937250" y="4673600"/>
          <p14:tracePt t="71700" x="5848350" y="4673600"/>
          <p14:tracePt t="71717" x="5759450" y="4673600"/>
          <p14:tracePt t="71733" x="5664200" y="4673600"/>
          <p14:tracePt t="71750" x="5562600" y="4673600"/>
          <p14:tracePt t="71767" x="5391150" y="4673600"/>
          <p14:tracePt t="71783" x="5289550" y="4679950"/>
          <p14:tracePt t="71800" x="5162550" y="4705350"/>
          <p14:tracePt t="71817" x="5041900" y="4711700"/>
          <p14:tracePt t="71833" x="4940300" y="4718050"/>
          <p14:tracePt t="71850" x="4832350" y="4718050"/>
          <p14:tracePt t="71867" x="4756150" y="4718050"/>
          <p14:tracePt t="71883" x="4705350" y="4711700"/>
          <p14:tracePt t="71900" x="4686300" y="4711700"/>
          <p14:tracePt t="71917" x="4660900" y="4711700"/>
          <p14:tracePt t="71933" x="4610100" y="4711700"/>
          <p14:tracePt t="71950" x="4572000" y="4711700"/>
          <p14:tracePt t="71951" x="4559300" y="4711700"/>
          <p14:tracePt t="71967" x="4540250" y="4711700"/>
          <p14:tracePt t="71984" x="4495800" y="4718050"/>
          <p14:tracePt t="72000" x="4483100" y="4718050"/>
          <p14:tracePt t="72175" x="4476750" y="4718050"/>
          <p14:tracePt t="72183" x="4464050" y="4718050"/>
          <p14:tracePt t="72191" x="4457700" y="4718050"/>
          <p14:tracePt t="72200" x="4438650" y="4724400"/>
          <p14:tracePt t="72217" x="4419600" y="4724400"/>
          <p14:tracePt t="72233" x="4413250" y="4737100"/>
          <p14:tracePt t="72250" x="4406900" y="4737100"/>
          <p14:tracePt t="72267" x="4394200" y="4737100"/>
          <p14:tracePt t="72295" x="4387850" y="4737100"/>
          <p14:tracePt t="72319" x="4381500" y="4737100"/>
          <p14:tracePt t="72335" x="4375150" y="4737100"/>
          <p14:tracePt t="72351" x="4368800" y="4737100"/>
          <p14:tracePt t="72359" x="4362450" y="4737100"/>
          <p14:tracePt t="72367" x="4349750" y="4737100"/>
          <p14:tracePt t="72384" x="4330700" y="4737100"/>
          <p14:tracePt t="72400" x="4324350" y="4737100"/>
          <p14:tracePt t="72417" x="4318000" y="4737100"/>
          <p14:tracePt t="72439" x="4311650" y="4737100"/>
          <p14:tracePt t="72463" x="4305300" y="4737100"/>
          <p14:tracePt t="72471" x="4298950" y="4737100"/>
          <p14:tracePt t="72484" x="4292600" y="4737100"/>
          <p14:tracePt t="72500" x="4267200" y="4730750"/>
          <p14:tracePt t="72517" x="4235450" y="4730750"/>
          <p14:tracePt t="72534" x="4184650" y="4724400"/>
          <p14:tracePt t="72550" x="4133850" y="4711700"/>
          <p14:tracePt t="72567" x="4076700" y="4699000"/>
          <p14:tracePt t="72584" x="4044950" y="4692650"/>
          <p14:tracePt t="72601" x="4025900" y="4692650"/>
          <p14:tracePt t="72617" x="4019550" y="4692650"/>
          <p14:tracePt t="72634" x="4013200" y="4692650"/>
          <p14:tracePt t="72767" x="4006850" y="4686300"/>
          <p14:tracePt t="72823" x="3994150" y="4686300"/>
          <p14:tracePt t="72831" x="3987800" y="4686300"/>
          <p14:tracePt t="72839" x="3981450" y="4686300"/>
          <p14:tracePt t="72850" x="3968750" y="4686300"/>
          <p14:tracePt t="72867" x="3949700" y="4686300"/>
          <p14:tracePt t="73047" x="3943350" y="4686300"/>
          <p14:tracePt t="73063" x="3930650" y="4686300"/>
          <p14:tracePt t="73079" x="3924300" y="4686300"/>
          <p14:tracePt t="73087" x="3917950" y="4686300"/>
          <p14:tracePt t="73119" x="3911600" y="4686300"/>
          <p14:tracePt t="73167" x="3905250" y="4686300"/>
          <p14:tracePt t="73183" x="3898900" y="4686300"/>
          <p14:tracePt t="73223" x="3886200" y="4686300"/>
          <p14:tracePt t="73279" x="3879850" y="4686300"/>
          <p14:tracePt t="73408" x="3873500" y="4686300"/>
          <p14:tracePt t="73424" x="3860800" y="4686300"/>
          <p14:tracePt t="73431" x="3854450" y="4686300"/>
          <p14:tracePt t="73439" x="3854450" y="4679950"/>
          <p14:tracePt t="73479" x="3848100" y="4679950"/>
          <p14:tracePt t="73495" x="3835400" y="4679950"/>
          <p14:tracePt t="73520" x="3829050" y="4679950"/>
          <p14:tracePt t="73535" x="3822700" y="4679950"/>
          <p14:tracePt t="73728" x="3822700" y="4673600"/>
          <p14:tracePt t="74200" x="3816350" y="4673600"/>
          <p14:tracePt t="76592" x="3810000" y="4673600"/>
          <p14:tracePt t="77849" x="3797300" y="4679950"/>
          <p14:tracePt t="77856" x="3790950" y="4679950"/>
          <p14:tracePt t="77873" x="3784600" y="4686300"/>
          <p14:tracePt t="77896" x="3778250" y="4692650"/>
          <p14:tracePt t="77905" x="3778250" y="4699000"/>
          <p14:tracePt t="77918" x="3778250" y="4705350"/>
          <p14:tracePt t="77935" x="3778250" y="4730750"/>
          <p14:tracePt t="77952" x="3784600" y="4775200"/>
          <p14:tracePt t="77952" x="3810000" y="4806950"/>
          <p14:tracePt t="77968" x="3879850" y="4857750"/>
          <p14:tracePt t="77985" x="3975100" y="4921250"/>
          <p14:tracePt t="78001" x="4019550" y="4946650"/>
          <p14:tracePt t="78018" x="4051300" y="4965700"/>
          <p14:tracePt t="78035" x="4076700" y="4984750"/>
          <p14:tracePt t="78052" x="4089400" y="4991100"/>
          <p14:tracePt t="78068" x="4108450" y="5003800"/>
          <p14:tracePt t="78085" x="4152900" y="5022850"/>
          <p14:tracePt t="78101" x="4191000" y="5048250"/>
          <p14:tracePt t="78118" x="4254500" y="5086350"/>
          <p14:tracePt t="78135" x="4311650" y="5111750"/>
          <p14:tracePt t="78151" x="4362450" y="5143500"/>
          <p14:tracePt t="78168" x="4400550" y="5175250"/>
          <p14:tracePt t="78185" x="4419600" y="5181600"/>
          <p14:tracePt t="78201" x="4438650" y="5200650"/>
          <p14:tracePt t="78218" x="4445000" y="5200650"/>
          <p14:tracePt t="78265" x="4451350" y="5207000"/>
          <p14:tracePt t="78281" x="4457700" y="5207000"/>
          <p14:tracePt t="78305" x="4464050" y="5207000"/>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idx="4294967295"/>
          </p:nvPr>
        </p:nvSpPr>
        <p:spPr>
          <a:xfrm>
            <a:off x="180975" y="404813"/>
            <a:ext cx="6792913" cy="990600"/>
          </a:xfrm>
        </p:spPr>
        <p:txBody>
          <a:bodyPr/>
          <a:lstStyle/>
          <a:p>
            <a:pPr eaLnBrk="1" hangingPunct="1"/>
            <a:r>
              <a:rPr lang="zh-CN" altLang="en-US" b="1" smtClean="0">
                <a:solidFill>
                  <a:schemeClr val="tx1"/>
                </a:solidFill>
                <a:latin typeface="隶书" panose="02010509060101010101" pitchFamily="49" charset="-122"/>
                <a:ea typeface="隶书" panose="02010509060101010101" pitchFamily="49" charset="-122"/>
              </a:rPr>
              <a:t>例如</a:t>
            </a:r>
            <a:r>
              <a:rPr lang="en-US" altLang="zh-CN" b="1" smtClean="0">
                <a:solidFill>
                  <a:schemeClr val="tx1"/>
                </a:solidFill>
                <a:latin typeface="隶书" panose="02010509060101010101" pitchFamily="49" charset="-122"/>
                <a:ea typeface="隶书" panose="02010509060101010101" pitchFamily="49" charset="-122"/>
              </a:rPr>
              <a:t>,</a:t>
            </a:r>
            <a:r>
              <a:rPr lang="zh-CN" altLang="en-US" b="1" smtClean="0">
                <a:solidFill>
                  <a:schemeClr val="hlink"/>
                </a:solidFill>
                <a:latin typeface="隶书" panose="02010509060101010101" pitchFamily="49" charset="-122"/>
                <a:ea typeface="隶书" panose="02010509060101010101" pitchFamily="49" charset="-122"/>
              </a:rPr>
              <a:t>铅的</a:t>
            </a:r>
            <a:r>
              <a:rPr lang="zh-CN" altLang="en-US" b="1" smtClean="0">
                <a:solidFill>
                  <a:schemeClr val="tx1"/>
                </a:solidFill>
                <a:latin typeface="隶书" panose="02010509060101010101" pitchFamily="49" charset="-122"/>
                <a:ea typeface="隶书" panose="02010509060101010101" pitchFamily="49" charset="-122"/>
              </a:rPr>
              <a:t>谱线呈现法</a:t>
            </a:r>
          </a:p>
        </p:txBody>
      </p:sp>
      <p:sp>
        <p:nvSpPr>
          <p:cNvPr id="19459" name="Rectangle 3"/>
          <p:cNvSpPr>
            <a:spLocks noGrp="1" noRot="1" noChangeArrowheads="1"/>
          </p:cNvSpPr>
          <p:nvPr>
            <p:ph type="body" idx="4294967295"/>
          </p:nvPr>
        </p:nvSpPr>
        <p:spPr>
          <a:xfrm>
            <a:off x="471488" y="1295400"/>
            <a:ext cx="8748712" cy="5029200"/>
          </a:xfrm>
        </p:spPr>
        <p:txBody>
          <a:bodyPr/>
          <a:lstStyle/>
          <a:p>
            <a:pPr algn="just" eaLnBrk="1" hangingPunct="1">
              <a:buFont typeface="Wingdings" panose="05000000000000000000" pitchFamily="2" charset="2"/>
              <a:buNone/>
            </a:pPr>
            <a:r>
              <a:rPr lang="en-US" altLang="zh-CN" sz="2800" smtClean="0">
                <a:solidFill>
                  <a:srgbClr val="000000"/>
                </a:solidFill>
                <a:latin typeface="隶书" panose="02010509060101010101" pitchFamily="49" charset="-122"/>
                <a:ea typeface="隶书" panose="02010509060101010101" pitchFamily="49" charset="-122"/>
              </a:rPr>
              <a:t>Pb %         </a:t>
            </a:r>
            <a:r>
              <a:rPr lang="zh-CN" altLang="en-US" sz="2800" smtClean="0">
                <a:solidFill>
                  <a:srgbClr val="000000"/>
                </a:solidFill>
                <a:latin typeface="隶书" panose="02010509060101010101" pitchFamily="49" charset="-122"/>
                <a:ea typeface="隶书" panose="02010509060101010101" pitchFamily="49" charset="-122"/>
              </a:rPr>
              <a:t>谱线特征</a:t>
            </a:r>
          </a:p>
          <a:p>
            <a:pPr eaLnBrk="1" hangingPunct="1">
              <a:buFont typeface="Wingdings" panose="05000000000000000000" pitchFamily="2" charset="2"/>
              <a:buNone/>
            </a:pPr>
            <a:r>
              <a:rPr lang="en-US" altLang="zh-CN" sz="2800" smtClean="0">
                <a:solidFill>
                  <a:srgbClr val="000000"/>
                </a:solidFill>
                <a:latin typeface="隶书" panose="02010509060101010101" pitchFamily="49" charset="-122"/>
                <a:ea typeface="隶书" panose="02010509060101010101" pitchFamily="49" charset="-122"/>
              </a:rPr>
              <a:t>0.001       2833.069 </a:t>
            </a:r>
            <a:r>
              <a:rPr lang="zh-CN" altLang="en-US" sz="2800" smtClean="0">
                <a:solidFill>
                  <a:srgbClr val="000000"/>
                </a:solidFill>
                <a:latin typeface="隶书" panose="02010509060101010101" pitchFamily="49" charset="-122"/>
                <a:ea typeface="隶书" panose="02010509060101010101" pitchFamily="49" charset="-122"/>
              </a:rPr>
              <a:t>清晰可见 </a:t>
            </a:r>
          </a:p>
          <a:p>
            <a:pPr eaLnBrk="1" hangingPunct="1">
              <a:buFont typeface="Wingdings" panose="05000000000000000000" pitchFamily="2" charset="2"/>
              <a:buNone/>
            </a:pPr>
            <a:r>
              <a:rPr lang="zh-CN" altLang="en-US" sz="2800" smtClean="0">
                <a:solidFill>
                  <a:srgbClr val="000000"/>
                </a:solidFill>
                <a:latin typeface="隶书" panose="02010509060101010101" pitchFamily="49" charset="-122"/>
                <a:ea typeface="隶书" panose="02010509060101010101" pitchFamily="49" charset="-122"/>
              </a:rPr>
              <a:t>            </a:t>
            </a:r>
            <a:r>
              <a:rPr lang="en-US" altLang="zh-CN" sz="2800" smtClean="0">
                <a:solidFill>
                  <a:srgbClr val="000000"/>
                </a:solidFill>
                <a:latin typeface="隶书" panose="02010509060101010101" pitchFamily="49" charset="-122"/>
                <a:ea typeface="隶书" panose="02010509060101010101" pitchFamily="49" charset="-122"/>
              </a:rPr>
              <a:t>2614.178</a:t>
            </a:r>
            <a:r>
              <a:rPr lang="zh-CN" altLang="en-US" sz="2800" smtClean="0">
                <a:solidFill>
                  <a:srgbClr val="000000"/>
                </a:solidFill>
                <a:latin typeface="隶书" panose="02010509060101010101" pitchFamily="49" charset="-122"/>
                <a:ea typeface="隶书" panose="02010509060101010101" pitchFamily="49" charset="-122"/>
              </a:rPr>
              <a:t>和</a:t>
            </a:r>
            <a:r>
              <a:rPr lang="en-US" altLang="zh-CN" sz="2800" smtClean="0">
                <a:solidFill>
                  <a:srgbClr val="000000"/>
                </a:solidFill>
                <a:latin typeface="隶书" panose="02010509060101010101" pitchFamily="49" charset="-122"/>
                <a:ea typeface="隶书" panose="02010509060101010101" pitchFamily="49" charset="-122"/>
              </a:rPr>
              <a:t>2802.00</a:t>
            </a:r>
            <a:r>
              <a:rPr lang="zh-CN" altLang="en-US" sz="2800" smtClean="0">
                <a:solidFill>
                  <a:srgbClr val="000000"/>
                </a:solidFill>
                <a:latin typeface="隶书" panose="02010509060101010101" pitchFamily="49" charset="-122"/>
                <a:ea typeface="隶书" panose="02010509060101010101" pitchFamily="49" charset="-122"/>
              </a:rPr>
              <a:t>弱</a:t>
            </a:r>
          </a:p>
          <a:p>
            <a:pPr eaLnBrk="1" hangingPunct="1">
              <a:buFont typeface="Wingdings" panose="05000000000000000000" pitchFamily="2" charset="2"/>
              <a:buNone/>
            </a:pPr>
            <a:r>
              <a:rPr lang="en-US" altLang="zh-CN" sz="2800" smtClean="0">
                <a:solidFill>
                  <a:srgbClr val="000000"/>
                </a:solidFill>
                <a:latin typeface="隶书" panose="02010509060101010101" pitchFamily="49" charset="-122"/>
                <a:ea typeface="隶书" panose="02010509060101010101" pitchFamily="49" charset="-122"/>
              </a:rPr>
              <a:t>0.003       2833.069 </a:t>
            </a:r>
            <a:r>
              <a:rPr lang="zh-CN" altLang="en-US" sz="2800" smtClean="0">
                <a:solidFill>
                  <a:srgbClr val="000000"/>
                </a:solidFill>
                <a:latin typeface="隶书" panose="02010509060101010101" pitchFamily="49" charset="-122"/>
                <a:ea typeface="隶书" panose="02010509060101010101" pitchFamily="49" charset="-122"/>
              </a:rPr>
              <a:t>清晰可见</a:t>
            </a:r>
          </a:p>
          <a:p>
            <a:pPr eaLnBrk="1" hangingPunct="1">
              <a:buFont typeface="Wingdings" panose="05000000000000000000" pitchFamily="2" charset="2"/>
              <a:buNone/>
            </a:pPr>
            <a:r>
              <a:rPr lang="zh-CN" altLang="en-US" sz="2800" smtClean="0">
                <a:solidFill>
                  <a:srgbClr val="000000"/>
                </a:solidFill>
                <a:latin typeface="隶书" panose="02010509060101010101" pitchFamily="49" charset="-122"/>
                <a:ea typeface="隶书" panose="02010509060101010101" pitchFamily="49" charset="-122"/>
              </a:rPr>
              <a:t>            </a:t>
            </a:r>
            <a:r>
              <a:rPr lang="en-US" altLang="zh-CN" sz="2800" smtClean="0">
                <a:solidFill>
                  <a:srgbClr val="000000"/>
                </a:solidFill>
                <a:latin typeface="隶书" panose="02010509060101010101" pitchFamily="49" charset="-122"/>
                <a:ea typeface="隶书" panose="02010509060101010101" pitchFamily="49" charset="-122"/>
              </a:rPr>
              <a:t>2614.178</a:t>
            </a:r>
            <a:r>
              <a:rPr lang="zh-CN" altLang="en-US" sz="2800" smtClean="0">
                <a:solidFill>
                  <a:srgbClr val="000000"/>
                </a:solidFill>
                <a:latin typeface="隶书" panose="02010509060101010101" pitchFamily="49" charset="-122"/>
                <a:ea typeface="隶书" panose="02010509060101010101" pitchFamily="49" charset="-122"/>
              </a:rPr>
              <a:t>增强</a:t>
            </a:r>
            <a:r>
              <a:rPr lang="en-US" altLang="zh-CN" sz="2800" smtClean="0">
                <a:solidFill>
                  <a:srgbClr val="000000"/>
                </a:solidFill>
                <a:latin typeface="隶书" panose="02010509060101010101" pitchFamily="49" charset="-122"/>
                <a:ea typeface="隶书" panose="02010509060101010101" pitchFamily="49" charset="-122"/>
              </a:rPr>
              <a:t>2802.00</a:t>
            </a:r>
            <a:r>
              <a:rPr lang="zh-CN" altLang="en-US" sz="2800" smtClean="0">
                <a:solidFill>
                  <a:srgbClr val="000000"/>
                </a:solidFill>
                <a:latin typeface="隶书" panose="02010509060101010101" pitchFamily="49" charset="-122"/>
                <a:ea typeface="隶书" panose="02010509060101010101" pitchFamily="49" charset="-122"/>
              </a:rPr>
              <a:t>变清晰</a:t>
            </a:r>
          </a:p>
          <a:p>
            <a:pPr eaLnBrk="1" hangingPunct="1">
              <a:buFont typeface="Wingdings" panose="05000000000000000000" pitchFamily="2" charset="2"/>
              <a:buNone/>
            </a:pPr>
            <a:r>
              <a:rPr lang="en-US" altLang="zh-CN" sz="2800" smtClean="0">
                <a:solidFill>
                  <a:srgbClr val="000000"/>
                </a:solidFill>
                <a:latin typeface="隶书" panose="02010509060101010101" pitchFamily="49" charset="-122"/>
                <a:ea typeface="隶书" panose="02010509060101010101" pitchFamily="49" charset="-122"/>
              </a:rPr>
              <a:t>0.01        </a:t>
            </a:r>
            <a:r>
              <a:rPr lang="zh-CN" altLang="en-US" sz="2800" smtClean="0">
                <a:solidFill>
                  <a:srgbClr val="000000"/>
                </a:solidFill>
                <a:latin typeface="隶书" panose="02010509060101010101" pitchFamily="49" charset="-122"/>
                <a:ea typeface="隶书" panose="02010509060101010101" pitchFamily="49" charset="-122"/>
              </a:rPr>
              <a:t>上述谱线增强</a:t>
            </a:r>
            <a:r>
              <a:rPr lang="en-US" altLang="zh-CN" sz="2800" smtClean="0">
                <a:solidFill>
                  <a:srgbClr val="000000"/>
                </a:solidFill>
                <a:latin typeface="隶书" panose="02010509060101010101" pitchFamily="49" charset="-122"/>
                <a:ea typeface="隶书" panose="02010509060101010101" pitchFamily="49" charset="-122"/>
              </a:rPr>
              <a:t>,2663.17</a:t>
            </a:r>
            <a:r>
              <a:rPr lang="zh-CN" altLang="en-US" sz="2800" smtClean="0">
                <a:solidFill>
                  <a:srgbClr val="000000"/>
                </a:solidFill>
                <a:latin typeface="隶书" panose="02010509060101010101" pitchFamily="49" charset="-122"/>
                <a:ea typeface="隶书" panose="02010509060101010101" pitchFamily="49" charset="-122"/>
              </a:rPr>
              <a:t>和</a:t>
            </a:r>
            <a:r>
              <a:rPr lang="en-US" altLang="zh-CN" sz="2800" smtClean="0">
                <a:solidFill>
                  <a:srgbClr val="000000"/>
                </a:solidFill>
                <a:latin typeface="隶书" panose="02010509060101010101" pitchFamily="49" charset="-122"/>
                <a:ea typeface="隶书" panose="02010509060101010101" pitchFamily="49" charset="-122"/>
              </a:rPr>
              <a:t>2873.32</a:t>
            </a:r>
            <a:r>
              <a:rPr lang="zh-CN" altLang="en-US" sz="2800" smtClean="0">
                <a:solidFill>
                  <a:srgbClr val="000000"/>
                </a:solidFill>
                <a:latin typeface="隶书" panose="02010509060101010101" pitchFamily="49" charset="-122"/>
                <a:ea typeface="隶书" panose="02010509060101010101" pitchFamily="49" charset="-122"/>
              </a:rPr>
              <a:t>出现</a:t>
            </a:r>
          </a:p>
          <a:p>
            <a:pPr eaLnBrk="1" hangingPunct="1">
              <a:buFont typeface="Wingdings" panose="05000000000000000000" pitchFamily="2" charset="2"/>
              <a:buNone/>
            </a:pPr>
            <a:r>
              <a:rPr lang="en-US" altLang="zh-CN" sz="2800" smtClean="0">
                <a:solidFill>
                  <a:srgbClr val="000000"/>
                </a:solidFill>
                <a:latin typeface="隶书" panose="02010509060101010101" pitchFamily="49" charset="-122"/>
                <a:ea typeface="隶书" panose="02010509060101010101" pitchFamily="49" charset="-122"/>
              </a:rPr>
              <a:t>0.03        </a:t>
            </a:r>
            <a:r>
              <a:rPr lang="zh-CN" altLang="en-US" sz="2800" smtClean="0">
                <a:solidFill>
                  <a:srgbClr val="000000"/>
                </a:solidFill>
                <a:latin typeface="隶书" panose="02010509060101010101" pitchFamily="49" charset="-122"/>
                <a:ea typeface="隶书" panose="02010509060101010101" pitchFamily="49" charset="-122"/>
              </a:rPr>
              <a:t>上述谱线都增强</a:t>
            </a:r>
          </a:p>
          <a:p>
            <a:pPr eaLnBrk="1" hangingPunct="1">
              <a:buFont typeface="Wingdings" panose="05000000000000000000" pitchFamily="2" charset="2"/>
              <a:buNone/>
            </a:pPr>
            <a:r>
              <a:rPr lang="en-US" altLang="zh-CN" sz="2800" smtClean="0">
                <a:solidFill>
                  <a:srgbClr val="000000"/>
                </a:solidFill>
                <a:latin typeface="隶书" panose="02010509060101010101" pitchFamily="49" charset="-122"/>
                <a:ea typeface="隶书" panose="02010509060101010101" pitchFamily="49" charset="-122"/>
              </a:rPr>
              <a:t>0.10        </a:t>
            </a:r>
            <a:r>
              <a:rPr lang="zh-CN" altLang="en-US" sz="2800" smtClean="0">
                <a:solidFill>
                  <a:srgbClr val="000000"/>
                </a:solidFill>
                <a:latin typeface="隶书" panose="02010509060101010101" pitchFamily="49" charset="-122"/>
                <a:ea typeface="隶书" panose="02010509060101010101" pitchFamily="49" charset="-122"/>
              </a:rPr>
              <a:t>上述谱线更增强</a:t>
            </a:r>
            <a:r>
              <a:rPr lang="en-US" altLang="zh-CN" sz="2800" smtClean="0">
                <a:solidFill>
                  <a:srgbClr val="000000"/>
                </a:solidFill>
                <a:latin typeface="隶书" panose="02010509060101010101" pitchFamily="49" charset="-122"/>
                <a:ea typeface="隶书" panose="02010509060101010101" pitchFamily="49" charset="-122"/>
              </a:rPr>
              <a:t>,</a:t>
            </a:r>
            <a:r>
              <a:rPr lang="zh-CN" altLang="en-US" sz="2800" smtClean="0">
                <a:solidFill>
                  <a:srgbClr val="000000"/>
                </a:solidFill>
                <a:latin typeface="隶书" panose="02010509060101010101" pitchFamily="49" charset="-122"/>
                <a:ea typeface="隶书" panose="02010509060101010101" pitchFamily="49" charset="-122"/>
              </a:rPr>
              <a:t>没有出现新谱线</a:t>
            </a:r>
          </a:p>
          <a:p>
            <a:pPr eaLnBrk="1" hangingPunct="1">
              <a:buFont typeface="Wingdings" panose="05000000000000000000" pitchFamily="2" charset="2"/>
              <a:buNone/>
            </a:pPr>
            <a:r>
              <a:rPr lang="en-US" altLang="zh-CN" sz="2800" smtClean="0">
                <a:solidFill>
                  <a:srgbClr val="000000"/>
                </a:solidFill>
                <a:latin typeface="隶书" panose="02010509060101010101" pitchFamily="49" charset="-122"/>
                <a:ea typeface="隶书" panose="02010509060101010101" pitchFamily="49" charset="-122"/>
              </a:rPr>
              <a:t>0.30        2393.8, 2577.26 </a:t>
            </a:r>
            <a:r>
              <a:rPr lang="zh-CN" altLang="en-US" sz="2800" smtClean="0">
                <a:solidFill>
                  <a:srgbClr val="000000"/>
                </a:solidFill>
                <a:latin typeface="隶书" panose="02010509060101010101" pitchFamily="49" charset="-122"/>
                <a:ea typeface="隶书" panose="02010509060101010101" pitchFamily="49" charset="-122"/>
              </a:rPr>
              <a:t>出现</a:t>
            </a:r>
          </a:p>
        </p:txBody>
      </p:sp>
    </p:spTree>
  </p:cSld>
  <p:clrMapOvr>
    <a:masterClrMapping/>
  </p:clrMapOvr>
  <p:transition advTm="31492">
    <p:blinds/>
  </p:transition>
  <p:timing>
    <p:tnLst>
      <p:par>
        <p:cTn id="1" dur="indefinite" restart="never" nodeType="tmRoot"/>
      </p:par>
    </p:tnLst>
  </p:timing>
  <p:extLst mod="1">
    <p:ext uri="{3A86A75C-4F4B-4683-9AE1-C65F6400EC91}">
      <p14:laserTraceLst xmlns:p14="http://schemas.microsoft.com/office/powerpoint/2010/main">
        <p14:tracePtLst>
          <p14:tracePt t="207" x="4476750" y="5207000"/>
          <p14:tracePt t="215" x="4533900" y="5181600"/>
          <p14:tracePt t="223" x="4578350" y="5156200"/>
          <p14:tracePt t="233" x="4597400" y="5149850"/>
          <p14:tracePt t="249" x="4641850" y="5118100"/>
          <p14:tracePt t="266" x="4686300" y="5086350"/>
          <p14:tracePt t="283" x="4718050" y="5048250"/>
          <p14:tracePt t="299" x="4781550" y="4953000"/>
          <p14:tracePt t="317" x="4819650" y="4857750"/>
          <p14:tracePt t="333" x="4864100" y="4762500"/>
          <p14:tracePt t="350" x="4876800" y="4686300"/>
          <p14:tracePt t="367" x="4959350" y="4584700"/>
          <p14:tracePt t="383" x="4972050" y="4578350"/>
          <p14:tracePt t="639" x="4953000" y="4546600"/>
          <p14:tracePt t="647" x="4933950" y="4514850"/>
          <p14:tracePt t="655" x="4921250" y="4489450"/>
          <p14:tracePt t="667" x="4895850" y="4419600"/>
          <p14:tracePt t="683" x="4883150" y="4349750"/>
          <p14:tracePt t="700" x="4876800" y="4311650"/>
          <p14:tracePt t="717" x="4876800" y="4273550"/>
          <p14:tracePt t="733" x="4876800" y="4235450"/>
          <p14:tracePt t="750" x="4876800" y="4203700"/>
          <p14:tracePt t="767" x="4864100" y="4165600"/>
          <p14:tracePt t="783" x="4857750" y="4133850"/>
          <p14:tracePt t="800" x="4857750" y="4089400"/>
          <p14:tracePt t="817" x="4857750" y="4044950"/>
          <p14:tracePt t="833" x="4857750" y="4019550"/>
          <p14:tracePt t="850" x="4857750" y="3994150"/>
          <p14:tracePt t="867" x="4857750" y="3962400"/>
          <p14:tracePt t="883" x="4864100" y="3937000"/>
          <p14:tracePt t="900" x="4870450" y="3911600"/>
          <p14:tracePt t="919" x="4870450" y="3905250"/>
          <p14:tracePt t="933" x="4883150" y="3892550"/>
          <p14:tracePt t="950" x="4889500" y="3892550"/>
          <p14:tracePt t="967" x="4895850" y="3867150"/>
          <p14:tracePt t="983" x="4914900" y="3854450"/>
          <p14:tracePt t="1000" x="4946650" y="3829050"/>
          <p14:tracePt t="1017" x="4959350" y="3829050"/>
          <p14:tracePt t="1033" x="4965700" y="3829050"/>
          <p14:tracePt t="1527" x="4965700" y="3784600"/>
          <p14:tracePt t="1535" x="4965700" y="3714750"/>
          <p14:tracePt t="1543" x="4940300" y="3638550"/>
          <p14:tracePt t="1551" x="4883150" y="3549650"/>
          <p14:tracePt t="1567" x="4749800" y="3289300"/>
          <p14:tracePt t="1584" x="4641850" y="3009900"/>
          <p14:tracePt t="1600" x="4527550" y="2686050"/>
          <p14:tracePt t="1617" x="4419600" y="2463800"/>
          <p14:tracePt t="1634" x="4279900" y="2235200"/>
          <p14:tracePt t="1650" x="4165600" y="2089150"/>
          <p14:tracePt t="1667" x="4095750" y="2012950"/>
          <p14:tracePt t="1684" x="4038600" y="1974850"/>
          <p14:tracePt t="1700" x="3994150" y="1955800"/>
          <p14:tracePt t="1717" x="3949700" y="1949450"/>
          <p14:tracePt t="1733" x="3898900" y="1924050"/>
          <p14:tracePt t="1750" x="3860800" y="1905000"/>
          <p14:tracePt t="1767" x="3797300" y="1835150"/>
          <p14:tracePt t="1784" x="3752850" y="1778000"/>
          <p14:tracePt t="1800" x="3689350" y="1720850"/>
          <p14:tracePt t="1817" x="3600450" y="1670050"/>
          <p14:tracePt t="1834" x="3517900" y="1638300"/>
          <p14:tracePt t="1850" x="3467100" y="1625600"/>
          <p14:tracePt t="1867" x="3403600" y="1606550"/>
          <p14:tracePt t="1884" x="3371850" y="1600200"/>
          <p14:tracePt t="1900" x="3327400" y="1587500"/>
          <p14:tracePt t="1917" x="3270250" y="1568450"/>
          <p14:tracePt t="1934" x="3225800" y="1536700"/>
          <p14:tracePt t="1950" x="3187700" y="1498600"/>
          <p14:tracePt t="1967" x="3143250" y="1422400"/>
          <p14:tracePt t="1984" x="3124200" y="1390650"/>
          <p14:tracePt t="2000" x="3111500" y="1358900"/>
          <p14:tracePt t="2017" x="3098800" y="1333500"/>
          <p14:tracePt t="2034" x="3092450" y="1301750"/>
          <p14:tracePt t="2050" x="3073400" y="1282700"/>
          <p14:tracePt t="2067" x="3067050" y="1257300"/>
          <p14:tracePt t="2084" x="3054350" y="1238250"/>
          <p14:tracePt t="2100" x="3041650" y="1219200"/>
          <p14:tracePt t="2117" x="3028950" y="1206500"/>
          <p14:tracePt t="2134" x="3016250" y="1193800"/>
          <p14:tracePt t="2151" x="3016250" y="1187450"/>
          <p14:tracePt t="2287" x="3016250" y="1193800"/>
          <p14:tracePt t="2295" x="3041650" y="1212850"/>
          <p14:tracePt t="2303" x="3054350" y="1225550"/>
          <p14:tracePt t="2536" x="3060700" y="1231900"/>
          <p14:tracePt t="2608" x="3079750" y="1231900"/>
          <p14:tracePt t="2616" x="3105150" y="1231900"/>
          <p14:tracePt t="2623" x="3149600" y="1231900"/>
          <p14:tracePt t="2634" x="3194050" y="1231900"/>
          <p14:tracePt t="2650" x="3302000" y="1231900"/>
          <p14:tracePt t="2667" x="3409950" y="1231900"/>
          <p14:tracePt t="2684" x="3486150" y="1231900"/>
          <p14:tracePt t="2700" x="3568700" y="1231900"/>
          <p14:tracePt t="2717" x="3644900" y="1231900"/>
          <p14:tracePt t="2734" x="3714750" y="1225550"/>
          <p14:tracePt t="2750" x="3765550" y="1212850"/>
          <p14:tracePt t="2751" x="3771900" y="1212850"/>
          <p14:tracePt t="2767" x="3810000" y="1200150"/>
          <p14:tracePt t="2784" x="3854450" y="1187450"/>
          <p14:tracePt t="2800" x="3898900" y="1168400"/>
          <p14:tracePt t="2817" x="3949700" y="1143000"/>
          <p14:tracePt t="2834" x="3987800" y="1130300"/>
          <p14:tracePt t="2851" x="4006850" y="1111250"/>
          <p14:tracePt t="2867" x="4032250" y="1098550"/>
          <p14:tracePt t="2884" x="4038600" y="1085850"/>
          <p14:tracePt t="2992" x="4038600" y="1079500"/>
          <p14:tracePt t="3000" x="4038600" y="1066800"/>
          <p14:tracePt t="3008" x="4038600" y="1060450"/>
          <p14:tracePt t="3017" x="4038600" y="1047750"/>
          <p14:tracePt t="3034" x="4044950" y="1028700"/>
          <p14:tracePt t="3050" x="4051300" y="1009650"/>
          <p14:tracePt t="3067" x="4076700" y="990600"/>
          <p14:tracePt t="3084" x="4095750" y="984250"/>
          <p14:tracePt t="3100" x="4114800" y="984250"/>
          <p14:tracePt t="3117" x="4140200" y="984250"/>
          <p14:tracePt t="3134" x="4178300" y="984250"/>
          <p14:tracePt t="3151" x="4254500" y="984250"/>
          <p14:tracePt t="3151" x="4286250" y="984250"/>
          <p14:tracePt t="3167" x="4387850" y="984250"/>
          <p14:tracePt t="3184" x="4451350" y="984250"/>
          <p14:tracePt t="3201" x="4508500" y="984250"/>
          <p14:tracePt t="3217" x="4540250" y="984250"/>
          <p14:tracePt t="3234" x="4546600" y="984250"/>
          <p14:tracePt t="3256" x="4552950" y="984250"/>
          <p14:tracePt t="3267" x="4565650" y="984250"/>
          <p14:tracePt t="3284" x="4610100" y="984250"/>
          <p14:tracePt t="3301" x="4667250" y="984250"/>
          <p14:tracePt t="3317" x="4730750" y="984250"/>
          <p14:tracePt t="3334" x="4800600" y="984250"/>
          <p14:tracePt t="3351" x="4870450" y="990600"/>
          <p14:tracePt t="3352" x="4902200" y="990600"/>
          <p14:tracePt t="3367" x="4972050" y="1003300"/>
          <p14:tracePt t="3384" x="5041900" y="1016000"/>
          <p14:tracePt t="3401" x="5118100" y="1028700"/>
          <p14:tracePt t="3417" x="5175250" y="1035050"/>
          <p14:tracePt t="3434" x="5207000" y="1035050"/>
          <p14:tracePt t="3451" x="5226050" y="1035050"/>
          <p14:tracePt t="3472" x="5232400" y="1035050"/>
          <p14:tracePt t="3484" x="5238750" y="1035050"/>
          <p14:tracePt t="3976" x="5232400" y="1035050"/>
          <p14:tracePt t="4008" x="5226050" y="1041400"/>
          <p14:tracePt t="4016" x="5226050" y="1047750"/>
          <p14:tracePt t="4032" x="5226050" y="1054100"/>
          <p14:tracePt t="4040" x="5219700" y="1060450"/>
          <p14:tracePt t="4176" x="5213350" y="1060450"/>
          <p14:tracePt t="4185" x="5207000" y="1060450"/>
          <p14:tracePt t="4192" x="5194300" y="1060450"/>
          <p14:tracePt t="4208" x="5181600" y="1060450"/>
          <p14:tracePt t="4217" x="5175250" y="1060450"/>
          <p14:tracePt t="4234" x="5156200" y="1060450"/>
          <p14:tracePt t="4251" x="5143500" y="1060450"/>
          <p14:tracePt t="4272" x="5137150" y="1060450"/>
          <p14:tracePt t="4320" x="5130800" y="1060450"/>
          <p14:tracePt t="4488" x="5124450" y="1066800"/>
          <p14:tracePt t="4504" x="5118100" y="1066800"/>
          <p14:tracePt t="4528" x="5111750" y="1073150"/>
          <p14:tracePt t="4536" x="5111750" y="1079500"/>
          <p14:tracePt t="4568" x="5105400" y="1085850"/>
          <p14:tracePt t="4592" x="5099050" y="1085850"/>
          <p14:tracePt t="4704" x="5092700" y="1104900"/>
          <p14:tracePt t="4720" x="5086350" y="1111250"/>
          <p14:tracePt t="4728" x="5086350" y="1123950"/>
          <p14:tracePt t="4736" x="5080000" y="1136650"/>
          <p14:tracePt t="4752" x="5080000" y="1155700"/>
          <p14:tracePt t="4768" x="5080000" y="1181100"/>
          <p14:tracePt t="4784" x="5080000" y="1193800"/>
          <p14:tracePt t="4801" x="5080000" y="1212850"/>
          <p14:tracePt t="4824" x="5080000" y="1225550"/>
          <p14:tracePt t="4840" x="5080000" y="1231900"/>
          <p14:tracePt t="4856" x="5080000" y="1238250"/>
          <p14:tracePt t="4868" x="5080000" y="1257300"/>
          <p14:tracePt t="4884" x="5080000" y="1263650"/>
          <p14:tracePt t="4901" x="5073650" y="1282700"/>
          <p14:tracePt t="4918" x="5073650" y="1308100"/>
          <p14:tracePt t="4934" x="5073650" y="1314450"/>
          <p14:tracePt t="4951" x="5073650" y="1333500"/>
          <p14:tracePt t="4952" x="5073650" y="1339850"/>
          <p14:tracePt t="5168" x="5073650" y="1333500"/>
          <p14:tracePt t="5248" x="5067300" y="1333500"/>
          <p14:tracePt t="5256" x="5060950" y="1333500"/>
          <p14:tracePt t="5268" x="5054600" y="1333500"/>
          <p14:tracePt t="5284" x="5041900" y="1352550"/>
          <p14:tracePt t="5301" x="5029200" y="1365250"/>
          <p14:tracePt t="5318" x="5029200" y="1377950"/>
          <p14:tracePt t="5334" x="5022850" y="1377950"/>
          <p14:tracePt t="5360" x="5022850" y="1384300"/>
          <p14:tracePt t="5376" x="5016500" y="1384300"/>
          <p14:tracePt t="5392" x="5003800" y="1390650"/>
          <p14:tracePt t="5448" x="4997450" y="1390650"/>
          <p14:tracePt t="5976" x="4991100" y="1390650"/>
          <p14:tracePt t="5984" x="4978400" y="1397000"/>
          <p14:tracePt t="5992" x="4946650" y="1397000"/>
          <p14:tracePt t="6001" x="4914900" y="1397000"/>
          <p14:tracePt t="6018" x="4781550" y="1397000"/>
          <p14:tracePt t="6035" x="4578350" y="1409700"/>
          <p14:tracePt t="6051" x="4279900" y="1435100"/>
          <p14:tracePt t="6068" x="4083050" y="1485900"/>
          <p14:tracePt t="6084" x="3943350" y="1555750"/>
          <p14:tracePt t="6101" x="3848100" y="1593850"/>
          <p14:tracePt t="6118" x="3759200" y="1651000"/>
          <p14:tracePt t="6135" x="3663950" y="1708150"/>
          <p14:tracePt t="6151" x="3594100" y="1727200"/>
          <p14:tracePt t="6152" x="3543300" y="1752600"/>
          <p14:tracePt t="6168" x="3492500" y="1771650"/>
          <p14:tracePt t="6185" x="3460750" y="1790700"/>
          <p14:tracePt t="6201" x="3409950" y="1803400"/>
          <p14:tracePt t="6218" x="3384550" y="1822450"/>
          <p14:tracePt t="6235" x="3378200" y="1822450"/>
          <p14:tracePt t="6251" x="3365500" y="1828800"/>
          <p14:tracePt t="6280" x="3352800" y="1828800"/>
          <p14:tracePt t="6296" x="3346450" y="1835150"/>
          <p14:tracePt t="6312" x="3346450" y="1841500"/>
          <p14:tracePt t="6320" x="3333750" y="1841500"/>
          <p14:tracePt t="6335" x="3321050" y="1847850"/>
          <p14:tracePt t="6351" x="3302000" y="1860550"/>
          <p14:tracePt t="6369" x="3244850" y="1892300"/>
          <p14:tracePt t="6385" x="3175000" y="1930400"/>
          <p14:tracePt t="6401" x="3079750" y="1981200"/>
          <p14:tracePt t="6418" x="2927350" y="2038350"/>
          <p14:tracePt t="6435" x="2749550" y="2120900"/>
          <p14:tracePt t="6451" x="2578100" y="2197100"/>
          <p14:tracePt t="6468" x="2432050" y="2260600"/>
          <p14:tracePt t="6485" x="2355850" y="2317750"/>
          <p14:tracePt t="6501" x="2298700" y="2349500"/>
          <p14:tracePt t="6518" x="2273300" y="2374900"/>
          <p14:tracePt t="6535" x="2273300" y="2381250"/>
          <p14:tracePt t="6633" x="2266950" y="2381250"/>
          <p14:tracePt t="6640" x="2254250" y="2381250"/>
          <p14:tracePt t="6651" x="2241550" y="2387600"/>
          <p14:tracePt t="6668" x="2222500" y="2393950"/>
          <p14:tracePt t="6685" x="2197100" y="2406650"/>
          <p14:tracePt t="6701" x="2178050" y="2419350"/>
          <p14:tracePt t="6718" x="2165350" y="2438400"/>
          <p14:tracePt t="6735" x="2139950" y="2476500"/>
          <p14:tracePt t="6751" x="2108200" y="2514600"/>
          <p14:tracePt t="6768" x="2101850" y="2527300"/>
          <p14:tracePt t="6785" x="2095500" y="2527300"/>
          <p14:tracePt t="6816" x="2082800" y="2527300"/>
          <p14:tracePt t="6824" x="2057400" y="2527300"/>
          <p14:tracePt t="6835" x="2038350" y="2527300"/>
          <p14:tracePt t="6851" x="2032000" y="2533650"/>
          <p14:tracePt t="6868" x="2025650" y="2533650"/>
          <p14:tracePt t="7105" x="2000250" y="2514600"/>
          <p14:tracePt t="7112" x="1981200" y="2470150"/>
          <p14:tracePt t="7121" x="1949450" y="2438400"/>
          <p14:tracePt t="7135" x="1917700" y="2400300"/>
          <p14:tracePt t="7151" x="1841500" y="2336800"/>
          <p14:tracePt t="7168" x="1733550" y="2260600"/>
          <p14:tracePt t="7169" x="1663700" y="2216150"/>
          <p14:tracePt t="7185" x="1511300" y="2139950"/>
          <p14:tracePt t="7201" x="1333500" y="2051050"/>
          <p14:tracePt t="7218" x="1181100" y="1962150"/>
          <p14:tracePt t="7235" x="1054100" y="1866900"/>
          <p14:tracePt t="7251" x="971550" y="1803400"/>
          <p14:tracePt t="7268" x="933450" y="1746250"/>
          <p14:tracePt t="7285" x="908050" y="1708150"/>
          <p14:tracePt t="7301" x="889000" y="1695450"/>
          <p14:tracePt t="7328" x="889000" y="1689100"/>
          <p14:tracePt t="7384" x="889000" y="1682750"/>
          <p14:tracePt t="7393" x="882650" y="1676400"/>
          <p14:tracePt t="7402" x="882650" y="1670050"/>
          <p14:tracePt t="7419" x="876300" y="1657350"/>
          <p14:tracePt t="7435" x="863600" y="1651000"/>
          <p14:tracePt t="7451" x="857250" y="1651000"/>
          <p14:tracePt t="7468" x="806450" y="1651000"/>
          <p14:tracePt t="7485" x="762000" y="1676400"/>
          <p14:tracePt t="7501" x="717550" y="1701800"/>
          <p14:tracePt t="7518" x="704850" y="1701800"/>
          <p14:tracePt t="7801" x="711200" y="1701800"/>
          <p14:tracePt t="7817" x="730250" y="1701800"/>
          <p14:tracePt t="7835" x="749300" y="1701800"/>
          <p14:tracePt t="7851" x="762000" y="1701800"/>
          <p14:tracePt t="7872" x="774700" y="1701800"/>
          <p14:tracePt t="7885" x="781050" y="1708150"/>
          <p14:tracePt t="7901" x="787400" y="1727200"/>
          <p14:tracePt t="7918" x="793750" y="1778000"/>
          <p14:tracePt t="7935" x="812800" y="1860550"/>
          <p14:tracePt t="7951" x="825500" y="1911350"/>
          <p14:tracePt t="7968" x="857250" y="1993900"/>
          <p14:tracePt t="7985" x="876300" y="2019300"/>
          <p14:tracePt t="8001" x="895350" y="2044700"/>
          <p14:tracePt t="8018" x="914400" y="2057400"/>
          <p14:tracePt t="8035" x="933450" y="2070100"/>
          <p14:tracePt t="8052" x="939800" y="2076450"/>
          <p14:tracePt t="8068" x="952500" y="2082800"/>
          <p14:tracePt t="8085" x="952500" y="2089150"/>
          <p14:tracePt t="8102" x="958850" y="2095500"/>
          <p14:tracePt t="8129" x="965200" y="2101850"/>
          <p14:tracePt t="8145" x="965200" y="2120900"/>
          <p14:tracePt t="8153" x="971550" y="2120900"/>
          <p14:tracePt t="8169" x="971550" y="2139950"/>
          <p14:tracePt t="8185" x="977900" y="2146300"/>
          <p14:tracePt t="8202" x="977900" y="2165350"/>
          <p14:tracePt t="8218" x="984250" y="2171700"/>
          <p14:tracePt t="8235" x="984250" y="2197100"/>
          <p14:tracePt t="8252" x="990600" y="2222500"/>
          <p14:tracePt t="8268" x="1009650" y="2273300"/>
          <p14:tracePt t="8285" x="1009650" y="2317750"/>
          <p14:tracePt t="8302" x="1009650" y="2349500"/>
          <p14:tracePt t="8318" x="1009650" y="2387600"/>
          <p14:tracePt t="8335" x="1009650" y="2425700"/>
          <p14:tracePt t="8352" x="1009650" y="2438400"/>
          <p14:tracePt t="8353" x="1009650" y="2451100"/>
          <p14:tracePt t="8369" x="1009650" y="2463800"/>
          <p14:tracePt t="8385" x="1009650" y="2495550"/>
          <p14:tracePt t="8402" x="1009650" y="2520950"/>
          <p14:tracePt t="8418" x="1009650" y="2565400"/>
          <p14:tracePt t="8435" x="1009650" y="2603500"/>
          <p14:tracePt t="8452" x="1009650" y="2647950"/>
          <p14:tracePt t="8468" x="1003300" y="2686050"/>
          <p14:tracePt t="8485" x="1003300" y="2717800"/>
          <p14:tracePt t="8502" x="1003300" y="2743200"/>
          <p14:tracePt t="8518" x="1003300" y="2762250"/>
          <p14:tracePt t="8535" x="1003300" y="2800350"/>
          <p14:tracePt t="8552" x="1003300" y="2838450"/>
          <p14:tracePt t="8569" x="1016000" y="2933700"/>
          <p14:tracePt t="8585" x="1016000" y="2997200"/>
          <p14:tracePt t="8602" x="1016000" y="3054350"/>
          <p14:tracePt t="8618" x="1022350" y="3105150"/>
          <p14:tracePt t="8635" x="1022350" y="3155950"/>
          <p14:tracePt t="8652" x="1022350" y="3213100"/>
          <p14:tracePt t="8668" x="1022350" y="3251200"/>
          <p14:tracePt t="8685" x="1022350" y="3308350"/>
          <p14:tracePt t="8702" x="1022350" y="3365500"/>
          <p14:tracePt t="8720" x="1022350" y="3409950"/>
          <p14:tracePt t="8721" x="1022350" y="3429000"/>
          <p14:tracePt t="8735" x="1022350" y="3454400"/>
          <p14:tracePt t="8752" x="1022350" y="3511550"/>
          <p14:tracePt t="8769" x="1022350" y="3619500"/>
          <p14:tracePt t="8785" x="1022350" y="3676650"/>
          <p14:tracePt t="8802" x="1022350" y="3727450"/>
          <p14:tracePt t="8818" x="1022350" y="3765550"/>
          <p14:tracePt t="8835" x="1022350" y="3784600"/>
          <p14:tracePt t="8852" x="1022350" y="3822700"/>
          <p14:tracePt t="8869" x="1022350" y="3873500"/>
          <p14:tracePt t="8885" x="1022350" y="3930650"/>
          <p14:tracePt t="8902" x="1022350" y="4006850"/>
          <p14:tracePt t="8919" x="1022350" y="4070350"/>
          <p14:tracePt t="8935" x="1016000" y="4127500"/>
          <p14:tracePt t="8952" x="1009650" y="4165600"/>
          <p14:tracePt t="8969" x="984250" y="4248150"/>
          <p14:tracePt t="8985" x="977900" y="4286250"/>
          <p14:tracePt t="9002" x="977900" y="4343400"/>
          <p14:tracePt t="9019" x="977900" y="4400550"/>
          <p14:tracePt t="9035" x="977900" y="4438650"/>
          <p14:tracePt t="9052" x="977900" y="4470400"/>
          <p14:tracePt t="9069" x="990600" y="4527550"/>
          <p14:tracePt t="9085" x="990600" y="4565650"/>
          <p14:tracePt t="9102" x="990600" y="4591050"/>
          <p14:tracePt t="9119" x="990600" y="4629150"/>
          <p14:tracePt t="9135" x="990600" y="4648200"/>
          <p14:tracePt t="9152" x="990600" y="4667250"/>
          <p14:tracePt t="9177" x="996950" y="4673600"/>
          <p14:tracePt t="9201" x="1016000" y="4673600"/>
          <p14:tracePt t="9209" x="1047750" y="4673600"/>
          <p14:tracePt t="9219" x="1079500" y="4673600"/>
          <p14:tracePt t="9235" x="1187450" y="4616450"/>
          <p14:tracePt t="9252" x="1339850" y="4533900"/>
          <p14:tracePt t="9269" x="1498600" y="4432300"/>
          <p14:tracePt t="9285" x="1689100" y="4267200"/>
          <p14:tracePt t="9302" x="1885950" y="4089400"/>
          <p14:tracePt t="9319" x="2127250" y="3822700"/>
          <p14:tracePt t="9335" x="2419350" y="3435350"/>
          <p14:tracePt t="9352" x="2609850" y="3130550"/>
          <p14:tracePt t="9353" x="2686050" y="2984500"/>
          <p14:tracePt t="9369" x="2762250" y="2794000"/>
          <p14:tracePt t="9385" x="2825750" y="2635250"/>
          <p14:tracePt t="9402" x="2838450" y="2527300"/>
          <p14:tracePt t="9419" x="2863850" y="2419350"/>
          <p14:tracePt t="9436" x="2870200" y="2355850"/>
          <p14:tracePt t="9452" x="2882900" y="2317750"/>
          <p14:tracePt t="9468" x="2895600" y="2260600"/>
          <p14:tracePt t="9485" x="2908300" y="2216150"/>
          <p14:tracePt t="9502" x="2914650" y="2190750"/>
          <p14:tracePt t="9519" x="2933700" y="2146300"/>
          <p14:tracePt t="9535" x="2933700" y="2095500"/>
          <p14:tracePt t="9552" x="2933700" y="2032000"/>
          <p14:tracePt t="9569" x="2946400" y="1892300"/>
          <p14:tracePt t="9585" x="2965450" y="1816100"/>
          <p14:tracePt t="9602" x="2971800" y="1771650"/>
          <p14:tracePt t="9619" x="2971800" y="1752600"/>
          <p14:tracePt t="9635" x="2971800" y="1739900"/>
          <p14:tracePt t="9652" x="2971800" y="1733550"/>
          <p14:tracePt t="9801" x="2971800" y="1727200"/>
          <p14:tracePt t="9849" x="2971800" y="1720850"/>
          <p14:tracePt t="9865" x="2978150" y="1714500"/>
          <p14:tracePt t="9873" x="2984500" y="1714500"/>
          <p14:tracePt t="9885" x="2990850" y="1714500"/>
          <p14:tracePt t="9902" x="3016250" y="1708150"/>
          <p14:tracePt t="9919" x="3022600" y="1708150"/>
          <p14:tracePt t="9935" x="3048000" y="1708150"/>
          <p14:tracePt t="9952" x="3079750" y="1708150"/>
          <p14:tracePt t="9953" x="3098800" y="1708150"/>
          <p14:tracePt t="9969" x="3130550" y="1708150"/>
          <p14:tracePt t="9985" x="3162300" y="1708150"/>
          <p14:tracePt t="10002" x="3194050" y="1708150"/>
          <p14:tracePt t="10019" x="3238500" y="1708150"/>
          <p14:tracePt t="10035" x="3270250" y="1708150"/>
          <p14:tracePt t="10052" x="3308350" y="1708150"/>
          <p14:tracePt t="10069" x="3333750" y="1708150"/>
          <p14:tracePt t="10086" x="3365500" y="1708150"/>
          <p14:tracePt t="10102" x="3403600" y="1708150"/>
          <p14:tracePt t="10119" x="3448050" y="1708150"/>
          <p14:tracePt t="10136" x="3492500" y="1708150"/>
          <p14:tracePt t="10152" x="3536950" y="1708150"/>
          <p14:tracePt t="10169" x="3594100" y="1708150"/>
          <p14:tracePt t="10186" x="3632200" y="1708150"/>
          <p14:tracePt t="10202" x="3670300" y="1708150"/>
          <p14:tracePt t="10219" x="3702050" y="1708150"/>
          <p14:tracePt t="10236" x="3727450" y="1708150"/>
          <p14:tracePt t="10252" x="3771900" y="1708150"/>
          <p14:tracePt t="10269" x="3848100" y="1701800"/>
          <p14:tracePt t="10286" x="3905250" y="1701800"/>
          <p14:tracePt t="10302" x="3968750" y="1682750"/>
          <p14:tracePt t="10319" x="3987800" y="1682750"/>
          <p14:tracePt t="10336" x="4006850" y="1676400"/>
          <p14:tracePt t="10352" x="4032250" y="1670050"/>
          <p14:tracePt t="10353" x="4038600" y="1670050"/>
          <p14:tracePt t="10369" x="4051300" y="1663700"/>
          <p14:tracePt t="10386" x="4083050" y="1651000"/>
          <p14:tracePt t="10403" x="4133850" y="1631950"/>
          <p14:tracePt t="10419" x="4165600" y="1612900"/>
          <p14:tracePt t="10436" x="4191000" y="1600200"/>
          <p14:tracePt t="10452" x="4203700" y="1587500"/>
          <p14:tracePt t="10469" x="4210050" y="1581150"/>
          <p14:tracePt t="10489" x="4210050" y="1574800"/>
          <p14:tracePt t="10502" x="4210050" y="1568450"/>
          <p14:tracePt t="10519" x="4210050" y="1562100"/>
          <p14:tracePt t="10537" x="4210050" y="1549400"/>
          <p14:tracePt t="10553" x="4210050" y="1543050"/>
          <p14:tracePt t="10569" x="4210050" y="1517650"/>
          <p14:tracePt t="10586" x="4184650" y="1492250"/>
          <p14:tracePt t="10602" x="4152900" y="1460500"/>
          <p14:tracePt t="10619" x="4127500" y="1441450"/>
          <p14:tracePt t="10636" x="4076700" y="1422400"/>
          <p14:tracePt t="10652" x="4038600" y="1409700"/>
          <p14:tracePt t="10669" x="3987800" y="1390650"/>
          <p14:tracePt t="10686" x="3943350" y="1377950"/>
          <p14:tracePt t="10702" x="3911600" y="1365250"/>
          <p14:tracePt t="10719" x="3879850" y="1358900"/>
          <p14:tracePt t="10736" x="3816350" y="1346200"/>
          <p14:tracePt t="10752" x="3759200" y="1333500"/>
          <p14:tracePt t="10769" x="3657600" y="1320800"/>
          <p14:tracePt t="10786" x="3594100" y="1320800"/>
          <p14:tracePt t="10802" x="3524250" y="1314450"/>
          <p14:tracePt t="10819" x="3454400" y="1314450"/>
          <p14:tracePt t="10836" x="3390900" y="1314450"/>
          <p14:tracePt t="10852" x="3308350" y="1314450"/>
          <p14:tracePt t="10869" x="3244850" y="1314450"/>
          <p14:tracePt t="10886" x="3187700" y="1314450"/>
          <p14:tracePt t="10902" x="3124200" y="1333500"/>
          <p14:tracePt t="10919" x="3079750" y="1346200"/>
          <p14:tracePt t="10936" x="3041650" y="1365250"/>
          <p14:tracePt t="10952" x="3022600" y="1371600"/>
          <p14:tracePt t="10969" x="3016250" y="1371600"/>
          <p14:tracePt t="10969" x="3009900" y="1371600"/>
          <p14:tracePt t="10986" x="2997200" y="1384300"/>
          <p14:tracePt t="11003" x="2990850" y="1409700"/>
          <p14:tracePt t="11019" x="2984500" y="1435100"/>
          <p14:tracePt t="11035" x="2971800" y="1460500"/>
          <p14:tracePt t="11052" x="2971800" y="1485900"/>
          <p14:tracePt t="11069" x="2965450" y="1504950"/>
          <p14:tracePt t="11085" x="2965450" y="1517650"/>
          <p14:tracePt t="11102" x="2959100" y="1530350"/>
          <p14:tracePt t="11418" x="2946400" y="1543050"/>
          <p14:tracePt t="11442" x="2946400" y="1549400"/>
          <p14:tracePt t="11449" x="2946400" y="1555750"/>
          <p14:tracePt t="11458" x="2946400" y="1568450"/>
          <p14:tracePt t="11469" x="2952750" y="1574800"/>
          <p14:tracePt t="11486" x="2971800" y="1625600"/>
          <p14:tracePt t="11503" x="3009900" y="1682750"/>
          <p14:tracePt t="11519" x="3048000" y="1727200"/>
          <p14:tracePt t="11536" x="3067050" y="1739900"/>
          <p14:tracePt t="11552" x="3092450" y="1746250"/>
          <p14:tracePt t="11569" x="3124200" y="1746250"/>
          <p14:tracePt t="11586" x="3155950" y="1746250"/>
          <p14:tracePt t="11602" x="3168650" y="1746250"/>
          <p14:tracePt t="11619" x="3175000" y="1746250"/>
          <p14:tracePt t="11826" x="3175000" y="1765300"/>
          <p14:tracePt t="11834" x="3175000" y="1771650"/>
          <p14:tracePt t="11842" x="3175000" y="1784350"/>
          <p14:tracePt t="11853" x="3175000" y="1797050"/>
          <p14:tracePt t="11869" x="3175000" y="1816100"/>
          <p14:tracePt t="11886" x="3175000" y="1828800"/>
          <p14:tracePt t="11903" x="3175000" y="1841500"/>
          <p14:tracePt t="11919" x="3155950" y="1873250"/>
          <p14:tracePt t="11936" x="3124200" y="1911350"/>
          <p14:tracePt t="11953" x="3079750" y="1974850"/>
          <p14:tracePt t="11969" x="3028950" y="2057400"/>
          <p14:tracePt t="11986" x="3003550" y="2101850"/>
          <p14:tracePt t="12003" x="2971800" y="2146300"/>
          <p14:tracePt t="12019" x="2965450" y="2159000"/>
          <p14:tracePt t="12036" x="2952750" y="2178050"/>
          <p14:tracePt t="12053" x="2952750" y="2184400"/>
          <p14:tracePt t="12069" x="2946400" y="2190750"/>
          <p14:tracePt t="12086" x="2940050" y="2209800"/>
          <p14:tracePt t="12103" x="2933700" y="2209800"/>
          <p14:tracePt t="12119" x="2933700" y="2216150"/>
          <p14:tracePt t="12136" x="2927350" y="2216150"/>
          <p14:tracePt t="12153" x="2921000" y="2222500"/>
          <p14:tracePt t="12169" x="2914650" y="2222500"/>
          <p14:tracePt t="12186" x="2908300" y="2222500"/>
          <p14:tracePt t="12330" x="2927350" y="2222500"/>
          <p14:tracePt t="12338" x="2946400" y="2209800"/>
          <p14:tracePt t="12346" x="2965450" y="2203450"/>
          <p14:tracePt t="12354" x="2984500" y="2197100"/>
          <p14:tracePt t="12369" x="3035300" y="2190750"/>
          <p14:tracePt t="12386" x="3086100" y="2184400"/>
          <p14:tracePt t="12403" x="3111500" y="2178050"/>
          <p14:tracePt t="12419" x="3143250" y="2171700"/>
          <p14:tracePt t="12436" x="3162300" y="2171700"/>
          <p14:tracePt t="12453" x="3168650" y="2171700"/>
          <p14:tracePt t="12490" x="3175000" y="2171700"/>
          <p14:tracePt t="12498" x="3187700" y="2171700"/>
          <p14:tracePt t="12514" x="3194050" y="2171700"/>
          <p14:tracePt t="12522" x="3213100" y="2171700"/>
          <p14:tracePt t="12536" x="3219450" y="2171700"/>
          <p14:tracePt t="12553" x="3251200" y="2171700"/>
          <p14:tracePt t="12554" x="3270250" y="2171700"/>
          <p14:tracePt t="12570" x="3302000" y="2171700"/>
          <p14:tracePt t="12586" x="3333750" y="2171700"/>
          <p14:tracePt t="12603" x="3365500" y="2171700"/>
          <p14:tracePt t="12619" x="3397250" y="2171700"/>
          <p14:tracePt t="12636" x="3441700" y="2171700"/>
          <p14:tracePt t="12653" x="3473450" y="2171700"/>
          <p14:tracePt t="12670" x="3511550" y="2171700"/>
          <p14:tracePt t="12686" x="3543300" y="2171700"/>
          <p14:tracePt t="12703" x="3587750" y="2171700"/>
          <p14:tracePt t="12719" x="3619500" y="2171700"/>
          <p14:tracePt t="12736" x="3644900" y="2171700"/>
          <p14:tracePt t="12753" x="3670300" y="2171700"/>
          <p14:tracePt t="12754" x="3676650" y="2171700"/>
          <p14:tracePt t="12769" x="3683000" y="2178050"/>
          <p14:tracePt t="12946" x="3695700" y="2178050"/>
          <p14:tracePt t="12962" x="3708400" y="2178050"/>
          <p14:tracePt t="12970" x="3733800" y="2184400"/>
          <p14:tracePt t="12978" x="3759200" y="2184400"/>
          <p14:tracePt t="12986" x="3790950" y="2184400"/>
          <p14:tracePt t="13003" x="3854450" y="2184400"/>
          <p14:tracePt t="13019" x="3924300" y="2184400"/>
          <p14:tracePt t="13036" x="4000500" y="2184400"/>
          <p14:tracePt t="13053" x="4070350" y="2184400"/>
          <p14:tracePt t="13069" x="4146550" y="2184400"/>
          <p14:tracePt t="13086" x="4222750" y="2171700"/>
          <p14:tracePt t="13103" x="4286250" y="2165350"/>
          <p14:tracePt t="13120" x="4311650" y="2165350"/>
          <p14:tracePt t="13136" x="4356100" y="2159000"/>
          <p14:tracePt t="13154" x="4362450" y="2159000"/>
          <p14:tracePt t="13170" x="4368800" y="2159000"/>
          <p14:tracePt t="13194" x="4375150" y="2159000"/>
          <p14:tracePt t="13203" x="4381500" y="2159000"/>
          <p14:tracePt t="13226" x="4387850" y="2159000"/>
          <p14:tracePt t="13236" x="4394200" y="2159000"/>
          <p14:tracePt t="13253" x="4419600" y="2159000"/>
          <p14:tracePt t="13270" x="4438650" y="2146300"/>
          <p14:tracePt t="13286" x="4457700" y="2139950"/>
          <p14:tracePt t="13418" x="4470400" y="2139950"/>
          <p14:tracePt t="13426" x="4476750" y="2139950"/>
          <p14:tracePt t="13436" x="4483100" y="2139950"/>
          <p14:tracePt t="13453" x="4502150" y="2139950"/>
          <p14:tracePt t="13470" x="4521200" y="2139950"/>
          <p14:tracePt t="13486" x="4540250" y="2139950"/>
          <p14:tracePt t="13503" x="4559300" y="2139950"/>
          <p14:tracePt t="13520" x="4578350" y="2139950"/>
          <p14:tracePt t="13536" x="4610100" y="2139950"/>
          <p14:tracePt t="13553" x="4635500" y="2139950"/>
          <p14:tracePt t="13570" x="4667250" y="2139950"/>
          <p14:tracePt t="13586" x="4705350" y="2139950"/>
          <p14:tracePt t="13603" x="4737100" y="2139950"/>
          <p14:tracePt t="13620" x="4781550" y="2139950"/>
          <p14:tracePt t="13636" x="4806950" y="2139950"/>
          <p14:tracePt t="13653" x="4826000" y="2139950"/>
          <p14:tracePt t="13670" x="4838700" y="2139950"/>
          <p14:tracePt t="13686" x="4845050" y="2139950"/>
          <p14:tracePt t="13703" x="4864100" y="2139950"/>
          <p14:tracePt t="13720" x="4870450" y="2139950"/>
          <p14:tracePt t="13736" x="4883150" y="2139950"/>
          <p14:tracePt t="13753" x="4902200" y="2139950"/>
          <p14:tracePt t="13770" x="4946650" y="2146300"/>
          <p14:tracePt t="13786" x="4972050" y="2152650"/>
          <p14:tracePt t="13803" x="4997450" y="2152650"/>
          <p14:tracePt t="13820" x="5035550" y="2159000"/>
          <p14:tracePt t="13836" x="5080000" y="2165350"/>
          <p14:tracePt t="13853" x="5130800" y="2171700"/>
          <p14:tracePt t="13870" x="5168900" y="2171700"/>
          <p14:tracePt t="13886" x="5200650" y="2171700"/>
          <p14:tracePt t="13903" x="5226050" y="2171700"/>
          <p14:tracePt t="13920" x="5238750" y="2171700"/>
          <p14:tracePt t="13936" x="5270500" y="2171700"/>
          <p14:tracePt t="13953" x="5276850" y="2171700"/>
          <p14:tracePt t="13970" x="5308600" y="2171700"/>
          <p14:tracePt t="13986" x="5321300" y="2171700"/>
          <p14:tracePt t="14003" x="5340350" y="2171700"/>
          <p14:tracePt t="14020" x="5359400" y="2171700"/>
          <p14:tracePt t="14036" x="5372100" y="2171700"/>
          <p14:tracePt t="14053" x="5384800" y="2171700"/>
          <p14:tracePt t="14070" x="5391150" y="2171700"/>
          <p14:tracePt t="14086" x="5416550" y="2171700"/>
          <p14:tracePt t="14103" x="5448300" y="2171700"/>
          <p14:tracePt t="14120" x="5473700" y="2171700"/>
          <p14:tracePt t="14136" x="5492750" y="2171700"/>
          <p14:tracePt t="14153" x="5499100" y="2171700"/>
          <p14:tracePt t="14170" x="5511800" y="2171700"/>
          <p14:tracePt t="14186" x="5524500" y="2171700"/>
          <p14:tracePt t="14203" x="5537200" y="2171700"/>
          <p14:tracePt t="14220" x="5543550" y="2171700"/>
          <p14:tracePt t="14242" x="5549900" y="2165350"/>
          <p14:tracePt t="14338" x="5549900" y="2152650"/>
          <p14:tracePt t="14346" x="5549900" y="2139950"/>
          <p14:tracePt t="14354" x="5543550" y="2133600"/>
          <p14:tracePt t="14370" x="5492750" y="2114550"/>
          <p14:tracePt t="14387" x="5473700" y="2108200"/>
          <p14:tracePt t="14403" x="5448300" y="2101850"/>
          <p14:tracePt t="14420" x="5435600" y="2095500"/>
          <p14:tracePt t="14437" x="5397500" y="2095500"/>
          <p14:tracePt t="14453" x="5359400" y="2095500"/>
          <p14:tracePt t="14470" x="5302250" y="2095500"/>
          <p14:tracePt t="14486" x="5232400" y="2095500"/>
          <p14:tracePt t="14503" x="5181600" y="2095500"/>
          <p14:tracePt t="14520" x="5143500" y="2095500"/>
          <p14:tracePt t="14537" x="5105400" y="2095500"/>
          <p14:tracePt t="14553" x="5086350" y="2095500"/>
          <p14:tracePt t="14570" x="5067300" y="2095500"/>
          <p14:tracePt t="14587" x="5060950" y="2095500"/>
          <p14:tracePt t="14603" x="5048250" y="2095500"/>
          <p14:tracePt t="14620" x="5041900" y="2095500"/>
          <p14:tracePt t="14714" x="5035550" y="2095500"/>
          <p14:tracePt t="14778" x="5022850" y="2095500"/>
          <p14:tracePt t="14786" x="5010150" y="2095500"/>
          <p14:tracePt t="14810" x="4997450" y="2095500"/>
          <p14:tracePt t="14826" x="4991100" y="2095500"/>
          <p14:tracePt t="14882" x="4984750" y="2095500"/>
          <p14:tracePt t="14890" x="4972050" y="2095500"/>
          <p14:tracePt t="14930" x="4965700" y="2095500"/>
          <p14:tracePt t="14954" x="4959350" y="2095500"/>
          <p14:tracePt t="14970" x="4946650" y="2095500"/>
          <p14:tracePt t="14978" x="4940300" y="2095500"/>
          <p14:tracePt t="14987" x="4921250" y="2095500"/>
          <p14:tracePt t="15003" x="4889500" y="2095500"/>
          <p14:tracePt t="15020" x="4800600" y="2095500"/>
          <p14:tracePt t="15037" x="4546600" y="2095500"/>
          <p14:tracePt t="15053" x="4146550" y="2095500"/>
          <p14:tracePt t="15070" x="3746500" y="2095500"/>
          <p14:tracePt t="15087" x="3530600" y="2095500"/>
          <p14:tracePt t="15103" x="3448050" y="2082800"/>
          <p14:tracePt t="15120" x="3422650" y="2082800"/>
          <p14:tracePt t="15162" x="3416300" y="2082800"/>
          <p14:tracePt t="15170" x="3403600" y="2082800"/>
          <p14:tracePt t="15178" x="3378200" y="2082800"/>
          <p14:tracePt t="15187" x="3365500" y="2082800"/>
          <p14:tracePt t="15203" x="3308350" y="2076450"/>
          <p14:tracePt t="15220" x="3251200" y="2076450"/>
          <p14:tracePt t="15237" x="3238500" y="2076450"/>
          <p14:tracePt t="15253" x="3232150" y="2076450"/>
          <p14:tracePt t="15346" x="3232150" y="2070100"/>
          <p14:tracePt t="15355" x="3232150" y="2063750"/>
          <p14:tracePt t="15363" x="3257550" y="2057400"/>
          <p14:tracePt t="15370" x="3282950" y="2057400"/>
          <p14:tracePt t="15387" x="3378200" y="2057400"/>
          <p14:tracePt t="15403" x="3498850" y="2057400"/>
          <p14:tracePt t="15420" x="3619500" y="2076450"/>
          <p14:tracePt t="15437" x="3765550" y="2120900"/>
          <p14:tracePt t="15453" x="3835400" y="2139950"/>
          <p14:tracePt t="15470" x="3848100" y="2146300"/>
          <p14:tracePt t="15487" x="3854450" y="2146300"/>
          <p14:tracePt t="15587" x="3841750" y="2146300"/>
          <p14:tracePt t="15595" x="3810000" y="2146300"/>
          <p14:tracePt t="15603" x="3778250" y="2146300"/>
          <p14:tracePt t="15620" x="3651250" y="2146300"/>
          <p14:tracePt t="15637" x="3473450" y="2146300"/>
          <p14:tracePt t="15653" x="3257550" y="2146300"/>
          <p14:tracePt t="15670" x="3054350" y="2146300"/>
          <p14:tracePt t="15687" x="2838450" y="2146300"/>
          <p14:tracePt t="15703" x="2660650" y="2146300"/>
          <p14:tracePt t="15720" x="2495550" y="2146300"/>
          <p14:tracePt t="15737" x="2343150" y="2146300"/>
          <p14:tracePt t="15753" x="2247900" y="2146300"/>
          <p14:tracePt t="15770" x="2152650" y="2146300"/>
          <p14:tracePt t="15787" x="2095500" y="2146300"/>
          <p14:tracePt t="15803" x="2032000" y="2146300"/>
          <p14:tracePt t="15820" x="1930400" y="2146300"/>
          <p14:tracePt t="15837" x="1854200" y="2146300"/>
          <p14:tracePt t="15853" x="1803400" y="2146300"/>
          <p14:tracePt t="15870" x="1739900" y="2146300"/>
          <p14:tracePt t="15887" x="1670050" y="2146300"/>
          <p14:tracePt t="15903" x="1581150" y="2146300"/>
          <p14:tracePt t="15920" x="1504950" y="2152650"/>
          <p14:tracePt t="15937" x="1454150" y="2159000"/>
          <p14:tracePt t="15953" x="1397000" y="2171700"/>
          <p14:tracePt t="15970" x="1365250" y="2171700"/>
          <p14:tracePt t="15971" x="1352550" y="2171700"/>
          <p14:tracePt t="15987" x="1314450" y="2171700"/>
          <p14:tracePt t="16003" x="1270000" y="2171700"/>
          <p14:tracePt t="16020" x="1219200" y="2171700"/>
          <p14:tracePt t="16037" x="1155700" y="2165350"/>
          <p14:tracePt t="16054" x="1098550" y="2159000"/>
          <p14:tracePt t="16070" x="1066800" y="2146300"/>
          <p14:tracePt t="16087" x="1035050" y="2139950"/>
          <p14:tracePt t="16103" x="1009650" y="2139950"/>
          <p14:tracePt t="16120" x="990600" y="2139950"/>
          <p14:tracePt t="16137" x="984250" y="2139950"/>
          <p14:tracePt t="16153" x="965200" y="2133600"/>
          <p14:tracePt t="16170" x="946150" y="2127250"/>
          <p14:tracePt t="16403" x="946150" y="2120900"/>
          <p14:tracePt t="16507" x="946150" y="2114550"/>
          <p14:tracePt t="16515" x="952500" y="2114550"/>
          <p14:tracePt t="16523" x="958850" y="2114550"/>
          <p14:tracePt t="16537" x="977900" y="2114550"/>
          <p14:tracePt t="16554" x="1003300" y="2114550"/>
          <p14:tracePt t="16555" x="1016000" y="2114550"/>
          <p14:tracePt t="16570" x="1060450" y="2114550"/>
          <p14:tracePt t="16587" x="1117600" y="2114550"/>
          <p14:tracePt t="16604" x="1187450" y="2120900"/>
          <p14:tracePt t="16620" x="1231900" y="2127250"/>
          <p14:tracePt t="16637" x="1270000" y="2127250"/>
          <p14:tracePt t="16654" x="1282700" y="2133600"/>
          <p14:tracePt t="16670" x="1295400" y="2133600"/>
          <p14:tracePt t="16691" x="1308100" y="2139950"/>
          <p14:tracePt t="17555" x="1314450" y="2139950"/>
          <p14:tracePt t="17563" x="1314450" y="2152650"/>
          <p14:tracePt t="17571" x="1314450" y="2178050"/>
          <p14:tracePt t="17587" x="1314450" y="2260600"/>
          <p14:tracePt t="17604" x="1358900" y="2400300"/>
          <p14:tracePt t="17621" x="1428750" y="2546350"/>
          <p14:tracePt t="17637" x="1511300" y="2686050"/>
          <p14:tracePt t="17654" x="1587500" y="2806700"/>
          <p14:tracePt t="17670" x="1682750" y="2914650"/>
          <p14:tracePt t="17687" x="1778000" y="3016250"/>
          <p14:tracePt t="17704" x="1860550" y="3073400"/>
          <p14:tracePt t="17721" x="1949450" y="3117850"/>
          <p14:tracePt t="17737" x="2012950" y="3143250"/>
          <p14:tracePt t="17754" x="2063750" y="3175000"/>
          <p14:tracePt t="17771" x="2120900" y="3181350"/>
          <p14:tracePt t="17787" x="2178050" y="3181350"/>
          <p14:tracePt t="17804" x="2254250" y="3168650"/>
          <p14:tracePt t="17820" x="2343150" y="3111500"/>
          <p14:tracePt t="17837" x="2451100" y="3028950"/>
          <p14:tracePt t="17854" x="2559050" y="2940050"/>
          <p14:tracePt t="17871" x="2654300" y="2863850"/>
          <p14:tracePt t="17887" x="2705100" y="2806700"/>
          <p14:tracePt t="17904" x="2736850" y="2768600"/>
          <p14:tracePt t="17921" x="2774950" y="2724150"/>
          <p14:tracePt t="17937" x="2800350" y="2705100"/>
          <p14:tracePt t="17954" x="2813050" y="2705100"/>
          <p14:tracePt t="17979" x="2819400" y="2705100"/>
          <p14:tracePt t="17995" x="2832100" y="2705100"/>
          <p14:tracePt t="18027" x="2838450" y="2705100"/>
          <p14:tracePt t="18043" x="2844800" y="2705100"/>
          <p14:tracePt t="18067" x="2851150" y="2705100"/>
          <p14:tracePt t="18083" x="2857500" y="2698750"/>
          <p14:tracePt t="18091" x="2863850" y="2673350"/>
          <p14:tracePt t="18107" x="2863850" y="2667000"/>
          <p14:tracePt t="18121" x="2863850" y="2654300"/>
          <p14:tracePt t="18137" x="2863850" y="2647950"/>
          <p14:tracePt t="18211" x="2870200" y="2641600"/>
          <p14:tracePt t="18227" x="2876550" y="2635250"/>
          <p14:tracePt t="18243" x="2876550" y="2628900"/>
          <p14:tracePt t="18251" x="2889250" y="2628900"/>
          <p14:tracePt t="18259" x="2908300" y="2628900"/>
          <p14:tracePt t="18271" x="2914650" y="2628900"/>
          <p14:tracePt t="18287" x="2952750" y="2628900"/>
          <p14:tracePt t="18304" x="2990850" y="2628900"/>
          <p14:tracePt t="18321" x="3028950" y="2628900"/>
          <p14:tracePt t="18338" x="3054350" y="2628900"/>
          <p14:tracePt t="18354" x="3073400" y="2628900"/>
          <p14:tracePt t="18371" x="3117850" y="2628900"/>
          <p14:tracePt t="18388" x="3168650" y="2628900"/>
          <p14:tracePt t="18404" x="3238500" y="2628900"/>
          <p14:tracePt t="18421" x="3302000" y="2628900"/>
          <p14:tracePt t="18437" x="3371850" y="2628900"/>
          <p14:tracePt t="18454" x="3448050" y="2622550"/>
          <p14:tracePt t="18471" x="3517900" y="2609850"/>
          <p14:tracePt t="18487" x="3587750" y="2597150"/>
          <p14:tracePt t="18504" x="3638550" y="2590800"/>
          <p14:tracePt t="18521" x="3683000" y="2590800"/>
          <p14:tracePt t="18537" x="3727450" y="2590800"/>
          <p14:tracePt t="18554" x="3797300" y="2590800"/>
          <p14:tracePt t="18571" x="3956050" y="2590800"/>
          <p14:tracePt t="18587" x="4076700" y="2590800"/>
          <p14:tracePt t="18604" x="4222750" y="2590800"/>
          <p14:tracePt t="18621" x="4362450" y="2590800"/>
          <p14:tracePt t="18637" x="4489450" y="2590800"/>
          <p14:tracePt t="18654" x="4578350" y="2590800"/>
          <p14:tracePt t="18671" x="4648200" y="2590800"/>
          <p14:tracePt t="18688" x="4673600" y="2590800"/>
          <p14:tracePt t="18704" x="4686300" y="2590800"/>
          <p14:tracePt t="18803" x="4673600" y="2590800"/>
          <p14:tracePt t="18811" x="4648200" y="2590800"/>
          <p14:tracePt t="18821" x="4610100" y="2590800"/>
          <p14:tracePt t="18837" x="4483100" y="2609850"/>
          <p14:tracePt t="18854" x="4286250" y="2635250"/>
          <p14:tracePt t="18871" x="4051300" y="2660650"/>
          <p14:tracePt t="18888" x="3810000" y="2698750"/>
          <p14:tracePt t="18904" x="3644900" y="2730500"/>
          <p14:tracePt t="18921" x="3530600" y="2768600"/>
          <p14:tracePt t="18938" x="3486150" y="2787650"/>
          <p14:tracePt t="18954" x="3365500" y="2914650"/>
          <p14:tracePt t="18971" x="3314700" y="2921000"/>
          <p14:tracePt t="18988" x="3251200" y="2940050"/>
          <p14:tracePt t="19004" x="3206750" y="2952750"/>
          <p14:tracePt t="19021" x="3143250" y="2971800"/>
          <p14:tracePt t="19038" x="3092450" y="2984500"/>
          <p14:tracePt t="19054" x="3048000" y="3003550"/>
          <p14:tracePt t="19071" x="2965450" y="3028950"/>
          <p14:tracePt t="19088" x="2870200" y="3048000"/>
          <p14:tracePt t="19104" x="2806700" y="3054350"/>
          <p14:tracePt t="19121" x="2787650" y="3060700"/>
          <p14:tracePt t="19138" x="2768600" y="3079750"/>
          <p14:tracePt t="19154" x="2736850" y="3105150"/>
          <p14:tracePt t="19171" x="2717800" y="3105150"/>
          <p14:tracePt t="19227" x="2711450" y="3111500"/>
          <p14:tracePt t="19251" x="2724150" y="3111500"/>
          <p14:tracePt t="19259" x="2755900" y="3111500"/>
          <p14:tracePt t="19271" x="2813050" y="3111500"/>
          <p14:tracePt t="19288" x="2933700" y="3136900"/>
          <p14:tracePt t="19304" x="3067050" y="3155950"/>
          <p14:tracePt t="19321" x="3200400" y="3155950"/>
          <p14:tracePt t="19338" x="3359150" y="3155950"/>
          <p14:tracePt t="19354" x="3524250" y="3155950"/>
          <p14:tracePt t="19371" x="3727450" y="3162300"/>
          <p14:tracePt t="19388" x="3816350" y="3162300"/>
          <p14:tracePt t="19404" x="3854450" y="3175000"/>
          <p14:tracePt t="19421" x="3860800" y="3175000"/>
          <p14:tracePt t="19459" x="3867150" y="3175000"/>
          <p14:tracePt t="19483" x="3854450" y="3187700"/>
          <p14:tracePt t="19492" x="3822700" y="3213100"/>
          <p14:tracePt t="19504" x="3797300" y="3213100"/>
          <p14:tracePt t="19521" x="3740150" y="3225800"/>
          <p14:tracePt t="19538" x="3638550" y="3244850"/>
          <p14:tracePt t="19554" x="3543300" y="3289300"/>
          <p14:tracePt t="19555" x="3498850" y="3295650"/>
          <p14:tracePt t="19571" x="3429000" y="3327400"/>
          <p14:tracePt t="19588" x="3327400" y="3352800"/>
          <p14:tracePt t="19604" x="3282950" y="3371850"/>
          <p14:tracePt t="19621" x="3232150" y="3403600"/>
          <p14:tracePt t="19638" x="3187700" y="3429000"/>
          <p14:tracePt t="19654" x="3168650" y="3454400"/>
          <p14:tracePt t="19671" x="3149600" y="3460750"/>
          <p14:tracePt t="19688" x="3130550" y="3467100"/>
          <p14:tracePt t="19704" x="3124200" y="3473450"/>
          <p14:tracePt t="19721" x="3111500" y="3486150"/>
          <p14:tracePt t="19738" x="3105150" y="3492500"/>
          <p14:tracePt t="19755" x="3098800" y="3498850"/>
          <p14:tracePt t="19771" x="3086100" y="3524250"/>
          <p14:tracePt t="19788" x="3086100" y="3536950"/>
          <p14:tracePt t="19804" x="3086100" y="3549650"/>
          <p14:tracePt t="19821" x="3086100" y="3575050"/>
          <p14:tracePt t="19838" x="3092450" y="3606800"/>
          <p14:tracePt t="19854" x="3117850" y="3638550"/>
          <p14:tracePt t="19871" x="3162300" y="3670300"/>
          <p14:tracePt t="19888" x="3238500" y="3689350"/>
          <p14:tracePt t="19904" x="3333750" y="3721100"/>
          <p14:tracePt t="19921" x="3435350" y="3746500"/>
          <p14:tracePt t="19938" x="3524250" y="3746500"/>
          <p14:tracePt t="19954" x="3632200" y="3746500"/>
          <p14:tracePt t="19971" x="3752850" y="3746500"/>
          <p14:tracePt t="19988" x="3822700" y="3746500"/>
          <p14:tracePt t="20004" x="3848100" y="3759200"/>
          <p14:tracePt t="20021" x="3873500" y="3759200"/>
          <p14:tracePt t="20038" x="3873500" y="3765550"/>
          <p14:tracePt t="20054" x="3873500" y="3771900"/>
          <p14:tracePt t="20071" x="3873500" y="3778250"/>
          <p14:tracePt t="20088" x="3873500" y="3797300"/>
          <p14:tracePt t="20104" x="3867150" y="3803650"/>
          <p14:tracePt t="20121" x="3848100" y="3822700"/>
          <p14:tracePt t="20138" x="3797300" y="3860800"/>
          <p14:tracePt t="20154" x="3676650" y="3911600"/>
          <p14:tracePt t="20171" x="3448050" y="4006850"/>
          <p14:tracePt t="20188" x="3321050" y="4044950"/>
          <p14:tracePt t="20205" x="3213100" y="4102100"/>
          <p14:tracePt t="20221" x="3168650" y="4140200"/>
          <p14:tracePt t="20238" x="3143250" y="4178300"/>
          <p14:tracePt t="20254" x="3124200" y="4203700"/>
          <p14:tracePt t="20271" x="3105150" y="4241800"/>
          <p14:tracePt t="20288" x="3092450" y="4254500"/>
          <p14:tracePt t="20305" x="3086100" y="4273550"/>
          <p14:tracePt t="20321" x="3079750" y="4279900"/>
          <p14:tracePt t="20338" x="3073400" y="4292600"/>
          <p14:tracePt t="20428" x="3073400" y="4298950"/>
          <p14:tracePt t="20436" x="3073400" y="4311650"/>
          <p14:tracePt t="20444" x="3086100" y="4330700"/>
          <p14:tracePt t="20455" x="3130550" y="4343400"/>
          <p14:tracePt t="20471" x="3257550" y="4394200"/>
          <p14:tracePt t="20488" x="3403600" y="4438650"/>
          <p14:tracePt t="20505" x="3524250" y="4470400"/>
          <p14:tracePt t="20521" x="3587750" y="4476750"/>
          <p14:tracePt t="20538" x="3613150" y="4476750"/>
          <p14:tracePt t="20555" x="3619500" y="4483100"/>
          <p14:tracePt t="20571" x="3632200" y="4483100"/>
          <p14:tracePt t="20596" x="3638550" y="4489450"/>
          <p14:tracePt t="20612" x="3638550" y="4495800"/>
          <p14:tracePt t="20636" x="3638550" y="4502150"/>
          <p14:tracePt t="20660" x="3638550" y="4514850"/>
          <p14:tracePt t="20844" x="3638550" y="4508500"/>
          <p14:tracePt t="20852" x="3638550" y="4502150"/>
          <p14:tracePt t="21212" x="3638550" y="4495800"/>
          <p14:tracePt t="21220" x="3638550" y="4483100"/>
          <p14:tracePt t="21228" x="3638550" y="4464050"/>
          <p14:tracePt t="21238" x="3632200" y="4445000"/>
          <p14:tracePt t="21255" x="3587750" y="4362450"/>
          <p14:tracePt t="21271" x="3549650" y="4279900"/>
          <p14:tracePt t="21288" x="3505200" y="4165600"/>
          <p14:tracePt t="21305" x="3441700" y="4083050"/>
          <p14:tracePt t="21321" x="3403600" y="4025900"/>
          <p14:tracePt t="21338" x="3365500" y="3987800"/>
          <p14:tracePt t="21355" x="3365500" y="3981450"/>
          <p14:tracePt t="21371" x="3359150" y="3981450"/>
          <p14:tracePt t="21404" x="3352800" y="3981450"/>
          <p14:tracePt t="21412" x="3346450" y="3981450"/>
          <p14:tracePt t="21421" x="3333750" y="3981450"/>
          <p14:tracePt t="21438" x="3282950" y="4019550"/>
          <p14:tracePt t="21455" x="3213100" y="4089400"/>
          <p14:tracePt t="21471" x="3155950" y="4159250"/>
          <p14:tracePt t="21488" x="3105150" y="4216400"/>
          <p14:tracePt t="21505" x="3073400" y="4229100"/>
          <p14:tracePt t="21521" x="3054350" y="4248150"/>
          <p14:tracePt t="21538" x="3048000" y="4248150"/>
          <p14:tracePt t="21604" x="3041650" y="4248150"/>
          <p14:tracePt t="21620" x="3041650" y="4241800"/>
          <p14:tracePt t="21628" x="3041650" y="4235450"/>
          <p14:tracePt t="21660" x="3041650" y="4229100"/>
          <p14:tracePt t="21668" x="3041650" y="4222750"/>
          <p14:tracePt t="21676" x="3048000" y="4216400"/>
          <p14:tracePt t="21688" x="3054350" y="4216400"/>
          <p14:tracePt t="21705" x="3098800" y="4216400"/>
          <p14:tracePt t="21721" x="3175000" y="4216400"/>
          <p14:tracePt t="21738" x="3238500" y="4216400"/>
          <p14:tracePt t="21755" x="3327400" y="4216400"/>
          <p14:tracePt t="21756" x="3378200" y="4222750"/>
          <p14:tracePt t="21772" x="3473450" y="4222750"/>
          <p14:tracePt t="21788" x="3581400" y="4222750"/>
          <p14:tracePt t="21805" x="3702050" y="4222750"/>
          <p14:tracePt t="21821" x="3822700" y="4222750"/>
          <p14:tracePt t="21838" x="3956050" y="4222750"/>
          <p14:tracePt t="21855" x="4070350" y="4222750"/>
          <p14:tracePt t="21871" x="4184650" y="4229100"/>
          <p14:tracePt t="21888" x="4241800" y="4241800"/>
          <p14:tracePt t="21905" x="4292600" y="4254500"/>
          <p14:tracePt t="21921" x="4330700" y="4267200"/>
          <p14:tracePt t="21938" x="4387850" y="4286250"/>
          <p14:tracePt t="21955" x="4457700" y="4298950"/>
          <p14:tracePt t="21972" x="4603750" y="4330700"/>
          <p14:tracePt t="21988" x="4718050" y="4343400"/>
          <p14:tracePt t="22005" x="4775200" y="4349750"/>
          <p14:tracePt t="22022" x="4787900" y="4356100"/>
          <p14:tracePt t="22340" x="4794250" y="4356100"/>
          <p14:tracePt t="22372" x="4749800" y="4356100"/>
          <p14:tracePt t="22380" x="4718050" y="4356100"/>
          <p14:tracePt t="22388" x="4660900" y="4356100"/>
          <p14:tracePt t="22405" x="4508500" y="4349750"/>
          <p14:tracePt t="22422" x="4387850" y="4318000"/>
          <p14:tracePt t="22438" x="4349750" y="4298950"/>
          <p14:tracePt t="22455" x="4343400" y="4292600"/>
          <p14:tracePt t="22472" x="4330700" y="4292600"/>
          <p14:tracePt t="22488" x="4318000" y="4292600"/>
          <p14:tracePt t="22505" x="4273550" y="4292600"/>
          <p14:tracePt t="22522" x="4210050" y="4292600"/>
          <p14:tracePt t="22538" x="4121150" y="4279900"/>
          <p14:tracePt t="22555" x="3956050" y="4254500"/>
          <p14:tracePt t="22572" x="3638550" y="4210050"/>
          <p14:tracePt t="22588" x="3302000" y="4165600"/>
          <p14:tracePt t="22605" x="2825750" y="4127500"/>
          <p14:tracePt t="22622" x="2444750" y="4114800"/>
          <p14:tracePt t="22638" x="2222500" y="4089400"/>
          <p14:tracePt t="22655" x="2133600" y="4089400"/>
          <p14:tracePt t="22672" x="2089150" y="4089400"/>
          <p14:tracePt t="22688" x="2032000" y="4089400"/>
          <p14:tracePt t="22705" x="1955800" y="4089400"/>
          <p14:tracePt t="22722" x="1816100" y="4070350"/>
          <p14:tracePt t="22738" x="1670050" y="4044950"/>
          <p14:tracePt t="22755" x="1504950" y="4025900"/>
          <p14:tracePt t="22756" x="1447800" y="4000500"/>
          <p14:tracePt t="22772" x="1377950" y="3994150"/>
          <p14:tracePt t="22788" x="1333500" y="3994150"/>
          <p14:tracePt t="22805" x="1320800" y="3994150"/>
          <p14:tracePt t="22822" x="1301750" y="3994150"/>
          <p14:tracePt t="22838" x="1276350" y="3994150"/>
          <p14:tracePt t="22855" x="1238250" y="3994150"/>
          <p14:tracePt t="22872" x="1200150" y="3994150"/>
          <p14:tracePt t="22888" x="1168400" y="3994150"/>
          <p14:tracePt t="22905" x="1155700" y="3994150"/>
          <p14:tracePt t="22922" x="1143000" y="3994150"/>
          <p14:tracePt t="22938" x="1123950" y="3994150"/>
          <p14:tracePt t="22955" x="1111250" y="3994150"/>
          <p14:tracePt t="22972" x="1092200" y="3994150"/>
          <p14:tracePt t="22989" x="1079500" y="4000500"/>
          <p14:tracePt t="23005" x="1060450" y="4013200"/>
          <p14:tracePt t="23022" x="1047750" y="4032250"/>
          <p14:tracePt t="23038" x="1028700" y="4057650"/>
          <p14:tracePt t="23055" x="1009650" y="4089400"/>
          <p14:tracePt t="23076" x="1009650" y="4095750"/>
          <p14:tracePt t="23088" x="1009650" y="4102100"/>
          <p14:tracePt t="23105" x="1009650" y="4108450"/>
          <p14:tracePt t="23164" x="1003300" y="4114800"/>
          <p14:tracePt t="23188" x="996950" y="4121150"/>
          <p14:tracePt t="23204" x="990600" y="4127500"/>
          <p14:tracePt t="23220" x="977900" y="4133850"/>
          <p14:tracePt t="23228" x="965200" y="4133850"/>
          <p14:tracePt t="23238" x="958850" y="4140200"/>
          <p14:tracePt t="23255" x="952500" y="4140200"/>
          <p14:tracePt t="23272" x="933450" y="4140200"/>
          <p14:tracePt t="23289" x="908050" y="4146550"/>
          <p14:tracePt t="23380" x="901700" y="4146550"/>
          <p14:tracePt t="23388" x="889000" y="4146550"/>
          <p14:tracePt t="23404" x="882650" y="4146550"/>
          <p14:tracePt t="23420" x="876300" y="4146550"/>
          <p14:tracePt t="23436" x="869950" y="4146550"/>
          <p14:tracePt t="23452" x="863600" y="4146550"/>
          <p14:tracePt t="23540" x="863600" y="4152900"/>
          <p14:tracePt t="23548" x="876300" y="4152900"/>
          <p14:tracePt t="23556" x="889000" y="4152900"/>
          <p14:tracePt t="23572" x="914400" y="4159250"/>
          <p14:tracePt t="23589" x="933450" y="4159250"/>
          <p14:tracePt t="23605" x="946150" y="4165600"/>
          <p14:tracePt t="23622" x="958850" y="4165600"/>
          <p14:tracePt t="23639" x="977900" y="4165600"/>
          <p14:tracePt t="23655" x="1003300" y="4165600"/>
          <p14:tracePt t="23672" x="1022350" y="4165600"/>
          <p14:tracePt t="23700" x="1035050" y="4165600"/>
          <p14:tracePt t="23724" x="1041400" y="4165600"/>
          <p14:tracePt t="23764" x="1047750" y="4165600"/>
          <p14:tracePt t="23780" x="1060450" y="4165600"/>
          <p14:tracePt t="23796" x="1066800" y="4165600"/>
          <p14:tracePt t="23820" x="1073150" y="4165600"/>
          <p14:tracePt t="23980" x="1079500" y="4165600"/>
          <p14:tracePt t="23996" x="1085850" y="4165600"/>
          <p14:tracePt t="24308" x="1092200" y="4165600"/>
          <p14:tracePt t="24317" x="1098550" y="4165600"/>
          <p14:tracePt t="24348" x="1104900" y="4152900"/>
          <p14:tracePt t="24365" x="1111250" y="4152900"/>
          <p14:tracePt t="24373" x="1117600" y="4152900"/>
          <p14:tracePt t="24541" x="1130300" y="4152900"/>
          <p14:tracePt t="24549" x="1143000" y="4152900"/>
          <p14:tracePt t="24565" x="1162050" y="4152900"/>
          <p14:tracePt t="24581" x="1181100" y="4152900"/>
          <p14:tracePt t="24589" x="1193800" y="4152900"/>
          <p14:tracePt t="24606" x="1225550" y="4152900"/>
          <p14:tracePt t="24622" x="1270000" y="4152900"/>
          <p14:tracePt t="24639" x="1289050" y="4152900"/>
          <p14:tracePt t="24655" x="1308100" y="4152900"/>
          <p14:tracePt t="24672" x="1327150" y="4152900"/>
          <p14:tracePt t="24689" x="1339850" y="4152900"/>
          <p14:tracePt t="24725" x="1346200" y="4159250"/>
          <p14:tracePt t="24781" x="1352550" y="4165600"/>
          <p14:tracePt t="24797" x="1365250" y="4184650"/>
          <p14:tracePt t="24805" x="1377950" y="4197350"/>
          <p14:tracePt t="24813" x="1390650" y="4229100"/>
          <p14:tracePt t="24822" x="1416050" y="4286250"/>
          <p14:tracePt t="24839" x="1460500" y="4406900"/>
          <p14:tracePt t="24856" x="1517650" y="4559300"/>
          <p14:tracePt t="24872" x="1587500" y="4673600"/>
          <p14:tracePt t="24889" x="1651000" y="4794250"/>
          <p14:tracePt t="24906" x="1708150" y="4870450"/>
          <p14:tracePt t="24922" x="1739900" y="4927600"/>
          <p14:tracePt t="24939" x="1765300" y="4940300"/>
          <p14:tracePt t="24956" x="1771650" y="4946650"/>
          <p14:tracePt t="24989" x="1778000" y="4946650"/>
          <p14:tracePt t="25285" x="1778000" y="4953000"/>
          <p14:tracePt t="25301" x="1778000" y="4965700"/>
          <p14:tracePt t="25317" x="1771650" y="4972050"/>
          <p14:tracePt t="25333" x="1771650" y="4978400"/>
          <p14:tracePt t="25349" x="1771650" y="4991100"/>
          <p14:tracePt t="25357" x="1771650" y="5003800"/>
          <p14:tracePt t="25372" x="1771650" y="5029200"/>
          <p14:tracePt t="25389" x="1771650" y="5054600"/>
          <p14:tracePt t="25406" x="1771650" y="5067300"/>
          <p14:tracePt t="25422" x="1771650" y="5080000"/>
          <p14:tracePt t="25453" x="1778000" y="5086350"/>
          <p14:tracePt t="25461" x="1790700" y="5086350"/>
          <p14:tracePt t="25472" x="1790700" y="5092700"/>
          <p14:tracePt t="25489" x="1797050" y="5099050"/>
          <p14:tracePt t="25685" x="1803400" y="5099050"/>
          <p14:tracePt t="25709" x="1809750" y="5105400"/>
          <p14:tracePt t="25717" x="1816100" y="5111750"/>
          <p14:tracePt t="25725" x="1828800" y="5118100"/>
          <p14:tracePt t="25739" x="1835150" y="5130800"/>
          <p14:tracePt t="25756" x="1847850" y="5149850"/>
          <p14:tracePt t="25772" x="1860550" y="5175250"/>
          <p14:tracePt t="25789" x="1873250" y="5207000"/>
          <p14:tracePt t="25806" x="1885950" y="5226050"/>
          <p14:tracePt t="25823" x="1898650" y="5251450"/>
          <p14:tracePt t="25839" x="1898650" y="5264150"/>
          <p14:tracePt t="25856" x="1898650" y="5289550"/>
          <p14:tracePt t="25872" x="1911350" y="5321300"/>
          <p14:tracePt t="25889" x="1924050" y="5346700"/>
          <p14:tracePt t="25906" x="1936750" y="5378450"/>
          <p14:tracePt t="25922" x="1943100" y="5403850"/>
          <p14:tracePt t="25939" x="1949450" y="5410200"/>
          <p14:tracePt t="25956" x="1949450" y="5416550"/>
          <p14:tracePt t="25997" x="1949450" y="5422900"/>
          <p14:tracePt t="26005" x="1949450" y="5429250"/>
          <p14:tracePt t="26013" x="1949450" y="5441950"/>
          <p14:tracePt t="26023" x="1949450" y="5448300"/>
          <p14:tracePt t="26039" x="1949450" y="5461000"/>
          <p14:tracePt t="26056" x="1949450" y="5473700"/>
          <p14:tracePt t="26072" x="1955800" y="5486400"/>
          <p14:tracePt t="26125" x="1962150" y="5486400"/>
          <p14:tracePt t="26133" x="1968500" y="5486400"/>
          <p14:tracePt t="26165" x="1974850" y="5486400"/>
          <p14:tracePt t="26181" x="1981200" y="5486400"/>
          <p14:tracePt t="26205" x="1987550" y="5499100"/>
          <p14:tracePt t="26213" x="1987550" y="5524500"/>
          <p14:tracePt t="26223" x="1987550" y="5556250"/>
          <p14:tracePt t="26239" x="1987550" y="5600700"/>
          <p14:tracePt t="26256" x="2000250" y="5657850"/>
          <p14:tracePt t="26273" x="2012950" y="5689600"/>
          <p14:tracePt t="26289" x="2038350" y="5727700"/>
          <p14:tracePt t="26306" x="2051050" y="5772150"/>
          <p14:tracePt t="26322" x="2070100" y="5810250"/>
          <p14:tracePt t="26339" x="2076450" y="5854700"/>
          <p14:tracePt t="26356" x="2082800" y="5886450"/>
          <p14:tracePt t="26373" x="2101850" y="5905500"/>
          <p14:tracePt t="26389" x="2108200" y="5918200"/>
          <p14:tracePt t="26406" x="2114550" y="5924550"/>
          <p14:tracePt t="26541" x="2120900" y="5930900"/>
          <p14:tracePt t="26557" x="2120900" y="5943600"/>
          <p14:tracePt t="26565" x="2120900" y="5956300"/>
          <p14:tracePt t="26573" x="2120900" y="5969000"/>
          <p14:tracePt t="26589" x="2120900" y="5994400"/>
          <p14:tracePt t="26606" x="2120900" y="6000750"/>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idx="4294967295"/>
          </p:nvPr>
        </p:nvSpPr>
        <p:spPr>
          <a:xfrm>
            <a:off x="506413" y="333375"/>
            <a:ext cx="8297862" cy="1143000"/>
          </a:xfrm>
        </p:spPr>
        <p:txBody>
          <a:bodyPr/>
          <a:lstStyle/>
          <a:p>
            <a:pPr eaLnBrk="1" hangingPunct="1"/>
            <a:r>
              <a:rPr lang="zh-CN" altLang="zh-CN" sz="4000" smtClean="0">
                <a:solidFill>
                  <a:schemeClr val="tx1"/>
                </a:solidFill>
                <a:latin typeface="Times New Roman" panose="02020603050405020304" pitchFamily="18" charset="0"/>
                <a:ea typeface="隶书" panose="02010509060101010101" pitchFamily="49" charset="-122"/>
              </a:rPr>
              <a:t>一、原子发射光谱分析基本理论</a:t>
            </a:r>
          </a:p>
        </p:txBody>
      </p:sp>
      <p:sp>
        <p:nvSpPr>
          <p:cNvPr id="4" name="Rectangle 2"/>
          <p:cNvSpPr txBox="1">
            <a:spLocks noRot="1" noChangeArrowheads="1"/>
          </p:cNvSpPr>
          <p:nvPr/>
        </p:nvSpPr>
        <p:spPr bwMode="gray">
          <a:xfrm>
            <a:off x="-1150938" y="981075"/>
            <a:ext cx="86121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600">
                <a:solidFill>
                  <a:schemeClr val="bg1"/>
                </a:solidFill>
                <a:latin typeface="+mj-lt"/>
                <a:ea typeface="+mj-ea"/>
                <a:cs typeface="+mj-cs"/>
              </a:defRPr>
            </a:lvl1pPr>
            <a:lvl2pPr algn="ctr" rtl="0" eaLnBrk="0" fontAlgn="base" hangingPunct="0">
              <a:spcBef>
                <a:spcPct val="0"/>
              </a:spcBef>
              <a:spcAft>
                <a:spcPct val="0"/>
              </a:spcAft>
              <a:defRPr sz="3600">
                <a:solidFill>
                  <a:schemeClr val="bg1"/>
                </a:solidFill>
                <a:latin typeface="Arial" pitchFamily="34" charset="0"/>
                <a:ea typeface="黑体" pitchFamily="2" charset="-122"/>
              </a:defRPr>
            </a:lvl2pPr>
            <a:lvl3pPr algn="ctr" rtl="0" eaLnBrk="0" fontAlgn="base" hangingPunct="0">
              <a:spcBef>
                <a:spcPct val="0"/>
              </a:spcBef>
              <a:spcAft>
                <a:spcPct val="0"/>
              </a:spcAft>
              <a:defRPr sz="3600">
                <a:solidFill>
                  <a:schemeClr val="bg1"/>
                </a:solidFill>
                <a:latin typeface="Arial" pitchFamily="34" charset="0"/>
                <a:ea typeface="黑体" pitchFamily="2" charset="-122"/>
              </a:defRPr>
            </a:lvl3pPr>
            <a:lvl4pPr algn="ctr" rtl="0" eaLnBrk="0" fontAlgn="base" hangingPunct="0">
              <a:spcBef>
                <a:spcPct val="0"/>
              </a:spcBef>
              <a:spcAft>
                <a:spcPct val="0"/>
              </a:spcAft>
              <a:defRPr sz="3600">
                <a:solidFill>
                  <a:schemeClr val="bg1"/>
                </a:solidFill>
                <a:latin typeface="Arial" pitchFamily="34" charset="0"/>
                <a:ea typeface="黑体" pitchFamily="2" charset="-122"/>
              </a:defRPr>
            </a:lvl4pPr>
            <a:lvl5pPr algn="ctr" rtl="0" eaLnBrk="0" fontAlgn="base" hangingPunct="0">
              <a:spcBef>
                <a:spcPct val="0"/>
              </a:spcBef>
              <a:spcAft>
                <a:spcPct val="0"/>
              </a:spcAft>
              <a:defRPr sz="3600">
                <a:solidFill>
                  <a:schemeClr val="bg1"/>
                </a:solidFill>
                <a:latin typeface="Arial" pitchFamily="34" charset="0"/>
                <a:ea typeface="黑体" pitchFamily="2" charset="-122"/>
              </a:defRPr>
            </a:lvl5pPr>
            <a:lvl6pPr marL="457200" algn="ctr" rtl="0" fontAlgn="base">
              <a:spcBef>
                <a:spcPct val="0"/>
              </a:spcBef>
              <a:spcAft>
                <a:spcPct val="0"/>
              </a:spcAft>
              <a:defRPr sz="3600">
                <a:solidFill>
                  <a:schemeClr val="bg1"/>
                </a:solidFill>
                <a:latin typeface="Arial" pitchFamily="34" charset="0"/>
                <a:ea typeface="黑体" pitchFamily="2" charset="-122"/>
              </a:defRPr>
            </a:lvl6pPr>
            <a:lvl7pPr marL="914400" algn="ctr" rtl="0" fontAlgn="base">
              <a:spcBef>
                <a:spcPct val="0"/>
              </a:spcBef>
              <a:spcAft>
                <a:spcPct val="0"/>
              </a:spcAft>
              <a:defRPr sz="3600">
                <a:solidFill>
                  <a:schemeClr val="bg1"/>
                </a:solidFill>
                <a:latin typeface="Arial" pitchFamily="34" charset="0"/>
                <a:ea typeface="黑体" pitchFamily="2" charset="-122"/>
              </a:defRPr>
            </a:lvl7pPr>
            <a:lvl8pPr marL="1371600" algn="ctr" rtl="0" fontAlgn="base">
              <a:spcBef>
                <a:spcPct val="0"/>
              </a:spcBef>
              <a:spcAft>
                <a:spcPct val="0"/>
              </a:spcAft>
              <a:defRPr sz="3600">
                <a:solidFill>
                  <a:schemeClr val="bg1"/>
                </a:solidFill>
                <a:latin typeface="Arial" pitchFamily="34" charset="0"/>
                <a:ea typeface="黑体" pitchFamily="2" charset="-122"/>
              </a:defRPr>
            </a:lvl8pPr>
            <a:lvl9pPr marL="1828800" algn="ctr" rtl="0" fontAlgn="base">
              <a:spcBef>
                <a:spcPct val="0"/>
              </a:spcBef>
              <a:spcAft>
                <a:spcPct val="0"/>
              </a:spcAft>
              <a:defRPr sz="3600">
                <a:solidFill>
                  <a:schemeClr val="bg1"/>
                </a:solidFill>
                <a:latin typeface="Arial" pitchFamily="34" charset="0"/>
                <a:ea typeface="黑体" pitchFamily="2" charset="-122"/>
              </a:defRPr>
            </a:lvl9pPr>
          </a:lstStyle>
          <a:p>
            <a:pPr eaLnBrk="1" hangingPunct="1">
              <a:defRPr/>
            </a:pPr>
            <a:r>
              <a:rPr lang="zh-CN" altLang="zh-CN" sz="4000" kern="0" dirty="0" smtClean="0">
                <a:solidFill>
                  <a:schemeClr val="tx1"/>
                </a:solidFill>
                <a:ea typeface="隶书" panose="02010509060101010101" pitchFamily="49" charset="-122"/>
              </a:rPr>
              <a:t>二、光谱分析仪器</a:t>
            </a:r>
          </a:p>
        </p:txBody>
      </p:sp>
      <p:sp>
        <p:nvSpPr>
          <p:cNvPr id="5" name="Rectangle 2"/>
          <p:cNvSpPr txBox="1">
            <a:spLocks noRot="1" noChangeArrowheads="1"/>
          </p:cNvSpPr>
          <p:nvPr/>
        </p:nvSpPr>
        <p:spPr bwMode="gray">
          <a:xfrm>
            <a:off x="73025" y="1844675"/>
            <a:ext cx="86121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600">
                <a:solidFill>
                  <a:schemeClr val="bg1"/>
                </a:solidFill>
                <a:latin typeface="+mj-lt"/>
                <a:ea typeface="+mj-ea"/>
                <a:cs typeface="+mj-cs"/>
              </a:defRPr>
            </a:lvl1pPr>
            <a:lvl2pPr algn="ctr" rtl="0" eaLnBrk="0" fontAlgn="base" hangingPunct="0">
              <a:spcBef>
                <a:spcPct val="0"/>
              </a:spcBef>
              <a:spcAft>
                <a:spcPct val="0"/>
              </a:spcAft>
              <a:defRPr sz="3600">
                <a:solidFill>
                  <a:schemeClr val="bg1"/>
                </a:solidFill>
                <a:latin typeface="Arial" pitchFamily="34" charset="0"/>
                <a:ea typeface="黑体" pitchFamily="2" charset="-122"/>
              </a:defRPr>
            </a:lvl2pPr>
            <a:lvl3pPr algn="ctr" rtl="0" eaLnBrk="0" fontAlgn="base" hangingPunct="0">
              <a:spcBef>
                <a:spcPct val="0"/>
              </a:spcBef>
              <a:spcAft>
                <a:spcPct val="0"/>
              </a:spcAft>
              <a:defRPr sz="3600">
                <a:solidFill>
                  <a:schemeClr val="bg1"/>
                </a:solidFill>
                <a:latin typeface="Arial" pitchFamily="34" charset="0"/>
                <a:ea typeface="黑体" pitchFamily="2" charset="-122"/>
              </a:defRPr>
            </a:lvl3pPr>
            <a:lvl4pPr algn="ctr" rtl="0" eaLnBrk="0" fontAlgn="base" hangingPunct="0">
              <a:spcBef>
                <a:spcPct val="0"/>
              </a:spcBef>
              <a:spcAft>
                <a:spcPct val="0"/>
              </a:spcAft>
              <a:defRPr sz="3600">
                <a:solidFill>
                  <a:schemeClr val="bg1"/>
                </a:solidFill>
                <a:latin typeface="Arial" pitchFamily="34" charset="0"/>
                <a:ea typeface="黑体" pitchFamily="2" charset="-122"/>
              </a:defRPr>
            </a:lvl4pPr>
            <a:lvl5pPr algn="ctr" rtl="0" eaLnBrk="0" fontAlgn="base" hangingPunct="0">
              <a:spcBef>
                <a:spcPct val="0"/>
              </a:spcBef>
              <a:spcAft>
                <a:spcPct val="0"/>
              </a:spcAft>
              <a:defRPr sz="3600">
                <a:solidFill>
                  <a:schemeClr val="bg1"/>
                </a:solidFill>
                <a:latin typeface="Arial" pitchFamily="34" charset="0"/>
                <a:ea typeface="黑体" pitchFamily="2" charset="-122"/>
              </a:defRPr>
            </a:lvl5pPr>
            <a:lvl6pPr marL="457200" algn="ctr" rtl="0" fontAlgn="base">
              <a:spcBef>
                <a:spcPct val="0"/>
              </a:spcBef>
              <a:spcAft>
                <a:spcPct val="0"/>
              </a:spcAft>
              <a:defRPr sz="3600">
                <a:solidFill>
                  <a:schemeClr val="bg1"/>
                </a:solidFill>
                <a:latin typeface="Arial" pitchFamily="34" charset="0"/>
                <a:ea typeface="黑体" pitchFamily="2" charset="-122"/>
              </a:defRPr>
            </a:lvl6pPr>
            <a:lvl7pPr marL="914400" algn="ctr" rtl="0" fontAlgn="base">
              <a:spcBef>
                <a:spcPct val="0"/>
              </a:spcBef>
              <a:spcAft>
                <a:spcPct val="0"/>
              </a:spcAft>
              <a:defRPr sz="3600">
                <a:solidFill>
                  <a:schemeClr val="bg1"/>
                </a:solidFill>
                <a:latin typeface="Arial" pitchFamily="34" charset="0"/>
                <a:ea typeface="黑体" pitchFamily="2" charset="-122"/>
              </a:defRPr>
            </a:lvl7pPr>
            <a:lvl8pPr marL="1371600" algn="ctr" rtl="0" fontAlgn="base">
              <a:spcBef>
                <a:spcPct val="0"/>
              </a:spcBef>
              <a:spcAft>
                <a:spcPct val="0"/>
              </a:spcAft>
              <a:defRPr sz="3600">
                <a:solidFill>
                  <a:schemeClr val="bg1"/>
                </a:solidFill>
                <a:latin typeface="Arial" pitchFamily="34" charset="0"/>
                <a:ea typeface="黑体" pitchFamily="2" charset="-122"/>
              </a:defRPr>
            </a:lvl8pPr>
            <a:lvl9pPr marL="1828800" algn="ctr" rtl="0" fontAlgn="base">
              <a:spcBef>
                <a:spcPct val="0"/>
              </a:spcBef>
              <a:spcAft>
                <a:spcPct val="0"/>
              </a:spcAft>
              <a:defRPr sz="3600">
                <a:solidFill>
                  <a:schemeClr val="bg1"/>
                </a:solidFill>
                <a:latin typeface="Arial" pitchFamily="34" charset="0"/>
                <a:ea typeface="黑体" pitchFamily="2" charset="-122"/>
              </a:defRPr>
            </a:lvl9pPr>
          </a:lstStyle>
          <a:p>
            <a:pPr eaLnBrk="1" hangingPunct="1">
              <a:defRPr/>
            </a:pPr>
            <a:r>
              <a:rPr lang="zh-CN" altLang="zh-CN" sz="4000" kern="0" dirty="0" smtClean="0">
                <a:solidFill>
                  <a:schemeClr val="tx1"/>
                </a:solidFill>
                <a:ea typeface="隶书" panose="02010509060101010101" pitchFamily="49" charset="-122"/>
              </a:rPr>
              <a:t>三、光谱定性分析与定量分析</a:t>
            </a:r>
          </a:p>
        </p:txBody>
      </p:sp>
      <p:pic>
        <p:nvPicPr>
          <p:cNvPr id="7173" name="Picture 4" descr="https://timgsa.baidu.com/timg?image&amp;quality=80&amp;size=b9999_10000&amp;sec=1590661353361&amp;di=47ade99dc0d86b80c95b723a80835ba8&amp;imgtype=0&amp;src=http%3A%2F%2Fng1.17img.cn%2Fbbsfiles%2Fimages%2F2011%2F11%2F201111222118_332226_1766615_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9150" y="2997200"/>
            <a:ext cx="4781550"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advTm="36952"/>
  <p:timing>
    <p:tnLst>
      <p:par>
        <p:cTn id="1" dur="indefinite" restart="never" nodeType="tmRoot"/>
      </p:par>
    </p:tnLst>
  </p:timing>
  <p:extLst mod="1">
    <p:ext uri="{3A86A75C-4F4B-4683-9AE1-C65F6400EC91}">
      <p14:laserTraceLst xmlns:p14="http://schemas.microsoft.com/office/powerpoint/2010/main">
        <p14:tracePtLst>
          <p14:tracePt t="1706" x="6140450" y="3689350"/>
          <p14:tracePt t="2026" x="6115050" y="3663950"/>
          <p14:tracePt t="2034" x="6007100" y="3587750"/>
          <p14:tracePt t="2047" x="5848350" y="3479800"/>
          <p14:tracePt t="2063" x="5461000" y="3244850"/>
          <p14:tracePt t="2080" x="4933950" y="3035300"/>
          <p14:tracePt t="2097" x="4451350" y="2825750"/>
          <p14:tracePt t="2113" x="3937000" y="2660650"/>
          <p14:tracePt t="2130" x="3810000" y="2635250"/>
          <p14:tracePt t="2147" x="3797300" y="2635250"/>
          <p14:tracePt t="2163" x="3790950" y="2635250"/>
          <p14:tracePt t="2180" x="3771900" y="2647950"/>
          <p14:tracePt t="2197" x="3740150" y="2667000"/>
          <p14:tracePt t="2213" x="3651250" y="2705100"/>
          <p14:tracePt t="2230" x="3581400" y="2736850"/>
          <p14:tracePt t="2247" x="3536950" y="2762250"/>
          <p14:tracePt t="2263" x="3530600" y="2768600"/>
          <p14:tracePt t="2338" x="3524250" y="2768600"/>
          <p14:tracePt t="2346" x="3517900" y="2768600"/>
          <p14:tracePt t="2354" x="3498850" y="2768600"/>
          <p14:tracePt t="2363" x="3467100" y="2768600"/>
          <p14:tracePt t="2380" x="3321050" y="2755900"/>
          <p14:tracePt t="2397" x="3098800" y="2755900"/>
          <p14:tracePt t="2413" x="2889250" y="2755900"/>
          <p14:tracePt t="2430" x="2870200" y="2755900"/>
          <p14:tracePt t="2538" x="2863850" y="2755900"/>
          <p14:tracePt t="2554" x="2857500" y="2755900"/>
          <p14:tracePt t="2562" x="2844800" y="2755900"/>
          <p14:tracePt t="2570" x="2832100" y="2749550"/>
          <p14:tracePt t="2580" x="2819400" y="2749550"/>
          <p14:tracePt t="2597" x="2794000" y="2730500"/>
          <p14:tracePt t="2613" x="2774950" y="2717800"/>
          <p14:tracePt t="2630" x="2749550" y="2711450"/>
          <p14:tracePt t="2647" x="2730500" y="2705100"/>
          <p14:tracePt t="2663" x="2724150" y="2698750"/>
          <p14:tracePt t="2680" x="2711450" y="2692400"/>
          <p14:tracePt t="2697" x="2698750" y="2692400"/>
          <p14:tracePt t="2714" x="2686050" y="2686050"/>
          <p14:tracePt t="2738" x="2679700" y="2686050"/>
          <p14:tracePt t="2834" x="2673350" y="2686050"/>
          <p14:tracePt t="3730" x="2673350" y="2679700"/>
          <p14:tracePt t="3746" x="2686050" y="2673350"/>
          <p14:tracePt t="3762" x="2692400" y="2673350"/>
          <p14:tracePt t="3770" x="2698750" y="2667000"/>
          <p14:tracePt t="3780" x="2705100" y="2667000"/>
          <p14:tracePt t="3797" x="2717800" y="2660650"/>
          <p14:tracePt t="3814" x="2736850" y="2660650"/>
          <p14:tracePt t="3830" x="2762250" y="2660650"/>
          <p14:tracePt t="3847" x="2794000" y="2654300"/>
          <p14:tracePt t="3864" x="2819400" y="2647950"/>
          <p14:tracePt t="3880" x="2863850" y="2641600"/>
          <p14:tracePt t="3897" x="2901950" y="2641600"/>
          <p14:tracePt t="3898" x="2927350" y="2628900"/>
          <p14:tracePt t="3914" x="2946400" y="2628900"/>
          <p14:tracePt t="3914" x="2952750" y="2628900"/>
          <p14:tracePt t="3930" x="2990850" y="2622550"/>
          <p14:tracePt t="3947" x="3016250" y="2622550"/>
          <p14:tracePt t="3964" x="3060700" y="2622550"/>
          <p14:tracePt t="3980" x="3098800" y="2622550"/>
          <p14:tracePt t="3997" x="3136900" y="2622550"/>
          <p14:tracePt t="4014" x="3155950" y="2616200"/>
          <p14:tracePt t="4030" x="3175000" y="2616200"/>
          <p14:tracePt t="4047" x="3187700" y="2609850"/>
          <p14:tracePt t="4064" x="3206750" y="2603500"/>
          <p14:tracePt t="4080" x="3219450" y="2597150"/>
          <p14:tracePt t="4097" x="3225800" y="2597150"/>
          <p14:tracePt t="4114" x="3244850" y="2590800"/>
          <p14:tracePt t="4131" x="3257550" y="2590800"/>
          <p14:tracePt t="4154" x="3270250" y="2590800"/>
          <p14:tracePt t="4170" x="3276600" y="2590800"/>
          <p14:tracePt t="4180" x="3289300" y="2590800"/>
          <p14:tracePt t="4197" x="3308350" y="2590800"/>
          <p14:tracePt t="4214" x="3321050" y="2590800"/>
          <p14:tracePt t="4230" x="3340100" y="2590800"/>
          <p14:tracePt t="4247" x="3359150" y="2590800"/>
          <p14:tracePt t="4264" x="3365500" y="2590800"/>
          <p14:tracePt t="4280" x="3371850" y="2590800"/>
          <p14:tracePt t="4297" x="3390900" y="2590800"/>
          <p14:tracePt t="4314" x="3422650" y="2590800"/>
          <p14:tracePt t="4330" x="3473450" y="2590800"/>
          <p14:tracePt t="4347" x="3517900" y="2590800"/>
          <p14:tracePt t="4364" x="3575050" y="2590800"/>
          <p14:tracePt t="4380" x="3638550" y="2590800"/>
          <p14:tracePt t="4397" x="3702050" y="2590800"/>
          <p14:tracePt t="4414" x="3759200" y="2590800"/>
          <p14:tracePt t="4431" x="3829050" y="2590800"/>
          <p14:tracePt t="4447" x="3892550" y="2590800"/>
          <p14:tracePt t="4464" x="3956050" y="2590800"/>
          <p14:tracePt t="4481" x="4006850" y="2590800"/>
          <p14:tracePt t="4497" x="4095750" y="2590800"/>
          <p14:tracePt t="4514" x="4248150" y="2590800"/>
          <p14:tracePt t="4530" x="4318000" y="2590800"/>
          <p14:tracePt t="4547" x="4343400" y="2590800"/>
          <p14:tracePt t="4564" x="4349750" y="2590800"/>
          <p14:tracePt t="4794" x="4362450" y="2590800"/>
          <p14:tracePt t="4802" x="4375150" y="2590800"/>
          <p14:tracePt t="4814" x="4406900" y="2590800"/>
          <p14:tracePt t="4831" x="4483100" y="2597150"/>
          <p14:tracePt t="4847" x="4597400" y="2616200"/>
          <p14:tracePt t="4864" x="4705350" y="2622550"/>
          <p14:tracePt t="4881" x="4826000" y="2622550"/>
          <p14:tracePt t="4897" x="4946650" y="2622550"/>
          <p14:tracePt t="4898" x="4991100" y="2622550"/>
          <p14:tracePt t="4914" x="5060950" y="2622550"/>
          <p14:tracePt t="4931" x="5118100" y="2622550"/>
          <p14:tracePt t="4947" x="5149850" y="2622550"/>
          <p14:tracePt t="4964" x="5187950" y="2622550"/>
          <p14:tracePt t="4981" x="5213350" y="2622550"/>
          <p14:tracePt t="4997" x="5251450" y="2622550"/>
          <p14:tracePt t="5014" x="5295900" y="2635250"/>
          <p14:tracePt t="5031" x="5353050" y="2641600"/>
          <p14:tracePt t="5047" x="5397500" y="2641600"/>
          <p14:tracePt t="5064" x="5416550" y="2641600"/>
          <p14:tracePt t="5081" x="5435600" y="2641600"/>
          <p14:tracePt t="5097" x="5448300" y="2641600"/>
          <p14:tracePt t="5114" x="5524500" y="2641600"/>
          <p14:tracePt t="5130" x="5632450" y="2654300"/>
          <p14:tracePt t="5147" x="5734050" y="2654300"/>
          <p14:tracePt t="5164" x="5829300" y="2654300"/>
          <p14:tracePt t="5180" x="5886450" y="2654300"/>
          <p14:tracePt t="5197" x="5924550" y="2654300"/>
          <p14:tracePt t="5214" x="5930900" y="2654300"/>
          <p14:tracePt t="5230" x="5943600" y="2654300"/>
          <p14:tracePt t="5247" x="5949950" y="2654300"/>
          <p14:tracePt t="5264" x="5969000" y="2654300"/>
          <p14:tracePt t="5281" x="5988050" y="2654300"/>
          <p14:tracePt t="5297" x="6013450" y="2654300"/>
          <p14:tracePt t="5314" x="6057900" y="2654300"/>
          <p14:tracePt t="5331" x="6102350" y="2654300"/>
          <p14:tracePt t="5347" x="6172200" y="2654300"/>
          <p14:tracePt t="5364" x="6273800" y="2654300"/>
          <p14:tracePt t="5381" x="6394450" y="2679700"/>
          <p14:tracePt t="5397" x="6540500" y="2692400"/>
          <p14:tracePt t="5414" x="6648450" y="2692400"/>
          <p14:tracePt t="5431" x="6762750" y="2698750"/>
          <p14:tracePt t="5447" x="6851650" y="2717800"/>
          <p14:tracePt t="5464" x="6915150" y="2717800"/>
          <p14:tracePt t="5481" x="6953250" y="2717800"/>
          <p14:tracePt t="5497" x="6985000" y="2724150"/>
          <p14:tracePt t="5514" x="7016750" y="2730500"/>
          <p14:tracePt t="6219" x="7023100" y="2730500"/>
          <p14:tracePt t="6235" x="7035800" y="2743200"/>
          <p14:tracePt t="6259" x="7035800" y="2749550"/>
          <p14:tracePt t="6267" x="7042150" y="2749550"/>
          <p14:tracePt t="6275" x="7048500" y="2755900"/>
          <p14:tracePt t="6283" x="7061200" y="2768600"/>
          <p14:tracePt t="6297" x="7092950" y="2787650"/>
          <p14:tracePt t="6314" x="7175500" y="2870200"/>
          <p14:tracePt t="6331" x="7289800" y="2971800"/>
          <p14:tracePt t="6348" x="7397750" y="3060700"/>
          <p14:tracePt t="6364" x="7461250" y="3130550"/>
          <p14:tracePt t="6381" x="7505700" y="3187700"/>
          <p14:tracePt t="6398" x="7518400" y="3206750"/>
          <p14:tracePt t="6414" x="7524750" y="3206750"/>
          <p14:tracePt t="7219" x="7537450" y="3200400"/>
          <p14:tracePt t="7227" x="7550150" y="3200400"/>
          <p14:tracePt t="7235" x="7562850" y="3200400"/>
          <p14:tracePt t="7248" x="7581900" y="3200400"/>
          <p14:tracePt t="7264" x="7607300" y="3200400"/>
          <p14:tracePt t="7281" x="7658100" y="3200400"/>
          <p14:tracePt t="7298" x="7689850" y="3200400"/>
          <p14:tracePt t="7315" x="7740650" y="3200400"/>
          <p14:tracePt t="7331" x="7766050" y="3200400"/>
          <p14:tracePt t="7348" x="7778750" y="3200400"/>
          <p14:tracePt t="7364" x="7791450" y="3200400"/>
          <p14:tracePt t="7675" x="7797800" y="3200400"/>
          <p14:tracePt t="7683" x="7804150" y="3194050"/>
          <p14:tracePt t="7875" x="7804150" y="3187700"/>
          <p14:tracePt t="8027" x="7804150" y="3181350"/>
          <p14:tracePt t="8099" x="7810500" y="3175000"/>
          <p14:tracePt t="8115" x="7816850" y="3175000"/>
          <p14:tracePt t="8131" x="7823200" y="3168650"/>
          <p14:tracePt t="9788" x="7823200" y="3162300"/>
          <p14:tracePt t="9795" x="7823200" y="3149600"/>
          <p14:tracePt t="9803" x="7816850" y="3130550"/>
          <p14:tracePt t="9815" x="7810500" y="3111500"/>
          <p14:tracePt t="9832" x="7778750" y="3098800"/>
          <p14:tracePt t="9848" x="7759700" y="3092450"/>
          <p14:tracePt t="9865" x="7753350" y="3086100"/>
          <p14:tracePt t="9882" x="7740650" y="3086100"/>
          <p14:tracePt t="9898" x="7734300" y="3079750"/>
          <p14:tracePt t="9947" x="7727950" y="3079750"/>
          <p14:tracePt t="9963" x="7721600" y="3073400"/>
          <p14:tracePt t="10123" x="7715250" y="3073400"/>
          <p14:tracePt t="10340" x="7708900" y="3067050"/>
          <p14:tracePt t="10468" x="7702550" y="3067050"/>
          <p14:tracePt t="10580" x="7696200" y="3060700"/>
          <p14:tracePt t="10660" x="7689850" y="3060700"/>
          <p14:tracePt t="10947" x="7683500" y="3060700"/>
          <p14:tracePt t="19918" x="7670800" y="3060700"/>
          <p14:tracePt t="19926" x="7664450" y="3060700"/>
          <p14:tracePt t="20478" x="7645400" y="3060700"/>
          <p14:tracePt t="20486" x="7613650" y="3060700"/>
          <p14:tracePt t="20494" x="7562850" y="3060700"/>
          <p14:tracePt t="20502" x="7531100" y="3060700"/>
          <p14:tracePt t="20518" x="7410450" y="3060700"/>
          <p14:tracePt t="20534" x="7302500" y="3060700"/>
          <p14:tracePt t="20551" x="7194550" y="3060700"/>
          <p14:tracePt t="20567" x="7105650" y="3060700"/>
          <p14:tracePt t="20584" x="6997700" y="3060700"/>
          <p14:tracePt t="20601" x="6864350" y="3054350"/>
          <p14:tracePt t="20617" x="6731000" y="3035300"/>
          <p14:tracePt t="20634" x="6565900" y="3016250"/>
          <p14:tracePt t="20651" x="6394450" y="2990850"/>
          <p14:tracePt t="20667" x="6216650" y="2952750"/>
          <p14:tracePt t="20684" x="6007100" y="2933700"/>
          <p14:tracePt t="20701" x="5810250" y="2901950"/>
          <p14:tracePt t="20702" x="5715000" y="2889250"/>
          <p14:tracePt t="20718" x="5537200" y="2863850"/>
          <p14:tracePt t="20734" x="5384800" y="2844800"/>
          <p14:tracePt t="20751" x="5257800" y="2844800"/>
          <p14:tracePt t="20767" x="5124450" y="2844800"/>
          <p14:tracePt t="20784" x="4959350" y="2819400"/>
          <p14:tracePt t="20801" x="4794250" y="2794000"/>
          <p14:tracePt t="20818" x="4660900" y="2768600"/>
          <p14:tracePt t="20834" x="4540250" y="2768600"/>
          <p14:tracePt t="20851" x="4419600" y="2768600"/>
          <p14:tracePt t="20868" x="4343400" y="2768600"/>
          <p14:tracePt t="20884" x="4286250" y="2768600"/>
          <p14:tracePt t="20901" x="4222750" y="2813050"/>
          <p14:tracePt t="20918" x="4127500" y="2997200"/>
          <p14:tracePt t="20934" x="4095750" y="3130550"/>
          <p14:tracePt t="20951" x="4025900" y="3270250"/>
          <p14:tracePt t="20967" x="3949700" y="3371850"/>
          <p14:tracePt t="20984" x="3892550" y="3435350"/>
          <p14:tracePt t="21001" x="3822700" y="3479800"/>
          <p14:tracePt t="21018" x="3797300" y="3498850"/>
          <p14:tracePt t="21238" x="3759200" y="3511550"/>
          <p14:tracePt t="21246" x="3689350" y="3549650"/>
          <p14:tracePt t="21254" x="3670300" y="3562350"/>
          <p14:tracePt t="21270" x="3670300" y="3568700"/>
          <p14:tracePt t="21284" x="3670300" y="3606800"/>
          <p14:tracePt t="21301" x="3670300" y="3721100"/>
          <p14:tracePt t="21318" x="3644900" y="4006850"/>
          <p14:tracePt t="21334" x="3606800" y="4229100"/>
          <p14:tracePt t="21351" x="3581400" y="4445000"/>
          <p14:tracePt t="21368" x="3581400" y="4635500"/>
          <p14:tracePt t="21384" x="3575050" y="4813300"/>
          <p14:tracePt t="21401" x="3530600" y="4991100"/>
          <p14:tracePt t="21418" x="3473450" y="5156200"/>
          <p14:tracePt t="21434" x="3435350" y="5289550"/>
          <p14:tracePt t="21451" x="3390900" y="5397500"/>
          <p14:tracePt t="21468" x="3371850" y="5461000"/>
          <p14:tracePt t="21484" x="3359150" y="5499100"/>
          <p14:tracePt t="21501" x="3359150" y="5524500"/>
          <p14:tracePt t="21518" x="3359150" y="5562600"/>
          <p14:tracePt t="21534" x="3359150" y="5581650"/>
          <p14:tracePt t="21551" x="3359150" y="5588000"/>
          <p14:tracePt t="21568" x="3346450" y="5588000"/>
          <p14:tracePt t="21584" x="3314700" y="5588000"/>
          <p14:tracePt t="21798" x="3308350" y="5607050"/>
          <p14:tracePt t="21806" x="3302000" y="5619750"/>
          <p14:tracePt t="21818" x="3282950" y="5645150"/>
          <p14:tracePt t="21834" x="3270250" y="5664200"/>
          <p14:tracePt t="21851" x="3257550" y="5676900"/>
          <p14:tracePt t="21868" x="3257550" y="5689600"/>
          <p14:tracePt t="21884" x="3257550" y="5727700"/>
          <p14:tracePt t="21901" x="3251200" y="5822950"/>
          <p14:tracePt t="21902" x="3232150" y="5867400"/>
          <p14:tracePt t="21918" x="3168650" y="6000750"/>
          <p14:tracePt t="21935" x="3092450" y="6108700"/>
          <p14:tracePt t="21951" x="3035300" y="6184900"/>
          <p14:tracePt t="21968" x="3016250" y="6210300"/>
          <p14:tracePt t="21984" x="3016250" y="6223000"/>
          <p14:tracePt t="22070" x="3009900" y="6223000"/>
          <p14:tracePt t="22086" x="2997200" y="6223000"/>
          <p14:tracePt t="22094" x="2990850" y="6216650"/>
          <p14:tracePt t="22102" x="2984500" y="6210300"/>
          <p14:tracePt t="22118" x="2965450" y="6197600"/>
          <p14:tracePt t="22135" x="2952750" y="6184900"/>
          <p14:tracePt t="22151" x="2940050" y="6178550"/>
          <p14:tracePt t="22168" x="2927350" y="6172200"/>
          <p14:tracePt t="22184" x="2914650" y="6165850"/>
          <p14:tracePt t="22201" x="2908300" y="6165850"/>
          <p14:tracePt t="22218" x="2901950" y="6153150"/>
          <p14:tracePt t="22235" x="2895600" y="6146800"/>
          <p14:tracePt t="22251" x="2889250" y="6146800"/>
          <p14:tracePt t="22268" x="2889250" y="6121400"/>
          <p14:tracePt t="22285" x="2889250" y="6096000"/>
          <p14:tracePt t="22301" x="2889250" y="6070600"/>
          <p14:tracePt t="22318" x="2889250" y="6026150"/>
          <p14:tracePt t="22335" x="2889250" y="6007100"/>
          <p14:tracePt t="22351" x="2895600" y="5994400"/>
          <p14:tracePt t="22368" x="2895600" y="5988050"/>
          <p14:tracePt t="22385" x="2901950" y="5981700"/>
          <p14:tracePt t="22550" x="2914650" y="5981700"/>
          <p14:tracePt t="22558" x="2921000" y="5981700"/>
          <p14:tracePt t="22568" x="2946400" y="5981700"/>
          <p14:tracePt t="22585" x="2984500" y="5981700"/>
          <p14:tracePt t="22601" x="3022600" y="5988050"/>
          <p14:tracePt t="22618" x="3067050" y="5994400"/>
          <p14:tracePt t="22635" x="3105150" y="5994400"/>
          <p14:tracePt t="22651" x="3143250" y="5994400"/>
          <p14:tracePt t="22668" x="3187700" y="5994400"/>
          <p14:tracePt t="22685" x="3219450" y="5994400"/>
          <p14:tracePt t="22701" x="3270250" y="5994400"/>
          <p14:tracePt t="22718" x="3333750" y="6000750"/>
          <p14:tracePt t="22735" x="3390900" y="6007100"/>
          <p14:tracePt t="22751" x="3454400" y="6019800"/>
          <p14:tracePt t="22768" x="3524250" y="6026150"/>
          <p14:tracePt t="22785" x="3581400" y="6032500"/>
          <p14:tracePt t="22801" x="3638550" y="6038850"/>
          <p14:tracePt t="22818" x="3714750" y="6064250"/>
          <p14:tracePt t="22835" x="3771900" y="6070600"/>
          <p14:tracePt t="22851" x="3829050" y="6070600"/>
          <p14:tracePt t="22868" x="3886200" y="6076950"/>
          <p14:tracePt t="22885" x="3949700" y="6076950"/>
          <p14:tracePt t="22901" x="4032250" y="6076950"/>
          <p14:tracePt t="22902" x="4070350" y="6089650"/>
          <p14:tracePt t="22918" x="4146550" y="6096000"/>
          <p14:tracePt t="22935" x="4216400" y="6102350"/>
          <p14:tracePt t="22951" x="4273550" y="6108700"/>
          <p14:tracePt t="22968" x="4343400" y="6127750"/>
          <p14:tracePt t="22985" x="4400550" y="6134100"/>
          <p14:tracePt t="23001" x="4470400" y="6140450"/>
          <p14:tracePt t="23018" x="4533900" y="6146800"/>
          <p14:tracePt t="23035" x="4616450" y="6159500"/>
          <p14:tracePt t="23051" x="4705350" y="6159500"/>
          <p14:tracePt t="23068" x="4794250" y="6159500"/>
          <p14:tracePt t="23085" x="4870450" y="6159500"/>
          <p14:tracePt t="23102" x="4946650" y="6159500"/>
          <p14:tracePt t="23102" x="4991100" y="6159500"/>
          <p14:tracePt t="23118" x="5092700" y="6159500"/>
          <p14:tracePt t="23135" x="5168900" y="6159500"/>
          <p14:tracePt t="23151" x="5238750" y="6159500"/>
          <p14:tracePt t="23168" x="5308600" y="6159500"/>
          <p14:tracePt t="23185" x="5378450" y="6159500"/>
          <p14:tracePt t="23201" x="5486400" y="6159500"/>
          <p14:tracePt t="23218" x="5619750" y="6159500"/>
          <p14:tracePt t="23235" x="5778500" y="6159500"/>
          <p14:tracePt t="23252" x="5943600" y="6159500"/>
          <p14:tracePt t="23268" x="6096000" y="6159500"/>
          <p14:tracePt t="23285" x="6203950" y="6159500"/>
          <p14:tracePt t="23301" x="6273800" y="6159500"/>
          <p14:tracePt t="23318" x="6305550" y="6159500"/>
          <p14:tracePt t="24607" x="6299200" y="6159500"/>
          <p14:tracePt t="24623" x="6292850" y="6159500"/>
          <p14:tracePt t="24647" x="6280150" y="6159500"/>
          <p14:tracePt t="24679" x="6273800" y="6159500"/>
          <p14:tracePt t="24687" x="6267450" y="6159500"/>
          <p14:tracePt t="24695" x="6254750" y="6165850"/>
          <p14:tracePt t="24711" x="6248400" y="6165850"/>
          <p14:tracePt t="24719" x="6229350" y="6165850"/>
          <p14:tracePt t="24735" x="6223000" y="6165850"/>
          <p14:tracePt t="24752" x="6203950" y="6172200"/>
          <p14:tracePt t="24768" x="6191250" y="6172200"/>
          <p14:tracePt t="24785" x="6178550" y="6172200"/>
          <p14:tracePt t="24802" x="6172200" y="6172200"/>
          <p14:tracePt t="24855" x="6159500" y="6172200"/>
          <p14:tracePt t="24903" x="6153150" y="6172200"/>
          <p14:tracePt t="24951" x="6140450" y="6178550"/>
          <p14:tracePt t="24967" x="6134100" y="6178550"/>
          <p14:tracePt t="24999" x="6127750" y="6178550"/>
          <p14:tracePt t="25007" x="6121400" y="6178550"/>
          <p14:tracePt t="25023" x="6115050" y="6178550"/>
          <p14:tracePt t="25035" x="6108700" y="6178550"/>
          <p14:tracePt t="25052" x="6102350" y="6178550"/>
          <p14:tracePt t="25068" x="6089650" y="6184900"/>
          <p14:tracePt t="25085" x="6076950" y="6184900"/>
          <p14:tracePt t="25102" x="6051550" y="6191250"/>
          <p14:tracePt t="25119" x="5994400" y="6191250"/>
          <p14:tracePt t="25136" x="5943600" y="6191250"/>
          <p14:tracePt t="25152" x="5892800" y="6191250"/>
          <p14:tracePt t="25168" x="5835650" y="6191250"/>
          <p14:tracePt t="25185" x="5797550" y="6191250"/>
          <p14:tracePt t="25202" x="5759450" y="6191250"/>
          <p14:tracePt t="25218" x="5734050" y="6191250"/>
          <p14:tracePt t="25235" x="5721350" y="6191250"/>
          <p14:tracePt t="25252" x="5708650" y="6191250"/>
          <p14:tracePt t="25268" x="5702300" y="6191250"/>
          <p14:tracePt t="25285" x="5683250" y="6191250"/>
          <p14:tracePt t="25302" x="5676900" y="6191250"/>
          <p14:tracePt t="25318" x="5657850" y="6191250"/>
          <p14:tracePt t="25335" x="5632450" y="6197600"/>
          <p14:tracePt t="25352" x="5600700" y="6203950"/>
          <p14:tracePt t="25369" x="5562600" y="6203950"/>
          <p14:tracePt t="25385" x="5499100" y="6216650"/>
          <p14:tracePt t="25402" x="5448300" y="6223000"/>
          <p14:tracePt t="25418" x="5403850" y="6223000"/>
          <p14:tracePt t="25435" x="5359400" y="6223000"/>
          <p14:tracePt t="25452" x="5334000" y="6223000"/>
          <p14:tracePt t="25469" x="5321300" y="6223000"/>
          <p14:tracePt t="25485" x="5314950" y="6223000"/>
          <p14:tracePt t="25502" x="5308600" y="6229350"/>
          <p14:tracePt t="25519" x="5302250" y="6229350"/>
          <p14:tracePt t="25535" x="5295900" y="6229350"/>
          <p14:tracePt t="25552" x="5276850" y="6235700"/>
          <p14:tracePt t="25568" x="5270500" y="6235700"/>
          <p14:tracePt t="25591" x="5251450" y="6235700"/>
          <p14:tracePt t="25602" x="5245100" y="6235700"/>
          <p14:tracePt t="25639" x="5226050" y="6242050"/>
          <p14:tracePt t="25775" x="5219700" y="6242050"/>
          <p14:tracePt t="25783" x="5213350" y="6248400"/>
          <p14:tracePt t="25791" x="5207000" y="6248400"/>
          <p14:tracePt t="25823" x="5200650" y="6248400"/>
          <p14:tracePt t="25855" x="5194300" y="6248400"/>
          <p14:tracePt t="25879" x="5187950" y="6248400"/>
          <p14:tracePt t="25895" x="5181600" y="6248400"/>
          <p14:tracePt t="25943" x="5175250" y="6248400"/>
          <p14:tracePt t="25991" x="5168900" y="6248400"/>
          <p14:tracePt t="26071" x="5162550" y="6248400"/>
          <p14:tracePt t="26079" x="5156200" y="6248400"/>
          <p14:tracePt t="26087" x="5149850" y="6254750"/>
          <p14:tracePt t="26111" x="5137150" y="6254750"/>
          <p14:tracePt t="26119" x="5130800" y="6254750"/>
          <p14:tracePt t="26135" x="5124450" y="6254750"/>
          <p14:tracePt t="26152" x="5111750" y="6254750"/>
          <p14:tracePt t="26168" x="5086350" y="6254750"/>
          <p14:tracePt t="26185" x="5080000" y="6254750"/>
          <p14:tracePt t="26202" x="5073650" y="6254750"/>
          <p14:tracePt t="26219" x="5060950" y="6254750"/>
          <p14:tracePt t="26235" x="5054600" y="6254750"/>
          <p14:tracePt t="26252" x="5041900" y="6254750"/>
          <p14:tracePt t="26269" x="5035550" y="6254750"/>
          <p14:tracePt t="26287" x="5029200" y="6254750"/>
          <p14:tracePt t="26303" x="5010150" y="6254750"/>
          <p14:tracePt t="26319" x="5003800" y="6254750"/>
          <p14:tracePt t="26335" x="4991100" y="6254750"/>
          <p14:tracePt t="26359" x="4984750" y="6254750"/>
          <p14:tracePt t="26383" x="4978400" y="6254750"/>
          <p14:tracePt t="26391" x="4972050" y="6254750"/>
          <p14:tracePt t="26407" x="4965700" y="6254750"/>
          <p14:tracePt t="26423" x="4959350" y="6254750"/>
          <p14:tracePt t="26439" x="4953000" y="6254750"/>
          <p14:tracePt t="26487" x="4946650" y="6254750"/>
          <p14:tracePt t="26567" x="4940300" y="6254750"/>
          <p14:tracePt t="26591" x="4933950" y="6254750"/>
          <p14:tracePt t="26607" x="4921250" y="6254750"/>
          <p14:tracePt t="26631" x="4914900" y="6254750"/>
          <p14:tracePt t="26655" x="4908550" y="6254750"/>
          <p14:tracePt t="26663" x="4902200" y="6254750"/>
          <p14:tracePt t="26671" x="4895850" y="6254750"/>
          <p14:tracePt t="26685" x="4889500" y="6254750"/>
          <p14:tracePt t="26702" x="4883150" y="6248400"/>
          <p14:tracePt t="26719" x="4876800" y="6248400"/>
          <p14:tracePt t="26735" x="4864100" y="6248400"/>
          <p14:tracePt t="26753" x="4851400" y="6248400"/>
          <p14:tracePt t="26769" x="4845050" y="6248400"/>
          <p14:tracePt t="29264" x="4826000" y="6242050"/>
          <p14:tracePt t="29272" x="4787900" y="6235700"/>
          <p14:tracePt t="29280" x="4743450" y="6235700"/>
          <p14:tracePt t="29288" x="4711700" y="6235700"/>
          <p14:tracePt t="29303" x="4654550" y="6229350"/>
          <p14:tracePt t="29320" x="4578350" y="6210300"/>
          <p14:tracePt t="29336" x="4572000" y="6203950"/>
          <p14:tracePt t="29353" x="4552950" y="6203950"/>
          <p14:tracePt t="29370" x="4540250" y="6191250"/>
          <p14:tracePt t="29386" x="4533900" y="6184900"/>
          <p14:tracePt t="29408" x="4527550" y="6178550"/>
          <p14:tracePt t="29424" x="4527550" y="6172200"/>
          <p14:tracePt t="29436" x="4521200" y="6165850"/>
          <p14:tracePt t="29480" x="4521200" y="6159500"/>
          <p14:tracePt t="29504" x="4521200" y="6146800"/>
          <p14:tracePt t="29520" x="4521200" y="6140450"/>
          <p14:tracePt t="29536" x="4521200" y="6134100"/>
          <p14:tracePt t="29544" x="4521200" y="6121400"/>
          <p14:tracePt t="29568" x="4521200" y="6115050"/>
          <p14:tracePt t="29576" x="4521200" y="6108700"/>
          <p14:tracePt t="29586" x="4521200" y="6102350"/>
          <p14:tracePt t="29603" x="4527550" y="6076950"/>
          <p14:tracePt t="29620" x="4533900" y="6045200"/>
          <p14:tracePt t="29636" x="4559300" y="6019800"/>
          <p14:tracePt t="29653" x="4565650" y="6007100"/>
          <p14:tracePt t="29670" x="4578350" y="5988050"/>
          <p14:tracePt t="29686" x="4578350" y="5981700"/>
          <p14:tracePt t="29703" x="4584700" y="5975350"/>
          <p14:tracePt t="29720" x="4591050" y="5962650"/>
          <p14:tracePt t="30048" x="4591050" y="5956300"/>
          <p14:tracePt t="30064" x="4591050" y="5937250"/>
          <p14:tracePt t="30072" x="4591050" y="5930900"/>
          <p14:tracePt t="30086" x="4591050" y="5924550"/>
          <p14:tracePt t="30103" x="4578350" y="5899150"/>
          <p14:tracePt t="30120" x="4565650" y="5873750"/>
          <p14:tracePt t="30136" x="4552950" y="5829300"/>
          <p14:tracePt t="30153" x="4546600" y="5803900"/>
          <p14:tracePt t="30170" x="4546600" y="5778500"/>
          <p14:tracePt t="30186" x="4546600" y="5740400"/>
          <p14:tracePt t="30203" x="4546600" y="5708650"/>
          <p14:tracePt t="30220" x="4546600" y="5651500"/>
          <p14:tracePt t="30236" x="4546600" y="5594350"/>
          <p14:tracePt t="30253" x="4546600" y="5543550"/>
          <p14:tracePt t="30270" x="4546600" y="5518150"/>
          <p14:tracePt t="30286" x="4546600" y="5486400"/>
          <p14:tracePt t="30303" x="4546600" y="5441950"/>
          <p14:tracePt t="30320" x="4546600" y="5384800"/>
          <p14:tracePt t="30336" x="4546600" y="5334000"/>
          <p14:tracePt t="30353" x="4546600" y="5270500"/>
          <p14:tracePt t="30370" x="4546600" y="5213350"/>
          <p14:tracePt t="30386" x="4546600" y="5137150"/>
          <p14:tracePt t="30403" x="4546600" y="5048250"/>
          <p14:tracePt t="30420" x="4546600" y="4959350"/>
          <p14:tracePt t="30436" x="4565650" y="4851400"/>
          <p14:tracePt t="30453" x="4584700" y="4756150"/>
          <p14:tracePt t="30470" x="4597400" y="4699000"/>
          <p14:tracePt t="30487" x="4597400" y="4635500"/>
          <p14:tracePt t="30503" x="4603750" y="4572000"/>
          <p14:tracePt t="30504" x="4603750" y="4527550"/>
          <p14:tracePt t="30520" x="4603750" y="4464050"/>
          <p14:tracePt t="30537" x="4603750" y="4394200"/>
          <p14:tracePt t="30553" x="4603750" y="4337050"/>
          <p14:tracePt t="30570" x="4603750" y="4279900"/>
          <p14:tracePt t="30586" x="4603750" y="4229100"/>
          <p14:tracePt t="30603" x="4603750" y="4171950"/>
          <p14:tracePt t="30620" x="4603750" y="4114800"/>
          <p14:tracePt t="30636" x="4603750" y="4051300"/>
          <p14:tracePt t="30653" x="4603750" y="3994150"/>
          <p14:tracePt t="30670" x="4603750" y="3949700"/>
          <p14:tracePt t="30686" x="4603750" y="3905250"/>
          <p14:tracePt t="30703" x="4603750" y="3873500"/>
          <p14:tracePt t="30704" x="4603750" y="3867150"/>
          <p14:tracePt t="30720" x="4603750" y="3848100"/>
          <p14:tracePt t="30737" x="4603750" y="3841750"/>
          <p14:tracePt t="30754" x="4603750" y="3822700"/>
          <p14:tracePt t="30770" x="4597400" y="3816350"/>
          <p14:tracePt t="30787" x="4597400" y="3810000"/>
          <p14:tracePt t="30803" x="4597400" y="3803650"/>
          <p14:tracePt t="32425" x="4591050" y="3797300"/>
          <p14:tracePt t="32433" x="4584700" y="3797300"/>
          <p14:tracePt t="32449" x="4578350" y="3797300"/>
          <p14:tracePt t="32561" x="4572000" y="3797300"/>
          <p14:tracePt t="32593" x="4565650" y="3797300"/>
          <p14:tracePt t="32841" x="4552950" y="3797300"/>
          <p14:tracePt t="32873" x="4546600" y="3797300"/>
          <p14:tracePt t="32881" x="4540250" y="3797300"/>
          <p14:tracePt t="32889" x="4533900" y="3797300"/>
          <p14:tracePt t="32905" x="4527550" y="3797300"/>
          <p14:tracePt t="32920" x="4508500" y="3797300"/>
          <p14:tracePt t="32938" x="4495800" y="3797300"/>
          <p14:tracePt t="32954" x="4470400" y="3797300"/>
          <p14:tracePt t="32970" x="4451350" y="3797300"/>
          <p14:tracePt t="32987" x="4425950" y="3797300"/>
          <p14:tracePt t="33004" x="4394200" y="3797300"/>
          <p14:tracePt t="33020" x="4368800" y="3797300"/>
          <p14:tracePt t="33037" x="4337050" y="3797300"/>
          <p14:tracePt t="33054" x="4286250" y="3797300"/>
          <p14:tracePt t="33070" x="4241800" y="3790950"/>
          <p14:tracePt t="33087" x="4216400" y="3784600"/>
          <p14:tracePt t="33104" x="4197350" y="3784600"/>
          <p14:tracePt t="33105" x="4178300" y="3784600"/>
          <p14:tracePt t="33120" x="4146550" y="3784600"/>
          <p14:tracePt t="33137" x="4095750" y="3784600"/>
          <p14:tracePt t="33154" x="4038600" y="3784600"/>
          <p14:tracePt t="33170" x="3987800" y="3784600"/>
          <p14:tracePt t="33187" x="3962400" y="3784600"/>
          <p14:tracePt t="33204" x="3949700" y="3784600"/>
          <p14:tracePt t="33220" x="3943350" y="3790950"/>
          <p14:tracePt t="33237" x="3937000" y="3790950"/>
          <p14:tracePt t="33254" x="3930650" y="3790950"/>
          <p14:tracePt t="33271" x="3930650" y="3797300"/>
          <p14:tracePt t="33287" x="3917950" y="3797300"/>
          <p14:tracePt t="33304" x="3911600" y="3797300"/>
          <p14:tracePt t="33321" x="3886200" y="3797300"/>
          <p14:tracePt t="33337" x="3873500" y="3803650"/>
          <p14:tracePt t="33354" x="3848100" y="3803650"/>
          <p14:tracePt t="33370" x="3790950" y="3803650"/>
          <p14:tracePt t="33387" x="3721100" y="3803650"/>
          <p14:tracePt t="33404" x="3657600" y="3803650"/>
          <p14:tracePt t="33420" x="3581400" y="3803650"/>
          <p14:tracePt t="33437" x="3511550" y="3816350"/>
          <p14:tracePt t="33454" x="3460750" y="3822700"/>
          <p14:tracePt t="33470" x="3390900" y="3829050"/>
          <p14:tracePt t="33487" x="3333750" y="3835400"/>
          <p14:tracePt t="33504" x="3295650" y="3835400"/>
          <p14:tracePt t="33521" x="3263900" y="3835400"/>
          <p14:tracePt t="33537" x="3257550" y="3835400"/>
          <p14:tracePt t="33577" x="3251200" y="3835400"/>
          <p14:tracePt t="33593" x="3244850" y="3835400"/>
          <p14:tracePt t="33601" x="3238500" y="3835400"/>
          <p14:tracePt t="33609" x="3225800" y="3835400"/>
          <p14:tracePt t="33621" x="3219450" y="3835400"/>
          <p14:tracePt t="33637" x="3200400" y="3835400"/>
          <p14:tracePt t="33654" x="3175000" y="3835400"/>
          <p14:tracePt t="33671" x="3149600" y="3848100"/>
          <p14:tracePt t="33687" x="3130550" y="3848100"/>
          <p14:tracePt t="33704" x="3111500" y="3854450"/>
          <p14:tracePt t="33721" x="3079750" y="3854450"/>
          <p14:tracePt t="33737" x="3060700" y="3854450"/>
          <p14:tracePt t="33754" x="3041650" y="3854450"/>
          <p14:tracePt t="33771" x="3028950" y="3854450"/>
          <p14:tracePt t="33793" x="3016250" y="3854450"/>
          <p14:tracePt t="33804" x="3009900" y="3854450"/>
          <p14:tracePt t="33833" x="3003550" y="3854450"/>
          <p14:tracePt t="33849" x="2990850" y="3854450"/>
          <p14:tracePt t="33873" x="2984500" y="3854450"/>
          <p14:tracePt t="33897" x="2978150" y="3854450"/>
          <p14:tracePt t="33977" x="2971800" y="3854450"/>
          <p14:tracePt t="33993" x="2959100" y="3854450"/>
          <p14:tracePt t="34025" x="2952750" y="3854450"/>
          <p14:tracePt t="34033" x="2946400" y="3854450"/>
          <p14:tracePt t="34049" x="2940050" y="3854450"/>
          <p14:tracePt t="34057" x="2933700" y="3854450"/>
          <p14:tracePt t="34071" x="2927350" y="3854450"/>
          <p14:tracePt t="34087" x="2921000" y="3854450"/>
          <p14:tracePt t="34104" x="2914650" y="3854450"/>
          <p14:tracePt t="35778" x="2908300" y="3854450"/>
          <p14:tracePt t="35785" x="2908300" y="3860800"/>
          <p14:tracePt t="35793" x="2921000" y="3879850"/>
          <p14:tracePt t="35804" x="2940050" y="3892550"/>
          <p14:tracePt t="35821" x="3035300" y="3962400"/>
          <p14:tracePt t="35838" x="3206750" y="4051300"/>
          <p14:tracePt t="35854" x="3403600" y="4140200"/>
          <p14:tracePt t="35871" x="3644900" y="4197350"/>
          <p14:tracePt t="35888" x="4013200" y="4254500"/>
          <p14:tracePt t="35904" x="4635500" y="4343400"/>
          <p14:tracePt t="35921" x="5892800" y="4495800"/>
          <p14:tracePt t="35938" x="6858000" y="4610100"/>
          <p14:tracePt t="35954" x="7931150" y="4730750"/>
          <p14:tracePt t="35971" x="8858250" y="4876800"/>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idx="4294967295"/>
          </p:nvPr>
        </p:nvSpPr>
        <p:spPr>
          <a:xfrm>
            <a:off x="677863" y="333375"/>
            <a:ext cx="8612187" cy="1143000"/>
          </a:xfrm>
        </p:spPr>
        <p:txBody>
          <a:bodyPr/>
          <a:lstStyle/>
          <a:p>
            <a:pPr eaLnBrk="1" hangingPunct="1"/>
            <a:r>
              <a:rPr lang="zh-CN" altLang="zh-CN" sz="4000" b="1" smtClean="0">
                <a:solidFill>
                  <a:schemeClr val="tx1"/>
                </a:solidFill>
                <a:ea typeface="隶书" panose="02010509060101010101" pitchFamily="49" charset="-122"/>
              </a:rPr>
              <a:t>三、光谱定性分析与定量分析</a:t>
            </a:r>
          </a:p>
        </p:txBody>
      </p:sp>
      <p:sp>
        <p:nvSpPr>
          <p:cNvPr id="8195" name="Rectangle 3"/>
          <p:cNvSpPr>
            <a:spLocks noGrp="1" noRot="1" noChangeArrowheads="1"/>
          </p:cNvSpPr>
          <p:nvPr>
            <p:ph type="body" sz="half" idx="4294967295"/>
          </p:nvPr>
        </p:nvSpPr>
        <p:spPr>
          <a:xfrm>
            <a:off x="471488" y="1557338"/>
            <a:ext cx="4502150" cy="4525962"/>
          </a:xfrm>
        </p:spPr>
        <p:txBody>
          <a:bodyPr/>
          <a:lstStyle/>
          <a:p>
            <a:pPr marL="609600" indent="-609600" eaLnBrk="1" hangingPunct="1">
              <a:buClr>
                <a:schemeClr val="tx1"/>
              </a:buClr>
              <a:buFont typeface="Wingdings" panose="05000000000000000000" pitchFamily="2" charset="2"/>
              <a:buAutoNum type="arabicPeriod"/>
            </a:pPr>
            <a:r>
              <a:rPr lang="zh-CN" altLang="en-US" sz="3600" smtClean="0">
                <a:ea typeface="隶书" panose="02010509060101010101" pitchFamily="49" charset="-122"/>
              </a:rPr>
              <a:t>光谱定性分析</a:t>
            </a:r>
          </a:p>
          <a:p>
            <a:pPr marL="609600" indent="-609600" eaLnBrk="1" hangingPunct="1">
              <a:lnSpc>
                <a:spcPct val="130000"/>
              </a:lnSpc>
              <a:buClr>
                <a:schemeClr val="tx1"/>
              </a:buClr>
              <a:buFont typeface="Wingdings" panose="05000000000000000000" pitchFamily="2" charset="2"/>
              <a:buNone/>
            </a:pPr>
            <a:r>
              <a:rPr lang="zh-CN" altLang="en-US" smtClean="0">
                <a:ea typeface="隶书" panose="02010509060101010101" pitchFamily="49" charset="-122"/>
              </a:rPr>
              <a:t>  </a:t>
            </a:r>
            <a:r>
              <a:rPr lang="en-US" altLang="zh-CN" smtClean="0">
                <a:ea typeface="隶书" panose="02010509060101010101" pitchFamily="49" charset="-122"/>
              </a:rPr>
              <a:t>(1) </a:t>
            </a:r>
            <a:r>
              <a:rPr lang="zh-CN" altLang="en-US" smtClean="0">
                <a:solidFill>
                  <a:schemeClr val="hlink"/>
                </a:solidFill>
                <a:ea typeface="隶书" panose="02010509060101010101" pitchFamily="49" charset="-122"/>
              </a:rPr>
              <a:t>光谱定性分析原理</a:t>
            </a:r>
          </a:p>
          <a:p>
            <a:pPr marL="1104900" lvl="1" indent="-533400" algn="just" eaLnBrk="1" hangingPunct="1"/>
            <a:r>
              <a:rPr lang="zh-CN" altLang="en-US" smtClean="0">
                <a:solidFill>
                  <a:srgbClr val="000000"/>
                </a:solidFill>
                <a:ea typeface="隶书" panose="02010509060101010101" pitchFamily="49" charset="-122"/>
              </a:rPr>
              <a:t>元素的特征谱线是光谱定性的依据</a:t>
            </a:r>
          </a:p>
          <a:p>
            <a:pPr marL="1104900" lvl="1" indent="-533400" algn="just" eaLnBrk="1" hangingPunct="1"/>
            <a:r>
              <a:rPr lang="zh-CN" altLang="en-US" smtClean="0">
                <a:solidFill>
                  <a:srgbClr val="000000"/>
                </a:solidFill>
                <a:ea typeface="隶书" panose="02010509060101010101" pitchFamily="49" charset="-122"/>
              </a:rPr>
              <a:t>元素的灵敏线、最后线与分析线</a:t>
            </a:r>
          </a:p>
          <a:p>
            <a:pPr marL="1104900" lvl="1" indent="-533400" algn="just" eaLnBrk="1" hangingPunct="1"/>
            <a:r>
              <a:rPr lang="zh-CN" altLang="en-US" smtClean="0">
                <a:solidFill>
                  <a:srgbClr val="000000"/>
                </a:solidFill>
                <a:ea typeface="隶书" panose="02010509060101010101" pitchFamily="49" charset="-122"/>
              </a:rPr>
              <a:t>自吸与自蚀线</a:t>
            </a:r>
          </a:p>
          <a:p>
            <a:pPr marL="1104900" lvl="1" indent="-533400" eaLnBrk="1" hangingPunct="1">
              <a:buFont typeface="Wingdings" panose="05000000000000000000" pitchFamily="2" charset="2"/>
              <a:buNone/>
            </a:pPr>
            <a:endParaRPr lang="en-US" altLang="zh-CN" smtClean="0">
              <a:solidFill>
                <a:srgbClr val="000000"/>
              </a:solidFill>
              <a:ea typeface="隶书" panose="02010509060101010101" pitchFamily="49" charset="-122"/>
            </a:endParaRPr>
          </a:p>
        </p:txBody>
      </p:sp>
      <p:pic>
        <p:nvPicPr>
          <p:cNvPr id="8196" name="Picture 4"/>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4991100" y="2130425"/>
            <a:ext cx="3921125" cy="3300413"/>
          </a:xfrm>
        </p:spPr>
      </p:pic>
    </p:spTree>
  </p:cSld>
  <p:clrMapOvr>
    <a:masterClrMapping/>
  </p:clrMapOvr>
  <p:transition spd="med" advTm="193535"/>
  <p:timing>
    <p:tnLst>
      <p:par>
        <p:cTn id="1" dur="indefinite" restart="never" nodeType="tmRoot"/>
      </p:par>
    </p:tnLst>
  </p:timing>
  <p:extLst mod="1">
    <p:ext uri="{3A86A75C-4F4B-4683-9AE1-C65F6400EC91}">
      <p14:laserTraceLst xmlns:p14="http://schemas.microsoft.com/office/powerpoint/2010/main">
        <p14:tracePtLst>
          <p14:tracePt t="1162" x="8864600" y="5149850"/>
          <p14:tracePt t="1170" x="8585200" y="5200650"/>
          <p14:tracePt t="1186" x="8096250" y="5264150"/>
          <p14:tracePt t="1203" x="7823200" y="5302250"/>
          <p14:tracePt t="1220" x="7626350" y="5365750"/>
          <p14:tracePt t="1236" x="7359650" y="5448300"/>
          <p14:tracePt t="1253" x="7118350" y="5530850"/>
          <p14:tracePt t="1270" x="6788150" y="5683250"/>
          <p14:tracePt t="1286" x="6527800" y="5848350"/>
          <p14:tracePt t="1303" x="6311900" y="6007100"/>
          <p14:tracePt t="1320" x="6197600" y="6134100"/>
          <p14:tracePt t="1336" x="6159500" y="6235700"/>
          <p14:tracePt t="1353" x="6134100" y="6305550"/>
          <p14:tracePt t="1370" x="6121400" y="6356350"/>
          <p14:tracePt t="1386" x="6108700" y="6375400"/>
          <p14:tracePt t="1403" x="6083300" y="6381750"/>
          <p14:tracePt t="1419" x="6019800" y="6381750"/>
          <p14:tracePt t="1436" x="5949950" y="6381750"/>
          <p14:tracePt t="1453" x="5924550" y="6381750"/>
          <p14:tracePt t="1722" x="5918200" y="6381750"/>
          <p14:tracePt t="1730" x="5848350" y="6369050"/>
          <p14:tracePt t="1738" x="5765800" y="6356350"/>
          <p14:tracePt t="1753" x="5683250" y="6330950"/>
          <p14:tracePt t="1770" x="5480050" y="6273800"/>
          <p14:tracePt t="1787" x="5289550" y="6216650"/>
          <p14:tracePt t="1803" x="5060950" y="6140450"/>
          <p14:tracePt t="1820" x="4667250" y="5962650"/>
          <p14:tracePt t="1836" x="4133850" y="5791200"/>
          <p14:tracePt t="1853" x="3816350" y="5645150"/>
          <p14:tracePt t="1870" x="3632200" y="5568950"/>
          <p14:tracePt t="1886" x="3575050" y="5518150"/>
          <p14:tracePt t="1906" x="3575050" y="5511800"/>
          <p14:tracePt t="1922" x="3575050" y="5492750"/>
          <p14:tracePt t="1938" x="3581400" y="5480050"/>
          <p14:tracePt t="1954" x="3587750" y="5480050"/>
          <p14:tracePt t="1978" x="3594100" y="5473700"/>
          <p14:tracePt t="2482" x="3581400" y="5467350"/>
          <p14:tracePt t="2490" x="3511550" y="5467350"/>
          <p14:tracePt t="2503" x="3467100" y="5454650"/>
          <p14:tracePt t="2520" x="3448050" y="5441950"/>
          <p14:tracePt t="2537" x="3435350" y="5403850"/>
          <p14:tracePt t="2552" x="3390900" y="5276850"/>
          <p14:tracePt t="2554" x="3384550" y="5181600"/>
          <p14:tracePt t="2570" x="3352800" y="4933950"/>
          <p14:tracePt t="2586" x="3333750" y="4705350"/>
          <p14:tracePt t="2603" x="3295650" y="4457700"/>
          <p14:tracePt t="2620" x="3257550" y="4216400"/>
          <p14:tracePt t="2637" x="3149600" y="3854450"/>
          <p14:tracePt t="2653" x="3060700" y="3613150"/>
          <p14:tracePt t="2670" x="2971800" y="3441700"/>
          <p14:tracePt t="2687" x="2876550" y="3321050"/>
          <p14:tracePt t="2703" x="2787650" y="3251200"/>
          <p14:tracePt t="2720" x="2705100" y="3219450"/>
          <p14:tracePt t="2737" x="2660650" y="3219450"/>
          <p14:tracePt t="2753" x="2628900" y="3238500"/>
          <p14:tracePt t="2770" x="2609850" y="3416300"/>
          <p14:tracePt t="2787" x="2609850" y="3536950"/>
          <p14:tracePt t="2803" x="2609850" y="3543300"/>
          <p14:tracePt t="3026" x="2590800" y="3536950"/>
          <p14:tracePt t="3034" x="2578100" y="3517900"/>
          <p14:tracePt t="3042" x="2552700" y="3492500"/>
          <p14:tracePt t="3053" x="2527300" y="3467100"/>
          <p14:tracePt t="3070" x="2508250" y="3409950"/>
          <p14:tracePt t="3087" x="2489200" y="3378200"/>
          <p14:tracePt t="3103" x="2489200" y="3346450"/>
          <p14:tracePt t="3120" x="2476500" y="3333750"/>
          <p14:tracePt t="3137" x="2457450" y="3314700"/>
          <p14:tracePt t="3153" x="2444750" y="3314700"/>
          <p14:tracePt t="3170" x="2419350" y="3308350"/>
          <p14:tracePt t="3187" x="2400300" y="3295650"/>
          <p14:tracePt t="3210" x="2387600" y="3295650"/>
          <p14:tracePt t="3226" x="2381250" y="3289300"/>
          <p14:tracePt t="3315" x="2381250" y="3282950"/>
          <p14:tracePt t="3971" x="2368550" y="3282950"/>
          <p14:tracePt t="3979" x="2343150" y="3282950"/>
          <p14:tracePt t="3987" x="2324100" y="3282950"/>
          <p14:tracePt t="4004" x="2279650" y="3276600"/>
          <p14:tracePt t="4020" x="2266950" y="3276600"/>
          <p14:tracePt t="4037" x="2266950" y="3270250"/>
          <p14:tracePt t="4054" x="2266950" y="3263900"/>
          <p14:tracePt t="4070" x="2254250" y="3251200"/>
          <p14:tracePt t="4087" x="2247900" y="3225800"/>
          <p14:tracePt t="4104" x="2247900" y="3219450"/>
          <p14:tracePt t="4120" x="2241550" y="3206750"/>
          <p14:tracePt t="4137" x="2241550" y="3200400"/>
          <p14:tracePt t="4154" x="2235200" y="3168650"/>
          <p14:tracePt t="4170" x="2209800" y="3105150"/>
          <p14:tracePt t="4187" x="2190750" y="3009900"/>
          <p14:tracePt t="4204" x="2139950" y="2895600"/>
          <p14:tracePt t="4220" x="2089150" y="2781300"/>
          <p14:tracePt t="4237" x="2038350" y="2660650"/>
          <p14:tracePt t="4254" x="2006600" y="2578100"/>
          <p14:tracePt t="4270" x="1981200" y="2533650"/>
          <p14:tracePt t="4287" x="1974850" y="2501900"/>
          <p14:tracePt t="4304" x="1968500" y="2489200"/>
          <p14:tracePt t="4320" x="1955800" y="2470150"/>
          <p14:tracePt t="4337" x="1955800" y="2457450"/>
          <p14:tracePt t="4354" x="1955800" y="2432050"/>
          <p14:tracePt t="4370" x="1955800" y="2400300"/>
          <p14:tracePt t="4387" x="1955800" y="2362200"/>
          <p14:tracePt t="4404" x="1962150" y="2317750"/>
          <p14:tracePt t="4420" x="1981200" y="2273300"/>
          <p14:tracePt t="4437" x="1993900" y="2254250"/>
          <p14:tracePt t="4454" x="2012950" y="2222500"/>
          <p14:tracePt t="4470" x="2025650" y="2203450"/>
          <p14:tracePt t="4487" x="2038350" y="2184400"/>
          <p14:tracePt t="4504" x="2044700" y="2171700"/>
          <p14:tracePt t="4520" x="2057400" y="2159000"/>
          <p14:tracePt t="4537" x="2070100" y="2139950"/>
          <p14:tracePt t="4554" x="2076450" y="2127250"/>
          <p14:tracePt t="4571" x="2082800" y="2120900"/>
          <p14:tracePt t="4587" x="2089150" y="2120900"/>
          <p14:tracePt t="4604" x="2089150" y="2114550"/>
          <p14:tracePt t="4667" x="2095500" y="2114550"/>
          <p14:tracePt t="4699" x="2101850" y="2108200"/>
          <p14:tracePt t="4715" x="2108200" y="2101850"/>
          <p14:tracePt t="4731" x="2114550" y="2095500"/>
          <p14:tracePt t="4747" x="2120900" y="2095500"/>
          <p14:tracePt t="5139" x="2133600" y="2095500"/>
          <p14:tracePt t="5147" x="2139950" y="2095500"/>
          <p14:tracePt t="5155" x="2171700" y="2095500"/>
          <p14:tracePt t="5171" x="2228850" y="2095500"/>
          <p14:tracePt t="5187" x="2317750" y="2095500"/>
          <p14:tracePt t="5204" x="2432050" y="2095500"/>
          <p14:tracePt t="5221" x="2508250" y="2095500"/>
          <p14:tracePt t="5237" x="2565400" y="2095500"/>
          <p14:tracePt t="5254" x="2603500" y="2089150"/>
          <p14:tracePt t="5270" x="2616200" y="2089150"/>
          <p14:tracePt t="5287" x="2622550" y="2089150"/>
          <p14:tracePt t="5304" x="2647950" y="2076450"/>
          <p14:tracePt t="5320" x="2673350" y="2076450"/>
          <p14:tracePt t="5337" x="2692400" y="2076450"/>
          <p14:tracePt t="5354" x="2698750" y="2082800"/>
          <p14:tracePt t="5371" x="2705100" y="2133600"/>
          <p14:tracePt t="5387" x="2705100" y="2190750"/>
          <p14:tracePt t="5404" x="2705100" y="2266950"/>
          <p14:tracePt t="5421" x="2705100" y="2374900"/>
          <p14:tracePt t="5437" x="2730500" y="2476500"/>
          <p14:tracePt t="5454" x="2755900" y="2571750"/>
          <p14:tracePt t="5471" x="2813050" y="2660650"/>
          <p14:tracePt t="5487" x="2952750" y="2743200"/>
          <p14:tracePt t="5504" x="3136900" y="2800350"/>
          <p14:tracePt t="5520" x="3175000" y="2819400"/>
          <p14:tracePt t="5707" x="3175000" y="2825750"/>
          <p14:tracePt t="5723" x="3194050" y="2825750"/>
          <p14:tracePt t="5731" x="3219450" y="2863850"/>
          <p14:tracePt t="5739" x="3251200" y="2908300"/>
          <p14:tracePt t="5754" x="3295650" y="2978150"/>
          <p14:tracePt t="5771" x="3359150" y="3308350"/>
          <p14:tracePt t="5787" x="3359150" y="3549650"/>
          <p14:tracePt t="5804" x="3359150" y="3797300"/>
          <p14:tracePt t="5821" x="3359150" y="4000500"/>
          <p14:tracePt t="5837" x="3384550" y="4165600"/>
          <p14:tracePt t="5854" x="3492500" y="4324350"/>
          <p14:tracePt t="5871" x="3638550" y="4470400"/>
          <p14:tracePt t="5887" x="3771900" y="4578350"/>
          <p14:tracePt t="5904" x="3848100" y="4648200"/>
          <p14:tracePt t="5921" x="3873500" y="4686300"/>
          <p14:tracePt t="7515" x="3860800" y="4673600"/>
          <p14:tracePt t="7523" x="3841750" y="4667250"/>
          <p14:tracePt t="7531" x="3816350" y="4654550"/>
          <p14:tracePt t="7539" x="3790950" y="4641850"/>
          <p14:tracePt t="7555" x="3778250" y="4635500"/>
          <p14:tracePt t="7571" x="3632200" y="4591050"/>
          <p14:tracePt t="7588" x="3530600" y="4565650"/>
          <p14:tracePt t="7604" x="3384550" y="4533900"/>
          <p14:tracePt t="7621" x="3270250" y="4514850"/>
          <p14:tracePt t="7638" x="3219450" y="4495800"/>
          <p14:tracePt t="7654" x="3206750" y="4489450"/>
          <p14:tracePt t="7671" x="3194050" y="4470400"/>
          <p14:tracePt t="7688" x="3187700" y="4464050"/>
          <p14:tracePt t="7704" x="3175000" y="4451350"/>
          <p14:tracePt t="7721" x="3168650" y="4438650"/>
          <p14:tracePt t="7737" x="3149600" y="4432300"/>
          <p14:tracePt t="7754" x="3143250" y="4419600"/>
          <p14:tracePt t="7771" x="3130550" y="4413250"/>
          <p14:tracePt t="7788" x="3124200" y="4400550"/>
          <p14:tracePt t="7812" x="3111500" y="4394200"/>
          <p14:tracePt t="7884" x="3111500" y="4381500"/>
          <p14:tracePt t="7908" x="3105150" y="4375150"/>
          <p14:tracePt t="8188" x="3105150" y="4368800"/>
          <p14:tracePt t="8196" x="3105150" y="4349750"/>
          <p14:tracePt t="8205" x="3092450" y="4324350"/>
          <p14:tracePt t="8221" x="3054350" y="4241800"/>
          <p14:tracePt t="8238" x="2997200" y="4140200"/>
          <p14:tracePt t="8254" x="2946400" y="4044950"/>
          <p14:tracePt t="8271" x="2882900" y="3937000"/>
          <p14:tracePt t="8288" x="2838450" y="3860800"/>
          <p14:tracePt t="8304" x="2800350" y="3797300"/>
          <p14:tracePt t="8321" x="2755900" y="3733800"/>
          <p14:tracePt t="8337" x="2692400" y="3644900"/>
          <p14:tracePt t="8355" x="2641600" y="3587750"/>
          <p14:tracePt t="8371" x="2559050" y="3498850"/>
          <p14:tracePt t="8388" x="2514600" y="3448050"/>
          <p14:tracePt t="8404" x="2470150" y="3390900"/>
          <p14:tracePt t="8421" x="2425700" y="3346450"/>
          <p14:tracePt t="8438" x="2368550" y="3302000"/>
          <p14:tracePt t="8455" x="2330450" y="3270250"/>
          <p14:tracePt t="8471" x="2286000" y="3238500"/>
          <p14:tracePt t="8488" x="2241550" y="3225800"/>
          <p14:tracePt t="8505" x="2203450" y="3200400"/>
          <p14:tracePt t="8521" x="2178050" y="3181350"/>
          <p14:tracePt t="8538" x="2146300" y="3149600"/>
          <p14:tracePt t="8555" x="2127250" y="3130550"/>
          <p14:tracePt t="8571" x="2101850" y="3105150"/>
          <p14:tracePt t="8588" x="2089150" y="3092450"/>
          <p14:tracePt t="8605" x="2082800" y="3086100"/>
          <p14:tracePt t="8621" x="2076450" y="3079750"/>
          <p14:tracePt t="8638" x="2063750" y="3079750"/>
          <p14:tracePt t="8655" x="2057400" y="3067050"/>
          <p14:tracePt t="8671" x="2044700" y="3067050"/>
          <p14:tracePt t="8688" x="2032000" y="3067050"/>
          <p14:tracePt t="8705" x="2019300" y="3067050"/>
          <p14:tracePt t="8721" x="2000250" y="3060700"/>
          <p14:tracePt t="8738" x="1974850" y="3060700"/>
          <p14:tracePt t="8755" x="1955800" y="3060700"/>
          <p14:tracePt t="8771" x="1936750" y="3054350"/>
          <p14:tracePt t="8788" x="1917700" y="3048000"/>
          <p14:tracePt t="8805" x="1911350" y="3048000"/>
          <p14:tracePt t="9212" x="1911350" y="3041650"/>
          <p14:tracePt t="9276" x="1911350" y="3035300"/>
          <p14:tracePt t="9300" x="1917700" y="3035300"/>
          <p14:tracePt t="9308" x="1924050" y="3035300"/>
          <p14:tracePt t="9332" x="1936750" y="3035300"/>
          <p14:tracePt t="9340" x="1943100" y="3035300"/>
          <p14:tracePt t="9356" x="1962150" y="3035300"/>
          <p14:tracePt t="9371" x="1968500" y="3035300"/>
          <p14:tracePt t="9388" x="1987550" y="3035300"/>
          <p14:tracePt t="9405" x="1993900" y="3035300"/>
          <p14:tracePt t="9421" x="2006600" y="3035300"/>
          <p14:tracePt t="9438" x="2019300" y="3035300"/>
          <p14:tracePt t="9460" x="2025650" y="3035300"/>
          <p14:tracePt t="9628" x="2032000" y="3035300"/>
          <p14:tracePt t="9636" x="2038350" y="3035300"/>
          <p14:tracePt t="9644" x="2044700" y="3035300"/>
          <p14:tracePt t="9660" x="2057400" y="3035300"/>
          <p14:tracePt t="9672" x="2070100" y="3035300"/>
          <p14:tracePt t="9688" x="2095500" y="3048000"/>
          <p14:tracePt t="9705" x="2127250" y="3054350"/>
          <p14:tracePt t="9721" x="2159000" y="3060700"/>
          <p14:tracePt t="9738" x="2197100" y="3060700"/>
          <p14:tracePt t="9755" x="2216150" y="3060700"/>
          <p14:tracePt t="9772" x="2260600" y="3060700"/>
          <p14:tracePt t="9788" x="2286000" y="3060700"/>
          <p14:tracePt t="9805" x="2324100" y="3060700"/>
          <p14:tracePt t="9821" x="2355850" y="3060700"/>
          <p14:tracePt t="9838" x="2387600" y="3060700"/>
          <p14:tracePt t="9855" x="2425700" y="3060700"/>
          <p14:tracePt t="9871" x="2463800" y="3060700"/>
          <p14:tracePt t="9888" x="2501900" y="3060700"/>
          <p14:tracePt t="9905" x="2559050" y="3060700"/>
          <p14:tracePt t="9921" x="2609850" y="3060700"/>
          <p14:tracePt t="9938" x="2635250" y="3060700"/>
          <p14:tracePt t="9955" x="2654300" y="3060700"/>
          <p14:tracePt t="9971" x="2660650" y="3060700"/>
          <p14:tracePt t="9988" x="2667000" y="3060700"/>
          <p14:tracePt t="10020" x="2673350" y="3060700"/>
          <p14:tracePt t="10052" x="2686050" y="3060700"/>
          <p14:tracePt t="10084" x="2692400" y="3060700"/>
          <p14:tracePt t="10116" x="2711450" y="3060700"/>
          <p14:tracePt t="10124" x="2724150" y="3060700"/>
          <p14:tracePt t="10132" x="2736850" y="3060700"/>
          <p14:tracePt t="10140" x="2749550" y="3060700"/>
          <p14:tracePt t="10155" x="2774950" y="3060700"/>
          <p14:tracePt t="10171" x="2806700" y="3060700"/>
          <p14:tracePt t="10172" x="2832100" y="3060700"/>
          <p14:tracePt t="10188" x="2863850" y="3060700"/>
          <p14:tracePt t="10205" x="2870200" y="3060700"/>
          <p14:tracePt t="10221" x="2882900" y="3060700"/>
          <p14:tracePt t="10252" x="2889250" y="3060700"/>
          <p14:tracePt t="10268" x="2895600" y="3060700"/>
          <p14:tracePt t="10276" x="2901950" y="3060700"/>
          <p14:tracePt t="10288" x="2908300" y="3060700"/>
          <p14:tracePt t="10305" x="2927350" y="3060700"/>
          <p14:tracePt t="10322" x="2946400" y="3060700"/>
          <p14:tracePt t="10338" x="2959100" y="3060700"/>
          <p14:tracePt t="10355" x="2984500" y="3060700"/>
          <p14:tracePt t="10356" x="2997200" y="3060700"/>
          <p14:tracePt t="10372" x="3022600" y="3048000"/>
          <p14:tracePt t="10388" x="3048000" y="3048000"/>
          <p14:tracePt t="10405" x="3079750" y="3041650"/>
          <p14:tracePt t="10422" x="3130550" y="3041650"/>
          <p14:tracePt t="10438" x="3162300" y="3041650"/>
          <p14:tracePt t="10455" x="3206750" y="3041650"/>
          <p14:tracePt t="10472" x="3232150" y="3041650"/>
          <p14:tracePt t="10488" x="3282950" y="3041650"/>
          <p14:tracePt t="10505" x="3314700" y="3048000"/>
          <p14:tracePt t="10522" x="3365500" y="3048000"/>
          <p14:tracePt t="10539" x="3397250" y="3048000"/>
          <p14:tracePt t="10555" x="3435350" y="3048000"/>
          <p14:tracePt t="10556" x="3454400" y="3048000"/>
          <p14:tracePt t="10572" x="3467100" y="3048000"/>
          <p14:tracePt t="10588" x="3492500" y="3048000"/>
          <p14:tracePt t="10605" x="3511550" y="3048000"/>
          <p14:tracePt t="10622" x="3530600" y="3048000"/>
          <p14:tracePt t="15341" x="3543300" y="3054350"/>
          <p14:tracePt t="15350" x="3556000" y="3067050"/>
          <p14:tracePt t="15365" x="3562350" y="3073400"/>
          <p14:tracePt t="15373" x="3568700" y="3073400"/>
          <p14:tracePt t="15389" x="3587750" y="3079750"/>
          <p14:tracePt t="15406" x="3606800" y="3079750"/>
          <p14:tracePt t="15423" x="3632200" y="3098800"/>
          <p14:tracePt t="15440" x="3657600" y="3105150"/>
          <p14:tracePt t="15456" x="3695700" y="3111500"/>
          <p14:tracePt t="15473" x="3733800" y="3111500"/>
          <p14:tracePt t="15490" x="3765550" y="3111500"/>
          <p14:tracePt t="15506" x="3803650" y="3111500"/>
          <p14:tracePt t="15523" x="3860800" y="3130550"/>
          <p14:tracePt t="15540" x="3917950" y="3136900"/>
          <p14:tracePt t="15556" x="3975100" y="3143250"/>
          <p14:tracePt t="15573" x="4044950" y="3155950"/>
          <p14:tracePt t="15589" x="4076700" y="3155950"/>
          <p14:tracePt t="15606" x="4114800" y="3162300"/>
          <p14:tracePt t="15623" x="4146550" y="3168650"/>
          <p14:tracePt t="15639" x="4165600" y="3168650"/>
          <p14:tracePt t="15656" x="4171950" y="3175000"/>
          <p14:tracePt t="15673" x="4178300" y="3175000"/>
          <p14:tracePt t="16126" x="4171950" y="3175000"/>
          <p14:tracePt t="16133" x="4102100" y="3187700"/>
          <p14:tracePt t="16141" x="4000500" y="3194050"/>
          <p14:tracePt t="16157" x="3873500" y="3194050"/>
          <p14:tracePt t="16173" x="3371850" y="3263900"/>
          <p14:tracePt t="16190" x="3187700" y="3289300"/>
          <p14:tracePt t="16206" x="3111500" y="3314700"/>
          <p14:tracePt t="16223" x="3098800" y="3314700"/>
          <p14:tracePt t="16240" x="3086100" y="3327400"/>
          <p14:tracePt t="16256" x="3079750" y="3333750"/>
          <p14:tracePt t="16273" x="3048000" y="3346450"/>
          <p14:tracePt t="16290" x="2997200" y="3359150"/>
          <p14:tracePt t="16306" x="2901950" y="3390900"/>
          <p14:tracePt t="16323" x="2781300" y="3403600"/>
          <p14:tracePt t="16340" x="2679700" y="3422650"/>
          <p14:tracePt t="16356" x="2622550" y="3429000"/>
          <p14:tracePt t="16373" x="2546350" y="3441700"/>
          <p14:tracePt t="16390" x="2514600" y="3441700"/>
          <p14:tracePt t="16406" x="2470150" y="3460750"/>
          <p14:tracePt t="16423" x="2419350" y="3467100"/>
          <p14:tracePt t="16440" x="2368550" y="3467100"/>
          <p14:tracePt t="16456" x="2330450" y="3467100"/>
          <p14:tracePt t="16473" x="2324100" y="3467100"/>
          <p14:tracePt t="17198" x="2330450" y="3467100"/>
          <p14:tracePt t="17206" x="2343150" y="3473450"/>
          <p14:tracePt t="17214" x="2355850" y="3473450"/>
          <p14:tracePt t="17223" x="2374900" y="3486150"/>
          <p14:tracePt t="17240" x="2419350" y="3517900"/>
          <p14:tracePt t="17257" x="2520950" y="3600450"/>
          <p14:tracePt t="17273" x="2667000" y="3721100"/>
          <p14:tracePt t="17290" x="2959100" y="3924300"/>
          <p14:tracePt t="17307" x="3295650" y="4165600"/>
          <p14:tracePt t="17323" x="3689350" y="4425950"/>
          <p14:tracePt t="17340" x="3917950" y="4578350"/>
          <p14:tracePt t="17357" x="4076700" y="4699000"/>
          <p14:tracePt t="17373" x="4159250" y="4768850"/>
          <p14:tracePt t="17390" x="4171950" y="4775200"/>
          <p14:tracePt t="17407" x="4178300" y="4794250"/>
          <p14:tracePt t="17423" x="4203700" y="4813300"/>
          <p14:tracePt t="17440" x="4210050" y="4832350"/>
          <p14:tracePt t="17457" x="4229100" y="4845050"/>
          <p14:tracePt t="17473" x="4235450" y="4845050"/>
          <p14:tracePt t="17490" x="4241800" y="4857750"/>
          <p14:tracePt t="17507" x="4267200" y="4870450"/>
          <p14:tracePt t="17523" x="4292600" y="4876800"/>
          <p14:tracePt t="17540" x="4356100" y="4876800"/>
          <p14:tracePt t="17557" x="4362450" y="4876800"/>
          <p14:tracePt t="17750" x="4375150" y="4876800"/>
          <p14:tracePt t="17758" x="4381500" y="4864100"/>
          <p14:tracePt t="17814" x="4381500" y="4883150"/>
          <p14:tracePt t="17822" x="4381500" y="4895850"/>
          <p14:tracePt t="17830" x="4381500" y="4927600"/>
          <p14:tracePt t="17840" x="4381500" y="4959350"/>
          <p14:tracePt t="17857" x="4368800" y="5048250"/>
          <p14:tracePt t="17873" x="4267200" y="5162550"/>
          <p14:tracePt t="17890" x="4146550" y="5245100"/>
          <p14:tracePt t="17907" x="4076700" y="5302250"/>
          <p14:tracePt t="17923" x="4044950" y="5327650"/>
          <p14:tracePt t="22071" x="4032250" y="5327650"/>
          <p14:tracePt t="22079" x="4025900" y="5327650"/>
          <p14:tracePt t="22095" x="4019550" y="5321300"/>
          <p14:tracePt t="22111" x="4013200" y="5308600"/>
          <p14:tracePt t="22124" x="4013200" y="5302250"/>
          <p14:tracePt t="22141" x="3994150" y="5283200"/>
          <p14:tracePt t="22158" x="3968750" y="5251450"/>
          <p14:tracePt t="22174" x="3937000" y="5194300"/>
          <p14:tracePt t="22191" x="3905250" y="5149850"/>
          <p14:tracePt t="22208" x="3854450" y="5092700"/>
          <p14:tracePt t="22224" x="3765550" y="5016500"/>
          <p14:tracePt t="22241" x="3663950" y="4933950"/>
          <p14:tracePt t="22257" x="3562350" y="4857750"/>
          <p14:tracePt t="22274" x="3422650" y="4762500"/>
          <p14:tracePt t="22291" x="3276600" y="4673600"/>
          <p14:tracePt t="22308" x="3092450" y="4546600"/>
          <p14:tracePt t="22324" x="2959100" y="4445000"/>
          <p14:tracePt t="22341" x="2838450" y="4349750"/>
          <p14:tracePt t="22358" x="2749550" y="4286250"/>
          <p14:tracePt t="22375" x="2679700" y="4248150"/>
          <p14:tracePt t="22391" x="2647950" y="4229100"/>
          <p14:tracePt t="22408" x="2628900" y="4210050"/>
          <p14:tracePt t="22424" x="2603500" y="4191000"/>
          <p14:tracePt t="22441" x="2590800" y="4184650"/>
          <p14:tracePt t="22671" x="2578100" y="4184650"/>
          <p14:tracePt t="22679" x="2559050" y="4165600"/>
          <p14:tracePt t="22691" x="2540000" y="4152900"/>
          <p14:tracePt t="22708" x="2495550" y="4095750"/>
          <p14:tracePt t="22725" x="2463800" y="4057650"/>
          <p14:tracePt t="22741" x="2432050" y="4025900"/>
          <p14:tracePt t="22758" x="2413000" y="4000500"/>
          <p14:tracePt t="22759" x="2406650" y="4000500"/>
          <p14:tracePt t="22775" x="2387600" y="3994150"/>
          <p14:tracePt t="22791" x="2355850" y="3981450"/>
          <p14:tracePt t="22808" x="2336800" y="3975100"/>
          <p14:tracePt t="22825" x="2311400" y="3968750"/>
          <p14:tracePt t="22841" x="2273300" y="3956050"/>
          <p14:tracePt t="22858" x="2241550" y="3937000"/>
          <p14:tracePt t="22875" x="2190750" y="3911600"/>
          <p14:tracePt t="22891" x="2146300" y="3886200"/>
          <p14:tracePt t="22908" x="2120900" y="3879850"/>
          <p14:tracePt t="22925" x="2095500" y="3873500"/>
          <p14:tracePt t="22941" x="2076450" y="3860800"/>
          <p14:tracePt t="22958" x="2051050" y="3854450"/>
          <p14:tracePt t="22975" x="2019300" y="3848100"/>
          <p14:tracePt t="22991" x="2012950" y="3848100"/>
          <p14:tracePt t="23008" x="2000250" y="3848100"/>
          <p14:tracePt t="23415" x="2006600" y="3848100"/>
          <p14:tracePt t="23423" x="2025650" y="3848100"/>
          <p14:tracePt t="23431" x="2044700" y="3848100"/>
          <p14:tracePt t="23441" x="2051050" y="3848100"/>
          <p14:tracePt t="23458" x="2095500" y="3848100"/>
          <p14:tracePt t="23475" x="2127250" y="3848100"/>
          <p14:tracePt t="23491" x="2152650" y="3848100"/>
          <p14:tracePt t="23508" x="2159000" y="3848100"/>
          <p14:tracePt t="23525" x="2165350" y="3848100"/>
          <p14:tracePt t="23542" x="2178050" y="3841750"/>
          <p14:tracePt t="23567" x="2184400" y="3841750"/>
          <p14:tracePt t="23591" x="2190750" y="3841750"/>
          <p14:tracePt t="23607" x="2197100" y="3841750"/>
          <p14:tracePt t="23615" x="2203450" y="3841750"/>
          <p14:tracePt t="23625" x="2209800" y="3841750"/>
          <p14:tracePt t="23641" x="2216150" y="3841750"/>
          <p14:tracePt t="23658" x="2228850" y="3841750"/>
          <p14:tracePt t="23675" x="2254250" y="3841750"/>
          <p14:tracePt t="23691" x="2266950" y="3841750"/>
          <p14:tracePt t="23708" x="2273300" y="3841750"/>
          <p14:tracePt t="23727" x="2279650" y="3841750"/>
          <p14:tracePt t="23759" x="2286000" y="3841750"/>
          <p14:tracePt t="23791" x="2298700" y="3841750"/>
          <p14:tracePt t="23799" x="2305050" y="3841750"/>
          <p14:tracePt t="23815" x="2311400" y="3841750"/>
          <p14:tracePt t="23825" x="2324100" y="3841750"/>
          <p14:tracePt t="23841" x="2349500" y="3841750"/>
          <p14:tracePt t="23858" x="2381250" y="3841750"/>
          <p14:tracePt t="23875" x="2425700" y="3841750"/>
          <p14:tracePt t="23891" x="2476500" y="3841750"/>
          <p14:tracePt t="23908" x="2533650" y="3841750"/>
          <p14:tracePt t="23925" x="2565400" y="3841750"/>
          <p14:tracePt t="23941" x="2603500" y="3841750"/>
          <p14:tracePt t="23958" x="2616200" y="3841750"/>
          <p14:tracePt t="23983" x="2622550" y="3841750"/>
          <p14:tracePt t="25199" x="2628900" y="3867150"/>
          <p14:tracePt t="25207" x="2628900" y="3930650"/>
          <p14:tracePt t="25215" x="2641600" y="3994150"/>
          <p14:tracePt t="25225" x="2641600" y="4051300"/>
          <p14:tracePt t="25242" x="2705100" y="4229100"/>
          <p14:tracePt t="25259" x="2762250" y="4432300"/>
          <p14:tracePt t="25275" x="2832100" y="4692650"/>
          <p14:tracePt t="25292" x="2933700" y="5010150"/>
          <p14:tracePt t="25308" x="3041650" y="5264150"/>
          <p14:tracePt t="25325" x="3092450" y="5403850"/>
          <p14:tracePt t="25342" x="3111500" y="5473700"/>
          <p14:tracePt t="25358" x="3117850" y="5480050"/>
          <p14:tracePt t="25375" x="3124200" y="5492750"/>
          <p14:tracePt t="25392" x="3168650" y="5480050"/>
          <p14:tracePt t="25408" x="3194050" y="5429250"/>
          <p14:tracePt t="25632" x="3200400" y="5429250"/>
          <p14:tracePt t="25640" x="3200400" y="5454650"/>
          <p14:tracePt t="25648" x="3206750" y="5473700"/>
          <p14:tracePt t="25658" x="3206750" y="5480050"/>
          <p14:tracePt t="42003" x="3200400" y="5480050"/>
          <p14:tracePt t="42011" x="3175000" y="5473700"/>
          <p14:tracePt t="42019" x="3143250" y="5448300"/>
          <p14:tracePt t="42029" x="3117850" y="5378450"/>
          <p14:tracePt t="42046" x="3105150" y="5257800"/>
          <p14:tracePt t="42062" x="3086100" y="5124450"/>
          <p14:tracePt t="42079" x="3086100" y="5016500"/>
          <p14:tracePt t="42096" x="3086100" y="4895850"/>
          <p14:tracePt t="42112" x="3086100" y="4775200"/>
          <p14:tracePt t="42129" x="3130550" y="4654550"/>
          <p14:tracePt t="42146" x="3162300" y="4565650"/>
          <p14:tracePt t="42162" x="3219450" y="4476750"/>
          <p14:tracePt t="42179" x="3244850" y="4413250"/>
          <p14:tracePt t="42196" x="3251200" y="4381500"/>
          <p14:tracePt t="42212" x="3263900" y="4356100"/>
          <p14:tracePt t="42229" x="3263900" y="4330700"/>
          <p14:tracePt t="42259" x="3263900" y="4324350"/>
          <p14:tracePt t="42299" x="3263900" y="4311650"/>
          <p14:tracePt t="42315" x="3263900" y="4298950"/>
          <p14:tracePt t="42323" x="3263900" y="4286250"/>
          <p14:tracePt t="42331" x="3263900" y="4279900"/>
          <p14:tracePt t="42346" x="3263900" y="4254500"/>
          <p14:tracePt t="42362" x="3238500" y="4197350"/>
          <p14:tracePt t="42379" x="3181350" y="4095750"/>
          <p14:tracePt t="42396" x="3162300" y="4032250"/>
          <p14:tracePt t="42412" x="3124200" y="3962400"/>
          <p14:tracePt t="42429" x="3111500" y="3917950"/>
          <p14:tracePt t="42446" x="3092450" y="3879850"/>
          <p14:tracePt t="42462" x="3079750" y="3867150"/>
          <p14:tracePt t="42479" x="3073400" y="3854450"/>
          <p14:tracePt t="42496" x="3067050" y="3848100"/>
          <p14:tracePt t="42512" x="3060700" y="3848100"/>
          <p14:tracePt t="42529" x="3041650" y="3848100"/>
          <p14:tracePt t="42546" x="3022600" y="3848100"/>
          <p14:tracePt t="42562" x="3003550" y="3848100"/>
          <p14:tracePt t="42579" x="2978150" y="3848100"/>
          <p14:tracePt t="42579" x="2971800" y="3848100"/>
          <p14:tracePt t="42596" x="2952750" y="3848100"/>
          <p14:tracePt t="42612" x="2933700" y="3848100"/>
          <p14:tracePt t="42629" x="2914650" y="3841750"/>
          <p14:tracePt t="42645" x="2889250" y="3841750"/>
          <p14:tracePt t="42662" x="2857500" y="3841750"/>
          <p14:tracePt t="42679" x="2825750" y="3841750"/>
          <p14:tracePt t="42696" x="2781300" y="3835400"/>
          <p14:tracePt t="42712" x="2768600" y="3835400"/>
          <p14:tracePt t="42729" x="2743200" y="3835400"/>
          <p14:tracePt t="42746" x="2711450" y="3835400"/>
          <p14:tracePt t="42763" x="2692400" y="3835400"/>
          <p14:tracePt t="42779" x="2673350" y="3835400"/>
          <p14:tracePt t="42803" x="2667000" y="3835400"/>
          <p14:tracePt t="42812" x="2654300" y="3822700"/>
          <p14:tracePt t="42829" x="2635250" y="3810000"/>
          <p14:tracePt t="42860" x="2616200" y="3803650"/>
          <p14:tracePt t="42876" x="2609850" y="3803650"/>
          <p14:tracePt t="42892" x="2603500" y="3803650"/>
          <p14:tracePt t="42900" x="2597150" y="3803650"/>
          <p14:tracePt t="43052" x="2603500" y="3797300"/>
          <p14:tracePt t="43060" x="2609850" y="3797300"/>
          <p14:tracePt t="43084" x="2616200" y="3797300"/>
          <p14:tracePt t="43092" x="2635250" y="3797300"/>
          <p14:tracePt t="43116" x="2641600" y="3797300"/>
          <p14:tracePt t="43124" x="2647950" y="3797300"/>
          <p14:tracePt t="43132" x="2654300" y="3797300"/>
          <p14:tracePt t="43146" x="2667000" y="3797300"/>
          <p14:tracePt t="43163" x="2686050" y="3797300"/>
          <p14:tracePt t="43179" x="2711450" y="3797300"/>
          <p14:tracePt t="43196" x="2743200" y="3797300"/>
          <p14:tracePt t="43213" x="2762250" y="3797300"/>
          <p14:tracePt t="43229" x="2774950" y="3797300"/>
          <p14:tracePt t="43246" x="2800350" y="3797300"/>
          <p14:tracePt t="43263" x="2832100" y="3797300"/>
          <p14:tracePt t="43279" x="2844800" y="3797300"/>
          <p14:tracePt t="43296" x="2851150" y="3797300"/>
          <p14:tracePt t="43313" x="2882900" y="3797300"/>
          <p14:tracePt t="43329" x="2927350" y="3803650"/>
          <p14:tracePt t="43346" x="2990850" y="3816350"/>
          <p14:tracePt t="43363" x="3028950" y="3822700"/>
          <p14:tracePt t="43379" x="3060700" y="3829050"/>
          <p14:tracePt t="43396" x="3073400" y="3829050"/>
          <p14:tracePt t="43413" x="3079750" y="3835400"/>
          <p14:tracePt t="43468" x="3079750" y="3841750"/>
          <p14:tracePt t="44188" x="3079750" y="3848100"/>
          <p14:tracePt t="44196" x="3079750" y="3854450"/>
          <p14:tracePt t="44228" x="3073400" y="3854450"/>
          <p14:tracePt t="44244" x="3067050" y="3854450"/>
          <p14:tracePt t="44260" x="3060700" y="3854450"/>
          <p14:tracePt t="44284" x="3054350" y="3854450"/>
          <p14:tracePt t="44300" x="3048000" y="3854450"/>
          <p14:tracePt t="44316" x="3041650" y="3860800"/>
          <p14:tracePt t="44332" x="3035300" y="3860800"/>
          <p14:tracePt t="44340" x="3028950" y="3860800"/>
          <p14:tracePt t="44356" x="3009900" y="3860800"/>
          <p14:tracePt t="44364" x="3003550" y="3860800"/>
          <p14:tracePt t="44380" x="2997200" y="3860800"/>
          <p14:tracePt t="44396" x="2984500" y="3860800"/>
          <p14:tracePt t="44413" x="2965450" y="3860800"/>
          <p14:tracePt t="44429" x="2952750" y="3867150"/>
          <p14:tracePt t="44446" x="2940050" y="3867150"/>
          <p14:tracePt t="44468" x="2933700" y="3867150"/>
          <p14:tracePt t="44480" x="2927350" y="3867150"/>
          <p14:tracePt t="44496" x="2921000" y="3867150"/>
          <p14:tracePt t="44513" x="2908300" y="3873500"/>
          <p14:tracePt t="44530" x="2895600" y="3873500"/>
          <p14:tracePt t="44546" x="2876550" y="3873500"/>
          <p14:tracePt t="44563" x="2857500" y="3879850"/>
          <p14:tracePt t="44580" x="2838450" y="3879850"/>
          <p14:tracePt t="44596" x="2832100" y="3879850"/>
          <p14:tracePt t="44628" x="2819400" y="3879850"/>
          <p14:tracePt t="44644" x="2813050" y="3879850"/>
          <p14:tracePt t="44660" x="2806700" y="3879850"/>
          <p14:tracePt t="44676" x="2794000" y="3879850"/>
          <p14:tracePt t="44692" x="2787650" y="3879850"/>
          <p14:tracePt t="44700" x="2768600" y="3879850"/>
          <p14:tracePt t="44716" x="2762250" y="3879850"/>
          <p14:tracePt t="44730" x="2755900" y="3879850"/>
          <p14:tracePt t="44746" x="2749550" y="3879850"/>
          <p14:tracePt t="44763" x="2743200" y="3879850"/>
          <p14:tracePt t="45052" x="2736850" y="3879850"/>
          <p14:tracePt t="45060" x="2730500" y="3879850"/>
          <p14:tracePt t="45068" x="2724150" y="3873500"/>
          <p14:tracePt t="45092" x="2717800" y="3873500"/>
          <p14:tracePt t="45604" x="2711450" y="3873500"/>
          <p14:tracePt t="45844" x="2717800" y="3873500"/>
          <p14:tracePt t="45852" x="2730500" y="3873500"/>
          <p14:tracePt t="45863" x="2736850" y="3873500"/>
          <p14:tracePt t="45880" x="2762250" y="3873500"/>
          <p14:tracePt t="45896" x="2781300" y="3873500"/>
          <p14:tracePt t="45913" x="2800350" y="3873500"/>
          <p14:tracePt t="45930" x="2813050" y="3873500"/>
          <p14:tracePt t="45947" x="2825750" y="3873500"/>
          <p14:tracePt t="45964" x="2832100" y="3873500"/>
          <p14:tracePt t="48693" x="2838450" y="3873500"/>
          <p14:tracePt t="48701" x="2870200" y="3886200"/>
          <p14:tracePt t="48714" x="2914650" y="3898900"/>
          <p14:tracePt t="48731" x="2978150" y="3924300"/>
          <p14:tracePt t="48747" x="3041650" y="3949700"/>
          <p14:tracePt t="48764" x="3092450" y="3968750"/>
          <p14:tracePt t="48781" x="3143250" y="3987800"/>
          <p14:tracePt t="48797" x="3175000" y="4006850"/>
          <p14:tracePt t="48814" x="3200400" y="4019550"/>
          <p14:tracePt t="48831" x="3238500" y="4044950"/>
          <p14:tracePt t="48847" x="3257550" y="4051300"/>
          <p14:tracePt t="48864" x="3270250" y="4070350"/>
          <p14:tracePt t="48880" x="3282950" y="4083050"/>
          <p14:tracePt t="48897" x="3289300" y="4102100"/>
          <p14:tracePt t="48914" x="3308350" y="4146550"/>
          <p14:tracePt t="48930" x="3321050" y="4165600"/>
          <p14:tracePt t="48947" x="3327400" y="4178300"/>
          <p14:tracePt t="48964" x="3340100" y="4203700"/>
          <p14:tracePt t="48981" x="3352800" y="4222750"/>
          <p14:tracePt t="48997" x="3365500" y="4248150"/>
          <p14:tracePt t="49014" x="3378200" y="4267200"/>
          <p14:tracePt t="49031" x="3390900" y="4286250"/>
          <p14:tracePt t="49047" x="3390900" y="4292600"/>
          <p14:tracePt t="49064" x="3397250" y="4305300"/>
          <p14:tracePt t="49081" x="3403600" y="4305300"/>
          <p14:tracePt t="49097" x="3416300" y="4318000"/>
          <p14:tracePt t="49125" x="3416300" y="4330700"/>
          <p14:tracePt t="49157" x="3422650" y="4330700"/>
          <p14:tracePt t="49181" x="3441700" y="4337050"/>
          <p14:tracePt t="49229" x="3448050" y="4337050"/>
          <p14:tracePt t="49237" x="3454400" y="4337050"/>
          <p14:tracePt t="49247" x="3460750" y="4337050"/>
          <p14:tracePt t="49277" x="3467100" y="4337050"/>
          <p14:tracePt t="49293" x="3479800" y="4343400"/>
          <p14:tracePt t="49301" x="3479800" y="4349750"/>
          <p14:tracePt t="49314" x="3486150" y="4349750"/>
          <p14:tracePt t="49331" x="3498850" y="4356100"/>
          <p14:tracePt t="49347" x="3505200" y="4356100"/>
          <p14:tracePt t="49364" x="3511550" y="4356100"/>
          <p14:tracePt t="49381" x="3517900" y="4356100"/>
          <p14:tracePt t="49405" x="3536950" y="4362450"/>
          <p14:tracePt t="49414" x="3543300" y="4362450"/>
          <p14:tracePt t="49431" x="3543300" y="4375150"/>
          <p14:tracePt t="49447" x="3575050" y="4419600"/>
          <p14:tracePt t="49464" x="3613150" y="4502150"/>
          <p14:tracePt t="49481" x="3644900" y="4597400"/>
          <p14:tracePt t="49497" x="3651250" y="4667250"/>
          <p14:tracePt t="49514" x="3651250" y="4730750"/>
          <p14:tracePt t="49531" x="3632200" y="4806950"/>
          <p14:tracePt t="49547" x="3600450" y="4889500"/>
          <p14:tracePt t="49564" x="3575050" y="4953000"/>
          <p14:tracePt t="49580" x="3562350" y="4972050"/>
          <p14:tracePt t="49581" x="3562350" y="4978400"/>
          <p14:tracePt t="49597" x="3562350" y="4984750"/>
          <p14:tracePt t="49614" x="3562350" y="4997450"/>
          <p14:tracePt t="49631" x="3562350" y="5003800"/>
          <p14:tracePt t="49648" x="3562350" y="5029200"/>
          <p14:tracePt t="49664" x="3562350" y="5048250"/>
          <p14:tracePt t="49681" x="3568700" y="5067300"/>
          <p14:tracePt t="49697" x="3575050" y="5092700"/>
          <p14:tracePt t="49714" x="3581400" y="5118100"/>
          <p14:tracePt t="49731" x="3581400" y="5149850"/>
          <p14:tracePt t="49747" x="3581400" y="5175250"/>
          <p14:tracePt t="49764" x="3581400" y="5213350"/>
          <p14:tracePt t="49781" x="3581400" y="5251450"/>
          <p14:tracePt t="49798" x="3581400" y="5276850"/>
          <p14:tracePt t="49814" x="3581400" y="5295900"/>
          <p14:tracePt t="49831" x="3581400" y="5308600"/>
          <p14:tracePt t="49885" x="3581400" y="5321300"/>
          <p14:tracePt t="54543" x="3575050" y="5327650"/>
          <p14:tracePt t="54550" x="3536950" y="5308600"/>
          <p14:tracePt t="54565" x="3498850" y="5270500"/>
          <p14:tracePt t="54582" x="3448050" y="5194300"/>
          <p14:tracePt t="54598" x="3378200" y="5099050"/>
          <p14:tracePt t="54615" x="3352800" y="5035550"/>
          <p14:tracePt t="54632" x="3308350" y="4921250"/>
          <p14:tracePt t="54648" x="3295650" y="4775200"/>
          <p14:tracePt t="54665" x="3270250" y="4603750"/>
          <p14:tracePt t="54682" x="3244850" y="4457700"/>
          <p14:tracePt t="54698" x="3181350" y="4330700"/>
          <p14:tracePt t="54715" x="3143250" y="4235450"/>
          <p14:tracePt t="54732" x="3098800" y="4159250"/>
          <p14:tracePt t="54749" x="3073400" y="4114800"/>
          <p14:tracePt t="54765" x="3041650" y="4070350"/>
          <p14:tracePt t="54782" x="3022600" y="4044950"/>
          <p14:tracePt t="54799" x="3003550" y="4019550"/>
          <p14:tracePt t="54815" x="2997200" y="4000500"/>
          <p14:tracePt t="54832" x="2978150" y="3975100"/>
          <p14:tracePt t="54848" x="2971800" y="3956050"/>
          <p14:tracePt t="54865" x="2952750" y="3924300"/>
          <p14:tracePt t="54882" x="2940050" y="3911600"/>
          <p14:tracePt t="54899" x="2914650" y="3879850"/>
          <p14:tracePt t="54915" x="2901950" y="3860800"/>
          <p14:tracePt t="54932" x="2882900" y="3841750"/>
          <p14:tracePt t="54948" x="2870200" y="3835400"/>
          <p14:tracePt t="54965" x="2863850" y="3835400"/>
          <p14:tracePt t="54982" x="2838450" y="3835400"/>
          <p14:tracePt t="54999" x="2813050" y="3829050"/>
          <p14:tracePt t="55015" x="2794000" y="3829050"/>
          <p14:tracePt t="55054" x="2787650" y="3829050"/>
          <p14:tracePt t="55070" x="2781300" y="3822700"/>
          <p14:tracePt t="55086" x="2781300" y="3816350"/>
          <p14:tracePt t="55135" x="2774950" y="3816350"/>
          <p14:tracePt t="55158" x="2768600" y="3816350"/>
          <p14:tracePt t="55166" x="2762250" y="3810000"/>
          <p14:tracePt t="55214" x="2755900" y="3810000"/>
          <p14:tracePt t="55222" x="2749550" y="3810000"/>
          <p14:tracePt t="55246" x="2743200" y="3810000"/>
          <p14:tracePt t="55270" x="2736850" y="3810000"/>
          <p14:tracePt t="55302" x="2730500" y="3810000"/>
          <p14:tracePt t="55310" x="2724150" y="3810000"/>
          <p14:tracePt t="55318" x="2717800" y="3810000"/>
          <p14:tracePt t="55334" x="2711450" y="3810000"/>
          <p14:tracePt t="55350" x="2705100" y="3810000"/>
          <p14:tracePt t="55454" x="2698750" y="3810000"/>
          <p14:tracePt t="55463" x="2692400" y="3810000"/>
          <p14:tracePt t="56095" x="2692400" y="3803650"/>
          <p14:tracePt t="56103" x="2698750" y="3803650"/>
          <p14:tracePt t="56116" x="2711450" y="3790950"/>
          <p14:tracePt t="56132" x="2730500" y="3784600"/>
          <p14:tracePt t="56149" x="2736850" y="3784600"/>
          <p14:tracePt t="56191" x="2743200" y="3784600"/>
          <p14:tracePt t="56199" x="2749550" y="3784600"/>
          <p14:tracePt t="56207" x="2755900" y="3784600"/>
          <p14:tracePt t="56215" x="2762250" y="3784600"/>
          <p14:tracePt t="56232" x="2774950" y="3784600"/>
          <p14:tracePt t="56249" x="2787650" y="3784600"/>
          <p14:tracePt t="56266" x="2794000" y="3784600"/>
          <p14:tracePt t="56287" x="2800350" y="3784600"/>
          <p14:tracePt t="56299" x="2813050" y="3784600"/>
          <p14:tracePt t="56351" x="2819400" y="3784600"/>
          <p14:tracePt t="56367" x="2825750" y="3784600"/>
          <p14:tracePt t="56384" x="2832100" y="3784600"/>
          <p14:tracePt t="56407" x="2838450" y="3784600"/>
          <p14:tracePt t="56423" x="2844800" y="3784600"/>
          <p14:tracePt t="56431" x="2851150" y="3784600"/>
          <p14:tracePt t="56439" x="2857500" y="3784600"/>
          <p14:tracePt t="56455" x="2863850" y="3784600"/>
          <p14:tracePt t="56503" x="2870200" y="3784600"/>
          <p14:tracePt t="56623" x="2882900" y="3784600"/>
          <p14:tracePt t="56655" x="2889250" y="3784600"/>
          <p14:tracePt t="56687" x="2895600" y="3784600"/>
          <p14:tracePt t="56695" x="2908300" y="3784600"/>
          <p14:tracePt t="59383" x="2914650" y="3790950"/>
          <p14:tracePt t="59391" x="2921000" y="3797300"/>
          <p14:tracePt t="59400" x="2933700" y="3803650"/>
          <p14:tracePt t="59416" x="2959100" y="3803650"/>
          <p14:tracePt t="59433" x="2965450" y="3810000"/>
          <p14:tracePt t="59450" x="2971800" y="3816350"/>
          <p14:tracePt t="59466" x="2984500" y="3822700"/>
          <p14:tracePt t="59504" x="2990850" y="3822700"/>
          <p14:tracePt t="59512" x="2997200" y="3822700"/>
          <p14:tracePt t="59527" x="3003550" y="3822700"/>
          <p14:tracePt t="59535" x="3009900" y="3822700"/>
          <p14:tracePt t="59552" x="3016250" y="3822700"/>
          <p14:tracePt t="59566" x="3028950" y="3841750"/>
          <p14:tracePt t="59591" x="3035300" y="3841750"/>
          <p14:tracePt t="59600" x="3035300" y="3848100"/>
          <p14:tracePt t="59616" x="3041650" y="3879850"/>
          <p14:tracePt t="59633" x="3060700" y="3905250"/>
          <p14:tracePt t="59650" x="3067050" y="3905250"/>
          <p14:tracePt t="59944" x="3073400" y="3898900"/>
          <p14:tracePt t="59951" x="3079750" y="3898900"/>
          <p14:tracePt t="59959" x="3086100" y="3892550"/>
          <p14:tracePt t="59967" x="3092450" y="3892550"/>
          <p14:tracePt t="59983" x="3098800" y="3892550"/>
          <p14:tracePt t="60000" x="3155950" y="3886200"/>
          <p14:tracePt t="60016" x="3194050" y="3873500"/>
          <p14:tracePt t="60033" x="3238500" y="3873500"/>
          <p14:tracePt t="60050" x="3263900" y="3873500"/>
          <p14:tracePt t="60066" x="3295650" y="3873500"/>
          <p14:tracePt t="60083" x="3321050" y="3873500"/>
          <p14:tracePt t="60100" x="3352800" y="3879850"/>
          <p14:tracePt t="60117" x="3365500" y="3892550"/>
          <p14:tracePt t="60133" x="3371850" y="3898900"/>
          <p14:tracePt t="65457" x="3378200" y="3898900"/>
          <p14:tracePt t="65465" x="3429000" y="3898900"/>
          <p14:tracePt t="65473" x="3486150" y="3898900"/>
          <p14:tracePt t="65484" x="3549650" y="3898900"/>
          <p14:tracePt t="65501" x="3638550" y="3898900"/>
          <p14:tracePt t="65518" x="3714750" y="3898900"/>
          <p14:tracePt t="65534" x="3765550" y="3898900"/>
          <p14:tracePt t="65551" x="3784600" y="3898900"/>
          <p14:tracePt t="65568" x="3797300" y="3892550"/>
          <p14:tracePt t="65584" x="3810000" y="3892550"/>
          <p14:tracePt t="65601" x="3816350" y="3886200"/>
          <p14:tracePt t="65833" x="3810000" y="3886200"/>
          <p14:tracePt t="65849" x="3803650" y="3879850"/>
          <p14:tracePt t="65857" x="3797300" y="3873500"/>
          <p14:tracePt t="65985" x="3790950" y="3873500"/>
          <p14:tracePt t="66065" x="3797300" y="3873500"/>
          <p14:tracePt t="66073" x="3816350" y="3873500"/>
          <p14:tracePt t="66085" x="3841750" y="3873500"/>
          <p14:tracePt t="66101" x="3848100" y="3873500"/>
          <p14:tracePt t="66118" x="3860800" y="3873500"/>
          <p14:tracePt t="66185" x="3867150" y="3873500"/>
          <p14:tracePt t="66217" x="3873500" y="3873500"/>
          <p14:tracePt t="66225" x="3892550" y="3873500"/>
          <p14:tracePt t="66235" x="3898900" y="3873500"/>
          <p14:tracePt t="66251" x="3924300" y="3873500"/>
          <p14:tracePt t="66268" x="3956050" y="3873500"/>
          <p14:tracePt t="66285" x="3981450" y="3873500"/>
          <p14:tracePt t="66301" x="4013200" y="3873500"/>
          <p14:tracePt t="66318" x="4019550" y="3873500"/>
          <p14:tracePt t="66335" x="4032250" y="3873500"/>
          <p14:tracePt t="66353" x="4038600" y="3873500"/>
          <p14:tracePt t="66369" x="4044950" y="3873500"/>
          <p14:tracePt t="66385" x="4057650" y="3873500"/>
          <p14:tracePt t="66401" x="4076700" y="3873500"/>
          <p14:tracePt t="66418" x="4108450" y="3873500"/>
          <p14:tracePt t="66435" x="4146550" y="3873500"/>
          <p14:tracePt t="66451" x="4171950" y="3873500"/>
          <p14:tracePt t="66468" x="4197350" y="3873500"/>
          <p14:tracePt t="66485" x="4210050" y="3873500"/>
          <p14:tracePt t="66505" x="4216400" y="3873500"/>
          <p14:tracePt t="66545" x="4222750" y="3873500"/>
          <p14:tracePt t="66553" x="4235450" y="3873500"/>
          <p14:tracePt t="66569" x="4248150" y="3873500"/>
          <p14:tracePt t="66577" x="4260850" y="3873500"/>
          <p14:tracePt t="66585" x="4267200" y="3873500"/>
          <p14:tracePt t="66601" x="4286250" y="3873500"/>
          <p14:tracePt t="66618" x="4298950" y="3873500"/>
          <p14:tracePt t="66635" x="4311650" y="3873500"/>
          <p14:tracePt t="66651" x="4324350" y="3873500"/>
          <p14:tracePt t="66668" x="4337050" y="3873500"/>
          <p14:tracePt t="66684" x="4349750" y="3873500"/>
          <p14:tracePt t="66701" x="4362450" y="3867150"/>
          <p14:tracePt t="66718" x="4368800" y="3867150"/>
          <p14:tracePt t="66734" x="4375150" y="3860800"/>
          <p14:tracePt t="66751" x="4381500" y="3860800"/>
          <p14:tracePt t="66768" x="4400550" y="3848100"/>
          <p14:tracePt t="66784" x="4400550" y="3841750"/>
          <p14:tracePt t="66801" x="4406900" y="3835400"/>
          <p14:tracePt t="66818" x="4419600" y="3829050"/>
          <p14:tracePt t="66849" x="4425950" y="3822700"/>
          <p14:tracePt t="66865" x="4425950" y="3816350"/>
          <p14:tracePt t="66873" x="4438650" y="3810000"/>
          <p14:tracePt t="66885" x="4438650" y="3803650"/>
          <p14:tracePt t="66901" x="4438650" y="3790950"/>
          <p14:tracePt t="66918" x="4438650" y="3771900"/>
          <p14:tracePt t="66935" x="4438650" y="3759200"/>
          <p14:tracePt t="66951" x="4438650" y="3746500"/>
          <p14:tracePt t="66977" x="4438650" y="3740150"/>
          <p14:tracePt t="66993" x="4432300" y="3727450"/>
          <p14:tracePt t="67009" x="4425950" y="3727450"/>
          <p14:tracePt t="67026" x="4413250" y="3721100"/>
          <p14:tracePt t="67035" x="4406900" y="3714750"/>
          <p14:tracePt t="67051" x="4381500" y="3695700"/>
          <p14:tracePt t="67068" x="4368800" y="3695700"/>
          <p14:tracePt t="67085" x="4343400" y="3689350"/>
          <p14:tracePt t="67101" x="4330700" y="3676650"/>
          <p14:tracePt t="67118" x="4324350" y="3676650"/>
          <p14:tracePt t="67135" x="4298950" y="3670300"/>
          <p14:tracePt t="67152" x="4279900" y="3663950"/>
          <p14:tracePt t="67168" x="4248150" y="3651250"/>
          <p14:tracePt t="67169" x="4235450" y="3651250"/>
          <p14:tracePt t="67185" x="4203700" y="3638550"/>
          <p14:tracePt t="67201" x="4184650" y="3638550"/>
          <p14:tracePt t="67218" x="4152900" y="3625850"/>
          <p14:tracePt t="67235" x="4140200" y="3625850"/>
          <p14:tracePt t="67251" x="4114800" y="3625850"/>
          <p14:tracePt t="67268" x="4095750" y="3625850"/>
          <p14:tracePt t="67285" x="4076700" y="3619500"/>
          <p14:tracePt t="67302" x="4051300" y="3619500"/>
          <p14:tracePt t="67318" x="4025900" y="3619500"/>
          <p14:tracePt t="67335" x="3994150" y="3619500"/>
          <p14:tracePt t="67351" x="3968750" y="3619500"/>
          <p14:tracePt t="67368" x="3937000" y="3619500"/>
          <p14:tracePt t="67385" x="3898900" y="3619500"/>
          <p14:tracePt t="67401" x="3867150" y="3625850"/>
          <p14:tracePt t="67418" x="3835400" y="3638550"/>
          <p14:tracePt t="67435" x="3810000" y="3657600"/>
          <p14:tracePt t="67451" x="3790950" y="3676650"/>
          <p14:tracePt t="67468" x="3778250" y="3689350"/>
          <p14:tracePt t="67485" x="3778250" y="3695700"/>
          <p14:tracePt t="67501" x="3778250" y="3708400"/>
          <p14:tracePt t="67518" x="3765550" y="3727450"/>
          <p14:tracePt t="67561" x="3765550" y="3733800"/>
          <p14:tracePt t="67593" x="3765550" y="3740150"/>
          <p14:tracePt t="67617" x="3765550" y="3746500"/>
          <p14:tracePt t="67625" x="3765550" y="3752850"/>
          <p14:tracePt t="67641" x="3765550" y="3759200"/>
          <p14:tracePt t="67657" x="3765550" y="3765550"/>
          <p14:tracePt t="67668" x="3765550" y="3778250"/>
          <p14:tracePt t="67685" x="3784600" y="3784600"/>
          <p14:tracePt t="67702" x="3810000" y="3784600"/>
          <p14:tracePt t="67718" x="3835400" y="3797300"/>
          <p14:tracePt t="67735" x="3867150" y="3797300"/>
          <p14:tracePt t="67752" x="3905250" y="3797300"/>
          <p14:tracePt t="67768" x="3924300" y="3797300"/>
          <p14:tracePt t="67785" x="3949700" y="3797300"/>
          <p14:tracePt t="67802" x="3956050" y="3797300"/>
          <p14:tracePt t="67818" x="3968750" y="3797300"/>
          <p14:tracePt t="67921" x="3975100" y="3803650"/>
          <p14:tracePt t="67929" x="3975100" y="3816350"/>
          <p14:tracePt t="67937" x="3981450" y="3854450"/>
          <p14:tracePt t="67952" x="3994150" y="3898900"/>
          <p14:tracePt t="67968" x="4032250" y="3994150"/>
          <p14:tracePt t="67985" x="4121150" y="4108450"/>
          <p14:tracePt t="68002" x="4229100" y="4178300"/>
          <p14:tracePt t="68018" x="4349750" y="4216400"/>
          <p14:tracePt t="68035" x="4527550" y="4235450"/>
          <p14:tracePt t="68052" x="4629150" y="4241800"/>
          <p14:tracePt t="68068" x="4686300" y="4241800"/>
          <p14:tracePt t="68129" x="4692650" y="4241800"/>
          <p14:tracePt t="68361" x="4679950" y="4254500"/>
          <p14:tracePt t="68369" x="4622800" y="4260850"/>
          <p14:tracePt t="68377" x="4597400" y="4273550"/>
          <p14:tracePt t="68385" x="4546600" y="4298950"/>
          <p14:tracePt t="68402" x="4470400" y="4343400"/>
          <p14:tracePt t="68418" x="4419600" y="4406900"/>
          <p14:tracePt t="68435" x="4356100" y="4514850"/>
          <p14:tracePt t="68452" x="4305300" y="4610100"/>
          <p14:tracePt t="68468" x="4273550" y="4673600"/>
          <p14:tracePt t="68485" x="4241800" y="4711700"/>
          <p14:tracePt t="68502" x="4222750" y="4743450"/>
          <p14:tracePt t="68518" x="4210050" y="4756150"/>
          <p14:tracePt t="68535" x="4203700" y="4756150"/>
          <p14:tracePt t="68554" x="4197350" y="4756150"/>
          <p14:tracePt t="68568" x="4184650" y="4756150"/>
          <p14:tracePt t="72250" x="4184650" y="4762500"/>
          <p14:tracePt t="72258" x="4171950" y="4762500"/>
          <p14:tracePt t="72269" x="4146550" y="4762500"/>
          <p14:tracePt t="72286" x="4095750" y="4762500"/>
          <p14:tracePt t="72303" x="4057650" y="4762500"/>
          <p14:tracePt t="72319" x="4013200" y="4762500"/>
          <p14:tracePt t="72336" x="3968750" y="4762500"/>
          <p14:tracePt t="72353" x="3924300" y="4762500"/>
          <p14:tracePt t="72369" x="3867150" y="4762500"/>
          <p14:tracePt t="72386" x="3765550" y="4762500"/>
          <p14:tracePt t="72403" x="3657600" y="4762500"/>
          <p14:tracePt t="72419" x="3536950" y="4762500"/>
          <p14:tracePt t="72436" x="3397250" y="4762500"/>
          <p14:tracePt t="72453" x="3232150" y="4762500"/>
          <p14:tracePt t="72469" x="3105150" y="4762500"/>
          <p14:tracePt t="72486" x="3009900" y="4743450"/>
          <p14:tracePt t="72503" x="2965450" y="4743450"/>
          <p14:tracePt t="72519" x="2933700" y="4724400"/>
          <p14:tracePt t="72536" x="2863850" y="4692650"/>
          <p14:tracePt t="72553" x="2743200" y="4641850"/>
          <p14:tracePt t="72569" x="2622550" y="4591050"/>
          <p14:tracePt t="72586" x="2457450" y="4552950"/>
          <p14:tracePt t="72603" x="2432050" y="4533900"/>
          <p14:tracePt t="72619" x="2413000" y="4533900"/>
          <p14:tracePt t="72636" x="2406650" y="4527550"/>
          <p14:tracePt t="72682" x="2400300" y="4527550"/>
          <p14:tracePt t="72690" x="2400300" y="4521200"/>
          <p14:tracePt t="72703" x="2393950" y="4514850"/>
          <p14:tracePt t="72719" x="2393950" y="4508500"/>
          <p14:tracePt t="72736" x="2381250" y="4483100"/>
          <p14:tracePt t="72753" x="2355850" y="4445000"/>
          <p14:tracePt t="72769" x="2324100" y="4413250"/>
          <p14:tracePt t="72770" x="2311400" y="4394200"/>
          <p14:tracePt t="72786" x="2286000" y="4387850"/>
          <p14:tracePt t="72803" x="2254250" y="4362450"/>
          <p14:tracePt t="72819" x="2241550" y="4356100"/>
          <p14:tracePt t="72836" x="2222500" y="4343400"/>
          <p14:tracePt t="72853" x="2197100" y="4330700"/>
          <p14:tracePt t="72869" x="2178050" y="4318000"/>
          <p14:tracePt t="72886" x="2165350" y="4298950"/>
          <p14:tracePt t="72903" x="2139950" y="4286250"/>
          <p14:tracePt t="72919" x="2127250" y="4273550"/>
          <p14:tracePt t="72936" x="2108200" y="4260850"/>
          <p14:tracePt t="72953" x="2095500" y="4241800"/>
          <p14:tracePt t="72969" x="2082800" y="4235450"/>
          <p14:tracePt t="72986" x="2076450" y="4229100"/>
          <p14:tracePt t="73003" x="2057400" y="4216400"/>
          <p14:tracePt t="73019" x="2038350" y="4210050"/>
          <p14:tracePt t="73036" x="2032000" y="4197350"/>
          <p14:tracePt t="73053" x="2000250" y="4184650"/>
          <p14:tracePt t="73069" x="1987550" y="4171950"/>
          <p14:tracePt t="73086" x="1955800" y="4165600"/>
          <p14:tracePt t="73103" x="1943100" y="4152900"/>
          <p14:tracePt t="73120" x="1936750" y="4152900"/>
          <p14:tracePt t="73139" x="1930400" y="4152900"/>
          <p14:tracePt t="73171" x="1924050" y="4152900"/>
          <p14:tracePt t="73219" x="1917700" y="4152900"/>
          <p14:tracePt t="73251" x="1911350" y="4152900"/>
          <p14:tracePt t="73515" x="1905000" y="4146550"/>
          <p14:tracePt t="73531" x="1898650" y="4146550"/>
          <p14:tracePt t="73859" x="1930400" y="4146550"/>
          <p14:tracePt t="73867" x="1949450" y="4146550"/>
          <p14:tracePt t="73875" x="1981200" y="4146550"/>
          <p14:tracePt t="73886" x="2006600" y="4146550"/>
          <p14:tracePt t="73903" x="2082800" y="4121150"/>
          <p14:tracePt t="73920" x="2139950" y="4121150"/>
          <p14:tracePt t="73936" x="2184400" y="4114800"/>
          <p14:tracePt t="73954" x="2216150" y="4108450"/>
          <p14:tracePt t="73970" x="2247900" y="4108450"/>
          <p14:tracePt t="73986" x="2273300" y="4108450"/>
          <p14:tracePt t="73987" x="2292350" y="4108450"/>
          <p14:tracePt t="74003" x="2311400" y="4108450"/>
          <p14:tracePt t="74020" x="2336800" y="4108450"/>
          <p14:tracePt t="74036" x="2374900" y="4108450"/>
          <p14:tracePt t="74053" x="2406650" y="4108450"/>
          <p14:tracePt t="74070" x="2438400" y="4108450"/>
          <p14:tracePt t="74086" x="2451100" y="4108450"/>
          <p14:tracePt t="75147" x="2444750" y="4108450"/>
          <p14:tracePt t="75155" x="2438400" y="4108450"/>
          <p14:tracePt t="78052" x="2425700" y="4108450"/>
          <p14:tracePt t="78068" x="2406650" y="4114800"/>
          <p14:tracePt t="78084" x="2393950" y="4121150"/>
          <p14:tracePt t="78092" x="2387600" y="4127500"/>
          <p14:tracePt t="78104" x="2368550" y="4133850"/>
          <p14:tracePt t="78121" x="2343150" y="4140200"/>
          <p14:tracePt t="78137" x="2336800" y="4140200"/>
          <p14:tracePt t="78154" x="2324100" y="4140200"/>
          <p14:tracePt t="78171" x="2305050" y="4140200"/>
          <p14:tracePt t="78187" x="2216150" y="4159250"/>
          <p14:tracePt t="78204" x="2127250" y="4159250"/>
          <p14:tracePt t="78221" x="2051050" y="4159250"/>
          <p14:tracePt t="78237" x="1993900" y="4159250"/>
          <p14:tracePt t="78254" x="1962150" y="4159250"/>
          <p14:tracePt t="78276" x="1949450" y="4159250"/>
          <p14:tracePt t="78287" x="1943100" y="4159250"/>
          <p14:tracePt t="78304" x="1924050" y="4159250"/>
          <p14:tracePt t="78320" x="1898650" y="4159250"/>
          <p14:tracePt t="78337" x="1866900" y="4159250"/>
          <p14:tracePt t="78364" x="1860550" y="4159250"/>
          <p14:tracePt t="78372" x="1847850" y="4152900"/>
          <p14:tracePt t="78388" x="1841500" y="4152900"/>
          <p14:tracePt t="78700" x="1841500" y="4146550"/>
          <p14:tracePt t="78716" x="1854200" y="4140200"/>
          <p14:tracePt t="78724" x="1873250" y="4140200"/>
          <p14:tracePt t="78737" x="1898650" y="4133850"/>
          <p14:tracePt t="78754" x="1949450" y="4133850"/>
          <p14:tracePt t="78771" x="2000250" y="4133850"/>
          <p14:tracePt t="78788" x="2120900" y="4133850"/>
          <p14:tracePt t="78804" x="2203450" y="4133850"/>
          <p14:tracePt t="78821" x="2317750" y="4133850"/>
          <p14:tracePt t="78837" x="2374900" y="4133850"/>
          <p14:tracePt t="78854" x="2387600" y="4133850"/>
          <p14:tracePt t="78871" x="2400300" y="4133850"/>
          <p14:tracePt t="79612" x="2393950" y="4133850"/>
          <p14:tracePt t="79620" x="2381250" y="4133850"/>
          <p14:tracePt t="79628" x="2362200" y="4146550"/>
          <p14:tracePt t="79638" x="2349500" y="4146550"/>
          <p14:tracePt t="79654" x="2311400" y="4152900"/>
          <p14:tracePt t="79671" x="2266950" y="4159250"/>
          <p14:tracePt t="79688" x="2228850" y="4159250"/>
          <p14:tracePt t="79704" x="2209800" y="4165600"/>
          <p14:tracePt t="79721" x="2178050" y="4165600"/>
          <p14:tracePt t="79738" x="2159000" y="4165600"/>
          <p14:tracePt t="79754" x="2146300" y="4165600"/>
          <p14:tracePt t="80028" x="2146300" y="4171950"/>
          <p14:tracePt t="80036" x="2139950" y="4171950"/>
          <p14:tracePt t="80060" x="2139950" y="4178300"/>
          <p14:tracePt t="80068" x="2139950" y="4184650"/>
          <p14:tracePt t="80076" x="2139950" y="4197350"/>
          <p14:tracePt t="80092" x="2139950" y="4210050"/>
          <p14:tracePt t="80104" x="2139950" y="4216400"/>
          <p14:tracePt t="80121" x="2159000" y="4235450"/>
          <p14:tracePt t="80138" x="2184400" y="4260850"/>
          <p14:tracePt t="80154" x="2197100" y="4267200"/>
          <p14:tracePt t="80171" x="2209800" y="4273550"/>
          <p14:tracePt t="80188" x="2235200" y="4324350"/>
          <p14:tracePt t="80204" x="2260600" y="4375150"/>
          <p14:tracePt t="80221" x="2324100" y="4483100"/>
          <p14:tracePt t="80238" x="2419350" y="4635500"/>
          <p14:tracePt t="80254" x="2495550" y="4743450"/>
          <p14:tracePt t="80271" x="2571750" y="4851400"/>
          <p14:tracePt t="80288" x="2609850" y="4889500"/>
          <p14:tracePt t="80304" x="2641600" y="4927600"/>
          <p14:tracePt t="80321" x="2660650" y="4933950"/>
          <p14:tracePt t="80338" x="2686050" y="4946650"/>
          <p14:tracePt t="80354" x="2724150" y="4953000"/>
          <p14:tracePt t="80371" x="2762250" y="4959350"/>
          <p14:tracePt t="80388" x="2781300" y="4972050"/>
          <p14:tracePt t="80444" x="2787650" y="4972050"/>
          <p14:tracePt t="80516" x="2787650" y="4978400"/>
          <p14:tracePt t="80548" x="2787650" y="4991100"/>
          <p14:tracePt t="80564" x="2787650" y="4997450"/>
          <p14:tracePt t="80572" x="2787650" y="5003800"/>
          <p14:tracePt t="80580" x="2800350" y="5016500"/>
          <p14:tracePt t="80588" x="2800350" y="5022850"/>
          <p14:tracePt t="80605" x="2800350" y="5041900"/>
          <p14:tracePt t="80621" x="2800350" y="5067300"/>
          <p14:tracePt t="80638" x="2800350" y="5080000"/>
          <p14:tracePt t="80654" x="2800350" y="5092700"/>
          <p14:tracePt t="80676" x="2800350" y="5099050"/>
          <p14:tracePt t="80692" x="2800350" y="5105400"/>
          <p14:tracePt t="80836" x="2806700" y="5105400"/>
          <p14:tracePt t="83981" x="2806700" y="5099050"/>
          <p14:tracePt t="83997" x="2806700" y="5092700"/>
          <p14:tracePt t="84037" x="2806700" y="5080000"/>
          <p14:tracePt t="84053" x="2806700" y="5073650"/>
          <p14:tracePt t="84085" x="2806700" y="5067300"/>
          <p14:tracePt t="84101" x="2806700" y="5054600"/>
          <p14:tracePt t="84117" x="2806700" y="5048250"/>
          <p14:tracePt t="84125" x="2806700" y="5041900"/>
          <p14:tracePt t="84139" x="2800350" y="5022850"/>
          <p14:tracePt t="84155" x="2749550" y="4984750"/>
          <p14:tracePt t="84172" x="2641600" y="4927600"/>
          <p14:tracePt t="84189" x="2432050" y="4826000"/>
          <p14:tracePt t="84205" x="2355850" y="4781550"/>
          <p14:tracePt t="84222" x="2317750" y="4749800"/>
          <p14:tracePt t="84239" x="2298700" y="4730750"/>
          <p14:tracePt t="84255" x="2286000" y="4692650"/>
          <p14:tracePt t="84272" x="2254250" y="4641850"/>
          <p14:tracePt t="84289" x="2216150" y="4591050"/>
          <p14:tracePt t="84305" x="2171700" y="4552950"/>
          <p14:tracePt t="84322" x="2127250" y="4521200"/>
          <p14:tracePt t="84339" x="2082800" y="4483100"/>
          <p14:tracePt t="84355" x="2044700" y="4457700"/>
          <p14:tracePt t="84372" x="2006600" y="4438650"/>
          <p14:tracePt t="84389" x="1981200" y="4419600"/>
          <p14:tracePt t="84405" x="1974850" y="4406900"/>
          <p14:tracePt t="84422" x="1949450" y="4381500"/>
          <p14:tracePt t="84439" x="1917700" y="4337050"/>
          <p14:tracePt t="84455" x="1905000" y="4311650"/>
          <p14:tracePt t="84472" x="1885950" y="4286250"/>
          <p14:tracePt t="84489" x="1866900" y="4260850"/>
          <p14:tracePt t="84505" x="1860550" y="4248150"/>
          <p14:tracePt t="84522" x="1860550" y="4241800"/>
          <p14:tracePt t="84539" x="1860550" y="4235450"/>
          <p14:tracePt t="84573" x="1860550" y="4222750"/>
          <p14:tracePt t="84581" x="1860550" y="4216400"/>
          <p14:tracePt t="84597" x="1854200" y="4210050"/>
          <p14:tracePt t="84613" x="1847850" y="4203700"/>
          <p14:tracePt t="84629" x="1847850" y="4197350"/>
          <p14:tracePt t="84869" x="1847850" y="4191000"/>
          <p14:tracePt t="84877" x="1854200" y="4184650"/>
          <p14:tracePt t="84888" x="1860550" y="4184650"/>
          <p14:tracePt t="84905" x="1905000" y="4178300"/>
          <p14:tracePt t="84922" x="1962150" y="4165600"/>
          <p14:tracePt t="84939" x="2032000" y="4165600"/>
          <p14:tracePt t="84956" x="2139950" y="4146550"/>
          <p14:tracePt t="84972" x="2241550" y="4146550"/>
          <p14:tracePt t="84989" x="2349500" y="4140200"/>
          <p14:tracePt t="84989" x="2381250" y="4140200"/>
          <p14:tracePt t="85006" x="2432050" y="4140200"/>
          <p14:tracePt t="85022" x="2463800" y="4140200"/>
          <p14:tracePt t="85039" x="2476500" y="4140200"/>
          <p14:tracePt t="85056" x="2495550" y="4140200"/>
          <p14:tracePt t="85072" x="2527300" y="4140200"/>
          <p14:tracePt t="85089" x="2552700" y="4140200"/>
          <p14:tracePt t="85106" x="2571750" y="4140200"/>
          <p14:tracePt t="85122" x="2578100" y="4140200"/>
          <p14:tracePt t="85141" x="2584450" y="4140200"/>
          <p14:tracePt t="85165" x="2590800" y="4140200"/>
          <p14:tracePt t="85181" x="2597150" y="4140200"/>
          <p14:tracePt t="85189" x="2603500" y="4140200"/>
          <p14:tracePt t="85206" x="2628900" y="4152900"/>
          <p14:tracePt t="85222" x="2667000" y="4191000"/>
          <p14:tracePt t="85239" x="2698750" y="4222750"/>
          <p14:tracePt t="85256" x="2774950" y="4292600"/>
          <p14:tracePt t="85272" x="2908300" y="4381500"/>
          <p14:tracePt t="85289" x="3022600" y="4406900"/>
          <p14:tracePt t="85613" x="3028950" y="4406900"/>
          <p14:tracePt t="85621" x="3035300" y="4406900"/>
          <p14:tracePt t="85629" x="3041650" y="4406900"/>
          <p14:tracePt t="85639" x="3054350" y="4406900"/>
          <p14:tracePt t="85656" x="3067050" y="4413250"/>
          <p14:tracePt t="85672" x="3073400" y="4413250"/>
          <p14:tracePt t="85689" x="3086100" y="4413250"/>
          <p14:tracePt t="85706" x="3092450" y="4413250"/>
          <p14:tracePt t="86206" x="3105150" y="4432300"/>
          <p14:tracePt t="86214" x="3149600" y="4521200"/>
          <p14:tracePt t="86223" x="3225800" y="4641850"/>
          <p14:tracePt t="86239" x="3390900" y="4870450"/>
          <p14:tracePt t="86256" x="3473450" y="4997450"/>
          <p14:tracePt t="86273" x="3505200" y="5086350"/>
          <p14:tracePt t="86289" x="3511550" y="5124450"/>
          <p14:tracePt t="86306" x="3511550" y="5143500"/>
          <p14:tracePt t="86323" x="3511550" y="5149850"/>
          <p14:tracePt t="86854" x="3517900" y="5149850"/>
          <p14:tracePt t="86862" x="3524250" y="5149850"/>
          <p14:tracePt t="86886" x="3530600" y="5130800"/>
          <p14:tracePt t="86894" x="3536950" y="5124450"/>
          <p14:tracePt t="87022" x="3536950" y="5118100"/>
          <p14:tracePt t="87030" x="3536950" y="5111750"/>
          <p14:tracePt t="87039" x="3536950" y="5105400"/>
          <p14:tracePt t="87056" x="3479800" y="5073650"/>
          <p14:tracePt t="87073" x="3384550" y="5035550"/>
          <p14:tracePt t="87089" x="3270250" y="4991100"/>
          <p14:tracePt t="87106" x="3206750" y="4972050"/>
          <p14:tracePt t="87123" x="3143250" y="4933950"/>
          <p14:tracePt t="87139" x="3098800" y="4908550"/>
          <p14:tracePt t="87156" x="3054350" y="4895850"/>
          <p14:tracePt t="87173" x="3035300" y="4883150"/>
          <p14:tracePt t="87190" x="2959100" y="4845050"/>
          <p14:tracePt t="87206" x="2876550" y="4806950"/>
          <p14:tracePt t="87223" x="2781300" y="4762500"/>
          <p14:tracePt t="87240" x="2647950" y="4724400"/>
          <p14:tracePt t="87256" x="2489200" y="4660900"/>
          <p14:tracePt t="87273" x="2355850" y="4635500"/>
          <p14:tracePt t="87289" x="2260600" y="4584700"/>
          <p14:tracePt t="87306" x="2184400" y="4552950"/>
          <p14:tracePt t="87323" x="2108200" y="4514850"/>
          <p14:tracePt t="87339" x="2051050" y="4464050"/>
          <p14:tracePt t="87356" x="2012950" y="4432300"/>
          <p14:tracePt t="87373" x="1974850" y="4394200"/>
          <p14:tracePt t="87390" x="1917700" y="4356100"/>
          <p14:tracePt t="87406" x="1885950" y="4330700"/>
          <p14:tracePt t="87423" x="1854200" y="4305300"/>
          <p14:tracePt t="87439" x="1835150" y="4298950"/>
          <p14:tracePt t="87456" x="1828800" y="4292600"/>
          <p14:tracePt t="87486" x="1822450" y="4279900"/>
          <p14:tracePt t="87518" x="1822450" y="4267200"/>
          <p14:tracePt t="87526" x="1822450" y="4260850"/>
          <p14:tracePt t="87539" x="1822450" y="4254500"/>
          <p14:tracePt t="87556" x="1822450" y="4241800"/>
          <p14:tracePt t="87573" x="1822450" y="4235450"/>
          <p14:tracePt t="87606" x="1822450" y="4229100"/>
          <p14:tracePt t="87614" x="1822450" y="4216400"/>
          <p14:tracePt t="87630" x="1822450" y="4203700"/>
          <p14:tracePt t="87640" x="1822450" y="4184650"/>
          <p14:tracePt t="87656" x="1822450" y="4171950"/>
          <p14:tracePt t="87673" x="1822450" y="4165600"/>
          <p14:tracePt t="87689" x="1822450" y="4159250"/>
          <p14:tracePt t="87910" x="1828800" y="4152900"/>
          <p14:tracePt t="87918" x="1835150" y="4152900"/>
          <p14:tracePt t="87926" x="1873250" y="4152900"/>
          <p14:tracePt t="87940" x="1892300" y="4152900"/>
          <p14:tracePt t="87956" x="1962150" y="4152900"/>
          <p14:tracePt t="87973" x="2051050" y="4152900"/>
          <p14:tracePt t="87990" x="2190750" y="4152900"/>
          <p14:tracePt t="88006" x="2247900" y="4152900"/>
          <p14:tracePt t="88023" x="2279650" y="4152900"/>
          <p14:tracePt t="88040" x="2311400" y="4152900"/>
          <p14:tracePt t="88056" x="2330450" y="4152900"/>
          <p14:tracePt t="88073" x="2336800" y="4152900"/>
          <p14:tracePt t="88090" x="2343150" y="4152900"/>
          <p14:tracePt t="88158" x="2349500" y="4152900"/>
          <p14:tracePt t="88182" x="2355850" y="4152900"/>
          <p14:tracePt t="88190" x="2362200" y="4152900"/>
          <p14:tracePt t="88207" x="2387600" y="4152900"/>
          <p14:tracePt t="88214" x="2413000" y="4159250"/>
          <p14:tracePt t="88223" x="2470150" y="4165600"/>
          <p14:tracePt t="88240" x="2641600" y="4184650"/>
          <p14:tracePt t="88256" x="2921000" y="4222750"/>
          <p14:tracePt t="88273" x="3149600" y="4222750"/>
          <p14:tracePt t="88290" x="3340100" y="4222750"/>
          <p14:tracePt t="88306" x="3536950" y="4222750"/>
          <p14:tracePt t="88323" x="3689350" y="4222750"/>
          <p14:tracePt t="88339" x="3860800" y="4235450"/>
          <p14:tracePt t="88356" x="4076700" y="4279900"/>
          <p14:tracePt t="88373" x="4305300" y="4305300"/>
          <p14:tracePt t="88389" x="4552950" y="4356100"/>
          <p14:tracePt t="88390" x="4660900" y="4362450"/>
          <p14:tracePt t="88406" x="4800600" y="4394200"/>
          <p14:tracePt t="88423" x="4819650" y="4400550"/>
          <p14:tracePt t="88440" x="4832350" y="4406900"/>
          <p14:tracePt t="88456" x="4832350" y="4413250"/>
          <p14:tracePt t="88473" x="4832350" y="4419600"/>
          <p14:tracePt t="88490" x="4826000" y="4425950"/>
          <p14:tracePt t="88506" x="4826000" y="4438650"/>
          <p14:tracePt t="88523" x="4826000" y="4464050"/>
          <p14:tracePt t="88540" x="4826000" y="4476750"/>
          <p14:tracePt t="88556" x="4826000" y="4495800"/>
          <p14:tracePt t="88573" x="4832350" y="4502150"/>
          <p14:tracePt t="88814" x="4813300" y="4489450"/>
          <p14:tracePt t="88823" x="4756150" y="4476750"/>
          <p14:tracePt t="88830" x="4718050" y="4457700"/>
          <p14:tracePt t="88840" x="4699000" y="4445000"/>
          <p14:tracePt t="88856" x="4648200" y="4425950"/>
          <p14:tracePt t="88873" x="4622800" y="4413250"/>
          <p14:tracePt t="88890" x="4572000" y="4381500"/>
          <p14:tracePt t="88906" x="4533900" y="4356100"/>
          <p14:tracePt t="88950" x="4527550" y="4349750"/>
          <p14:tracePt t="88974" x="4527550" y="4343400"/>
          <p14:tracePt t="88990" x="4527550" y="4337050"/>
          <p14:tracePt t="89014" x="4527550" y="4318000"/>
          <p14:tracePt t="89030" x="4527550" y="4311650"/>
          <p14:tracePt t="89038" x="4533900" y="4305300"/>
          <p14:tracePt t="89046" x="4533900" y="4298950"/>
          <p14:tracePt t="89056" x="4546600" y="4298950"/>
          <p14:tracePt t="89073" x="4552950" y="4292600"/>
          <p14:tracePt t="89278" x="4552950" y="4286250"/>
          <p14:tracePt t="89286" x="4546600" y="4279900"/>
          <p14:tracePt t="89294" x="4521200" y="4273550"/>
          <p14:tracePt t="89307" x="4495800" y="4254500"/>
          <p14:tracePt t="89323" x="4451350" y="4222750"/>
          <p14:tracePt t="89340" x="4368800" y="4159250"/>
          <p14:tracePt t="89357" x="4305300" y="4114800"/>
          <p14:tracePt t="89373" x="4260850" y="4089400"/>
          <p14:tracePt t="89374" x="4248150" y="4076700"/>
          <p14:tracePt t="89390" x="4216400" y="4057650"/>
          <p14:tracePt t="89407" x="4203700" y="4044950"/>
          <p14:tracePt t="89423" x="4171950" y="4025900"/>
          <p14:tracePt t="89440" x="4152900" y="4006850"/>
          <p14:tracePt t="89457" x="4121150" y="3994150"/>
          <p14:tracePt t="89473" x="4095750" y="3968750"/>
          <p14:tracePt t="89490" x="4064000" y="3956050"/>
          <p14:tracePt t="89507" x="4051300" y="3937000"/>
          <p14:tracePt t="89523" x="4038600" y="3930650"/>
          <p14:tracePt t="89540" x="4006850" y="3911600"/>
          <p14:tracePt t="89557" x="4000500" y="3905250"/>
          <p14:tracePt t="89573" x="3981450" y="3898900"/>
          <p14:tracePt t="89590" x="3962400" y="3886200"/>
          <p14:tracePt t="89607" x="3956050" y="3879850"/>
          <p14:tracePt t="89623" x="3943350" y="3873500"/>
          <p14:tracePt t="89640" x="3937000" y="3867150"/>
          <p14:tracePt t="89657" x="3930650" y="3860800"/>
          <p14:tracePt t="89673" x="3924300" y="3860800"/>
          <p14:tracePt t="89690" x="3917950" y="3854450"/>
          <p14:tracePt t="90463" x="3917950" y="3841750"/>
          <p14:tracePt t="90471" x="3924300" y="3835400"/>
          <p14:tracePt t="90479" x="3949700" y="3829050"/>
          <p14:tracePt t="90490" x="3975100" y="3829050"/>
          <p14:tracePt t="90507" x="4006850" y="3829050"/>
          <p14:tracePt t="90523" x="4038600" y="3822700"/>
          <p14:tracePt t="90540" x="4064000" y="3822700"/>
          <p14:tracePt t="90557" x="4070350" y="3822700"/>
          <p14:tracePt t="90654" x="4076700" y="3822700"/>
          <p14:tracePt t="90670" x="4089400" y="3822700"/>
          <p14:tracePt t="90678" x="4095750" y="3822700"/>
          <p14:tracePt t="90690" x="4108450" y="3822700"/>
          <p14:tracePt t="90707" x="4127500" y="3822700"/>
          <p14:tracePt t="90724" x="4159250" y="3822700"/>
          <p14:tracePt t="90740" x="4171950" y="3822700"/>
          <p14:tracePt t="90757" x="4191000" y="3822700"/>
          <p14:tracePt t="90774" x="4216400" y="3822700"/>
          <p14:tracePt t="90774" x="4241800" y="3822700"/>
          <p14:tracePt t="90790" x="4279900" y="3822700"/>
          <p14:tracePt t="90807" x="4305300" y="3822700"/>
          <p14:tracePt t="90824" x="4330700" y="3822700"/>
          <p14:tracePt t="91591" x="4337050" y="3835400"/>
          <p14:tracePt t="91599" x="4337050" y="3867150"/>
          <p14:tracePt t="91607" x="4337050" y="3937000"/>
          <p14:tracePt t="91623" x="4337050" y="4076700"/>
          <p14:tracePt t="91640" x="4337050" y="4279900"/>
          <p14:tracePt t="91657" x="4337050" y="4495800"/>
          <p14:tracePt t="91674" x="4337050" y="4730750"/>
          <p14:tracePt t="91690" x="4337050" y="4933950"/>
          <p14:tracePt t="91707" x="4337050" y="5111750"/>
          <p14:tracePt t="91724" x="4337050" y="5226050"/>
          <p14:tracePt t="91740" x="4337050" y="5289550"/>
          <p14:tracePt t="91757" x="4337050" y="5334000"/>
          <p14:tracePt t="91774" x="4337050" y="5372100"/>
          <p14:tracePt t="91791" x="4356100" y="5410200"/>
          <p14:tracePt t="91807" x="4356100" y="5435600"/>
          <p14:tracePt t="91824" x="4356100" y="5461000"/>
          <p14:tracePt t="91840" x="4349750" y="5467350"/>
          <p14:tracePt t="91857" x="4324350" y="5486400"/>
          <p14:tracePt t="91874" x="4311650" y="5486400"/>
          <p14:tracePt t="92127" x="4305300" y="5505450"/>
          <p14:tracePt t="92135" x="4292600" y="5511800"/>
          <p14:tracePt t="92143" x="4273550" y="5511800"/>
          <p14:tracePt t="92157" x="4273550" y="5505450"/>
          <p14:tracePt t="92174" x="4273550" y="5499100"/>
          <p14:tracePt t="92190" x="4273550" y="5492750"/>
          <p14:tracePt t="92207" x="4254500" y="5480050"/>
          <p14:tracePt t="92231" x="4254500" y="5473700"/>
          <p14:tracePt t="92240" x="4254500" y="5467350"/>
          <p14:tracePt t="92257" x="4248150" y="5461000"/>
          <p14:tracePt t="92279" x="4248150" y="5454650"/>
          <p14:tracePt t="92295" x="4248150" y="5441950"/>
          <p14:tracePt t="92311" x="4248150" y="5429250"/>
          <p14:tracePt t="92327" x="4248150" y="5403850"/>
          <p14:tracePt t="92340" x="4267200" y="5397500"/>
          <p14:tracePt t="92357" x="4311650" y="5378450"/>
          <p14:tracePt t="92374" x="4318000" y="5378450"/>
          <p14:tracePt t="94608" x="4273550" y="5378450"/>
          <p14:tracePt t="94615" x="4197350" y="5378450"/>
          <p14:tracePt t="94625" x="4089400" y="5365750"/>
          <p14:tracePt t="94641" x="3873500" y="5334000"/>
          <p14:tracePt t="94658" x="3619500" y="5321300"/>
          <p14:tracePt t="94674" x="3384550" y="5321300"/>
          <p14:tracePt t="94691" x="3200400" y="5321300"/>
          <p14:tracePt t="94708" x="3079750" y="5321300"/>
          <p14:tracePt t="94724" x="3016250" y="5321300"/>
          <p14:tracePt t="94741" x="2959100" y="5321300"/>
          <p14:tracePt t="94758" x="2901950" y="5321300"/>
          <p14:tracePt t="94774" x="2832100" y="5321300"/>
          <p14:tracePt t="94791" x="2736850" y="5321300"/>
          <p14:tracePt t="94791" x="2679700" y="5321300"/>
          <p14:tracePt t="94808" x="2603500" y="5314950"/>
          <p14:tracePt t="94824" x="2552700" y="5295900"/>
          <p14:tracePt t="94841" x="2514600" y="5283200"/>
          <p14:tracePt t="94858" x="2476500" y="5257800"/>
          <p14:tracePt t="94874" x="2381250" y="5213350"/>
          <p14:tracePt t="94891" x="2273300" y="5149850"/>
          <p14:tracePt t="94908" x="2184400" y="5086350"/>
          <p14:tracePt t="94924" x="2127250" y="5041900"/>
          <p14:tracePt t="94941" x="2082800" y="4984750"/>
          <p14:tracePt t="94958" x="2057400" y="4946650"/>
          <p14:tracePt t="94974" x="2032000" y="4908550"/>
          <p14:tracePt t="94991" x="2000250" y="4864100"/>
          <p14:tracePt t="95008" x="1981200" y="4832350"/>
          <p14:tracePt t="95025" x="1962150" y="4800600"/>
          <p14:tracePt t="95041" x="1949450" y="4756150"/>
          <p14:tracePt t="95058" x="1943100" y="4730750"/>
          <p14:tracePt t="95074" x="1936750" y="4718050"/>
          <p14:tracePt t="95091" x="1930400" y="4699000"/>
          <p14:tracePt t="95108" x="1930400" y="4686300"/>
          <p14:tracePt t="95124" x="1911350" y="4667250"/>
          <p14:tracePt t="95141" x="1905000" y="4648200"/>
          <p14:tracePt t="95158" x="1898650" y="4635500"/>
          <p14:tracePt t="95191" x="1898650" y="4622800"/>
          <p14:tracePt t="95208" x="1898650" y="4616450"/>
          <p14:tracePt t="95264" x="1898650" y="4610100"/>
          <p14:tracePt t="95288" x="1898650" y="4591050"/>
          <p14:tracePt t="95312" x="1905000" y="4591050"/>
          <p14:tracePt t="95336" x="1911350" y="4584700"/>
          <p14:tracePt t="96400" x="1924050" y="4584700"/>
          <p14:tracePt t="96416" x="1930400" y="4584700"/>
          <p14:tracePt t="96424" x="1936750" y="4584700"/>
          <p14:tracePt t="96432" x="1943100" y="4584700"/>
          <p14:tracePt t="96441" x="1949450" y="4584700"/>
          <p14:tracePt t="96458" x="1962150" y="4584700"/>
          <p14:tracePt t="96475" x="1981200" y="4584700"/>
          <p14:tracePt t="96492" x="2012950" y="4584700"/>
          <p14:tracePt t="96508" x="2032000" y="4584700"/>
          <p14:tracePt t="96525" x="2051050" y="4584700"/>
          <p14:tracePt t="96542" x="2063750" y="4584700"/>
          <p14:tracePt t="96560" x="2076450" y="4584700"/>
          <p14:tracePt t="96576" x="2082800" y="4584700"/>
          <p14:tracePt t="96600" x="2095500" y="4584700"/>
          <p14:tracePt t="96608" x="2108200" y="4584700"/>
          <p14:tracePt t="96625" x="2127250" y="4584700"/>
          <p14:tracePt t="96642" x="2152650" y="4584700"/>
          <p14:tracePt t="96658" x="2190750" y="4584700"/>
          <p14:tracePt t="96675" x="2228850" y="4584700"/>
          <p14:tracePt t="96691" x="2260600" y="4584700"/>
          <p14:tracePt t="96708" x="2286000" y="4584700"/>
          <p14:tracePt t="96725" x="2305050" y="4584700"/>
          <p14:tracePt t="96742" x="2336800" y="4584700"/>
          <p14:tracePt t="96758" x="2362200" y="4584700"/>
          <p14:tracePt t="96761" x="2381250" y="4584700"/>
          <p14:tracePt t="96775" x="2387600" y="4584700"/>
          <p14:tracePt t="96792" x="2419350" y="4584700"/>
          <p14:tracePt t="96808" x="2451100" y="4584700"/>
          <p14:tracePt t="96825" x="2489200" y="4584700"/>
          <p14:tracePt t="96842" x="2533650" y="4584700"/>
          <p14:tracePt t="96858" x="2565400" y="4584700"/>
          <p14:tracePt t="96875" x="2603500" y="4584700"/>
          <p14:tracePt t="96892" x="2622550" y="4584700"/>
          <p14:tracePt t="97296" x="2641600" y="4584700"/>
          <p14:tracePt t="97544" x="2654300" y="4584700"/>
          <p14:tracePt t="97552" x="2660650" y="4584700"/>
          <p14:tracePt t="97560" x="2673350" y="4584700"/>
          <p14:tracePt t="97575" x="2692400" y="4584700"/>
          <p14:tracePt t="97592" x="2705100" y="4584700"/>
          <p14:tracePt t="97592" x="2717800" y="4584700"/>
          <p14:tracePt t="97608" x="2749550" y="4584700"/>
          <p14:tracePt t="97625" x="2813050" y="4584700"/>
          <p14:tracePt t="97642" x="2870200" y="4584700"/>
          <p14:tracePt t="97658" x="2901950" y="4584700"/>
          <p14:tracePt t="97688" x="2908300" y="4584700"/>
          <p14:tracePt t="98272" x="2914650" y="4591050"/>
          <p14:tracePt t="98280" x="2914650" y="4610100"/>
          <p14:tracePt t="98292" x="2914650" y="4629150"/>
          <p14:tracePt t="98309" x="2940050" y="4705350"/>
          <p14:tracePt t="98325" x="2990850" y="4794250"/>
          <p14:tracePt t="98342" x="3073400" y="4895850"/>
          <p14:tracePt t="98358" x="3162300" y="4965700"/>
          <p14:tracePt t="98375" x="3251200" y="5022850"/>
          <p14:tracePt t="98392" x="3333750" y="5054600"/>
          <p14:tracePt t="98392" x="3359150" y="5067300"/>
          <p14:tracePt t="98408" x="3390900" y="5073650"/>
          <p14:tracePt t="98425" x="3397250" y="5080000"/>
          <p14:tracePt t="98512" x="3397250" y="5086350"/>
          <p14:tracePt t="98521" x="3397250" y="5099050"/>
          <p14:tracePt t="98528" x="3397250" y="5111750"/>
          <p14:tracePt t="98542" x="3397250" y="5130800"/>
          <p14:tracePt t="98559" x="3397250" y="5149850"/>
          <p14:tracePt t="98576" x="3403600" y="5168900"/>
          <p14:tracePt t="98576" x="3409950" y="5168900"/>
          <p14:tracePt t="98768" x="3409950" y="5187950"/>
          <p14:tracePt t="98777" x="3409950" y="5194300"/>
          <p14:tracePt t="98784" x="3390900" y="5213350"/>
          <p14:tracePt t="98800" x="3390900" y="5219700"/>
          <p14:tracePt t="98848" x="3384550" y="5226050"/>
          <p14:tracePt t="98857" x="3378200" y="5226050"/>
          <p14:tracePt t="98864" x="3371850" y="5226050"/>
          <p14:tracePt t="98875" x="3365500" y="5226050"/>
          <p14:tracePt t="98892" x="3346450" y="5226050"/>
          <p14:tracePt t="102129" x="3327400" y="5226050"/>
          <p14:tracePt t="102137" x="3302000" y="5226050"/>
          <p14:tracePt t="102145" x="3257550" y="5226050"/>
          <p14:tracePt t="102159" x="3238500" y="5226050"/>
          <p14:tracePt t="102176" x="3143250" y="5226050"/>
          <p14:tracePt t="102193" x="2978150" y="5226050"/>
          <p14:tracePt t="102210" x="2844800" y="5226050"/>
          <p14:tracePt t="102226" x="2736850" y="5226050"/>
          <p14:tracePt t="102243" x="2679700" y="5226050"/>
          <p14:tracePt t="102259" x="2660650" y="5226050"/>
          <p14:tracePt t="102276" x="2647950" y="5226050"/>
          <p14:tracePt t="102293" x="2641600" y="5226050"/>
          <p14:tracePt t="102313" x="2635250" y="5226050"/>
          <p14:tracePt t="102337" x="2628900" y="5226050"/>
          <p14:tracePt t="102345" x="2622550" y="5226050"/>
          <p14:tracePt t="102360" x="2609850" y="5226050"/>
          <p14:tracePt t="102376" x="2597150" y="5226050"/>
          <p14:tracePt t="102393" x="2578100" y="5226050"/>
          <p14:tracePt t="102409" x="2565400" y="5226050"/>
          <p14:tracePt t="102433" x="2559050" y="5226050"/>
          <p14:tracePt t="102443" x="2552700" y="5226050"/>
          <p14:tracePt t="102459" x="2540000" y="5226050"/>
          <p14:tracePt t="102476" x="2533650" y="5226050"/>
          <p14:tracePt t="102497" x="2527300" y="5226050"/>
          <p14:tracePt t="102513" x="2520950" y="5226050"/>
          <p14:tracePt t="102526" x="2514600" y="5226050"/>
          <p14:tracePt t="102543" x="2489200" y="5219700"/>
          <p14:tracePt t="102560" x="2438400" y="5200650"/>
          <p14:tracePt t="102576" x="2387600" y="5187950"/>
          <p14:tracePt t="102593" x="2355850" y="5175250"/>
          <p14:tracePt t="102610" x="2317750" y="5156200"/>
          <p14:tracePt t="102626" x="2292350" y="5149850"/>
          <p14:tracePt t="102643" x="2273300" y="5137150"/>
          <p14:tracePt t="102660" x="2254250" y="5130800"/>
          <p14:tracePt t="102676" x="2247900" y="5124450"/>
          <p14:tracePt t="102693" x="2235200" y="5124450"/>
          <p14:tracePt t="102929" x="2222500" y="5118100"/>
          <p14:tracePt t="102937" x="2197100" y="5111750"/>
          <p14:tracePt t="102945" x="2159000" y="5099050"/>
          <p14:tracePt t="102960" x="2114550" y="5080000"/>
          <p14:tracePt t="102976" x="2038350" y="5054600"/>
          <p14:tracePt t="102977" x="2019300" y="5048250"/>
          <p14:tracePt t="102993" x="1987550" y="5029200"/>
          <p14:tracePt t="103010" x="1962150" y="5016500"/>
          <p14:tracePt t="103026" x="1930400" y="4997450"/>
          <p14:tracePt t="103043" x="1917700" y="4984750"/>
          <p14:tracePt t="103060" x="1905000" y="4972050"/>
          <p14:tracePt t="103076" x="1892300" y="4953000"/>
          <p14:tracePt t="103093" x="1879600" y="4927600"/>
          <p14:tracePt t="103110" x="1866900" y="4895850"/>
          <p14:tracePt t="103126" x="1860550" y="4870450"/>
          <p14:tracePt t="103143" x="1860550" y="4851400"/>
          <p14:tracePt t="103160" x="1854200" y="4826000"/>
          <p14:tracePt t="103176" x="1847850" y="4806950"/>
          <p14:tracePt t="103193" x="1847850" y="4787900"/>
          <p14:tracePt t="103210" x="1841500" y="4775200"/>
          <p14:tracePt t="103226" x="1841500" y="4762500"/>
          <p14:tracePt t="103243" x="1835150" y="4730750"/>
          <p14:tracePt t="103260" x="1835150" y="4699000"/>
          <p14:tracePt t="103276" x="1835150" y="4679950"/>
          <p14:tracePt t="103293" x="1835150" y="4654550"/>
          <p14:tracePt t="103310" x="1822450" y="4629150"/>
          <p14:tracePt t="103327" x="1822450" y="4616450"/>
          <p14:tracePt t="103343" x="1822450" y="4603750"/>
          <p14:tracePt t="103360" x="1822450" y="4597400"/>
          <p14:tracePt t="103376" x="1822450" y="4591050"/>
          <p14:tracePt t="103393" x="1816100" y="4584700"/>
          <p14:tracePt t="103410" x="1816100" y="4572000"/>
          <p14:tracePt t="103434" x="1816100" y="4565650"/>
          <p14:tracePt t="103618" x="1816100" y="4559300"/>
          <p14:tracePt t="103642" x="1816100" y="4552950"/>
          <p14:tracePt t="103658" x="1816100" y="4546600"/>
          <p14:tracePt t="103698" x="1822450" y="4546600"/>
          <p14:tracePt t="103706" x="1835150" y="4546600"/>
          <p14:tracePt t="103714" x="1841500" y="4546600"/>
          <p14:tracePt t="103727" x="1847850" y="4546600"/>
          <p14:tracePt t="103743" x="1860550" y="4546600"/>
          <p14:tracePt t="103760" x="1885950" y="4546600"/>
          <p14:tracePt t="103777" x="1892300" y="4546600"/>
          <p14:tracePt t="103794" x="1917700" y="4546600"/>
          <p14:tracePt t="103818" x="1924050" y="4546600"/>
          <p14:tracePt t="103914" x="1930400" y="4552950"/>
          <p14:tracePt t="103938" x="1936750" y="4559300"/>
          <p14:tracePt t="103954" x="1943100" y="4559300"/>
          <p14:tracePt t="103978" x="1943100" y="4565650"/>
          <p14:tracePt t="103986" x="1949450" y="4578350"/>
          <p14:tracePt t="103994" x="1955800" y="4584700"/>
          <p14:tracePt t="104010" x="1981200" y="4603750"/>
          <p14:tracePt t="104027" x="2032000" y="4622800"/>
          <p14:tracePt t="104044" x="2095500" y="4648200"/>
          <p14:tracePt t="104060" x="2152650" y="4673600"/>
          <p14:tracePt t="104077" x="2184400" y="4679950"/>
          <p14:tracePt t="104093" x="2216150" y="4679950"/>
          <p14:tracePt t="104110" x="2241550" y="4679950"/>
          <p14:tracePt t="104127" x="2273300" y="4679950"/>
          <p14:tracePt t="104143" x="2279650" y="4679950"/>
          <p14:tracePt t="104160" x="2324100" y="4679950"/>
          <p14:tracePt t="104177" x="2444750" y="4711700"/>
          <p14:tracePt t="104193" x="2540000" y="4718050"/>
          <p14:tracePt t="104402" x="2540000" y="4724400"/>
          <p14:tracePt t="104410" x="2559050" y="4730750"/>
          <p14:tracePt t="104418" x="2584450" y="4737100"/>
          <p14:tracePt t="104427" x="2603500" y="4743450"/>
          <p14:tracePt t="104443" x="2673350" y="4768850"/>
          <p14:tracePt t="104460" x="2736850" y="4787900"/>
          <p14:tracePt t="104477" x="2787650" y="4819650"/>
          <p14:tracePt t="104493" x="2806700" y="4838700"/>
          <p14:tracePt t="104510" x="2819400" y="4851400"/>
          <p14:tracePt t="104527" x="2819400" y="4883150"/>
          <p14:tracePt t="104543" x="2819400" y="4889500"/>
          <p14:tracePt t="104560" x="2819400" y="4908550"/>
          <p14:tracePt t="104577" x="2825750" y="4921250"/>
          <p14:tracePt t="104593" x="2832100" y="4927600"/>
          <p14:tracePt t="104714" x="2832100" y="4933950"/>
          <p14:tracePt t="121790" x="2825750" y="4933950"/>
          <p14:tracePt t="121798" x="2800350" y="4933950"/>
          <p14:tracePt t="121806" x="2755900" y="4940300"/>
          <p14:tracePt t="121814" x="2724150" y="4940300"/>
          <p14:tracePt t="121831" x="2711450" y="4940300"/>
          <p14:tracePt t="121847" x="2705100" y="4940300"/>
          <p14:tracePt t="121864" x="2692400" y="4940300"/>
          <p14:tracePt t="121881" x="2647950" y="4940300"/>
          <p14:tracePt t="121897" x="2597150" y="4940300"/>
          <p14:tracePt t="121914" x="2540000" y="4927600"/>
          <p14:tracePt t="121931" x="2451100" y="4895850"/>
          <p14:tracePt t="121947" x="2381250" y="4883150"/>
          <p14:tracePt t="121964" x="2330450" y="4864100"/>
          <p14:tracePt t="121981" x="2286000" y="4851400"/>
          <p14:tracePt t="121997" x="2241550" y="4826000"/>
          <p14:tracePt t="121998" x="2235200" y="4819650"/>
          <p14:tracePt t="122014" x="2203450" y="4806950"/>
          <p14:tracePt t="122038" x="2184400" y="4800600"/>
          <p14:tracePt t="122047" x="2165350" y="4794250"/>
          <p14:tracePt t="122064" x="2120900" y="4775200"/>
          <p14:tracePt t="122081" x="2057400" y="4749800"/>
          <p14:tracePt t="122097" x="2012950" y="4724400"/>
          <p14:tracePt t="122114" x="1987550" y="4711700"/>
          <p14:tracePt t="122131" x="1962150" y="4679950"/>
          <p14:tracePt t="122147" x="1955800" y="4673600"/>
          <p14:tracePt t="122164" x="1924050" y="4648200"/>
          <p14:tracePt t="122181" x="1917700" y="4635500"/>
          <p14:tracePt t="122198" x="1905000" y="4622800"/>
          <p14:tracePt t="122198" x="1898650" y="4616450"/>
          <p14:tracePt t="122214" x="1885950" y="4603750"/>
          <p14:tracePt t="122238" x="1879600" y="4591050"/>
          <p14:tracePt t="122254" x="1873250" y="4591050"/>
          <p14:tracePt t="122270" x="1866900" y="4584700"/>
          <p14:tracePt t="122710" x="1879600" y="4584700"/>
          <p14:tracePt t="122718" x="1885950" y="4584700"/>
          <p14:tracePt t="122731" x="1892300" y="4584700"/>
          <p14:tracePt t="122748" x="1898650" y="4584700"/>
          <p14:tracePt t="122764" x="1905000" y="4584700"/>
          <p14:tracePt t="122781" x="1905000" y="4591050"/>
          <p14:tracePt t="122806" x="1911350" y="4591050"/>
          <p14:tracePt t="123158" x="1930400" y="4603750"/>
          <p14:tracePt t="123174" x="1936750" y="4603750"/>
          <p14:tracePt t="123182" x="1943100" y="4610100"/>
          <p14:tracePt t="123190" x="1949450" y="4610100"/>
          <p14:tracePt t="123198" x="1949450" y="4616450"/>
          <p14:tracePt t="123238" x="1955800" y="4622800"/>
          <p14:tracePt t="123262" x="1962150" y="4622800"/>
          <p14:tracePt t="123278" x="1962150" y="4629150"/>
          <p14:tracePt t="123294" x="1981200" y="4641850"/>
          <p14:tracePt t="123302" x="1993900" y="4654550"/>
          <p14:tracePt t="123314" x="2006600" y="4660900"/>
          <p14:tracePt t="123331" x="2038350" y="4679950"/>
          <p14:tracePt t="123348" x="2070100" y="4711700"/>
          <p14:tracePt t="123364" x="2127250" y="4749800"/>
          <p14:tracePt t="123381" x="2178050" y="4768850"/>
          <p14:tracePt t="123398" x="2266950" y="4794250"/>
          <p14:tracePt t="123414" x="2336800" y="4794250"/>
          <p14:tracePt t="123431" x="2451100" y="4800600"/>
          <p14:tracePt t="123448" x="2679700" y="4800600"/>
          <p14:tracePt t="123464" x="2819400" y="4800600"/>
          <p14:tracePt t="123686" x="2857500" y="4832350"/>
          <p14:tracePt t="123694" x="2895600" y="4838700"/>
          <p14:tracePt t="123702" x="2908300" y="4851400"/>
          <p14:tracePt t="123714" x="2952750" y="4864100"/>
          <p14:tracePt t="123731" x="3060700" y="4908550"/>
          <p14:tracePt t="123748" x="3181350" y="4946650"/>
          <p14:tracePt t="123764" x="3321050" y="4991100"/>
          <p14:tracePt t="123781" x="3454400" y="5022850"/>
          <p14:tracePt t="123798" x="3613150" y="5073650"/>
          <p14:tracePt t="123815" x="3708400" y="5099050"/>
          <p14:tracePt t="123831" x="3797300" y="5105400"/>
          <p14:tracePt t="123848" x="3867150" y="5105400"/>
          <p14:tracePt t="123864" x="3943350" y="5111750"/>
          <p14:tracePt t="123881" x="4064000" y="5118100"/>
          <p14:tracePt t="123898" x="4191000" y="5143500"/>
          <p14:tracePt t="123915" x="4292600" y="5175250"/>
          <p14:tracePt t="123931" x="4375150" y="5200650"/>
          <p14:tracePt t="123948" x="4438650" y="5219700"/>
          <p14:tracePt t="123965" x="4489450" y="5245100"/>
          <p14:tracePt t="123981" x="4552950" y="5264150"/>
          <p14:tracePt t="123998" x="4673600" y="5327650"/>
          <p14:tracePt t="124015" x="4768850" y="5340350"/>
          <p14:tracePt t="124031" x="4851400" y="5365750"/>
          <p14:tracePt t="124048" x="4927600" y="5372100"/>
          <p14:tracePt t="124068" x="5048250" y="5397500"/>
          <p14:tracePt t="124081" x="5194300" y="5416550"/>
          <p14:tracePt t="124098" x="5346700" y="5448300"/>
          <p14:tracePt t="124115" x="5461000" y="5467350"/>
          <p14:tracePt t="124131" x="5524500" y="5486400"/>
          <p14:tracePt t="124148" x="5562600" y="5492750"/>
          <p14:tracePt t="124165" x="5588000" y="5499100"/>
          <p14:tracePt t="124181" x="5619750" y="5499100"/>
          <p14:tracePt t="124198" x="5651500" y="5505450"/>
          <p14:tracePt t="124215" x="5651500" y="5511800"/>
          <p14:tracePt t="124231" x="5657850" y="5511800"/>
          <p14:tracePt t="124248" x="5664200" y="5518150"/>
          <p14:tracePt t="124265" x="5689600" y="5537200"/>
          <p14:tracePt t="124281" x="5740400" y="5549900"/>
          <p14:tracePt t="124298" x="5835650" y="5568950"/>
          <p14:tracePt t="124315" x="5911850" y="5575300"/>
          <p14:tracePt t="124331" x="5949950" y="5581650"/>
          <p14:tracePt t="124348" x="5969000" y="5588000"/>
          <p14:tracePt t="124365" x="5988050" y="5588000"/>
          <p14:tracePt t="124381" x="6019800" y="5600700"/>
          <p14:tracePt t="124398" x="6096000" y="5607050"/>
          <p14:tracePt t="124415" x="6210300" y="5638800"/>
          <p14:tracePt t="124431" x="6318250" y="5657850"/>
          <p14:tracePt t="124448" x="6426200" y="5683250"/>
          <p14:tracePt t="124465" x="6489700" y="5689600"/>
          <p14:tracePt t="124482" x="6534150" y="5689600"/>
          <p14:tracePt t="124498" x="6572250" y="5695950"/>
          <p14:tracePt t="124515" x="6635750" y="5702300"/>
          <p14:tracePt t="124531" x="6750050" y="5715000"/>
          <p14:tracePt t="124548" x="6870700" y="5734050"/>
          <p14:tracePt t="124565" x="7029450" y="5759450"/>
          <p14:tracePt t="124581" x="7169150" y="5778500"/>
          <p14:tracePt t="124598" x="7346950" y="5778500"/>
          <p14:tracePt t="124615" x="7423150" y="5778500"/>
          <p14:tracePt t="124631" x="7480300" y="5778500"/>
          <p14:tracePt t="124648" x="7512050" y="5778500"/>
          <p14:tracePt t="124665" x="7569200" y="5759450"/>
          <p14:tracePt t="124681" x="7645400" y="5746750"/>
          <p14:tracePt t="124698" x="7727950" y="5715000"/>
          <p14:tracePt t="124715" x="7804150" y="5695950"/>
          <p14:tracePt t="124731" x="7874000" y="5657850"/>
          <p14:tracePt t="124748" x="7937500" y="5638800"/>
          <p14:tracePt t="124765" x="8026400" y="5581650"/>
          <p14:tracePt t="124781" x="8064500" y="5549900"/>
          <p14:tracePt t="124798" x="8089900" y="5518150"/>
          <p14:tracePt t="124815" x="8089900" y="5486400"/>
          <p14:tracePt t="124832" x="8089900" y="5461000"/>
          <p14:tracePt t="124848" x="8089900" y="5448300"/>
          <p14:tracePt t="124865" x="8089900" y="5435600"/>
          <p14:tracePt t="124882" x="8083550" y="5429250"/>
          <p14:tracePt t="124983" x="8077200" y="5429250"/>
          <p14:tracePt t="124991" x="8064500" y="5441950"/>
          <p14:tracePt t="124998" x="8058150" y="5461000"/>
          <p14:tracePt t="125015" x="8045450" y="5518150"/>
          <p14:tracePt t="125032" x="8020050" y="5600700"/>
          <p14:tracePt t="125048" x="8007350" y="5651500"/>
          <p14:tracePt t="125065" x="8001000" y="5683250"/>
          <p14:tracePt t="125081" x="7981950" y="5734050"/>
          <p14:tracePt t="125098" x="7969250" y="5740400"/>
          <p14:tracePt t="125115" x="7962900" y="5746750"/>
          <p14:tracePt t="125131" x="7931150" y="5746750"/>
          <p14:tracePt t="125148" x="7893050" y="5746750"/>
          <p14:tracePt t="125165" x="7778750" y="5746750"/>
          <p14:tracePt t="125181" x="7607300" y="5746750"/>
          <p14:tracePt t="125198" x="7518400" y="5727700"/>
          <p14:tracePt t="125447" x="7512050" y="5727700"/>
          <p14:tracePt t="125455" x="7493000" y="5727700"/>
          <p14:tracePt t="125465" x="7473950" y="5727700"/>
          <p14:tracePt t="125482" x="7404100" y="5721350"/>
          <p14:tracePt t="125498" x="7334250" y="5715000"/>
          <p14:tracePt t="125515" x="7258050" y="5702300"/>
          <p14:tracePt t="125531" x="7207250" y="5689600"/>
          <p14:tracePt t="125548" x="7156450" y="5689600"/>
          <p14:tracePt t="125565" x="7099300" y="5689600"/>
          <p14:tracePt t="125582" x="7067550" y="5689600"/>
          <p14:tracePt t="125598" x="7054850" y="5689600"/>
          <p14:tracePt t="125687" x="7048500" y="5689600"/>
          <p14:tracePt t="125703" x="7042150" y="5689600"/>
          <p14:tracePt t="125719" x="7035800" y="5689600"/>
          <p14:tracePt t="125791" x="7029450" y="5689600"/>
          <p14:tracePt t="125799" x="7023100" y="5689600"/>
          <p14:tracePt t="125823" x="7016750" y="5689600"/>
          <p14:tracePt t="128423" x="6997700" y="5689600"/>
          <p14:tracePt t="128463" x="6997700" y="5683250"/>
          <p14:tracePt t="128471" x="6997700" y="5670550"/>
          <p14:tracePt t="128482" x="6997700" y="5657850"/>
          <p14:tracePt t="128499" x="6997700" y="5645150"/>
          <p14:tracePt t="128516" x="7004050" y="5626100"/>
          <p14:tracePt t="128532" x="7010400" y="5626100"/>
          <p14:tracePt t="128551" x="7010400" y="5619750"/>
          <p14:tracePt t="128566" x="7010400" y="5613400"/>
          <p14:tracePt t="128582" x="7010400" y="5607050"/>
          <p14:tracePt t="128776" x="7029450" y="5575300"/>
          <p14:tracePt t="128783" x="7073900" y="5486400"/>
          <p14:tracePt t="128791" x="7118350" y="5372100"/>
          <p14:tracePt t="128799" x="7188200" y="5207000"/>
          <p14:tracePt t="128816" x="7385050" y="4806950"/>
          <p14:tracePt t="128832" x="7531100" y="4457700"/>
          <p14:tracePt t="128849" x="7670800" y="4127500"/>
          <p14:tracePt t="128866" x="7810500" y="3822700"/>
          <p14:tracePt t="128883" x="7912100" y="3606800"/>
          <p14:tracePt t="128899" x="7981950" y="3492500"/>
          <p14:tracePt t="128916" x="8026400" y="3403600"/>
          <p14:tracePt t="128932" x="8064500" y="3308350"/>
          <p14:tracePt t="128949" x="8096250" y="3219450"/>
          <p14:tracePt t="128966" x="8121650" y="3143250"/>
          <p14:tracePt t="128982" x="8121650" y="3067050"/>
          <p14:tracePt t="128999" x="8121650" y="3009900"/>
          <p14:tracePt t="128999" x="8115300" y="2984500"/>
          <p14:tracePt t="129016" x="8083550" y="2933700"/>
          <p14:tracePt t="129032" x="8051800" y="2882900"/>
          <p14:tracePt t="129049" x="8045450" y="2870200"/>
          <p14:tracePt t="129065" x="8032750" y="2857500"/>
          <p14:tracePt t="129168" x="8032750" y="2851150"/>
          <p14:tracePt t="129280" x="8032750" y="2844800"/>
          <p14:tracePt t="129288" x="8032750" y="2838450"/>
          <p14:tracePt t="129299" x="8026400" y="2838450"/>
          <p14:tracePt t="129316" x="8020050" y="2825750"/>
          <p14:tracePt t="129332" x="8007350" y="2819400"/>
          <p14:tracePt t="129349" x="7994650" y="2813050"/>
          <p14:tracePt t="129366" x="7969250" y="2813050"/>
          <p14:tracePt t="129382" x="7950200" y="2800350"/>
          <p14:tracePt t="129399" x="7924800" y="2787650"/>
          <p14:tracePt t="129416" x="7918450" y="2787650"/>
          <p14:tracePt t="129432" x="7899400" y="2781300"/>
          <p14:tracePt t="129449" x="7899400" y="2774950"/>
          <p14:tracePt t="129466" x="7893050" y="2768600"/>
          <p14:tracePt t="129482" x="7880350" y="2768600"/>
          <p14:tracePt t="129499" x="7861300" y="2768600"/>
          <p14:tracePt t="129516" x="7854950" y="2768600"/>
          <p14:tracePt t="129532" x="7842250" y="2755900"/>
          <p14:tracePt t="129549" x="7835900" y="2755900"/>
          <p14:tracePt t="129566" x="7823200" y="2749550"/>
          <p14:tracePt t="129582" x="7810500" y="2736850"/>
          <p14:tracePt t="129599" x="7772400" y="2717800"/>
          <p14:tracePt t="129616" x="7753350" y="2711450"/>
          <p14:tracePt t="129633" x="7740650" y="2692400"/>
          <p14:tracePt t="129649" x="7734300" y="2692400"/>
          <p14:tracePt t="129666" x="7727950" y="2692400"/>
          <p14:tracePt t="129746" x="7721600" y="2686050"/>
          <p14:tracePt t="129776" x="7721600" y="2679700"/>
          <p14:tracePt t="129800" x="7721600" y="2673350"/>
          <p14:tracePt t="129816" x="7721600" y="2667000"/>
          <p14:tracePt t="129872" x="7702550" y="2660650"/>
          <p14:tracePt t="129880" x="7683500" y="2660650"/>
          <p14:tracePt t="129888" x="7670800" y="2660650"/>
          <p14:tracePt t="129899" x="7651750" y="2647950"/>
          <p14:tracePt t="129916" x="7613650" y="2647950"/>
          <p14:tracePt t="129933" x="7607300" y="2647950"/>
          <p14:tracePt t="129949" x="7575550" y="2647950"/>
          <p14:tracePt t="129966" x="7524750" y="2647950"/>
          <p14:tracePt t="129983" x="7448550" y="2647950"/>
          <p14:tracePt t="129999" x="7321550" y="2647950"/>
          <p14:tracePt t="130016" x="7289800" y="2647950"/>
          <p14:tracePt t="130033" x="7283450" y="2647950"/>
          <p14:tracePt t="130049" x="7258050" y="2641600"/>
          <p14:tracePt t="130066" x="7239000" y="2641600"/>
          <p14:tracePt t="130083" x="7200900" y="2635250"/>
          <p14:tracePt t="130099" x="7169150" y="2628900"/>
          <p14:tracePt t="130116" x="7143750" y="2628900"/>
          <p14:tracePt t="130133" x="7118350" y="2616200"/>
          <p14:tracePt t="130149" x="7099300" y="2616200"/>
          <p14:tracePt t="130166" x="7067550" y="2616200"/>
          <p14:tracePt t="130183" x="7042150" y="2616200"/>
          <p14:tracePt t="130199" x="7004050" y="2609850"/>
          <p14:tracePt t="130216" x="6985000" y="2603500"/>
          <p14:tracePt t="130233" x="6972300" y="2597150"/>
          <p14:tracePt t="130249" x="6965950" y="2584450"/>
          <p14:tracePt t="130266" x="6953250" y="2578100"/>
          <p14:tracePt t="130283" x="6934200" y="2559050"/>
          <p14:tracePt t="130299" x="6927850" y="2552700"/>
          <p14:tracePt t="130316" x="6915150" y="2533650"/>
          <p14:tracePt t="130332" x="6908800" y="2527300"/>
          <p14:tracePt t="130349" x="6896100" y="2514600"/>
          <p14:tracePt t="130376" x="6889750" y="2508250"/>
          <p14:tracePt t="130392" x="6883400" y="2501900"/>
          <p14:tracePt t="130408" x="6883400" y="2495550"/>
          <p14:tracePt t="130416" x="6877050" y="2495550"/>
          <p14:tracePt t="130512" x="6877050" y="2489200"/>
          <p14:tracePt t="130528" x="6870700" y="2489200"/>
          <p14:tracePt t="130536" x="6864350" y="2489200"/>
          <p14:tracePt t="130549" x="6858000" y="2489200"/>
          <p14:tracePt t="130600" x="6851650" y="2489200"/>
          <p14:tracePt t="130608" x="6845300" y="2489200"/>
          <p14:tracePt t="130648" x="6838950" y="2489200"/>
          <p14:tracePt t="130664" x="6832600" y="2495550"/>
          <p14:tracePt t="130672" x="6826250" y="2501900"/>
          <p14:tracePt t="130683" x="6826250" y="2508250"/>
          <p14:tracePt t="130699" x="6819900" y="2514600"/>
          <p14:tracePt t="130720" x="6813550" y="2520950"/>
          <p14:tracePt t="130736" x="6807200" y="2527300"/>
          <p14:tracePt t="130752" x="6794500" y="2527300"/>
          <p14:tracePt t="130766" x="6788150" y="2533650"/>
          <p14:tracePt t="130783" x="6781800" y="2546350"/>
          <p14:tracePt t="130784" x="6775450" y="2546350"/>
          <p14:tracePt t="130799" x="6762750" y="2559050"/>
          <p14:tracePt t="130800" x="6762750" y="2565400"/>
          <p14:tracePt t="130816" x="6756400" y="2571750"/>
          <p14:tracePt t="130833" x="6731000" y="2597150"/>
          <p14:tracePt t="130849" x="6718300" y="2609850"/>
          <p14:tracePt t="130866" x="6699250" y="2628900"/>
          <p14:tracePt t="130883" x="6680200" y="2647950"/>
          <p14:tracePt t="130899" x="6661150" y="2673350"/>
          <p14:tracePt t="130916" x="6648450" y="2686050"/>
          <p14:tracePt t="130933" x="6629400" y="2698750"/>
          <p14:tracePt t="130949" x="6629400" y="2711450"/>
          <p14:tracePt t="130966" x="6610350" y="2724150"/>
          <p14:tracePt t="130983" x="6597650" y="2755900"/>
          <p14:tracePt t="131000" x="6572250" y="2806700"/>
          <p14:tracePt t="131016" x="6565900" y="2838450"/>
          <p14:tracePt t="131033" x="6546850" y="2882900"/>
          <p14:tracePt t="131049" x="6534150" y="2908300"/>
          <p14:tracePt t="131066" x="6515100" y="2940050"/>
          <p14:tracePt t="131083" x="6502400" y="2978150"/>
          <p14:tracePt t="131099" x="6483350" y="3016250"/>
          <p14:tracePt t="131116" x="6477000" y="3054350"/>
          <p14:tracePt t="131133" x="6445250" y="3136900"/>
          <p14:tracePt t="131150" x="6426200" y="3213100"/>
          <p14:tracePt t="131166" x="6413500" y="3282950"/>
          <p14:tracePt t="131183" x="6400800" y="3333750"/>
          <p14:tracePt t="131199" x="6388100" y="3371850"/>
          <p14:tracePt t="131200" x="6375400" y="3403600"/>
          <p14:tracePt t="131216" x="6350000" y="3448050"/>
          <p14:tracePt t="131233" x="6324600" y="3492500"/>
          <p14:tracePt t="131249" x="6305550" y="3536950"/>
          <p14:tracePt t="131266" x="6286500" y="3619500"/>
          <p14:tracePt t="131283" x="6267450" y="3670300"/>
          <p14:tracePt t="131300" x="6248400" y="3721100"/>
          <p14:tracePt t="131316" x="6248400" y="3759200"/>
          <p14:tracePt t="131333" x="6229350" y="3816350"/>
          <p14:tracePt t="131349" x="6223000" y="3841750"/>
          <p14:tracePt t="131366" x="6216650" y="3873500"/>
          <p14:tracePt t="131383" x="6216650" y="3905250"/>
          <p14:tracePt t="131400" x="6216650" y="3949700"/>
          <p14:tracePt t="131416" x="6210300" y="3962400"/>
          <p14:tracePt t="131433" x="6197600" y="3987800"/>
          <p14:tracePt t="131450" x="6191250" y="4000500"/>
          <p14:tracePt t="131466" x="6172200" y="4006850"/>
          <p14:tracePt t="131483" x="6146800" y="4019550"/>
          <p14:tracePt t="131584" x="6140450" y="4013200"/>
          <p14:tracePt t="131592" x="6140450" y="3994150"/>
          <p14:tracePt t="131601" x="6146800" y="3987800"/>
          <p14:tracePt t="131616" x="6165850" y="3962400"/>
          <p14:tracePt t="131634" x="6191250" y="3924300"/>
          <p14:tracePt t="131650" x="6242050" y="3860800"/>
          <p14:tracePt t="131666" x="6299200" y="3771900"/>
          <p14:tracePt t="131683" x="6343650" y="3676650"/>
          <p14:tracePt t="131700" x="6388100" y="3562350"/>
          <p14:tracePt t="131716" x="6438900" y="3460750"/>
          <p14:tracePt t="131733" x="6457950" y="3371850"/>
          <p14:tracePt t="131750" x="6464300" y="3295650"/>
          <p14:tracePt t="131766" x="6477000" y="3213100"/>
          <p14:tracePt t="131783" x="6489700" y="3143250"/>
          <p14:tracePt t="131800" x="6527800" y="3003550"/>
          <p14:tracePt t="131816" x="6540500" y="2933700"/>
          <p14:tracePt t="131833" x="6565900" y="2863850"/>
          <p14:tracePt t="131850" x="6591300" y="2787650"/>
          <p14:tracePt t="131866" x="6616700" y="2705100"/>
          <p14:tracePt t="131883" x="6648450" y="2635250"/>
          <p14:tracePt t="131900" x="6667500" y="2597150"/>
          <p14:tracePt t="131916" x="6692900" y="2552700"/>
          <p14:tracePt t="131933" x="6711950" y="2508250"/>
          <p14:tracePt t="131950" x="6737350" y="2444750"/>
          <p14:tracePt t="131966" x="6743700" y="2406650"/>
          <p14:tracePt t="131983" x="6762750" y="2355850"/>
          <p14:tracePt t="132000" x="6775450" y="2311400"/>
          <p14:tracePt t="132016" x="6781800" y="2286000"/>
          <p14:tracePt t="132033" x="6788150" y="2266950"/>
          <p14:tracePt t="132050" x="6794500" y="2266950"/>
          <p14:tracePt t="132066" x="6794500" y="2260600"/>
          <p14:tracePt t="132083" x="6794500" y="2254250"/>
          <p14:tracePt t="132120" x="6813550" y="2254250"/>
          <p14:tracePt t="132128" x="6819900" y="2254250"/>
          <p14:tracePt t="132136" x="6845300" y="2254250"/>
          <p14:tracePt t="132150" x="6877050" y="2286000"/>
          <p14:tracePt t="132166" x="6902450" y="2311400"/>
          <p14:tracePt t="132183" x="6921500" y="2336800"/>
          <p14:tracePt t="132200" x="6953250" y="2381250"/>
          <p14:tracePt t="132216" x="6959600" y="2419350"/>
          <p14:tracePt t="132233" x="6972300" y="2451100"/>
          <p14:tracePt t="132250" x="6985000" y="2495550"/>
          <p14:tracePt t="132266" x="6997700" y="2527300"/>
          <p14:tracePt t="132283" x="6997700" y="2533650"/>
          <p14:tracePt t="132300" x="7004050" y="2559050"/>
          <p14:tracePt t="132317" x="7010400" y="2571750"/>
          <p14:tracePt t="132333" x="7023100" y="2597150"/>
          <p14:tracePt t="132350" x="7029450" y="2622550"/>
          <p14:tracePt t="132367" x="7029450" y="2654300"/>
          <p14:tracePt t="132383" x="7035800" y="2692400"/>
          <p14:tracePt t="132400" x="7042150" y="2762250"/>
          <p14:tracePt t="132416" x="7061200" y="2806700"/>
          <p14:tracePt t="132433" x="7067550" y="2857500"/>
          <p14:tracePt t="132450" x="7092950" y="2901950"/>
          <p14:tracePt t="132466" x="7105650" y="2959100"/>
          <p14:tracePt t="132483" x="7131050" y="3022600"/>
          <p14:tracePt t="132500" x="7162800" y="3098800"/>
          <p14:tracePt t="132516" x="7200900" y="3168650"/>
          <p14:tracePt t="132533" x="7239000" y="3257550"/>
          <p14:tracePt t="132550" x="7277100" y="3340100"/>
          <p14:tracePt t="132566" x="7321550" y="3448050"/>
          <p14:tracePt t="132583" x="7346950" y="3517900"/>
          <p14:tracePt t="132600" x="7391400" y="3619500"/>
          <p14:tracePt t="132617" x="7429500" y="3695700"/>
          <p14:tracePt t="132633" x="7454900" y="3759200"/>
          <p14:tracePt t="132650" x="7480300" y="3816350"/>
          <p14:tracePt t="132666" x="7499350" y="3892550"/>
          <p14:tracePt t="132683" x="7537450" y="3962400"/>
          <p14:tracePt t="132700" x="7575550" y="4057650"/>
          <p14:tracePt t="132716" x="7626350" y="4159250"/>
          <p14:tracePt t="132733" x="7696200" y="4292600"/>
          <p14:tracePt t="132750" x="7753350" y="4400550"/>
          <p14:tracePt t="132767" x="7829550" y="4508500"/>
          <p14:tracePt t="132783" x="7893050" y="4616450"/>
          <p14:tracePt t="132800" x="7988300" y="4724400"/>
          <p14:tracePt t="132817" x="8039100" y="4794250"/>
          <p14:tracePt t="132833" x="8089900" y="4851400"/>
          <p14:tracePt t="132850" x="8102600" y="4870450"/>
          <p14:tracePt t="132866" x="8115300" y="4889500"/>
          <p14:tracePt t="132883" x="8128000" y="4902200"/>
          <p14:tracePt t="132900" x="8140700" y="4921250"/>
          <p14:tracePt t="132917" x="8166100" y="4946650"/>
          <p14:tracePt t="132933" x="8216900" y="4978400"/>
          <p14:tracePt t="132950" x="8280400" y="5022850"/>
          <p14:tracePt t="132967" x="8331200" y="5060950"/>
          <p14:tracePt t="132983" x="8350250" y="5067300"/>
          <p14:tracePt t="133072" x="8350250" y="5060950"/>
          <p14:tracePt t="133088" x="8343900" y="5054600"/>
          <p14:tracePt t="133096" x="8337550" y="5048250"/>
          <p14:tracePt t="133104" x="8337550" y="5035550"/>
          <p14:tracePt t="133117" x="8324850" y="5022850"/>
          <p14:tracePt t="133133" x="8312150" y="4997450"/>
          <p14:tracePt t="133150" x="8293100" y="4965700"/>
          <p14:tracePt t="133167" x="8280400" y="4953000"/>
          <p14:tracePt t="133183" x="8255000" y="4921250"/>
          <p14:tracePt t="133200" x="8229600" y="4883150"/>
          <p14:tracePt t="133217" x="8197850" y="4845050"/>
          <p14:tracePt t="133233" x="8178800" y="4813300"/>
          <p14:tracePt t="133250" x="8172450" y="4800600"/>
          <p14:tracePt t="133267" x="8166100" y="4781550"/>
          <p14:tracePt t="133283" x="8153400" y="4749800"/>
          <p14:tracePt t="133300" x="8140700" y="4724400"/>
          <p14:tracePt t="133317" x="8102600" y="4667250"/>
          <p14:tracePt t="133333" x="8051800" y="4591050"/>
          <p14:tracePt t="133350" x="7994650" y="4527550"/>
          <p14:tracePt t="133367" x="7918450" y="4406900"/>
          <p14:tracePt t="133383" x="7835900" y="4286250"/>
          <p14:tracePt t="133400" x="7721600" y="4140200"/>
          <p14:tracePt t="133417" x="7664450" y="4051300"/>
          <p14:tracePt t="133433" x="7620000" y="3975100"/>
          <p14:tracePt t="133450" x="7562850" y="3898900"/>
          <p14:tracePt t="133467" x="7543800" y="3816350"/>
          <p14:tracePt t="133483" x="7499350" y="3702050"/>
          <p14:tracePt t="133500" x="7473950" y="3600450"/>
          <p14:tracePt t="133517" x="7461250" y="3448050"/>
          <p14:tracePt t="133533" x="7442200" y="3314700"/>
          <p14:tracePt t="133550" x="7423150" y="3181350"/>
          <p14:tracePt t="133567" x="7404100" y="3067050"/>
          <p14:tracePt t="133583" x="7378700" y="2965450"/>
          <p14:tracePt t="133600" x="7340600" y="2876550"/>
          <p14:tracePt t="133600" x="7315200" y="2838450"/>
          <p14:tracePt t="133617" x="7277100" y="2774950"/>
          <p14:tracePt t="133633" x="7232650" y="2711450"/>
          <p14:tracePt t="133650" x="7200900" y="2654300"/>
          <p14:tracePt t="133667" x="7169150" y="2609850"/>
          <p14:tracePt t="133683" x="7137400" y="2565400"/>
          <p14:tracePt t="133700" x="7099300" y="2527300"/>
          <p14:tracePt t="133717" x="7054850" y="2495550"/>
          <p14:tracePt t="133733" x="7029450" y="2470150"/>
          <p14:tracePt t="133750" x="6997700" y="2451100"/>
          <p14:tracePt t="133767" x="6985000" y="2438400"/>
          <p14:tracePt t="133783" x="6965950" y="2406650"/>
          <p14:tracePt t="133800" x="6946900" y="2387600"/>
          <p14:tracePt t="133817" x="6934200" y="2381250"/>
          <p14:tracePt t="133833" x="6921500" y="2381250"/>
          <p14:tracePt t="133850" x="6915150" y="2381250"/>
          <p14:tracePt t="133867" x="6908800" y="2381250"/>
          <p14:tracePt t="133883" x="6896100" y="2381250"/>
          <p14:tracePt t="133900" x="6883400" y="2381250"/>
          <p14:tracePt t="133917" x="6870700" y="2381250"/>
          <p14:tracePt t="133933" x="6864350" y="2387600"/>
          <p14:tracePt t="133950" x="6838950" y="2387600"/>
          <p14:tracePt t="133967" x="6807200" y="2400300"/>
          <p14:tracePt t="133983" x="6769100" y="2419350"/>
          <p14:tracePt t="134000" x="6705600" y="2476500"/>
          <p14:tracePt t="134017" x="6642100" y="2559050"/>
          <p14:tracePt t="134034" x="6591300" y="2616200"/>
          <p14:tracePt t="134050" x="6546850" y="2673350"/>
          <p14:tracePt t="134067" x="6521450" y="2730500"/>
          <p14:tracePt t="134084" x="6489700" y="2794000"/>
          <p14:tracePt t="134100" x="6477000" y="2857500"/>
          <p14:tracePt t="134117" x="6451600" y="2921000"/>
          <p14:tracePt t="134133" x="6407150" y="3016250"/>
          <p14:tracePt t="134150" x="6343650" y="3098800"/>
          <p14:tracePt t="134167" x="6280150" y="3200400"/>
          <p14:tracePt t="134184" x="6216650" y="3308350"/>
          <p14:tracePt t="134200" x="6140450" y="3460750"/>
          <p14:tracePt t="134217" x="6045200" y="3600450"/>
          <p14:tracePt t="134234" x="5905500" y="3816350"/>
          <p14:tracePt t="134250" x="5829300" y="4057650"/>
          <p14:tracePt t="134267" x="5797550" y="4273550"/>
          <p14:tracePt t="134284" x="5797550" y="4445000"/>
          <p14:tracePt t="134300" x="5797550" y="4622800"/>
          <p14:tracePt t="134317" x="5791200" y="4794250"/>
          <p14:tracePt t="134334" x="5753100" y="4908550"/>
          <p14:tracePt t="134350" x="5721350" y="4984750"/>
          <p14:tracePt t="134367" x="5721350" y="4997450"/>
          <p14:tracePt t="134425" x="5715000" y="5003800"/>
          <p14:tracePt t="135321" x="5708650" y="5035550"/>
          <p14:tracePt t="135329" x="5708650" y="5124450"/>
          <p14:tracePt t="135337" x="5708650" y="5200650"/>
          <p14:tracePt t="135350" x="5740400" y="5276850"/>
          <p14:tracePt t="135367" x="5816600" y="5461000"/>
          <p14:tracePt t="135384" x="5918200" y="5632450"/>
          <p14:tracePt t="135401" x="6064250" y="5829300"/>
          <p14:tracePt t="135417" x="6121400" y="5905500"/>
          <p14:tracePt t="135434" x="6153150" y="5956300"/>
          <p14:tracePt t="135450" x="6184900" y="5994400"/>
          <p14:tracePt t="135467" x="6216650" y="6026150"/>
          <p14:tracePt t="135484" x="6242050" y="6045200"/>
          <p14:tracePt t="135500" x="6254750" y="6051550"/>
          <p14:tracePt t="135517" x="6261100" y="6057900"/>
          <p14:tracePt t="135585" x="6267450" y="6057900"/>
          <p14:tracePt t="135593" x="6273800" y="6064250"/>
          <p14:tracePt t="135625" x="6280150" y="6070600"/>
          <p14:tracePt t="135649" x="6286500" y="6076950"/>
          <p14:tracePt t="135657" x="6292850" y="6076950"/>
          <p14:tracePt t="135667" x="6299200" y="6083300"/>
          <p14:tracePt t="135684" x="6305550" y="6096000"/>
          <p14:tracePt t="135700" x="6305550" y="6108700"/>
          <p14:tracePt t="135717" x="6318250" y="6127750"/>
          <p14:tracePt t="135734" x="6324600" y="6140450"/>
          <p14:tracePt t="135751" x="6324600" y="6146800"/>
          <p14:tracePt t="135767" x="6330950" y="6153150"/>
          <p14:tracePt t="135793" x="6337300" y="6153150"/>
          <p14:tracePt t="135801" x="6343650" y="6153150"/>
          <p14:tracePt t="135841" x="6350000" y="6153150"/>
          <p14:tracePt t="135849" x="6356350" y="6159500"/>
          <p14:tracePt t="135865" x="6362700" y="6165850"/>
          <p14:tracePt t="136345" x="6362700" y="6172200"/>
          <p14:tracePt t="136777" x="6356350" y="6165850"/>
          <p14:tracePt t="136793" x="6343650" y="6153150"/>
          <p14:tracePt t="136809" x="6343650" y="6146800"/>
          <p14:tracePt t="136817" x="6337300" y="6140450"/>
          <p14:tracePt t="136825" x="6330950" y="6134100"/>
          <p14:tracePt t="136834" x="6318250" y="6115050"/>
          <p14:tracePt t="136851" x="6305550" y="6096000"/>
          <p14:tracePt t="136868" x="6286500" y="6070600"/>
          <p14:tracePt t="136884" x="6280150" y="6051550"/>
          <p14:tracePt t="136901" x="6273800" y="6026150"/>
          <p14:tracePt t="136918" x="6267450" y="6000750"/>
          <p14:tracePt t="136934" x="6261100" y="5988050"/>
          <p14:tracePt t="136951" x="6248400" y="5975350"/>
          <p14:tracePt t="137001" x="6248400" y="5962650"/>
          <p14:tracePt t="137041" x="6248400" y="5956300"/>
          <p14:tracePt t="137049" x="6248400" y="5949950"/>
          <p14:tracePt t="137065" x="6248400" y="5943600"/>
          <p14:tracePt t="137073" x="6248400" y="5937250"/>
          <p14:tracePt t="137084" x="6248400" y="5930900"/>
          <p14:tracePt t="139210" x="6248400" y="5905500"/>
          <p14:tracePt t="139218" x="6273800" y="5880100"/>
          <p14:tracePt t="139226" x="6305550" y="5829300"/>
          <p14:tracePt t="139235" x="6343650" y="5791200"/>
          <p14:tracePt t="139251" x="6432550" y="5715000"/>
          <p14:tracePt t="139268" x="6534150" y="5645150"/>
          <p14:tracePt t="139285" x="6629400" y="5568950"/>
          <p14:tracePt t="139301" x="6680200" y="5511800"/>
          <p14:tracePt t="139318" x="6711950" y="5448300"/>
          <p14:tracePt t="139335" x="6724650" y="5391150"/>
          <p14:tracePt t="139351" x="6737350" y="5314950"/>
          <p14:tracePt t="139368" x="6737350" y="5194300"/>
          <p14:tracePt t="139385" x="6737350" y="5010150"/>
          <p14:tracePt t="139402" x="6737350" y="4686300"/>
          <p14:tracePt t="139418" x="6737350" y="4470400"/>
          <p14:tracePt t="139435" x="6737350" y="4254500"/>
          <p14:tracePt t="139451" x="6737350" y="4108450"/>
          <p14:tracePt t="139468" x="6737350" y="3994150"/>
          <p14:tracePt t="139485" x="6737350" y="3905250"/>
          <p14:tracePt t="139501" x="6737350" y="3867150"/>
          <p14:tracePt t="139518" x="6737350" y="3829050"/>
          <p14:tracePt t="139535" x="6737350" y="3810000"/>
          <p14:tracePt t="139551" x="6737350" y="3797300"/>
          <p14:tracePt t="139568" x="6737350" y="3778250"/>
          <p14:tracePt t="139571" x="6737350" y="3759200"/>
          <p14:tracePt t="139585" x="6731000" y="3752850"/>
          <p14:tracePt t="139602" x="6686550" y="3714750"/>
          <p14:tracePt t="139618" x="6648450" y="3702050"/>
          <p14:tracePt t="139635" x="6604000" y="3695700"/>
          <p14:tracePt t="139652" x="6572250" y="3695700"/>
          <p14:tracePt t="139668" x="6546850" y="3695700"/>
          <p14:tracePt t="139685" x="6502400" y="3702050"/>
          <p14:tracePt t="139701" x="6445250" y="3721100"/>
          <p14:tracePt t="139718" x="6381750" y="3733800"/>
          <p14:tracePt t="139735" x="6330950" y="3746500"/>
          <p14:tracePt t="139752" x="6299200" y="3746500"/>
          <p14:tracePt t="139768" x="6286500" y="3746500"/>
          <p14:tracePt t="139785" x="6273800" y="3746500"/>
          <p14:tracePt t="139802" x="6248400" y="3721100"/>
          <p14:tracePt t="139818" x="6229350" y="3714750"/>
          <p14:tracePt t="139835" x="6216650" y="3702050"/>
          <p14:tracePt t="139852" x="6210300" y="3695700"/>
          <p14:tracePt t="139868" x="6203950" y="3689350"/>
          <p14:tracePt t="139885" x="6203950" y="3683000"/>
          <p14:tracePt t="139902" x="6191250" y="3663950"/>
          <p14:tracePt t="139918" x="6191250" y="3657600"/>
          <p14:tracePt t="139935" x="6184900" y="3644900"/>
          <p14:tracePt t="139952" x="6184900" y="3638550"/>
          <p14:tracePt t="139968" x="6184900" y="3619500"/>
          <p14:tracePt t="139985" x="6184900" y="3606800"/>
          <p14:tracePt t="140002" x="6184900" y="3575050"/>
          <p14:tracePt t="140018" x="6191250" y="3568700"/>
          <p14:tracePt t="140035" x="6197600" y="3549650"/>
          <p14:tracePt t="140052" x="6203950" y="3543300"/>
          <p14:tracePt t="140074" x="6203950" y="3530600"/>
          <p14:tracePt t="140098" x="6203950" y="3517900"/>
          <p14:tracePt t="140106" x="6210300" y="3511550"/>
          <p14:tracePt t="140122" x="6216650" y="3505200"/>
          <p14:tracePt t="140135" x="6216650" y="3492500"/>
          <p14:tracePt t="140152" x="6223000" y="3486150"/>
          <p14:tracePt t="140168" x="6229350" y="3479800"/>
          <p14:tracePt t="140185" x="6229350" y="3473450"/>
          <p14:tracePt t="140202" x="6242050" y="3473450"/>
          <p14:tracePt t="140218" x="6261100" y="3448050"/>
          <p14:tracePt t="140235" x="6280150" y="3435350"/>
          <p14:tracePt t="140252" x="6286500" y="3422650"/>
          <p14:tracePt t="140268" x="6299200" y="3416300"/>
          <p14:tracePt t="140285" x="6305550" y="3403600"/>
          <p14:tracePt t="140306" x="6318250" y="3403600"/>
          <p14:tracePt t="140346" x="6330950" y="3390900"/>
          <p14:tracePt t="140362" x="6337300" y="3384550"/>
          <p14:tracePt t="140379" x="6337300" y="3378200"/>
          <p14:tracePt t="140394" x="6343650" y="3378200"/>
          <p14:tracePt t="140410" x="6356350" y="3365500"/>
          <p14:tracePt t="140418" x="6362700" y="3359150"/>
          <p14:tracePt t="140466" x="6369050" y="3359150"/>
          <p14:tracePt t="140474" x="6375400" y="3359150"/>
          <p14:tracePt t="140490" x="6381750" y="3352800"/>
          <p14:tracePt t="140507" x="6388100" y="3340100"/>
          <p14:tracePt t="140518" x="6394450" y="3340100"/>
          <p14:tracePt t="140535" x="6400800" y="3340100"/>
          <p14:tracePt t="140552" x="6400800" y="3333750"/>
          <p14:tracePt t="140569" x="6426200" y="3321050"/>
          <p14:tracePt t="140585" x="6432550" y="3314700"/>
          <p14:tracePt t="140601" x="6445250" y="3308350"/>
          <p14:tracePt t="140618" x="6457950" y="3302000"/>
          <p14:tracePt t="140635" x="6470650" y="3295650"/>
          <p14:tracePt t="140652" x="6477000" y="3289300"/>
          <p14:tracePt t="140668" x="6508750" y="3276600"/>
          <p14:tracePt t="140685" x="6527800" y="3263900"/>
          <p14:tracePt t="140702" x="6546850" y="3263900"/>
          <p14:tracePt t="140718" x="6565900" y="3251200"/>
          <p14:tracePt t="140735" x="6572250" y="3251200"/>
          <p14:tracePt t="140752" x="6584950" y="3244850"/>
          <p14:tracePt t="140768" x="6604000" y="3238500"/>
          <p14:tracePt t="140785" x="6629400" y="3238500"/>
          <p14:tracePt t="140802" x="6686550" y="3238500"/>
          <p14:tracePt t="140818" x="6711950" y="3238500"/>
          <p14:tracePt t="140835" x="6718300" y="3238500"/>
          <p14:tracePt t="140852" x="6731000" y="3238500"/>
          <p14:tracePt t="140868" x="6750050" y="3232150"/>
          <p14:tracePt t="140885" x="6788150" y="3232150"/>
          <p14:tracePt t="140902" x="6819900" y="3232150"/>
          <p14:tracePt t="140918" x="6877050" y="3232150"/>
          <p14:tracePt t="140935" x="6915150" y="3232150"/>
          <p14:tracePt t="140954" x="6921500" y="3232150"/>
          <p14:tracePt t="140978" x="6934200" y="3232150"/>
          <p14:tracePt t="140994" x="6946900" y="3232150"/>
          <p14:tracePt t="141002" x="6953250" y="3232150"/>
          <p14:tracePt t="141019" x="6972300" y="3238500"/>
          <p14:tracePt t="141035" x="6997700" y="3244850"/>
          <p14:tracePt t="141052" x="7023100" y="3251200"/>
          <p14:tracePt t="141068" x="7042150" y="3251200"/>
          <p14:tracePt t="141085" x="7061200" y="3270250"/>
          <p14:tracePt t="141102" x="7086600" y="3276600"/>
          <p14:tracePt t="141118" x="7105650" y="3276600"/>
          <p14:tracePt t="141135" x="7118350" y="3276600"/>
          <p14:tracePt t="141152" x="7131050" y="3276600"/>
          <p14:tracePt t="141168" x="7150100" y="3276600"/>
          <p14:tracePt t="141194" x="7156450" y="3276600"/>
          <p14:tracePt t="141210" x="7169150" y="3276600"/>
          <p14:tracePt t="141234" x="7175500" y="3276600"/>
          <p14:tracePt t="141242" x="7194550" y="3276600"/>
          <p14:tracePt t="141252" x="7200900" y="3282950"/>
          <p14:tracePt t="141269" x="7219950" y="3295650"/>
          <p14:tracePt t="141285" x="7245350" y="3302000"/>
          <p14:tracePt t="141302" x="7258050" y="3302000"/>
          <p14:tracePt t="141434" x="7258050" y="3308350"/>
          <p14:tracePt t="141442" x="7264400" y="3314700"/>
          <p14:tracePt t="141490" x="7270750" y="3321050"/>
          <p14:tracePt t="141730" x="7270750" y="3333750"/>
          <p14:tracePt t="141738" x="7277100" y="3340100"/>
          <p14:tracePt t="144603" x="7277100" y="3359150"/>
          <p14:tracePt t="144611" x="7277100" y="3416300"/>
          <p14:tracePt t="144619" x="7277100" y="3492500"/>
          <p14:tracePt t="144636" x="7277100" y="3695700"/>
          <p14:tracePt t="144653" x="7277100" y="3937000"/>
          <p14:tracePt t="144669" x="7289800" y="4133850"/>
          <p14:tracePt t="144686" x="7321550" y="4343400"/>
          <p14:tracePt t="144703" x="7340600" y="4521200"/>
          <p14:tracePt t="144719" x="7378700" y="4660900"/>
          <p14:tracePt t="144736" x="7410450" y="4800600"/>
          <p14:tracePt t="144753" x="7442200" y="4902200"/>
          <p14:tracePt t="144769" x="7480300" y="5010150"/>
          <p14:tracePt t="144786" x="7505700" y="5099050"/>
          <p14:tracePt t="144803" x="7543800" y="5207000"/>
          <p14:tracePt t="144819" x="7562850" y="5270500"/>
          <p14:tracePt t="144836" x="7575550" y="5321300"/>
          <p14:tracePt t="144853" x="7594600" y="5372100"/>
          <p14:tracePt t="144869" x="7600950" y="5422900"/>
          <p14:tracePt t="144886" x="7620000" y="5454650"/>
          <p14:tracePt t="144903" x="7620000" y="5486400"/>
          <p14:tracePt t="144920" x="7626350" y="5511800"/>
          <p14:tracePt t="144936" x="7626350" y="5543550"/>
          <p14:tracePt t="144953" x="7626350" y="5588000"/>
          <p14:tracePt t="144969" x="7626350" y="5645150"/>
          <p14:tracePt t="144986" x="7626350" y="5721350"/>
          <p14:tracePt t="145003" x="7600950" y="5835650"/>
          <p14:tracePt t="145019" x="7581900" y="5892800"/>
          <p14:tracePt t="145036" x="7581900" y="5918200"/>
          <p14:tracePt t="145053" x="7581900" y="5924550"/>
          <p14:tracePt t="145069" x="7581900" y="5937250"/>
          <p14:tracePt t="145091" x="7581900" y="5943600"/>
          <p14:tracePt t="145108" x="7581900" y="5949950"/>
          <p14:tracePt t="145119" x="7581900" y="5956300"/>
          <p14:tracePt t="145195" x="7575550" y="5969000"/>
          <p14:tracePt t="145427" x="7575550" y="5975350"/>
          <p14:tracePt t="148396" x="7575550" y="5969000"/>
          <p14:tracePt t="148404" x="7575550" y="5930900"/>
          <p14:tracePt t="148412" x="7531100" y="5867400"/>
          <p14:tracePt t="148420" x="7499350" y="5822950"/>
          <p14:tracePt t="148437" x="7461250" y="5715000"/>
          <p14:tracePt t="148453" x="7429500" y="5613400"/>
          <p14:tracePt t="148470" x="7429500" y="5492750"/>
          <p14:tracePt t="148487" x="7429500" y="5359400"/>
          <p14:tracePt t="148503" x="7429500" y="5238750"/>
          <p14:tracePt t="148520" x="7429500" y="5130800"/>
          <p14:tracePt t="148537" x="7429500" y="5010150"/>
          <p14:tracePt t="148554" x="7435850" y="4908550"/>
          <p14:tracePt t="148570" x="7435850" y="4819650"/>
          <p14:tracePt t="148587" x="7435850" y="4762500"/>
          <p14:tracePt t="148604" x="7442200" y="4660900"/>
          <p14:tracePt t="148620" x="7461250" y="4584700"/>
          <p14:tracePt t="148637" x="7473950" y="4514850"/>
          <p14:tracePt t="148654" x="7480300" y="4432300"/>
          <p14:tracePt t="148670" x="7499350" y="4349750"/>
          <p14:tracePt t="148687" x="7505700" y="4292600"/>
          <p14:tracePt t="148704" x="7512050" y="4260850"/>
          <p14:tracePt t="148720" x="7518400" y="4235450"/>
          <p14:tracePt t="148737" x="7531100" y="4216400"/>
          <p14:tracePt t="148754" x="7550150" y="4197350"/>
          <p14:tracePt t="148770" x="7562850" y="4184650"/>
          <p14:tracePt t="148787" x="7581900" y="4146550"/>
          <p14:tracePt t="148804" x="7581900" y="4108450"/>
          <p14:tracePt t="148820" x="7581900" y="4070350"/>
          <p14:tracePt t="148837" x="7581900" y="4019550"/>
          <p14:tracePt t="148854" x="7581900" y="3981450"/>
          <p14:tracePt t="148870" x="7581900" y="3943350"/>
          <p14:tracePt t="148887" x="7581900" y="3886200"/>
          <p14:tracePt t="148904" x="7581900" y="3841750"/>
          <p14:tracePt t="148920" x="7575550" y="3816350"/>
          <p14:tracePt t="148937" x="7575550" y="3797300"/>
          <p14:tracePt t="148954" x="7556500" y="3765550"/>
          <p14:tracePt t="148972" x="7550150" y="3752850"/>
          <p14:tracePt t="148988" x="7543800" y="3746500"/>
          <p14:tracePt t="149012" x="7531100" y="3740150"/>
          <p14:tracePt t="149020" x="7531100" y="3733800"/>
          <p14:tracePt t="149037" x="7524750" y="3721100"/>
          <p14:tracePt t="149054" x="7518400" y="3721100"/>
          <p14:tracePt t="149070" x="7518400" y="3702050"/>
          <p14:tracePt t="149087" x="7512050" y="3702050"/>
          <p14:tracePt t="149104" x="7505700" y="3695700"/>
          <p14:tracePt t="149120" x="7499350" y="3683000"/>
          <p14:tracePt t="149137" x="7493000" y="3657600"/>
          <p14:tracePt t="149154" x="7486650" y="3644900"/>
          <p14:tracePt t="149170" x="7467600" y="3625850"/>
          <p14:tracePt t="149187" x="7467600" y="3619500"/>
          <p14:tracePt t="149204" x="7461250" y="3613150"/>
          <p14:tracePt t="149220" x="7448550" y="3606800"/>
          <p14:tracePt t="149237" x="7448550" y="3600450"/>
          <p14:tracePt t="149254" x="7435850" y="3600450"/>
          <p14:tracePt t="149284" x="7423150" y="3600450"/>
          <p14:tracePt t="149292" x="7416800" y="3594100"/>
          <p14:tracePt t="149304" x="7404100" y="3587750"/>
          <p14:tracePt t="149320" x="7385050" y="3568700"/>
          <p14:tracePt t="149337" x="7372350" y="3568700"/>
          <p14:tracePt t="149354" x="7359650" y="3562350"/>
          <p14:tracePt t="149370" x="7353300" y="3562350"/>
          <p14:tracePt t="149387" x="7334250" y="3562350"/>
          <p14:tracePt t="149404" x="7321550" y="3562350"/>
          <p14:tracePt t="149420" x="7315200" y="3562350"/>
          <p14:tracePt t="149437" x="7302500" y="3562350"/>
          <p14:tracePt t="149454" x="7289800" y="3562350"/>
          <p14:tracePt t="149470" x="7270750" y="3562350"/>
          <p14:tracePt t="149487" x="7258050" y="3562350"/>
          <p14:tracePt t="149504" x="7251700" y="3562350"/>
          <p14:tracePt t="149520" x="7239000" y="3562350"/>
          <p14:tracePt t="149537" x="7232650" y="3562350"/>
          <p14:tracePt t="149554" x="7226300" y="3562350"/>
          <p14:tracePt t="149571" x="7213600" y="3568700"/>
          <p14:tracePt t="149587" x="7200900" y="3575050"/>
          <p14:tracePt t="149604" x="7175500" y="3587750"/>
          <p14:tracePt t="149620" x="7156450" y="3606800"/>
          <p14:tracePt t="149637" x="7137400" y="3619500"/>
          <p14:tracePt t="149654" x="7124700" y="3632200"/>
          <p14:tracePt t="149670" x="7092950" y="3657600"/>
          <p14:tracePt t="149687" x="7086600" y="3663950"/>
          <p14:tracePt t="149704" x="7067550" y="3676650"/>
          <p14:tracePt t="149720" x="7054850" y="3695700"/>
          <p14:tracePt t="149737" x="7048500" y="3708400"/>
          <p14:tracePt t="149754" x="7042150" y="3727450"/>
          <p14:tracePt t="149770" x="7023100" y="3740150"/>
          <p14:tracePt t="149787" x="7016750" y="3746500"/>
          <p14:tracePt t="149804" x="7004050" y="3759200"/>
          <p14:tracePt t="149820" x="7004050" y="3765550"/>
          <p14:tracePt t="149837" x="6991350" y="3771900"/>
          <p14:tracePt t="149854" x="6985000" y="3784600"/>
          <p14:tracePt t="149871" x="6978650" y="3790950"/>
          <p14:tracePt t="149887" x="6972300" y="3803650"/>
          <p14:tracePt t="149932" x="6972300" y="3816350"/>
          <p14:tracePt t="149940" x="6965950" y="3822700"/>
          <p14:tracePt t="149954" x="6959600" y="3822700"/>
          <p14:tracePt t="149972" x="6953250" y="3829050"/>
          <p14:tracePt t="149987" x="6946900" y="3835400"/>
          <p14:tracePt t="150004" x="6946900" y="3848100"/>
          <p14:tracePt t="150021" x="6927850" y="3867150"/>
          <p14:tracePt t="150037" x="6921500" y="3879850"/>
          <p14:tracePt t="150060" x="6921500" y="3892550"/>
          <p14:tracePt t="150084" x="6908800" y="3898900"/>
          <p14:tracePt t="150124" x="6902450" y="3905250"/>
          <p14:tracePt t="150132" x="6896100" y="3917950"/>
          <p14:tracePt t="150164" x="6889750" y="3924300"/>
          <p14:tracePt t="150220" x="6883400" y="3924300"/>
          <p14:tracePt t="150228" x="6877050" y="3924300"/>
          <p14:tracePt t="150244" x="6864350" y="3924300"/>
          <p14:tracePt t="150254" x="6858000" y="3924300"/>
          <p14:tracePt t="150271" x="6851650" y="3924300"/>
          <p14:tracePt t="150287" x="6838950" y="3924300"/>
          <p14:tracePt t="150308" x="6832600" y="3924300"/>
          <p14:tracePt t="150320" x="6826250" y="3924300"/>
          <p14:tracePt t="150337" x="6819900" y="3924300"/>
          <p14:tracePt t="150354" x="6794500" y="3924300"/>
          <p14:tracePt t="150370" x="6788150" y="3924300"/>
          <p14:tracePt t="150387" x="6775450" y="3917950"/>
          <p14:tracePt t="150404" x="6762750" y="3911600"/>
          <p14:tracePt t="150421" x="6756400" y="3911600"/>
          <p14:tracePt t="150437" x="6743700" y="3898900"/>
          <p14:tracePt t="150454" x="6731000" y="3892550"/>
          <p14:tracePt t="150471" x="6724650" y="3886200"/>
          <p14:tracePt t="150493" x="6724650" y="3879850"/>
          <p14:tracePt t="150509" x="6718300" y="3879850"/>
          <p14:tracePt t="150521" x="6711950" y="3873500"/>
          <p14:tracePt t="150537" x="6705600" y="3867150"/>
          <p14:tracePt t="150556" x="6705600" y="3860800"/>
          <p14:tracePt t="150571" x="6692900" y="3854450"/>
          <p14:tracePt t="150587" x="6680200" y="3841750"/>
          <p14:tracePt t="150588" x="6673850" y="3829050"/>
          <p14:tracePt t="150604" x="6673850" y="3816350"/>
          <p14:tracePt t="150621" x="6654800" y="3790950"/>
          <p14:tracePt t="150637" x="6648450" y="3765550"/>
          <p14:tracePt t="150654" x="6648450" y="3752850"/>
          <p14:tracePt t="150671" x="6635750" y="3740150"/>
          <p14:tracePt t="150687" x="6635750" y="3727450"/>
          <p14:tracePt t="150716" x="6635750" y="3721100"/>
          <p14:tracePt t="150844" x="6635750" y="3714750"/>
          <p14:tracePt t="150949" x="6635750" y="3702050"/>
          <p14:tracePt t="150981" x="6635750" y="3695700"/>
          <p14:tracePt t="150989" x="6635750" y="3689350"/>
          <p14:tracePt t="150996" x="6629400" y="3683000"/>
          <p14:tracePt t="151005" x="6629400" y="3676650"/>
          <p14:tracePt t="151021" x="6629400" y="3670300"/>
          <p14:tracePt t="151037" x="6629400" y="3657600"/>
          <p14:tracePt t="151054" x="6629400" y="3632200"/>
          <p14:tracePt t="151071" x="6629400" y="3613150"/>
          <p14:tracePt t="151088" x="6629400" y="3600450"/>
          <p14:tracePt t="151252" x="6623050" y="3600450"/>
          <p14:tracePt t="151277" x="6616700" y="3600450"/>
          <p14:tracePt t="151301" x="6610350" y="3600450"/>
          <p14:tracePt t="151309" x="6604000" y="3600450"/>
          <p14:tracePt t="151341" x="6597650" y="3606800"/>
          <p14:tracePt t="151349" x="6591300" y="3606800"/>
          <p14:tracePt t="151365" x="6584950" y="3613150"/>
          <p14:tracePt t="151373" x="6578600" y="3619500"/>
          <p14:tracePt t="151397" x="6565900" y="3619500"/>
          <p14:tracePt t="151405" x="6559550" y="3619500"/>
          <p14:tracePt t="151421" x="6540500" y="3619500"/>
          <p14:tracePt t="151438" x="6527800" y="3619500"/>
          <p14:tracePt t="151454" x="6508750" y="3619500"/>
          <p14:tracePt t="151471" x="6489700" y="3619500"/>
          <p14:tracePt t="151488" x="6470650" y="3619500"/>
          <p14:tracePt t="151504" x="6457950" y="3619500"/>
          <p14:tracePt t="151533" x="6451600" y="3619500"/>
          <p14:tracePt t="151541" x="6438900" y="3625850"/>
          <p14:tracePt t="151565" x="6432550" y="3625850"/>
          <p14:tracePt t="151573" x="6426200" y="3632200"/>
          <p14:tracePt t="151717" x="6419850" y="3632200"/>
          <p14:tracePt t="151773" x="6413500" y="3632200"/>
          <p14:tracePt t="151780" x="6413500" y="3625850"/>
          <p14:tracePt t="151789" x="6419850" y="3619500"/>
          <p14:tracePt t="151805" x="6426200" y="3613150"/>
          <p14:tracePt t="151821" x="6432550" y="3606800"/>
          <p14:tracePt t="151838" x="6451600" y="3600450"/>
          <p14:tracePt t="151854" x="6464300" y="3594100"/>
          <p14:tracePt t="151871" x="6483350" y="3587750"/>
          <p14:tracePt t="151888" x="6502400" y="3575050"/>
          <p14:tracePt t="151904" x="6515100" y="3568700"/>
          <p14:tracePt t="151921" x="6540500" y="3556000"/>
          <p14:tracePt t="151973" x="6546850" y="3556000"/>
          <p14:tracePt t="151989" x="6559550" y="3556000"/>
          <p14:tracePt t="152013" x="6565900" y="3556000"/>
          <p14:tracePt t="152029" x="6572250" y="3556000"/>
          <p14:tracePt t="152117" x="6578600" y="3556000"/>
          <p14:tracePt t="152125" x="6578600" y="3568700"/>
          <p14:tracePt t="152138" x="6584950" y="3575050"/>
          <p14:tracePt t="152154" x="6591300" y="3581400"/>
          <p14:tracePt t="152171" x="6597650" y="3594100"/>
          <p14:tracePt t="152188" x="6604000" y="3613150"/>
          <p14:tracePt t="152205" x="6604000" y="3625850"/>
          <p14:tracePt t="152221" x="6610350" y="3644900"/>
          <p14:tracePt t="152238" x="6616700" y="3663950"/>
          <p14:tracePt t="152254" x="6623050" y="3676650"/>
          <p14:tracePt t="152271" x="6635750" y="3695700"/>
          <p14:tracePt t="152288" x="6648450" y="3714750"/>
          <p14:tracePt t="152304" x="6661150" y="3746500"/>
          <p14:tracePt t="152321" x="6667500" y="3752850"/>
          <p14:tracePt t="152338" x="6680200" y="3771900"/>
          <p14:tracePt t="152355" x="6686550" y="3784600"/>
          <p14:tracePt t="152371" x="6699250" y="3797300"/>
          <p14:tracePt t="152388" x="6711950" y="3816350"/>
          <p14:tracePt t="152404" x="6724650" y="3848100"/>
          <p14:tracePt t="152404" x="6731000" y="3848100"/>
          <p14:tracePt t="152421" x="6750050" y="3873500"/>
          <p14:tracePt t="152437" x="6750050" y="3879850"/>
          <p14:tracePt t="152454" x="6756400" y="3898900"/>
          <p14:tracePt t="152471" x="6756400" y="3911600"/>
          <p14:tracePt t="152488" x="6775450" y="3930650"/>
          <p14:tracePt t="152525" x="6781800" y="3937000"/>
          <p14:tracePt t="152533" x="6788150" y="3937000"/>
          <p14:tracePt t="152541" x="6794500" y="3943350"/>
          <p14:tracePt t="152554" x="6800850" y="3943350"/>
          <p14:tracePt t="152571" x="6826250" y="3962400"/>
          <p14:tracePt t="152589" x="6845300" y="3962400"/>
          <p14:tracePt t="152604" x="6851650" y="3962400"/>
          <p14:tracePt t="152621" x="6908800" y="3962400"/>
          <p14:tracePt t="152638" x="6934200" y="3962400"/>
          <p14:tracePt t="152655" x="6959600" y="3962400"/>
          <p14:tracePt t="152671" x="6965950" y="3962400"/>
          <p14:tracePt t="152688" x="6991350" y="3962400"/>
          <p14:tracePt t="152704" x="7029450" y="3937000"/>
          <p14:tracePt t="152721" x="7061200" y="3911600"/>
          <p14:tracePt t="152738" x="7073900" y="3886200"/>
          <p14:tracePt t="152755" x="7080250" y="3873500"/>
          <p14:tracePt t="152771" x="7080250" y="3854450"/>
          <p14:tracePt t="152788" x="7080250" y="3841750"/>
          <p14:tracePt t="152789" x="7080250" y="3822700"/>
          <p14:tracePt t="152805" x="7086600" y="3797300"/>
          <p14:tracePt t="152821" x="7099300" y="3765550"/>
          <p14:tracePt t="152838" x="7112000" y="3727450"/>
          <p14:tracePt t="152854" x="7124700" y="3702050"/>
          <p14:tracePt t="152871" x="7131050" y="3683000"/>
          <p14:tracePt t="152888" x="7131050" y="3670300"/>
          <p14:tracePt t="152905" x="7137400" y="3657600"/>
          <p14:tracePt t="152921" x="7143750" y="3644900"/>
          <p14:tracePt t="152938" x="7156450" y="3625850"/>
          <p14:tracePt t="152956" x="7162800" y="3613150"/>
          <p14:tracePt t="152971" x="7169150" y="3600450"/>
          <p14:tracePt t="152988" x="7169150" y="3587750"/>
          <p14:tracePt t="152989" x="7181850" y="3575050"/>
          <p14:tracePt t="153005" x="7181850" y="3568700"/>
          <p14:tracePt t="153029" x="7188200" y="3562350"/>
          <p14:tracePt t="153045" x="7194550" y="3556000"/>
          <p14:tracePt t="153077" x="7200900" y="3543300"/>
          <p14:tracePt t="153125" x="7207250" y="3543300"/>
          <p14:tracePt t="153133" x="7226300" y="3543300"/>
          <p14:tracePt t="153149" x="7232650" y="3543300"/>
          <p14:tracePt t="153157" x="7251700" y="3543300"/>
          <p14:tracePt t="153173" x="7258050" y="3543300"/>
          <p14:tracePt t="153188" x="7264400" y="3543300"/>
          <p14:tracePt t="153229" x="7270750" y="3543300"/>
          <p14:tracePt t="153269" x="7277100" y="3543300"/>
          <p14:tracePt t="153413" x="7277100" y="3549650"/>
          <p14:tracePt t="153429" x="7258050" y="3549650"/>
          <p14:tracePt t="153437" x="7251700" y="3549650"/>
          <p14:tracePt t="153445" x="7232650" y="3549650"/>
          <p14:tracePt t="153455" x="7219950" y="3556000"/>
          <p14:tracePt t="153471" x="7181850" y="3568700"/>
          <p14:tracePt t="153488" x="7143750" y="3581400"/>
          <p14:tracePt t="153505" x="7131050" y="3594100"/>
          <p14:tracePt t="153521" x="7112000" y="3600450"/>
          <p14:tracePt t="153538" x="7105650" y="3613150"/>
          <p14:tracePt t="153555" x="7086600" y="3625850"/>
          <p14:tracePt t="153571" x="7080250" y="3638550"/>
          <p14:tracePt t="153588" x="7067550" y="3670300"/>
          <p14:tracePt t="153605" x="7048500" y="3702050"/>
          <p14:tracePt t="153621" x="7035800" y="3721100"/>
          <p14:tracePt t="153638" x="7016750" y="3752850"/>
          <p14:tracePt t="153655" x="7004050" y="3765550"/>
          <p14:tracePt t="153671" x="6997700" y="3778250"/>
          <p14:tracePt t="153688" x="6985000" y="3784600"/>
          <p14:tracePt t="153705" x="6978650" y="3797300"/>
          <p14:tracePt t="153721" x="6972300" y="3797300"/>
          <p14:tracePt t="153738" x="6972300" y="3803650"/>
          <p14:tracePt t="153755" x="6959600" y="3810000"/>
          <p14:tracePt t="153771" x="6953250" y="3829050"/>
          <p14:tracePt t="153788" x="6934200" y="3848100"/>
          <p14:tracePt t="153805" x="6921500" y="3860800"/>
          <p14:tracePt t="153837" x="6908800" y="3860800"/>
          <p14:tracePt t="153853" x="6902450" y="3867150"/>
          <p14:tracePt t="153870" x="6889750" y="3867150"/>
          <p14:tracePt t="153877" x="6877050" y="3867150"/>
          <p14:tracePt t="153893" x="6858000" y="3867150"/>
          <p14:tracePt t="153905" x="6851650" y="3867150"/>
          <p14:tracePt t="153921" x="6832600" y="3867150"/>
          <p14:tracePt t="153938" x="6807200" y="3867150"/>
          <p14:tracePt t="153955" x="6800850" y="3867150"/>
          <p14:tracePt t="153971" x="6788150" y="3860800"/>
          <p14:tracePt t="153988" x="6769100" y="3841750"/>
          <p14:tracePt t="154005" x="6743700" y="3810000"/>
          <p14:tracePt t="154022" x="6724650" y="3778250"/>
          <p14:tracePt t="154038" x="6718300" y="3759200"/>
          <p14:tracePt t="154055" x="6711950" y="3733800"/>
          <p14:tracePt t="154071" x="6692900" y="3714750"/>
          <p14:tracePt t="154088" x="6686550" y="3702050"/>
          <p14:tracePt t="154105" x="6667500" y="3670300"/>
          <p14:tracePt t="154121" x="6661150" y="3657600"/>
          <p14:tracePt t="154138" x="6661150" y="3644900"/>
          <p14:tracePt t="154155" x="6648450" y="3638550"/>
          <p14:tracePt t="154171" x="6648450" y="3632200"/>
          <p14:tracePt t="154197" x="6648450" y="3625850"/>
          <p14:tracePt t="154229" x="6648450" y="3613150"/>
          <p14:tracePt t="156094" x="6692900" y="3638550"/>
          <p14:tracePt t="156102" x="6769100" y="3689350"/>
          <p14:tracePt t="156110" x="6832600" y="3714750"/>
          <p14:tracePt t="156122" x="6902450" y="3752850"/>
          <p14:tracePt t="156139" x="7061200" y="3822700"/>
          <p14:tracePt t="156155" x="7188200" y="3854450"/>
          <p14:tracePt t="156172" x="7308850" y="3860800"/>
          <p14:tracePt t="156189" x="7397750" y="3860800"/>
          <p14:tracePt t="156189" x="7461250" y="3860800"/>
          <p14:tracePt t="156205" x="7537450" y="3860800"/>
          <p14:tracePt t="156222" x="7600950" y="3841750"/>
          <p14:tracePt t="156239" x="7626350" y="3822700"/>
          <p14:tracePt t="156255" x="7639050" y="3816350"/>
          <p14:tracePt t="156272" x="7639050" y="3810000"/>
          <p14:tracePt t="156289" x="7645400" y="3803650"/>
          <p14:tracePt t="156310" x="7645400" y="3784600"/>
          <p14:tracePt t="156322" x="7645400" y="3778250"/>
          <p14:tracePt t="156339" x="7645400" y="3759200"/>
          <p14:tracePt t="156355" x="7645400" y="3733800"/>
          <p14:tracePt t="156372" x="7645400" y="3721100"/>
          <p14:tracePt t="156389" x="7651750" y="3714750"/>
          <p14:tracePt t="156405" x="7651750" y="3689350"/>
          <p14:tracePt t="156422" x="7658100" y="3683000"/>
          <p14:tracePt t="156439" x="7658100" y="3676650"/>
          <p14:tracePt t="156455" x="7658100" y="3670300"/>
          <p14:tracePt t="156735" x="7664450" y="3670300"/>
          <p14:tracePt t="156742" x="7670800" y="3670300"/>
          <p14:tracePt t="156755" x="7683500" y="3670300"/>
          <p14:tracePt t="156772" x="7702550" y="3670300"/>
          <p14:tracePt t="156789" x="7734300" y="3670300"/>
          <p14:tracePt t="156806" x="7785100" y="3670300"/>
          <p14:tracePt t="156822" x="7804150" y="3670300"/>
          <p14:tracePt t="156839" x="7829550" y="3670300"/>
          <p14:tracePt t="156870" x="7842250" y="3670300"/>
          <p14:tracePt t="156878" x="7848600" y="3670300"/>
          <p14:tracePt t="156894" x="7867650" y="3670300"/>
          <p14:tracePt t="156906" x="7880350" y="3670300"/>
          <p14:tracePt t="156922" x="7893050" y="3670300"/>
          <p14:tracePt t="156939" x="7899400" y="3670300"/>
          <p14:tracePt t="158310" x="7893050" y="3670300"/>
          <p14:tracePt t="158318" x="7886700" y="3670300"/>
          <p14:tracePt t="158342" x="7874000" y="3663950"/>
          <p14:tracePt t="158358" x="7867650" y="3663950"/>
          <p14:tracePt t="158366" x="7861300" y="3663950"/>
          <p14:tracePt t="158374" x="7854950" y="3663950"/>
          <p14:tracePt t="158389" x="7848600" y="3663950"/>
          <p14:tracePt t="158406" x="7829550" y="3663950"/>
          <p14:tracePt t="158406" x="7816850" y="3663950"/>
          <p14:tracePt t="158422" x="7778750" y="3663950"/>
          <p14:tracePt t="158439" x="7734300" y="3663950"/>
          <p14:tracePt t="158456" x="7677150" y="3663950"/>
          <p14:tracePt t="158472" x="7620000" y="3702050"/>
          <p14:tracePt t="158489" x="7588250" y="3810000"/>
          <p14:tracePt t="158506" x="7581900" y="3962400"/>
          <p14:tracePt t="158522" x="7556500" y="4133850"/>
          <p14:tracePt t="158539" x="7537450" y="4318000"/>
          <p14:tracePt t="158556" x="7537450" y="4533900"/>
          <p14:tracePt t="158573" x="7537450" y="4737100"/>
          <p14:tracePt t="158589" x="7537450" y="4902200"/>
          <p14:tracePt t="158606" x="7556500" y="5035550"/>
          <p14:tracePt t="158623" x="7575550" y="5080000"/>
          <p14:tracePt t="158639" x="7594600" y="5092700"/>
          <p14:tracePt t="158656" x="7632700" y="5111750"/>
          <p14:tracePt t="158673" x="7721600" y="5149850"/>
          <p14:tracePt t="158689" x="7848600" y="5187950"/>
          <p14:tracePt t="158706" x="7969250" y="5213350"/>
          <p14:tracePt t="158722" x="8007350" y="5213350"/>
          <p14:tracePt t="158998" x="8007350" y="5219700"/>
          <p14:tracePt t="159006" x="7994650" y="5251450"/>
          <p14:tracePt t="159014" x="7988300" y="5270500"/>
          <p14:tracePt t="159023" x="7969250" y="5314950"/>
          <p14:tracePt t="159039" x="7880350" y="5378450"/>
          <p14:tracePt t="159056" x="7708900" y="5435600"/>
          <p14:tracePt t="159073" x="7543800" y="5480050"/>
          <p14:tracePt t="159089" x="7423150" y="5505450"/>
          <p14:tracePt t="159106" x="7385050" y="5505450"/>
          <p14:tracePt t="159123" x="7372350" y="5518150"/>
          <p14:tracePt t="159150" x="7366000" y="5518150"/>
          <p14:tracePt t="159158" x="7359650" y="5518150"/>
          <p14:tracePt t="159887" x="7359650" y="5505450"/>
          <p14:tracePt t="159895" x="7359650" y="5492750"/>
          <p14:tracePt t="159911" x="7359650" y="5480050"/>
          <p14:tracePt t="159923" x="7359650" y="5473700"/>
          <p14:tracePt t="159939" x="7359650" y="5441950"/>
          <p14:tracePt t="159956" x="7353300" y="5422900"/>
          <p14:tracePt t="159973" x="7340600" y="5403850"/>
          <p14:tracePt t="159990" x="7334250" y="5378450"/>
          <p14:tracePt t="160006" x="7334250" y="5359400"/>
          <p14:tracePt t="160023" x="7327900" y="5340350"/>
          <p14:tracePt t="160039" x="7327900" y="5321300"/>
          <p14:tracePt t="160056" x="7327900" y="5302250"/>
          <p14:tracePt t="160073" x="7327900" y="5289550"/>
          <p14:tracePt t="160089" x="7327900" y="5270500"/>
          <p14:tracePt t="160106" x="7327900" y="5264150"/>
          <p14:tracePt t="160123" x="7327900" y="5245100"/>
          <p14:tracePt t="160139" x="7327900" y="5219700"/>
          <p14:tracePt t="160156" x="7327900" y="5213350"/>
          <p14:tracePt t="160173" x="7327900" y="5187950"/>
          <p14:tracePt t="160190" x="7232650" y="5118100"/>
          <p14:tracePt t="160206" x="7061200" y="5048250"/>
          <p14:tracePt t="160223" x="6985000" y="4997450"/>
          <p14:tracePt t="160240" x="6934200" y="4946650"/>
          <p14:tracePt t="160256" x="6896100" y="4851400"/>
          <p14:tracePt t="160273" x="6851650" y="4768850"/>
          <p14:tracePt t="160289" x="6781800" y="4667250"/>
          <p14:tracePt t="160306" x="6731000" y="4591050"/>
          <p14:tracePt t="160323" x="6667500" y="4527550"/>
          <p14:tracePt t="160339" x="6604000" y="4483100"/>
          <p14:tracePt t="160356" x="6515100" y="4425950"/>
          <p14:tracePt t="160373" x="6451600" y="4406900"/>
          <p14:tracePt t="160390" x="6407150" y="4387850"/>
          <p14:tracePt t="160406" x="6381750" y="4381500"/>
          <p14:tracePt t="160423" x="6343650" y="4381500"/>
          <p14:tracePt t="160440" x="6292850" y="4375150"/>
          <p14:tracePt t="160456" x="6223000" y="4362450"/>
          <p14:tracePt t="160473" x="6165850" y="4356100"/>
          <p14:tracePt t="160490" x="6102350" y="4349750"/>
          <p14:tracePt t="160506" x="6064250" y="4343400"/>
          <p14:tracePt t="160523" x="6032500" y="4343400"/>
          <p14:tracePt t="160540" x="5994400" y="4343400"/>
          <p14:tracePt t="160556" x="5949950" y="4343400"/>
          <p14:tracePt t="160573" x="5924550" y="4343400"/>
          <p14:tracePt t="160590" x="5899150" y="4343400"/>
          <p14:tracePt t="160607" x="5892800" y="4343400"/>
          <p14:tracePt t="160623" x="5880100" y="4343400"/>
          <p14:tracePt t="160640" x="5873750" y="4330700"/>
          <p14:tracePt t="160656" x="5867400" y="4305300"/>
          <p14:tracePt t="160673" x="5867400" y="4279900"/>
          <p14:tracePt t="160690" x="5867400" y="4254500"/>
          <p14:tracePt t="160706" x="5867400" y="4222750"/>
          <p14:tracePt t="160723" x="5867400" y="4210050"/>
          <p14:tracePt t="160740" x="5867400" y="4197350"/>
          <p14:tracePt t="160756" x="5867400" y="4184650"/>
          <p14:tracePt t="160773" x="5880100" y="4159250"/>
          <p14:tracePt t="160790" x="5892800" y="4140200"/>
          <p14:tracePt t="160790" x="5899150" y="4127500"/>
          <p14:tracePt t="160806" x="5918200" y="4102100"/>
          <p14:tracePt t="160823" x="5937250" y="4083050"/>
          <p14:tracePt t="160840" x="5956300" y="4057650"/>
          <p14:tracePt t="160856" x="5975350" y="4038600"/>
          <p14:tracePt t="160873" x="5988050" y="4025900"/>
          <p14:tracePt t="160890" x="6007100" y="4006850"/>
          <p14:tracePt t="160906" x="6013450" y="4000500"/>
          <p14:tracePt t="160923" x="6019800" y="4000500"/>
          <p14:tracePt t="160940" x="6026150" y="3994150"/>
          <p14:tracePt t="160956" x="6032500" y="3994150"/>
          <p14:tracePt t="160973" x="6057900" y="3994150"/>
          <p14:tracePt t="160990" x="6089650" y="3994150"/>
          <p14:tracePt t="161006" x="6140450" y="3994150"/>
          <p14:tracePt t="161007" x="6146800" y="3994150"/>
          <p14:tracePt t="161023" x="6172200" y="3994150"/>
          <p14:tracePt t="161040" x="6191250" y="3994150"/>
          <p14:tracePt t="161056" x="6210300" y="3994150"/>
          <p14:tracePt t="161073" x="6229350" y="3994150"/>
          <p14:tracePt t="161090" x="6248400" y="4000500"/>
          <p14:tracePt t="161106" x="6280150" y="4013200"/>
          <p14:tracePt t="161123" x="6292850" y="4019550"/>
          <p14:tracePt t="161140" x="6311900" y="4038600"/>
          <p14:tracePt t="161156" x="6318250" y="4057650"/>
          <p14:tracePt t="161173" x="6337300" y="4076700"/>
          <p14:tracePt t="161190" x="6337300" y="4095750"/>
          <p14:tracePt t="161207" x="6356350" y="4121150"/>
          <p14:tracePt t="161223" x="6369050" y="4140200"/>
          <p14:tracePt t="161240" x="6375400" y="4159250"/>
          <p14:tracePt t="161256" x="6388100" y="4197350"/>
          <p14:tracePt t="161273" x="6426200" y="4248150"/>
          <p14:tracePt t="161290" x="6451600" y="4292600"/>
          <p14:tracePt t="161306" x="6496050" y="4356100"/>
          <p14:tracePt t="161323" x="6527800" y="4406900"/>
          <p14:tracePt t="161340" x="6565900" y="4457700"/>
          <p14:tracePt t="161356" x="6591300" y="4502150"/>
          <p14:tracePt t="161373" x="6604000" y="4540250"/>
          <p14:tracePt t="161390" x="6616700" y="4584700"/>
          <p14:tracePt t="161391" x="6623050" y="4591050"/>
          <p14:tracePt t="161407" x="6642100" y="4629150"/>
          <p14:tracePt t="161423" x="6642100" y="4635500"/>
          <p14:tracePt t="161440" x="6648450" y="4648200"/>
          <p14:tracePt t="161457" x="6661150" y="4673600"/>
          <p14:tracePt t="161473" x="6673850" y="4699000"/>
          <p14:tracePt t="161490" x="6686550" y="4724400"/>
          <p14:tracePt t="161507" x="6705600" y="4743450"/>
          <p14:tracePt t="161523" x="6718300" y="4756150"/>
          <p14:tracePt t="161540" x="6731000" y="4768850"/>
          <p14:tracePt t="161557" x="6756400" y="4787900"/>
          <p14:tracePt t="161573" x="6775450" y="4794250"/>
          <p14:tracePt t="161590" x="6781800" y="4806950"/>
          <p14:tracePt t="161607" x="6794500" y="4806950"/>
          <p14:tracePt t="161623" x="6807200" y="4813300"/>
          <p14:tracePt t="161640" x="6819900" y="4813300"/>
          <p14:tracePt t="161656" x="6845300" y="4813300"/>
          <p14:tracePt t="161673" x="6864350" y="4813300"/>
          <p14:tracePt t="161690" x="6883400" y="4800600"/>
          <p14:tracePt t="161707" x="6902450" y="4787900"/>
          <p14:tracePt t="161723" x="6915150" y="4781550"/>
          <p14:tracePt t="161740" x="6927850" y="4762500"/>
          <p14:tracePt t="161757" x="6946900" y="4743450"/>
          <p14:tracePt t="161773" x="6965950" y="4737100"/>
          <p14:tracePt t="161790" x="6985000" y="4718050"/>
          <p14:tracePt t="161807" x="7023100" y="4692650"/>
          <p14:tracePt t="161823" x="7054850" y="4667250"/>
          <p14:tracePt t="161840" x="7067550" y="4654550"/>
          <p14:tracePt t="161857" x="7086600" y="4641850"/>
          <p14:tracePt t="161873" x="7092950" y="4629150"/>
          <p14:tracePt t="161890" x="7105650" y="4610100"/>
          <p14:tracePt t="161907" x="7118350" y="4591050"/>
          <p14:tracePt t="161923" x="7137400" y="4552950"/>
          <p14:tracePt t="161940" x="7150100" y="4527550"/>
          <p14:tracePt t="161957" x="7156450" y="4508500"/>
          <p14:tracePt t="161973" x="7162800" y="4495800"/>
          <p14:tracePt t="161990" x="7175500" y="4476750"/>
          <p14:tracePt t="162007" x="7181850" y="4438650"/>
          <p14:tracePt t="162023" x="7188200" y="4413250"/>
          <p14:tracePt t="162040" x="7207250" y="4368800"/>
          <p14:tracePt t="162056" x="7219950" y="4324350"/>
          <p14:tracePt t="162073" x="7245350" y="4254500"/>
          <p14:tracePt t="162090" x="7258050" y="4216400"/>
          <p14:tracePt t="162106" x="7258050" y="4178300"/>
          <p14:tracePt t="162123" x="7270750" y="4146550"/>
          <p14:tracePt t="162140" x="7277100" y="4121150"/>
          <p14:tracePt t="162157" x="7283450" y="4102100"/>
          <p14:tracePt t="162173" x="7296150" y="4076700"/>
          <p14:tracePt t="162190" x="7302500" y="4057650"/>
          <p14:tracePt t="162207" x="7321550" y="4025900"/>
          <p14:tracePt t="162231" x="7327900" y="4013200"/>
          <p14:tracePt t="162247" x="7334250" y="4006850"/>
          <p14:tracePt t="162257" x="7334250" y="4000500"/>
          <p14:tracePt t="162273" x="7346950" y="3994150"/>
          <p14:tracePt t="162290" x="7359650" y="3981450"/>
          <p14:tracePt t="162335" x="7372350" y="3975100"/>
          <p14:tracePt t="162887" x="7353300" y="3975100"/>
          <p14:tracePt t="162943" x="7346950" y="3975100"/>
          <p14:tracePt t="162951" x="7327900" y="3981450"/>
          <p14:tracePt t="162967" x="7321550" y="3981450"/>
          <p14:tracePt t="162975" x="7308850" y="3981450"/>
          <p14:tracePt t="162990" x="7302500" y="3981450"/>
          <p14:tracePt t="163007" x="7251700" y="3981450"/>
          <p14:tracePt t="163024" x="7219950" y="3981450"/>
          <p14:tracePt t="163040" x="7188200" y="3981450"/>
          <p14:tracePt t="163057" x="7156450" y="3987800"/>
          <p14:tracePt t="163074" x="7086600" y="4006850"/>
          <p14:tracePt t="163090" x="6997700" y="4013200"/>
          <p14:tracePt t="163107" x="6908800" y="4019550"/>
          <p14:tracePt t="163124" x="6832600" y="4044950"/>
          <p14:tracePt t="163140" x="6769100" y="4064000"/>
          <p14:tracePt t="163157" x="6750050" y="4076700"/>
          <p14:tracePt t="163174" x="6743700" y="4076700"/>
          <p14:tracePt t="163231" x="6737350" y="4083050"/>
          <p14:tracePt t="163239" x="6731000" y="4095750"/>
          <p14:tracePt t="163247" x="6718300" y="4108450"/>
          <p14:tracePt t="163257" x="6711950" y="4133850"/>
          <p14:tracePt t="163274" x="6705600" y="4216400"/>
          <p14:tracePt t="163290" x="6699250" y="4286250"/>
          <p14:tracePt t="163307" x="6699250" y="4381500"/>
          <p14:tracePt t="163324" x="6699250" y="4489450"/>
          <p14:tracePt t="163340" x="6699250" y="4591050"/>
          <p14:tracePt t="163357" x="6699250" y="4686300"/>
          <p14:tracePt t="163374" x="6718300" y="4794250"/>
          <p14:tracePt t="163390" x="6731000" y="4902200"/>
          <p14:tracePt t="163407" x="6781800" y="5092700"/>
          <p14:tracePt t="163424" x="6826250" y="5232400"/>
          <p14:tracePt t="163440" x="6858000" y="5353050"/>
          <p14:tracePt t="163457" x="6889750" y="5435600"/>
          <p14:tracePt t="163474" x="6889750" y="5480050"/>
          <p14:tracePt t="163490" x="6902450" y="5492750"/>
          <p14:tracePt t="163507" x="6927850" y="5537200"/>
          <p14:tracePt t="163524" x="6946900" y="5568950"/>
          <p14:tracePt t="163540" x="6978650" y="5607050"/>
          <p14:tracePt t="163557" x="7004050" y="5651500"/>
          <p14:tracePt t="163574" x="7010400" y="5670550"/>
          <p14:tracePt t="163590" x="7010400" y="5695950"/>
          <p14:tracePt t="163607" x="7010400" y="5721350"/>
          <p14:tracePt t="163624" x="7010400" y="5746750"/>
          <p14:tracePt t="163640" x="7010400" y="5753100"/>
          <p14:tracePt t="163657" x="7010400" y="5765800"/>
          <p14:tracePt t="163679" x="7010400" y="5772150"/>
          <p14:tracePt t="163767" x="7016750" y="5772150"/>
          <p14:tracePt t="163775" x="7023100" y="5772150"/>
          <p14:tracePt t="163783" x="7029450" y="5772150"/>
          <p14:tracePt t="163791" x="7054850" y="5772150"/>
          <p14:tracePt t="163807" x="7067550" y="5765800"/>
          <p14:tracePt t="163807" x="7086600" y="5765800"/>
          <p14:tracePt t="163824" x="7092950" y="5759450"/>
          <p14:tracePt t="163840" x="7099300" y="5759450"/>
          <p14:tracePt t="163857" x="7099300" y="5753100"/>
          <p14:tracePt t="163968" x="7105650" y="5746750"/>
          <p14:tracePt t="164912" x="7118350" y="5746750"/>
          <p14:tracePt t="164920" x="7156450" y="5740400"/>
          <p14:tracePt t="164928" x="7213600" y="5734050"/>
          <p14:tracePt t="164941" x="7270750" y="5727700"/>
          <p14:tracePt t="164957" x="7315200" y="5715000"/>
          <p14:tracePt t="164974" x="7334250" y="5702300"/>
          <p14:tracePt t="164991" x="7404100" y="5645150"/>
          <p14:tracePt t="165007" x="7518400" y="5486400"/>
          <p14:tracePt t="165024" x="7594600" y="5372100"/>
          <p14:tracePt t="165041" x="7683500" y="5251450"/>
          <p14:tracePt t="165057" x="7747000" y="5130800"/>
          <p14:tracePt t="165074" x="7785100" y="5067300"/>
          <p14:tracePt t="165091" x="7804150" y="5022850"/>
          <p14:tracePt t="165107" x="7816850" y="4972050"/>
          <p14:tracePt t="165124" x="7835900" y="4927600"/>
          <p14:tracePt t="165141" x="7861300" y="4876800"/>
          <p14:tracePt t="165157" x="7874000" y="4838700"/>
          <p14:tracePt t="165174" x="7899400" y="4800600"/>
          <p14:tracePt t="165191" x="7905750" y="4775200"/>
          <p14:tracePt t="165192" x="7905750" y="4762500"/>
          <p14:tracePt t="165208" x="7905750" y="4756150"/>
          <p14:tracePt t="165224" x="7918450" y="4743450"/>
          <p14:tracePt t="165241" x="7918450" y="4730750"/>
          <p14:tracePt t="165257" x="7918450" y="4705350"/>
          <p14:tracePt t="165274" x="7918450" y="4679950"/>
          <p14:tracePt t="165291" x="7918450" y="4629150"/>
          <p14:tracePt t="165307" x="7918450" y="4597400"/>
          <p14:tracePt t="165324" x="7918450" y="4540250"/>
          <p14:tracePt t="165341" x="7931150" y="4489450"/>
          <p14:tracePt t="165357" x="7931150" y="4438650"/>
          <p14:tracePt t="165374" x="7937500" y="4400550"/>
          <p14:tracePt t="165391" x="7937500" y="4368800"/>
          <p14:tracePt t="165392" x="7937500" y="4343400"/>
          <p14:tracePt t="165407" x="7937500" y="4324350"/>
          <p14:tracePt t="165424" x="7937500" y="4305300"/>
          <p14:tracePt t="165441" x="7937500" y="4286250"/>
          <p14:tracePt t="165457" x="7937500" y="4267200"/>
          <p14:tracePt t="165474" x="7924800" y="4248150"/>
          <p14:tracePt t="165491" x="7924800" y="4241800"/>
          <p14:tracePt t="165528" x="7918450" y="4235450"/>
          <p14:tracePt t="165544" x="7912100" y="4229100"/>
          <p14:tracePt t="165552" x="7905750" y="4229100"/>
          <p14:tracePt t="165560" x="7899400" y="4222750"/>
          <p14:tracePt t="165574" x="7893050" y="4216400"/>
          <p14:tracePt t="165591" x="7886700" y="4210050"/>
          <p14:tracePt t="165728" x="7880350" y="4210050"/>
          <p14:tracePt t="165776" x="7874000" y="4210050"/>
          <p14:tracePt t="165784" x="7867650" y="4210050"/>
          <p14:tracePt t="165816" x="7867650" y="4216400"/>
          <p14:tracePt t="165832" x="7867650" y="4222750"/>
          <p14:tracePt t="165856" x="7867650" y="4235450"/>
          <p14:tracePt t="165864" x="7867650" y="4241800"/>
          <p14:tracePt t="165880" x="7867650" y="4267200"/>
          <p14:tracePt t="165904" x="7867650" y="4273550"/>
          <p14:tracePt t="165912" x="7867650" y="4286250"/>
          <p14:tracePt t="165960" x="7867650" y="4292600"/>
          <p14:tracePt t="166000" x="7874000" y="4292600"/>
          <p14:tracePt t="166024" x="7880350" y="4292600"/>
          <p14:tracePt t="166072" x="7886700" y="4292600"/>
          <p14:tracePt t="166104" x="7899400" y="4286250"/>
          <p14:tracePt t="166416" x="7899400" y="4279900"/>
          <p14:tracePt t="166425" x="7912100" y="4273550"/>
          <p14:tracePt t="166448" x="7918450" y="4273550"/>
          <p14:tracePt t="166456" x="7924800" y="4273550"/>
          <p14:tracePt t="166480" x="7931150" y="4273550"/>
          <p14:tracePt t="166488" x="7943850" y="4273550"/>
          <p14:tracePt t="166512" x="7950200" y="4273550"/>
          <p14:tracePt t="166520" x="7956550" y="4273550"/>
          <p14:tracePt t="166536" x="7962900" y="4273550"/>
          <p14:tracePt t="166544" x="7969250" y="4273550"/>
          <p14:tracePt t="166560" x="7975600" y="4273550"/>
          <p14:tracePt t="166574" x="7988300" y="4267200"/>
          <p14:tracePt t="166591" x="8001000" y="4267200"/>
          <p14:tracePt t="166608" x="8032750" y="4267200"/>
          <p14:tracePt t="166624" x="8051800" y="4267200"/>
          <p14:tracePt t="166641" x="8070850" y="4267200"/>
          <p14:tracePt t="166658" x="8089900" y="4267200"/>
          <p14:tracePt t="166674" x="8108950" y="4267200"/>
          <p14:tracePt t="166691" x="8128000" y="4273550"/>
          <p14:tracePt t="166708" x="8153400" y="4273550"/>
          <p14:tracePt t="166724" x="8191500" y="4273550"/>
          <p14:tracePt t="166741" x="8248650" y="4273550"/>
          <p14:tracePt t="166758" x="8293100" y="4279900"/>
          <p14:tracePt t="166774" x="8324850" y="4292600"/>
          <p14:tracePt t="166791" x="8356600" y="4292600"/>
          <p14:tracePt t="166808" x="8401050" y="4298950"/>
          <p14:tracePt t="166824" x="8420100" y="4305300"/>
          <p14:tracePt t="166848" x="8426450" y="4305300"/>
          <p14:tracePt t="166864" x="8432800" y="4305300"/>
          <p14:tracePt t="166888" x="8439150" y="4305300"/>
          <p14:tracePt t="166960" x="8445500" y="4305300"/>
          <p14:tracePt t="167937" x="8439150" y="4311650"/>
          <p14:tracePt t="167944" x="8388350" y="4330700"/>
          <p14:tracePt t="167958" x="8331200" y="4337050"/>
          <p14:tracePt t="167975" x="8153400" y="4413250"/>
          <p14:tracePt t="167991" x="7931150" y="4514850"/>
          <p14:tracePt t="167992" x="7854950" y="4578350"/>
          <p14:tracePt t="168008" x="7727950" y="4660900"/>
          <p14:tracePt t="168025" x="7366000" y="4978400"/>
          <p14:tracePt t="168041" x="7023100" y="5245100"/>
          <p14:tracePt t="168058" x="6623050" y="5511800"/>
          <p14:tracePt t="168075" x="6248400" y="5772150"/>
          <p14:tracePt t="168091" x="5962650" y="6019800"/>
          <p14:tracePt t="168108" x="5829300" y="6153150"/>
          <p14:tracePt t="168125" x="5791200" y="6261100"/>
          <p14:tracePt t="168141" x="5784850" y="6292850"/>
          <p14:tracePt t="168158" x="5765800" y="6330950"/>
          <p14:tracePt t="168175" x="5753100" y="6343650"/>
          <p14:tracePt t="168191" x="5746750" y="6350000"/>
          <p14:tracePt t="168208" x="5721350" y="6350000"/>
          <p14:tracePt t="168225" x="5708650" y="6350000"/>
          <p14:tracePt t="168241" x="5702300" y="6350000"/>
          <p14:tracePt t="168264" x="5695950" y="6350000"/>
          <p14:tracePt t="172145" x="5689600" y="6350000"/>
          <p14:tracePt t="172153" x="5721350" y="6330950"/>
          <p14:tracePt t="172161" x="5778500" y="6311900"/>
          <p14:tracePt t="172176" x="5835650" y="6292850"/>
          <p14:tracePt t="172192" x="5975350" y="6223000"/>
          <p14:tracePt t="172209" x="6203950" y="6121400"/>
          <p14:tracePt t="172226" x="6362700" y="6032500"/>
          <p14:tracePt t="172242" x="6527800" y="5930900"/>
          <p14:tracePt t="172259" x="6654800" y="5835650"/>
          <p14:tracePt t="172276" x="6775450" y="5753100"/>
          <p14:tracePt t="172292" x="6877050" y="5657850"/>
          <p14:tracePt t="172309" x="6978650" y="5549900"/>
          <p14:tracePt t="172326" x="7035800" y="5448300"/>
          <p14:tracePt t="172342" x="7073900" y="5378450"/>
          <p14:tracePt t="172359" x="7099300" y="5302250"/>
          <p14:tracePt t="172375" x="7131050" y="5232400"/>
          <p14:tracePt t="172392" x="7143750" y="5175250"/>
          <p14:tracePt t="172409" x="7162800" y="5099050"/>
          <p14:tracePt t="172426" x="7175500" y="5067300"/>
          <p14:tracePt t="172442" x="7207250" y="5003800"/>
          <p14:tracePt t="172459" x="7232650" y="4946650"/>
          <p14:tracePt t="172476" x="7251700" y="4895850"/>
          <p14:tracePt t="172492" x="7283450" y="4826000"/>
          <p14:tracePt t="172509" x="7308850" y="4781550"/>
          <p14:tracePt t="172526" x="7321550" y="4743450"/>
          <p14:tracePt t="172542" x="7340600" y="4699000"/>
          <p14:tracePt t="172559" x="7366000" y="4597400"/>
          <p14:tracePt t="172576" x="7391400" y="4508500"/>
          <p14:tracePt t="172593" x="7423150" y="4406900"/>
          <p14:tracePt t="172609" x="7448550" y="4286250"/>
          <p14:tracePt t="172626" x="7461250" y="4216400"/>
          <p14:tracePt t="172642" x="7493000" y="4102100"/>
          <p14:tracePt t="172659" x="7524750" y="3981450"/>
          <p14:tracePt t="172676" x="7550150" y="3898900"/>
          <p14:tracePt t="172692" x="7575550" y="3822700"/>
          <p14:tracePt t="172709" x="7581900" y="3797300"/>
          <p14:tracePt t="172726" x="7594600" y="3778250"/>
          <p14:tracePt t="172742" x="7600950" y="3778250"/>
          <p14:tracePt t="172759" x="7600950" y="3771900"/>
          <p14:tracePt t="172776" x="7607300" y="3752850"/>
          <p14:tracePt t="172793" x="7607300" y="3727450"/>
          <p14:tracePt t="172809" x="7626350" y="3683000"/>
          <p14:tracePt t="172826" x="7632700" y="3663950"/>
          <p14:tracePt t="172842" x="7639050" y="3657600"/>
          <p14:tracePt t="172874" x="7651750" y="3651250"/>
          <p14:tracePt t="173042" x="7658100" y="3651250"/>
          <p14:tracePt t="173570" x="7664450" y="3651250"/>
          <p14:tracePt t="173578" x="7677150" y="3663950"/>
          <p14:tracePt t="173602" x="7677150" y="3670300"/>
          <p14:tracePt t="173626" x="7683500" y="3676650"/>
          <p14:tracePt t="174258" x="7689850" y="3689350"/>
          <p14:tracePt t="174274" x="7689850" y="3695700"/>
          <p14:tracePt t="174282" x="7696200" y="3708400"/>
          <p14:tracePt t="174293" x="7708900" y="3721100"/>
          <p14:tracePt t="174311" x="7708900" y="3740150"/>
          <p14:tracePt t="174326" x="7727950" y="3778250"/>
          <p14:tracePt t="174343" x="7740650" y="3810000"/>
          <p14:tracePt t="174359" x="7759700" y="3841750"/>
          <p14:tracePt t="174376" x="7766050" y="3867150"/>
          <p14:tracePt t="174393" x="7778750" y="3911600"/>
          <p14:tracePt t="174410" x="7829550" y="4000500"/>
          <p14:tracePt t="174426" x="7867650" y="4076700"/>
          <p14:tracePt t="174443" x="7886700" y="4146550"/>
          <p14:tracePt t="174459" x="7912100" y="4210050"/>
          <p14:tracePt t="174476" x="7924800" y="4235450"/>
          <p14:tracePt t="174493" x="7931150" y="4241800"/>
          <p14:tracePt t="174650" x="7931150" y="4248150"/>
          <p14:tracePt t="174674" x="7937500" y="4260850"/>
          <p14:tracePt t="174682" x="7943850" y="4267200"/>
          <p14:tracePt t="174693" x="7950200" y="4279900"/>
          <p14:tracePt t="174710" x="7962900" y="4292600"/>
          <p14:tracePt t="174726" x="7962900" y="4298950"/>
          <p14:tracePt t="174754" x="7962900" y="4305300"/>
          <p14:tracePt t="174770" x="7969250" y="4305300"/>
          <p14:tracePt t="174786" x="7975600" y="4305300"/>
          <p14:tracePt t="174794" x="7981950" y="4305300"/>
          <p14:tracePt t="174810" x="7981950" y="4311650"/>
          <p14:tracePt t="174826" x="7988300" y="4311650"/>
          <p14:tracePt t="174843" x="8001000" y="4311650"/>
          <p14:tracePt t="175162" x="8007350" y="4318000"/>
          <p14:tracePt t="175170" x="8007350" y="4330700"/>
          <p14:tracePt t="175178" x="8007350" y="4337050"/>
          <p14:tracePt t="175193" x="8001000" y="4343400"/>
          <p14:tracePt t="175210" x="7969250" y="4400550"/>
          <p14:tracePt t="175226" x="7918450" y="4464050"/>
          <p14:tracePt t="175243" x="7816850" y="4552950"/>
          <p14:tracePt t="175260" x="7689850" y="4648200"/>
          <p14:tracePt t="175276" x="7588250" y="4724400"/>
          <p14:tracePt t="175293" x="7499350" y="4794250"/>
          <p14:tracePt t="175310" x="7410450" y="4895850"/>
          <p14:tracePt t="175326" x="7226300" y="5073650"/>
          <p14:tracePt t="175343" x="6908800" y="5302250"/>
          <p14:tracePt t="175360" x="6470650" y="5588000"/>
          <p14:tracePt t="175376" x="5994400" y="5854700"/>
          <p14:tracePt t="175393" x="5702300" y="6000750"/>
          <p14:tracePt t="175410" x="5543550" y="6121400"/>
          <p14:tracePt t="175426" x="5511800" y="6146800"/>
          <p14:tracePt t="175443" x="5480050" y="6172200"/>
          <p14:tracePt t="175460" x="5448300" y="6203950"/>
          <p14:tracePt t="175476" x="5372100" y="6229350"/>
          <p14:tracePt t="175493" x="5302250" y="6254750"/>
          <p14:tracePt t="175510" x="5175250" y="6286500"/>
          <p14:tracePt t="175526" x="5060950" y="6318250"/>
          <p14:tracePt t="175543" x="4927600" y="6324600"/>
          <p14:tracePt t="175560" x="4819650" y="6350000"/>
          <p14:tracePt t="175577" x="4718050" y="6369050"/>
          <p14:tracePt t="175593" x="4648200" y="6375400"/>
          <p14:tracePt t="175594" x="4629150" y="6375400"/>
          <p14:tracePt t="175610" x="4603750" y="6381750"/>
          <p14:tracePt t="175626" x="4597400" y="6381750"/>
          <p14:tracePt t="177971" x="4584700" y="6381750"/>
          <p14:tracePt t="177979" x="4565650" y="6381750"/>
          <p14:tracePt t="177987" x="4546600" y="6381750"/>
          <p14:tracePt t="177995" x="4527550" y="6375400"/>
          <p14:tracePt t="178010" x="4495800" y="6362700"/>
          <p14:tracePt t="178027" x="4476750" y="6356350"/>
          <p14:tracePt t="178044" x="4464050" y="6350000"/>
          <p14:tracePt t="178060" x="4445000" y="6350000"/>
          <p14:tracePt t="178077" x="4425950" y="6337300"/>
          <p14:tracePt t="178094" x="4413250" y="6337300"/>
          <p14:tracePt t="178110" x="4394200" y="6330950"/>
          <p14:tracePt t="178127" x="4387850" y="6330950"/>
          <p14:tracePt t="178144" x="4381500" y="6324600"/>
          <p14:tracePt t="178160" x="4368800" y="6318250"/>
          <p14:tracePt t="178179" x="4356100" y="6318250"/>
          <p14:tracePt t="178195" x="4349750" y="6311900"/>
          <p14:tracePt t="178211" x="4343400" y="6305550"/>
          <p14:tracePt t="178243" x="4337050" y="6299200"/>
          <p14:tracePt t="178259" x="4324350" y="6299200"/>
          <p14:tracePt t="178267" x="4318000" y="6299200"/>
          <p14:tracePt t="178277" x="4305300" y="6286500"/>
          <p14:tracePt t="178294" x="4279900" y="6267450"/>
          <p14:tracePt t="178310" x="4216400" y="6242050"/>
          <p14:tracePt t="178327" x="4070350" y="6197600"/>
          <p14:tracePt t="178344" x="3911600" y="6153150"/>
          <p14:tracePt t="178360" x="3797300" y="6102350"/>
          <p14:tracePt t="178377" x="3708400" y="6064250"/>
          <p14:tracePt t="178404" x="3606800" y="6019800"/>
          <p14:tracePt t="178411" x="3562350" y="6000750"/>
          <p14:tracePt t="178427" x="3454400" y="5924550"/>
          <p14:tracePt t="178443" x="3333750" y="5848350"/>
          <p14:tracePt t="178460" x="3232150" y="5753100"/>
          <p14:tracePt t="178477" x="3117850" y="5600700"/>
          <p14:tracePt t="178493" x="3022600" y="5454650"/>
          <p14:tracePt t="178510" x="2952750" y="5346700"/>
          <p14:tracePt t="178527" x="2895600" y="5238750"/>
          <p14:tracePt t="178544" x="2832100" y="5149850"/>
          <p14:tracePt t="178560" x="2743200" y="5060950"/>
          <p14:tracePt t="178577" x="2647950" y="4965700"/>
          <p14:tracePt t="178594" x="2590800" y="4889500"/>
          <p14:tracePt t="178611" x="2508250" y="4743450"/>
          <p14:tracePt t="178627" x="2470150" y="4692650"/>
          <p14:tracePt t="178644" x="2438400" y="4654550"/>
          <p14:tracePt t="178660" x="2393950" y="4616450"/>
          <p14:tracePt t="178677" x="2374900" y="4584700"/>
          <p14:tracePt t="178694" x="2349500" y="4559300"/>
          <p14:tracePt t="178711" x="2324100" y="4540250"/>
          <p14:tracePt t="178727" x="2311400" y="4533900"/>
          <p14:tracePt t="178744" x="2286000" y="4521200"/>
          <p14:tracePt t="178760" x="2260600" y="4502150"/>
          <p14:tracePt t="178777" x="2241550" y="4495800"/>
          <p14:tracePt t="178794" x="2222500" y="4489450"/>
          <p14:tracePt t="178811" x="2203450" y="4483100"/>
          <p14:tracePt t="178827" x="2178050" y="4476750"/>
          <p14:tracePt t="178844" x="2152650" y="4470400"/>
          <p14:tracePt t="178861" x="2127250" y="4457700"/>
          <p14:tracePt t="178877" x="2120900" y="4457700"/>
          <p14:tracePt t="178894" x="2108200" y="4457700"/>
          <p14:tracePt t="178955" x="2101850" y="4457700"/>
          <p14:tracePt t="179227" x="2120900" y="4464050"/>
          <p14:tracePt t="179235" x="2127250" y="4470400"/>
          <p14:tracePt t="179244" x="2165350" y="4489450"/>
          <p14:tracePt t="179261" x="2235200" y="4521200"/>
          <p14:tracePt t="179277" x="2330450" y="4533900"/>
          <p14:tracePt t="179294" x="2419350" y="4559300"/>
          <p14:tracePt t="179311" x="2508250" y="4559300"/>
          <p14:tracePt t="179327" x="2616200" y="4559300"/>
          <p14:tracePt t="179344" x="2686050" y="4559300"/>
          <p14:tracePt t="179361" x="2717800" y="4559300"/>
          <p14:tracePt t="179377" x="2736850" y="4559300"/>
          <p14:tracePt t="179394" x="2743200" y="4559300"/>
          <p14:tracePt t="179411" x="2749550" y="4559300"/>
          <p14:tracePt t="179451" x="2755900" y="4546600"/>
          <p14:tracePt t="179459" x="2755900" y="4540250"/>
          <p14:tracePt t="179475" x="2755900" y="4533900"/>
          <p14:tracePt t="179483" x="2755900" y="4521200"/>
          <p14:tracePt t="179507" x="2755900" y="4514850"/>
          <p14:tracePt t="179523" x="2755900" y="4508500"/>
          <p14:tracePt t="179787" x="2762250" y="4502150"/>
          <p14:tracePt t="179795" x="2768600" y="4502150"/>
          <p14:tracePt t="179811" x="2774950" y="4495800"/>
          <p14:tracePt t="179827" x="2787650" y="4495800"/>
          <p14:tracePt t="179835" x="2794000" y="4495800"/>
          <p14:tracePt t="179844" x="2813050" y="4495800"/>
          <p14:tracePt t="179861" x="2857500" y="4495800"/>
          <p14:tracePt t="179877" x="2901950" y="4495800"/>
          <p14:tracePt t="179894" x="2933700" y="4495800"/>
          <p14:tracePt t="179911" x="2946400" y="4495800"/>
          <p14:tracePt t="179927" x="2959100" y="4502150"/>
          <p14:tracePt t="180195" x="2965450" y="4502150"/>
          <p14:tracePt t="180203" x="2971800" y="4502150"/>
          <p14:tracePt t="180211" x="2984500" y="4502150"/>
          <p14:tracePt t="180227" x="2990850" y="4502150"/>
          <p14:tracePt t="180244" x="3009900" y="4502150"/>
          <p14:tracePt t="180261" x="3016250" y="4508500"/>
          <p14:tracePt t="180278" x="3022600" y="4514850"/>
          <p14:tracePt t="180294" x="3022600" y="4521200"/>
          <p14:tracePt t="180323" x="3028950" y="4521200"/>
          <p14:tracePt t="180347" x="3035300" y="4527550"/>
          <p14:tracePt t="180363" x="3041650" y="4533900"/>
          <p14:tracePt t="180371" x="3041650" y="4540250"/>
          <p14:tracePt t="180379" x="3041650" y="4546600"/>
          <p14:tracePt t="180394" x="3041650" y="4565650"/>
          <p14:tracePt t="180411" x="3067050" y="4616450"/>
          <p14:tracePt t="180428" x="3086100" y="4673600"/>
          <p14:tracePt t="180444" x="3111500" y="4724400"/>
          <p14:tracePt t="180461" x="3155950" y="4781550"/>
          <p14:tracePt t="180478" x="3181350" y="4806950"/>
          <p14:tracePt t="180494" x="3200400" y="4826000"/>
          <p14:tracePt t="180511" x="3225800" y="4851400"/>
          <p14:tracePt t="180527" x="3244850" y="4889500"/>
          <p14:tracePt t="180544" x="3302000" y="4946650"/>
          <p14:tracePt t="180561" x="3371850" y="5022850"/>
          <p14:tracePt t="180578" x="3454400" y="5124450"/>
          <p14:tracePt t="180594" x="3511550" y="5181600"/>
          <p14:tracePt t="180611" x="3587750" y="5238750"/>
          <p14:tracePt t="180628" x="3625850" y="5264150"/>
          <p14:tracePt t="180644" x="3651250" y="5289550"/>
          <p14:tracePt t="180661" x="3689350" y="5302250"/>
          <p14:tracePt t="180678" x="3721100" y="5327650"/>
          <p14:tracePt t="180694" x="3740150" y="5340350"/>
          <p14:tracePt t="180711" x="3746500" y="5346700"/>
          <p14:tracePt t="180728" x="3746500" y="5359400"/>
          <p14:tracePt t="180744" x="3746500" y="5365750"/>
          <p14:tracePt t="180761" x="3746500" y="5372100"/>
          <p14:tracePt t="180778" x="3746500" y="5384800"/>
          <p14:tracePt t="183244" x="3740150" y="5397500"/>
          <p14:tracePt t="183252" x="3714750" y="5403850"/>
          <p14:tracePt t="183262" x="3708400" y="5403850"/>
          <p14:tracePt t="183308" x="3746500" y="5403850"/>
          <p14:tracePt t="183316" x="3860800" y="5403850"/>
          <p14:tracePt t="183328" x="4032250" y="5435600"/>
          <p14:tracePt t="183345" x="4457700" y="5499100"/>
          <p14:tracePt t="183362" x="4927600" y="5562600"/>
          <p14:tracePt t="183378" x="5200650" y="5562600"/>
          <p14:tracePt t="183395" x="5372100" y="5562600"/>
          <p14:tracePt t="183412" x="5537200" y="5562600"/>
          <p14:tracePt t="183428" x="5626100" y="5562600"/>
          <p14:tracePt t="183445" x="5753100" y="5562600"/>
          <p14:tracePt t="183462" x="5892800" y="5562600"/>
          <p14:tracePt t="183478" x="6038850" y="5562600"/>
          <p14:tracePt t="183495" x="6146800" y="5562600"/>
          <p14:tracePt t="183512" x="6191250" y="5562600"/>
          <p14:tracePt t="183528" x="6210300" y="5562600"/>
          <p14:tracePt t="183548" x="6216650" y="5562600"/>
          <p14:tracePt t="183562" x="6229350" y="5568950"/>
          <p14:tracePt t="183579" x="6273800" y="5588000"/>
          <p14:tracePt t="183595" x="6330950" y="5588000"/>
          <p14:tracePt t="183612" x="6337300" y="5588000"/>
          <p14:tracePt t="183780" x="6337300" y="5607050"/>
          <p14:tracePt t="183788" x="6330950" y="5607050"/>
          <p14:tracePt t="183796" x="6324600" y="5607050"/>
          <p14:tracePt t="183852" x="6324600" y="5594350"/>
          <p14:tracePt t="183860" x="6337300" y="5588000"/>
          <p14:tracePt t="183868" x="6388100" y="5568950"/>
          <p14:tracePt t="183878" x="6438900" y="5556250"/>
          <p14:tracePt t="183895" x="6553200" y="5530850"/>
          <p14:tracePt t="183912" x="6705600" y="5480050"/>
          <p14:tracePt t="183928" x="6877050" y="5416550"/>
          <p14:tracePt t="183945" x="7042150" y="5353050"/>
          <p14:tracePt t="183962" x="7194550" y="5264150"/>
          <p14:tracePt t="183978" x="7315200" y="5181600"/>
          <p14:tracePt t="183995" x="7416800" y="5067300"/>
          <p14:tracePt t="184012" x="7626350" y="4851400"/>
          <p14:tracePt t="184028" x="7778750" y="4705350"/>
          <p14:tracePt t="184045" x="7905750" y="4584700"/>
          <p14:tracePt t="184062" x="7994650" y="4483100"/>
          <p14:tracePt t="184078" x="8032750" y="4387850"/>
          <p14:tracePt t="184095" x="8032750" y="4318000"/>
          <p14:tracePt t="184112" x="8032750" y="4273550"/>
          <p14:tracePt t="184128" x="8001000" y="4165600"/>
          <p14:tracePt t="184145" x="7924800" y="4044950"/>
          <p14:tracePt t="184162" x="7880350" y="3962400"/>
          <p14:tracePt t="184178" x="7835900" y="3917950"/>
          <p14:tracePt t="184195" x="7823200" y="3892550"/>
          <p14:tracePt t="184196" x="7823200" y="3873500"/>
          <p14:tracePt t="184212" x="7823200" y="3860800"/>
          <p14:tracePt t="184228" x="7823200" y="3841750"/>
          <p14:tracePt t="184245" x="7823200" y="3822700"/>
          <p14:tracePt t="184262" x="7823200" y="3790950"/>
          <p14:tracePt t="184278" x="7823200" y="3765550"/>
          <p14:tracePt t="184295" x="7823200" y="3733800"/>
          <p14:tracePt t="184312" x="7810500" y="3695700"/>
          <p14:tracePt t="184328" x="7791450" y="3683000"/>
          <p14:tracePt t="184345" x="7772400" y="3663950"/>
          <p14:tracePt t="184362" x="7753350" y="3651250"/>
          <p14:tracePt t="184378" x="7740650" y="3651250"/>
          <p14:tracePt t="184395" x="7734300" y="3651250"/>
          <p14:tracePt t="184420" x="7727950" y="3644900"/>
          <p14:tracePt t="184524" x="7727950" y="3651250"/>
          <p14:tracePt t="184532" x="7753350" y="3676650"/>
          <p14:tracePt t="184545" x="7778750" y="3708400"/>
          <p14:tracePt t="184562" x="7823200" y="3771900"/>
          <p14:tracePt t="184579" x="7861300" y="3835400"/>
          <p14:tracePt t="184595" x="7886700" y="3867150"/>
          <p14:tracePt t="184612" x="7918450" y="3930650"/>
          <p14:tracePt t="184629" x="7956550" y="3981450"/>
          <p14:tracePt t="184645" x="7994650" y="4038600"/>
          <p14:tracePt t="184662" x="8064500" y="4108450"/>
          <p14:tracePt t="184678" x="8191500" y="4171950"/>
          <p14:tracePt t="184695" x="8318500" y="4235450"/>
          <p14:tracePt t="184712" x="8407400" y="4273550"/>
          <p14:tracePt t="184729" x="8439150" y="4286250"/>
          <p14:tracePt t="184745" x="8445500" y="4292600"/>
          <p14:tracePt t="184852" x="8439150" y="4292600"/>
          <p14:tracePt t="184860" x="8432800" y="4292600"/>
          <p14:tracePt t="184876" x="8426450" y="4292600"/>
          <p14:tracePt t="184964" x="8413750" y="4292600"/>
          <p14:tracePt t="184972" x="8407400" y="4292600"/>
          <p14:tracePt t="184981" x="8394700" y="4292600"/>
          <p14:tracePt t="184995" x="8382000" y="4292600"/>
          <p14:tracePt t="185012" x="8331200" y="4292600"/>
          <p14:tracePt t="185029" x="8274050" y="4292600"/>
          <p14:tracePt t="185045" x="8172450" y="4292600"/>
          <p14:tracePt t="185062" x="8013700" y="4286250"/>
          <p14:tracePt t="185079" x="7772400" y="4248150"/>
          <p14:tracePt t="185095" x="7556500" y="4229100"/>
          <p14:tracePt t="185112" x="7359650" y="4210050"/>
          <p14:tracePt t="185129" x="7239000" y="4210050"/>
          <p14:tracePt t="185145" x="7181850" y="4210050"/>
          <p14:tracePt t="185162" x="7175500" y="4210050"/>
          <p14:tracePt t="185180" x="7162800" y="4210050"/>
          <p14:tracePt t="185195" x="7156450" y="4210050"/>
          <p14:tracePt t="185212" x="7131050" y="4210050"/>
          <p14:tracePt t="185229" x="7086600" y="4210050"/>
          <p14:tracePt t="185245" x="7029450" y="4197350"/>
          <p14:tracePt t="185262" x="6927850" y="4152900"/>
          <p14:tracePt t="185279" x="6800850" y="4108450"/>
          <p14:tracePt t="185295" x="6648450" y="4038600"/>
          <p14:tracePt t="185312" x="6521450" y="3994150"/>
          <p14:tracePt t="185329" x="6451600" y="3956050"/>
          <p14:tracePt t="185345" x="6426200" y="3943350"/>
          <p14:tracePt t="185362" x="6419850" y="3943350"/>
          <p14:tracePt t="185379" x="6419850" y="3924300"/>
          <p14:tracePt t="185395" x="6407150" y="3905250"/>
          <p14:tracePt t="185396" x="6400800" y="3892550"/>
          <p14:tracePt t="185412" x="6394450" y="3879850"/>
          <p14:tracePt t="185429" x="6381750" y="3854450"/>
          <p14:tracePt t="185445" x="6369050" y="3841750"/>
          <p14:tracePt t="185462" x="6350000" y="3822700"/>
          <p14:tracePt t="185479" x="6343650" y="3816350"/>
          <p14:tracePt t="185500" x="6343650" y="3810000"/>
          <p14:tracePt t="185620" x="6343650" y="3803650"/>
          <p14:tracePt t="185629" x="6343650" y="3797300"/>
          <p14:tracePt t="185637" x="6343650" y="3784600"/>
          <p14:tracePt t="185645" x="6350000" y="3778250"/>
          <p14:tracePt t="185662" x="6356350" y="3765550"/>
          <p14:tracePt t="185679" x="6356350" y="3759200"/>
          <p14:tracePt t="185695" x="6356350" y="3752850"/>
          <p14:tracePt t="185853" x="6356350" y="3746500"/>
          <p14:tracePt t="185861" x="6369050" y="3746500"/>
          <p14:tracePt t="185869" x="6388100" y="3746500"/>
          <p14:tracePt t="185879" x="6407150" y="3746500"/>
          <p14:tracePt t="185895" x="6457950" y="3746500"/>
          <p14:tracePt t="185912" x="6508750" y="3746500"/>
          <p14:tracePt t="185929" x="6565900" y="3746500"/>
          <p14:tracePt t="185946" x="6610350" y="3746500"/>
          <p14:tracePt t="185962" x="6648450" y="3746500"/>
          <p14:tracePt t="185979" x="6673850" y="3746500"/>
          <p14:tracePt t="185996" x="6711950" y="3746500"/>
          <p14:tracePt t="186012" x="6775450" y="3746500"/>
          <p14:tracePt t="186029" x="6826250" y="3746500"/>
          <p14:tracePt t="186046" x="6883400" y="3746500"/>
          <p14:tracePt t="186062" x="6934200" y="3746500"/>
          <p14:tracePt t="186079" x="6972300" y="3746500"/>
          <p14:tracePt t="186096" x="6991350" y="3746500"/>
          <p14:tracePt t="186112" x="7004050" y="3746500"/>
          <p14:tracePt t="186129" x="7010400" y="3746500"/>
          <p14:tracePt t="186146" x="7035800" y="3746500"/>
          <p14:tracePt t="186162" x="7035800" y="3752850"/>
          <p14:tracePt t="186179" x="7054850" y="3752850"/>
          <p14:tracePt t="186205" x="7061200" y="3752850"/>
          <p14:tracePt t="186221" x="7067550" y="3752850"/>
          <p14:tracePt t="187677" x="7061200" y="3752850"/>
          <p14:tracePt t="187685" x="7054850" y="3752850"/>
          <p14:tracePt t="187696" x="7035800" y="3752850"/>
          <p14:tracePt t="187713" x="7023100" y="3752850"/>
          <p14:tracePt t="187729" x="6997700" y="3752850"/>
          <p14:tracePt t="187749" x="6985000" y="3752850"/>
          <p14:tracePt t="187773" x="6978650" y="3752850"/>
          <p14:tracePt t="187797" x="6972300" y="3752850"/>
          <p14:tracePt t="187821" x="6959600" y="3752850"/>
          <p14:tracePt t="187853" x="6953250" y="3752850"/>
          <p14:tracePt t="187909" x="6946900" y="3752850"/>
          <p14:tracePt t="187917" x="6940550" y="3752850"/>
          <p14:tracePt t="187929" x="6934200" y="3752850"/>
          <p14:tracePt t="187946" x="6902450" y="3752850"/>
          <p14:tracePt t="187963" x="6877050" y="3759200"/>
          <p14:tracePt t="187979" x="6851650" y="3759200"/>
          <p14:tracePt t="187996" x="6826250" y="3765550"/>
          <p14:tracePt t="188013" x="6807200" y="3771900"/>
          <p14:tracePt t="188029" x="6800850" y="3771900"/>
          <p14:tracePt t="188085" x="6794500" y="3771900"/>
          <p14:tracePt t="188101" x="6788150" y="3771900"/>
          <p14:tracePt t="188109" x="6788150" y="3778250"/>
          <p14:tracePt t="188117" x="6781800" y="3778250"/>
          <p14:tracePt t="188141" x="6775450" y="3784600"/>
          <p14:tracePt t="188149" x="6769100" y="3784600"/>
          <p14:tracePt t="188173" x="6750050" y="3790950"/>
          <p14:tracePt t="188181" x="6743700" y="3790950"/>
          <p14:tracePt t="188197" x="6724650" y="3790950"/>
          <p14:tracePt t="188213" x="6718300" y="3790950"/>
          <p14:tracePt t="188230" x="6699250" y="3790950"/>
          <p14:tracePt t="188246" x="6692900" y="3790950"/>
          <p14:tracePt t="188263" x="6680200" y="3790950"/>
          <p14:tracePt t="188293" x="6673850" y="3790950"/>
          <p14:tracePt t="188301" x="6667500" y="3790950"/>
          <p14:tracePt t="188313" x="6654800" y="3790950"/>
          <p14:tracePt t="188329" x="6629400" y="3803650"/>
          <p14:tracePt t="188346" x="6591300" y="3803650"/>
          <p14:tracePt t="188363" x="6540500" y="3810000"/>
          <p14:tracePt t="188380" x="6508750" y="3810000"/>
          <p14:tracePt t="188396" x="6483350" y="3810000"/>
          <p14:tracePt t="190990" x="6477000" y="3816350"/>
          <p14:tracePt t="190998" x="6470650" y="3822700"/>
          <p14:tracePt t="191006" x="6470650" y="3829050"/>
          <p14:tracePt t="191014" x="6464300" y="3841750"/>
          <p14:tracePt t="191030" x="6451600" y="3860800"/>
          <p14:tracePt t="191047" x="6445250" y="3886200"/>
          <p14:tracePt t="191063" x="6438900" y="3924300"/>
          <p14:tracePt t="191080" x="6419850" y="3975100"/>
          <p14:tracePt t="191097" x="6407150" y="4006850"/>
          <p14:tracePt t="191113" x="6369050" y="4095750"/>
          <p14:tracePt t="191130" x="6286500" y="4235450"/>
          <p14:tracePt t="191147" x="6191250" y="4413250"/>
          <p14:tracePt t="191163" x="6064250" y="4641850"/>
          <p14:tracePt t="191180" x="5949950" y="4838700"/>
          <p14:tracePt t="191197" x="5842000" y="5029200"/>
          <p14:tracePt t="191214" x="5740400" y="5283200"/>
          <p14:tracePt t="191230" x="5708650" y="5410200"/>
          <p14:tracePt t="191247" x="5702300" y="5518150"/>
          <p14:tracePt t="191263" x="5683250" y="5600700"/>
          <p14:tracePt t="191280" x="5670550" y="5683250"/>
          <p14:tracePt t="191297" x="5664200" y="5784850"/>
          <p14:tracePt t="191313" x="5657850" y="5848350"/>
          <p14:tracePt t="191330" x="5657850" y="5886450"/>
          <p14:tracePt t="191347" x="5657850" y="5905500"/>
          <p14:tracePt t="191363" x="5657850" y="5911850"/>
          <p14:tracePt t="191380" x="5657850" y="5918200"/>
          <p14:tracePt t="191397" x="5657850" y="5930900"/>
          <p14:tracePt t="191413" x="5657850" y="5949950"/>
          <p14:tracePt t="191430" x="5657850" y="5962650"/>
          <p14:tracePt t="191447" x="5657850" y="5981700"/>
          <p14:tracePt t="191463" x="5657850" y="5994400"/>
          <p14:tracePt t="191480" x="5657850" y="6007100"/>
          <p14:tracePt t="191497" x="5657850" y="6032500"/>
          <p14:tracePt t="191513" x="5657850" y="6057900"/>
          <p14:tracePt t="191530" x="5657850" y="6076950"/>
          <p14:tracePt t="191547" x="5651500" y="6108700"/>
          <p14:tracePt t="191563" x="5638800" y="6134100"/>
          <p14:tracePt t="191580" x="5638800" y="6146800"/>
          <p14:tracePt t="191597" x="5632450" y="6191250"/>
          <p14:tracePt t="191614" x="5626100" y="6203950"/>
          <p14:tracePt t="191630" x="5626100" y="6223000"/>
          <p14:tracePt t="191702" x="5626100" y="6229350"/>
          <p14:tracePt t="191726" x="5619750" y="6229350"/>
        </p14:tracePtLst>
      </p14:laserTrace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idx="4294967295"/>
          </p:nvPr>
        </p:nvSpPr>
        <p:spPr>
          <a:xfrm>
            <a:off x="762000" y="274638"/>
            <a:ext cx="8458200" cy="1143000"/>
          </a:xfrm>
        </p:spPr>
        <p:txBody>
          <a:bodyPr/>
          <a:lstStyle/>
          <a:p>
            <a:pPr algn="l" eaLnBrk="1" hangingPunct="1">
              <a:buClr>
                <a:schemeClr val="hlink"/>
              </a:buClr>
              <a:buSzPct val="70000"/>
              <a:buFont typeface="Wingdings" panose="05000000000000000000" pitchFamily="2" charset="2"/>
              <a:buNone/>
            </a:pPr>
            <a:r>
              <a:rPr lang="en-US" altLang="zh-CN" b="1" smtClean="0">
                <a:solidFill>
                  <a:schemeClr val="hlink"/>
                </a:solidFill>
                <a:latin typeface="隶书" panose="02010509060101010101" pitchFamily="49" charset="-122"/>
                <a:ea typeface="隶书" panose="02010509060101010101" pitchFamily="49" charset="-122"/>
              </a:rPr>
              <a:t>(2) </a:t>
            </a:r>
            <a:r>
              <a:rPr lang="zh-CN" altLang="en-US" b="1" smtClean="0">
                <a:solidFill>
                  <a:schemeClr val="hlink"/>
                </a:solidFill>
                <a:latin typeface="隶书" panose="02010509060101010101" pitchFamily="49" charset="-122"/>
                <a:ea typeface="隶书" panose="02010509060101010101" pitchFamily="49" charset="-122"/>
              </a:rPr>
              <a:t>光谱定性分析方法（对摄谱法而言）</a:t>
            </a:r>
          </a:p>
        </p:txBody>
      </p:sp>
      <p:sp>
        <p:nvSpPr>
          <p:cNvPr id="9219" name="Rectangle 3"/>
          <p:cNvSpPr>
            <a:spLocks noGrp="1" noRot="1" noChangeArrowheads="1"/>
          </p:cNvSpPr>
          <p:nvPr>
            <p:ph type="body" sz="half" idx="4294967295"/>
          </p:nvPr>
        </p:nvSpPr>
        <p:spPr>
          <a:xfrm>
            <a:off x="1125538" y="1341438"/>
            <a:ext cx="7550150" cy="4525962"/>
          </a:xfrm>
        </p:spPr>
        <p:txBody>
          <a:bodyPr/>
          <a:lstStyle/>
          <a:p>
            <a:pPr marL="457200" indent="-457200" algn="just" eaLnBrk="1" hangingPunct="1">
              <a:spcBef>
                <a:spcPct val="40000"/>
              </a:spcBef>
              <a:buClr>
                <a:schemeClr val="accent2"/>
              </a:buClr>
            </a:pPr>
            <a:r>
              <a:rPr lang="zh-CN" altLang="zh-CN" sz="2800" smtClean="0">
                <a:solidFill>
                  <a:schemeClr val="hlink"/>
                </a:solidFill>
                <a:ea typeface="隶书" panose="02010509060101010101" pitchFamily="49" charset="-122"/>
              </a:rPr>
              <a:t>标准试样光谱比较法</a:t>
            </a:r>
            <a:r>
              <a:rPr lang="zh-CN" altLang="zh-CN" sz="2800" smtClean="0">
                <a:solidFill>
                  <a:srgbClr val="000000"/>
                </a:solidFill>
                <a:ea typeface="隶书" panose="02010509060101010101" pitchFamily="49" charset="-122"/>
              </a:rPr>
              <a:t>：被测样品与标准样品在相同条件下并列摄谱，以确定元素的存在。</a:t>
            </a:r>
          </a:p>
          <a:p>
            <a:pPr marL="457200" indent="-457200" algn="just" eaLnBrk="1" hangingPunct="1">
              <a:spcBef>
                <a:spcPct val="40000"/>
              </a:spcBef>
              <a:buClr>
                <a:schemeClr val="accent2"/>
              </a:buClr>
            </a:pPr>
            <a:r>
              <a:rPr lang="zh-CN" altLang="zh-CN" sz="2800" smtClean="0">
                <a:solidFill>
                  <a:schemeClr val="hlink"/>
                </a:solidFill>
                <a:ea typeface="隶书" panose="02010509060101010101" pitchFamily="49" charset="-122"/>
              </a:rPr>
              <a:t>铁光谱比较法：</a:t>
            </a:r>
            <a:r>
              <a:rPr lang="zh-CN" altLang="zh-CN" sz="2800" i="1" smtClean="0">
                <a:solidFill>
                  <a:schemeClr val="hlink"/>
                </a:solidFill>
                <a:ea typeface="隶书" panose="02010509060101010101" pitchFamily="49" charset="-122"/>
              </a:rPr>
              <a:t>最常用的方法</a:t>
            </a:r>
            <a:r>
              <a:rPr lang="zh-CN" altLang="zh-CN" sz="2800" smtClean="0">
                <a:ea typeface="隶书" panose="02010509060101010101" pitchFamily="49" charset="-122"/>
              </a:rPr>
              <a:t>。</a:t>
            </a:r>
            <a:r>
              <a:rPr lang="zh-CN" altLang="zh-CN" sz="2800" smtClean="0">
                <a:solidFill>
                  <a:srgbClr val="000000"/>
                </a:solidFill>
                <a:ea typeface="隶书" panose="02010509060101010101" pitchFamily="49" charset="-122"/>
              </a:rPr>
              <a:t>用试样与纯铁并列摄谱，</a:t>
            </a:r>
            <a:r>
              <a:rPr lang="zh-CN" altLang="zh-CN" sz="2800" i="1" smtClean="0">
                <a:solidFill>
                  <a:schemeClr val="hlink"/>
                </a:solidFill>
                <a:ea typeface="隶书" panose="02010509060101010101" pitchFamily="49" charset="-122"/>
              </a:rPr>
              <a:t>以铁光谱作波长标尺</a:t>
            </a:r>
            <a:r>
              <a:rPr lang="zh-CN" altLang="zh-CN" sz="2800" smtClean="0">
                <a:solidFill>
                  <a:srgbClr val="000000"/>
                </a:solidFill>
                <a:ea typeface="隶书" panose="02010509060101010101" pitchFamily="49" charset="-122"/>
              </a:rPr>
              <a:t>，判断其他元素的存在。</a:t>
            </a:r>
          </a:p>
          <a:p>
            <a:pPr marL="457200" indent="-457200" algn="just" eaLnBrk="1" hangingPunct="1">
              <a:spcBef>
                <a:spcPct val="40000"/>
              </a:spcBef>
              <a:buClr>
                <a:schemeClr val="accent2"/>
              </a:buClr>
            </a:pPr>
            <a:r>
              <a:rPr lang="zh-CN" altLang="zh-CN" sz="2800" smtClean="0">
                <a:solidFill>
                  <a:schemeClr val="hlink"/>
                </a:solidFill>
                <a:ea typeface="隶书" panose="02010509060101010101" pitchFamily="49" charset="-122"/>
              </a:rPr>
              <a:t>波长测定法</a:t>
            </a:r>
            <a:r>
              <a:rPr lang="zh-CN" altLang="zh-CN" sz="2800" smtClean="0">
                <a:solidFill>
                  <a:srgbClr val="000000"/>
                </a:solidFill>
                <a:ea typeface="隶书" panose="02010509060101010101" pitchFamily="49" charset="-122"/>
              </a:rPr>
              <a:t>：用仪器和铁谱结合准确测定谱线波长</a:t>
            </a:r>
          </a:p>
        </p:txBody>
      </p:sp>
      <p:pic>
        <p:nvPicPr>
          <p:cNvPr id="9220" name="Picture 4"/>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1071563" y="4911725"/>
            <a:ext cx="7835900" cy="793750"/>
          </a:xfrm>
          <a:ln w="22225" cap="flat">
            <a:solidFill>
              <a:srgbClr val="99CCFF"/>
            </a:solidFill>
            <a:miter lim="800000"/>
            <a:headEnd/>
            <a:tailEnd/>
          </a:ln>
        </p:spPr>
      </p:pic>
      <p:sp>
        <p:nvSpPr>
          <p:cNvPr id="2" name="矩形 1"/>
          <p:cNvSpPr/>
          <p:nvPr/>
        </p:nvSpPr>
        <p:spPr>
          <a:xfrm>
            <a:off x="1441450" y="6002338"/>
            <a:ext cx="6858000" cy="523875"/>
          </a:xfrm>
          <a:prstGeom prst="rect">
            <a:avLst/>
          </a:prstGeom>
        </p:spPr>
        <p:txBody>
          <a:bodyPr wrap="none">
            <a:spAutoFit/>
          </a:bodyPr>
          <a:lstStyle/>
          <a:p>
            <a:pPr eaLnBrk="1" hangingPunct="1">
              <a:defRPr/>
            </a:pPr>
            <a:r>
              <a:rPr lang="zh-CN" altLang="en-US" sz="2800" b="0" kern="0" dirty="0">
                <a:latin typeface="Arial"/>
                <a:ea typeface="隶书" pitchFamily="49" charset="-122"/>
              </a:rPr>
              <a:t>标准光谱图：</a:t>
            </a:r>
            <a:r>
              <a:rPr lang="zh-CN" altLang="zh-CN" sz="2800" b="0" kern="0" dirty="0">
                <a:latin typeface="Arial"/>
                <a:ea typeface="隶书" pitchFamily="49" charset="-122"/>
              </a:rPr>
              <a:t>铁光谱</a:t>
            </a:r>
            <a:r>
              <a:rPr lang="zh-CN" altLang="en-US" sz="2800" b="0" kern="0" dirty="0">
                <a:latin typeface="Arial"/>
                <a:ea typeface="隶书" pitchFamily="49" charset="-122"/>
              </a:rPr>
              <a:t>（标尺）</a:t>
            </a:r>
            <a:r>
              <a:rPr lang="en-US" altLang="zh-CN" sz="2800" b="0" kern="0" dirty="0">
                <a:latin typeface="Arial"/>
                <a:ea typeface="隶书" pitchFamily="49" charset="-122"/>
              </a:rPr>
              <a:t>+</a:t>
            </a:r>
            <a:r>
              <a:rPr lang="zh-CN" altLang="en-US" sz="2800" b="0" kern="0" dirty="0">
                <a:latin typeface="Arial"/>
                <a:ea typeface="隶书" pitchFamily="49" charset="-122"/>
              </a:rPr>
              <a:t>元素特征谱</a:t>
            </a:r>
            <a:endParaRPr lang="zh-CN" altLang="en-US" dirty="0"/>
          </a:p>
        </p:txBody>
      </p:sp>
    </p:spTree>
  </p:cSld>
  <p:clrMapOvr>
    <a:masterClrMapping/>
  </p:clrMapOvr>
  <p:transition spd="med" advTm="142369"/>
  <p:timing>
    <p:tnLst>
      <p:par>
        <p:cTn id="1" dur="indefinite" restart="never" nodeType="tmRoot"/>
      </p:par>
    </p:tnLst>
  </p:timing>
  <p:extLst mod="1">
    <p:ext uri="{3A86A75C-4F4B-4683-9AE1-C65F6400EC91}">
      <p14:laserTraceLst xmlns:p14="http://schemas.microsoft.com/office/powerpoint/2010/main">
        <p14:tracePtLst>
          <p14:tracePt t="784" x="5613400" y="6229350"/>
          <p14:tracePt t="791" x="5607050" y="6223000"/>
          <p14:tracePt t="800" x="5607050" y="6197600"/>
          <p14:tracePt t="812" x="5607050" y="6165850"/>
          <p14:tracePt t="829" x="5594350" y="6083300"/>
          <p14:tracePt t="846" x="5575300" y="6013450"/>
          <p14:tracePt t="862" x="5568950" y="5943600"/>
          <p14:tracePt t="879" x="5568950" y="5873750"/>
          <p14:tracePt t="896" x="5645150" y="5842000"/>
          <p14:tracePt t="913" x="5759450" y="5803900"/>
          <p14:tracePt t="1079" x="5765800" y="5803900"/>
          <p14:tracePt t="1096" x="5765800" y="5784850"/>
          <p14:tracePt t="1103" x="5759450" y="5778500"/>
          <p14:tracePt t="1112" x="5746750" y="5740400"/>
          <p14:tracePt t="1129" x="5721350" y="5695950"/>
          <p14:tracePt t="1146" x="5670550" y="5607050"/>
          <p14:tracePt t="1162" x="5613400" y="5511800"/>
          <p14:tracePt t="1179" x="5562600" y="5397500"/>
          <p14:tracePt t="1196" x="5524500" y="5314950"/>
          <p14:tracePt t="1213" x="5454650" y="5181600"/>
          <p14:tracePt t="1229" x="5403850" y="5099050"/>
          <p14:tracePt t="1246" x="5359400" y="5022850"/>
          <p14:tracePt t="1263" x="5327650" y="4946650"/>
          <p14:tracePt t="1279" x="5308600" y="4902200"/>
          <p14:tracePt t="1296" x="5308600" y="4895850"/>
          <p14:tracePt t="2000" x="5289550" y="4889500"/>
          <p14:tracePt t="2008" x="5226050" y="4889500"/>
          <p14:tracePt t="2016" x="5124450" y="4857750"/>
          <p14:tracePt t="2029" x="5016500" y="4826000"/>
          <p14:tracePt t="2046" x="4851400" y="4730750"/>
          <p14:tracePt t="2063" x="4737100" y="4578350"/>
          <p14:tracePt t="2080" x="4540250" y="4298950"/>
          <p14:tracePt t="2096" x="4337050" y="4108450"/>
          <p14:tracePt t="2113" x="4203700" y="3975100"/>
          <p14:tracePt t="2129" x="4108450" y="3841750"/>
          <p14:tracePt t="2146" x="4025900" y="3746500"/>
          <p14:tracePt t="2163" x="3956050" y="3663950"/>
          <p14:tracePt t="2179" x="3867150" y="3606800"/>
          <p14:tracePt t="2196" x="3848100" y="3600450"/>
          <p14:tracePt t="2213" x="3841750" y="3594100"/>
          <p14:tracePt t="2400" x="3829050" y="3575050"/>
          <p14:tracePt t="2416" x="3829050" y="3543300"/>
          <p14:tracePt t="2424" x="3822700" y="3517900"/>
          <p14:tracePt t="2432" x="3810000" y="3479800"/>
          <p14:tracePt t="2446" x="3790950" y="3454400"/>
          <p14:tracePt t="2463" x="3727450" y="3365500"/>
          <p14:tracePt t="2480" x="3613150" y="3238500"/>
          <p14:tracePt t="2496" x="3536950" y="3136900"/>
          <p14:tracePt t="2513" x="3460750" y="3028950"/>
          <p14:tracePt t="2529" x="3403600" y="2889250"/>
          <p14:tracePt t="2546" x="3314700" y="2730500"/>
          <p14:tracePt t="2563" x="3225800" y="2584450"/>
          <p14:tracePt t="2579" x="3155950" y="2444750"/>
          <p14:tracePt t="2596" x="3092450" y="2286000"/>
          <p14:tracePt t="2613" x="3009900" y="2025650"/>
          <p14:tracePt t="2629" x="2933700" y="1841500"/>
          <p14:tracePt t="2646" x="2844800" y="1695450"/>
          <p14:tracePt t="2663" x="2787650" y="1600200"/>
          <p14:tracePt t="2680" x="2616200" y="1384300"/>
          <p14:tracePt t="2696" x="2489200" y="1270000"/>
          <p14:tracePt t="2713" x="2355850" y="1136650"/>
          <p14:tracePt t="2730" x="2241550" y="1054100"/>
          <p14:tracePt t="2746" x="2203450" y="1022350"/>
          <p14:tracePt t="3408" x="2209800" y="1022350"/>
          <p14:tracePt t="3436" x="2235200" y="1035050"/>
          <p14:tracePt t="3451" x="2273300" y="1047750"/>
          <p14:tracePt t="3463" x="2298700" y="1060450"/>
          <p14:tracePt t="3479" x="2349500" y="1073150"/>
          <p14:tracePt t="3496" x="2413000" y="1079500"/>
          <p14:tracePt t="3513" x="2444750" y="1092200"/>
          <p14:tracePt t="3529" x="2489200" y="1098550"/>
          <p14:tracePt t="3546" x="2527300" y="1098550"/>
          <p14:tracePt t="3563" x="2584450" y="1104900"/>
          <p14:tracePt t="3580" x="2635250" y="1111250"/>
          <p14:tracePt t="3596" x="2686050" y="1123950"/>
          <p14:tracePt t="3613" x="2711450" y="1130300"/>
          <p14:tracePt t="3630" x="2724150" y="1130300"/>
          <p14:tracePt t="3646" x="2730500" y="1136650"/>
          <p14:tracePt t="3720" x="2736850" y="1136650"/>
          <p14:tracePt t="3728" x="2743200" y="1136650"/>
          <p14:tracePt t="3744" x="2749550" y="1136650"/>
          <p14:tracePt t="3752" x="2755900" y="1136650"/>
          <p14:tracePt t="3763" x="2762250" y="1136650"/>
          <p14:tracePt t="3780" x="2768600" y="1136650"/>
          <p14:tracePt t="3796" x="2787650" y="1136650"/>
          <p14:tracePt t="3813" x="2794000" y="1136650"/>
          <p14:tracePt t="3830" x="2813050" y="1136650"/>
          <p14:tracePt t="3846" x="2844800" y="1130300"/>
          <p14:tracePt t="3863" x="2870200" y="1130300"/>
          <p14:tracePt t="3864" x="2895600" y="1130300"/>
          <p14:tracePt t="3880" x="2952750" y="1130300"/>
          <p14:tracePt t="3897" x="3003550" y="1130300"/>
          <p14:tracePt t="3913" x="3054350" y="1130300"/>
          <p14:tracePt t="3930" x="3086100" y="1130300"/>
          <p14:tracePt t="3947" x="3098800" y="1130300"/>
          <p14:tracePt t="3963" x="3105150" y="1130300"/>
          <p14:tracePt t="4112" x="3111500" y="1130300"/>
          <p14:tracePt t="4120" x="3124200" y="1130300"/>
          <p14:tracePt t="4130" x="3136900" y="1130300"/>
          <p14:tracePt t="4147" x="3200400" y="1130300"/>
          <p14:tracePt t="4163" x="3276600" y="1130300"/>
          <p14:tracePt t="4180" x="3346450" y="1130300"/>
          <p14:tracePt t="4196" x="3390900" y="1130300"/>
          <p14:tracePt t="4213" x="3429000" y="1130300"/>
          <p14:tracePt t="4230" x="3492500" y="1130300"/>
          <p14:tracePt t="4247" x="3562350" y="1130300"/>
          <p14:tracePt t="4263" x="3625850" y="1130300"/>
          <p14:tracePt t="4280" x="3683000" y="1130300"/>
          <p14:tracePt t="4297" x="3708400" y="1130300"/>
          <p14:tracePt t="4448" x="3714750" y="1130300"/>
          <p14:tracePt t="4456" x="3727450" y="1130300"/>
          <p14:tracePt t="4472" x="3740150" y="1130300"/>
          <p14:tracePt t="4480" x="3765550" y="1130300"/>
          <p14:tracePt t="4497" x="3784600" y="1130300"/>
          <p14:tracePt t="4514" x="3810000" y="1130300"/>
          <p14:tracePt t="4530" x="3822700" y="1130300"/>
          <p14:tracePt t="4547" x="3835400" y="1130300"/>
          <p14:tracePt t="4563" x="3860800" y="1130300"/>
          <p14:tracePt t="4580" x="3886200" y="1130300"/>
          <p14:tracePt t="4597" x="3911600" y="1130300"/>
          <p14:tracePt t="4613" x="3949700" y="1130300"/>
          <p14:tracePt t="4630" x="3962400" y="1136650"/>
          <p14:tracePt t="4647" x="3975100" y="1136650"/>
          <p14:tracePt t="4664" x="3987800" y="1143000"/>
          <p14:tracePt t="4682" x="3987800" y="1149350"/>
          <p14:tracePt t="4697" x="3994150" y="1149350"/>
          <p14:tracePt t="4713" x="4000500" y="1155700"/>
          <p14:tracePt t="4730" x="4006850" y="1155700"/>
          <p14:tracePt t="4760" x="4013200" y="1155700"/>
          <p14:tracePt t="4776" x="4013200" y="1168400"/>
          <p14:tracePt t="4784" x="4013200" y="1174750"/>
          <p14:tracePt t="4797" x="4019550" y="1174750"/>
          <p14:tracePt t="5040" x="4025900" y="1181100"/>
          <p14:tracePt t="5048" x="4032250" y="1187450"/>
          <p14:tracePt t="5056" x="4044950" y="1193800"/>
          <p14:tracePt t="5064" x="4044950" y="1200150"/>
          <p14:tracePt t="5081" x="4057650" y="1212850"/>
          <p14:tracePt t="5249" x="4051300" y="1212850"/>
          <p14:tracePt t="5257" x="4032250" y="1212850"/>
          <p14:tracePt t="5264" x="4006850" y="1238250"/>
          <p14:tracePt t="5280" x="3930650" y="1295400"/>
          <p14:tracePt t="5297" x="3848100" y="1377950"/>
          <p14:tracePt t="5313" x="3765550" y="1485900"/>
          <p14:tracePt t="5330" x="3689350" y="1593850"/>
          <p14:tracePt t="5347" x="3625850" y="1682750"/>
          <p14:tracePt t="5364" x="3556000" y="1790700"/>
          <p14:tracePt t="5380" x="3505200" y="1898650"/>
          <p14:tracePt t="5397" x="3479800" y="1981200"/>
          <p14:tracePt t="5414" x="3441700" y="2044700"/>
          <p14:tracePt t="5430" x="3416300" y="2101850"/>
          <p14:tracePt t="5447" x="3384550" y="2146300"/>
          <p14:tracePt t="5464" x="3365500" y="2171700"/>
          <p14:tracePt t="5480" x="3359150" y="2171700"/>
          <p14:tracePt t="5529" x="3359150" y="2178050"/>
          <p14:tracePt t="5537" x="3359150" y="2184400"/>
          <p14:tracePt t="5547" x="3352800" y="2190750"/>
          <p14:tracePt t="5564" x="3340100" y="2235200"/>
          <p14:tracePt t="5580" x="3295650" y="2355850"/>
          <p14:tracePt t="5597" x="3232150" y="2565400"/>
          <p14:tracePt t="5614" x="3124200" y="2813050"/>
          <p14:tracePt t="5630" x="2997200" y="3028950"/>
          <p14:tracePt t="5647" x="2921000" y="3175000"/>
          <p14:tracePt t="5664" x="2895600" y="3276600"/>
          <p14:tracePt t="5680" x="2882900" y="3403600"/>
          <p14:tracePt t="5697" x="2882900" y="3556000"/>
          <p14:tracePt t="5714" x="2870200" y="3721100"/>
          <p14:tracePt t="5730" x="2819400" y="3886200"/>
          <p14:tracePt t="5747" x="2774950" y="4044950"/>
          <p14:tracePt t="5764" x="2743200" y="4178300"/>
          <p14:tracePt t="5780" x="2743200" y="4305300"/>
          <p14:tracePt t="5797" x="2743200" y="4445000"/>
          <p14:tracePt t="5814" x="2743200" y="4578350"/>
          <p14:tracePt t="5830" x="2743200" y="4667250"/>
          <p14:tracePt t="5847" x="2743200" y="4718050"/>
          <p14:tracePt t="5864" x="2749550" y="4724400"/>
          <p14:tracePt t="5913" x="2762250" y="4724400"/>
          <p14:tracePt t="5929" x="2768600" y="4724400"/>
          <p14:tracePt t="7017" x="2800350" y="4724400"/>
          <p14:tracePt t="7025" x="2901950" y="4711700"/>
          <p14:tracePt t="7033" x="3028950" y="4673600"/>
          <p14:tracePt t="7047" x="3105150" y="4648200"/>
          <p14:tracePt t="7064" x="3263900" y="4578350"/>
          <p14:tracePt t="7081" x="3536950" y="4419600"/>
          <p14:tracePt t="7097" x="3854450" y="4184650"/>
          <p14:tracePt t="7114" x="4254500" y="3905250"/>
          <p14:tracePt t="7131" x="4514850" y="3740150"/>
          <p14:tracePt t="7147" x="4699000" y="3638550"/>
          <p14:tracePt t="7164" x="4813300" y="3562350"/>
          <p14:tracePt t="7181" x="4902200" y="3486150"/>
          <p14:tracePt t="7197" x="4959350" y="3429000"/>
          <p14:tracePt t="7214" x="5016500" y="3359150"/>
          <p14:tracePt t="7231" x="5086350" y="3302000"/>
          <p14:tracePt t="7247" x="5130800" y="3289300"/>
          <p14:tracePt t="7264" x="5168900" y="3276600"/>
          <p14:tracePt t="7281" x="5226050" y="3276600"/>
          <p14:tracePt t="7297" x="5302250" y="3346450"/>
          <p14:tracePt t="7314" x="5410200" y="3486150"/>
          <p14:tracePt t="7331" x="5467350" y="3562350"/>
          <p14:tracePt t="7347" x="5467350" y="3568700"/>
          <p14:tracePt t="7497" x="5480050" y="3587750"/>
          <p14:tracePt t="7513" x="5486400" y="3587750"/>
          <p14:tracePt t="7521" x="5492750" y="3575050"/>
          <p14:tracePt t="7531" x="5511800" y="3543300"/>
          <p14:tracePt t="7547" x="5549900" y="3460750"/>
          <p14:tracePt t="7564" x="5651500" y="3302000"/>
          <p14:tracePt t="7581" x="5778500" y="3117850"/>
          <p14:tracePt t="7597" x="5918200" y="2933700"/>
          <p14:tracePt t="7614" x="6032500" y="2800350"/>
          <p14:tracePt t="7631" x="6178550" y="2635250"/>
          <p14:tracePt t="7647" x="6311900" y="2495550"/>
          <p14:tracePt t="7664" x="6413500" y="2374900"/>
          <p14:tracePt t="7681" x="6508750" y="2209800"/>
          <p14:tracePt t="7697" x="6534150" y="2127250"/>
          <p14:tracePt t="7714" x="6553200" y="2063750"/>
          <p14:tracePt t="7731" x="6553200" y="1987550"/>
          <p14:tracePt t="7747" x="6553200" y="1885950"/>
          <p14:tracePt t="7764" x="6553200" y="1822450"/>
          <p14:tracePt t="7781" x="6553200" y="1771650"/>
          <p14:tracePt t="7798" x="6553200" y="1708150"/>
          <p14:tracePt t="7814" x="6553200" y="1619250"/>
          <p14:tracePt t="7831" x="6553200" y="1543050"/>
          <p14:tracePt t="7847" x="6553200" y="1498600"/>
          <p14:tracePt t="7864" x="6553200" y="1447800"/>
          <p14:tracePt t="7881" x="6553200" y="1397000"/>
          <p14:tracePt t="7897" x="6553200" y="1384300"/>
          <p14:tracePt t="7914" x="6527800" y="1352550"/>
          <p14:tracePt t="7931" x="6502400" y="1320800"/>
          <p14:tracePt t="7947" x="6489700" y="1301750"/>
          <p14:tracePt t="7964" x="6483350" y="1289050"/>
          <p14:tracePt t="7981" x="6477000" y="1289050"/>
          <p14:tracePt t="7997" x="6470650" y="1276350"/>
          <p14:tracePt t="8014" x="6470650" y="1270000"/>
          <p14:tracePt t="8031" x="6464300" y="1257300"/>
          <p14:tracePt t="8048" x="6451600" y="1244600"/>
          <p14:tracePt t="8064" x="6445250" y="1231900"/>
          <p14:tracePt t="8081" x="6426200" y="1219200"/>
          <p14:tracePt t="8097" x="6413500" y="1206500"/>
          <p14:tracePt t="8114" x="6407150" y="1206500"/>
          <p14:tracePt t="8131" x="6400800" y="1193800"/>
          <p14:tracePt t="8147" x="6388100" y="1187450"/>
          <p14:tracePt t="8169" x="6388100" y="1181100"/>
          <p14:tracePt t="8185" x="6381750" y="1181100"/>
          <p14:tracePt t="8297" x="6375400" y="1181100"/>
          <p14:tracePt t="8314" x="6369050" y="1181100"/>
          <p14:tracePt t="8321" x="6362700" y="1181100"/>
          <p14:tracePt t="8337" x="6350000" y="1174750"/>
          <p14:tracePt t="8361" x="6343650" y="1155700"/>
          <p14:tracePt t="8513" x="6337300" y="1143000"/>
          <p14:tracePt t="8545" x="6337300" y="1136650"/>
          <p14:tracePt t="8561" x="6337300" y="1130300"/>
          <p14:tracePt t="8585" x="6330950" y="1130300"/>
          <p14:tracePt t="8641" x="6330950" y="1123950"/>
          <p14:tracePt t="8657" x="6350000" y="1123950"/>
          <p14:tracePt t="8665" x="6369050" y="1123950"/>
          <p14:tracePt t="8673" x="6381750" y="1123950"/>
          <p14:tracePt t="8681" x="6419850" y="1123950"/>
          <p14:tracePt t="8698" x="6470650" y="1123950"/>
          <p14:tracePt t="8714" x="6553200" y="1123950"/>
          <p14:tracePt t="8731" x="6692900" y="1123950"/>
          <p14:tracePt t="8748" x="6851650" y="1123950"/>
          <p14:tracePt t="8764" x="6972300" y="1123950"/>
          <p14:tracePt t="8781" x="7042150" y="1123950"/>
          <p14:tracePt t="8798" x="7054850" y="1117600"/>
          <p14:tracePt t="8841" x="7061200" y="1117600"/>
          <p14:tracePt t="8857" x="7067550" y="1117600"/>
          <p14:tracePt t="8865" x="7080250" y="1117600"/>
          <p14:tracePt t="8874" x="7092950" y="1117600"/>
          <p14:tracePt t="8889" x="7112000" y="1117600"/>
          <p14:tracePt t="8898" x="7124700" y="1117600"/>
          <p14:tracePt t="8914" x="7143750" y="1117600"/>
          <p14:tracePt t="8931" x="7175500" y="1117600"/>
          <p14:tracePt t="8948" x="7194550" y="1117600"/>
          <p14:tracePt t="8964" x="7226300" y="1117600"/>
          <p14:tracePt t="8981" x="7245350" y="1117600"/>
          <p14:tracePt t="8998" x="7264400" y="1117600"/>
          <p14:tracePt t="9014" x="7277100" y="1117600"/>
          <p14:tracePt t="9031" x="7289800" y="1104900"/>
          <p14:tracePt t="9048" x="7296150" y="1104900"/>
          <p14:tracePt t="9064" x="7321550" y="1104900"/>
          <p14:tracePt t="9081" x="7327900" y="1104900"/>
          <p14:tracePt t="9098" x="7340600" y="1104900"/>
          <p14:tracePt t="9114" x="7353300" y="1104900"/>
          <p14:tracePt t="9131" x="7372350" y="1104900"/>
          <p14:tracePt t="9148" x="7385050" y="1104900"/>
          <p14:tracePt t="9166" x="7404100" y="1098550"/>
          <p14:tracePt t="9181" x="7423150" y="1098550"/>
          <p14:tracePt t="9197" x="7429500" y="1098550"/>
          <p14:tracePt t="9214" x="7442200" y="1098550"/>
          <p14:tracePt t="9231" x="7448550" y="1098550"/>
          <p14:tracePt t="9248" x="7467600" y="1098550"/>
          <p14:tracePt t="9264" x="7480300" y="1098550"/>
          <p14:tracePt t="9281" x="7505700" y="1092200"/>
          <p14:tracePt t="9298" x="7524750" y="1079500"/>
          <p14:tracePt t="9314" x="7531100" y="1079500"/>
          <p14:tracePt t="9331" x="7543800" y="1079500"/>
          <p14:tracePt t="9348" x="7556500" y="1073150"/>
          <p14:tracePt t="9364" x="7569200" y="1073150"/>
          <p14:tracePt t="9381" x="7575550" y="1066800"/>
          <p14:tracePt t="9402" x="7588250" y="1066800"/>
          <p14:tracePt t="9418" x="7594600" y="1066800"/>
          <p14:tracePt t="9457" x="7607300" y="1054100"/>
          <p14:tracePt t="10466" x="7600950" y="1054100"/>
          <p14:tracePt t="10674" x="7594600" y="1054100"/>
          <p14:tracePt t="10682" x="7575550" y="1054100"/>
          <p14:tracePt t="10690" x="7569200" y="1054100"/>
          <p14:tracePt t="10698" x="7543800" y="1054100"/>
          <p14:tracePt t="10715" x="7505700" y="1054100"/>
          <p14:tracePt t="10731" x="7454900" y="1054100"/>
          <p14:tracePt t="10748" x="7378700" y="1054100"/>
          <p14:tracePt t="10765" x="7264400" y="1054100"/>
          <p14:tracePt t="10781" x="7067550" y="1054100"/>
          <p14:tracePt t="10798" x="6705600" y="1054100"/>
          <p14:tracePt t="10815" x="6146800" y="1079500"/>
          <p14:tracePt t="10831" x="5581650" y="1187450"/>
          <p14:tracePt t="10848" x="5124450" y="1295400"/>
          <p14:tracePt t="10865" x="4889500" y="1371600"/>
          <p14:tracePt t="10866" x="4813300" y="1416050"/>
          <p14:tracePt t="10882" x="4686300" y="1473200"/>
          <p14:tracePt t="10898" x="4546600" y="1543050"/>
          <p14:tracePt t="10915" x="4368800" y="1625600"/>
          <p14:tracePt t="10931" x="4089400" y="1739900"/>
          <p14:tracePt t="10948" x="3810000" y="1860550"/>
          <p14:tracePt t="10965" x="3486150" y="2038350"/>
          <p14:tracePt t="10981" x="3162300" y="2235200"/>
          <p14:tracePt t="10998" x="2794000" y="2444750"/>
          <p14:tracePt t="11015" x="2451100" y="2628900"/>
          <p14:tracePt t="11031" x="2070100" y="2838450"/>
          <p14:tracePt t="11048" x="1682750" y="3054350"/>
          <p14:tracePt t="11065" x="1289050" y="3289300"/>
          <p14:tracePt t="11082" x="908050" y="3549650"/>
          <p14:tracePt t="11098" x="774700" y="3644900"/>
          <p14:tracePt t="11115" x="679450" y="3740150"/>
          <p14:tracePt t="11131" x="647700" y="3784600"/>
          <p14:tracePt t="11148" x="628650" y="3797300"/>
          <p14:tracePt t="11165" x="615950" y="3810000"/>
          <p14:tracePt t="13202" x="596900" y="3822700"/>
          <p14:tracePt t="13210" x="584200" y="3835400"/>
          <p14:tracePt t="13218" x="546100" y="3860800"/>
          <p14:tracePt t="13232" x="527050" y="3873500"/>
          <p14:tracePt t="13249" x="527050" y="3886200"/>
          <p14:tracePt t="13265" x="527050" y="3930650"/>
          <p14:tracePt t="13282" x="577850" y="4083050"/>
          <p14:tracePt t="13299" x="660400" y="4254500"/>
          <p14:tracePt t="13315" x="723900" y="4457700"/>
          <p14:tracePt t="13332" x="787400" y="4648200"/>
          <p14:tracePt t="13349" x="793750" y="4756150"/>
          <p14:tracePt t="13365" x="793750" y="4864100"/>
          <p14:tracePt t="13382" x="793750" y="4953000"/>
          <p14:tracePt t="13399" x="806450" y="5067300"/>
          <p14:tracePt t="13415" x="850900" y="5162550"/>
          <p14:tracePt t="13432" x="927100" y="5276850"/>
          <p14:tracePt t="13449" x="996950" y="5378450"/>
          <p14:tracePt t="13465" x="1041400" y="5422900"/>
          <p14:tracePt t="13482" x="1054100" y="5448300"/>
          <p14:tracePt t="13499" x="1054100" y="5461000"/>
          <p14:tracePt t="13515" x="1054100" y="5467350"/>
          <p14:tracePt t="13691" x="1060450" y="5467350"/>
          <p14:tracePt t="13707" x="1073150" y="5467350"/>
          <p14:tracePt t="13714" x="1092200" y="5454650"/>
          <p14:tracePt t="13722" x="1111250" y="5454650"/>
          <p14:tracePt t="13732" x="1117600" y="5454650"/>
          <p14:tracePt t="13749" x="1174750" y="5454650"/>
          <p14:tracePt t="13765" x="1244600" y="5454650"/>
          <p14:tracePt t="13782" x="1314450" y="5467350"/>
          <p14:tracePt t="13799" x="1384300" y="5467350"/>
          <p14:tracePt t="13815" x="1460500" y="5467350"/>
          <p14:tracePt t="13832" x="1530350" y="5454650"/>
          <p14:tracePt t="13849" x="1612900" y="5416550"/>
          <p14:tracePt t="13865" x="1663700" y="5397500"/>
          <p14:tracePt t="13882" x="1676400" y="5384800"/>
          <p14:tracePt t="13923" x="1676400" y="5378450"/>
          <p14:tracePt t="13931" x="1676400" y="5372100"/>
          <p14:tracePt t="13939" x="1676400" y="5359400"/>
          <p14:tracePt t="13949" x="1676400" y="5353050"/>
          <p14:tracePt t="13965" x="1676400" y="5321300"/>
          <p14:tracePt t="13982" x="1676400" y="5283200"/>
          <p14:tracePt t="13999" x="1676400" y="5251450"/>
          <p14:tracePt t="14015" x="1676400" y="5245100"/>
          <p14:tracePt t="14032" x="1676400" y="5238750"/>
          <p14:tracePt t="14049" x="1689100" y="5226050"/>
          <p14:tracePt t="14115" x="1695450" y="5226050"/>
          <p14:tracePt t="14123" x="1708150" y="5226050"/>
          <p14:tracePt t="14132" x="1714500" y="5226050"/>
          <p14:tracePt t="14149" x="1746250" y="5226050"/>
          <p14:tracePt t="14166" x="1771650" y="5232400"/>
          <p14:tracePt t="14182" x="1822450" y="5238750"/>
          <p14:tracePt t="14199" x="1866900" y="5238750"/>
          <p14:tracePt t="14216" x="1924050" y="5238750"/>
          <p14:tracePt t="14232" x="1981200" y="5238750"/>
          <p14:tracePt t="14249" x="2044700" y="5238750"/>
          <p14:tracePt t="14266" x="2089150" y="5238750"/>
          <p14:tracePt t="14282" x="2152650" y="5238750"/>
          <p14:tracePt t="14299" x="2209800" y="5251450"/>
          <p14:tracePt t="14316" x="2235200" y="5251450"/>
          <p14:tracePt t="14332" x="2266950" y="5251450"/>
          <p14:tracePt t="14349" x="2298700" y="5251450"/>
          <p14:tracePt t="14366" x="2355850" y="5251450"/>
          <p14:tracePt t="14382" x="2419350" y="5251450"/>
          <p14:tracePt t="14399" x="2495550" y="5264150"/>
          <p14:tracePt t="14416" x="2552700" y="5270500"/>
          <p14:tracePt t="14432" x="2603500" y="5276850"/>
          <p14:tracePt t="14449" x="2622550" y="5283200"/>
          <p14:tracePt t="14466" x="2667000" y="5283200"/>
          <p14:tracePt t="14482" x="2724150" y="5283200"/>
          <p14:tracePt t="14499" x="2774950" y="5289550"/>
          <p14:tracePt t="14516" x="2832100" y="5295900"/>
          <p14:tracePt t="14532" x="2946400" y="5302250"/>
          <p14:tracePt t="14549" x="3067050" y="5327650"/>
          <p14:tracePt t="14566" x="3143250" y="5327650"/>
          <p14:tracePt t="14582" x="3213100" y="5327650"/>
          <p14:tracePt t="14599" x="3289300" y="5327650"/>
          <p14:tracePt t="14616" x="3378200" y="5327650"/>
          <p14:tracePt t="14632" x="3479800" y="5327650"/>
          <p14:tracePt t="14649" x="3594100" y="5327650"/>
          <p14:tracePt t="14666" x="3771900" y="5327650"/>
          <p14:tracePt t="14682" x="4019550" y="5334000"/>
          <p14:tracePt t="14699" x="4178300" y="5334000"/>
          <p14:tracePt t="14716" x="4324350" y="5334000"/>
          <p14:tracePt t="14732" x="4445000" y="5334000"/>
          <p14:tracePt t="14749" x="4559300" y="5334000"/>
          <p14:tracePt t="14766" x="4660900" y="5334000"/>
          <p14:tracePt t="14782" x="4737100" y="5334000"/>
          <p14:tracePt t="14799" x="4838700" y="5334000"/>
          <p14:tracePt t="14816" x="4965700" y="5334000"/>
          <p14:tracePt t="14833" x="5099050" y="5334000"/>
          <p14:tracePt t="14849" x="5207000" y="5334000"/>
          <p14:tracePt t="14865" x="5276850" y="5334000"/>
          <p14:tracePt t="14882" x="5308600" y="5334000"/>
          <p14:tracePt t="14882" x="5334000" y="5334000"/>
          <p14:tracePt t="14899" x="5378450" y="5334000"/>
          <p14:tracePt t="14915" x="5441950" y="5334000"/>
          <p14:tracePt t="14932" x="5543550" y="5334000"/>
          <p14:tracePt t="14950" x="5664200" y="5340350"/>
          <p14:tracePt t="14965" x="5740400" y="5359400"/>
          <p14:tracePt t="14982" x="5791200" y="5359400"/>
          <p14:tracePt t="14999" x="5822950" y="5359400"/>
          <p14:tracePt t="15016" x="5854700" y="5359400"/>
          <p14:tracePt t="15032" x="5880100" y="5359400"/>
          <p14:tracePt t="15049" x="5918200" y="5359400"/>
          <p14:tracePt t="15066" x="5981700" y="5359400"/>
          <p14:tracePt t="15083" x="6146800" y="5359400"/>
          <p14:tracePt t="15099" x="6216650" y="5372100"/>
          <p14:tracePt t="15116" x="6292850" y="5378450"/>
          <p14:tracePt t="15132" x="6369050" y="5378450"/>
          <p14:tracePt t="15149" x="6419850" y="5378450"/>
          <p14:tracePt t="15166" x="6477000" y="5378450"/>
          <p14:tracePt t="15182" x="6553200" y="5378450"/>
          <p14:tracePt t="15199" x="6673850" y="5378450"/>
          <p14:tracePt t="15216" x="6813550" y="5378450"/>
          <p14:tracePt t="15232" x="6934200" y="5378450"/>
          <p14:tracePt t="15249" x="7010400" y="5378450"/>
          <p14:tracePt t="15266" x="7048500" y="5378450"/>
          <p14:tracePt t="15266" x="7067550" y="5391150"/>
          <p14:tracePt t="15283" x="7099300" y="5391150"/>
          <p14:tracePt t="15299" x="7112000" y="5397500"/>
          <p14:tracePt t="15316" x="7137400" y="5397500"/>
          <p14:tracePt t="15332" x="7162800" y="5397500"/>
          <p14:tracePt t="15349" x="7194550" y="5397500"/>
          <p14:tracePt t="15366" x="7219950" y="5397500"/>
          <p14:tracePt t="15383" x="7245350" y="5397500"/>
          <p14:tracePt t="15399" x="7270750" y="5397500"/>
          <p14:tracePt t="15416" x="7283450" y="5397500"/>
          <p14:tracePt t="15432" x="7308850" y="5397500"/>
          <p14:tracePt t="15449" x="7340600" y="5397500"/>
          <p14:tracePt t="15466" x="7353300" y="5397500"/>
          <p14:tracePt t="15483" x="7378700" y="5403850"/>
          <p14:tracePt t="15515" x="7385050" y="5403850"/>
          <p14:tracePt t="15587" x="7391400" y="5403850"/>
          <p14:tracePt t="15619" x="7385050" y="5397500"/>
          <p14:tracePt t="15627" x="7378700" y="5397500"/>
          <p14:tracePt t="15635" x="7359650" y="5397500"/>
          <p14:tracePt t="15649" x="7334250" y="5397500"/>
          <p14:tracePt t="15666" x="7283450" y="5397500"/>
          <p14:tracePt t="15683" x="7219950" y="5391150"/>
          <p14:tracePt t="15699" x="7194550" y="5391150"/>
          <p14:tracePt t="15716" x="7156450" y="5391150"/>
          <p14:tracePt t="15732" x="7131050" y="5391150"/>
          <p14:tracePt t="15749" x="7080250" y="5391150"/>
          <p14:tracePt t="15766" x="7029450" y="5391150"/>
          <p14:tracePt t="15783" x="6965950" y="5391150"/>
          <p14:tracePt t="15799" x="6877050" y="5391150"/>
          <p14:tracePt t="15816" x="6788150" y="5391150"/>
          <p14:tracePt t="15833" x="6686550" y="5384800"/>
          <p14:tracePt t="15849" x="6565900" y="5384800"/>
          <p14:tracePt t="15866" x="6438900" y="5384800"/>
          <p14:tracePt t="15883" x="6210300" y="5384800"/>
          <p14:tracePt t="15899" x="6051550" y="5384800"/>
          <p14:tracePt t="15916" x="5886450" y="5384800"/>
          <p14:tracePt t="15933" x="5746750" y="5384800"/>
          <p14:tracePt t="15949" x="5626100" y="5384800"/>
          <p14:tracePt t="15966" x="5486400" y="5384800"/>
          <p14:tracePt t="15983" x="5340350" y="5384800"/>
          <p14:tracePt t="15999" x="5149850" y="5384800"/>
          <p14:tracePt t="16016" x="4921250" y="5384800"/>
          <p14:tracePt t="16033" x="4699000" y="5384800"/>
          <p14:tracePt t="16049" x="4483100" y="5384800"/>
          <p14:tracePt t="16066" x="4311650" y="5384800"/>
          <p14:tracePt t="16067" x="4248150" y="5384800"/>
          <p14:tracePt t="16083" x="4114800" y="5384800"/>
          <p14:tracePt t="16099" x="4057650" y="5384800"/>
          <p14:tracePt t="16116" x="3949700" y="5384800"/>
          <p14:tracePt t="16133" x="3816350" y="5378450"/>
          <p14:tracePt t="16149" x="3644900" y="5378450"/>
          <p14:tracePt t="16166" x="3460750" y="5378450"/>
          <p14:tracePt t="16183" x="3308350" y="5378450"/>
          <p14:tracePt t="16199" x="3213100" y="5378450"/>
          <p14:tracePt t="16216" x="3143250" y="5378450"/>
          <p14:tracePt t="16233" x="3105150" y="5378450"/>
          <p14:tracePt t="16249" x="3067050" y="5378450"/>
          <p14:tracePt t="16266" x="3028950" y="5378450"/>
          <p14:tracePt t="16267" x="2990850" y="5378450"/>
          <p14:tracePt t="16283" x="2889250" y="5353050"/>
          <p14:tracePt t="16300" x="2800350" y="5346700"/>
          <p14:tracePt t="16316" x="2698750" y="5340350"/>
          <p14:tracePt t="16333" x="2603500" y="5340350"/>
          <p14:tracePt t="16349" x="2514600" y="5340350"/>
          <p14:tracePt t="16366" x="2438400" y="5340350"/>
          <p14:tracePt t="16383" x="2387600" y="5340350"/>
          <p14:tracePt t="16399" x="2362200" y="5340350"/>
          <p14:tracePt t="16416" x="2330450" y="5340350"/>
          <p14:tracePt t="16433" x="2305050" y="5340350"/>
          <p14:tracePt t="16449" x="2292350" y="5340350"/>
          <p14:tracePt t="16466" x="2279650" y="5340350"/>
          <p14:tracePt t="16483" x="2273300" y="5340350"/>
          <p14:tracePt t="16787" x="2266950" y="5340350"/>
          <p14:tracePt t="16803" x="2260600" y="5334000"/>
          <p14:tracePt t="16827" x="2254250" y="5327650"/>
          <p14:tracePt t="16963" x="2247900" y="5327650"/>
          <p14:tracePt t="17091" x="2241550" y="5321300"/>
          <p14:tracePt t="17115" x="2241550" y="5308600"/>
          <p14:tracePt t="17123" x="2247900" y="5295900"/>
          <p14:tracePt t="17133" x="2260600" y="5295900"/>
          <p14:tracePt t="17149" x="2311400" y="5283200"/>
          <p14:tracePt t="17166" x="2349500" y="5264150"/>
          <p14:tracePt t="17183" x="2400300" y="5264150"/>
          <p14:tracePt t="17200" x="2457450" y="5264150"/>
          <p14:tracePt t="17216" x="2508250" y="5264150"/>
          <p14:tracePt t="17233" x="2565400" y="5264150"/>
          <p14:tracePt t="17250" x="2597150" y="5264150"/>
          <p14:tracePt t="17266" x="2641600" y="5264150"/>
          <p14:tracePt t="17267" x="2654300" y="5264150"/>
          <p14:tracePt t="17283" x="2717800" y="5257800"/>
          <p14:tracePt t="17300" x="2794000" y="5257800"/>
          <p14:tracePt t="17316" x="2889250" y="5257800"/>
          <p14:tracePt t="17333" x="2971800" y="5257800"/>
          <p14:tracePt t="17350" x="3067050" y="5257800"/>
          <p14:tracePt t="17366" x="3155950" y="5257800"/>
          <p14:tracePt t="17383" x="3257550" y="5257800"/>
          <p14:tracePt t="17400" x="3352800" y="5257800"/>
          <p14:tracePt t="17416" x="3454400" y="5257800"/>
          <p14:tracePt t="17433" x="3562350" y="5257800"/>
          <p14:tracePt t="17450" x="3676650" y="5283200"/>
          <p14:tracePt t="17466" x="3816350" y="5295900"/>
          <p14:tracePt t="17483" x="4006850" y="5321300"/>
          <p14:tracePt t="17500" x="4171950" y="5321300"/>
          <p14:tracePt t="17517" x="4330700" y="5321300"/>
          <p14:tracePt t="17533" x="4495800" y="5321300"/>
          <p14:tracePt t="17550" x="4654550" y="5321300"/>
          <p14:tracePt t="17566" x="4794250" y="5321300"/>
          <p14:tracePt t="17583" x="4908550" y="5321300"/>
          <p14:tracePt t="17600" x="4997450" y="5321300"/>
          <p14:tracePt t="17616" x="5105400" y="5321300"/>
          <p14:tracePt t="17633" x="5238750" y="5327650"/>
          <p14:tracePt t="17650" x="5410200" y="5365750"/>
          <p14:tracePt t="17666" x="5588000" y="5384800"/>
          <p14:tracePt t="17683" x="5835650" y="5410200"/>
          <p14:tracePt t="17700" x="5956300" y="5410200"/>
          <p14:tracePt t="17716" x="6007100" y="5410200"/>
          <p14:tracePt t="17733" x="6038850" y="5403850"/>
          <p14:tracePt t="17750" x="6045200" y="5403850"/>
          <p14:tracePt t="17766" x="6057900" y="5397500"/>
          <p14:tracePt t="17783" x="6064250" y="5397500"/>
          <p14:tracePt t="19068" x="6007100" y="5397500"/>
          <p14:tracePt t="19076" x="5905500" y="5397500"/>
          <p14:tracePt t="19084" x="5759450" y="5397500"/>
          <p14:tracePt t="19100" x="5130800" y="5353050"/>
          <p14:tracePt t="19116" x="4254500" y="5257800"/>
          <p14:tracePt t="19133" x="3397250" y="5149850"/>
          <p14:tracePt t="19150" x="2730500" y="5105400"/>
          <p14:tracePt t="19167" x="2305050" y="5105400"/>
          <p14:tracePt t="19183" x="2146300" y="5105400"/>
          <p14:tracePt t="19200" x="2076450" y="5105400"/>
          <p14:tracePt t="19217" x="2044700" y="5105400"/>
          <p14:tracePt t="19234" x="2006600" y="5099050"/>
          <p14:tracePt t="19250" x="1949450" y="5092700"/>
          <p14:tracePt t="19266" x="1879600" y="5060950"/>
          <p14:tracePt t="19283" x="1765300" y="5029200"/>
          <p14:tracePt t="19300" x="1447800" y="4933950"/>
          <p14:tracePt t="19317" x="1162050" y="4864100"/>
          <p14:tracePt t="19333" x="876300" y="4787900"/>
          <p14:tracePt t="19350" x="622300" y="4737100"/>
          <p14:tracePt t="19367" x="444500" y="4718050"/>
          <p14:tracePt t="19383" x="292100" y="4692650"/>
          <p14:tracePt t="19400" x="203200" y="4686300"/>
          <p14:tracePt t="19417" x="171450" y="4686300"/>
          <p14:tracePt t="19676" x="190500" y="4686300"/>
          <p14:tracePt t="19684" x="222250" y="4686300"/>
          <p14:tracePt t="19692" x="247650" y="4686300"/>
          <p14:tracePt t="19700" x="292100" y="4692650"/>
          <p14:tracePt t="19717" x="381000" y="4705350"/>
          <p14:tracePt t="19733" x="476250" y="4724400"/>
          <p14:tracePt t="19750" x="514350" y="4730750"/>
          <p14:tracePt t="20132" x="527050" y="4730750"/>
          <p14:tracePt t="20140" x="546100" y="4730750"/>
          <p14:tracePt t="20150" x="565150" y="4730750"/>
          <p14:tracePt t="20167" x="577850" y="4730750"/>
          <p14:tracePt t="20188" x="590550" y="4730750"/>
          <p14:tracePt t="23549" x="609600" y="4718050"/>
          <p14:tracePt t="23557" x="635000" y="4686300"/>
          <p14:tracePt t="23568" x="641350" y="4679950"/>
          <p14:tracePt t="23584" x="673100" y="4635500"/>
          <p14:tracePt t="23601" x="704850" y="4559300"/>
          <p14:tracePt t="23618" x="742950" y="4495800"/>
          <p14:tracePt t="23634" x="774700" y="4451350"/>
          <p14:tracePt t="23651" x="819150" y="4387850"/>
          <p14:tracePt t="23668" x="882650" y="4349750"/>
          <p14:tracePt t="23685" x="965200" y="4343400"/>
          <p14:tracePt t="23701" x="1009650" y="4324350"/>
          <p14:tracePt t="23885" x="1009650" y="4349750"/>
          <p14:tracePt t="23893" x="1003300" y="4349750"/>
          <p14:tracePt t="23933" x="1003300" y="4343400"/>
          <p14:tracePt t="23941" x="1003300" y="4324350"/>
          <p14:tracePt t="23951" x="1016000" y="4305300"/>
          <p14:tracePt t="23968" x="1047750" y="4260850"/>
          <p14:tracePt t="23984" x="1117600" y="4191000"/>
          <p14:tracePt t="24001" x="1187450" y="4127500"/>
          <p14:tracePt t="24018" x="1263650" y="4057650"/>
          <p14:tracePt t="24034" x="1352550" y="4013200"/>
          <p14:tracePt t="24051" x="1397000" y="3981450"/>
          <p14:tracePt t="24068" x="1409700" y="3981450"/>
          <p14:tracePt t="24341" x="1435100" y="3981450"/>
          <p14:tracePt t="24349" x="1479550" y="3937000"/>
          <p14:tracePt t="24357" x="1530350" y="3873500"/>
          <p14:tracePt t="24368" x="1574800" y="3822700"/>
          <p14:tracePt t="24385" x="1651000" y="3695700"/>
          <p14:tracePt t="24401" x="1727200" y="3536950"/>
          <p14:tracePt t="24418" x="1790700" y="3365500"/>
          <p14:tracePt t="24435" x="1854200" y="3168650"/>
          <p14:tracePt t="24451" x="1898650" y="3003550"/>
          <p14:tracePt t="24468" x="1949450" y="2863850"/>
          <p14:tracePt t="24485" x="2051050" y="2654300"/>
          <p14:tracePt t="24501" x="2101850" y="2520950"/>
          <p14:tracePt t="24518" x="2127250" y="2438400"/>
          <p14:tracePt t="24535" x="2133600" y="2368550"/>
          <p14:tracePt t="24551" x="2133600" y="2336800"/>
          <p14:tracePt t="24568" x="2133600" y="2317750"/>
          <p14:tracePt t="24585" x="2133600" y="2311400"/>
          <p14:tracePt t="24601" x="2146300" y="2305050"/>
          <p14:tracePt t="24618" x="2146300" y="2298700"/>
          <p14:tracePt t="24869" x="2139950" y="2292350"/>
          <p14:tracePt t="24877" x="2095500" y="2286000"/>
          <p14:tracePt t="24885" x="2089150" y="2286000"/>
          <p14:tracePt t="24901" x="2070100" y="2266950"/>
          <p14:tracePt t="24918" x="2070100" y="2241550"/>
          <p14:tracePt t="24934" x="2070100" y="2216150"/>
          <p14:tracePt t="24951" x="2070100" y="2209800"/>
          <p14:tracePt t="25013" x="2070100" y="2197100"/>
          <p14:tracePt t="25021" x="2070100" y="2190750"/>
          <p14:tracePt t="25029" x="2070100" y="2171700"/>
          <p14:tracePt t="25037" x="2070100" y="2139950"/>
          <p14:tracePt t="25051" x="2070100" y="2127250"/>
          <p14:tracePt t="25068" x="2089150" y="2076450"/>
          <p14:tracePt t="25085" x="2095500" y="2032000"/>
          <p14:tracePt t="25101" x="2095500" y="2012950"/>
          <p14:tracePt t="25133" x="2095500" y="2006600"/>
          <p14:tracePt t="25173" x="2095500" y="1993900"/>
          <p14:tracePt t="25181" x="2082800" y="1974850"/>
          <p14:tracePt t="25189" x="2076450" y="1974850"/>
          <p14:tracePt t="25201" x="2063750" y="1955800"/>
          <p14:tracePt t="25218" x="2025650" y="1930400"/>
          <p14:tracePt t="25235" x="1987550" y="1898650"/>
          <p14:tracePt t="25251" x="1974850" y="1885950"/>
          <p14:tracePt t="25268" x="1962150" y="1873250"/>
          <p14:tracePt t="25285" x="1943100" y="1866900"/>
          <p14:tracePt t="25341" x="1943100" y="1854200"/>
          <p14:tracePt t="25349" x="1943100" y="1847850"/>
          <p14:tracePt t="25389" x="1943100" y="1841500"/>
          <p14:tracePt t="25453" x="1943100" y="1835150"/>
          <p14:tracePt t="25461" x="1962150" y="1835150"/>
          <p14:tracePt t="25469" x="1981200" y="1835150"/>
          <p14:tracePt t="25485" x="2019300" y="1835150"/>
          <p14:tracePt t="25501" x="2051050" y="1835150"/>
          <p14:tracePt t="25518" x="2063750" y="1835150"/>
          <p14:tracePt t="25535" x="2082800" y="1822450"/>
          <p14:tracePt t="25565" x="2089150" y="1822450"/>
          <p14:tracePt t="25573" x="2095500" y="1822450"/>
          <p14:tracePt t="25585" x="2108200" y="1822450"/>
          <p14:tracePt t="25601" x="2127250" y="1822450"/>
          <p14:tracePt t="25618" x="2152650" y="1816100"/>
          <p14:tracePt t="25635" x="2209800" y="1790700"/>
          <p14:tracePt t="25652" x="2273300" y="1778000"/>
          <p14:tracePt t="25668" x="2336800" y="1758950"/>
          <p14:tracePt t="25685" x="2400300" y="1746250"/>
          <p14:tracePt t="25702" x="2432050" y="1727200"/>
          <p14:tracePt t="25718" x="2470150" y="1720850"/>
          <p14:tracePt t="25735" x="2501900" y="1714500"/>
          <p14:tracePt t="25752" x="2540000" y="1714500"/>
          <p14:tracePt t="25768" x="2571750" y="1714500"/>
          <p14:tracePt t="25785" x="2609850" y="1714500"/>
          <p14:tracePt t="25801" x="2667000" y="1714500"/>
          <p14:tracePt t="25818" x="2686050" y="1714500"/>
          <p14:tracePt t="25835" x="2698750" y="1714500"/>
          <p14:tracePt t="25851" x="2717800" y="1714500"/>
          <p14:tracePt t="25868" x="2743200" y="1714500"/>
          <p14:tracePt t="25869" x="2768600" y="1714500"/>
          <p14:tracePt t="25885" x="2781300" y="1714500"/>
          <p14:tracePt t="25885" x="2794000" y="1714500"/>
          <p14:tracePt t="25901" x="2825750" y="1714500"/>
          <p14:tracePt t="25918" x="2857500" y="1714500"/>
          <p14:tracePt t="25935" x="2882900" y="1714500"/>
          <p14:tracePt t="25952" x="2889250" y="1714500"/>
          <p14:tracePt t="25968" x="2914650" y="1714500"/>
          <p14:tracePt t="25989" x="2927350" y="1714500"/>
          <p14:tracePt t="26001" x="2933700" y="1714500"/>
          <p14:tracePt t="26018" x="2940050" y="1714500"/>
          <p14:tracePt t="26035" x="2952750" y="1714500"/>
          <p14:tracePt t="26053" x="2965450" y="1714500"/>
          <p14:tracePt t="26068" x="2978150" y="1714500"/>
          <p14:tracePt t="26085" x="3009900" y="1714500"/>
          <p14:tracePt t="26102" x="3016250" y="1714500"/>
          <p14:tracePt t="26118" x="3028950" y="1714500"/>
          <p14:tracePt t="26135" x="3035300" y="1714500"/>
          <p14:tracePt t="26152" x="3041650" y="1714500"/>
          <p14:tracePt t="26168" x="3054350" y="1714500"/>
          <p14:tracePt t="26185" x="3079750" y="1714500"/>
          <p14:tracePt t="26202" x="3105150" y="1714500"/>
          <p14:tracePt t="26218" x="3130550" y="1714500"/>
          <p14:tracePt t="26235" x="3155950" y="1714500"/>
          <p14:tracePt t="26252" x="3175000" y="1714500"/>
          <p14:tracePt t="26268" x="3187700" y="1714500"/>
          <p14:tracePt t="26269" x="3194050" y="1714500"/>
          <p14:tracePt t="26285" x="3225800" y="1714500"/>
          <p14:tracePt t="26302" x="3251200" y="1714500"/>
          <p14:tracePt t="26318" x="3276600" y="1714500"/>
          <p14:tracePt t="26335" x="3289300" y="1714500"/>
          <p14:tracePt t="26352" x="3295650" y="1714500"/>
          <p14:tracePt t="26397" x="3302000" y="1714500"/>
          <p14:tracePt t="26405" x="3314700" y="1714500"/>
          <p14:tracePt t="26437" x="3321050" y="1714500"/>
          <p14:tracePt t="26454" x="3327400" y="1714500"/>
          <p14:tracePt t="26469" x="3333750" y="1714500"/>
          <p14:tracePt t="26485" x="3340100" y="1714500"/>
          <p14:tracePt t="26502" x="3346450" y="1714500"/>
          <p14:tracePt t="26533" x="3352800" y="1714500"/>
          <p14:tracePt t="26549" x="3359150" y="1714500"/>
          <p14:tracePt t="26557" x="3365500" y="1714500"/>
          <p14:tracePt t="26568" x="3371850" y="1714500"/>
          <p14:tracePt t="26585" x="3390900" y="1714500"/>
          <p14:tracePt t="26602" x="3403600" y="1720850"/>
          <p14:tracePt t="26618" x="3409950" y="1720850"/>
          <p14:tracePt t="26635" x="3416300" y="1720850"/>
          <p14:tracePt t="26652" x="3441700" y="1720850"/>
          <p14:tracePt t="26668" x="3467100" y="1727200"/>
          <p14:tracePt t="26685" x="3530600" y="1727200"/>
          <p14:tracePt t="26702" x="3587750" y="1727200"/>
          <p14:tracePt t="26718" x="3651250" y="1727200"/>
          <p14:tracePt t="26735" x="3695700" y="1727200"/>
          <p14:tracePt t="26752" x="3740150" y="1727200"/>
          <p14:tracePt t="26768" x="3771900" y="1727200"/>
          <p14:tracePt t="26785" x="3803650" y="1727200"/>
          <p14:tracePt t="26802" x="3841750" y="1727200"/>
          <p14:tracePt t="26818" x="3873500" y="1727200"/>
          <p14:tracePt t="26835" x="3905250" y="1727200"/>
          <p14:tracePt t="26852" x="3943350" y="1727200"/>
          <p14:tracePt t="26868" x="3981450" y="1727200"/>
          <p14:tracePt t="26885" x="4019550" y="1727200"/>
          <p14:tracePt t="26885" x="4032250" y="1727200"/>
          <p14:tracePt t="26901" x="4064000" y="1727200"/>
          <p14:tracePt t="26919" x="4095750" y="1727200"/>
          <p14:tracePt t="26935" x="4146550" y="1727200"/>
          <p14:tracePt t="26952" x="4171950" y="1727200"/>
          <p14:tracePt t="26969" x="4191000" y="1727200"/>
          <p14:tracePt t="26985" x="4197350" y="1727200"/>
          <p14:tracePt t="27002" x="4203700" y="1727200"/>
          <p14:tracePt t="27018" x="4216400" y="1733550"/>
          <p14:tracePt t="27035" x="4229100" y="1733550"/>
          <p14:tracePt t="27052" x="4241800" y="1733550"/>
          <p14:tracePt t="27070" x="4248150" y="1733550"/>
          <p14:tracePt t="27085" x="4254500" y="1733550"/>
          <p14:tracePt t="27102" x="4260850" y="1733550"/>
          <p14:tracePt t="27118" x="4267200" y="1746250"/>
          <p14:tracePt t="27135" x="4273550" y="1746250"/>
          <p14:tracePt t="27152" x="4279900" y="1746250"/>
          <p14:tracePt t="27168" x="4286250" y="1746250"/>
          <p14:tracePt t="27185" x="4298950" y="1746250"/>
          <p14:tracePt t="27206" x="4305300" y="1746250"/>
          <p14:tracePt t="27318" x="4311650" y="1746250"/>
          <p14:tracePt t="27334" x="4324350" y="1746250"/>
          <p14:tracePt t="27358" x="4330700" y="1746250"/>
          <p14:tracePt t="27374" x="4337050" y="1746250"/>
          <p14:tracePt t="27382" x="4343400" y="1746250"/>
          <p14:tracePt t="27390" x="4349750" y="1746250"/>
          <p14:tracePt t="27402" x="4362450" y="1746250"/>
          <p14:tracePt t="27419" x="4381500" y="1746250"/>
          <p14:tracePt t="27435" x="4406900" y="1746250"/>
          <p14:tracePt t="27452" x="4432300" y="1746250"/>
          <p14:tracePt t="27469" x="4438650" y="1746250"/>
          <p14:tracePt t="27485" x="4464050" y="1746250"/>
          <p14:tracePt t="27502" x="4483100" y="1746250"/>
          <p14:tracePt t="27519" x="4502150" y="1746250"/>
          <p14:tracePt t="27535" x="4514850" y="1746250"/>
          <p14:tracePt t="27766" x="4521200" y="1752600"/>
          <p14:tracePt t="29158" x="4514850" y="1752600"/>
          <p14:tracePt t="29166" x="4508500" y="1752600"/>
          <p14:tracePt t="29174" x="4483100" y="1758950"/>
          <p14:tracePt t="29186" x="4476750" y="1758950"/>
          <p14:tracePt t="29202" x="4445000" y="1758950"/>
          <p14:tracePt t="29219" x="4387850" y="1758950"/>
          <p14:tracePt t="29236" x="4337050" y="1758950"/>
          <p14:tracePt t="29252" x="4292600" y="1758950"/>
          <p14:tracePt t="29269" x="4165600" y="1778000"/>
          <p14:tracePt t="29286" x="3683000" y="1847850"/>
          <p14:tracePt t="29302" x="3086100" y="1936750"/>
          <p14:tracePt t="29319" x="2578100" y="2000250"/>
          <p14:tracePt t="29336" x="2305050" y="2032000"/>
          <p14:tracePt t="29352" x="2165350" y="2051050"/>
          <p14:tracePt t="29369" x="2082800" y="2082800"/>
          <p14:tracePt t="29386" x="1993900" y="2120900"/>
          <p14:tracePt t="29403" x="1828800" y="2171700"/>
          <p14:tracePt t="29419" x="1568450" y="2254250"/>
          <p14:tracePt t="29436" x="1270000" y="2324100"/>
          <p14:tracePt t="29452" x="996950" y="2387600"/>
          <p14:tracePt t="29469" x="793750" y="2444750"/>
          <p14:tracePt t="29470" x="730250" y="2463800"/>
          <p14:tracePt t="29486" x="673100" y="2482850"/>
          <p14:tracePt t="29502" x="628650" y="2508250"/>
          <p14:tracePt t="29519" x="584200" y="2527300"/>
          <p14:tracePt t="29536" x="501650" y="2552700"/>
          <p14:tracePt t="29552" x="450850" y="2571750"/>
          <p14:tracePt t="29569" x="412750" y="2578100"/>
          <p14:tracePt t="29586" x="393700" y="2578100"/>
          <p14:tracePt t="29602" x="381000" y="2578100"/>
          <p14:tracePt t="29726" x="374650" y="2578100"/>
          <p14:tracePt t="34559" x="393700" y="2578100"/>
          <p14:tracePt t="34567" x="457200" y="2578100"/>
          <p14:tracePt t="34575" x="533400" y="2578100"/>
          <p14:tracePt t="34587" x="622300" y="2603500"/>
          <p14:tracePt t="34604" x="749300" y="2616200"/>
          <p14:tracePt t="34620" x="812800" y="2616200"/>
          <p14:tracePt t="34637" x="869950" y="2616200"/>
          <p14:tracePt t="34654" x="927100" y="2616200"/>
          <p14:tracePt t="34670" x="996950" y="2616200"/>
          <p14:tracePt t="34687" x="1085850" y="2616200"/>
          <p14:tracePt t="34919" x="1092200" y="2616200"/>
          <p14:tracePt t="34927" x="1098550" y="2616200"/>
          <p14:tracePt t="34943" x="1104900" y="2616200"/>
          <p14:tracePt t="34975" x="1117600" y="2616200"/>
          <p14:tracePt t="42241" x="1143000" y="2616200"/>
          <p14:tracePt t="42249" x="1174750" y="2622550"/>
          <p14:tracePt t="42257" x="1238250" y="2647950"/>
          <p14:tracePt t="42272" x="1257300" y="2654300"/>
          <p14:tracePt t="42289" x="1289050" y="2660650"/>
          <p14:tracePt t="42305" x="1301750" y="2667000"/>
          <p14:tracePt t="42370" x="1314450" y="2673350"/>
          <p14:tracePt t="42377" x="1327150" y="2679700"/>
          <p14:tracePt t="42389" x="1346200" y="2679700"/>
          <p14:tracePt t="42405" x="1409700" y="2692400"/>
          <p14:tracePt t="42422" x="1473200" y="2724150"/>
          <p14:tracePt t="42439" x="1562100" y="2755900"/>
          <p14:tracePt t="42455" x="1682750" y="2806700"/>
          <p14:tracePt t="42472" x="1803400" y="2838450"/>
          <p14:tracePt t="42489" x="1936750" y="2851150"/>
          <p14:tracePt t="42505" x="2006600" y="2851150"/>
          <p14:tracePt t="42522" x="2051050" y="2851150"/>
          <p14:tracePt t="42539" x="2101850" y="2851150"/>
          <p14:tracePt t="42555" x="2184400" y="2851150"/>
          <p14:tracePt t="42572" x="2330450" y="2876550"/>
          <p14:tracePt t="42589" x="2590800" y="2921000"/>
          <p14:tracePt t="42605" x="2908300" y="2971800"/>
          <p14:tracePt t="42622" x="3162300" y="3003550"/>
          <p14:tracePt t="42639" x="3257550" y="3035300"/>
          <p14:tracePt t="42673" x="3238500" y="3035300"/>
          <p14:tracePt t="42881" x="3238500" y="3028950"/>
          <p14:tracePt t="42889" x="3244850" y="3028950"/>
          <p14:tracePt t="42897" x="3257550" y="3022600"/>
          <p14:tracePt t="42921" x="3270250" y="3022600"/>
          <p14:tracePt t="42929" x="3282950" y="3016250"/>
          <p14:tracePt t="42939" x="3295650" y="3016250"/>
          <p14:tracePt t="42955" x="3314700" y="3003550"/>
          <p14:tracePt t="42972" x="3340100" y="2997200"/>
          <p14:tracePt t="42989" x="3365500" y="2997200"/>
          <p14:tracePt t="43005" x="3397250" y="2978150"/>
          <p14:tracePt t="43022" x="3448050" y="2965450"/>
          <p14:tracePt t="43039" x="3517900" y="2933700"/>
          <p14:tracePt t="43055" x="3644900" y="2901950"/>
          <p14:tracePt t="43072" x="3790950" y="2876550"/>
          <p14:tracePt t="43073" x="3867150" y="2857500"/>
          <p14:tracePt t="43089" x="4032250" y="2832100"/>
          <p14:tracePt t="43106" x="4165600" y="2794000"/>
          <p14:tracePt t="43122" x="4260850" y="2762250"/>
          <p14:tracePt t="43139" x="4318000" y="2730500"/>
          <p14:tracePt t="43156" x="4337050" y="2724150"/>
          <p14:tracePt t="43172" x="4362450" y="2711450"/>
          <p14:tracePt t="43189" x="4375150" y="2705100"/>
          <p14:tracePt t="43233" x="4387850" y="2705100"/>
          <p14:tracePt t="43241" x="4387850" y="2698750"/>
          <p14:tracePt t="43249" x="4394200" y="2698750"/>
          <p14:tracePt t="43257" x="4400550" y="2692400"/>
          <p14:tracePt t="45394" x="4406900" y="2679700"/>
          <p14:tracePt t="45402" x="4425950" y="2660650"/>
          <p14:tracePt t="45410" x="4432300" y="2654300"/>
          <p14:tracePt t="45422" x="4438650" y="2628900"/>
          <p14:tracePt t="45439" x="4451350" y="2616200"/>
          <p14:tracePt t="45456" x="4457700" y="2603500"/>
          <p14:tracePt t="45562" x="4457700" y="2597150"/>
          <p14:tracePt t="45570" x="4457700" y="2584450"/>
          <p14:tracePt t="45578" x="4457700" y="2578100"/>
          <p14:tracePt t="45589" x="4457700" y="2571750"/>
          <p14:tracePt t="45606" x="4470400" y="2559050"/>
          <p14:tracePt t="45623" x="4470400" y="2546350"/>
          <p14:tracePt t="45639" x="4476750" y="2527300"/>
          <p14:tracePt t="45714" x="4476750" y="2520950"/>
          <p14:tracePt t="45754" x="4476750" y="2514600"/>
          <p14:tracePt t="45778" x="4483100" y="2514600"/>
          <p14:tracePt t="45850" x="4483100" y="2508250"/>
          <p14:tracePt t="45858" x="4483100" y="2501900"/>
          <p14:tracePt t="45874" x="4483100" y="2495550"/>
          <p14:tracePt t="45890" x="4495800" y="2489200"/>
          <p14:tracePt t="45914" x="4495800" y="2482850"/>
          <p14:tracePt t="45946" x="4495800" y="2476500"/>
          <p14:tracePt t="49931" x="4495800" y="2470150"/>
          <p14:tracePt t="49939" x="4495800" y="2457450"/>
          <p14:tracePt t="49947" x="4495800" y="2451100"/>
          <p14:tracePt t="49957" x="4476750" y="2444750"/>
          <p14:tracePt t="49974" x="4464050" y="2444750"/>
          <p14:tracePt t="49990" x="4445000" y="2438400"/>
          <p14:tracePt t="50007" x="4419600" y="2438400"/>
          <p14:tracePt t="50024" x="4394200" y="2438400"/>
          <p14:tracePt t="50040" x="4381500" y="2425700"/>
          <p14:tracePt t="50057" x="4356100" y="2419350"/>
          <p14:tracePt t="50074" x="4330700" y="2413000"/>
          <p14:tracePt t="50091" x="4286250" y="2393950"/>
          <p14:tracePt t="50107" x="4254500" y="2387600"/>
          <p14:tracePt t="50124" x="4235450" y="2381250"/>
          <p14:tracePt t="50140" x="4216400" y="2381250"/>
          <p14:tracePt t="50157" x="4203700" y="2381250"/>
          <p14:tracePt t="50174" x="4197350" y="2381250"/>
          <p14:tracePt t="50251" x="4191000" y="2368550"/>
          <p14:tracePt t="50259" x="4184650" y="2368550"/>
          <p14:tracePt t="50283" x="4178300" y="2368550"/>
          <p14:tracePt t="55708" x="4171950" y="2368550"/>
          <p14:tracePt t="55716" x="4165600" y="2368550"/>
          <p14:tracePt t="55732" x="4152900" y="2381250"/>
          <p14:tracePt t="55742" x="4152900" y="2387600"/>
          <p14:tracePt t="55758" x="4184650" y="2451100"/>
          <p14:tracePt t="55775" x="4197350" y="2527300"/>
          <p14:tracePt t="55792" x="4216400" y="2578100"/>
          <p14:tracePt t="55808" x="4216400" y="2603500"/>
          <p14:tracePt t="55825" x="4216400" y="2647950"/>
          <p14:tracePt t="55842" x="4216400" y="2686050"/>
          <p14:tracePt t="55859" x="4216400" y="2717800"/>
          <p14:tracePt t="56068" x="4216400" y="2736850"/>
          <p14:tracePt t="56076" x="4222750" y="2749550"/>
          <p14:tracePt t="56084" x="4222750" y="2762250"/>
          <p14:tracePt t="56092" x="4222750" y="2774950"/>
          <p14:tracePt t="56109" x="4210050" y="2825750"/>
          <p14:tracePt t="56125" x="4197350" y="2838450"/>
          <p14:tracePt t="56142" x="4165600" y="2857500"/>
          <p14:tracePt t="56158" x="4152900" y="2863850"/>
          <p14:tracePt t="56380" x="4133850" y="2870200"/>
          <p14:tracePt t="56388" x="4095750" y="2870200"/>
          <p14:tracePt t="56396" x="4006850" y="2889250"/>
          <p14:tracePt t="56409" x="3917950" y="2895600"/>
          <p14:tracePt t="56425" x="3695700" y="2908300"/>
          <p14:tracePt t="56442" x="3536950" y="2933700"/>
          <p14:tracePt t="56459" x="3460750" y="2940050"/>
          <p14:tracePt t="56475" x="3416300" y="2946400"/>
          <p14:tracePt t="56476" x="3397250" y="2946400"/>
          <p14:tracePt t="56492" x="3365500" y="2952750"/>
          <p14:tracePt t="56509" x="3308350" y="2959100"/>
          <p14:tracePt t="56525" x="3238500" y="2965450"/>
          <p14:tracePt t="56542" x="3130550" y="2965450"/>
          <p14:tracePt t="56559" x="3028950" y="2965450"/>
          <p14:tracePt t="56575" x="2921000" y="2965450"/>
          <p14:tracePt t="56592" x="2819400" y="2965450"/>
          <p14:tracePt t="56609" x="2768600" y="2965450"/>
          <p14:tracePt t="56625" x="2705100" y="2965450"/>
          <p14:tracePt t="56642" x="2641600" y="2971800"/>
          <p14:tracePt t="56659" x="2520950" y="2971800"/>
          <p14:tracePt t="56675" x="2400300" y="2971800"/>
          <p14:tracePt t="56692" x="2241550" y="2952750"/>
          <p14:tracePt t="56709" x="2203450" y="2940050"/>
          <p14:tracePt t="56725" x="2178050" y="2914650"/>
          <p14:tracePt t="56742" x="2152650" y="2889250"/>
          <p14:tracePt t="56759" x="2120900" y="2870200"/>
          <p14:tracePt t="56775" x="2101850" y="2863850"/>
          <p14:tracePt t="56792" x="2070100" y="2851150"/>
          <p14:tracePt t="56809" x="2038350" y="2838450"/>
          <p14:tracePt t="56826" x="1993900" y="2838450"/>
          <p14:tracePt t="56842" x="1962150" y="2838450"/>
          <p14:tracePt t="56858" x="1949450" y="2838450"/>
          <p14:tracePt t="56875" x="1936750" y="2838450"/>
          <p14:tracePt t="57157" x="1936750" y="2832100"/>
          <p14:tracePt t="57173" x="1936750" y="2825750"/>
          <p14:tracePt t="57181" x="1943100" y="2825750"/>
          <p14:tracePt t="57192" x="1949450" y="2825750"/>
          <p14:tracePt t="57209" x="1955800" y="2819400"/>
          <p14:tracePt t="57225" x="1974850" y="2819400"/>
          <p14:tracePt t="57242" x="1981200" y="2813050"/>
          <p14:tracePt t="57259" x="1987550" y="2813050"/>
          <p14:tracePt t="57275" x="2000250" y="2813050"/>
          <p14:tracePt t="57292" x="2025650" y="2806700"/>
          <p14:tracePt t="57309" x="2038350" y="2806700"/>
          <p14:tracePt t="57325" x="2057400" y="2800350"/>
          <p14:tracePt t="57349" x="2070100" y="2800350"/>
          <p14:tracePt t="57365" x="2082800" y="2794000"/>
          <p14:tracePt t="57421" x="2095500" y="2794000"/>
          <p14:tracePt t="57437" x="2101850" y="2794000"/>
          <p14:tracePt t="57461" x="2108200" y="2794000"/>
          <p14:tracePt t="57501" x="2127250" y="2787650"/>
          <p14:tracePt t="57573" x="2133600" y="2787650"/>
          <p14:tracePt t="57605" x="2146300" y="2787650"/>
          <p14:tracePt t="57621" x="2159000" y="2787650"/>
          <p14:tracePt t="57629" x="2178050" y="2787650"/>
          <p14:tracePt t="57645" x="2184400" y="2787650"/>
          <p14:tracePt t="57659" x="2197100" y="2787650"/>
          <p14:tracePt t="57676" x="2203450" y="2787650"/>
          <p14:tracePt t="57693" x="2209800" y="2787650"/>
          <p14:tracePt t="57709" x="2222500" y="2787650"/>
          <p14:tracePt t="57726" x="2228850" y="2787650"/>
          <p14:tracePt t="57742" x="2247900" y="2787650"/>
          <p14:tracePt t="57759" x="2260600" y="2787650"/>
          <p14:tracePt t="57776" x="2266950" y="2787650"/>
          <p14:tracePt t="57792" x="2279650" y="2787650"/>
          <p14:tracePt t="57813" x="2292350" y="2787650"/>
          <p14:tracePt t="57829" x="2298700" y="2787650"/>
          <p14:tracePt t="57845" x="2305050" y="2787650"/>
          <p14:tracePt t="57869" x="2317750" y="2787650"/>
          <p14:tracePt t="58141" x="2324100" y="2787650"/>
          <p14:tracePt t="58149" x="2343150" y="2787650"/>
          <p14:tracePt t="58165" x="2349500" y="2787650"/>
          <p14:tracePt t="58176" x="2368550" y="2787650"/>
          <p14:tracePt t="58192" x="2381250" y="2787650"/>
          <p14:tracePt t="58209" x="2387600" y="2787650"/>
          <p14:tracePt t="58226" x="2406650" y="2787650"/>
          <p14:tracePt t="58242" x="2419350" y="2787650"/>
          <p14:tracePt t="58259" x="2438400" y="2787650"/>
          <p14:tracePt t="58276" x="2457450" y="2787650"/>
          <p14:tracePt t="58292" x="2470150" y="2787650"/>
          <p14:tracePt t="58309" x="2476500" y="2787650"/>
          <p14:tracePt t="58326" x="2482850" y="2787650"/>
          <p14:tracePt t="58342" x="2495550" y="2787650"/>
          <p14:tracePt t="58359" x="2514600" y="2787650"/>
          <p14:tracePt t="58376" x="2540000" y="2787650"/>
          <p14:tracePt t="58392" x="2559050" y="2781300"/>
          <p14:tracePt t="58409" x="2584450" y="2781300"/>
          <p14:tracePt t="58426" x="2603500" y="2781300"/>
          <p14:tracePt t="58442" x="2635250" y="2781300"/>
          <p14:tracePt t="58459" x="2667000" y="2781300"/>
          <p14:tracePt t="58476" x="2692400" y="2781300"/>
          <p14:tracePt t="58493" x="2730500" y="2781300"/>
          <p14:tracePt t="58509" x="2749550" y="2781300"/>
          <p14:tracePt t="58526" x="2762250" y="2781300"/>
          <p14:tracePt t="58542" x="2768600" y="2781300"/>
          <p14:tracePt t="58581" x="2781300" y="2781300"/>
          <p14:tracePt t="58589" x="2787650" y="2781300"/>
          <p14:tracePt t="58605" x="2794000" y="2781300"/>
          <p14:tracePt t="58613" x="2806700" y="2781300"/>
          <p14:tracePt t="58629" x="2813050" y="2781300"/>
          <p14:tracePt t="58645" x="2825750" y="2781300"/>
          <p14:tracePt t="58659" x="2832100" y="2781300"/>
          <p14:tracePt t="58676" x="2857500" y="2781300"/>
          <p14:tracePt t="58692" x="2882900" y="2781300"/>
          <p14:tracePt t="58709" x="2908300" y="2781300"/>
          <p14:tracePt t="58726" x="2921000" y="2781300"/>
          <p14:tracePt t="58742" x="2933700" y="2781300"/>
          <p14:tracePt t="58759" x="2952750" y="2781300"/>
          <p14:tracePt t="58776" x="2965450" y="2794000"/>
          <p14:tracePt t="58793" x="2984500" y="2794000"/>
          <p14:tracePt t="58809" x="3009900" y="2794000"/>
          <p14:tracePt t="58826" x="3041650" y="2794000"/>
          <p14:tracePt t="58842" x="3079750" y="2794000"/>
          <p14:tracePt t="58859" x="3124200" y="2794000"/>
          <p14:tracePt t="58876" x="3175000" y="2800350"/>
          <p14:tracePt t="58893" x="3276600" y="2813050"/>
          <p14:tracePt t="58909" x="3359150" y="2832100"/>
          <p14:tracePt t="58926" x="3409950" y="2832100"/>
          <p14:tracePt t="58942" x="3460750" y="2844800"/>
          <p14:tracePt t="58959" x="3473450" y="2844800"/>
          <p14:tracePt t="58976" x="3492500" y="2844800"/>
          <p14:tracePt t="58997" x="3498850" y="2844800"/>
          <p14:tracePt t="59013" x="3511550" y="2844800"/>
          <p14:tracePt t="59917" x="3517900" y="2857500"/>
          <p14:tracePt t="59925" x="3511550" y="2882900"/>
          <p14:tracePt t="59933" x="3511550" y="2914650"/>
          <p14:tracePt t="59943" x="3511550" y="2952750"/>
          <p14:tracePt t="59960" x="3511550" y="3092450"/>
          <p14:tracePt t="59976" x="3575050" y="3321050"/>
          <p14:tracePt t="59993" x="3625850" y="3486150"/>
          <p14:tracePt t="60009" x="3657600" y="3613150"/>
          <p14:tracePt t="60026" x="3676650" y="3702050"/>
          <p14:tracePt t="60043" x="3689350" y="3765550"/>
          <p14:tracePt t="60060" x="3702050" y="3784600"/>
          <p14:tracePt t="60076" x="3702050" y="3790950"/>
          <p14:tracePt t="60093" x="3702050" y="3797300"/>
          <p14:tracePt t="60317" x="3721100" y="3810000"/>
          <p14:tracePt t="60325" x="3727450" y="3810000"/>
          <p14:tracePt t="60341" x="3727450" y="3816350"/>
          <p14:tracePt t="60357" x="3733800" y="3822700"/>
          <p14:tracePt t="60365" x="3740150" y="3816350"/>
          <p14:tracePt t="60376" x="3746500" y="3810000"/>
          <p14:tracePt t="60393" x="3752850" y="3810000"/>
          <p14:tracePt t="60445" x="3740150" y="3810000"/>
          <p14:tracePt t="60453" x="3702050" y="3822700"/>
          <p14:tracePt t="60461" x="3638550" y="3848100"/>
          <p14:tracePt t="60476" x="3594100" y="3879850"/>
          <p14:tracePt t="60493" x="3441700" y="3987800"/>
          <p14:tracePt t="60510" x="3340100" y="4108450"/>
          <p14:tracePt t="60526" x="3187700" y="4260850"/>
          <p14:tracePt t="60543" x="2984500" y="4419600"/>
          <p14:tracePt t="60560" x="2730500" y="4584700"/>
          <p14:tracePt t="60576" x="2514600" y="4718050"/>
          <p14:tracePt t="60593" x="2368550" y="4851400"/>
          <p14:tracePt t="60610" x="2273300" y="4972050"/>
          <p14:tracePt t="60626" x="2235200" y="5054600"/>
          <p14:tracePt t="60643" x="2228850" y="5130800"/>
          <p14:tracePt t="60660" x="2222500" y="5194300"/>
          <p14:tracePt t="60676" x="2203450" y="5257800"/>
          <p14:tracePt t="60677" x="2203450" y="5276850"/>
          <p14:tracePt t="60693" x="2203450" y="5314950"/>
          <p14:tracePt t="60710" x="2203450" y="5321300"/>
          <p14:tracePt t="60726" x="2203450" y="5334000"/>
          <p14:tracePt t="61126" x="2197100" y="5340350"/>
          <p14:tracePt t="61133" x="2178050" y="5346700"/>
          <p14:tracePt t="61143" x="2165350" y="5346700"/>
          <p14:tracePt t="61159" x="2120900" y="5346700"/>
          <p14:tracePt t="61176" x="2082800" y="5346700"/>
          <p14:tracePt t="61193" x="2051050" y="5346700"/>
          <p14:tracePt t="61210" x="2025650" y="5346700"/>
          <p14:tracePt t="61226" x="2006600" y="5346700"/>
          <p14:tracePt t="61243" x="1974850" y="5346700"/>
          <p14:tracePt t="61260" x="1943100" y="5340350"/>
          <p14:tracePt t="61276" x="1892300" y="5340350"/>
          <p14:tracePt t="61293" x="1828800" y="5340350"/>
          <p14:tracePt t="61310" x="1790700" y="5340350"/>
          <p14:tracePt t="61326" x="1765300" y="5340350"/>
          <p14:tracePt t="61343" x="1746250" y="5340350"/>
          <p14:tracePt t="61360" x="1733550" y="5340350"/>
          <p14:tracePt t="61376" x="1727200" y="5340350"/>
          <p14:tracePt t="61393" x="1720850" y="5340350"/>
          <p14:tracePt t="61638" x="1746250" y="5340350"/>
          <p14:tracePt t="61646" x="1771650" y="5340350"/>
          <p14:tracePt t="61660" x="1809750" y="5340350"/>
          <p14:tracePt t="61677" x="1892300" y="5340350"/>
          <p14:tracePt t="61693" x="1993900" y="5340350"/>
          <p14:tracePt t="61710" x="2051050" y="5340350"/>
          <p14:tracePt t="61727" x="2082800" y="5340350"/>
          <p14:tracePt t="61743" x="2114550" y="5340350"/>
          <p14:tracePt t="61760" x="2139950" y="5340350"/>
          <p14:tracePt t="61777" x="2165350" y="5340350"/>
          <p14:tracePt t="61793" x="2216150" y="5340350"/>
          <p14:tracePt t="61810" x="2273300" y="5340350"/>
          <p14:tracePt t="61826" x="2336800" y="5340350"/>
          <p14:tracePt t="61843" x="2387600" y="5340350"/>
          <p14:tracePt t="61860" x="2432050" y="5340350"/>
          <p14:tracePt t="61877" x="2476500" y="5340350"/>
          <p14:tracePt t="61877" x="2489200" y="5340350"/>
          <p14:tracePt t="61893" x="2533650" y="5340350"/>
          <p14:tracePt t="61910" x="2590800" y="5340350"/>
          <p14:tracePt t="61927" x="2698750" y="5340350"/>
          <p14:tracePt t="61943" x="2819400" y="5340350"/>
          <p14:tracePt t="61960" x="2959100" y="5340350"/>
          <p14:tracePt t="61977" x="3098800" y="5340350"/>
          <p14:tracePt t="61993" x="3244850" y="5340350"/>
          <p14:tracePt t="62010" x="3365500" y="5340350"/>
          <p14:tracePt t="62027" x="3429000" y="5340350"/>
          <p14:tracePt t="62043" x="3473450" y="5340350"/>
          <p14:tracePt t="62060" x="3498850" y="5340350"/>
          <p14:tracePt t="62077" x="3543300" y="5340350"/>
          <p14:tracePt t="62093" x="3613150" y="5359400"/>
          <p14:tracePt t="62110" x="3683000" y="5372100"/>
          <p14:tracePt t="62127" x="3771900" y="5378450"/>
          <p14:tracePt t="62143" x="3892550" y="5378450"/>
          <p14:tracePt t="62160" x="4000500" y="5378450"/>
          <p14:tracePt t="62177" x="4076700" y="5378450"/>
          <p14:tracePt t="62193" x="4121150" y="5384800"/>
          <p14:tracePt t="62210" x="4146550" y="5384800"/>
          <p14:tracePt t="62227" x="4178300" y="5384800"/>
          <p14:tracePt t="62243" x="4235450" y="5384800"/>
          <p14:tracePt t="62260" x="4324350" y="5384800"/>
          <p14:tracePt t="62277" x="4464050" y="5384800"/>
          <p14:tracePt t="62293" x="4724400" y="5384800"/>
          <p14:tracePt t="62310" x="4895850" y="5384800"/>
          <p14:tracePt t="62327" x="5016500" y="5384800"/>
          <p14:tracePt t="62343" x="5124450" y="5384800"/>
          <p14:tracePt t="62360" x="5232400" y="5384800"/>
          <p14:tracePt t="62377" x="5308600" y="5384800"/>
          <p14:tracePt t="62393" x="5378450" y="5384800"/>
          <p14:tracePt t="62410" x="5429250" y="5384800"/>
          <p14:tracePt t="62427" x="5467350" y="5384800"/>
          <p14:tracePt t="62443" x="5505450" y="5384800"/>
          <p14:tracePt t="62460" x="5549900" y="5384800"/>
          <p14:tracePt t="62477" x="5619750" y="5384800"/>
          <p14:tracePt t="62493" x="5683250" y="5384800"/>
          <p14:tracePt t="62510" x="5715000" y="5384800"/>
          <p14:tracePt t="62527" x="5740400" y="5384800"/>
          <p14:tracePt t="62543" x="5753100" y="5384800"/>
          <p14:tracePt t="62560" x="5765800" y="5384800"/>
          <p14:tracePt t="62577" x="5810250" y="5384800"/>
          <p14:tracePt t="62593" x="5861050" y="5384800"/>
          <p14:tracePt t="62610" x="5949950" y="5384800"/>
          <p14:tracePt t="62627" x="6032500" y="5384800"/>
          <p14:tracePt t="62643" x="6089650" y="5391150"/>
          <p14:tracePt t="62660" x="6121400" y="5403850"/>
          <p14:tracePt t="62677" x="6127750" y="5403850"/>
          <p14:tracePt t="62693" x="6140450" y="5403850"/>
          <p14:tracePt t="62710" x="6153150" y="5403850"/>
          <p14:tracePt t="62727" x="6191250" y="5403850"/>
          <p14:tracePt t="62743" x="6254750" y="5403850"/>
          <p14:tracePt t="62760" x="6337300" y="5403850"/>
          <p14:tracePt t="62777" x="6445250" y="5403850"/>
          <p14:tracePt t="62793" x="6496050" y="5403850"/>
          <p14:tracePt t="62810" x="6540500" y="5403850"/>
          <p14:tracePt t="62830" x="6546850" y="5403850"/>
          <p14:tracePt t="62843" x="6553200" y="5403850"/>
          <p14:tracePt t="62860" x="6572250" y="5403850"/>
          <p14:tracePt t="62877" x="6604000" y="5403850"/>
          <p14:tracePt t="62877" x="6629400" y="5403850"/>
          <p14:tracePt t="62894" x="6686550" y="5410200"/>
          <p14:tracePt t="62910" x="6743700" y="5416550"/>
          <p14:tracePt t="62927" x="6775450" y="5422900"/>
          <p14:tracePt t="62943" x="6807200" y="5422900"/>
          <p14:tracePt t="62960" x="6838950" y="5422900"/>
          <p14:tracePt t="62977" x="6864350" y="5422900"/>
          <p14:tracePt t="62993" x="6896100" y="5422900"/>
          <p14:tracePt t="63010" x="6946900" y="5422900"/>
          <p14:tracePt t="63027" x="6997700" y="5422900"/>
          <p14:tracePt t="63043" x="7042150" y="5422900"/>
          <p14:tracePt t="63060" x="7054850" y="5422900"/>
          <p14:tracePt t="63077" x="7073900" y="5429250"/>
          <p14:tracePt t="63078" x="7080250" y="5429250"/>
          <p14:tracePt t="63094" x="7092950" y="5435600"/>
          <p14:tracePt t="63110" x="7118350" y="5435600"/>
          <p14:tracePt t="63127" x="7131050" y="5441950"/>
          <p14:tracePt t="63774" x="7150100" y="5448300"/>
          <p14:tracePt t="63782" x="7169150" y="5461000"/>
          <p14:tracePt t="63794" x="7188200" y="5461000"/>
          <p14:tracePt t="63810" x="7207250" y="5461000"/>
          <p14:tracePt t="63827" x="7226300" y="5461000"/>
          <p14:tracePt t="63844" x="7232650" y="5461000"/>
          <p14:tracePt t="63926" x="7239000" y="5461000"/>
          <p14:tracePt t="63990" x="7245350" y="5461000"/>
          <p14:tracePt t="63998" x="7258050" y="5461000"/>
          <p14:tracePt t="64010" x="7264400" y="5461000"/>
          <p14:tracePt t="64027" x="7289800" y="5461000"/>
          <p14:tracePt t="64044" x="7327900" y="5461000"/>
          <p14:tracePt t="64061" x="7359650" y="5461000"/>
          <p14:tracePt t="64077" x="7372350" y="5461000"/>
          <p14:tracePt t="64078" x="7391400" y="5461000"/>
          <p14:tracePt t="64094" x="7416800" y="5461000"/>
          <p14:tracePt t="64110" x="7435850" y="5461000"/>
          <p14:tracePt t="64127" x="7448550" y="5461000"/>
          <p14:tracePt t="64144" x="7461250" y="5461000"/>
          <p14:tracePt t="64160" x="7480300" y="5461000"/>
          <p14:tracePt t="64177" x="7512050" y="5448300"/>
          <p14:tracePt t="64194" x="7550150" y="5429250"/>
          <p14:tracePt t="64210" x="7588250" y="5416550"/>
          <p14:tracePt t="64227" x="7626350" y="5403850"/>
          <p14:tracePt t="64244" x="7639050" y="5403850"/>
          <p14:tracePt t="64302" x="7581900" y="5403850"/>
          <p14:tracePt t="64310" x="7505700" y="5403850"/>
          <p14:tracePt t="64318" x="7410450" y="5403850"/>
          <p14:tracePt t="64327" x="7327900" y="5403850"/>
          <p14:tracePt t="64344" x="7150100" y="5403850"/>
          <p14:tracePt t="64360" x="7035800" y="5403850"/>
          <p14:tracePt t="64377" x="6972300" y="5403850"/>
          <p14:tracePt t="64394" x="6921500" y="5403850"/>
          <p14:tracePt t="64410" x="6826250" y="5410200"/>
          <p14:tracePt t="64427" x="6692900" y="5416550"/>
          <p14:tracePt t="64444" x="6559550" y="5416550"/>
          <p14:tracePt t="64460" x="6496050" y="5416550"/>
          <p14:tracePt t="64477" x="6470650" y="5416550"/>
          <p14:tracePt t="64518" x="6464300" y="5422900"/>
          <p14:tracePt t="64526" x="6508750" y="5441950"/>
          <p14:tracePt t="64534" x="6616700" y="5448300"/>
          <p14:tracePt t="64544" x="6737350" y="5480050"/>
          <p14:tracePt t="64560" x="7067550" y="5511800"/>
          <p14:tracePt t="64577" x="7334250" y="5543550"/>
          <p14:tracePt t="64594" x="7543800" y="5543550"/>
          <p14:tracePt t="64611" x="7664450" y="5543550"/>
          <p14:tracePt t="64627" x="7740650" y="5518150"/>
          <p14:tracePt t="64644" x="7791450" y="5499100"/>
          <p14:tracePt t="64661" x="7842250" y="5492750"/>
          <p14:tracePt t="64677" x="7943850" y="5492750"/>
          <p14:tracePt t="64694" x="8115300" y="5492750"/>
          <p14:tracePt t="64710" x="8159750" y="5492750"/>
          <p14:tracePt t="64727" x="8197850" y="5486400"/>
          <p14:tracePt t="64744" x="8204200" y="5486400"/>
          <p14:tracePt t="64761" x="8216900" y="5473700"/>
          <p14:tracePt t="64777" x="8223250" y="5467350"/>
          <p14:tracePt t="64794" x="8242300" y="5448300"/>
          <p14:tracePt t="64811" x="8261350" y="5422900"/>
          <p14:tracePt t="64827" x="8267700" y="5416550"/>
          <p14:tracePt t="64844" x="8280400" y="5410200"/>
          <p14:tracePt t="64861" x="8280400" y="5391150"/>
          <p14:tracePt t="64877" x="8293100" y="5384800"/>
          <p14:tracePt t="64894" x="8299450" y="5378450"/>
          <p14:tracePt t="64911" x="8299450" y="5372100"/>
          <p14:tracePt t="64929" x="8312150" y="5372100"/>
          <p14:tracePt t="64944" x="8324850" y="5372100"/>
          <p14:tracePt t="64960" x="8350250" y="5365750"/>
          <p14:tracePt t="64977" x="8356600" y="5359400"/>
          <p14:tracePt t="64994" x="8369300" y="5346700"/>
          <p14:tracePt t="65014" x="8382000" y="5340350"/>
          <p14:tracePt t="65102" x="8388350" y="5340350"/>
          <p14:tracePt t="65110" x="8394700" y="5340350"/>
          <p14:tracePt t="65118" x="8401050" y="5340350"/>
          <p14:tracePt t="65127" x="8413750" y="5340350"/>
          <p14:tracePt t="65144" x="8426450" y="5340350"/>
          <p14:tracePt t="65270" x="8432800" y="5340350"/>
          <p14:tracePt t="65470" x="8426450" y="5340350"/>
          <p14:tracePt t="65478" x="8375650" y="5340350"/>
          <p14:tracePt t="65486" x="8299450" y="5353050"/>
          <p14:tracePt t="65495" x="8210550" y="5359400"/>
          <p14:tracePt t="65511" x="7981950" y="5372100"/>
          <p14:tracePt t="65527" x="7740650" y="5372100"/>
          <p14:tracePt t="65544" x="7512050" y="5372100"/>
          <p14:tracePt t="65561" x="7308850" y="5372100"/>
          <p14:tracePt t="65577" x="7175500" y="5372100"/>
          <p14:tracePt t="65594" x="7061200" y="5372100"/>
          <p14:tracePt t="65611" x="6908800" y="5372100"/>
          <p14:tracePt t="65627" x="6724650" y="5372100"/>
          <p14:tracePt t="65644" x="6483350" y="5372100"/>
          <p14:tracePt t="65661" x="6127750" y="5372100"/>
          <p14:tracePt t="65677" x="5727700" y="5372100"/>
          <p14:tracePt t="65695" x="5194300" y="5372100"/>
          <p14:tracePt t="65711" x="4908550" y="5372100"/>
          <p14:tracePt t="65727" x="4635500" y="5372100"/>
          <p14:tracePt t="65744" x="4324350" y="5372100"/>
          <p14:tracePt t="65761" x="4057650" y="5372100"/>
          <p14:tracePt t="65777" x="3790950" y="5372100"/>
          <p14:tracePt t="65794" x="3536950" y="5372100"/>
          <p14:tracePt t="65811" x="3314700" y="5372100"/>
          <p14:tracePt t="65827" x="3111500" y="5372100"/>
          <p14:tracePt t="65844" x="2895600" y="5372100"/>
          <p14:tracePt t="65861" x="2692400" y="5372100"/>
          <p14:tracePt t="65877" x="2514600" y="5372100"/>
          <p14:tracePt t="65894" x="2292350" y="5372100"/>
          <p14:tracePt t="65911" x="2139950" y="5372100"/>
          <p14:tracePt t="65928" x="2006600" y="5372100"/>
          <p14:tracePt t="65944" x="1930400" y="5372100"/>
          <p14:tracePt t="65961" x="1905000" y="5372100"/>
          <p14:tracePt t="66231" x="1892300" y="5372100"/>
          <p14:tracePt t="66535" x="1885950" y="5372100"/>
          <p14:tracePt t="66543" x="1885950" y="5365750"/>
          <p14:tracePt t="66559" x="1892300" y="5346700"/>
          <p14:tracePt t="66567" x="1898650" y="5334000"/>
          <p14:tracePt t="66578" x="1911350" y="5314950"/>
          <p14:tracePt t="66595" x="1924050" y="5295900"/>
          <p14:tracePt t="66611" x="1924050" y="5276850"/>
          <p14:tracePt t="66628" x="1924050" y="5257800"/>
          <p14:tracePt t="66644" x="1924050" y="5251450"/>
          <p14:tracePt t="66661" x="1924050" y="5238750"/>
          <p14:tracePt t="66678" x="1924050" y="5213350"/>
          <p14:tracePt t="66694" x="1924050" y="5200650"/>
          <p14:tracePt t="66711" x="1924050" y="5194300"/>
          <p14:tracePt t="66863" x="1924050" y="5213350"/>
          <p14:tracePt t="66871" x="1924050" y="5219700"/>
          <p14:tracePt t="66878" x="1924050" y="5226050"/>
          <p14:tracePt t="66894" x="1924050" y="5232400"/>
          <p14:tracePt t="66943" x="1930400" y="5238750"/>
          <p14:tracePt t="66951" x="1943100" y="5238750"/>
          <p14:tracePt t="66961" x="1955800" y="5238750"/>
          <p14:tracePt t="66978" x="1987550" y="5238750"/>
          <p14:tracePt t="66994" x="2025650" y="5238750"/>
          <p14:tracePt t="67011" x="2063750" y="5232400"/>
          <p14:tracePt t="67028" x="2114550" y="5207000"/>
          <p14:tracePt t="67044" x="2146300" y="5194300"/>
          <p14:tracePt t="67061" x="2165350" y="5175250"/>
          <p14:tracePt t="67078" x="2178050" y="5168900"/>
          <p14:tracePt t="67094" x="2184400" y="5168900"/>
          <p14:tracePt t="67111" x="2190750" y="5168900"/>
          <p14:tracePt t="67128" x="2203450" y="5168900"/>
          <p14:tracePt t="67144" x="2222500" y="5168900"/>
          <p14:tracePt t="67161" x="2247900" y="5168900"/>
          <p14:tracePt t="67178" x="2279650" y="5175250"/>
          <p14:tracePt t="67194" x="2311400" y="5187950"/>
          <p14:tracePt t="67211" x="2349500" y="5200650"/>
          <p14:tracePt t="67228" x="2413000" y="5213350"/>
          <p14:tracePt t="67244" x="2444750" y="5219700"/>
          <p14:tracePt t="67261" x="2476500" y="5232400"/>
          <p14:tracePt t="67278" x="2495550" y="5232400"/>
          <p14:tracePt t="67295" x="2514600" y="5232400"/>
          <p14:tracePt t="67311" x="2540000" y="5232400"/>
          <p14:tracePt t="67328" x="2565400" y="5232400"/>
          <p14:tracePt t="67344" x="2603500" y="5232400"/>
          <p14:tracePt t="67361" x="2635250" y="5232400"/>
          <p14:tracePt t="67378" x="2660650" y="5232400"/>
          <p14:tracePt t="67394" x="2679700" y="5232400"/>
          <p14:tracePt t="67411" x="2686050" y="5232400"/>
          <p14:tracePt t="67428" x="2698750" y="5232400"/>
          <p14:tracePt t="67445" x="2711450" y="5232400"/>
          <p14:tracePt t="67461" x="2743200" y="5232400"/>
          <p14:tracePt t="67478" x="2768600" y="5238750"/>
          <p14:tracePt t="67495" x="2825750" y="5245100"/>
          <p14:tracePt t="67511" x="2876550" y="5245100"/>
          <p14:tracePt t="67528" x="2921000" y="5245100"/>
          <p14:tracePt t="67545" x="2978150" y="5245100"/>
          <p14:tracePt t="67561" x="3041650" y="5245100"/>
          <p14:tracePt t="67578" x="3117850" y="5251450"/>
          <p14:tracePt t="67595" x="3213100" y="5276850"/>
          <p14:tracePt t="67611" x="3314700" y="5283200"/>
          <p14:tracePt t="67628" x="3422650" y="5289550"/>
          <p14:tracePt t="67645" x="3524250" y="5308600"/>
          <p14:tracePt t="67661" x="3600450" y="5308600"/>
          <p14:tracePt t="67678" x="3670300" y="5308600"/>
          <p14:tracePt t="67695" x="3759200" y="5308600"/>
          <p14:tracePt t="67711" x="3835400" y="5308600"/>
          <p14:tracePt t="67728" x="3917950" y="5314950"/>
          <p14:tracePt t="67745" x="3994150" y="5321300"/>
          <p14:tracePt t="67761" x="4095750" y="5346700"/>
          <p14:tracePt t="67778" x="4178300" y="5353050"/>
          <p14:tracePt t="67795" x="4279900" y="5359400"/>
          <p14:tracePt t="67811" x="4356100" y="5365750"/>
          <p14:tracePt t="67828" x="4425950" y="5384800"/>
          <p14:tracePt t="67845" x="4508500" y="5397500"/>
          <p14:tracePt t="67861" x="4540250" y="5397500"/>
          <p14:tracePt t="68031" x="4546600" y="5403850"/>
          <p14:tracePt t="68047" x="4546600" y="5416550"/>
          <p14:tracePt t="68055" x="4546600" y="5435600"/>
          <p14:tracePt t="68063" x="4546600" y="5441950"/>
          <p14:tracePt t="68078" x="4546600" y="5473700"/>
          <p14:tracePt t="68095" x="4546600" y="5619750"/>
          <p14:tracePt t="68111" x="4572000" y="5753100"/>
          <p14:tracePt t="68128" x="4629150" y="5861050"/>
          <p14:tracePt t="68145" x="4718050" y="5930900"/>
          <p14:tracePt t="68161" x="4787900" y="5975350"/>
          <p14:tracePt t="68178" x="4838700" y="6007100"/>
          <p14:tracePt t="68195" x="4895850" y="6026150"/>
          <p14:tracePt t="68211" x="4908550" y="6026150"/>
          <p14:tracePt t="68228" x="4914900" y="6032500"/>
          <p14:tracePt t="68287" x="4921250" y="6032500"/>
          <p14:tracePt t="68327" x="4927600" y="6045200"/>
          <p14:tracePt t="69999" x="4927600" y="6032500"/>
          <p14:tracePt t="70032" x="4927600" y="6026150"/>
          <p14:tracePt t="70128" x="4933950" y="6026150"/>
          <p14:tracePt t="70872" x="4933950" y="6019800"/>
          <p14:tracePt t="70904" x="4933950" y="6013450"/>
          <p14:tracePt t="70992" x="4927600" y="6007100"/>
          <p14:tracePt t="71008" x="4921250" y="6007100"/>
          <p14:tracePt t="71176" x="4921250" y="6000750"/>
          <p14:tracePt t="71208" x="4914900" y="5994400"/>
          <p14:tracePt t="71496" x="4908550" y="5988050"/>
          <p14:tracePt t="71584" x="4908550" y="5981700"/>
          <p14:tracePt t="71664" x="4902200" y="5975350"/>
          <p14:tracePt t="71760" x="4902200" y="5962650"/>
          <p14:tracePt t="71768" x="4902200" y="5956300"/>
          <p14:tracePt t="71800" x="4902200" y="5949950"/>
          <p14:tracePt t="71840" x="4902200" y="5943600"/>
          <p14:tracePt t="71904" x="4902200" y="5937250"/>
          <p14:tracePt t="71920" x="4902200" y="5930900"/>
          <p14:tracePt t="71929" x="4902200" y="5924550"/>
          <p14:tracePt t="71936" x="4902200" y="5918200"/>
          <p14:tracePt t="71945" x="4902200" y="5911850"/>
          <p14:tracePt t="71962" x="4908550" y="5899150"/>
          <p14:tracePt t="71979" x="4908550" y="5886450"/>
          <p14:tracePt t="71995" x="4914900" y="5880100"/>
          <p14:tracePt t="72012" x="4921250" y="5861050"/>
          <p14:tracePt t="72029" x="4933950" y="5854700"/>
          <p14:tracePt t="73448" x="4940300" y="5854700"/>
          <p14:tracePt t="73456" x="4972050" y="5822950"/>
          <p14:tracePt t="73464" x="5022850" y="5797550"/>
          <p14:tracePt t="73479" x="5054600" y="5772150"/>
          <p14:tracePt t="73496" x="5238750" y="5657850"/>
          <p14:tracePt t="73513" x="5429250" y="5492750"/>
          <p14:tracePt t="73529" x="5657850" y="5327650"/>
          <p14:tracePt t="73546" x="5969000" y="5124450"/>
          <p14:tracePt t="73562" x="6305550" y="4889500"/>
          <p14:tracePt t="73579" x="6534150" y="4724400"/>
          <p14:tracePt t="73596" x="6661150" y="4635500"/>
          <p14:tracePt t="73612" x="6769100" y="4552950"/>
          <p14:tracePt t="73629" x="6813550" y="4521200"/>
          <p14:tracePt t="73646" x="6870700" y="4483100"/>
          <p14:tracePt t="73663" x="6908800" y="4483100"/>
          <p14:tracePt t="73679" x="6934200" y="4483100"/>
          <p14:tracePt t="73696" x="6972300" y="4483100"/>
          <p14:tracePt t="73720" x="6972300" y="4495800"/>
          <p14:tracePt t="73729" x="6953250" y="4508500"/>
          <p14:tracePt t="73969" x="6953250" y="4502150"/>
          <p14:tracePt t="73976" x="6953250" y="4483100"/>
          <p14:tracePt t="73984" x="6972300" y="4457700"/>
          <p14:tracePt t="73996" x="7004050" y="4413250"/>
          <p14:tracePt t="74013" x="7054850" y="4356100"/>
          <p14:tracePt t="74029" x="7080250" y="4330700"/>
          <p14:tracePt t="74046" x="7112000" y="4292600"/>
          <p14:tracePt t="74063" x="7143750" y="4254500"/>
          <p14:tracePt t="74079" x="7175500" y="4203700"/>
          <p14:tracePt t="74096" x="7245350" y="4121150"/>
          <p14:tracePt t="74113" x="7302500" y="4044950"/>
          <p14:tracePt t="74129" x="7321550" y="4000500"/>
          <p14:tracePt t="74146" x="7353300" y="3949700"/>
          <p14:tracePt t="74163" x="7385050" y="3898900"/>
          <p14:tracePt t="74179" x="7448550" y="3822700"/>
          <p14:tracePt t="74196" x="7493000" y="3759200"/>
          <p14:tracePt t="74213" x="7569200" y="3651250"/>
          <p14:tracePt t="74229" x="7607300" y="3575050"/>
          <p14:tracePt t="74246" x="7645400" y="3492500"/>
          <p14:tracePt t="74263" x="7670800" y="3409950"/>
          <p14:tracePt t="74279" x="7689850" y="3346450"/>
          <p14:tracePt t="74296" x="7708900" y="3232150"/>
          <p14:tracePt t="74313" x="7708900" y="3130550"/>
          <p14:tracePt t="74329" x="7708900" y="3009900"/>
          <p14:tracePt t="74346" x="7696200" y="2889250"/>
          <p14:tracePt t="74363" x="7664450" y="2800350"/>
          <p14:tracePt t="74379" x="7651750" y="2736850"/>
          <p14:tracePt t="74396" x="7626350" y="2692400"/>
          <p14:tracePt t="74413" x="7620000" y="2654300"/>
          <p14:tracePt t="74429" x="7607300" y="2641600"/>
          <p14:tracePt t="74446" x="7600950" y="2622550"/>
          <p14:tracePt t="74463" x="7594600" y="2609850"/>
          <p14:tracePt t="74479" x="7581900" y="2590800"/>
          <p14:tracePt t="74504" x="7575550" y="2590800"/>
          <p14:tracePt t="74520" x="7562850" y="2590800"/>
          <p14:tracePt t="74529" x="7550150" y="2590800"/>
          <p14:tracePt t="74546" x="7524750" y="2590800"/>
          <p14:tracePt t="74563" x="7486650" y="2590800"/>
          <p14:tracePt t="74579" x="7461250" y="2590800"/>
          <p14:tracePt t="74596" x="7423150" y="2590800"/>
          <p14:tracePt t="74613" x="7391400" y="2590800"/>
          <p14:tracePt t="74629" x="7378700" y="2590800"/>
          <p14:tracePt t="74646" x="7359650" y="2590800"/>
          <p14:tracePt t="74664" x="7353300" y="2590800"/>
          <p14:tracePt t="74679" x="7340600" y="2590800"/>
          <p14:tracePt t="74696" x="7334250" y="2597150"/>
          <p14:tracePt t="74793" x="7327900" y="2603500"/>
          <p14:tracePt t="74801" x="7321550" y="2603500"/>
          <p14:tracePt t="74813" x="7315200" y="2609850"/>
          <p14:tracePt t="74829" x="7308850" y="2628900"/>
          <p14:tracePt t="74846" x="7308850" y="2654300"/>
          <p14:tracePt t="74863" x="7308850" y="2673350"/>
          <p14:tracePt t="74879" x="7308850" y="2686050"/>
          <p14:tracePt t="74881" x="7308850" y="2692400"/>
          <p14:tracePt t="74896" x="7308850" y="2698750"/>
          <p14:tracePt t="74913" x="7315200" y="2724150"/>
          <p14:tracePt t="74929" x="7327900" y="2730500"/>
          <p14:tracePt t="74946" x="7359650" y="2749550"/>
          <p14:tracePt t="74969" x="7372350" y="2749550"/>
          <p14:tracePt t="74979" x="7385050" y="2755900"/>
          <p14:tracePt t="74996" x="7410450" y="2755900"/>
          <p14:tracePt t="75013" x="7442200" y="2755900"/>
          <p14:tracePt t="75029" x="7473950" y="2755900"/>
          <p14:tracePt t="75046" x="7499350" y="2755900"/>
          <p14:tracePt t="75063" x="7512050" y="2755900"/>
          <p14:tracePt t="75079" x="7524750" y="2755900"/>
          <p14:tracePt t="75096" x="7537450" y="2755900"/>
          <p14:tracePt t="75113" x="7550150" y="2755900"/>
          <p14:tracePt t="75145" x="7556500" y="2755900"/>
          <p14:tracePt t="75361" x="7569200" y="2755900"/>
          <p14:tracePt t="75425" x="7575550" y="2762250"/>
          <p14:tracePt t="75433" x="7575550" y="2768600"/>
          <p14:tracePt t="75446" x="7562850" y="2781300"/>
          <p14:tracePt t="75463" x="7404100" y="2819400"/>
          <p14:tracePt t="75480" x="7042150" y="2870200"/>
          <p14:tracePt t="75496" x="6248400" y="2990850"/>
          <p14:tracePt t="75513" x="5810250" y="3054350"/>
          <p14:tracePt t="75530" x="5429250" y="3105150"/>
          <p14:tracePt t="75546" x="5054600" y="3149600"/>
          <p14:tracePt t="75563" x="4762500" y="3194050"/>
          <p14:tracePt t="75580" x="4533900" y="3232150"/>
          <p14:tracePt t="75596" x="4349750" y="3263900"/>
          <p14:tracePt t="75613" x="4152900" y="3282950"/>
          <p14:tracePt t="75630" x="3924300" y="3321050"/>
          <p14:tracePt t="75646" x="3708400" y="3359150"/>
          <p14:tracePt t="75663" x="3479800" y="3384550"/>
          <p14:tracePt t="75680" x="3251200" y="3416300"/>
          <p14:tracePt t="75697" x="2952750" y="3416300"/>
          <p14:tracePt t="75713" x="2819400" y="3416300"/>
          <p14:tracePt t="75730" x="2743200" y="3416300"/>
          <p14:tracePt t="75746" x="2692400" y="3416300"/>
          <p14:tracePt t="75763" x="2622550" y="3416300"/>
          <p14:tracePt t="75780" x="2501900" y="3416300"/>
          <p14:tracePt t="75796" x="2413000" y="3416300"/>
          <p14:tracePt t="75813" x="2311400" y="3416300"/>
          <p14:tracePt t="75830" x="2235200" y="3409950"/>
          <p14:tracePt t="75846" x="2165350" y="3409950"/>
          <p14:tracePt t="75863" x="2133600" y="3409950"/>
          <p14:tracePt t="75880" x="2108200" y="3409950"/>
          <p14:tracePt t="75896" x="2089150" y="3409950"/>
          <p14:tracePt t="75913" x="2070100" y="3403600"/>
          <p14:tracePt t="75930" x="2025650" y="3384550"/>
          <p14:tracePt t="75946" x="2000250" y="3365500"/>
          <p14:tracePt t="75963" x="1993900" y="3359150"/>
          <p14:tracePt t="75980" x="1993900" y="3352800"/>
          <p14:tracePt t="75996" x="1987550" y="3340100"/>
          <p14:tracePt t="76013" x="1987550" y="3327400"/>
          <p14:tracePt t="76030" x="1974850" y="3321050"/>
          <p14:tracePt t="76046" x="1968500" y="3308350"/>
          <p14:tracePt t="76063" x="1955800" y="3302000"/>
          <p14:tracePt t="76080" x="1943100" y="3295650"/>
          <p14:tracePt t="76097" x="1905000" y="3295650"/>
          <p14:tracePt t="76113" x="1866900" y="3295650"/>
          <p14:tracePt t="76130" x="1847850" y="3295650"/>
          <p14:tracePt t="76146" x="1841500" y="3295650"/>
          <p14:tracePt t="76817" x="1835150" y="3295650"/>
          <p14:tracePt t="76833" x="1816100" y="3295650"/>
          <p14:tracePt t="76857" x="1809750" y="3289300"/>
          <p14:tracePt t="76913" x="1803400" y="3282950"/>
          <p14:tracePt t="76921" x="1797050" y="3282950"/>
          <p14:tracePt t="76945" x="1790700" y="3276600"/>
          <p14:tracePt t="76961" x="1784350" y="3270250"/>
          <p14:tracePt t="84667" x="1784350" y="3282950"/>
          <p14:tracePt t="84675" x="1784350" y="3314700"/>
          <p14:tracePt t="84683" x="1784350" y="3340100"/>
          <p14:tracePt t="84699" x="1784350" y="3422650"/>
          <p14:tracePt t="84715" x="1784350" y="3524250"/>
          <p14:tracePt t="84732" x="1778000" y="3625850"/>
          <p14:tracePt t="84748" x="1752600" y="3733800"/>
          <p14:tracePt t="84765" x="1746250" y="3835400"/>
          <p14:tracePt t="84782" x="1746250" y="3924300"/>
          <p14:tracePt t="84798" x="1746250" y="4064000"/>
          <p14:tracePt t="84815" x="1752600" y="4184650"/>
          <p14:tracePt t="84832" x="1771650" y="4298950"/>
          <p14:tracePt t="84848" x="1778000" y="4381500"/>
          <p14:tracePt t="84865" x="1790700" y="4432300"/>
          <p14:tracePt t="84882" x="1790700" y="4464050"/>
          <p14:tracePt t="84898" x="1797050" y="4476750"/>
          <p14:tracePt t="85019" x="1784350" y="4476750"/>
          <p14:tracePt t="85027" x="1778000" y="4470400"/>
          <p14:tracePt t="85043" x="1758950" y="4457700"/>
          <p14:tracePt t="85051" x="1752600" y="4451350"/>
          <p14:tracePt t="85065" x="1739900" y="4445000"/>
          <p14:tracePt t="85082" x="1727200" y="4432300"/>
          <p14:tracePt t="85099" x="1708150" y="4419600"/>
          <p14:tracePt t="85507" x="1695450" y="4419600"/>
          <p14:tracePt t="85531" x="1695450" y="4445000"/>
          <p14:tracePt t="85539" x="1695450" y="4502150"/>
          <p14:tracePt t="85549" x="1695450" y="4565650"/>
          <p14:tracePt t="85565" x="1739900" y="4737100"/>
          <p14:tracePt t="85582" x="1784350" y="4921250"/>
          <p14:tracePt t="85599" x="1828800" y="5080000"/>
          <p14:tracePt t="85615" x="1866900" y="5200650"/>
          <p14:tracePt t="85632" x="1885950" y="5302250"/>
          <p14:tracePt t="85649" x="1911350" y="5365750"/>
          <p14:tracePt t="85665" x="1943100" y="5416550"/>
          <p14:tracePt t="85682" x="1987550" y="5441950"/>
          <p14:tracePt t="85699" x="2057400" y="5473700"/>
          <p14:tracePt t="85715" x="2095500" y="5486400"/>
          <p14:tracePt t="85732" x="2127250" y="5505450"/>
          <p14:tracePt t="85749" x="2152650" y="5511800"/>
          <p14:tracePt t="85765" x="2159000" y="5511800"/>
          <p14:tracePt t="85782" x="2165350" y="5511800"/>
          <p14:tracePt t="86011" x="2178050" y="5518150"/>
          <p14:tracePt t="86019" x="2178050" y="5524500"/>
          <p14:tracePt t="86032" x="2178050" y="5530850"/>
          <p14:tracePt t="86049" x="2184400" y="5537200"/>
          <p14:tracePt t="86227" x="2178050" y="5518150"/>
          <p14:tracePt t="86243" x="2165350" y="5511800"/>
          <p14:tracePt t="86251" x="2146300" y="5505450"/>
          <p14:tracePt t="86267" x="2133600" y="5499100"/>
          <p14:tracePt t="86282" x="2120900" y="5492750"/>
          <p14:tracePt t="86299" x="2108200" y="5473700"/>
          <p14:tracePt t="86316" x="2101850" y="5461000"/>
          <p14:tracePt t="86332" x="2095500" y="5454650"/>
          <p14:tracePt t="86349" x="2089150" y="5448300"/>
          <p14:tracePt t="86395" x="2082800" y="5435600"/>
          <p14:tracePt t="86411" x="2082800" y="5429250"/>
          <p14:tracePt t="86419" x="2076450" y="5429250"/>
          <p14:tracePt t="86435" x="2070100" y="5429250"/>
          <p14:tracePt t="86449" x="2063750" y="5422900"/>
          <p14:tracePt t="86875" x="2070100" y="5422900"/>
          <p14:tracePt t="86883" x="2095500" y="5416550"/>
          <p14:tracePt t="86891" x="2127250" y="5416550"/>
          <p14:tracePt t="86899" x="2159000" y="5416550"/>
          <p14:tracePt t="86915" x="2247900" y="5416550"/>
          <p14:tracePt t="86932" x="2336800" y="5416550"/>
          <p14:tracePt t="86949" x="2438400" y="5416550"/>
          <p14:tracePt t="86965" x="2514600" y="5416550"/>
          <p14:tracePt t="86982" x="2584450" y="5416550"/>
          <p14:tracePt t="86999" x="2641600" y="5416550"/>
          <p14:tracePt t="87016" x="2705100" y="5416550"/>
          <p14:tracePt t="87032" x="2813050" y="5416550"/>
          <p14:tracePt t="87049" x="2959100" y="5416550"/>
          <p14:tracePt t="87066" x="3124200" y="5448300"/>
          <p14:tracePt t="87082" x="3295650" y="5461000"/>
          <p14:tracePt t="87083" x="3384550" y="5480050"/>
          <p14:tracePt t="87099" x="3536950" y="5486400"/>
          <p14:tracePt t="87115" x="3670300" y="5505450"/>
          <p14:tracePt t="87132" x="3771900" y="5530850"/>
          <p14:tracePt t="87149" x="3879850" y="5537200"/>
          <p14:tracePt t="87166" x="3994150" y="5562600"/>
          <p14:tracePt t="87182" x="4127500" y="5575300"/>
          <p14:tracePt t="87199" x="4273550" y="5588000"/>
          <p14:tracePt t="87216" x="4445000" y="5619750"/>
          <p14:tracePt t="87232" x="4635500" y="5651500"/>
          <p14:tracePt t="87249" x="4819650" y="5664200"/>
          <p14:tracePt t="87266" x="5003800" y="5664200"/>
          <p14:tracePt t="87282" x="5251450" y="5664200"/>
          <p14:tracePt t="87299" x="5746750" y="5708650"/>
          <p14:tracePt t="87316" x="6083300" y="5753100"/>
          <p14:tracePt t="87332" x="6330950" y="5753100"/>
          <p14:tracePt t="87349" x="6534150" y="5753100"/>
          <p14:tracePt t="87366" x="6673850" y="5753100"/>
          <p14:tracePt t="87382" x="6813550" y="5753100"/>
          <p14:tracePt t="87399" x="6915150" y="5753100"/>
          <p14:tracePt t="87416" x="7054850" y="5753100"/>
          <p14:tracePt t="87432" x="7188200" y="5753100"/>
          <p14:tracePt t="87449" x="7327900" y="5753100"/>
          <p14:tracePt t="87466" x="7435850" y="5753100"/>
          <p14:tracePt t="87482" x="7512050" y="5753100"/>
          <p14:tracePt t="87483" x="7569200" y="5753100"/>
          <p14:tracePt t="87499" x="7645400" y="5753100"/>
          <p14:tracePt t="87516" x="7702550" y="5753100"/>
          <p14:tracePt t="87532" x="7740650" y="5753100"/>
          <p14:tracePt t="87549" x="7772400" y="5753100"/>
          <p14:tracePt t="87566" x="7810500" y="5753100"/>
          <p14:tracePt t="87582" x="7854950" y="5753100"/>
          <p14:tracePt t="87599" x="7893050" y="5753100"/>
          <p14:tracePt t="87616" x="7924800" y="5753100"/>
          <p14:tracePt t="87632" x="7956550" y="5753100"/>
          <p14:tracePt t="87649" x="8001000" y="5753100"/>
          <p14:tracePt t="87666" x="8064500" y="5746750"/>
          <p14:tracePt t="87683" x="8115300" y="5740400"/>
          <p14:tracePt t="87699" x="8223250" y="5708650"/>
          <p14:tracePt t="87716" x="8267700" y="5683250"/>
          <p14:tracePt t="87733" x="8286750" y="5664200"/>
          <p14:tracePt t="87749" x="8305800" y="5645150"/>
          <p14:tracePt t="87766" x="8331200" y="5619750"/>
          <p14:tracePt t="87783" x="8362950" y="5581650"/>
          <p14:tracePt t="87799" x="8401050" y="5537200"/>
          <p14:tracePt t="87816" x="8420100" y="5511800"/>
          <p14:tracePt t="87833" x="8439150" y="5486400"/>
          <p14:tracePt t="87849" x="8451850" y="5467350"/>
          <p14:tracePt t="87866" x="8458200" y="5454650"/>
          <p14:tracePt t="87883" x="8464550" y="5429250"/>
          <p14:tracePt t="87899" x="8464550" y="5410200"/>
          <p14:tracePt t="88172" x="8464550" y="5403850"/>
          <p14:tracePt t="88196" x="8458200" y="5397500"/>
          <p14:tracePt t="88204" x="8451850" y="5397500"/>
          <p14:tracePt t="88216" x="8426450" y="5397500"/>
          <p14:tracePt t="88233" x="8324850" y="5397500"/>
          <p14:tracePt t="88249" x="8185150" y="5397500"/>
          <p14:tracePt t="88266" x="8020050" y="5397500"/>
          <p14:tracePt t="88283" x="7880350" y="5397500"/>
          <p14:tracePt t="88299" x="7727950" y="5397500"/>
          <p14:tracePt t="88316" x="7645400" y="5403850"/>
          <p14:tracePt t="88333" x="7512050" y="5410200"/>
          <p14:tracePt t="88349" x="7378700" y="5429250"/>
          <p14:tracePt t="88366" x="7226300" y="5429250"/>
          <p14:tracePt t="88383" x="7048500" y="5441950"/>
          <p14:tracePt t="88399" x="6845300" y="5473700"/>
          <p14:tracePt t="88416" x="6464300" y="5492750"/>
          <p14:tracePt t="88433" x="5892800" y="5492750"/>
          <p14:tracePt t="88449" x="5207000" y="5492750"/>
          <p14:tracePt t="88466" x="4654550" y="5492750"/>
          <p14:tracePt t="88483" x="4305300" y="5492750"/>
          <p14:tracePt t="88499" x="4032250" y="5492750"/>
          <p14:tracePt t="88516" x="3924300" y="5492750"/>
          <p14:tracePt t="88533" x="3829050" y="5492750"/>
          <p14:tracePt t="88549" x="3714750" y="5492750"/>
          <p14:tracePt t="88566" x="3575050" y="5473700"/>
          <p14:tracePt t="88583" x="3429000" y="5448300"/>
          <p14:tracePt t="88599" x="3263900" y="5416550"/>
          <p14:tracePt t="88616" x="3086100" y="5397500"/>
          <p14:tracePt t="88633" x="2952750" y="5372100"/>
          <p14:tracePt t="88649" x="2819400" y="5353050"/>
          <p14:tracePt t="88666" x="2686050" y="5327650"/>
          <p14:tracePt t="88683" x="2578100" y="5321300"/>
          <p14:tracePt t="88683" x="2533650" y="5314950"/>
          <p14:tracePt t="88699" x="2444750" y="5308600"/>
          <p14:tracePt t="88716" x="2330450" y="5308600"/>
          <p14:tracePt t="88733" x="2222500" y="5308600"/>
          <p14:tracePt t="88749" x="2159000" y="5308600"/>
          <p14:tracePt t="88766" x="2101850" y="5308600"/>
          <p14:tracePt t="88783" x="2063750" y="5308600"/>
          <p14:tracePt t="88799" x="2038350" y="5295900"/>
          <p14:tracePt t="88816" x="2025650" y="5295900"/>
          <p14:tracePt t="88833" x="2000250" y="5289550"/>
          <p14:tracePt t="88849" x="1962150" y="5289550"/>
          <p14:tracePt t="88866" x="1924050" y="5289550"/>
          <p14:tracePt t="88883" x="1905000" y="5289550"/>
          <p14:tracePt t="88988" x="1917700" y="5289550"/>
          <p14:tracePt t="88996" x="1968500" y="5289550"/>
          <p14:tracePt t="89004" x="2032000" y="5289550"/>
          <p14:tracePt t="89016" x="2095500" y="5289550"/>
          <p14:tracePt t="89033" x="2266950" y="5289550"/>
          <p14:tracePt t="89049" x="2495550" y="5289550"/>
          <p14:tracePt t="89066" x="2762250" y="5289550"/>
          <p14:tracePt t="89083" x="3003550" y="5289550"/>
          <p14:tracePt t="89084" x="3098800" y="5289550"/>
          <p14:tracePt t="89100" x="3251200" y="5289550"/>
          <p14:tracePt t="89116" x="3359150" y="5289550"/>
          <p14:tracePt t="89133" x="3435350" y="5289550"/>
          <p14:tracePt t="89149" x="3524250" y="5289550"/>
          <p14:tracePt t="89166" x="3644900" y="5289550"/>
          <p14:tracePt t="89183" x="3810000" y="5302250"/>
          <p14:tracePt t="89199" x="4057650" y="5340350"/>
          <p14:tracePt t="89216" x="4451350" y="5378450"/>
          <p14:tracePt t="89233" x="4845050" y="5410200"/>
          <p14:tracePt t="89250" x="5264150" y="5461000"/>
          <p14:tracePt t="89266" x="5556250" y="5511800"/>
          <p14:tracePt t="89283" x="5638800" y="5511800"/>
          <p14:tracePt t="89332" x="5613400" y="5511800"/>
          <p14:tracePt t="89340" x="5575300" y="5511800"/>
          <p14:tracePt t="89349" x="5543550" y="5511800"/>
          <p14:tracePt t="89366" x="5518150" y="5511800"/>
          <p14:tracePt t="89383" x="5499100" y="5511800"/>
          <p14:tracePt t="89500" x="5492750" y="5518150"/>
          <p14:tracePt t="89644" x="5486400" y="5524500"/>
          <p14:tracePt t="89949" x="5480050" y="5524500"/>
          <p14:tracePt t="90156" x="5461000" y="5537200"/>
          <p14:tracePt t="90164" x="5454650" y="5537200"/>
          <p14:tracePt t="90172" x="5441950" y="5543550"/>
          <p14:tracePt t="90183" x="5429250" y="5556250"/>
          <p14:tracePt t="90199" x="5397500" y="5556250"/>
          <p14:tracePt t="90216" x="5359400" y="5568950"/>
          <p14:tracePt t="90233" x="5321300" y="5581650"/>
          <p14:tracePt t="90249" x="5295900" y="5588000"/>
          <p14:tracePt t="90266" x="5257800" y="5594350"/>
          <p14:tracePt t="90283" x="5219700" y="5607050"/>
          <p14:tracePt t="90300" x="5175250" y="5613400"/>
          <p14:tracePt t="90316" x="5149850" y="5626100"/>
          <p14:tracePt t="90333" x="5118100" y="5638800"/>
          <p14:tracePt t="90350" x="5073650" y="5664200"/>
          <p14:tracePt t="90367" x="5041900" y="5670550"/>
          <p14:tracePt t="90383" x="4997450" y="5676900"/>
          <p14:tracePt t="90400" x="4953000" y="5695950"/>
          <p14:tracePt t="90416" x="4902200" y="5702300"/>
          <p14:tracePt t="90433" x="4864100" y="5708650"/>
          <p14:tracePt t="90450" x="4838700" y="5708650"/>
          <p14:tracePt t="90466" x="4800600" y="5708650"/>
          <p14:tracePt t="90483" x="4749800" y="5708650"/>
          <p14:tracePt t="90500" x="4572000" y="5708650"/>
          <p14:tracePt t="90517" x="4375150" y="5708650"/>
          <p14:tracePt t="90533" x="4140200" y="5708650"/>
          <p14:tracePt t="90550" x="3879850" y="5765800"/>
          <p14:tracePt t="90566" x="3632200" y="5835650"/>
          <p14:tracePt t="90583" x="3454400" y="5899150"/>
          <p14:tracePt t="90600" x="3327400" y="5969000"/>
          <p14:tracePt t="90616" x="3302000" y="5975350"/>
          <p14:tracePt t="90633" x="3289300" y="5988050"/>
          <p14:tracePt t="96526" x="3270250" y="5988050"/>
          <p14:tracePt t="96534" x="3238500" y="5988050"/>
          <p14:tracePt t="96542" x="3149600" y="5975350"/>
          <p14:tracePt t="96551" x="3073400" y="5943600"/>
          <p14:tracePt t="96568" x="2882900" y="5886450"/>
          <p14:tracePt t="96585" x="2724150" y="5848350"/>
          <p14:tracePt t="96601" x="2641600" y="5822950"/>
          <p14:tracePt t="96618" x="2609850" y="5810250"/>
          <p14:tracePt t="96635" x="2597150" y="5803900"/>
          <p14:tracePt t="96651" x="2590800" y="5803900"/>
          <p14:tracePt t="96668" x="2584450" y="5797550"/>
          <p14:tracePt t="96685" x="2559050" y="5784850"/>
          <p14:tracePt t="96701" x="2489200" y="5740400"/>
          <p14:tracePt t="96718" x="2438400" y="5715000"/>
          <p14:tracePt t="96735" x="2362200" y="5689600"/>
          <p14:tracePt t="96751" x="2305050" y="5676900"/>
          <p14:tracePt t="96768" x="2254250" y="5664200"/>
          <p14:tracePt t="96785" x="2228850" y="5657850"/>
          <p14:tracePt t="96801" x="2209800" y="5651500"/>
          <p14:tracePt t="96818" x="2203450" y="5638800"/>
          <p14:tracePt t="96835" x="2184400" y="5626100"/>
          <p14:tracePt t="96851" x="2159000" y="5594350"/>
          <p14:tracePt t="96868" x="2139950" y="5556250"/>
          <p14:tracePt t="96884" x="2108200" y="5518150"/>
          <p14:tracePt t="96901" x="2076450" y="5492750"/>
          <p14:tracePt t="96901" x="2063750" y="5480050"/>
          <p14:tracePt t="96918" x="2019300" y="5429250"/>
          <p14:tracePt t="96934" x="2000250" y="5416550"/>
          <p14:tracePt t="96951" x="1993900" y="5410200"/>
          <p14:tracePt t="96968" x="1987550" y="5403850"/>
          <p14:tracePt t="97006" x="1987550" y="5397500"/>
          <p14:tracePt t="97030" x="1987550" y="5391150"/>
          <p14:tracePt t="97046" x="1987550" y="5384800"/>
          <p14:tracePt t="97054" x="1987550" y="5378450"/>
          <p14:tracePt t="97068" x="1987550" y="5372100"/>
          <p14:tracePt t="97085" x="2006600" y="5365750"/>
          <p14:tracePt t="97086" x="2019300" y="5353050"/>
          <p14:tracePt t="97101" x="2044700" y="5346700"/>
          <p14:tracePt t="97118" x="2070100" y="5340350"/>
          <p14:tracePt t="97135" x="2101850" y="5340350"/>
          <p14:tracePt t="97151" x="2139950" y="5340350"/>
          <p14:tracePt t="97168" x="2178050" y="5340350"/>
          <p14:tracePt t="97185" x="2235200" y="5340350"/>
          <p14:tracePt t="97202" x="2317750" y="5340350"/>
          <p14:tracePt t="97218" x="2425700" y="5340350"/>
          <p14:tracePt t="97235" x="2533650" y="5340350"/>
          <p14:tracePt t="97251" x="2654300" y="5340350"/>
          <p14:tracePt t="97268" x="2743200" y="5340350"/>
          <p14:tracePt t="97285" x="2851150" y="5340350"/>
          <p14:tracePt t="97302" x="2952750" y="5340350"/>
          <p14:tracePt t="97318" x="3016250" y="5340350"/>
          <p14:tracePt t="97335" x="3098800" y="5340350"/>
          <p14:tracePt t="97351" x="3206750" y="5340350"/>
          <p14:tracePt t="97368" x="3346450" y="5340350"/>
          <p14:tracePt t="97385" x="3511550" y="5340350"/>
          <p14:tracePt t="97401" x="3683000" y="5340350"/>
          <p14:tracePt t="97418" x="3841750" y="5340350"/>
          <p14:tracePt t="97435" x="3975100" y="5340350"/>
          <p14:tracePt t="97451" x="4127500" y="5340350"/>
          <p14:tracePt t="97468" x="4235450" y="5340350"/>
          <p14:tracePt t="97485" x="4400550" y="5340350"/>
          <p14:tracePt t="97486" x="4470400" y="5340350"/>
          <p14:tracePt t="97502" x="4679950" y="5340350"/>
          <p14:tracePt t="97518" x="4870450" y="5340350"/>
          <p14:tracePt t="97535" x="5086350" y="5340350"/>
          <p14:tracePt t="97551" x="5251450" y="5340350"/>
          <p14:tracePt t="97568" x="5327650" y="5340350"/>
          <p14:tracePt t="97585" x="5346700" y="5340350"/>
          <p14:tracePt t="98478" x="5346700" y="5334000"/>
          <p14:tracePt t="98487" x="5353050" y="5327650"/>
          <p14:tracePt t="98494" x="5359400" y="5321300"/>
          <p14:tracePt t="98503" x="5365750" y="5302250"/>
          <p14:tracePt t="98519" x="5378450" y="5289550"/>
          <p14:tracePt t="98535" x="5384800" y="5276850"/>
          <p14:tracePt t="98558" x="5384800" y="5270500"/>
          <p14:tracePt t="98568" x="5384800" y="5264150"/>
          <p14:tracePt t="98585" x="5384800" y="5251450"/>
          <p14:tracePt t="98602" x="5384800" y="5245100"/>
          <p14:tracePt t="98618" x="5384800" y="5232400"/>
          <p14:tracePt t="98635" x="5384800" y="5226050"/>
          <p14:tracePt t="98652" x="5378450" y="5200650"/>
          <p14:tracePt t="98670" x="5378450" y="5194300"/>
          <p14:tracePt t="98685" x="5378450" y="5181600"/>
          <p14:tracePt t="98702" x="5378450" y="5168900"/>
          <p14:tracePt t="98719" x="5378450" y="5156200"/>
          <p14:tracePt t="98814" x="5378450" y="5149850"/>
          <p14:tracePt t="98822" x="5378450" y="5143500"/>
          <p14:tracePt t="98835" x="5378450" y="5130800"/>
          <p14:tracePt t="98854" x="5378450" y="5124450"/>
          <p14:tracePt t="98942" x="5378450" y="5118100"/>
          <p14:tracePt t="99142" x="5372100" y="5111750"/>
          <p14:tracePt t="99182" x="5372100" y="5124450"/>
          <p14:tracePt t="99190" x="5372100" y="5130800"/>
          <p14:tracePt t="99202" x="5372100" y="5143500"/>
          <p14:tracePt t="99218" x="5372100" y="5156200"/>
          <p14:tracePt t="99235" x="5372100" y="5175250"/>
          <p14:tracePt t="99252" x="5372100" y="5181600"/>
          <p14:tracePt t="99268" x="5372100" y="5194300"/>
          <p14:tracePt t="99285" x="5365750" y="5200650"/>
          <p14:tracePt t="99302" x="5353050" y="5226050"/>
          <p14:tracePt t="99319" x="5353050" y="5245100"/>
          <p14:tracePt t="99335" x="5346700" y="5257800"/>
          <p14:tracePt t="99354" x="5346700" y="5283200"/>
          <p14:tracePt t="99368" x="5346700" y="5308600"/>
          <p14:tracePt t="99390" x="5346700" y="5321300"/>
          <p14:tracePt t="99402" x="5346700" y="5327650"/>
          <p14:tracePt t="99454" x="5346700" y="5334000"/>
          <p14:tracePt t="99470" x="5346700" y="5340350"/>
          <p14:tracePt t="99478" x="5346700" y="5346700"/>
          <p14:tracePt t="99646" x="5346700" y="5334000"/>
          <p14:tracePt t="99654" x="5346700" y="5327650"/>
          <p14:tracePt t="99669" x="5346700" y="5321300"/>
          <p14:tracePt t="99685" x="5340350" y="5295900"/>
          <p14:tracePt t="99702" x="5340350" y="5276850"/>
          <p14:tracePt t="99719" x="5327650" y="5251450"/>
          <p14:tracePt t="99735" x="5327650" y="5232400"/>
          <p14:tracePt t="99752" x="5327650" y="5219700"/>
          <p14:tracePt t="99769" x="5321300" y="5194300"/>
          <p14:tracePt t="99785" x="5321300" y="5181600"/>
          <p14:tracePt t="99802" x="5321300" y="5168900"/>
          <p14:tracePt t="99819" x="5321300" y="5156200"/>
          <p14:tracePt t="99835" x="5321300" y="5149850"/>
          <p14:tracePt t="99852" x="5321300" y="5143500"/>
          <p14:tracePt t="99869" x="5321300" y="5124450"/>
          <p14:tracePt t="99885" x="5321300" y="5099050"/>
          <p14:tracePt t="99902" x="5321300" y="5073650"/>
          <p14:tracePt t="100022" x="5321300" y="5067300"/>
          <p14:tracePt t="100215" x="5327650" y="5048250"/>
          <p14:tracePt t="100230" x="5334000" y="5048250"/>
          <p14:tracePt t="100246" x="5340350" y="5041900"/>
          <p14:tracePt t="100262" x="5346700" y="5041900"/>
          <p14:tracePt t="100271" x="5353050" y="5041900"/>
          <p14:tracePt t="100285" x="5359400" y="5041900"/>
          <p14:tracePt t="100646" x="5359400" y="5048250"/>
          <p14:tracePt t="100655" x="5359400" y="5067300"/>
          <p14:tracePt t="100669" x="5359400" y="5086350"/>
          <p14:tracePt t="100686" x="5359400" y="5130800"/>
          <p14:tracePt t="100702" x="5359400" y="5162550"/>
          <p14:tracePt t="100719" x="5359400" y="5168900"/>
          <p14:tracePt t="100736" x="5359400" y="5181600"/>
          <p14:tracePt t="100767" x="5359400" y="5187950"/>
          <p14:tracePt t="100775" x="5359400" y="5194300"/>
          <p14:tracePt t="100785" x="5359400" y="5200650"/>
          <p14:tracePt t="100802" x="5359400" y="5219700"/>
          <p14:tracePt t="100819" x="5359400" y="5238750"/>
          <p14:tracePt t="100836" x="5353050" y="5251450"/>
          <p14:tracePt t="100852" x="5353050" y="5270500"/>
          <p14:tracePt t="100869" x="5353050" y="5276850"/>
          <p14:tracePt t="101015" x="5353050" y="5264150"/>
          <p14:tracePt t="101023" x="5353050" y="5257800"/>
          <p14:tracePt t="101036" x="5353050" y="5232400"/>
          <p14:tracePt t="101052" x="5353050" y="5207000"/>
          <p14:tracePt t="101069" x="5359400" y="5175250"/>
          <p14:tracePt t="101086" x="5359400" y="5156200"/>
          <p14:tracePt t="101102" x="5359400" y="5143500"/>
          <p14:tracePt t="101126" x="5359400" y="5130800"/>
          <p14:tracePt t="101135" x="5359400" y="5124450"/>
          <p14:tracePt t="101175" x="5359400" y="5118100"/>
          <p14:tracePt t="101199" x="5365750" y="5111750"/>
          <p14:tracePt t="102247" x="5372100" y="5118100"/>
          <p14:tracePt t="102255" x="5372100" y="5124450"/>
          <p14:tracePt t="102269" x="5372100" y="5130800"/>
          <p14:tracePt t="102286" x="5365750" y="5149850"/>
          <p14:tracePt t="102903" x="5359400" y="5149850"/>
          <p14:tracePt t="102911" x="5353050" y="5149850"/>
          <p14:tracePt t="102920" x="5346700" y="5149850"/>
          <p14:tracePt t="102936" x="5327650" y="5149850"/>
          <p14:tracePt t="102953" x="5308600" y="5149850"/>
          <p14:tracePt t="102969" x="5302250" y="5149850"/>
          <p14:tracePt t="102986" x="5295900" y="5149850"/>
          <p14:tracePt t="103031" x="5283200" y="5149850"/>
          <p14:tracePt t="103039" x="5276850" y="5149850"/>
          <p14:tracePt t="103063" x="5270500" y="5149850"/>
          <p14:tracePt t="103071" x="5257800" y="5149850"/>
          <p14:tracePt t="103111" x="5251450" y="5149850"/>
          <p14:tracePt t="103127" x="5245100" y="5149850"/>
          <p14:tracePt t="103135" x="5238750" y="5149850"/>
          <p14:tracePt t="103143" x="5232400" y="5149850"/>
          <p14:tracePt t="103153" x="5226050" y="5149850"/>
          <p14:tracePt t="103169" x="5213350" y="5149850"/>
          <p14:tracePt t="103186" x="5207000" y="5149850"/>
          <p14:tracePt t="103203" x="5187950" y="5149850"/>
          <p14:tracePt t="103219" x="5181600" y="5149850"/>
          <p14:tracePt t="103236" x="5175250" y="5149850"/>
          <p14:tracePt t="103253" x="5162550" y="5149850"/>
          <p14:tracePt t="103271" x="5156200" y="5149850"/>
          <p14:tracePt t="103286" x="5149850" y="5149850"/>
          <p14:tracePt t="103303" x="5137150" y="5149850"/>
          <p14:tracePt t="103320" x="5130800" y="5149850"/>
          <p14:tracePt t="103336" x="5124450" y="5149850"/>
          <p14:tracePt t="103353" x="5111750" y="5149850"/>
          <p14:tracePt t="103369" x="5105400" y="5149850"/>
          <p14:tracePt t="103935" x="5118100" y="5149850"/>
          <p14:tracePt t="103943" x="5156200" y="5149850"/>
          <p14:tracePt t="103953" x="5200650" y="5149850"/>
          <p14:tracePt t="103970" x="5264150" y="5143500"/>
          <p14:tracePt t="103986" x="5295900" y="5137150"/>
          <p14:tracePt t="104003" x="5308600" y="5137150"/>
          <p14:tracePt t="104020" x="5321300" y="5137150"/>
          <p14:tracePt t="104036" x="5327650" y="5137150"/>
          <p14:tracePt t="104053" x="5334000" y="5137150"/>
          <p14:tracePt t="104070" x="5353050" y="5137150"/>
          <p14:tracePt t="104086" x="5391150" y="5137150"/>
          <p14:tracePt t="104087" x="5416550" y="5137150"/>
          <p14:tracePt t="104103" x="5467350" y="5137150"/>
          <p14:tracePt t="104120" x="5499100" y="5137150"/>
          <p14:tracePt t="104136" x="5505450" y="5137150"/>
          <p14:tracePt t="104153" x="5524500" y="5137150"/>
          <p14:tracePt t="104170" x="5530850" y="5137150"/>
          <p14:tracePt t="104186" x="5543550" y="5137150"/>
          <p14:tracePt t="104207" x="5549900" y="5137150"/>
          <p14:tracePt t="104220" x="5556250" y="5137150"/>
          <p14:tracePt t="104236" x="5581650" y="5156200"/>
          <p14:tracePt t="104253" x="5632450" y="5162550"/>
          <p14:tracePt t="104270" x="5670550" y="5175250"/>
          <p14:tracePt t="104286" x="5683250" y="5175250"/>
          <p14:tracePt t="104303" x="5695950" y="5181600"/>
          <p14:tracePt t="104559" x="5695950" y="5187950"/>
          <p14:tracePt t="104607" x="5695950" y="5194300"/>
          <p14:tracePt t="104623" x="5695950" y="5200650"/>
          <p14:tracePt t="104631" x="5695950" y="5207000"/>
          <p14:tracePt t="104639" x="5695950" y="5219700"/>
          <p14:tracePt t="104653" x="5695950" y="5232400"/>
          <p14:tracePt t="104670" x="5695950" y="5251450"/>
          <p14:tracePt t="104687" x="5695950" y="5289550"/>
          <p14:tracePt t="104703" x="5695950" y="5314950"/>
          <p14:tracePt t="104720" x="5695950" y="5340350"/>
          <p14:tracePt t="104736" x="5695950" y="5365750"/>
          <p14:tracePt t="104753" x="5689600" y="5403850"/>
          <p14:tracePt t="104770" x="5689600" y="5422900"/>
          <p14:tracePt t="104786" x="5689600" y="5441950"/>
          <p14:tracePt t="104803" x="5683250" y="5467350"/>
          <p14:tracePt t="104991" x="5664200" y="5467350"/>
          <p14:tracePt t="104999" x="5613400" y="5467350"/>
          <p14:tracePt t="105007" x="5537200" y="5467350"/>
          <p14:tracePt t="105019" x="5429250" y="5467350"/>
          <p14:tracePt t="105036" x="5181600" y="5467350"/>
          <p14:tracePt t="105053" x="5016500" y="5467350"/>
          <p14:tracePt t="105070" x="4965700" y="5467350"/>
          <p14:tracePt t="105086" x="4953000" y="5467350"/>
          <p14:tracePt t="105168" x="4946650" y="5467350"/>
          <p14:tracePt t="105280" x="4940300" y="5467350"/>
          <p14:tracePt t="105336" x="4953000" y="5467350"/>
          <p14:tracePt t="105344" x="4972050" y="5467350"/>
          <p14:tracePt t="105353" x="4991100" y="5467350"/>
          <p14:tracePt t="105370" x="5041900" y="5467350"/>
          <p14:tracePt t="105387" x="5130800" y="5467350"/>
          <p14:tracePt t="105404" x="5213350" y="5461000"/>
          <p14:tracePt t="105420" x="5295900" y="5429250"/>
          <p14:tracePt t="105436" x="5346700" y="5410200"/>
          <p14:tracePt t="105453" x="5372100" y="5391150"/>
          <p14:tracePt t="105470" x="5378450" y="5391150"/>
          <p14:tracePt t="105615" x="5384800" y="5384800"/>
          <p14:tracePt t="105639" x="5384800" y="5378450"/>
          <p14:tracePt t="105655" x="5391150" y="5372100"/>
          <p14:tracePt t="105679" x="5391150" y="5365750"/>
          <p14:tracePt t="105695" x="5403850" y="5353050"/>
          <p14:tracePt t="105703" x="5410200" y="5353050"/>
          <p14:tracePt t="105727" x="5410200" y="5340350"/>
          <p14:tracePt t="105743" x="5410200" y="5334000"/>
          <p14:tracePt t="105887" x="5410200" y="5327650"/>
          <p14:tracePt t="105895" x="5410200" y="5314950"/>
          <p14:tracePt t="105927" x="5410200" y="5308600"/>
          <p14:tracePt t="106064" x="5410200" y="5302250"/>
          <p14:tracePt t="106072" x="5410200" y="5295900"/>
          <p14:tracePt t="106104" x="5403850" y="5289550"/>
          <p14:tracePt t="106120" x="5403850" y="5283200"/>
          <p14:tracePt t="106128" x="5397500" y="5276850"/>
          <p14:tracePt t="106144" x="5397500" y="5270500"/>
          <p14:tracePt t="106160" x="5397500" y="5264150"/>
          <p14:tracePt t="106584" x="5397500" y="5257800"/>
          <p14:tracePt t="106592" x="5384800" y="5251450"/>
          <p14:tracePt t="106616" x="5384800" y="5245100"/>
          <p14:tracePt t="106632" x="5378450" y="5238750"/>
          <p14:tracePt t="107200" x="5365750" y="5238750"/>
          <p14:tracePt t="107208" x="5359400" y="5238750"/>
          <p14:tracePt t="107264" x="5353050" y="5238750"/>
          <p14:tracePt t="107312" x="5340350" y="5238750"/>
          <p14:tracePt t="107536" x="5334000" y="5238750"/>
          <p14:tracePt t="109681" x="5327650" y="5238750"/>
          <p14:tracePt t="109689" x="5302250" y="5238750"/>
          <p14:tracePt t="109697" x="5245100" y="5238750"/>
          <p14:tracePt t="109705" x="5187950" y="5238750"/>
          <p14:tracePt t="109722" x="5092700" y="5238750"/>
          <p14:tracePt t="109738" x="5086350" y="5238750"/>
          <p14:tracePt t="109754" x="5080000" y="5238750"/>
          <p14:tracePt t="109771" x="5080000" y="5232400"/>
          <p14:tracePt t="109788" x="5080000" y="5207000"/>
          <p14:tracePt t="109804" x="5080000" y="5181600"/>
          <p14:tracePt t="109821" x="5086350" y="5162550"/>
          <p14:tracePt t="109838" x="5092700" y="5118100"/>
          <p14:tracePt t="109854" x="5099050" y="5022850"/>
          <p14:tracePt t="109871" x="5118100" y="4845050"/>
          <p14:tracePt t="109888" x="5137150" y="4603750"/>
          <p14:tracePt t="109905" x="5124450" y="4222750"/>
          <p14:tracePt t="109921" x="5067300" y="4038600"/>
          <p14:tracePt t="109938" x="5035550" y="3892550"/>
          <p14:tracePt t="109954" x="5022850" y="3810000"/>
          <p14:tracePt t="109971" x="5010150" y="3740150"/>
          <p14:tracePt t="109988" x="4997450" y="3683000"/>
          <p14:tracePt t="110004" x="4984750" y="3644900"/>
          <p14:tracePt t="110021" x="4984750" y="3619500"/>
          <p14:tracePt t="110038" x="4965700" y="3600450"/>
          <p14:tracePt t="110054" x="4965700" y="3594100"/>
          <p14:tracePt t="110071" x="4953000" y="3581400"/>
          <p14:tracePt t="110088" x="4927600" y="3562350"/>
          <p14:tracePt t="110089" x="4914900" y="3562350"/>
          <p14:tracePt t="110104" x="4883150" y="3556000"/>
          <p14:tracePt t="110121" x="4851400" y="3536950"/>
          <p14:tracePt t="110138" x="4832350" y="3524250"/>
          <p14:tracePt t="110154" x="4806950" y="3517900"/>
          <p14:tracePt t="110171" x="4787900" y="3498850"/>
          <p14:tracePt t="110188" x="4775200" y="3492500"/>
          <p14:tracePt t="110204" x="4749800" y="3479800"/>
          <p14:tracePt t="110221" x="4730750" y="3467100"/>
          <p14:tracePt t="110238" x="4711700" y="3467100"/>
          <p14:tracePt t="110254" x="4679950" y="3448050"/>
          <p14:tracePt t="110271" x="4660900" y="3441700"/>
          <p14:tracePt t="110288" x="4622800" y="3416300"/>
          <p14:tracePt t="110305" x="4584700" y="3397250"/>
          <p14:tracePt t="110321" x="4572000" y="3384550"/>
          <p14:tracePt t="110338" x="4552950" y="3378200"/>
          <p14:tracePt t="110354" x="4527550" y="3365500"/>
          <p14:tracePt t="110371" x="4514850" y="3352800"/>
          <p14:tracePt t="110388" x="4502150" y="3340100"/>
          <p14:tracePt t="110404" x="4489450" y="3327400"/>
          <p14:tracePt t="110421" x="4476750" y="3321050"/>
          <p14:tracePt t="110438" x="4470400" y="3314700"/>
          <p14:tracePt t="110454" x="4464050" y="3308350"/>
          <p14:tracePt t="110471" x="4457700" y="3308350"/>
          <p14:tracePt t="110488" x="4438650" y="3295650"/>
          <p14:tracePt t="110504" x="4438650" y="3289300"/>
          <p14:tracePt t="110521" x="4432300" y="3282950"/>
          <p14:tracePt t="110545" x="4425950" y="3282950"/>
          <p14:tracePt t="110561" x="4419600" y="3282950"/>
          <p14:tracePt t="110571" x="4419600" y="3276600"/>
          <p14:tracePt t="110761" x="4419600" y="3270250"/>
          <p14:tracePt t="110777" x="4432300" y="3270250"/>
          <p14:tracePt t="110793" x="4445000" y="3270250"/>
          <p14:tracePt t="110802" x="4451350" y="3270250"/>
          <p14:tracePt t="110817" x="4470400" y="3270250"/>
          <p14:tracePt t="110825" x="4476750" y="3270250"/>
          <p14:tracePt t="110841" x="4495800" y="3270250"/>
          <p14:tracePt t="110854" x="4502150" y="3270250"/>
          <p14:tracePt t="110871" x="4521200" y="3270250"/>
          <p14:tracePt t="110888" x="4527550" y="3270250"/>
          <p14:tracePt t="110889" x="4533900" y="3270250"/>
          <p14:tracePt t="110905" x="4552950" y="3270250"/>
          <p14:tracePt t="110921" x="4572000" y="3270250"/>
          <p14:tracePt t="110938" x="4578350" y="3270250"/>
          <p14:tracePt t="110955" x="4591050" y="3263900"/>
          <p14:tracePt t="110971" x="4603750" y="3263900"/>
          <p14:tracePt t="110988" x="4622800" y="3263900"/>
          <p14:tracePt t="111005" x="4641850" y="3263900"/>
          <p14:tracePt t="111021" x="4660900" y="3263900"/>
          <p14:tracePt t="111038" x="4679950" y="3263900"/>
          <p14:tracePt t="111057" x="4692650" y="3263900"/>
          <p14:tracePt t="111071" x="4699000" y="3263900"/>
          <p14:tracePt t="111088" x="4718050" y="3263900"/>
          <p14:tracePt t="111105" x="4749800" y="3263900"/>
          <p14:tracePt t="111121" x="4787900" y="3257550"/>
          <p14:tracePt t="111138" x="4813300" y="3257550"/>
          <p14:tracePt t="111155" x="4857750" y="3257550"/>
          <p14:tracePt t="111171" x="4870450" y="3257550"/>
          <p14:tracePt t="111188" x="4895850" y="3257550"/>
          <p14:tracePt t="111205" x="4914900" y="3257550"/>
          <p14:tracePt t="111221" x="4933950" y="3257550"/>
          <p14:tracePt t="111238" x="4946650" y="3257550"/>
          <p14:tracePt t="111255" x="4965700" y="3251200"/>
          <p14:tracePt t="111271" x="4972050" y="3251200"/>
          <p14:tracePt t="111288" x="4997450" y="3244850"/>
          <p14:tracePt t="111305" x="5022850" y="3244850"/>
          <p14:tracePt t="111321" x="5035550" y="3238500"/>
          <p14:tracePt t="111338" x="5041900" y="3238500"/>
          <p14:tracePt t="111489" x="5048250" y="3238500"/>
          <p14:tracePt t="111505" x="5060950" y="3238500"/>
          <p14:tracePt t="111529" x="5067300" y="3238500"/>
          <p14:tracePt t="111537" x="5073650" y="3238500"/>
          <p14:tracePt t="111545" x="5086350" y="3238500"/>
          <p14:tracePt t="111555" x="5092700" y="3238500"/>
          <p14:tracePt t="111571" x="5118100" y="3238500"/>
          <p14:tracePt t="111588" x="5143500" y="3238500"/>
          <p14:tracePt t="111605" x="5181600" y="3238500"/>
          <p14:tracePt t="111621" x="5232400" y="3238500"/>
          <p14:tracePt t="111638" x="5264150" y="3238500"/>
          <p14:tracePt t="111655" x="5321300" y="3238500"/>
          <p14:tracePt t="111671" x="5410200" y="3238500"/>
          <p14:tracePt t="111688" x="5499100" y="3238500"/>
          <p14:tracePt t="111705" x="5619750" y="3238500"/>
          <p14:tracePt t="111721" x="5676900" y="3238500"/>
          <p14:tracePt t="111738" x="5702300" y="3238500"/>
          <p14:tracePt t="111755" x="5721350" y="3232150"/>
          <p14:tracePt t="111771" x="5734050" y="3232150"/>
          <p14:tracePt t="111788" x="5759450" y="3225800"/>
          <p14:tracePt t="111805" x="5784850" y="3213100"/>
          <p14:tracePt t="111841" x="5797550" y="3213100"/>
          <p14:tracePt t="111865" x="5803900" y="3213100"/>
          <p14:tracePt t="111873" x="5810250" y="3206750"/>
          <p14:tracePt t="111906" x="5810250" y="3200400"/>
          <p14:tracePt t="111953" x="5816600" y="3200400"/>
          <p14:tracePt t="111969" x="5829300" y="3200400"/>
          <p14:tracePt t="111977" x="5829300" y="3194050"/>
          <p14:tracePt t="111988" x="5835650" y="3194050"/>
          <p14:tracePt t="112005" x="5848350" y="3194050"/>
          <p14:tracePt t="112021" x="5867400" y="3194050"/>
          <p14:tracePt t="112038" x="5886450" y="3194050"/>
          <p14:tracePt t="112055" x="5905500" y="3194050"/>
          <p14:tracePt t="112072" x="5918200" y="3194050"/>
          <p14:tracePt t="112088" x="5930900" y="3194050"/>
          <p14:tracePt t="112089" x="5943600" y="3194050"/>
          <p14:tracePt t="112105" x="5949950" y="3194050"/>
          <p14:tracePt t="112105" x="5956300" y="3194050"/>
          <p14:tracePt t="112122" x="5975350" y="3194050"/>
          <p14:tracePt t="112138" x="5981700" y="3194050"/>
          <p14:tracePt t="112155" x="5988050" y="3194050"/>
          <p14:tracePt t="112171" x="6007100" y="3194050"/>
          <p14:tracePt t="112188" x="6013450" y="3194050"/>
          <p14:tracePt t="112205" x="6026150" y="3194050"/>
          <p14:tracePt t="112221" x="6038850" y="3194050"/>
          <p14:tracePt t="112238" x="6057900" y="3194050"/>
          <p14:tracePt t="112255" x="6089650" y="3194050"/>
          <p14:tracePt t="112271" x="6140450" y="3194050"/>
          <p14:tracePt t="112288" x="6165850" y="3194050"/>
          <p14:tracePt t="112305" x="6191250" y="3194050"/>
          <p14:tracePt t="112321" x="6216650" y="3187700"/>
          <p14:tracePt t="112338" x="6254750" y="3181350"/>
          <p14:tracePt t="112355" x="6299200" y="3181350"/>
          <p14:tracePt t="112371" x="6356350" y="3175000"/>
          <p14:tracePt t="112388" x="6413500" y="3175000"/>
          <p14:tracePt t="112405" x="6432550" y="3175000"/>
          <p14:tracePt t="112421" x="6438900" y="3175000"/>
          <p14:tracePt t="113954" x="6432550" y="3175000"/>
          <p14:tracePt t="113970" x="6432550" y="3168650"/>
          <p14:tracePt t="113986" x="6426200" y="3162300"/>
          <p14:tracePt t="114298" x="6419850" y="3162300"/>
          <p14:tracePt t="114306" x="6394450" y="3162300"/>
          <p14:tracePt t="114314" x="6350000" y="3162300"/>
          <p14:tracePt t="114322" x="6273800" y="3162300"/>
          <p14:tracePt t="114339" x="6121400" y="3162300"/>
          <p14:tracePt t="114356" x="5962650" y="3162300"/>
          <p14:tracePt t="114372" x="5829300" y="3162300"/>
          <p14:tracePt t="114389" x="5778500" y="3162300"/>
          <p14:tracePt t="114405" x="5772150" y="3162300"/>
          <p14:tracePt t="114434" x="5765800" y="3162300"/>
          <p14:tracePt t="114634" x="5765800" y="3168650"/>
          <p14:tracePt t="114650" x="5765800" y="3175000"/>
          <p14:tracePt t="114666" x="5765800" y="3181350"/>
          <p14:tracePt t="114674" x="5765800" y="3187700"/>
          <p14:tracePt t="114689" x="5753100" y="3194050"/>
          <p14:tracePt t="114705" x="5721350" y="3194050"/>
          <p14:tracePt t="114722" x="5702300" y="3206750"/>
          <p14:tracePt t="114739" x="5689600" y="3206750"/>
          <p14:tracePt t="114755" x="5645150" y="3206750"/>
          <p14:tracePt t="114772" x="5600700" y="3206750"/>
          <p14:tracePt t="114789" x="5543550" y="3206750"/>
          <p14:tracePt t="114806" x="5492750" y="3206750"/>
          <p14:tracePt t="114822" x="5461000" y="3206750"/>
          <p14:tracePt t="114839" x="5435600" y="3206750"/>
          <p14:tracePt t="114855" x="5429250" y="3206750"/>
          <p14:tracePt t="114872" x="5410200" y="3206750"/>
          <p14:tracePt t="114889" x="5378450" y="3206750"/>
          <p14:tracePt t="114906" x="5321300" y="3206750"/>
          <p14:tracePt t="114922" x="5264150" y="3206750"/>
          <p14:tracePt t="114939" x="5219700" y="3206750"/>
          <p14:tracePt t="114955" x="5194300" y="3206750"/>
          <p14:tracePt t="114972" x="5168900" y="3206750"/>
          <p14:tracePt t="114989" x="5143500" y="3206750"/>
          <p14:tracePt t="115006" x="5137150" y="3206750"/>
          <p14:tracePt t="115022" x="5111750" y="3206750"/>
          <p14:tracePt t="115039" x="5067300" y="3206750"/>
          <p14:tracePt t="115055" x="5035550" y="3200400"/>
          <p14:tracePt t="115072" x="5010150" y="3200400"/>
          <p14:tracePt t="115088" x="5003800" y="3200400"/>
          <p14:tracePt t="115105" x="4991100" y="3194050"/>
          <p14:tracePt t="115130" x="4984750" y="3194050"/>
          <p14:tracePt t="115139" x="4978400" y="3194050"/>
          <p14:tracePt t="115362" x="4984750" y="3187700"/>
          <p14:tracePt t="115370" x="4991100" y="3187700"/>
          <p14:tracePt t="115378" x="5010150" y="3187700"/>
          <p14:tracePt t="115389" x="5035550" y="3187700"/>
          <p14:tracePt t="115405" x="5073650" y="3194050"/>
          <p14:tracePt t="115422" x="5130800" y="3194050"/>
          <p14:tracePt t="115439" x="5213350" y="3206750"/>
          <p14:tracePt t="115456" x="5276850" y="3213100"/>
          <p14:tracePt t="115472" x="5359400" y="3213100"/>
          <p14:tracePt t="115489" x="5435600" y="3213100"/>
          <p14:tracePt t="115490" x="5480050" y="3213100"/>
          <p14:tracePt t="115506" x="5556250" y="3213100"/>
          <p14:tracePt t="115522" x="5626100" y="3213100"/>
          <p14:tracePt t="115539" x="5657850" y="3213100"/>
          <p14:tracePt t="115556" x="5683250" y="3213100"/>
          <p14:tracePt t="115572" x="5708650" y="3213100"/>
          <p14:tracePt t="115589" x="5727700" y="3213100"/>
          <p14:tracePt t="115674" x="5715000" y="3213100"/>
          <p14:tracePt t="115682" x="5708650" y="3213100"/>
          <p14:tracePt t="115690" x="5695950" y="3213100"/>
          <p14:tracePt t="115706" x="5683250" y="3213100"/>
          <p14:tracePt t="115722" x="5676900" y="3213100"/>
          <p14:tracePt t="115739" x="5664200" y="3213100"/>
          <p14:tracePt t="115756" x="5657850" y="3213100"/>
          <p14:tracePt t="115772" x="5651500" y="3219450"/>
          <p14:tracePt t="115789" x="5645150" y="3219450"/>
          <p14:tracePt t="115806" x="5645150" y="3238500"/>
          <p14:tracePt t="115822" x="5645150" y="3244850"/>
          <p14:tracePt t="115839" x="5645150" y="3257550"/>
          <p14:tracePt t="115867" x="5645150" y="3263900"/>
          <p14:tracePt t="115882" x="5651500" y="3263900"/>
          <p14:tracePt t="115914" x="5657850" y="3263900"/>
          <p14:tracePt t="115931" x="5670550" y="3257550"/>
          <p14:tracePt t="115946" x="5670550" y="3251200"/>
          <p14:tracePt t="115954" x="5670550" y="3244850"/>
          <p14:tracePt t="115962" x="5670550" y="3238500"/>
          <p14:tracePt t="115972" x="5676900" y="3232150"/>
          <p14:tracePt t="116010" x="5676900" y="3225800"/>
          <p14:tracePt t="116026" x="5676900" y="3219450"/>
          <p14:tracePt t="116034" x="5651500" y="3219450"/>
          <p14:tracePt t="116042" x="5600700" y="3238500"/>
          <p14:tracePt t="116056" x="5562600" y="3257550"/>
          <p14:tracePt t="116072" x="5543550" y="3314700"/>
          <p14:tracePt t="116089" x="5543550" y="3333750"/>
          <p14:tracePt t="116338" x="5537200" y="3333750"/>
          <p14:tracePt t="116346" x="5524500" y="3333750"/>
          <p14:tracePt t="116356" x="5518150" y="3333750"/>
          <p14:tracePt t="116378" x="5511800" y="3333750"/>
          <p14:tracePt t="116394" x="5499100" y="3333750"/>
          <p14:tracePt t="116406" x="5492750" y="3333750"/>
          <p14:tracePt t="116422" x="5454650" y="3333750"/>
          <p14:tracePt t="116439" x="5429250" y="3333750"/>
          <p14:tracePt t="116456" x="5416550" y="3333750"/>
          <p14:tracePt t="116506" x="5448300" y="3333750"/>
          <p14:tracePt t="116514" x="5467350" y="3333750"/>
          <p14:tracePt t="116858" x="5473700" y="3346450"/>
          <p14:tracePt t="116866" x="5461000" y="3359150"/>
          <p14:tracePt t="116874" x="5391150" y="3378200"/>
          <p14:tracePt t="116889" x="5302250" y="3397250"/>
          <p14:tracePt t="116906" x="4876800" y="3511550"/>
          <p14:tracePt t="116922" x="4578350" y="3568700"/>
          <p14:tracePt t="116939" x="4375150" y="3632200"/>
          <p14:tracePt t="116956" x="4235450" y="3683000"/>
          <p14:tracePt t="116972" x="4140200" y="3721100"/>
          <p14:tracePt t="116989" x="4102100" y="3733800"/>
          <p14:tracePt t="117006" x="4076700" y="3752850"/>
          <p14:tracePt t="117023" x="4038600" y="3771900"/>
          <p14:tracePt t="117039" x="4000500" y="3810000"/>
          <p14:tracePt t="117056" x="3962400" y="3848100"/>
          <p14:tracePt t="117073" x="3911600" y="3905250"/>
          <p14:tracePt t="117089" x="3860800" y="3962400"/>
          <p14:tracePt t="117106" x="3810000" y="4032250"/>
          <p14:tracePt t="117123" x="3765550" y="4064000"/>
          <p14:tracePt t="117139" x="3733800" y="4083050"/>
          <p14:tracePt t="117156" x="3689350" y="4114800"/>
          <p14:tracePt t="117173" x="3632200" y="4127500"/>
          <p14:tracePt t="117189" x="3575050" y="4152900"/>
          <p14:tracePt t="117206" x="3511550" y="4178300"/>
          <p14:tracePt t="117223" x="3435350" y="4203700"/>
          <p14:tracePt t="117239" x="3365500" y="4229100"/>
          <p14:tracePt t="117256" x="3346450" y="4241800"/>
          <p14:tracePt t="117273" x="3340100" y="4267200"/>
          <p14:tracePt t="117289" x="3340100" y="4273550"/>
          <p14:tracePt t="117523" x="3333750" y="4279900"/>
          <p14:tracePt t="117530" x="3327400" y="4286250"/>
          <p14:tracePt t="117570" x="3302000" y="4286250"/>
          <p14:tracePt t="117578" x="3263900" y="4298950"/>
          <p14:tracePt t="117589" x="3225800" y="4305300"/>
          <p14:tracePt t="117606" x="3124200" y="4324350"/>
          <p14:tracePt t="117623" x="3054350" y="4337050"/>
          <p14:tracePt t="117639" x="3035300" y="4343400"/>
          <p14:tracePt t="117656" x="3028950" y="4343400"/>
          <p14:tracePt t="117714" x="3028950" y="4349750"/>
          <p14:tracePt t="118035" x="3022600" y="4349750"/>
          <p14:tracePt t="118043" x="3003550" y="4349750"/>
          <p14:tracePt t="118056" x="2997200" y="4349750"/>
          <p14:tracePt t="118073" x="2952750" y="4349750"/>
          <p14:tracePt t="118090" x="2940050" y="4349750"/>
          <p14:tracePt t="118106" x="2927350" y="4349750"/>
          <p14:tracePt t="118123" x="2921000" y="4349750"/>
          <p14:tracePt t="118139" x="2895600" y="4356100"/>
          <p14:tracePt t="118156" x="2889250" y="4356100"/>
          <p14:tracePt t="118173" x="2870200" y="4368800"/>
          <p14:tracePt t="118190" x="2838450" y="4368800"/>
          <p14:tracePt t="118206" x="2794000" y="4381500"/>
          <p14:tracePt t="118223" x="2749550" y="4381500"/>
          <p14:tracePt t="118239" x="2673350" y="4381500"/>
          <p14:tracePt t="118257" x="2578100" y="4381500"/>
          <p14:tracePt t="118273" x="2489200" y="4381500"/>
          <p14:tracePt t="118289" x="2406650" y="4381500"/>
          <p14:tracePt t="118306" x="2311400" y="4381500"/>
          <p14:tracePt t="118323" x="2266950" y="4368800"/>
          <p14:tracePt t="118340" x="2235200" y="4368800"/>
          <p14:tracePt t="118356" x="2197100" y="4356100"/>
          <p14:tracePt t="118373" x="2127250" y="4356100"/>
          <p14:tracePt t="118390" x="2063750" y="4337050"/>
          <p14:tracePt t="118406" x="2025650" y="4337050"/>
          <p14:tracePt t="118423" x="1981200" y="4337050"/>
          <p14:tracePt t="118440" x="1955800" y="4337050"/>
          <p14:tracePt t="118456" x="1936750" y="4337050"/>
          <p14:tracePt t="118473" x="1924050" y="4330700"/>
          <p14:tracePt t="118490" x="1898650" y="4324350"/>
          <p14:tracePt t="118506" x="1860550" y="4311650"/>
          <p14:tracePt t="118523" x="1860550" y="4305300"/>
          <p14:tracePt t="118540" x="1835150" y="4298950"/>
          <p14:tracePt t="118643" x="1828800" y="4298950"/>
          <p14:tracePt t="118667" x="1822450" y="4298950"/>
          <p14:tracePt t="118675" x="1816100" y="4292600"/>
          <p14:tracePt t="118691" x="1816100" y="4279900"/>
          <p14:tracePt t="118795" x="1816100" y="4273550"/>
          <p14:tracePt t="118803" x="1841500" y="4267200"/>
          <p14:tracePt t="118811" x="1873250" y="4267200"/>
          <p14:tracePt t="118823" x="1917700" y="4267200"/>
          <p14:tracePt t="118840" x="2006600" y="4267200"/>
          <p14:tracePt t="118856" x="2108200" y="4267200"/>
          <p14:tracePt t="118873" x="2184400" y="4267200"/>
          <p14:tracePt t="118890" x="2235200" y="4254500"/>
          <p14:tracePt t="118907" x="2266950" y="4254500"/>
          <p14:tracePt t="118923" x="2286000" y="4254500"/>
          <p14:tracePt t="118940" x="2298700" y="4254500"/>
          <p14:tracePt t="118956" x="2311400" y="4254500"/>
          <p14:tracePt t="118973" x="2317750" y="4254500"/>
          <p14:tracePt t="118990" x="2343150" y="4254500"/>
          <p14:tracePt t="119011" x="2362200" y="4254500"/>
          <p14:tracePt t="119023" x="2368550" y="4254500"/>
          <p14:tracePt t="119040" x="2400300" y="4248150"/>
          <p14:tracePt t="119056" x="2425700" y="4248150"/>
          <p14:tracePt t="119073" x="2470150" y="4248150"/>
          <p14:tracePt t="119090" x="2501900" y="4248150"/>
          <p14:tracePt t="119107" x="2552700" y="4248150"/>
          <p14:tracePt t="119123" x="2597150" y="4260850"/>
          <p14:tracePt t="119140" x="2647950" y="4267200"/>
          <p14:tracePt t="119156" x="2717800" y="4267200"/>
          <p14:tracePt t="119173" x="2768600" y="4267200"/>
          <p14:tracePt t="119190" x="2825750" y="4267200"/>
          <p14:tracePt t="119206" x="2889250" y="4267200"/>
          <p14:tracePt t="119223" x="2965450" y="4267200"/>
          <p14:tracePt t="119240" x="3067050" y="4267200"/>
          <p14:tracePt t="119257" x="3155950" y="4267200"/>
          <p14:tracePt t="119273" x="3251200" y="4267200"/>
          <p14:tracePt t="119290" x="3321050" y="4267200"/>
          <p14:tracePt t="119307" x="3359150" y="4273550"/>
          <p14:tracePt t="120739" x="3378200" y="4286250"/>
          <p14:tracePt t="120747" x="3390900" y="4311650"/>
          <p14:tracePt t="120757" x="3435350" y="4362450"/>
          <p14:tracePt t="120774" x="3517900" y="4495800"/>
          <p14:tracePt t="120790" x="3651250" y="4679950"/>
          <p14:tracePt t="120807" x="3771900" y="4870450"/>
          <p14:tracePt t="120823" x="3848100" y="5029200"/>
          <p14:tracePt t="120840" x="3886200" y="5156200"/>
          <p14:tracePt t="120857" x="3892550" y="5238750"/>
          <p14:tracePt t="120873" x="3892550" y="5283200"/>
          <p14:tracePt t="120890" x="3873500" y="5308600"/>
          <p14:tracePt t="120907" x="3854450" y="5327650"/>
          <p14:tracePt t="120923" x="3829050" y="5346700"/>
          <p14:tracePt t="120940" x="3797300" y="5353050"/>
          <p14:tracePt t="120957" x="3714750" y="5359400"/>
          <p14:tracePt t="120973" x="3587750" y="5365750"/>
          <p14:tracePt t="120990" x="3409950" y="5365750"/>
          <p14:tracePt t="121007" x="3238500" y="5365750"/>
          <p14:tracePt t="121024" x="3098800" y="5365750"/>
          <p14:tracePt t="121040" x="3022600" y="5365750"/>
          <p14:tracePt t="121057" x="2978150" y="5365750"/>
          <p14:tracePt t="121074" x="2933700" y="5365750"/>
          <p14:tracePt t="121090" x="2921000" y="5365750"/>
          <p14:tracePt t="121091" x="2901950" y="5365750"/>
          <p14:tracePt t="121115" x="2895600" y="5365750"/>
          <p14:tracePt t="121139" x="2882900" y="5365750"/>
          <p14:tracePt t="121171" x="2882900" y="5359400"/>
          <p14:tracePt t="121187" x="2882900" y="5353050"/>
          <p14:tracePt t="121203" x="2882900" y="5346700"/>
          <p14:tracePt t="121219" x="2882900" y="5340350"/>
          <p14:tracePt t="121227" x="2901950" y="5334000"/>
          <p14:tracePt t="121240" x="2927350" y="5334000"/>
          <p14:tracePt t="121257" x="3022600" y="5334000"/>
          <p14:tracePt t="121274" x="3149600" y="5334000"/>
          <p14:tracePt t="121290" x="3270250" y="5334000"/>
          <p14:tracePt t="121307" x="3479800" y="5334000"/>
          <p14:tracePt t="121324" x="3625850" y="5334000"/>
          <p14:tracePt t="121340" x="3771900" y="5334000"/>
          <p14:tracePt t="121357" x="3886200" y="5334000"/>
          <p14:tracePt t="121374" x="4032250" y="5334000"/>
          <p14:tracePt t="121391" x="4127500" y="5334000"/>
          <p14:tracePt t="121407" x="4229100" y="5334000"/>
          <p14:tracePt t="121424" x="4318000" y="5334000"/>
          <p14:tracePt t="121440" x="4413250" y="5334000"/>
          <p14:tracePt t="121457" x="4483100" y="5334000"/>
          <p14:tracePt t="121474" x="4603750" y="5334000"/>
          <p14:tracePt t="121490" x="4775200" y="5334000"/>
          <p14:tracePt t="121507" x="5099050" y="5334000"/>
          <p14:tracePt t="121524" x="5321300" y="5334000"/>
          <p14:tracePt t="121540" x="5562600" y="5334000"/>
          <p14:tracePt t="121557" x="5784850" y="5334000"/>
          <p14:tracePt t="121574" x="5981700" y="5334000"/>
          <p14:tracePt t="121590" x="6153150" y="5334000"/>
          <p14:tracePt t="121607" x="6350000" y="5334000"/>
          <p14:tracePt t="121624" x="6508750" y="5334000"/>
          <p14:tracePt t="121640" x="6642100" y="5334000"/>
          <p14:tracePt t="121657" x="6737350" y="5334000"/>
          <p14:tracePt t="121674" x="6769100" y="5334000"/>
          <p14:tracePt t="122404" x="6775450" y="5334000"/>
          <p14:tracePt t="122460" x="6775450" y="5353050"/>
          <p14:tracePt t="122468" x="6743700" y="5359400"/>
          <p14:tracePt t="122476" x="6705600" y="5365750"/>
          <p14:tracePt t="122491" x="6654800" y="5372100"/>
          <p14:tracePt t="122507" x="6413500" y="5384800"/>
          <p14:tracePt t="122524" x="6280150" y="5397500"/>
          <p14:tracePt t="122540" x="6178550" y="5403850"/>
          <p14:tracePt t="122557" x="6146800" y="5410200"/>
          <p14:tracePt t="122574" x="6140450" y="5410200"/>
          <p14:tracePt t="122590" x="6134100" y="5416550"/>
          <p14:tracePt t="122607" x="6127750" y="5422900"/>
          <p14:tracePt t="122624" x="6121400" y="5422900"/>
          <p14:tracePt t="122641" x="6108700" y="5429250"/>
          <p14:tracePt t="122657" x="6096000" y="5429250"/>
          <p14:tracePt t="122674" x="6089650" y="5429250"/>
          <p14:tracePt t="122691" x="6064250" y="5429250"/>
          <p14:tracePt t="122707" x="6026150" y="5429250"/>
          <p14:tracePt t="122724" x="5994400" y="5429250"/>
          <p14:tracePt t="122741" x="5956300" y="5429250"/>
          <p14:tracePt t="122757" x="5911850" y="5435600"/>
          <p14:tracePt t="122774" x="5822950" y="5454650"/>
          <p14:tracePt t="122791" x="5740400" y="5461000"/>
          <p14:tracePt t="122807" x="5670550" y="5467350"/>
          <p14:tracePt t="122824" x="5645150" y="5473700"/>
          <p14:tracePt t="122841" x="5626100" y="5473700"/>
          <p14:tracePt t="122857" x="5619750" y="5473700"/>
          <p14:tracePt t="122900" x="5613400" y="5473700"/>
          <p14:tracePt t="122908" x="5594350" y="5473700"/>
          <p14:tracePt t="122923" x="5588000" y="5473700"/>
          <p14:tracePt t="122932" x="5575300" y="5473700"/>
          <p14:tracePt t="122940" x="5562600" y="5473700"/>
          <p14:tracePt t="122957" x="5511800" y="5454650"/>
          <p14:tracePt t="122974" x="5448300" y="5441950"/>
          <p14:tracePt t="122991" x="5403850" y="5416550"/>
          <p14:tracePt t="123007" x="5384800" y="5410200"/>
          <p14:tracePt t="123024" x="5365750" y="5397500"/>
          <p14:tracePt t="123044" x="5359400" y="5391150"/>
          <p14:tracePt t="123060" x="5359400" y="5378450"/>
          <p14:tracePt t="123074" x="5359400" y="5365750"/>
          <p14:tracePt t="123091" x="5359400" y="5346700"/>
          <p14:tracePt t="123091" x="5359400" y="5334000"/>
          <p14:tracePt t="123107" x="5359400" y="5314950"/>
          <p14:tracePt t="123124" x="5365750" y="5295900"/>
          <p14:tracePt t="123141" x="5372100" y="5276850"/>
          <p14:tracePt t="123157" x="5378450" y="5264150"/>
          <p14:tracePt t="123174" x="5378450" y="5238750"/>
          <p14:tracePt t="123191" x="5378450" y="5200650"/>
          <p14:tracePt t="123207" x="5378450" y="5168900"/>
          <p14:tracePt t="123224" x="5378450" y="5149850"/>
          <p14:tracePt t="123292" x="5378450" y="5130800"/>
          <p14:tracePt t="123316" x="5372100" y="5124450"/>
          <p14:tracePt t="123340" x="5372100" y="5118100"/>
          <p14:tracePt t="123348" x="5372100" y="5111750"/>
          <p14:tracePt t="123357" x="5372100" y="5105400"/>
          <p14:tracePt t="123374" x="5372100" y="5099050"/>
          <p14:tracePt t="123391" x="5372100" y="5080000"/>
          <p14:tracePt t="123484" x="5365750" y="5080000"/>
          <p14:tracePt t="123516" x="5359400" y="5080000"/>
          <p14:tracePt t="123532" x="5359400" y="5086350"/>
          <p14:tracePt t="123540" x="5359400" y="5099050"/>
          <p14:tracePt t="123548" x="5359400" y="5105400"/>
          <p14:tracePt t="123557" x="5359400" y="5111750"/>
          <p14:tracePt t="123574" x="5359400" y="5124450"/>
          <p14:tracePt t="123591" x="5353050" y="5143500"/>
          <p14:tracePt t="123607" x="5353050" y="5162550"/>
          <p14:tracePt t="123624" x="5353050" y="5181600"/>
          <p14:tracePt t="123641" x="5353050" y="5187950"/>
          <p14:tracePt t="123657" x="5353050" y="5200650"/>
          <p14:tracePt t="123674" x="5353050" y="5207000"/>
          <p14:tracePt t="123691" x="5353050" y="5232400"/>
          <p14:tracePt t="123708" x="5353050" y="5257800"/>
          <p14:tracePt t="123724" x="5353050" y="5276850"/>
          <p14:tracePt t="123741" x="5353050" y="5295900"/>
          <p14:tracePt t="123757" x="5353050" y="5302250"/>
          <p14:tracePt t="123774" x="5353050" y="5308600"/>
          <p14:tracePt t="123791" x="5353050" y="5327650"/>
          <p14:tracePt t="123808" x="5346700" y="5346700"/>
          <p14:tracePt t="123824" x="5340350" y="5359400"/>
          <p14:tracePt t="123841" x="5340350" y="5365750"/>
          <p14:tracePt t="123858" x="5334000" y="5378450"/>
          <p14:tracePt t="123940" x="5340350" y="5378450"/>
          <p14:tracePt t="123980" x="5346700" y="5372100"/>
          <p14:tracePt t="123996" x="5346700" y="5365750"/>
          <p14:tracePt t="124052" x="5346700" y="5359400"/>
          <p14:tracePt t="124076" x="5346700" y="5346700"/>
          <p14:tracePt t="124108" x="5340350" y="5334000"/>
          <p14:tracePt t="124124" x="5327650" y="5334000"/>
          <p14:tracePt t="124132" x="5327650" y="5327650"/>
          <p14:tracePt t="124141" x="5308600" y="5327650"/>
          <p14:tracePt t="124158" x="5289550" y="5321300"/>
          <p14:tracePt t="124174" x="5264150" y="5314950"/>
          <p14:tracePt t="124191" x="5245100" y="5302250"/>
          <p14:tracePt t="124208" x="5238750" y="5302250"/>
          <p14:tracePt t="124224" x="5226050" y="5295900"/>
          <p14:tracePt t="124241" x="5213350" y="5295900"/>
          <p14:tracePt t="124258" x="5200650" y="5289550"/>
          <p14:tracePt t="124274" x="5194300" y="5289550"/>
          <p14:tracePt t="124291" x="5175250" y="5289550"/>
          <p14:tracePt t="124308" x="5137150" y="5289550"/>
          <p14:tracePt t="124324" x="5118100" y="5289550"/>
          <p14:tracePt t="124341" x="5086350" y="5289550"/>
          <p14:tracePt t="124358" x="5054600" y="5289550"/>
          <p14:tracePt t="124374" x="5041900" y="5289550"/>
          <p14:tracePt t="124391" x="5035550" y="5289550"/>
          <p14:tracePt t="124572" x="5035550" y="5283200"/>
          <p14:tracePt t="124580" x="5041900" y="5283200"/>
          <p14:tracePt t="124591" x="5073650" y="5283200"/>
          <p14:tracePt t="124608" x="5105400" y="5283200"/>
          <p14:tracePt t="124624" x="5149850" y="5283200"/>
          <p14:tracePt t="124641" x="5194300" y="5283200"/>
          <p14:tracePt t="124658" x="5238750" y="5283200"/>
          <p14:tracePt t="124674" x="5289550" y="5283200"/>
          <p14:tracePt t="124691" x="5340350" y="5276850"/>
          <p14:tracePt t="124708" x="5397500" y="5276850"/>
          <p14:tracePt t="124724" x="5441950" y="5276850"/>
          <p14:tracePt t="124741" x="5480050" y="5270500"/>
          <p14:tracePt t="124758" x="5511800" y="5264150"/>
          <p14:tracePt t="124774" x="5537200" y="5251450"/>
          <p14:tracePt t="124791" x="5568950" y="5251450"/>
          <p14:tracePt t="124808" x="5581650" y="5251450"/>
          <p14:tracePt t="124824" x="5619750" y="5245100"/>
          <p14:tracePt t="124841" x="5632450" y="5245100"/>
          <p14:tracePt t="124858" x="5651500" y="5245100"/>
          <p14:tracePt t="124874" x="5657850" y="5245100"/>
          <p14:tracePt t="125204" x="5651500" y="5245100"/>
          <p14:tracePt t="125212" x="5645150" y="5245100"/>
          <p14:tracePt t="125224" x="5632450" y="5245100"/>
          <p14:tracePt t="125241" x="5594350" y="5245100"/>
          <p14:tracePt t="125258" x="5568950" y="5238750"/>
          <p14:tracePt t="125274" x="5530850" y="5232400"/>
          <p14:tracePt t="125291" x="5505450" y="5226050"/>
          <p14:tracePt t="125292" x="5492750" y="5226050"/>
          <p14:tracePt t="125308" x="5480050" y="5213350"/>
          <p14:tracePt t="125324" x="5441950" y="5194300"/>
          <p14:tracePt t="125341" x="5422900" y="5181600"/>
          <p14:tracePt t="125358" x="5410200" y="5181600"/>
          <p14:tracePt t="125374" x="5397500" y="5181600"/>
          <p14:tracePt t="125391" x="5378450" y="5175250"/>
          <p14:tracePt t="125408" x="5372100" y="5168900"/>
          <p14:tracePt t="125425" x="5365750" y="5162550"/>
          <p14:tracePt t="125441" x="5353050" y="5156200"/>
          <p14:tracePt t="125620" x="5346700" y="5156200"/>
          <p14:tracePt t="125636" x="5346700" y="5149850"/>
          <p14:tracePt t="125660" x="5346700" y="5143500"/>
          <p14:tracePt t="125668" x="5346700" y="5137150"/>
          <p14:tracePt t="126548" x="5346700" y="5143500"/>
          <p14:tracePt t="126565" x="5346700" y="5149850"/>
          <p14:tracePt t="126588" x="5346700" y="5156200"/>
          <p14:tracePt t="128333" x="5353050" y="5162550"/>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idx="4294967295"/>
          </p:nvPr>
        </p:nvSpPr>
        <p:spPr>
          <a:xfrm>
            <a:off x="1730375" y="319088"/>
            <a:ext cx="5299075" cy="1143000"/>
          </a:xfrm>
        </p:spPr>
        <p:txBody>
          <a:bodyPr/>
          <a:lstStyle/>
          <a:p>
            <a:pPr algn="l" eaLnBrk="1" hangingPunct="1">
              <a:buClr>
                <a:schemeClr val="hlink"/>
              </a:buClr>
              <a:buSzPct val="70000"/>
              <a:buFont typeface="Wingdings" panose="05000000000000000000" pitchFamily="2" charset="2"/>
              <a:buNone/>
            </a:pPr>
            <a:r>
              <a:rPr lang="en-US" altLang="zh-CN" b="1" smtClean="0">
                <a:solidFill>
                  <a:schemeClr val="hlink"/>
                </a:solidFill>
                <a:latin typeface="隶书" panose="02010509060101010101" pitchFamily="49" charset="-122"/>
                <a:ea typeface="隶书" panose="02010509060101010101" pitchFamily="49" charset="-122"/>
              </a:rPr>
              <a:t>(3) </a:t>
            </a:r>
            <a:r>
              <a:rPr lang="zh-CN" altLang="en-US" b="1" smtClean="0">
                <a:solidFill>
                  <a:schemeClr val="hlink"/>
                </a:solidFill>
                <a:latin typeface="隶书" panose="02010509060101010101" pitchFamily="49" charset="-122"/>
                <a:ea typeface="隶书" panose="02010509060101010101" pitchFamily="49" charset="-122"/>
              </a:rPr>
              <a:t>光谱定性分析步骤</a:t>
            </a:r>
          </a:p>
        </p:txBody>
      </p:sp>
      <p:sp>
        <p:nvSpPr>
          <p:cNvPr id="10243" name="Rectangle 3"/>
          <p:cNvSpPr>
            <a:spLocks noGrp="1" noRot="1" noChangeArrowheads="1"/>
          </p:cNvSpPr>
          <p:nvPr>
            <p:ph type="body" sz="half" idx="4294967295"/>
          </p:nvPr>
        </p:nvSpPr>
        <p:spPr>
          <a:xfrm>
            <a:off x="979488" y="1700213"/>
            <a:ext cx="7385050" cy="3833812"/>
          </a:xfrm>
        </p:spPr>
        <p:txBody>
          <a:bodyPr/>
          <a:lstStyle/>
          <a:p>
            <a:pPr marL="457200" indent="-457200" algn="just" eaLnBrk="1" hangingPunct="1">
              <a:buClr>
                <a:schemeClr val="accent2"/>
              </a:buClr>
            </a:pPr>
            <a:r>
              <a:rPr lang="zh-CN" altLang="zh-CN" smtClean="0">
                <a:solidFill>
                  <a:srgbClr val="000000"/>
                </a:solidFill>
                <a:latin typeface="隶书" panose="02010509060101010101" pitchFamily="49" charset="-122"/>
                <a:ea typeface="隶书" panose="02010509060101010101" pitchFamily="49" charset="-122"/>
              </a:rPr>
              <a:t>试样预处理</a:t>
            </a:r>
          </a:p>
          <a:p>
            <a:pPr marL="457200" indent="-457200" algn="just" eaLnBrk="1" hangingPunct="1">
              <a:buClr>
                <a:schemeClr val="accent2"/>
              </a:buClr>
            </a:pPr>
            <a:r>
              <a:rPr lang="zh-CN" altLang="zh-CN" smtClean="0">
                <a:solidFill>
                  <a:srgbClr val="000000"/>
                </a:solidFill>
                <a:latin typeface="隶书" panose="02010509060101010101" pitchFamily="49" charset="-122"/>
                <a:ea typeface="隶书" panose="02010509060101010101" pitchFamily="49" charset="-122"/>
              </a:rPr>
              <a:t>摄谱</a:t>
            </a:r>
          </a:p>
          <a:p>
            <a:pPr marL="1027113" lvl="1" indent="-455613" algn="just" eaLnBrk="1" hangingPunct="1">
              <a:buClr>
                <a:srgbClr val="4AB830"/>
              </a:buClr>
              <a:buFont typeface="Wingdings" panose="05000000000000000000" pitchFamily="2" charset="2"/>
              <a:buChar char="Ø"/>
            </a:pPr>
            <a:r>
              <a:rPr lang="zh-CN" altLang="zh-CN" smtClean="0">
                <a:solidFill>
                  <a:schemeClr val="hlink"/>
                </a:solidFill>
                <a:latin typeface="隶书" panose="02010509060101010101" pitchFamily="49" charset="-122"/>
                <a:ea typeface="隶书" panose="02010509060101010101" pitchFamily="49" charset="-122"/>
              </a:rPr>
              <a:t>哈特曼光阑</a:t>
            </a:r>
            <a:r>
              <a:rPr lang="zh-CN" altLang="zh-CN" smtClean="0">
                <a:solidFill>
                  <a:srgbClr val="000000"/>
                </a:solidFill>
                <a:latin typeface="隶书" panose="02010509060101010101" pitchFamily="49" charset="-122"/>
                <a:ea typeface="隶书" panose="02010509060101010101" pitchFamily="49" charset="-122"/>
              </a:rPr>
              <a:t>的结构与作用</a:t>
            </a:r>
          </a:p>
          <a:p>
            <a:pPr marL="1027113" lvl="1" indent="-455613" algn="just" eaLnBrk="1" hangingPunct="1">
              <a:buClr>
                <a:srgbClr val="4AB830"/>
              </a:buClr>
              <a:buFont typeface="Wingdings" panose="05000000000000000000" pitchFamily="2" charset="2"/>
              <a:buChar char="Ø"/>
            </a:pPr>
            <a:r>
              <a:rPr lang="zh-CN" altLang="zh-CN" smtClean="0">
                <a:solidFill>
                  <a:srgbClr val="000000"/>
                </a:solidFill>
                <a:latin typeface="隶书" panose="02010509060101010101" pitchFamily="49" charset="-122"/>
                <a:ea typeface="隶书" panose="02010509060101010101" pitchFamily="49" charset="-122"/>
              </a:rPr>
              <a:t>应选择合适的光源、摄谱仪、感光板、狭缝宽度</a:t>
            </a:r>
          </a:p>
          <a:p>
            <a:pPr marL="1027113" lvl="1" indent="-455613" algn="just" eaLnBrk="1" hangingPunct="1">
              <a:buClr>
                <a:srgbClr val="4AB830"/>
              </a:buClr>
              <a:buFont typeface="Wingdings" panose="05000000000000000000" pitchFamily="2" charset="2"/>
              <a:buChar char="Ø"/>
            </a:pPr>
            <a:r>
              <a:rPr lang="zh-CN" altLang="zh-CN" smtClean="0">
                <a:solidFill>
                  <a:srgbClr val="000000"/>
                </a:solidFill>
                <a:latin typeface="隶书" panose="02010509060101010101" pitchFamily="49" charset="-122"/>
                <a:ea typeface="隶书" panose="02010509060101010101" pitchFamily="49" charset="-122"/>
              </a:rPr>
              <a:t>进行全分析时应选择</a:t>
            </a:r>
            <a:r>
              <a:rPr lang="zh-CN" altLang="zh-CN" smtClean="0">
                <a:solidFill>
                  <a:schemeClr val="hlink"/>
                </a:solidFill>
                <a:latin typeface="隶书" panose="02010509060101010101" pitchFamily="49" charset="-122"/>
                <a:ea typeface="隶书" panose="02010509060101010101" pitchFamily="49" charset="-122"/>
              </a:rPr>
              <a:t>分段曝光法</a:t>
            </a:r>
            <a:r>
              <a:rPr lang="zh-CN" altLang="zh-CN" smtClean="0">
                <a:solidFill>
                  <a:srgbClr val="000000"/>
                </a:solidFill>
                <a:latin typeface="隶书" panose="02010509060101010101" pitchFamily="49" charset="-122"/>
                <a:ea typeface="隶书" panose="02010509060101010101" pitchFamily="49" charset="-122"/>
              </a:rPr>
              <a:t>，合适的摄谱顺序等。</a:t>
            </a:r>
          </a:p>
        </p:txBody>
      </p:sp>
      <p:pic>
        <p:nvPicPr>
          <p:cNvPr id="10244" name="Picture 4"/>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1333500" y="4243388"/>
            <a:ext cx="3338513" cy="2370137"/>
          </a:xfrm>
          <a:ln w="28575" cap="flat">
            <a:solidFill>
              <a:srgbClr val="00CCFF"/>
            </a:solidFill>
            <a:miter lim="800000"/>
            <a:headEnd/>
            <a:tailEnd/>
          </a:ln>
        </p:spPr>
      </p:pic>
      <p:pic>
        <p:nvPicPr>
          <p:cNvPr id="10245" name="Picture 5" descr="光谱片-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1575" y="3789363"/>
            <a:ext cx="348615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advTm="164239"/>
  <p:timing>
    <p:tnLst>
      <p:par>
        <p:cTn id="1" dur="indefinite" restart="never" nodeType="tmRoot"/>
      </p:par>
    </p:tnLst>
  </p:timing>
  <p:extLst mod="1">
    <p:ext uri="{3A86A75C-4F4B-4683-9AE1-C65F6400EC91}">
      <p14:laserTraceLst xmlns:p14="http://schemas.microsoft.com/office/powerpoint/2010/main">
        <p14:tracePtLst>
          <p14:tracePt t="559" x="5302250" y="5168900"/>
          <p14:tracePt t="567" x="5226050" y="5175250"/>
          <p14:tracePt t="576" x="5187950" y="5175250"/>
          <p14:tracePt t="593" x="5175250" y="5175250"/>
          <p14:tracePt t="615" x="5162550" y="5175250"/>
          <p14:tracePt t="626" x="5156200" y="5137150"/>
          <p14:tracePt t="643" x="5137150" y="5035550"/>
          <p14:tracePt t="660" x="5124450" y="4940300"/>
          <p14:tracePt t="676" x="5124450" y="4864100"/>
          <p14:tracePt t="693" x="5124450" y="4768850"/>
          <p14:tracePt t="710" x="5099050" y="4667250"/>
          <p14:tracePt t="726" x="5003800" y="4552950"/>
          <p14:tracePt t="727" x="4959350" y="4527550"/>
          <p14:tracePt t="743" x="4870450" y="4489450"/>
          <p14:tracePt t="999" x="4870450" y="4476750"/>
          <p14:tracePt t="1007" x="4819650" y="4432300"/>
          <p14:tracePt t="1015" x="4775200" y="4394200"/>
          <p14:tracePt t="1026" x="4724400" y="4324350"/>
          <p14:tracePt t="1043" x="4616450" y="4171950"/>
          <p14:tracePt t="1060" x="4533900" y="4051300"/>
          <p14:tracePt t="1076" x="4457700" y="3943350"/>
          <p14:tracePt t="1093" x="4406900" y="3835400"/>
          <p14:tracePt t="1110" x="4349750" y="3752850"/>
          <p14:tracePt t="1112" x="4343400" y="3733800"/>
          <p14:tracePt t="1126" x="4343400" y="3708400"/>
          <p14:tracePt t="1143" x="4343400" y="3695700"/>
          <p14:tracePt t="1160" x="4343400" y="3683000"/>
          <p14:tracePt t="1176" x="4343400" y="3676650"/>
          <p14:tracePt t="1193" x="4343400" y="3670300"/>
          <p14:tracePt t="1210" x="4343400" y="3657600"/>
          <p14:tracePt t="1226" x="4349750" y="3651250"/>
          <p14:tracePt t="1800" x="4330700" y="3651250"/>
          <p14:tracePt t="1808" x="4273550" y="3651250"/>
          <p14:tracePt t="1816" x="4210050" y="3644900"/>
          <p14:tracePt t="1827" x="4191000" y="3638550"/>
          <p14:tracePt t="1843" x="4171950" y="3600450"/>
          <p14:tracePt t="1860" x="4171950" y="3536950"/>
          <p14:tracePt t="1877" x="4165600" y="3467100"/>
          <p14:tracePt t="1893" x="4165600" y="3365500"/>
          <p14:tracePt t="1910" x="4165600" y="3225800"/>
          <p14:tracePt t="1926" x="4165600" y="3054350"/>
          <p14:tracePt t="1943" x="4165600" y="2882900"/>
          <p14:tracePt t="1943" x="4152900" y="2813050"/>
          <p14:tracePt t="1960" x="4121150" y="2711450"/>
          <p14:tracePt t="1976" x="4121150" y="2667000"/>
          <p14:tracePt t="1993" x="4121150" y="2654300"/>
          <p14:tracePt t="2010" x="4127500" y="2635250"/>
          <p14:tracePt t="2232" x="4121150" y="2622550"/>
          <p14:tracePt t="2240" x="4114800" y="2597150"/>
          <p14:tracePt t="2248" x="4095750" y="2571750"/>
          <p14:tracePt t="2260" x="4089400" y="2559050"/>
          <p14:tracePt t="2276" x="4089400" y="2520950"/>
          <p14:tracePt t="2293" x="4089400" y="2482850"/>
          <p14:tracePt t="2310" x="4095750" y="2438400"/>
          <p14:tracePt t="2327" x="4108450" y="2419350"/>
          <p14:tracePt t="2343" x="4108450" y="2413000"/>
          <p14:tracePt t="2416" x="4108450" y="2406650"/>
          <p14:tracePt t="2424" x="4121150" y="2400300"/>
          <p14:tracePt t="2432" x="4140200" y="2381250"/>
          <p14:tracePt t="4672" x="4127500" y="2381250"/>
          <p14:tracePt t="4680" x="4095750" y="2381250"/>
          <p14:tracePt t="4694" x="4051300" y="2381250"/>
          <p14:tracePt t="4711" x="3975100" y="2381250"/>
          <p14:tracePt t="4727" x="3937000" y="2381250"/>
          <p14:tracePt t="5008" x="3924300" y="2381250"/>
          <p14:tracePt t="5016" x="3917950" y="2381250"/>
          <p14:tracePt t="5027" x="3892550" y="2381250"/>
          <p14:tracePt t="5044" x="3848100" y="2368550"/>
          <p14:tracePt t="5061" x="3784600" y="2349500"/>
          <p14:tracePt t="5077" x="3663950" y="2330450"/>
          <p14:tracePt t="5094" x="3549650" y="2317750"/>
          <p14:tracePt t="5110" x="3429000" y="2298700"/>
          <p14:tracePt t="5127" x="3314700" y="2292350"/>
          <p14:tracePt t="5144" x="3155950" y="2292350"/>
          <p14:tracePt t="5161" x="3067050" y="2292350"/>
          <p14:tracePt t="5177" x="2997200" y="2292350"/>
          <p14:tracePt t="5194" x="2940050" y="2292350"/>
          <p14:tracePt t="5211" x="2908300" y="2292350"/>
          <p14:tracePt t="5227" x="2876550" y="2292350"/>
          <p14:tracePt t="5244" x="2870200" y="2292350"/>
          <p14:tracePt t="5529" x="2857500" y="2292350"/>
          <p14:tracePt t="5536" x="2819400" y="2292350"/>
          <p14:tracePt t="5544" x="2743200" y="2292350"/>
          <p14:tracePt t="5561" x="2565400" y="2292350"/>
          <p14:tracePt t="5577" x="2470150" y="2311400"/>
          <p14:tracePt t="5594" x="2438400" y="2311400"/>
          <p14:tracePt t="5611" x="2406650" y="2311400"/>
          <p14:tracePt t="5627" x="2368550" y="2311400"/>
          <p14:tracePt t="5644" x="2343150" y="2305050"/>
          <p14:tracePt t="5661" x="2317750" y="2305050"/>
          <p14:tracePt t="5677" x="2286000" y="2279650"/>
          <p14:tracePt t="5694" x="2260600" y="2273300"/>
          <p14:tracePt t="5711" x="2216150" y="2247900"/>
          <p14:tracePt t="5727" x="2171700" y="2241550"/>
          <p14:tracePt t="5744" x="2133600" y="2235200"/>
          <p14:tracePt t="5745" x="2120900" y="2228850"/>
          <p14:tracePt t="5761" x="2101850" y="2216150"/>
          <p14:tracePt t="5777" x="2070100" y="2209800"/>
          <p14:tracePt t="5794" x="2044700" y="2190750"/>
          <p14:tracePt t="5811" x="2006600" y="2171700"/>
          <p14:tracePt t="5827" x="1943100" y="2139950"/>
          <p14:tracePt t="5844" x="1873250" y="2108200"/>
          <p14:tracePt t="5861" x="1809750" y="2089150"/>
          <p14:tracePt t="5878" x="1746250" y="2076450"/>
          <p14:tracePt t="5894" x="1720850" y="2063750"/>
          <p14:tracePt t="5911" x="1695450" y="2057400"/>
          <p14:tracePt t="5928" x="1689100" y="2051050"/>
          <p14:tracePt t="6033" x="1682750" y="2051050"/>
          <p14:tracePt t="6041" x="1676400" y="2051050"/>
          <p14:tracePt t="6049" x="1670050" y="2051050"/>
          <p14:tracePt t="6065" x="1663700" y="2051050"/>
          <p14:tracePt t="6081" x="1657350" y="2051050"/>
          <p14:tracePt t="6881" x="1663700" y="2051050"/>
          <p14:tracePt t="6889" x="1695450" y="2051050"/>
          <p14:tracePt t="6897" x="1727200" y="2051050"/>
          <p14:tracePt t="6911" x="1752600" y="2051050"/>
          <p14:tracePt t="6928" x="1790700" y="2051050"/>
          <p14:tracePt t="6944" x="1816100" y="2051050"/>
          <p14:tracePt t="6969" x="1822450" y="2051050"/>
          <p14:tracePt t="6978" x="1841500" y="2044700"/>
          <p14:tracePt t="6994" x="1860550" y="2044700"/>
          <p14:tracePt t="7011" x="1885950" y="2044700"/>
          <p14:tracePt t="7028" x="1924050" y="2044700"/>
          <p14:tracePt t="7044" x="1943100" y="2044700"/>
          <p14:tracePt t="7061" x="1949450" y="2044700"/>
          <p14:tracePt t="7078" x="1962150" y="2044700"/>
          <p14:tracePt t="7094" x="1981200" y="2044700"/>
          <p14:tracePt t="7111" x="2000250" y="2032000"/>
          <p14:tracePt t="7128" x="2006600" y="2032000"/>
          <p14:tracePt t="7144" x="2012950" y="2025650"/>
          <p14:tracePt t="7161" x="2019300" y="2019300"/>
          <p14:tracePt t="7185" x="2025650" y="2019300"/>
          <p14:tracePt t="7194" x="2032000" y="2006600"/>
          <p14:tracePt t="7211" x="2044700" y="1981200"/>
          <p14:tracePt t="7228" x="2057400" y="1962150"/>
          <p14:tracePt t="7244" x="2063750" y="1943100"/>
          <p14:tracePt t="7261" x="2076450" y="1924050"/>
          <p14:tracePt t="7278" x="2082800" y="1911350"/>
          <p14:tracePt t="7294" x="2082800" y="1905000"/>
          <p14:tracePt t="7311" x="2082800" y="1898650"/>
          <p14:tracePt t="7345" x="2082800" y="1879600"/>
          <p14:tracePt t="7361" x="2076450" y="1879600"/>
          <p14:tracePt t="7377" x="2070100" y="1873250"/>
          <p14:tracePt t="7385" x="2051050" y="1866900"/>
          <p14:tracePt t="7394" x="2044700" y="1860550"/>
          <p14:tracePt t="7411" x="2025650" y="1854200"/>
          <p14:tracePt t="7428" x="2019300" y="1847850"/>
          <p14:tracePt t="7445" x="2000250" y="1841500"/>
          <p14:tracePt t="7461" x="1981200" y="1828800"/>
          <p14:tracePt t="7478" x="1974850" y="1828800"/>
          <p14:tracePt t="7495" x="1949450" y="1828800"/>
          <p14:tracePt t="7511" x="1936750" y="1822450"/>
          <p14:tracePt t="7528" x="1924050" y="1816100"/>
          <p14:tracePt t="7545" x="1892300" y="1803400"/>
          <p14:tracePt t="7561" x="1879600" y="1803400"/>
          <p14:tracePt t="7578" x="1854200" y="1803400"/>
          <p14:tracePt t="7594" x="1835150" y="1797050"/>
          <p14:tracePt t="7611" x="1797050" y="1797050"/>
          <p14:tracePt t="7628" x="1765300" y="1797050"/>
          <p14:tracePt t="7644" x="1746250" y="1797050"/>
          <p14:tracePt t="7661" x="1727200" y="1797050"/>
          <p14:tracePt t="7678" x="1714500" y="1797050"/>
          <p14:tracePt t="7695" x="1701800" y="1797050"/>
          <p14:tracePt t="7711" x="1689100" y="1797050"/>
          <p14:tracePt t="7728" x="1670050" y="1797050"/>
          <p14:tracePt t="7745" x="1657350" y="1797050"/>
          <p14:tracePt t="7769" x="1644650" y="1797050"/>
          <p14:tracePt t="7777" x="1638300" y="1797050"/>
          <p14:tracePt t="7794" x="1612900" y="1797050"/>
          <p14:tracePt t="7811" x="1593850" y="1797050"/>
          <p14:tracePt t="7828" x="1574800" y="1803400"/>
          <p14:tracePt t="7845" x="1568450" y="1809750"/>
          <p14:tracePt t="7861" x="1555750" y="1816100"/>
          <p14:tracePt t="7878" x="1549400" y="1828800"/>
          <p14:tracePt t="7895" x="1549400" y="1841500"/>
          <p14:tracePt t="7911" x="1549400" y="1854200"/>
          <p14:tracePt t="7928" x="1549400" y="1866900"/>
          <p14:tracePt t="7945" x="1549400" y="1885950"/>
          <p14:tracePt t="7961" x="1549400" y="1898650"/>
          <p14:tracePt t="7978" x="1549400" y="1905000"/>
          <p14:tracePt t="7994" x="1549400" y="1924050"/>
          <p14:tracePt t="8017" x="1555750" y="1930400"/>
          <p14:tracePt t="8049" x="1568450" y="1930400"/>
          <p14:tracePt t="8058" x="1568450" y="1936750"/>
          <p14:tracePt t="8065" x="1581150" y="1936750"/>
          <p14:tracePt t="8078" x="1593850" y="1949450"/>
          <p14:tracePt t="8095" x="1606550" y="1955800"/>
          <p14:tracePt t="8111" x="1631950" y="1962150"/>
          <p14:tracePt t="8128" x="1644650" y="1981200"/>
          <p14:tracePt t="8145" x="1657350" y="1987550"/>
          <p14:tracePt t="8161" x="1670050" y="2000250"/>
          <p14:tracePt t="8178" x="1682750" y="2006600"/>
          <p14:tracePt t="8209" x="1689100" y="2006600"/>
          <p14:tracePt t="8361" x="1695450" y="2006600"/>
          <p14:tracePt t="8369" x="1701800" y="2012950"/>
          <p14:tracePt t="8393" x="1714500" y="2025650"/>
          <p14:tracePt t="8409" x="1720850" y="2025650"/>
          <p14:tracePt t="8417" x="1733550" y="2025650"/>
          <p14:tracePt t="8433" x="1739900" y="2025650"/>
          <p14:tracePt t="8445" x="1746250" y="2025650"/>
          <p14:tracePt t="8461" x="1752600" y="2025650"/>
          <p14:tracePt t="8478" x="1765300" y="2025650"/>
          <p14:tracePt t="8495" x="1784350" y="2025650"/>
          <p14:tracePt t="8649" x="1790700" y="2025650"/>
          <p14:tracePt t="8897" x="1803400" y="2025650"/>
          <p14:tracePt t="8929" x="1809750" y="2025650"/>
          <p14:tracePt t="8961" x="1828800" y="2025650"/>
          <p14:tracePt t="8977" x="1835150" y="2025650"/>
          <p14:tracePt t="8985" x="1854200" y="2025650"/>
          <p14:tracePt t="8995" x="1866900" y="2025650"/>
          <p14:tracePt t="9011" x="1911350" y="2025650"/>
          <p14:tracePt t="9028" x="1974850" y="2025650"/>
          <p14:tracePt t="9045" x="2063750" y="2025650"/>
          <p14:tracePt t="9061" x="2184400" y="2012950"/>
          <p14:tracePt t="9078" x="2362200" y="2006600"/>
          <p14:tracePt t="9095" x="2546350" y="1968500"/>
          <p14:tracePt t="9111" x="2724150" y="1943100"/>
          <p14:tracePt t="9128" x="2895600" y="1924050"/>
          <p14:tracePt t="9145" x="3136900" y="1898650"/>
          <p14:tracePt t="9161" x="3225800" y="1885950"/>
          <p14:tracePt t="9178" x="3282950" y="1873250"/>
          <p14:tracePt t="9195" x="3302000" y="1873250"/>
          <p14:tracePt t="9211" x="3308350" y="1873250"/>
          <p14:tracePt t="9228" x="3314700" y="1873250"/>
          <p14:tracePt t="9245" x="3327400" y="1873250"/>
          <p14:tracePt t="9261" x="3340100" y="1873250"/>
          <p14:tracePt t="9278" x="3365500" y="1873250"/>
          <p14:tracePt t="9295" x="3384550" y="1873250"/>
          <p14:tracePt t="9311" x="3409950" y="1873250"/>
          <p14:tracePt t="9328" x="3422650" y="1873250"/>
          <p14:tracePt t="9345" x="3429000" y="1873250"/>
          <p14:tracePt t="9345" x="3435350" y="1873250"/>
          <p14:tracePt t="9386" x="3441700" y="1873250"/>
          <p14:tracePt t="9561" x="3460750" y="1873250"/>
          <p14:tracePt t="9601" x="3467100" y="1873250"/>
          <p14:tracePt t="9697" x="3479800" y="1873250"/>
          <p14:tracePt t="9801" x="3486150" y="1879600"/>
          <p14:tracePt t="9809" x="3486150" y="1885950"/>
          <p14:tracePt t="10130" x="3492500" y="1892300"/>
          <p14:tracePt t="10137" x="3498850" y="1892300"/>
          <p14:tracePt t="10145" x="3511550" y="1892300"/>
          <p14:tracePt t="10162" x="3543300" y="1911350"/>
          <p14:tracePt t="10178" x="3556000" y="1936750"/>
          <p14:tracePt t="10195" x="3575050" y="1955800"/>
          <p14:tracePt t="10242" x="3575050" y="1962150"/>
          <p14:tracePt t="10258" x="3581400" y="1962150"/>
          <p14:tracePt t="14218" x="3568700" y="1968500"/>
          <p14:tracePt t="14234" x="3556000" y="1974850"/>
          <p14:tracePt t="14242" x="3549650" y="1974850"/>
          <p14:tracePt t="14250" x="3536950" y="1974850"/>
          <p14:tracePt t="14263" x="3517900" y="1981200"/>
          <p14:tracePt t="14279" x="3492500" y="1993900"/>
          <p14:tracePt t="14296" x="3460750" y="2000250"/>
          <p14:tracePt t="14313" x="3429000" y="2006600"/>
          <p14:tracePt t="14329" x="3397250" y="2012950"/>
          <p14:tracePt t="14346" x="3359150" y="2032000"/>
          <p14:tracePt t="14363" x="3327400" y="2038350"/>
          <p14:tracePt t="14379" x="3308350" y="2044700"/>
          <p14:tracePt t="14396" x="3282950" y="2057400"/>
          <p14:tracePt t="14413" x="3251200" y="2070100"/>
          <p14:tracePt t="14429" x="3225800" y="2082800"/>
          <p14:tracePt t="14446" x="3187700" y="2095500"/>
          <p14:tracePt t="14463" x="3143250" y="2114550"/>
          <p14:tracePt t="14479" x="3105150" y="2127250"/>
          <p14:tracePt t="14496" x="3060700" y="2152650"/>
          <p14:tracePt t="14513" x="2984500" y="2184400"/>
          <p14:tracePt t="14529" x="2895600" y="2197100"/>
          <p14:tracePt t="14546" x="2774950" y="2235200"/>
          <p14:tracePt t="14563" x="2686050" y="2260600"/>
          <p14:tracePt t="14580" x="2578100" y="2298700"/>
          <p14:tracePt t="14596" x="2463800" y="2343150"/>
          <p14:tracePt t="14613" x="2343150" y="2374900"/>
          <p14:tracePt t="14629" x="2247900" y="2413000"/>
          <p14:tracePt t="14646" x="2184400" y="2451100"/>
          <p14:tracePt t="14662" x="2120900" y="2463800"/>
          <p14:tracePt t="14679" x="2063750" y="2482850"/>
          <p14:tracePt t="14696" x="2025650" y="2489200"/>
          <p14:tracePt t="14713" x="2000250" y="2495550"/>
          <p14:tracePt t="14729" x="1987550" y="2501900"/>
          <p14:tracePt t="14746" x="1981200" y="2501900"/>
          <p14:tracePt t="14779" x="1974850" y="2501900"/>
          <p14:tracePt t="14786" x="1968500" y="2501900"/>
          <p14:tracePt t="14796" x="1955800" y="2508250"/>
          <p14:tracePt t="14813" x="1905000" y="2514600"/>
          <p14:tracePt t="14829" x="1835150" y="2514600"/>
          <p14:tracePt t="14846" x="1803400" y="2514600"/>
          <p14:tracePt t="14863" x="1771650" y="2520950"/>
          <p14:tracePt t="14879" x="1758950" y="2520950"/>
          <p14:tracePt t="14896" x="1752600" y="2520950"/>
          <p14:tracePt t="15443" x="1746250" y="2540000"/>
          <p14:tracePt t="15451" x="1746250" y="2578100"/>
          <p14:tracePt t="15463" x="1746250" y="2622550"/>
          <p14:tracePt t="15480" x="1746250" y="2724150"/>
          <p14:tracePt t="15496" x="1758950" y="2800350"/>
          <p14:tracePt t="15513" x="1778000" y="2876550"/>
          <p14:tracePt t="15530" x="1816100" y="2933700"/>
          <p14:tracePt t="15546" x="1866900" y="2978150"/>
          <p14:tracePt t="15563" x="1892300" y="2984500"/>
          <p14:tracePt t="15580" x="1905000" y="2997200"/>
          <p14:tracePt t="15596" x="1911350" y="2997200"/>
          <p14:tracePt t="15613" x="1917700" y="3003550"/>
          <p14:tracePt t="15643" x="1892300" y="3003550"/>
          <p14:tracePt t="15651" x="1866900" y="3003550"/>
          <p14:tracePt t="15663" x="1860550" y="3003550"/>
          <p14:tracePt t="15811" x="1841500" y="3003550"/>
          <p14:tracePt t="15819" x="1809750" y="3003550"/>
          <p14:tracePt t="15830" x="1790700" y="3003550"/>
          <p14:tracePt t="15847" x="1771650" y="3003550"/>
          <p14:tracePt t="15883" x="1790700" y="3003550"/>
          <p14:tracePt t="15891" x="1822450" y="3009900"/>
          <p14:tracePt t="15899" x="1828800" y="3009900"/>
          <p14:tracePt t="15913" x="1866900" y="3028950"/>
          <p14:tracePt t="15930" x="1892300" y="3028950"/>
          <p14:tracePt t="15947" x="1917700" y="3035300"/>
          <p14:tracePt t="15971" x="1924050" y="3041650"/>
          <p14:tracePt t="15995" x="1930400" y="3041650"/>
          <p14:tracePt t="16003" x="1943100" y="3054350"/>
          <p14:tracePt t="16013" x="1949450" y="3060700"/>
          <p14:tracePt t="16030" x="1974850" y="3067050"/>
          <p14:tracePt t="16046" x="2025650" y="3098800"/>
          <p14:tracePt t="16063" x="2044700" y="3098800"/>
          <p14:tracePt t="16080" x="2063750" y="3098800"/>
          <p14:tracePt t="16096" x="2070100" y="3098800"/>
          <p14:tracePt t="16113" x="2076450" y="3098800"/>
          <p14:tracePt t="16130" x="2082800" y="3098800"/>
          <p14:tracePt t="16155" x="2095500" y="3098800"/>
          <p14:tracePt t="16187" x="2101850" y="3098800"/>
          <p14:tracePt t="16203" x="2108200" y="3098800"/>
          <p14:tracePt t="16211" x="2120900" y="3092450"/>
          <p14:tracePt t="16219" x="2127250" y="3086100"/>
          <p14:tracePt t="16235" x="2139950" y="3079750"/>
          <p14:tracePt t="16246" x="2152650" y="3079750"/>
          <p14:tracePt t="16263" x="2159000" y="3067050"/>
          <p14:tracePt t="16280" x="2184400" y="3060700"/>
          <p14:tracePt t="16296" x="2190750" y="3054350"/>
          <p14:tracePt t="16313" x="2203450" y="3048000"/>
          <p14:tracePt t="16331" x="2209800" y="3048000"/>
          <p14:tracePt t="16363" x="2216150" y="3035300"/>
          <p14:tracePt t="16387" x="2216150" y="3028950"/>
          <p14:tracePt t="16403" x="2216150" y="3022600"/>
          <p14:tracePt t="16419" x="2216150" y="3016250"/>
          <p14:tracePt t="16435" x="2216150" y="3009900"/>
          <p14:tracePt t="16483" x="2216150" y="2997200"/>
          <p14:tracePt t="16499" x="2216150" y="2990850"/>
          <p14:tracePt t="16532" x="2216150" y="2984500"/>
          <p14:tracePt t="16547" x="2216150" y="2971800"/>
          <p14:tracePt t="16579" x="2216150" y="2965450"/>
          <p14:tracePt t="16603" x="2216150" y="2959100"/>
          <p14:tracePt t="16651" x="2216150" y="2952750"/>
          <p14:tracePt t="16683" x="2216150" y="2946400"/>
          <p14:tracePt t="17091" x="2216150" y="2940050"/>
          <p14:tracePt t="17099" x="2228850" y="2940050"/>
          <p14:tracePt t="17115" x="2247900" y="2940050"/>
          <p14:tracePt t="17123" x="2254250" y="2940050"/>
          <p14:tracePt t="17139" x="2266950" y="2940050"/>
          <p14:tracePt t="17147" x="2273300" y="2940050"/>
          <p14:tracePt t="17163" x="2286000" y="2940050"/>
          <p14:tracePt t="17180" x="2298700" y="2940050"/>
          <p14:tracePt t="17197" x="2317750" y="2940050"/>
          <p14:tracePt t="17213" x="2336800" y="2940050"/>
          <p14:tracePt t="17230" x="2355850" y="2940050"/>
          <p14:tracePt t="17247" x="2381250" y="2940050"/>
          <p14:tracePt t="17263" x="2400300" y="2940050"/>
          <p14:tracePt t="17280" x="2419350" y="2940050"/>
          <p14:tracePt t="17297" x="2451100" y="2940050"/>
          <p14:tracePt t="17313" x="2476500" y="2940050"/>
          <p14:tracePt t="17330" x="2514600" y="2940050"/>
          <p14:tracePt t="17347" x="2533650" y="2940050"/>
          <p14:tracePt t="17363" x="2559050" y="2940050"/>
          <p14:tracePt t="17380" x="2571750" y="2940050"/>
          <p14:tracePt t="17397" x="2584450" y="2940050"/>
          <p14:tracePt t="17413" x="2597150" y="2940050"/>
          <p14:tracePt t="17430" x="2622550" y="2940050"/>
          <p14:tracePt t="17447" x="2660650" y="2940050"/>
          <p14:tracePt t="17463" x="2705100" y="2940050"/>
          <p14:tracePt t="17480" x="2755900" y="2946400"/>
          <p14:tracePt t="17497" x="2787650" y="2952750"/>
          <p14:tracePt t="17513" x="2806700" y="2952750"/>
          <p14:tracePt t="17530" x="2819400" y="2952750"/>
          <p14:tracePt t="17547" x="2851150" y="2952750"/>
          <p14:tracePt t="17563" x="2876550" y="2952750"/>
          <p14:tracePt t="17580" x="2889250" y="2952750"/>
          <p14:tracePt t="17597" x="2908300" y="2952750"/>
          <p14:tracePt t="17613" x="2927350" y="2952750"/>
          <p14:tracePt t="17630" x="2933700" y="2952750"/>
          <p14:tracePt t="17647" x="2940050" y="2952750"/>
          <p14:tracePt t="17664" x="2946400" y="2952750"/>
          <p14:tracePt t="17680" x="2959100" y="2952750"/>
          <p14:tracePt t="17697" x="2965450" y="2952750"/>
          <p14:tracePt t="17714" x="2971800" y="2959100"/>
          <p14:tracePt t="17730" x="2984500" y="2959100"/>
          <p14:tracePt t="17747" x="2997200" y="2965450"/>
          <p14:tracePt t="17764" x="3009900" y="2971800"/>
          <p14:tracePt t="17780" x="3016250" y="2971800"/>
          <p14:tracePt t="17797" x="3028950" y="2971800"/>
          <p14:tracePt t="17814" x="3041650" y="2971800"/>
          <p14:tracePt t="17830" x="3067050" y="2978150"/>
          <p14:tracePt t="17847" x="3092450" y="2978150"/>
          <p14:tracePt t="17864" x="3111500" y="2978150"/>
          <p14:tracePt t="17880" x="3136900" y="2978150"/>
          <p14:tracePt t="17897" x="3162300" y="2978150"/>
          <p14:tracePt t="17913" x="3168650" y="2978150"/>
          <p14:tracePt t="17930" x="3181350" y="2978150"/>
          <p14:tracePt t="17947" x="3200400" y="2978150"/>
          <p14:tracePt t="17964" x="3206750" y="2978150"/>
          <p14:tracePt t="17980" x="3213100" y="2978150"/>
          <p14:tracePt t="17997" x="3219450" y="2978150"/>
          <p14:tracePt t="18014" x="3225800" y="2978150"/>
          <p14:tracePt t="18030" x="3238500" y="2978150"/>
          <p14:tracePt t="18047" x="3251200" y="2978150"/>
          <p14:tracePt t="18064" x="3270250" y="2978150"/>
          <p14:tracePt t="18080" x="3295650" y="2978150"/>
          <p14:tracePt t="18097" x="3321050" y="2978150"/>
          <p14:tracePt t="18114" x="3327400" y="2978150"/>
          <p14:tracePt t="18130" x="3352800" y="2978150"/>
          <p14:tracePt t="18147" x="3371850" y="2971800"/>
          <p14:tracePt t="18164" x="3378200" y="2965450"/>
          <p14:tracePt t="18180" x="3390900" y="2965450"/>
          <p14:tracePt t="18197" x="3397250" y="2965450"/>
          <p14:tracePt t="18214" x="3403600" y="2959100"/>
          <p14:tracePt t="18230" x="3409950" y="2946400"/>
          <p14:tracePt t="18247" x="3409950" y="2940050"/>
          <p14:tracePt t="18264" x="3409950" y="2927350"/>
          <p14:tracePt t="18280" x="3409950" y="2901950"/>
          <p14:tracePt t="18297" x="3409950" y="2889250"/>
          <p14:tracePt t="18314" x="3397250" y="2857500"/>
          <p14:tracePt t="18316" x="3384550" y="2844800"/>
          <p14:tracePt t="18330" x="3378200" y="2838450"/>
          <p14:tracePt t="18347" x="3327400" y="2806700"/>
          <p14:tracePt t="18364" x="3270250" y="2794000"/>
          <p14:tracePt t="18380" x="3213100" y="2781300"/>
          <p14:tracePt t="18397" x="3175000" y="2781300"/>
          <p14:tracePt t="18414" x="3143250" y="2781300"/>
          <p14:tracePt t="18430" x="3073400" y="2838450"/>
          <p14:tracePt t="18447" x="3016250" y="2933700"/>
          <p14:tracePt t="18464" x="2959100" y="3079750"/>
          <p14:tracePt t="18480" x="2914650" y="3282950"/>
          <p14:tracePt t="18497" x="2832100" y="3549650"/>
          <p14:tracePt t="18514" x="2673350" y="3886200"/>
          <p14:tracePt t="18530" x="2540000" y="4197350"/>
          <p14:tracePt t="18547" x="2330450" y="4610100"/>
          <p14:tracePt t="18564" x="2228850" y="4800600"/>
          <p14:tracePt t="18580" x="2184400" y="4914900"/>
          <p14:tracePt t="18597" x="2165350" y="4972050"/>
          <p14:tracePt t="18614" x="2165350" y="5003800"/>
          <p14:tracePt t="18630" x="2159000" y="5035550"/>
          <p14:tracePt t="18647" x="2159000" y="5041900"/>
          <p14:tracePt t="18668" x="2152650" y="5048250"/>
          <p14:tracePt t="18716" x="2146300" y="5048250"/>
          <p14:tracePt t="18732" x="2139950" y="5048250"/>
          <p14:tracePt t="18764" x="2127250" y="5048250"/>
          <p14:tracePt t="18771" x="2120900" y="5048250"/>
          <p14:tracePt t="18780" x="2108200" y="5048250"/>
          <p14:tracePt t="18797" x="2057400" y="5041900"/>
          <p14:tracePt t="18814" x="1987550" y="5016500"/>
          <p14:tracePt t="18830" x="1949450" y="5010150"/>
          <p14:tracePt t="18847" x="1936750" y="5010150"/>
          <p14:tracePt t="18875" x="1930400" y="5010150"/>
          <p14:tracePt t="18892" x="1924050" y="5010150"/>
          <p14:tracePt t="18900" x="1911350" y="5010150"/>
          <p14:tracePt t="18914" x="1898650" y="5010150"/>
          <p14:tracePt t="18930" x="1873250" y="5010150"/>
          <p14:tracePt t="18947" x="1841500" y="5022850"/>
          <p14:tracePt t="18964" x="1841500" y="5099050"/>
          <p14:tracePt t="18980" x="1854200" y="5200650"/>
          <p14:tracePt t="18997" x="1879600" y="5314950"/>
          <p14:tracePt t="19014" x="1911350" y="5397500"/>
          <p14:tracePt t="19031" x="1924050" y="5448300"/>
          <p14:tracePt t="19047" x="1943100" y="5492750"/>
          <p14:tracePt t="19064" x="1968500" y="5543550"/>
          <p14:tracePt t="19080" x="1993900" y="5613400"/>
          <p14:tracePt t="19097" x="2025650" y="5657850"/>
          <p14:tracePt t="19114" x="2063750" y="5721350"/>
          <p14:tracePt t="19130" x="2108200" y="5784850"/>
          <p14:tracePt t="19147" x="2159000" y="5848350"/>
          <p14:tracePt t="19164" x="2197100" y="5886450"/>
          <p14:tracePt t="19180" x="2260600" y="5937250"/>
          <p14:tracePt t="19197" x="2349500" y="5994400"/>
          <p14:tracePt t="19214" x="2413000" y="6032500"/>
          <p14:tracePt t="19231" x="2520950" y="6076950"/>
          <p14:tracePt t="19247" x="2635250" y="6140450"/>
          <p14:tracePt t="19264" x="2730500" y="6184900"/>
          <p14:tracePt t="19281" x="2838450" y="6223000"/>
          <p14:tracePt t="19297" x="2965450" y="6267450"/>
          <p14:tracePt t="19314" x="3098800" y="6311900"/>
          <p14:tracePt t="19331" x="3257550" y="6356350"/>
          <p14:tracePt t="19347" x="3467100" y="6407150"/>
          <p14:tracePt t="19364" x="3587750" y="6413500"/>
          <p14:tracePt t="19381" x="3676650" y="6413500"/>
          <p14:tracePt t="19397" x="3784600" y="6413500"/>
          <p14:tracePt t="19414" x="3898900" y="6413500"/>
          <p14:tracePt t="19430" x="4006850" y="6394450"/>
          <p14:tracePt t="19447" x="4102100" y="6375400"/>
          <p14:tracePt t="19464" x="4184650" y="6350000"/>
          <p14:tracePt t="19481" x="4248150" y="6318250"/>
          <p14:tracePt t="19497" x="4279900" y="6286500"/>
          <p14:tracePt t="19514" x="4292600" y="6248400"/>
          <p14:tracePt t="19531" x="4305300" y="6178550"/>
          <p14:tracePt t="19547" x="4305300" y="6076950"/>
          <p14:tracePt t="19564" x="4305300" y="6019800"/>
          <p14:tracePt t="19581" x="4273550" y="5937250"/>
          <p14:tracePt t="19597" x="4254500" y="5873750"/>
          <p14:tracePt t="19614" x="4222750" y="5797550"/>
          <p14:tracePt t="19631" x="4184650" y="5734050"/>
          <p14:tracePt t="19647" x="4127500" y="5664200"/>
          <p14:tracePt t="19664" x="4038600" y="5594350"/>
          <p14:tracePt t="19681" x="3911600" y="5518150"/>
          <p14:tracePt t="19697" x="3778250" y="5441950"/>
          <p14:tracePt t="19714" x="3663950" y="5391150"/>
          <p14:tracePt t="19731" x="3530600" y="5340350"/>
          <p14:tracePt t="19747" x="3327400" y="5289550"/>
          <p14:tracePt t="19764" x="3200400" y="5264150"/>
          <p14:tracePt t="19781" x="3079750" y="5238750"/>
          <p14:tracePt t="19797" x="2965450" y="5232400"/>
          <p14:tracePt t="19814" x="2889250" y="5213350"/>
          <p14:tracePt t="19831" x="2774950" y="5213350"/>
          <p14:tracePt t="19847" x="2647950" y="5213350"/>
          <p14:tracePt t="19864" x="2508250" y="5213350"/>
          <p14:tracePt t="19881" x="2362200" y="5232400"/>
          <p14:tracePt t="19897" x="2260600" y="5308600"/>
          <p14:tracePt t="19914" x="2222500" y="5467350"/>
          <p14:tracePt t="19931" x="2222500" y="5670550"/>
          <p14:tracePt t="19948" x="2343150" y="5988050"/>
          <p14:tracePt t="19964" x="2489200" y="6159500"/>
          <p14:tracePt t="19981" x="2736850" y="6362700"/>
          <p14:tracePt t="19997" x="2933700" y="6464300"/>
          <p14:tracePt t="20014" x="3054350" y="6515100"/>
          <p14:tracePt t="20031" x="3086100" y="6527800"/>
          <p14:tracePt t="20092" x="3079750" y="6527800"/>
          <p14:tracePt t="20100" x="3073400" y="6521450"/>
          <p14:tracePt t="20108" x="3060700" y="6508750"/>
          <p14:tracePt t="20116" x="3054350" y="6496050"/>
          <p14:tracePt t="20131" x="3048000" y="6496050"/>
          <p14:tracePt t="20148" x="3016250" y="6483350"/>
          <p14:tracePt t="20164" x="2997200" y="6477000"/>
          <p14:tracePt t="23685" x="2990850" y="6470650"/>
          <p14:tracePt t="23693" x="2971800" y="6451600"/>
          <p14:tracePt t="23701" x="2895600" y="6432550"/>
          <p14:tracePt t="23715" x="2806700" y="6407150"/>
          <p14:tracePt t="23732" x="2540000" y="6362700"/>
          <p14:tracePt t="23732" x="2381250" y="6356350"/>
          <p14:tracePt t="23748" x="2076450" y="6286500"/>
          <p14:tracePt t="23765" x="1943100" y="6248400"/>
          <p14:tracePt t="23782" x="1841500" y="6216650"/>
          <p14:tracePt t="23798" x="1784350" y="6191250"/>
          <p14:tracePt t="23815" x="1758950" y="6178550"/>
          <p14:tracePt t="23832" x="1733550" y="6165850"/>
          <p14:tracePt t="23848" x="1714500" y="6153150"/>
          <p14:tracePt t="23865" x="1676400" y="6146800"/>
          <p14:tracePt t="23882" x="1651000" y="6134100"/>
          <p14:tracePt t="23898" x="1625600" y="6127750"/>
          <p14:tracePt t="23915" x="1612900" y="6121400"/>
          <p14:tracePt t="23932" x="1606550" y="6121400"/>
          <p14:tracePt t="23981" x="1600200" y="6121400"/>
          <p14:tracePt t="33247" x="1606550" y="6121400"/>
          <p14:tracePt t="33255" x="1676400" y="6121400"/>
          <p14:tracePt t="33267" x="1778000" y="6140450"/>
          <p14:tracePt t="33284" x="2051050" y="6216650"/>
          <p14:tracePt t="33300" x="2413000" y="6330950"/>
          <p14:tracePt t="33317" x="2933700" y="6426200"/>
          <p14:tracePt t="33334" x="3492500" y="6457950"/>
          <p14:tracePt t="33351" x="4406900" y="6419850"/>
          <p14:tracePt t="33367" x="4787900" y="6362700"/>
          <p14:tracePt t="33384" x="5041900" y="6292850"/>
          <p14:tracePt t="33400" x="5200650" y="6248400"/>
          <p14:tracePt t="33417" x="5245100" y="6229350"/>
          <p14:tracePt t="33434" x="5251450" y="6216650"/>
          <p14:tracePt t="33455" x="5257800" y="6210300"/>
          <p14:tracePt t="33467" x="5257800" y="6203950"/>
          <p14:tracePt t="33484" x="5270500" y="6191250"/>
          <p14:tracePt t="33500" x="5276850" y="6172200"/>
          <p14:tracePt t="33517" x="5283200" y="6153150"/>
          <p14:tracePt t="33534" x="5289550" y="6146800"/>
          <p14:tracePt t="33551" x="5302250" y="6140450"/>
          <p14:tracePt t="33567" x="5321300" y="6140450"/>
          <p14:tracePt t="33584" x="5346700" y="6140450"/>
          <p14:tracePt t="33601" x="5403850" y="6140450"/>
          <p14:tracePt t="33617" x="5441950" y="6140450"/>
          <p14:tracePt t="33735" x="5448300" y="6134100"/>
          <p14:tracePt t="33743" x="5441950" y="6121400"/>
          <p14:tracePt t="33751" x="5435600" y="6096000"/>
          <p14:tracePt t="33767" x="5397500" y="6013450"/>
          <p14:tracePt t="33784" x="5365750" y="5899150"/>
          <p14:tracePt t="33801" x="5353050" y="5829300"/>
          <p14:tracePt t="33817" x="5346700" y="5746750"/>
          <p14:tracePt t="33834" x="5321300" y="5676900"/>
          <p14:tracePt t="33850" x="5314950" y="5575300"/>
          <p14:tracePt t="33867" x="5308600" y="5518150"/>
          <p14:tracePt t="33884" x="5308600" y="5467350"/>
          <p14:tracePt t="33900" x="5295900" y="5397500"/>
          <p14:tracePt t="33917" x="5289550" y="5327650"/>
          <p14:tracePt t="33934" x="5276850" y="5226050"/>
          <p14:tracePt t="33935" x="5257800" y="5187950"/>
          <p14:tracePt t="33951" x="5245100" y="5130800"/>
          <p14:tracePt t="33967" x="5238750" y="5060950"/>
          <p14:tracePt t="33984" x="5226050" y="5016500"/>
          <p14:tracePt t="34001" x="5226050" y="4984750"/>
          <p14:tracePt t="34017" x="5226050" y="4927600"/>
          <p14:tracePt t="34034" x="5245100" y="4851400"/>
          <p14:tracePt t="34051" x="5302250" y="4787900"/>
          <p14:tracePt t="34067" x="5340350" y="4705350"/>
          <p14:tracePt t="34084" x="5391150" y="4616450"/>
          <p14:tracePt t="34101" x="5429250" y="4527550"/>
          <p14:tracePt t="34117" x="5480050" y="4457700"/>
          <p14:tracePt t="34134" x="5518150" y="4419600"/>
          <p14:tracePt t="34151" x="5588000" y="4337050"/>
          <p14:tracePt t="34167" x="5638800" y="4292600"/>
          <p14:tracePt t="34184" x="5695950" y="4248150"/>
          <p14:tracePt t="34201" x="5765800" y="4210050"/>
          <p14:tracePt t="34217" x="5797550" y="4178300"/>
          <p14:tracePt t="34234" x="5835650" y="4152900"/>
          <p14:tracePt t="34251" x="5892800" y="4127500"/>
          <p14:tracePt t="34267" x="5969000" y="4102100"/>
          <p14:tracePt t="34284" x="6070600" y="4089400"/>
          <p14:tracePt t="34301" x="6203950" y="4076700"/>
          <p14:tracePt t="34317" x="6337300" y="4076700"/>
          <p14:tracePt t="34334" x="6457950" y="4076700"/>
          <p14:tracePt t="34351" x="6597650" y="4076700"/>
          <p14:tracePt t="34367" x="6686550" y="4083050"/>
          <p14:tracePt t="34384" x="6788150" y="4102100"/>
          <p14:tracePt t="34401" x="6908800" y="4114800"/>
          <p14:tracePt t="34417" x="7131050" y="4146550"/>
          <p14:tracePt t="34434" x="7391400" y="4210050"/>
          <p14:tracePt t="34451" x="7588250" y="4260850"/>
          <p14:tracePt t="34467" x="7708900" y="4298950"/>
          <p14:tracePt t="34484" x="7785100" y="4324350"/>
          <p14:tracePt t="34501" x="7804150" y="4330700"/>
          <p14:tracePt t="34517" x="7810500" y="4330700"/>
          <p14:tracePt t="34534" x="7823200" y="4330700"/>
          <p14:tracePt t="34551" x="7867650" y="4362450"/>
          <p14:tracePt t="34567" x="7886700" y="4381500"/>
          <p14:tracePt t="34584" x="7905750" y="4432300"/>
          <p14:tracePt t="34601" x="7943850" y="4508500"/>
          <p14:tracePt t="34617" x="7981950" y="4584700"/>
          <p14:tracePt t="34634" x="8026400" y="4667250"/>
          <p14:tracePt t="34650" x="8077200" y="4724400"/>
          <p14:tracePt t="34667" x="8115300" y="4781550"/>
          <p14:tracePt t="34684" x="8140700" y="4819650"/>
          <p14:tracePt t="34700" x="8147050" y="4838700"/>
          <p14:tracePt t="34717" x="8147050" y="4876800"/>
          <p14:tracePt t="34734" x="8147050" y="4921250"/>
          <p14:tracePt t="34750" x="8147050" y="4978400"/>
          <p14:tracePt t="34751" x="8147050" y="5010150"/>
          <p14:tracePt t="34767" x="8153400" y="5054600"/>
          <p14:tracePt t="34784" x="8166100" y="5111750"/>
          <p14:tracePt t="34801" x="8178800" y="5143500"/>
          <p14:tracePt t="34817" x="8185150" y="5168900"/>
          <p14:tracePt t="34834" x="8197850" y="5194300"/>
          <p14:tracePt t="34851" x="8204200" y="5213350"/>
          <p14:tracePt t="34867" x="8204200" y="5238750"/>
          <p14:tracePt t="34884" x="8210550" y="5276850"/>
          <p14:tracePt t="34901" x="8210550" y="5314950"/>
          <p14:tracePt t="34917" x="8210550" y="5353050"/>
          <p14:tracePt t="34934" x="8172450" y="5429250"/>
          <p14:tracePt t="34951" x="8064500" y="5575300"/>
          <p14:tracePt t="34967" x="7994650" y="5676900"/>
          <p14:tracePt t="34984" x="7937500" y="5784850"/>
          <p14:tracePt t="35001" x="7880350" y="5880100"/>
          <p14:tracePt t="35017" x="7842250" y="5956300"/>
          <p14:tracePt t="35034" x="7823200" y="6019800"/>
          <p14:tracePt t="35051" x="7804150" y="6051550"/>
          <p14:tracePt t="35067" x="7791450" y="6083300"/>
          <p14:tracePt t="35084" x="7778750" y="6102350"/>
          <p14:tracePt t="35101" x="7772400" y="6115050"/>
          <p14:tracePt t="35117" x="7766050" y="6121400"/>
          <p14:tracePt t="35134" x="7759700" y="6134100"/>
          <p14:tracePt t="35151" x="7715250" y="6159500"/>
          <p14:tracePt t="35168" x="7689850" y="6165850"/>
          <p14:tracePt t="35184" x="7626350" y="6203950"/>
          <p14:tracePt t="35201" x="7537450" y="6242050"/>
          <p14:tracePt t="35217" x="7391400" y="6305550"/>
          <p14:tracePt t="35234" x="7264400" y="6356350"/>
          <p14:tracePt t="35251" x="7162800" y="6400800"/>
          <p14:tracePt t="35268" x="7105650" y="6432550"/>
          <p14:tracePt t="35284" x="7092950" y="6432550"/>
          <p14:tracePt t="35311" x="7086600" y="6432550"/>
          <p14:tracePt t="35319" x="7080250" y="6432550"/>
          <p14:tracePt t="35334" x="7073900" y="6432550"/>
          <p14:tracePt t="35351" x="7054850" y="6432550"/>
          <p14:tracePt t="35375" x="7048500" y="6432550"/>
          <p14:tracePt t="37816" x="7023100" y="6432550"/>
          <p14:tracePt t="37824" x="6991350" y="6432550"/>
          <p14:tracePt t="37835" x="6946900" y="6426200"/>
          <p14:tracePt t="37852" x="6851650" y="6324600"/>
          <p14:tracePt t="37868" x="6718300" y="6153150"/>
          <p14:tracePt t="37885" x="6565900" y="5962650"/>
          <p14:tracePt t="37901" x="6451600" y="5810250"/>
          <p14:tracePt t="37918" x="6362700" y="5689600"/>
          <p14:tracePt t="37935" x="6318250" y="5588000"/>
          <p14:tracePt t="37952" x="6254750" y="5480050"/>
          <p14:tracePt t="37968" x="6248400" y="5441950"/>
          <p14:tracePt t="37985" x="6216650" y="5378450"/>
          <p14:tracePt t="38001" x="6184900" y="5321300"/>
          <p14:tracePt t="38018" x="6153150" y="5276850"/>
          <p14:tracePt t="38035" x="6140450" y="5251450"/>
          <p14:tracePt t="38051" x="6121400" y="5232400"/>
          <p14:tracePt t="38068" x="6096000" y="5219700"/>
          <p14:tracePt t="38085" x="6070600" y="5213350"/>
          <p14:tracePt t="38102" x="6019800" y="5194300"/>
          <p14:tracePt t="38118" x="5988050" y="5181600"/>
          <p14:tracePt t="38135" x="5969000" y="5175250"/>
          <p14:tracePt t="38152" x="5949950" y="5175250"/>
          <p14:tracePt t="38168" x="5937250" y="5168900"/>
          <p14:tracePt t="38185" x="5930900" y="5162550"/>
          <p14:tracePt t="38202" x="5911850" y="5162550"/>
          <p14:tracePt t="38218" x="5892800" y="5156200"/>
          <p14:tracePt t="38235" x="5842000" y="5111750"/>
          <p14:tracePt t="38252" x="5791200" y="5048250"/>
          <p14:tracePt t="38268" x="5727700" y="4946650"/>
          <p14:tracePt t="38285" x="5695950" y="4857750"/>
          <p14:tracePt t="38302" x="5683250" y="4787900"/>
          <p14:tracePt t="38318" x="5676900" y="4724400"/>
          <p14:tracePt t="38335" x="5676900" y="4699000"/>
          <p14:tracePt t="38352" x="5657850" y="4654550"/>
          <p14:tracePt t="38368" x="5651500" y="4641850"/>
          <p14:tracePt t="38385" x="5645150" y="4629150"/>
          <p14:tracePt t="38402" x="5619750" y="4629150"/>
          <p14:tracePt t="38418" x="5600700" y="4616450"/>
          <p14:tracePt t="38435" x="5588000" y="4603750"/>
          <p14:tracePt t="38452" x="5556250" y="4591050"/>
          <p14:tracePt t="38468" x="5549900" y="4584700"/>
          <p14:tracePt t="38485" x="5530850" y="4578350"/>
          <p14:tracePt t="38502" x="5530850" y="4572000"/>
          <p14:tracePt t="38518" x="5518150" y="4565650"/>
          <p14:tracePt t="38535" x="5511800" y="4552950"/>
          <p14:tracePt t="38552" x="5499100" y="4546600"/>
          <p14:tracePt t="38568" x="5492750" y="4540250"/>
          <p14:tracePt t="38585" x="5486400" y="4540250"/>
          <p14:tracePt t="38602" x="5454650" y="4540250"/>
          <p14:tracePt t="38618" x="5429250" y="4533900"/>
          <p14:tracePt t="38635" x="5410200" y="4527550"/>
          <p14:tracePt t="38652" x="5391150" y="4521200"/>
          <p14:tracePt t="38736" x="5391150" y="4508500"/>
          <p14:tracePt t="38752" x="5384800" y="4508500"/>
          <p14:tracePt t="38776" x="5378450" y="4508500"/>
          <p14:tracePt t="38912" x="5384800" y="4508500"/>
          <p14:tracePt t="38920" x="5403850" y="4508500"/>
          <p14:tracePt t="38928" x="5429250" y="4508500"/>
          <p14:tracePt t="38936" x="5454650" y="4508500"/>
          <p14:tracePt t="38952" x="5492750" y="4508500"/>
          <p14:tracePt t="38968" x="5530850" y="4508500"/>
          <p14:tracePt t="38985" x="5568950" y="4508500"/>
          <p14:tracePt t="39002" x="5619750" y="4508500"/>
          <p14:tracePt t="39018" x="5689600" y="4502150"/>
          <p14:tracePt t="39035" x="5778500" y="4495800"/>
          <p14:tracePt t="39052" x="5867400" y="4489450"/>
          <p14:tracePt t="39068" x="5975350" y="4489450"/>
          <p14:tracePt t="39085" x="6076950" y="4464050"/>
          <p14:tracePt t="39102" x="6134100" y="4464050"/>
          <p14:tracePt t="39118" x="6165850" y="4457700"/>
          <p14:tracePt t="39135" x="6184900" y="4457700"/>
          <p14:tracePt t="39152" x="6203950" y="4457700"/>
          <p14:tracePt t="39280" x="6191250" y="4457700"/>
          <p14:tracePt t="39288" x="6146800" y="4457700"/>
          <p14:tracePt t="39302" x="6115050" y="4457700"/>
          <p14:tracePt t="39319" x="6026150" y="4457700"/>
          <p14:tracePt t="39335" x="5937250" y="4457700"/>
          <p14:tracePt t="39352" x="5816600" y="4457700"/>
          <p14:tracePt t="39368" x="5753100" y="4470400"/>
          <p14:tracePt t="39385" x="5721350" y="4476750"/>
          <p14:tracePt t="39402" x="5670550" y="4483100"/>
          <p14:tracePt t="39419" x="5638800" y="4502150"/>
          <p14:tracePt t="39435" x="5613400" y="4508500"/>
          <p14:tracePt t="39452" x="5600700" y="4514850"/>
          <p14:tracePt t="39469" x="5581650" y="4521200"/>
          <p14:tracePt t="39592" x="5588000" y="4521200"/>
          <p14:tracePt t="39600" x="5607050" y="4521200"/>
          <p14:tracePt t="39608" x="5632450" y="4521200"/>
          <p14:tracePt t="39619" x="5638800" y="4521200"/>
          <p14:tracePt t="39635" x="5683250" y="4533900"/>
          <p14:tracePt t="39652" x="5734050" y="4533900"/>
          <p14:tracePt t="39669" x="5803900" y="4540250"/>
          <p14:tracePt t="39685" x="5880100" y="4559300"/>
          <p14:tracePt t="39702" x="5962650" y="4559300"/>
          <p14:tracePt t="39719" x="6038850" y="4559300"/>
          <p14:tracePt t="39735" x="6108700" y="4559300"/>
          <p14:tracePt t="39736" x="6140450" y="4559300"/>
          <p14:tracePt t="39752" x="6178550" y="4559300"/>
          <p14:tracePt t="39769" x="6216650" y="4559300"/>
          <p14:tracePt t="39785" x="6261100" y="4559300"/>
          <p14:tracePt t="39802" x="6299200" y="4559300"/>
          <p14:tracePt t="39819" x="6330950" y="4559300"/>
          <p14:tracePt t="39835" x="6375400" y="4559300"/>
          <p14:tracePt t="39852" x="6388100" y="4559300"/>
          <p14:tracePt t="39928" x="6381750" y="4559300"/>
          <p14:tracePt t="39936" x="6337300" y="4572000"/>
          <p14:tracePt t="39944" x="6273800" y="4578350"/>
          <p14:tracePt t="39952" x="6172200" y="4610100"/>
          <p14:tracePt t="39969" x="5867400" y="4648200"/>
          <p14:tracePt t="39985" x="5499100" y="4718050"/>
          <p14:tracePt t="40002" x="5232400" y="4826000"/>
          <p14:tracePt t="40019" x="5111750" y="4921250"/>
          <p14:tracePt t="40035" x="5092700" y="4991100"/>
          <p14:tracePt t="40052" x="5092700" y="5048250"/>
          <p14:tracePt t="40069" x="5124450" y="5111750"/>
          <p14:tracePt t="40085" x="5194300" y="5181600"/>
          <p14:tracePt t="40102" x="5283200" y="5251450"/>
          <p14:tracePt t="40119" x="5372100" y="5340350"/>
          <p14:tracePt t="40135" x="5492750" y="5448300"/>
          <p14:tracePt t="40152" x="5651500" y="5581650"/>
          <p14:tracePt t="40169" x="5759450" y="5664200"/>
          <p14:tracePt t="40185" x="5816600" y="5708650"/>
          <p14:tracePt t="40202" x="5848350" y="5734050"/>
          <p14:tracePt t="40219" x="5854700" y="5740400"/>
          <p14:tracePt t="40235" x="5861050" y="5740400"/>
          <p14:tracePt t="40252" x="5861050" y="5753100"/>
          <p14:tracePt t="40269" x="5861050" y="5765800"/>
          <p14:tracePt t="40285" x="5861050" y="5778500"/>
          <p14:tracePt t="40302" x="5861050" y="5791200"/>
          <p14:tracePt t="40319" x="5861050" y="5797550"/>
          <p14:tracePt t="40473" x="5861050" y="5803900"/>
          <p14:tracePt t="40569" x="5854700" y="5822950"/>
          <p14:tracePt t="40577" x="5842000" y="5842000"/>
          <p14:tracePt t="40585" x="5835650" y="5861050"/>
          <p14:tracePt t="40602" x="5835650" y="5930900"/>
          <p14:tracePt t="40619" x="5822950" y="5994400"/>
          <p14:tracePt t="40635" x="5822950" y="6038850"/>
          <p14:tracePt t="40652" x="5816600" y="6057900"/>
          <p14:tracePt t="40673" x="5816600" y="6064250"/>
          <p14:tracePt t="40761" x="5810250" y="6076950"/>
          <p14:tracePt t="40793" x="5803900" y="6083300"/>
          <p14:tracePt t="41065" x="5797550" y="6083300"/>
          <p14:tracePt t="41145" x="5791200" y="6083300"/>
          <p14:tracePt t="50339" x="5791200" y="6076950"/>
          <p14:tracePt t="50347" x="5791200" y="6070600"/>
          <p14:tracePt t="50355" x="5791200" y="6057900"/>
          <p14:tracePt t="50371" x="5791200" y="6026150"/>
          <p14:tracePt t="50388" x="5803900" y="5994400"/>
          <p14:tracePt t="50404" x="5816600" y="5949950"/>
          <p14:tracePt t="50421" x="5848350" y="5886450"/>
          <p14:tracePt t="50438" x="5886450" y="5803900"/>
          <p14:tracePt t="50454" x="5899150" y="5727700"/>
          <p14:tracePt t="50471" x="5924550" y="5657850"/>
          <p14:tracePt t="50488" x="5930900" y="5600700"/>
          <p14:tracePt t="50504" x="5930900" y="5530850"/>
          <p14:tracePt t="50521" x="5930900" y="5454650"/>
          <p14:tracePt t="50538" x="5930900" y="5334000"/>
          <p14:tracePt t="50555" x="5918200" y="5187950"/>
          <p14:tracePt t="50571" x="5886450" y="5118100"/>
          <p14:tracePt t="50588" x="5848350" y="5060950"/>
          <p14:tracePt t="50604" x="5810250" y="5016500"/>
          <p14:tracePt t="50621" x="5791200" y="5003800"/>
          <p14:tracePt t="50638" x="5791200" y="4997450"/>
          <p14:tracePt t="50659" x="5791200" y="4991100"/>
          <p14:tracePt t="50671" x="5791200" y="4984750"/>
          <p14:tracePt t="50688" x="5791200" y="4965700"/>
          <p14:tracePt t="50704" x="5778500" y="4933950"/>
          <p14:tracePt t="50721" x="5765800" y="4908550"/>
          <p14:tracePt t="50738" x="5734050" y="4876800"/>
          <p14:tracePt t="50739" x="5695950" y="4864100"/>
          <p14:tracePt t="50755" x="5683250" y="4851400"/>
          <p14:tracePt t="50771" x="5664200" y="4838700"/>
          <p14:tracePt t="50788" x="5632450" y="4819650"/>
          <p14:tracePt t="50804" x="5613400" y="4813300"/>
          <p14:tracePt t="50821" x="5600700" y="4794250"/>
          <p14:tracePt t="50838" x="5575300" y="4787900"/>
          <p14:tracePt t="50854" x="5556250" y="4768850"/>
          <p14:tracePt t="50871" x="5549900" y="4749800"/>
          <p14:tracePt t="50888" x="5543550" y="4730750"/>
          <p14:tracePt t="50905" x="5543550" y="4724400"/>
          <p14:tracePt t="50921" x="5543550" y="4718050"/>
          <p14:tracePt t="50938" x="5530850" y="4705350"/>
          <p14:tracePt t="50955" x="5524500" y="4686300"/>
          <p14:tracePt t="50971" x="5518150" y="4673600"/>
          <p14:tracePt t="50988" x="5505450" y="4660900"/>
          <p14:tracePt t="51019" x="5499100" y="4654550"/>
          <p14:tracePt t="51035" x="5499100" y="4648200"/>
          <p14:tracePt t="51043" x="5492750" y="4641850"/>
          <p14:tracePt t="51054" x="5480050" y="4629150"/>
          <p14:tracePt t="51071" x="5473700" y="4622800"/>
          <p14:tracePt t="51088" x="5454650" y="4610100"/>
          <p14:tracePt t="51104" x="5448300" y="4591050"/>
          <p14:tracePt t="51121" x="5441950" y="4591050"/>
          <p14:tracePt t="51138" x="5435600" y="4584700"/>
          <p14:tracePt t="51155" x="5429250" y="4578350"/>
          <p14:tracePt t="51171" x="5416550" y="4565650"/>
          <p14:tracePt t="51459" x="5422900" y="4559300"/>
          <p14:tracePt t="51467" x="5429250" y="4559300"/>
          <p14:tracePt t="51483" x="5448300" y="4559300"/>
          <p14:tracePt t="51491" x="5461000" y="4559300"/>
          <p14:tracePt t="51505" x="5473700" y="4559300"/>
          <p14:tracePt t="51521" x="5492750" y="4559300"/>
          <p14:tracePt t="51538" x="5511800" y="4559300"/>
          <p14:tracePt t="51555" x="5543550" y="4559300"/>
          <p14:tracePt t="51571" x="5556250" y="4559300"/>
          <p14:tracePt t="51588" x="5575300" y="4559300"/>
          <p14:tracePt t="51605" x="5588000" y="4559300"/>
          <p14:tracePt t="51621" x="5600700" y="4559300"/>
          <p14:tracePt t="51638" x="5619750" y="4559300"/>
          <p14:tracePt t="51655" x="5645150" y="4559300"/>
          <p14:tracePt t="51671" x="5670550" y="4559300"/>
          <p14:tracePt t="51688" x="5727700" y="4559300"/>
          <p14:tracePt t="51705" x="5753100" y="4559300"/>
          <p14:tracePt t="51721" x="5791200" y="4559300"/>
          <p14:tracePt t="51738" x="5816600" y="4559300"/>
          <p14:tracePt t="51755" x="5854700" y="4559300"/>
          <p14:tracePt t="51771" x="5899150" y="4559300"/>
          <p14:tracePt t="51788" x="5918200" y="4559300"/>
          <p14:tracePt t="51805" x="5943600" y="4559300"/>
          <p14:tracePt t="51821" x="5988050" y="4559300"/>
          <p14:tracePt t="51838" x="6038850" y="4559300"/>
          <p14:tracePt t="51855" x="6096000" y="4559300"/>
          <p14:tracePt t="51871" x="6134100" y="4559300"/>
          <p14:tracePt t="51888" x="6165850" y="4559300"/>
          <p14:tracePt t="51905" x="6191250" y="4559300"/>
          <p14:tracePt t="51921" x="6216650" y="4565650"/>
          <p14:tracePt t="51938" x="6242050" y="4572000"/>
          <p14:tracePt t="51939" x="6248400" y="4572000"/>
          <p14:tracePt t="51955" x="6261100" y="4578350"/>
          <p14:tracePt t="51971" x="6267450" y="4578350"/>
          <p14:tracePt t="52347" x="6273800" y="4578350"/>
          <p14:tracePt t="52571" x="6267450" y="4578350"/>
          <p14:tracePt t="52579" x="6261100" y="4578350"/>
          <p14:tracePt t="52588" x="6248400" y="4578350"/>
          <p14:tracePt t="52605" x="6210300" y="4610100"/>
          <p14:tracePt t="52621" x="6178550" y="4673600"/>
          <p14:tracePt t="52638" x="6140450" y="4787900"/>
          <p14:tracePt t="52655" x="6102350" y="4908550"/>
          <p14:tracePt t="52672" x="6038850" y="5048250"/>
          <p14:tracePt t="52688" x="6000750" y="5175250"/>
          <p14:tracePt t="52705" x="5962650" y="5289550"/>
          <p14:tracePt t="52722" x="5956300" y="5378450"/>
          <p14:tracePt t="52738" x="5956300" y="5454650"/>
          <p14:tracePt t="52755" x="5956300" y="5524500"/>
          <p14:tracePt t="52755" x="5969000" y="5556250"/>
          <p14:tracePt t="52771" x="5981700" y="5607050"/>
          <p14:tracePt t="52788" x="5981700" y="5651500"/>
          <p14:tracePt t="52805" x="5981700" y="5683250"/>
          <p14:tracePt t="52821" x="5981700" y="5727700"/>
          <p14:tracePt t="52838" x="5981700" y="5772150"/>
          <p14:tracePt t="52855" x="5962650" y="5797550"/>
          <p14:tracePt t="52872" x="5956300" y="5810250"/>
          <p14:tracePt t="52888" x="5943600" y="5816600"/>
          <p14:tracePt t="52905" x="5937250" y="5829300"/>
          <p14:tracePt t="52922" x="5930900" y="5835650"/>
          <p14:tracePt t="52938" x="5918200" y="5842000"/>
          <p14:tracePt t="53588" x="5911850" y="5848350"/>
          <p14:tracePt t="53596" x="5861050" y="5854700"/>
          <p14:tracePt t="53605" x="5746750" y="5854700"/>
          <p14:tracePt t="53622" x="5492750" y="5854700"/>
          <p14:tracePt t="53638" x="5321300" y="5854700"/>
          <p14:tracePt t="53655" x="5200650" y="5854700"/>
          <p14:tracePt t="53672" x="5124450" y="5854700"/>
          <p14:tracePt t="53688" x="5073650" y="5861050"/>
          <p14:tracePt t="53705" x="5022850" y="5867400"/>
          <p14:tracePt t="53722" x="4927600" y="5892800"/>
          <p14:tracePt t="53738" x="4794250" y="5930900"/>
          <p14:tracePt t="53755" x="4572000" y="5956300"/>
          <p14:tracePt t="53772" x="4425950" y="5981700"/>
          <p14:tracePt t="53788" x="4337050" y="5988050"/>
          <p14:tracePt t="53805" x="4279900" y="5988050"/>
          <p14:tracePt t="53822" x="4241800" y="5988050"/>
          <p14:tracePt t="53839" x="4197350" y="5988050"/>
          <p14:tracePt t="53855" x="4146550" y="5988050"/>
          <p14:tracePt t="53872" x="4064000" y="5988050"/>
          <p14:tracePt t="53888" x="3943350" y="5988050"/>
          <p14:tracePt t="53905" x="3810000" y="5975350"/>
          <p14:tracePt t="53922" x="3689350" y="5956300"/>
          <p14:tracePt t="53939" x="3594100" y="5949950"/>
          <p14:tracePt t="53940" x="3562350" y="5949950"/>
          <p14:tracePt t="53955" x="3511550" y="5937250"/>
          <p14:tracePt t="53972" x="3467100" y="5930900"/>
          <p14:tracePt t="53989" x="3429000" y="5924550"/>
          <p14:tracePt t="54005" x="3390900" y="5918200"/>
          <p14:tracePt t="54022" x="3365500" y="5905500"/>
          <p14:tracePt t="54039" x="3352800" y="5905500"/>
          <p14:tracePt t="54116" x="3340100" y="5905500"/>
          <p14:tracePt t="54140" x="3333750" y="5899150"/>
          <p14:tracePt t="54164" x="3327400" y="5899150"/>
          <p14:tracePt t="54172" x="3314700" y="5899150"/>
          <p14:tracePt t="54180" x="3302000" y="5892800"/>
          <p14:tracePt t="54189" x="3282950" y="5892800"/>
          <p14:tracePt t="54205" x="3251200" y="5892800"/>
          <p14:tracePt t="54222" x="3213100" y="5892800"/>
          <p14:tracePt t="54239" x="3187700" y="5892800"/>
          <p14:tracePt t="54255" x="3175000" y="5892800"/>
          <p14:tracePt t="54272" x="3168650" y="5892800"/>
          <p14:tracePt t="54308" x="3162300" y="5892800"/>
          <p14:tracePt t="54404" x="3155950" y="5892800"/>
          <p14:tracePt t="54420" x="3155950" y="5899150"/>
          <p14:tracePt t="54436" x="3155950" y="5905500"/>
          <p14:tracePt t="54444" x="3155950" y="5911850"/>
          <p14:tracePt t="54456" x="3155950" y="5918200"/>
          <p14:tracePt t="54472" x="3162300" y="5930900"/>
          <p14:tracePt t="54489" x="3168650" y="5930900"/>
          <p14:tracePt t="54505" x="3168650" y="5937250"/>
          <p14:tracePt t="54522" x="3168650" y="5943600"/>
          <p14:tracePt t="54732" x="3175000" y="5949950"/>
          <p14:tracePt t="54764" x="3187700" y="5949950"/>
          <p14:tracePt t="55532" x="3168650" y="5949950"/>
          <p14:tracePt t="55540" x="3149600" y="5949950"/>
          <p14:tracePt t="55548" x="3124200" y="5937250"/>
          <p14:tracePt t="55556" x="3086100" y="5918200"/>
          <p14:tracePt t="55572" x="3035300" y="5911850"/>
          <p14:tracePt t="55589" x="2978150" y="5886450"/>
          <p14:tracePt t="55606" x="2940050" y="5873750"/>
          <p14:tracePt t="55622" x="2908300" y="5861050"/>
          <p14:tracePt t="55639" x="2895600" y="5854700"/>
          <p14:tracePt t="55656" x="2889250" y="5842000"/>
          <p14:tracePt t="55672" x="2882900" y="5829300"/>
          <p14:tracePt t="55689" x="2870200" y="5803900"/>
          <p14:tracePt t="55706" x="2863850" y="5797550"/>
          <p14:tracePt t="55722" x="2838450" y="5778500"/>
          <p14:tracePt t="55739" x="2832100" y="5772150"/>
          <p14:tracePt t="55756" x="2806700" y="5746750"/>
          <p14:tracePt t="55772" x="2800350" y="5727700"/>
          <p14:tracePt t="55789" x="2800350" y="5721350"/>
          <p14:tracePt t="55806" x="2794000" y="5702300"/>
          <p14:tracePt t="55822" x="2794000" y="5676900"/>
          <p14:tracePt t="55839" x="2794000" y="5638800"/>
          <p14:tracePt t="55856" x="2794000" y="5588000"/>
          <p14:tracePt t="55872" x="2794000" y="5549900"/>
          <p14:tracePt t="55889" x="2813050" y="5530850"/>
          <p14:tracePt t="55906" x="2813050" y="5518150"/>
          <p14:tracePt t="55922" x="2813050" y="5505450"/>
          <p14:tracePt t="55939" x="2813050" y="5499100"/>
          <p14:tracePt t="55956" x="2813050" y="5473700"/>
          <p14:tracePt t="55972" x="2813050" y="5461000"/>
          <p14:tracePt t="55989" x="2813050" y="5454650"/>
          <p14:tracePt t="56012" x="2813050" y="5441950"/>
          <p14:tracePt t="56022" x="2813050" y="5435600"/>
          <p14:tracePt t="56044" x="2806700" y="5429250"/>
          <p14:tracePt t="56060" x="2800350" y="5422900"/>
          <p14:tracePt t="56100" x="2800350" y="5416550"/>
          <p14:tracePt t="56108" x="2800350" y="5410200"/>
          <p14:tracePt t="56116" x="2787650" y="5391150"/>
          <p14:tracePt t="56132" x="2781300" y="5384800"/>
          <p14:tracePt t="56148" x="2781300" y="5378450"/>
          <p14:tracePt t="56164" x="2774950" y="5365750"/>
          <p14:tracePt t="56172" x="2774950" y="5359400"/>
          <p14:tracePt t="56189" x="2768600" y="5346700"/>
          <p14:tracePt t="56206" x="2755900" y="5327650"/>
          <p14:tracePt t="56228" x="2755900" y="5321300"/>
          <p14:tracePt t="56239" x="2749550" y="5321300"/>
          <p14:tracePt t="56256" x="2730500" y="5295900"/>
          <p14:tracePt t="56272" x="2730500" y="5289550"/>
          <p14:tracePt t="56289" x="2730500" y="5283200"/>
          <p14:tracePt t="56306" x="2724150" y="5264150"/>
          <p14:tracePt t="56322" x="2724150" y="5257800"/>
          <p14:tracePt t="56339" x="2724150" y="5251450"/>
          <p14:tracePt t="56372" x="2724150" y="5245100"/>
          <p14:tracePt t="56484" x="2724150" y="5232400"/>
          <p14:tracePt t="56692" x="2724150" y="5226050"/>
          <p14:tracePt t="56732" x="2730500" y="5226050"/>
          <p14:tracePt t="56748" x="2736850" y="5232400"/>
          <p14:tracePt t="56804" x="2736850" y="5238750"/>
          <p14:tracePt t="56820" x="2736850" y="5245100"/>
          <p14:tracePt t="56828" x="2743200" y="5251450"/>
          <p14:tracePt t="56839" x="2749550" y="5251450"/>
          <p14:tracePt t="56856" x="2755900" y="5257800"/>
          <p14:tracePt t="56872" x="2755900" y="5264150"/>
          <p14:tracePt t="56889" x="2762250" y="5270500"/>
          <p14:tracePt t="56906" x="2774950" y="5276850"/>
          <p14:tracePt t="56964" x="2774950" y="5283200"/>
          <p14:tracePt t="56980" x="2774950" y="5289550"/>
          <p14:tracePt t="57012" x="2774950" y="5295900"/>
          <p14:tracePt t="57020" x="2781300" y="5308600"/>
          <p14:tracePt t="57028" x="2787650" y="5321300"/>
          <p14:tracePt t="57039" x="2794000" y="5327650"/>
          <p14:tracePt t="57056" x="2800350" y="5346700"/>
          <p14:tracePt t="57073" x="2806700" y="5346700"/>
          <p14:tracePt t="57188" x="2813050" y="5353050"/>
          <p14:tracePt t="57196" x="2819400" y="5359400"/>
          <p14:tracePt t="57220" x="2825750" y="5365750"/>
          <p14:tracePt t="57228" x="2832100" y="5372100"/>
          <p14:tracePt t="57239" x="2838450" y="5378450"/>
          <p14:tracePt t="57256" x="2838450" y="5384800"/>
          <p14:tracePt t="57273" x="2851150" y="5391150"/>
          <p14:tracePt t="57289" x="2857500" y="5403850"/>
          <p14:tracePt t="57306" x="2863850" y="5416550"/>
          <p14:tracePt t="57322" x="2882900" y="5429250"/>
          <p14:tracePt t="57339" x="2901950" y="5448300"/>
          <p14:tracePt t="57356" x="2927350" y="5480050"/>
          <p14:tracePt t="57373" x="2952750" y="5492750"/>
          <p14:tracePt t="57389" x="2959100" y="5505450"/>
          <p14:tracePt t="57406" x="2965450" y="5511800"/>
          <p14:tracePt t="57422" x="2971800" y="5511800"/>
          <p14:tracePt t="57439" x="2978150" y="5524500"/>
          <p14:tracePt t="57460" x="2978150" y="5530850"/>
          <p14:tracePt t="57473" x="2984500" y="5543550"/>
          <p14:tracePt t="57489" x="2990850" y="5556250"/>
          <p14:tracePt t="57506" x="2997200" y="5568950"/>
          <p14:tracePt t="57564" x="2997200" y="5575300"/>
          <p14:tracePt t="57788" x="2997200" y="5581650"/>
          <p14:tracePt t="57804" x="2984500" y="5581650"/>
          <p14:tracePt t="57812" x="2978150" y="5581650"/>
          <p14:tracePt t="57822" x="2959100" y="5581650"/>
          <p14:tracePt t="57839" x="2921000" y="5581650"/>
          <p14:tracePt t="57856" x="2863850" y="5575300"/>
          <p14:tracePt t="57873" x="2825750" y="5575300"/>
          <p14:tracePt t="57889" x="2755900" y="5575300"/>
          <p14:tracePt t="57906" x="2686050" y="5556250"/>
          <p14:tracePt t="57923" x="2667000" y="5556250"/>
          <p14:tracePt t="57957" x="2660650" y="5556250"/>
          <p14:tracePt t="57964" x="2622550" y="5556250"/>
          <p14:tracePt t="57973" x="2590800" y="5556250"/>
          <p14:tracePt t="57989" x="2476500" y="5537200"/>
          <p14:tracePt t="58006" x="2368550" y="5530850"/>
          <p14:tracePt t="58023" x="2336800" y="5524500"/>
          <p14:tracePt t="58039" x="2311400" y="5518150"/>
          <p14:tracePt t="58056" x="2286000" y="5499100"/>
          <p14:tracePt t="58073" x="2273300" y="5492750"/>
          <p14:tracePt t="58089" x="2241550" y="5480050"/>
          <p14:tracePt t="58106" x="2228850" y="5461000"/>
          <p14:tracePt t="58123" x="2209800" y="5441950"/>
          <p14:tracePt t="58139" x="2203450" y="5403850"/>
          <p14:tracePt t="58156" x="2184400" y="5334000"/>
          <p14:tracePt t="58173" x="2165350" y="5295900"/>
          <p14:tracePt t="58189" x="2146300" y="5251450"/>
          <p14:tracePt t="58206" x="2133600" y="5232400"/>
          <p14:tracePt t="58223" x="2133600" y="5200650"/>
          <p14:tracePt t="58239" x="2127250" y="5175250"/>
          <p14:tracePt t="58256" x="2120900" y="5143500"/>
          <p14:tracePt t="58273" x="2108200" y="5118100"/>
          <p14:tracePt t="58290" x="2101850" y="5105400"/>
          <p14:tracePt t="58306" x="2095500" y="5086350"/>
          <p14:tracePt t="58323" x="2076450" y="5067300"/>
          <p14:tracePt t="58339" x="2063750" y="5041900"/>
          <p14:tracePt t="58356" x="2051050" y="5022850"/>
          <p14:tracePt t="58373" x="2038350" y="5010150"/>
          <p14:tracePt t="58390" x="2025650" y="4978400"/>
          <p14:tracePt t="58406" x="2012950" y="4965700"/>
          <p14:tracePt t="58423" x="2012950" y="4959350"/>
          <p14:tracePt t="58440" x="2012950" y="4953000"/>
          <p14:tracePt t="58456" x="2012950" y="4946650"/>
          <p14:tracePt t="58485" x="2012950" y="4940300"/>
          <p14:tracePt t="58493" x="2000250" y="4933950"/>
          <p14:tracePt t="58509" x="1987550" y="4927600"/>
          <p14:tracePt t="58523" x="1974850" y="4921250"/>
          <p14:tracePt t="58540" x="1974850" y="4914900"/>
          <p14:tracePt t="58556" x="1968500" y="4908550"/>
          <p14:tracePt t="58573" x="1962150" y="4908550"/>
          <p14:tracePt t="58590" x="1949450" y="4895850"/>
          <p14:tracePt t="58606" x="1949450" y="4889500"/>
          <p14:tracePt t="58717" x="1949450" y="4870450"/>
          <p14:tracePt t="58733" x="1943100" y="4864100"/>
          <p14:tracePt t="58765" x="1936750" y="4857750"/>
          <p14:tracePt t="58965" x="1936750" y="4851400"/>
          <p14:tracePt t="58981" x="1936750" y="4845050"/>
          <p14:tracePt t="59101" x="1936750" y="4838700"/>
          <p14:tracePt t="59125" x="1930400" y="4838700"/>
          <p14:tracePt t="59133" x="1924050" y="4838700"/>
          <p14:tracePt t="59141" x="1917700" y="4845050"/>
          <p14:tracePt t="59157" x="1917700" y="4870450"/>
          <p14:tracePt t="59173" x="1911350" y="4895850"/>
          <p14:tracePt t="59190" x="1911350" y="4921250"/>
          <p14:tracePt t="59206" x="1905000" y="4953000"/>
          <p14:tracePt t="59223" x="1905000" y="4965700"/>
          <p14:tracePt t="59240" x="1905000" y="4978400"/>
          <p14:tracePt t="59256" x="1898650" y="4978400"/>
          <p14:tracePt t="59273" x="1898650" y="4991100"/>
          <p14:tracePt t="59290" x="1892300" y="4997450"/>
          <p14:tracePt t="59306" x="1892300" y="5003800"/>
          <p14:tracePt t="59323" x="1885950" y="5022850"/>
          <p14:tracePt t="59340" x="1885950" y="5029200"/>
          <p14:tracePt t="59356" x="1873250" y="5048250"/>
          <p14:tracePt t="59373" x="1873250" y="5067300"/>
          <p14:tracePt t="59390" x="1873250" y="5073650"/>
          <p14:tracePt t="59406" x="1873250" y="5092700"/>
          <p14:tracePt t="59423" x="1873250" y="5105400"/>
          <p14:tracePt t="59440" x="1866900" y="5118100"/>
          <p14:tracePt t="59457" x="1866900" y="5130800"/>
          <p14:tracePt t="59473" x="1866900" y="5149850"/>
          <p14:tracePt t="59490" x="1866900" y="5168900"/>
          <p14:tracePt t="59506" x="1866900" y="5194300"/>
          <p14:tracePt t="59523" x="1866900" y="5219700"/>
          <p14:tracePt t="59540" x="1866900" y="5226050"/>
          <p14:tracePt t="59556" x="1866900" y="5238750"/>
          <p14:tracePt t="59573" x="1866900" y="5245100"/>
          <p14:tracePt t="59590" x="1866900" y="5251450"/>
          <p14:tracePt t="59606" x="1866900" y="5257800"/>
          <p14:tracePt t="59623" x="1866900" y="5264150"/>
          <p14:tracePt t="59909" x="1866900" y="5270500"/>
          <p14:tracePt t="59981" x="1866900" y="5276850"/>
          <p14:tracePt t="60005" x="1866900" y="5289550"/>
          <p14:tracePt t="60013" x="1866900" y="5295900"/>
          <p14:tracePt t="60269" x="1866900" y="5302250"/>
          <p14:tracePt t="60277" x="1866900" y="5314950"/>
          <p14:tracePt t="60290" x="1860550" y="5314950"/>
          <p14:tracePt t="60307" x="1835150" y="5327650"/>
          <p14:tracePt t="60323" x="1809750" y="5334000"/>
          <p14:tracePt t="60340" x="1784350" y="5340350"/>
          <p14:tracePt t="60341" x="1778000" y="5346700"/>
          <p14:tracePt t="60357" x="1758950" y="5359400"/>
          <p14:tracePt t="60373" x="1746250" y="5359400"/>
          <p14:tracePt t="60453" x="1746250" y="5365750"/>
          <p14:tracePt t="60661" x="1746250" y="5372100"/>
          <p14:tracePt t="60677" x="1758950" y="5372100"/>
          <p14:tracePt t="60685" x="1765300" y="5372100"/>
          <p14:tracePt t="60693" x="1784350" y="5372100"/>
          <p14:tracePt t="60707" x="1797050" y="5372100"/>
          <p14:tracePt t="60724" x="1822450" y="5372100"/>
          <p14:tracePt t="60740" x="1854200" y="5372100"/>
          <p14:tracePt t="60757" x="1873250" y="5372100"/>
          <p14:tracePt t="60773" x="1879600" y="5372100"/>
          <p14:tracePt t="60790" x="1898650" y="5365750"/>
          <p14:tracePt t="60807" x="1905000" y="5365750"/>
          <p14:tracePt t="60957" x="1905000" y="5346700"/>
          <p14:tracePt t="60981" x="1898650" y="5334000"/>
          <p14:tracePt t="60989" x="1898650" y="5321300"/>
          <p14:tracePt t="61005" x="1892300" y="5314950"/>
          <p14:tracePt t="61021" x="1879600" y="5314950"/>
          <p14:tracePt t="61029" x="1873250" y="5308600"/>
          <p14:tracePt t="61040" x="1873250" y="5295900"/>
          <p14:tracePt t="61057" x="1860550" y="5283200"/>
          <p14:tracePt t="61077" x="1854200" y="5270500"/>
          <p14:tracePt t="61090" x="1847850" y="5264150"/>
          <p14:tracePt t="61107" x="1841500" y="5245100"/>
          <p14:tracePt t="61123" x="1841500" y="5232400"/>
          <p14:tracePt t="61140" x="1841500" y="5219700"/>
          <p14:tracePt t="61157" x="1841500" y="5187950"/>
          <p14:tracePt t="61174" x="1841500" y="5168900"/>
          <p14:tracePt t="61190" x="1847850" y="5162550"/>
          <p14:tracePt t="61207" x="1854200" y="5149850"/>
          <p14:tracePt t="61223" x="1854200" y="5137150"/>
          <p14:tracePt t="61240" x="1866900" y="5118100"/>
          <p14:tracePt t="61257" x="1879600" y="5105400"/>
          <p14:tracePt t="61273" x="1879600" y="5092700"/>
          <p14:tracePt t="61290" x="1892300" y="5073650"/>
          <p14:tracePt t="61307" x="1905000" y="5054600"/>
          <p14:tracePt t="61325" x="1905000" y="5048250"/>
          <p14:tracePt t="61340" x="1905000" y="5041900"/>
          <p14:tracePt t="61357" x="1917700" y="5029200"/>
          <p14:tracePt t="61493" x="1917700" y="5016500"/>
          <p14:tracePt t="61501" x="1917700" y="5010150"/>
          <p14:tracePt t="61509" x="1924050" y="5003800"/>
          <p14:tracePt t="61524" x="1924050" y="4997450"/>
          <p14:tracePt t="61540" x="1949450" y="4984750"/>
          <p14:tracePt t="61557" x="2012950" y="4959350"/>
          <p14:tracePt t="61574" x="2076450" y="4927600"/>
          <p14:tracePt t="61590" x="2146300" y="4908550"/>
          <p14:tracePt t="61607" x="2203450" y="4889500"/>
          <p14:tracePt t="61624" x="2209800" y="4889500"/>
          <p14:tracePt t="61925" x="2203450" y="4889500"/>
          <p14:tracePt t="61941" x="2203450" y="4895850"/>
          <p14:tracePt t="61949" x="2203450" y="4914900"/>
          <p14:tracePt t="61958" x="2203450" y="4940300"/>
          <p14:tracePt t="61974" x="2209800" y="4991100"/>
          <p14:tracePt t="61991" x="2241550" y="5035550"/>
          <p14:tracePt t="62007" x="2286000" y="5086350"/>
          <p14:tracePt t="62023" x="2311400" y="5118100"/>
          <p14:tracePt t="62040" x="2349500" y="5175250"/>
          <p14:tracePt t="62057" x="2381250" y="5226050"/>
          <p14:tracePt t="62073" x="2463800" y="5302250"/>
          <p14:tracePt t="62090" x="2540000" y="5353050"/>
          <p14:tracePt t="62107" x="2603500" y="5403850"/>
          <p14:tracePt t="62124" x="2660650" y="5422900"/>
          <p14:tracePt t="62140" x="2692400" y="5441950"/>
          <p14:tracePt t="62141" x="2705100" y="5448300"/>
          <p14:tracePt t="62158" x="2717800" y="5454650"/>
          <p14:tracePt t="62174" x="2724150" y="5461000"/>
          <p14:tracePt t="62190" x="2755900" y="5467350"/>
          <p14:tracePt t="62207" x="2794000" y="5480050"/>
          <p14:tracePt t="62224" x="2876550" y="5499100"/>
          <p14:tracePt t="62240" x="3009900" y="5505450"/>
          <p14:tracePt t="62257" x="3111500" y="5530850"/>
          <p14:tracePt t="62274" x="3200400" y="5543550"/>
          <p14:tracePt t="62291" x="3251200" y="5549900"/>
          <p14:tracePt t="62307" x="3302000" y="5556250"/>
          <p14:tracePt t="62324" x="3346450" y="5568950"/>
          <p14:tracePt t="62340" x="3365500" y="5568950"/>
          <p14:tracePt t="62382" x="3371850" y="5568950"/>
          <p14:tracePt t="62405" x="3378200" y="5568950"/>
          <p14:tracePt t="62413" x="3384550" y="5568950"/>
          <p14:tracePt t="62424" x="3390900" y="5568950"/>
          <p14:tracePt t="62440" x="3397250" y="5568950"/>
          <p14:tracePt t="62457" x="3403600" y="5568950"/>
          <p14:tracePt t="62478" x="3409950" y="5568950"/>
          <p14:tracePt t="63022" x="3416300" y="5568950"/>
          <p14:tracePt t="63046" x="3409950" y="5562600"/>
          <p14:tracePt t="63062" x="3403600" y="5562600"/>
          <p14:tracePt t="63078" x="3397250" y="5562600"/>
          <p14:tracePt t="63094" x="3390900" y="5562600"/>
          <p14:tracePt t="63126" x="3390900" y="5556250"/>
          <p14:tracePt t="63134" x="3384550" y="5549900"/>
          <p14:tracePt t="63142" x="3378200" y="5543550"/>
          <p14:tracePt t="63158" x="3365500" y="5543550"/>
          <p14:tracePt t="63174" x="3352800" y="5537200"/>
          <p14:tracePt t="63191" x="3333750" y="5530850"/>
          <p14:tracePt t="63207" x="3327400" y="5524500"/>
          <p14:tracePt t="63224" x="3308350" y="5518150"/>
          <p14:tracePt t="63241" x="3289300" y="5511800"/>
          <p14:tracePt t="63257" x="3263900" y="5499100"/>
          <p14:tracePt t="63274" x="3244850" y="5499100"/>
          <p14:tracePt t="63291" x="3213100" y="5492750"/>
          <p14:tracePt t="63307" x="3194050" y="5486400"/>
          <p14:tracePt t="63324" x="3175000" y="5473700"/>
          <p14:tracePt t="63341" x="3149600" y="5467350"/>
          <p14:tracePt t="63357" x="3117850" y="5461000"/>
          <p14:tracePt t="63374" x="3067050" y="5441950"/>
          <p14:tracePt t="63391" x="3041650" y="5435600"/>
          <p14:tracePt t="63407" x="3016250" y="5429250"/>
          <p14:tracePt t="63424" x="2978150" y="5416550"/>
          <p14:tracePt t="63441" x="2978150" y="5410200"/>
          <p14:tracePt t="63457" x="2952750" y="5410200"/>
          <p14:tracePt t="63474" x="2927350" y="5397500"/>
          <p14:tracePt t="63491" x="2895600" y="5397500"/>
          <p14:tracePt t="63507" x="2863850" y="5384800"/>
          <p14:tracePt t="63524" x="2838450" y="5378450"/>
          <p14:tracePt t="63541" x="2794000" y="5372100"/>
          <p14:tracePt t="63558" x="2749550" y="5353050"/>
          <p14:tracePt t="63574" x="2724150" y="5340350"/>
          <p14:tracePt t="63591" x="2698750" y="5327650"/>
          <p14:tracePt t="63608" x="2667000" y="5314950"/>
          <p14:tracePt t="63624" x="2641600" y="5302250"/>
          <p14:tracePt t="63641" x="2590800" y="5283200"/>
          <p14:tracePt t="63658" x="2552700" y="5270500"/>
          <p14:tracePt t="63674" x="2489200" y="5257800"/>
          <p14:tracePt t="63691" x="2425700" y="5238750"/>
          <p14:tracePt t="63707" x="2387600" y="5226050"/>
          <p14:tracePt t="63725" x="2355850" y="5219700"/>
          <p14:tracePt t="63741" x="2336800" y="5200650"/>
          <p14:tracePt t="63757" x="2305050" y="5194300"/>
          <p14:tracePt t="63758" x="2298700" y="5194300"/>
          <p14:tracePt t="63774" x="2273300" y="5175250"/>
          <p14:tracePt t="63791" x="2254250" y="5168900"/>
          <p14:tracePt t="63807" x="2222500" y="5149850"/>
          <p14:tracePt t="63824" x="2209800" y="5143500"/>
          <p14:tracePt t="63841" x="2190750" y="5143500"/>
          <p14:tracePt t="63858" x="2184400" y="5143500"/>
          <p14:tracePt t="63874" x="2171700" y="5143500"/>
          <p14:tracePt t="63891" x="2165350" y="5137150"/>
          <p14:tracePt t="63908" x="2139950" y="5124450"/>
          <p14:tracePt t="63924" x="2101850" y="5111750"/>
          <p14:tracePt t="63941" x="2076450" y="5099050"/>
          <p14:tracePt t="63942" x="2070100" y="5092700"/>
          <p14:tracePt t="63958" x="2057400" y="5080000"/>
          <p14:tracePt t="63974" x="2051050" y="5080000"/>
          <p14:tracePt t="63991" x="2044700" y="5067300"/>
          <p14:tracePt t="64030" x="2038350" y="5060950"/>
          <p14:tracePt t="64102" x="2032000" y="5060950"/>
          <p14:tracePt t="64110" x="2032000" y="5054600"/>
          <p14:tracePt t="64124" x="2025650" y="5048250"/>
          <p14:tracePt t="64141" x="2019300" y="5048250"/>
          <p14:tracePt t="64158" x="2012950" y="5035550"/>
          <p14:tracePt t="64238" x="2032000" y="5035550"/>
          <p14:tracePt t="64246" x="2051050" y="5035550"/>
          <p14:tracePt t="64258" x="2070100" y="5048250"/>
          <p14:tracePt t="64274" x="2101850" y="5060950"/>
          <p14:tracePt t="64291" x="2139950" y="5080000"/>
          <p14:tracePt t="64308" x="2152650" y="5080000"/>
          <p14:tracePt t="64324" x="2178050" y="5092700"/>
          <p14:tracePt t="64341" x="2190750" y="5105400"/>
          <p14:tracePt t="64358" x="2203450" y="5111750"/>
          <p14:tracePt t="64374" x="2209800" y="5118100"/>
          <p14:tracePt t="64391" x="2241550" y="5130800"/>
          <p14:tracePt t="64408" x="2266950" y="5137150"/>
          <p14:tracePt t="64424" x="2286000" y="5143500"/>
          <p14:tracePt t="64441" x="2330450" y="5149850"/>
          <p14:tracePt t="64458" x="2387600" y="5168900"/>
          <p14:tracePt t="64474" x="2432050" y="5181600"/>
          <p14:tracePt t="64491" x="2463800" y="5194300"/>
          <p14:tracePt t="64508" x="2495550" y="5194300"/>
          <p14:tracePt t="64524" x="2501900" y="5194300"/>
          <p14:tracePt t="64541" x="2520950" y="5194300"/>
          <p14:tracePt t="64558" x="2540000" y="5200650"/>
          <p14:tracePt t="64574" x="2546350" y="5200650"/>
          <p14:tracePt t="64591" x="2565400" y="5207000"/>
          <p14:tracePt t="64608" x="2590800" y="5226050"/>
          <p14:tracePt t="64625" x="2609850" y="5226050"/>
          <p14:tracePt t="64641" x="2641600" y="5232400"/>
          <p14:tracePt t="64657" x="2660650" y="5232400"/>
          <p14:tracePt t="64674" x="2667000" y="5232400"/>
          <p14:tracePt t="64702" x="2679700" y="5232400"/>
          <p14:tracePt t="64726" x="2692400" y="5238750"/>
          <p14:tracePt t="64742" x="2698750" y="5245100"/>
          <p14:tracePt t="64750" x="2698750" y="5251450"/>
          <p14:tracePt t="64758" x="2705100" y="5257800"/>
          <p14:tracePt t="64774" x="2717800" y="5257800"/>
          <p14:tracePt t="64798" x="2724150" y="5270500"/>
          <p14:tracePt t="64846" x="2730500" y="5270500"/>
          <p14:tracePt t="65078" x="2724150" y="5270500"/>
          <p14:tracePt t="65086" x="2717800" y="5270500"/>
          <p14:tracePt t="65094" x="2711450" y="5270500"/>
          <p14:tracePt t="65108" x="2705100" y="5270500"/>
          <p14:tracePt t="65124" x="2686050" y="5270500"/>
          <p14:tracePt t="65141" x="2686050" y="5264150"/>
          <p14:tracePt t="65158" x="2679700" y="5264150"/>
          <p14:tracePt t="65174" x="2667000" y="5264150"/>
          <p14:tracePt t="65191" x="2667000" y="5257800"/>
          <p14:tracePt t="65208" x="2667000" y="5251450"/>
          <p14:tracePt t="65224" x="2667000" y="5245100"/>
          <p14:tracePt t="65270" x="2667000" y="5232400"/>
          <p14:tracePt t="65286" x="2667000" y="5226050"/>
          <p14:tracePt t="65342" x="2679700" y="5226050"/>
          <p14:tracePt t="65366" x="2686050" y="5226050"/>
          <p14:tracePt t="65374" x="2692400" y="5226050"/>
          <p14:tracePt t="65382" x="2705100" y="5219700"/>
          <p14:tracePt t="65398" x="2711450" y="5219700"/>
          <p14:tracePt t="65408" x="2717800" y="5213350"/>
          <p14:tracePt t="65425" x="2724150" y="5213350"/>
          <p14:tracePt t="65534" x="2730500" y="5213350"/>
          <p14:tracePt t="65550" x="2736850" y="5213350"/>
          <p14:tracePt t="65582" x="2743200" y="5213350"/>
          <p14:tracePt t="65678" x="2743200" y="5219700"/>
          <p14:tracePt t="65703" x="2743200" y="5226050"/>
          <p14:tracePt t="65878" x="2743200" y="5232400"/>
          <p14:tracePt t="65918" x="2743200" y="5238750"/>
          <p14:tracePt t="66006" x="2743200" y="5245100"/>
          <p14:tracePt t="66014" x="2736850" y="5245100"/>
          <p14:tracePt t="66025" x="2730500" y="5245100"/>
          <p14:tracePt t="66062" x="2724150" y="5245100"/>
          <p14:tracePt t="66110" x="2724150" y="5238750"/>
          <p14:tracePt t="66134" x="2724150" y="5232400"/>
          <p14:tracePt t="66183" x="2724150" y="5226050"/>
          <p14:tracePt t="66351" x="2724150" y="5219700"/>
          <p14:tracePt t="66975" x="2717800" y="5226050"/>
          <p14:tracePt t="66983" x="2692400" y="5226050"/>
          <p14:tracePt t="66992" x="2667000" y="5226050"/>
          <p14:tracePt t="67008" x="2597150" y="5219700"/>
          <p14:tracePt t="67025" x="2527300" y="5194300"/>
          <p14:tracePt t="67042" x="2476500" y="5187950"/>
          <p14:tracePt t="67058" x="2419350" y="5168900"/>
          <p14:tracePt t="67075" x="2343150" y="5149850"/>
          <p14:tracePt t="67092" x="2260600" y="5124450"/>
          <p14:tracePt t="67108" x="2197100" y="5099050"/>
          <p14:tracePt t="67125" x="2146300" y="5073650"/>
          <p14:tracePt t="67142" x="2108200" y="5054600"/>
          <p14:tracePt t="67158" x="2070100" y="5035550"/>
          <p14:tracePt t="67175" x="2051050" y="5022850"/>
          <p14:tracePt t="67192" x="2032000" y="5010150"/>
          <p14:tracePt t="67208" x="2032000" y="5003800"/>
          <p14:tracePt t="67225" x="2019300" y="4991100"/>
          <p14:tracePt t="67242" x="2012950" y="4984750"/>
          <p14:tracePt t="67258" x="1993900" y="4972050"/>
          <p14:tracePt t="67275" x="1987550" y="4965700"/>
          <p14:tracePt t="67292" x="1962150" y="4959350"/>
          <p14:tracePt t="67308" x="1949450" y="4953000"/>
          <p14:tracePt t="67325" x="1943100" y="4946650"/>
          <p14:tracePt t="67343" x="1936750" y="4940300"/>
          <p14:tracePt t="67359" x="1930400" y="4933950"/>
          <p14:tracePt t="67375" x="1930400" y="4927600"/>
          <p14:tracePt t="67392" x="1917700" y="4914900"/>
          <p14:tracePt t="67455" x="1917700" y="4908550"/>
          <p14:tracePt t="67495" x="1917700" y="4902200"/>
          <p14:tracePt t="67871" x="1917700" y="4895850"/>
          <p14:tracePt t="67879" x="1911350" y="4889500"/>
          <p14:tracePt t="67895" x="1911350" y="4883150"/>
          <p14:tracePt t="67908" x="1911350" y="4876800"/>
          <p14:tracePt t="69055" x="1911350" y="4889500"/>
          <p14:tracePt t="69063" x="1962150" y="4953000"/>
          <p14:tracePt t="69075" x="2044700" y="5022850"/>
          <p14:tracePt t="69092" x="2209800" y="5149850"/>
          <p14:tracePt t="69109" x="2317750" y="5207000"/>
          <p14:tracePt t="69125" x="2343150" y="5219700"/>
          <p14:tracePt t="69167" x="2349500" y="5219700"/>
          <p14:tracePt t="69175" x="2362200" y="5219700"/>
          <p14:tracePt t="69199" x="2368550" y="5219700"/>
          <p14:tracePt t="69207" x="2374900" y="5219700"/>
          <p14:tracePt t="69215" x="2374900" y="5226050"/>
          <p14:tracePt t="69225" x="2381250" y="5226050"/>
          <p14:tracePt t="69247" x="2393950" y="5232400"/>
          <p14:tracePt t="69263" x="2400300" y="5238750"/>
          <p14:tracePt t="69287" x="2413000" y="5238750"/>
          <p14:tracePt t="69295" x="2419350" y="5238750"/>
          <p14:tracePt t="69311" x="2425700" y="5245100"/>
          <p14:tracePt t="69325" x="2438400" y="5245100"/>
          <p14:tracePt t="69342" x="2457450" y="5245100"/>
          <p14:tracePt t="69359" x="2463800" y="5245100"/>
          <p14:tracePt t="69359" x="2482850" y="5245100"/>
          <p14:tracePt t="69375" x="2495550" y="5245100"/>
          <p14:tracePt t="69392" x="2520950" y="5245100"/>
          <p14:tracePt t="69409" x="2540000" y="5245100"/>
          <p14:tracePt t="69425" x="2552700" y="5245100"/>
          <p14:tracePt t="69442" x="2559050" y="5245100"/>
          <p14:tracePt t="69459" x="2565400" y="5245100"/>
          <p14:tracePt t="69511" x="2571750" y="5245100"/>
          <p14:tracePt t="69519" x="2578100" y="5245100"/>
          <p14:tracePt t="69527" x="2584450" y="5245100"/>
          <p14:tracePt t="69542" x="2597150" y="5245100"/>
          <p14:tracePt t="69559" x="2603500" y="5238750"/>
          <p14:tracePt t="69591" x="2609850" y="5238750"/>
          <p14:tracePt t="69607" x="2616200" y="5238750"/>
          <p14:tracePt t="69615" x="2622550" y="5238750"/>
          <p14:tracePt t="69631" x="2628900" y="5238750"/>
          <p14:tracePt t="69719" x="2635250" y="5238750"/>
          <p14:tracePt t="69735" x="2641600" y="5238750"/>
          <p14:tracePt t="69751" x="2654300" y="5238750"/>
          <p14:tracePt t="69767" x="2660650" y="5238750"/>
          <p14:tracePt t="69823" x="2667000" y="5238750"/>
          <p14:tracePt t="69831" x="2679700" y="5238750"/>
          <p14:tracePt t="69842" x="2686050" y="5238750"/>
          <p14:tracePt t="69859" x="2717800" y="5238750"/>
          <p14:tracePt t="69875" x="2730500" y="5238750"/>
          <p14:tracePt t="69892" x="2743200" y="5238750"/>
          <p14:tracePt t="72984" x="2749550" y="5245100"/>
          <p14:tracePt t="72992" x="2774950" y="5302250"/>
          <p14:tracePt t="73000" x="2819400" y="5403850"/>
          <p14:tracePt t="73010" x="2838450" y="5505450"/>
          <p14:tracePt t="73026" x="2857500" y="5734050"/>
          <p14:tracePt t="73043" x="2800350" y="5949950"/>
          <p14:tracePt t="73060" x="2717800" y="6076950"/>
          <p14:tracePt t="73076" x="2635250" y="6178550"/>
          <p14:tracePt t="73093" x="2603500" y="6203950"/>
          <p14:tracePt t="73110" x="2597150" y="6203950"/>
          <p14:tracePt t="74064" x="2603500" y="6203950"/>
          <p14:tracePt t="74072" x="2616200" y="6197600"/>
          <p14:tracePt t="74080" x="2628900" y="6184900"/>
          <p14:tracePt t="74093" x="2641600" y="6184900"/>
          <p14:tracePt t="74110" x="2705100" y="6159500"/>
          <p14:tracePt t="74126" x="2781300" y="6134100"/>
          <p14:tracePt t="74143" x="2946400" y="6127750"/>
          <p14:tracePt t="74144" x="3079750" y="6108700"/>
          <p14:tracePt t="74160" x="3505200" y="6045200"/>
          <p14:tracePt t="74176" x="3905250" y="5981700"/>
          <p14:tracePt t="74193" x="4305300" y="5924550"/>
          <p14:tracePt t="74210" x="4597400" y="5835650"/>
          <p14:tracePt t="74227" x="4800600" y="5784850"/>
          <p14:tracePt t="74243" x="4921250" y="5734050"/>
          <p14:tracePt t="74260" x="5016500" y="5695950"/>
          <p14:tracePt t="74276" x="5111750" y="5645150"/>
          <p14:tracePt t="74293" x="5175250" y="5626100"/>
          <p14:tracePt t="74310" x="5219700" y="5607050"/>
          <p14:tracePt t="74327" x="5257800" y="5568950"/>
          <p14:tracePt t="74343" x="5308600" y="5524500"/>
          <p14:tracePt t="74344" x="5340350" y="5499100"/>
          <p14:tracePt t="74360" x="5397500" y="5448300"/>
          <p14:tracePt t="74377" x="5448300" y="5391150"/>
          <p14:tracePt t="74393" x="5505450" y="5295900"/>
          <p14:tracePt t="74410" x="5588000" y="5175250"/>
          <p14:tracePt t="74427" x="5695950" y="5041900"/>
          <p14:tracePt t="74443" x="5791200" y="4933950"/>
          <p14:tracePt t="74460" x="5867400" y="4845050"/>
          <p14:tracePt t="74477" x="5911850" y="4768850"/>
          <p14:tracePt t="74493" x="5918200" y="4730750"/>
          <p14:tracePt t="74510" x="5918200" y="4705350"/>
          <p14:tracePt t="74527" x="5918200" y="4686300"/>
          <p14:tracePt t="74543" x="5861050" y="4648200"/>
          <p14:tracePt t="74545" x="5835650" y="4641850"/>
          <p14:tracePt t="74560" x="5765800" y="4616450"/>
          <p14:tracePt t="74577" x="5708650" y="4584700"/>
          <p14:tracePt t="74593" x="5689600" y="4578350"/>
          <p14:tracePt t="74610" x="5657850" y="4559300"/>
          <p14:tracePt t="74627" x="5638800" y="4546600"/>
          <p14:tracePt t="74643" x="5619750" y="4540250"/>
          <p14:tracePt t="74660" x="5607050" y="4527550"/>
          <p14:tracePt t="74676" x="5581650" y="4527550"/>
          <p14:tracePt t="74693" x="5568950" y="4521200"/>
          <p14:tracePt t="74710" x="5556250" y="4514850"/>
          <p14:tracePt t="74726" x="5537200" y="4502150"/>
          <p14:tracePt t="74743" x="5505450" y="4502150"/>
          <p14:tracePt t="74760" x="5480050" y="4502150"/>
          <p14:tracePt t="74760" x="5473700" y="4495800"/>
          <p14:tracePt t="74776" x="5441950" y="4495800"/>
          <p14:tracePt t="74793" x="5429250" y="4495800"/>
          <p14:tracePt t="74810" x="5422900" y="4495800"/>
          <p14:tracePt t="74827" x="5410200" y="4495800"/>
          <p14:tracePt t="74843" x="5397500" y="4495800"/>
          <p14:tracePt t="74864" x="5378450" y="4495800"/>
          <p14:tracePt t="74877" x="5372100" y="4495800"/>
          <p14:tracePt t="74893" x="5365750" y="4508500"/>
          <p14:tracePt t="74910" x="5359400" y="4508500"/>
          <p14:tracePt t="74927" x="5353050" y="4521200"/>
          <p14:tracePt t="74943" x="5346700" y="4521200"/>
          <p14:tracePt t="74960" x="5334000" y="4521200"/>
          <p14:tracePt t="74960" x="5327650" y="4521200"/>
          <p14:tracePt t="74977" x="5308600" y="4521200"/>
          <p14:tracePt t="75008" x="5295900" y="4521200"/>
          <p14:tracePt t="75072" x="5289550" y="4521200"/>
          <p14:tracePt t="75096" x="5283200" y="4514850"/>
          <p14:tracePt t="75104" x="5276850" y="4508500"/>
          <p14:tracePt t="75120" x="5270500" y="4495800"/>
          <p14:tracePt t="75313" x="5270500" y="4489450"/>
          <p14:tracePt t="75321" x="5276850" y="4489450"/>
          <p14:tracePt t="75329" x="5283200" y="4489450"/>
          <p14:tracePt t="75345" x="5302250" y="4489450"/>
          <p14:tracePt t="75360" x="5308600" y="4489450"/>
          <p14:tracePt t="75377" x="5327650" y="4489450"/>
          <p14:tracePt t="75393" x="5353050" y="4489450"/>
          <p14:tracePt t="75410" x="5359400" y="4489450"/>
          <p14:tracePt t="75427" x="5372100" y="4489450"/>
          <p14:tracePt t="75443" x="5378450" y="4489450"/>
          <p14:tracePt t="75460" x="5391150" y="4489450"/>
          <p14:tracePt t="75477" x="5429250" y="4489450"/>
          <p14:tracePt t="75493" x="5480050" y="4489450"/>
          <p14:tracePt t="75510" x="5524500" y="4489450"/>
          <p14:tracePt t="75527" x="5575300" y="4489450"/>
          <p14:tracePt t="75544" x="5600700" y="4489450"/>
          <p14:tracePt t="75545" x="5607050" y="4489450"/>
          <p14:tracePt t="75560" x="5626100" y="4489450"/>
          <p14:tracePt t="75577" x="5638800" y="4489450"/>
          <p14:tracePt t="75594" x="5683250" y="4489450"/>
          <p14:tracePt t="75610" x="5734050" y="4489450"/>
          <p14:tracePt t="75627" x="5791200" y="4489450"/>
          <p14:tracePt t="75643" x="5848350" y="4489450"/>
          <p14:tracePt t="75660" x="5911850" y="4489450"/>
          <p14:tracePt t="75677" x="5943600" y="4489450"/>
          <p14:tracePt t="75693" x="5956300" y="4489450"/>
          <p14:tracePt t="75710" x="5969000" y="4489450"/>
          <p14:tracePt t="75727" x="5994400" y="4489450"/>
          <p14:tracePt t="75744" x="6038850" y="4489450"/>
          <p14:tracePt t="75760" x="6178550" y="4489450"/>
          <p14:tracePt t="75777" x="6330950" y="4489450"/>
          <p14:tracePt t="75794" x="6438900" y="4489450"/>
          <p14:tracePt t="75810" x="6559550" y="4489450"/>
          <p14:tracePt t="75827" x="6680200" y="4489450"/>
          <p14:tracePt t="75844" x="6775450" y="4489450"/>
          <p14:tracePt t="75860" x="6896100" y="4489450"/>
          <p14:tracePt t="75877" x="7092950" y="4489450"/>
          <p14:tracePt t="75894" x="7315200" y="4489450"/>
          <p14:tracePt t="75910" x="7454900" y="4489450"/>
          <p14:tracePt t="75927" x="7588250" y="4489450"/>
          <p14:tracePt t="75944" x="7677150" y="4489450"/>
          <p14:tracePt t="75960" x="7759700" y="4489450"/>
          <p14:tracePt t="75977" x="7797800" y="4489450"/>
          <p14:tracePt t="75994" x="7829550" y="4489450"/>
          <p14:tracePt t="76010" x="7835900" y="4489450"/>
          <p14:tracePt t="76041" x="7842250" y="4483100"/>
          <p14:tracePt t="76497" x="7829550" y="4476750"/>
          <p14:tracePt t="76513" x="7804150" y="4476750"/>
          <p14:tracePt t="76521" x="7797800" y="4476750"/>
          <p14:tracePt t="76529" x="7778750" y="4470400"/>
          <p14:tracePt t="76544" x="7772400" y="4470400"/>
          <p14:tracePt t="76561" x="7721600" y="4470400"/>
          <p14:tracePt t="76577" x="7664450" y="4470400"/>
          <p14:tracePt t="76594" x="7575550" y="4470400"/>
          <p14:tracePt t="76610" x="7435850" y="4470400"/>
          <p14:tracePt t="76627" x="7258050" y="4508500"/>
          <p14:tracePt t="76644" x="7029450" y="4533900"/>
          <p14:tracePt t="76660" x="6775450" y="4572000"/>
          <p14:tracePt t="76677" x="6483350" y="4622800"/>
          <p14:tracePt t="76694" x="6229350" y="4673600"/>
          <p14:tracePt t="76710" x="5962650" y="4749800"/>
          <p14:tracePt t="76727" x="5695950" y="4832350"/>
          <p14:tracePt t="76744" x="5384800" y="4908550"/>
          <p14:tracePt t="76761" x="4953000" y="5016500"/>
          <p14:tracePt t="76777" x="4762500" y="5048250"/>
          <p14:tracePt t="76794" x="4660900" y="5086350"/>
          <p14:tracePt t="76810" x="4622800" y="5099050"/>
          <p14:tracePt t="76827" x="4603750" y="5118100"/>
          <p14:tracePt t="76844" x="4603750" y="5124450"/>
          <p14:tracePt t="76860" x="4597400" y="5124450"/>
          <p14:tracePt t="76877" x="4591050" y="5137150"/>
          <p14:tracePt t="76894" x="4584700" y="5143500"/>
          <p14:tracePt t="76910" x="4565650" y="5149850"/>
          <p14:tracePt t="76927" x="4514850" y="5175250"/>
          <p14:tracePt t="76944" x="4451350" y="5207000"/>
          <p14:tracePt t="76961" x="4387850" y="5232400"/>
          <p14:tracePt t="76977" x="4381500" y="5238750"/>
          <p14:tracePt t="76994" x="4368800" y="5245100"/>
          <p14:tracePt t="77010" x="4362450" y="5245100"/>
          <p14:tracePt t="77027" x="4356100" y="5251450"/>
          <p14:tracePt t="78729" x="4356100" y="5257800"/>
          <p14:tracePt t="78737" x="4356100" y="5276850"/>
          <p14:tracePt t="78753" x="4343400" y="5295900"/>
          <p14:tracePt t="78761" x="4324350" y="5308600"/>
          <p14:tracePt t="78777" x="4298950" y="5327650"/>
          <p14:tracePt t="78794" x="4267200" y="5346700"/>
          <p14:tracePt t="78811" x="4229100" y="5365750"/>
          <p14:tracePt t="78828" x="4216400" y="5378450"/>
          <p14:tracePt t="78844" x="4197350" y="5391150"/>
          <p14:tracePt t="78861" x="4178300" y="5403850"/>
          <p14:tracePt t="78878" x="4159250" y="5422900"/>
          <p14:tracePt t="78894" x="4133850" y="5467350"/>
          <p14:tracePt t="78911" x="4102100" y="5524500"/>
          <p14:tracePt t="78928" x="4095750" y="5556250"/>
          <p14:tracePt t="78944" x="4095750" y="5600700"/>
          <p14:tracePt t="78961" x="4095750" y="5657850"/>
          <p14:tracePt t="78978" x="4095750" y="5676900"/>
          <p14:tracePt t="78994" x="4095750" y="5689600"/>
          <p14:tracePt t="79011" x="4095750" y="5708650"/>
          <p14:tracePt t="79028" x="4095750" y="5721350"/>
          <p14:tracePt t="79049" x="4095750" y="5734050"/>
          <p14:tracePt t="79061" x="4095750" y="5740400"/>
          <p14:tracePt t="79081" x="4089400" y="5740400"/>
          <p14:tracePt t="79121" x="4083050" y="5746750"/>
          <p14:tracePt t="79153" x="4076700" y="5753100"/>
          <p14:tracePt t="79233" x="4070350" y="5753100"/>
          <p14:tracePt t="79273" x="4064000" y="5753100"/>
          <p14:tracePt t="79281" x="4057650" y="5753100"/>
          <p14:tracePt t="79294" x="4044950" y="5753100"/>
          <p14:tracePt t="79311" x="4013200" y="5753100"/>
          <p14:tracePt t="79328" x="3968750" y="5753100"/>
          <p14:tracePt t="79344" x="3930650" y="5753100"/>
          <p14:tracePt t="79361" x="3841750" y="5740400"/>
          <p14:tracePt t="79378" x="3797300" y="5734050"/>
          <p14:tracePt t="79394" x="3746500" y="5727700"/>
          <p14:tracePt t="79411" x="3702050" y="5727700"/>
          <p14:tracePt t="79428" x="3657600" y="5727700"/>
          <p14:tracePt t="79444" x="3594100" y="5721350"/>
          <p14:tracePt t="79461" x="3549650" y="5702300"/>
          <p14:tracePt t="79478" x="3517900" y="5695950"/>
          <p14:tracePt t="79494" x="3492500" y="5695950"/>
          <p14:tracePt t="79511" x="3473450" y="5676900"/>
          <p14:tracePt t="79528" x="3467100" y="5670550"/>
          <p14:tracePt t="79561" x="3454400" y="5670550"/>
          <p14:tracePt t="79569" x="3441700" y="5670550"/>
          <p14:tracePt t="79578" x="3435350" y="5664200"/>
          <p14:tracePt t="79594" x="3416300" y="5664200"/>
          <p14:tracePt t="79611" x="3397250" y="5664200"/>
          <p14:tracePt t="79628" x="3378200" y="5651500"/>
          <p14:tracePt t="79644" x="3371850" y="5651500"/>
          <p14:tracePt t="79661" x="3365500" y="5651500"/>
          <p14:tracePt t="79682" x="3359150" y="5645150"/>
          <p14:tracePt t="79694" x="3346450" y="5645150"/>
          <p14:tracePt t="79711" x="3308350" y="5638800"/>
          <p14:tracePt t="79728" x="3263900" y="5632450"/>
          <p14:tracePt t="79745" x="3194050" y="5613400"/>
          <p14:tracePt t="79745" x="3175000" y="5613400"/>
          <p14:tracePt t="79761" x="3124200" y="5607050"/>
          <p14:tracePt t="79779" x="3117850" y="5607050"/>
          <p14:tracePt t="79810" x="3117850" y="5600700"/>
          <p14:tracePt t="79817" x="3111500" y="5600700"/>
          <p14:tracePt t="79828" x="3105150" y="5588000"/>
          <p14:tracePt t="79844" x="3098800" y="5581650"/>
          <p14:tracePt t="79861" x="3086100" y="5568950"/>
          <p14:tracePt t="79878" x="3079750" y="5562600"/>
          <p14:tracePt t="79894" x="3054350" y="5562600"/>
          <p14:tracePt t="79911" x="3041650" y="5556250"/>
          <p14:tracePt t="79928" x="2997200" y="5543550"/>
          <p14:tracePt t="79945" x="2971800" y="5537200"/>
          <p14:tracePt t="79945" x="2959100" y="5530850"/>
          <p14:tracePt t="79961" x="2940050" y="5524500"/>
          <p14:tracePt t="79978" x="2921000" y="5524500"/>
          <p14:tracePt t="80306" x="2914650" y="5524500"/>
          <p14:tracePt t="80314" x="2908300" y="5524500"/>
          <p14:tracePt t="80328" x="2901950" y="5524500"/>
          <p14:tracePt t="80346" x="2901950" y="5518150"/>
          <p14:tracePt t="80361" x="2889250" y="5505450"/>
          <p14:tracePt t="80442" x="2882900" y="5505450"/>
          <p14:tracePt t="80450" x="2882900" y="5492750"/>
          <p14:tracePt t="80461" x="2882900" y="5480050"/>
          <p14:tracePt t="80478" x="2876550" y="5473700"/>
          <p14:tracePt t="80495" x="2863850" y="5454650"/>
          <p14:tracePt t="80511" x="2857500" y="5448300"/>
          <p14:tracePt t="80528" x="2857500" y="5441950"/>
          <p14:tracePt t="80554" x="2851150" y="5435600"/>
          <p14:tracePt t="80626" x="2851150" y="5422900"/>
          <p14:tracePt t="80634" x="2844800" y="5416550"/>
          <p14:tracePt t="80645" x="2838450" y="5416550"/>
          <p14:tracePt t="80698" x="2838450" y="5410200"/>
          <p14:tracePt t="80714" x="2838450" y="5397500"/>
          <p14:tracePt t="80722" x="2838450" y="5391150"/>
          <p14:tracePt t="80738" x="2838450" y="5384800"/>
          <p14:tracePt t="80754" x="2838450" y="5372100"/>
          <p14:tracePt t="81826" x="2838450" y="5365750"/>
          <p14:tracePt t="82114" x="2838450" y="5353050"/>
          <p14:tracePt t="82122" x="2819400" y="5346700"/>
          <p14:tracePt t="82130" x="2800350" y="5340350"/>
          <p14:tracePt t="82145" x="2781300" y="5334000"/>
          <p14:tracePt t="82146" x="2768600" y="5334000"/>
          <p14:tracePt t="82162" x="2730500" y="5327650"/>
          <p14:tracePt t="82178" x="2692400" y="5308600"/>
          <p14:tracePt t="82195" x="2622550" y="5295900"/>
          <p14:tracePt t="82212" x="2552700" y="5270500"/>
          <p14:tracePt t="82228" x="2457450" y="5238750"/>
          <p14:tracePt t="82245" x="2381250" y="5219700"/>
          <p14:tracePt t="82262" x="2324100" y="5200650"/>
          <p14:tracePt t="82278" x="2286000" y="5187950"/>
          <p14:tracePt t="82295" x="2247900" y="5168900"/>
          <p14:tracePt t="82312" x="2228850" y="5156200"/>
          <p14:tracePt t="82328" x="2178050" y="5130800"/>
          <p14:tracePt t="82345" x="2146300" y="5118100"/>
          <p14:tracePt t="82362" x="2133600" y="5105400"/>
          <p14:tracePt t="82362" x="2120900" y="5099050"/>
          <p14:tracePt t="82378" x="2108200" y="5086350"/>
          <p14:tracePt t="82395" x="2095500" y="5080000"/>
          <p14:tracePt t="82412" x="2082800" y="5054600"/>
          <p14:tracePt t="82428" x="2076450" y="5041900"/>
          <p14:tracePt t="82445" x="2063750" y="5029200"/>
          <p14:tracePt t="82462" x="2057400" y="5029200"/>
          <p14:tracePt t="82478" x="2051050" y="5022850"/>
          <p14:tracePt t="82495" x="2051050" y="5010150"/>
          <p14:tracePt t="82512" x="2032000" y="5003800"/>
          <p14:tracePt t="82528" x="2012950" y="4991100"/>
          <p14:tracePt t="82545" x="1987550" y="4978400"/>
          <p14:tracePt t="82562" x="1974850" y="4959350"/>
          <p14:tracePt t="82578" x="1962150" y="4953000"/>
          <p14:tracePt t="82618" x="1955800" y="4940300"/>
          <p14:tracePt t="82634" x="1949450" y="4933950"/>
          <p14:tracePt t="82674" x="1943100" y="4927600"/>
          <p14:tracePt t="82690" x="1943100" y="4921250"/>
          <p14:tracePt t="82722" x="1936750" y="4914900"/>
          <p14:tracePt t="82762" x="1930400" y="4908550"/>
          <p14:tracePt t="83611" x="1930400" y="4902200"/>
          <p14:tracePt t="84051" x="1936750" y="4902200"/>
          <p14:tracePt t="84059" x="1943100" y="4902200"/>
          <p14:tracePt t="84067" x="1949450" y="4902200"/>
          <p14:tracePt t="84079" x="1962150" y="4908550"/>
          <p14:tracePt t="84096" x="1974850" y="4914900"/>
          <p14:tracePt t="84112" x="2006600" y="4927600"/>
          <p14:tracePt t="84129" x="2057400" y="4940300"/>
          <p14:tracePt t="84145" x="2139950" y="4965700"/>
          <p14:tracePt t="84162" x="2286000" y="4997450"/>
          <p14:tracePt t="84179" x="2419350" y="5022850"/>
          <p14:tracePt t="84195" x="2597150" y="5041900"/>
          <p14:tracePt t="84212" x="2794000" y="5080000"/>
          <p14:tracePt t="84229" x="3041650" y="5105400"/>
          <p14:tracePt t="84245" x="3263900" y="5124450"/>
          <p14:tracePt t="84262" x="3524250" y="5162550"/>
          <p14:tracePt t="84279" x="3854450" y="5207000"/>
          <p14:tracePt t="84296" x="4387850" y="5289550"/>
          <p14:tracePt t="84312" x="4959350" y="5378450"/>
          <p14:tracePt t="84329" x="5505450" y="5505450"/>
          <p14:tracePt t="84346" x="5676900" y="5518150"/>
          <p14:tracePt t="84347" x="5702300" y="5524500"/>
          <p14:tracePt t="84403" x="5708650" y="5524500"/>
          <p14:tracePt t="84411" x="5715000" y="5524500"/>
          <p14:tracePt t="84515" x="5721350" y="5524500"/>
          <p14:tracePt t="84523" x="5765800" y="5524500"/>
          <p14:tracePt t="84531" x="5842000" y="5524500"/>
          <p14:tracePt t="84545" x="5969000" y="5524500"/>
          <p14:tracePt t="84562" x="6489700" y="5549900"/>
          <p14:tracePt t="84562" x="6781800" y="5562600"/>
          <p14:tracePt t="84579" x="6934200" y="5581650"/>
          <p14:tracePt t="84595" x="6946900" y="5581650"/>
          <p14:tracePt t="84612" x="6959600" y="5562600"/>
          <p14:tracePt t="84629" x="6959600" y="5461000"/>
          <p14:tracePt t="84646" x="6959600" y="5372100"/>
          <p14:tracePt t="84662" x="6896100" y="5251450"/>
          <p14:tracePt t="84679" x="6845300" y="5156200"/>
          <p14:tracePt t="84696" x="6794500" y="5105400"/>
          <p14:tracePt t="84712" x="6737350" y="5048250"/>
          <p14:tracePt t="84729" x="6692900" y="5010150"/>
          <p14:tracePt t="84745" x="6654800" y="4984750"/>
          <p14:tracePt t="84762" x="6591300" y="4946650"/>
          <p14:tracePt t="84762" x="6553200" y="4933950"/>
          <p14:tracePt t="84779" x="6496050" y="4889500"/>
          <p14:tracePt t="84796" x="6413500" y="4851400"/>
          <p14:tracePt t="84812" x="6318250" y="4819650"/>
          <p14:tracePt t="84829" x="6242050" y="4800600"/>
          <p14:tracePt t="84846" x="6153150" y="4794250"/>
          <p14:tracePt t="84862" x="6051550" y="4768850"/>
          <p14:tracePt t="84879" x="5962650" y="4756150"/>
          <p14:tracePt t="84896" x="5880100" y="4724400"/>
          <p14:tracePt t="84912" x="5791200" y="4692650"/>
          <p14:tracePt t="84929" x="5715000" y="4679950"/>
          <p14:tracePt t="84946" x="5619750" y="4660900"/>
          <p14:tracePt t="84962" x="5543550" y="4641850"/>
          <p14:tracePt t="84979" x="5480050" y="4622800"/>
          <p14:tracePt t="84996" x="5441950" y="4622800"/>
          <p14:tracePt t="85012" x="5391150" y="4616450"/>
          <p14:tracePt t="85029" x="5359400" y="4610100"/>
          <p14:tracePt t="85046" x="5321300" y="4610100"/>
          <p14:tracePt t="85062" x="5295900" y="4597400"/>
          <p14:tracePt t="85079" x="5283200" y="4591050"/>
          <p14:tracePt t="85096" x="5276850" y="4591050"/>
          <p14:tracePt t="85131" x="5264150" y="4584700"/>
          <p14:tracePt t="85147" x="5257800" y="4578350"/>
          <p14:tracePt t="85163" x="5245100" y="4572000"/>
          <p14:tracePt t="85171" x="5238750" y="4565650"/>
          <p14:tracePt t="85187" x="5232400" y="4559300"/>
          <p14:tracePt t="85739" x="5238750" y="4559300"/>
          <p14:tracePt t="85755" x="5245100" y="4559300"/>
          <p14:tracePt t="85771" x="5251450" y="4559300"/>
          <p14:tracePt t="85787" x="5257800" y="4565650"/>
          <p14:tracePt t="85795" x="5264150" y="4565650"/>
          <p14:tracePt t="85827" x="5270500" y="4565650"/>
          <p14:tracePt t="85835" x="5276850" y="4565650"/>
          <p14:tracePt t="85846" x="5283200" y="4565650"/>
          <p14:tracePt t="85863" x="5289550" y="4565650"/>
          <p14:tracePt t="85879" x="5295900" y="4565650"/>
          <p14:tracePt t="85896" x="5314950" y="4565650"/>
          <p14:tracePt t="85913" x="5321300" y="4565650"/>
          <p14:tracePt t="85931" x="5334000" y="4565650"/>
          <p14:tracePt t="85947" x="5340350" y="4565650"/>
          <p14:tracePt t="85971" x="5359400" y="4565650"/>
          <p14:tracePt t="85987" x="5372100" y="4565650"/>
          <p14:tracePt t="85996" x="5391150" y="4565650"/>
          <p14:tracePt t="86013" x="5416550" y="4565650"/>
          <p14:tracePt t="86029" x="5448300" y="4572000"/>
          <p14:tracePt t="86046" x="5480050" y="4572000"/>
          <p14:tracePt t="86063" x="5492750" y="4578350"/>
          <p14:tracePt t="86079" x="5511800" y="4578350"/>
          <p14:tracePt t="86097" x="5537200" y="4591050"/>
          <p14:tracePt t="86113" x="5562600" y="4591050"/>
          <p14:tracePt t="86129" x="5600700" y="4597400"/>
          <p14:tracePt t="86146" x="5651500" y="4603750"/>
          <p14:tracePt t="86163" x="5715000" y="4610100"/>
          <p14:tracePt t="86179" x="5746750" y="4610100"/>
          <p14:tracePt t="86196" x="5784850" y="4610100"/>
          <p14:tracePt t="86213" x="5829300" y="4610100"/>
          <p14:tracePt t="86229" x="5861050" y="4622800"/>
          <p14:tracePt t="86246" x="5899150" y="4622800"/>
          <p14:tracePt t="86263" x="5911850" y="4622800"/>
          <p14:tracePt t="86395" x="5918200" y="4629150"/>
          <p14:tracePt t="86443" x="5911850" y="4635500"/>
          <p14:tracePt t="86459" x="5905500" y="4635500"/>
          <p14:tracePt t="86467" x="5892800" y="4635500"/>
          <p14:tracePt t="86479" x="5886450" y="4635500"/>
          <p14:tracePt t="86496" x="5867400" y="4648200"/>
          <p14:tracePt t="86513" x="5835650" y="4648200"/>
          <p14:tracePt t="86530" x="5797550" y="4673600"/>
          <p14:tracePt t="86546" x="5753100" y="4718050"/>
          <p14:tracePt t="86563" x="5670550" y="4762500"/>
          <p14:tracePt t="86579" x="5613400" y="4806950"/>
          <p14:tracePt t="86596" x="5594350" y="4826000"/>
          <p14:tracePt t="86613" x="5556250" y="4870450"/>
          <p14:tracePt t="86629" x="5549900" y="4895850"/>
          <p14:tracePt t="86646" x="5537200" y="4940300"/>
          <p14:tracePt t="86663" x="5530850" y="4991100"/>
          <p14:tracePt t="86679" x="5499100" y="5060950"/>
          <p14:tracePt t="86696" x="5410200" y="5156200"/>
          <p14:tracePt t="86713" x="5289550" y="5232400"/>
          <p14:tracePt t="86729" x="5200650" y="5302250"/>
          <p14:tracePt t="86746" x="5080000" y="5359400"/>
          <p14:tracePt t="86763" x="4984750" y="5435600"/>
          <p14:tracePt t="86779" x="4921250" y="5461000"/>
          <p14:tracePt t="86796" x="4902200" y="5480050"/>
          <p14:tracePt t="86813" x="4857750" y="5505450"/>
          <p14:tracePt t="86830" x="4819650" y="5511800"/>
          <p14:tracePt t="86846" x="4756150" y="5530850"/>
          <p14:tracePt t="86863" x="4686300" y="5543550"/>
          <p14:tracePt t="86879" x="4635500" y="5562600"/>
          <p14:tracePt t="86896" x="4610100" y="5568950"/>
          <p14:tracePt t="86913" x="4578350" y="5568950"/>
          <p14:tracePt t="86929" x="4552950" y="5568950"/>
          <p14:tracePt t="86946" x="4533900" y="5568950"/>
          <p14:tracePt t="86963" x="4502150" y="5568950"/>
          <p14:tracePt t="86979" x="4470400" y="5568950"/>
          <p14:tracePt t="86996" x="4451350" y="5568950"/>
          <p14:tracePt t="87013" x="4425950" y="5568950"/>
          <p14:tracePt t="87029" x="4375150" y="5568950"/>
          <p14:tracePt t="87046" x="4330700" y="5581650"/>
          <p14:tracePt t="87063" x="4286250" y="5613400"/>
          <p14:tracePt t="87080" x="4254500" y="5638800"/>
          <p14:tracePt t="87096" x="4235450" y="5683250"/>
          <p14:tracePt t="87113" x="4235450" y="5721350"/>
          <p14:tracePt t="87129" x="4235450" y="5753100"/>
          <p14:tracePt t="87146" x="4235450" y="5778500"/>
          <p14:tracePt t="87163" x="4235450" y="5784850"/>
          <p14:tracePt t="87363" x="4235450" y="5791200"/>
          <p14:tracePt t="87371" x="4267200" y="5791200"/>
          <p14:tracePt t="87380" x="4298950" y="5791200"/>
          <p14:tracePt t="87396" x="4337050" y="5759450"/>
          <p14:tracePt t="87413" x="4368800" y="5746750"/>
          <p14:tracePt t="87430" x="4375150" y="5740400"/>
          <p14:tracePt t="87446" x="4387850" y="5740400"/>
          <p14:tracePt t="87463" x="4394200" y="5734050"/>
          <p14:tracePt t="88140" x="4400550" y="5727700"/>
          <p14:tracePt t="88148" x="4419600" y="5683250"/>
          <p14:tracePt t="88156" x="4425950" y="5638800"/>
          <p14:tracePt t="88163" x="4432300" y="5600700"/>
          <p14:tracePt t="88180" x="4432300" y="5543550"/>
          <p14:tracePt t="88196" x="4432300" y="5486400"/>
          <p14:tracePt t="88213" x="4419600" y="5448300"/>
          <p14:tracePt t="88230" x="4381500" y="5384800"/>
          <p14:tracePt t="88246" x="4349750" y="5327650"/>
          <p14:tracePt t="88263" x="4349750" y="5264150"/>
          <p14:tracePt t="88280" x="4394200" y="5213350"/>
          <p14:tracePt t="88572" x="4394200" y="5200650"/>
          <p14:tracePt t="88580" x="4394200" y="5194300"/>
          <p14:tracePt t="88596" x="4400550" y="5175250"/>
          <p14:tracePt t="88604" x="4400550" y="5162550"/>
          <p14:tracePt t="88613" x="4400550" y="5143500"/>
          <p14:tracePt t="88630" x="4406900" y="5124450"/>
          <p14:tracePt t="88646" x="4413250" y="5099050"/>
          <p14:tracePt t="88663" x="4419600" y="5080000"/>
          <p14:tracePt t="88680" x="4419600" y="5073650"/>
          <p14:tracePt t="88696" x="4419600" y="5060950"/>
          <p14:tracePt t="88713" x="4419600" y="5048250"/>
          <p14:tracePt t="88730" x="4419600" y="5022850"/>
          <p14:tracePt t="88747" x="4425950" y="4997450"/>
          <p14:tracePt t="88748" x="4432300" y="4991100"/>
          <p14:tracePt t="88763" x="4451350" y="4984750"/>
          <p14:tracePt t="88780" x="4457700" y="4978400"/>
          <p14:tracePt t="90036" x="4464050" y="4972050"/>
          <p14:tracePt t="90044" x="4464050" y="4965700"/>
          <p14:tracePt t="90052" x="4464050" y="4959350"/>
          <p14:tracePt t="90064" x="4457700" y="4959350"/>
          <p14:tracePt t="90080" x="4445000" y="4953000"/>
          <p14:tracePt t="90188" x="4438650" y="4953000"/>
          <p14:tracePt t="90196" x="4425950" y="4946650"/>
          <p14:tracePt t="90204" x="4419600" y="4946650"/>
          <p14:tracePt t="90214" x="4394200" y="4933950"/>
          <p14:tracePt t="90230" x="4279900" y="4876800"/>
          <p14:tracePt t="90247" x="4121150" y="4832350"/>
          <p14:tracePt t="90264" x="3956050" y="4781550"/>
          <p14:tracePt t="90280" x="3816350" y="4711700"/>
          <p14:tracePt t="90297" x="3702050" y="4641850"/>
          <p14:tracePt t="90314" x="3613150" y="4572000"/>
          <p14:tracePt t="90330" x="3511550" y="4508500"/>
          <p14:tracePt t="90347" x="3429000" y="4457700"/>
          <p14:tracePt t="90364" x="3302000" y="4387850"/>
          <p14:tracePt t="90380" x="3263900" y="4368800"/>
          <p14:tracePt t="90397" x="3251200" y="4362450"/>
          <p14:tracePt t="90414" x="3238500" y="4349750"/>
          <p14:tracePt t="90430" x="3225800" y="4343400"/>
          <p14:tracePt t="90452" x="3219450" y="4337050"/>
          <p14:tracePt t="90464" x="3213100" y="4324350"/>
          <p14:tracePt t="90480" x="3187700" y="4305300"/>
          <p14:tracePt t="90497" x="3149600" y="4298950"/>
          <p14:tracePt t="90514" x="3111500" y="4279900"/>
          <p14:tracePt t="90530" x="3079750" y="4254500"/>
          <p14:tracePt t="90547" x="3035300" y="4229100"/>
          <p14:tracePt t="90564" x="2959100" y="4184650"/>
          <p14:tracePt t="90580" x="2914650" y="4159250"/>
          <p14:tracePt t="90597" x="2876550" y="4127500"/>
          <p14:tracePt t="90614" x="2844800" y="4076700"/>
          <p14:tracePt t="90630" x="2813050" y="4038600"/>
          <p14:tracePt t="90647" x="2787650" y="4006850"/>
          <p14:tracePt t="90664" x="2749550" y="3962400"/>
          <p14:tracePt t="90680" x="2692400" y="3924300"/>
          <p14:tracePt t="90697" x="2616200" y="3860800"/>
          <p14:tracePt t="90714" x="2533650" y="3790950"/>
          <p14:tracePt t="90730" x="2457450" y="3721100"/>
          <p14:tracePt t="90747" x="2432050" y="3683000"/>
          <p14:tracePt t="90764" x="2413000" y="3651250"/>
          <p14:tracePt t="90780" x="2413000" y="3644900"/>
          <p14:tracePt t="90797" x="2413000" y="3638550"/>
          <p14:tracePt t="90814" x="2406650" y="3632200"/>
          <p14:tracePt t="90830" x="2393950" y="3619500"/>
          <p14:tracePt t="90847" x="2381250" y="3587750"/>
          <p14:tracePt t="90864" x="2374900" y="3568700"/>
          <p14:tracePt t="90880" x="2368550" y="3556000"/>
          <p14:tracePt t="90897" x="2355850" y="3536950"/>
          <p14:tracePt t="90914" x="2343150" y="3524250"/>
          <p14:tracePt t="90930" x="2336800" y="3517900"/>
          <p14:tracePt t="90947" x="2330450" y="3505200"/>
          <p14:tracePt t="90964" x="2324100" y="3492500"/>
          <p14:tracePt t="90981" x="2324100" y="3486150"/>
          <p14:tracePt t="90997" x="2324100" y="3473450"/>
          <p14:tracePt t="91014" x="2324100" y="3467100"/>
          <p14:tracePt t="91030" x="2317750" y="3460750"/>
          <p14:tracePt t="91076" x="2317750" y="3448050"/>
          <p14:tracePt t="91084" x="2317750" y="3441700"/>
          <p14:tracePt t="91100" x="2317750" y="3429000"/>
          <p14:tracePt t="91114" x="2317750" y="3416300"/>
          <p14:tracePt t="91130" x="2317750" y="3409950"/>
          <p14:tracePt t="91147" x="2311400" y="3390900"/>
          <p14:tracePt t="91164" x="2311400" y="3371850"/>
          <p14:tracePt t="91180" x="2311400" y="3365500"/>
          <p14:tracePt t="91212" x="2311400" y="3359150"/>
          <p14:tracePt t="91228" x="2317750" y="3352800"/>
          <p14:tracePt t="91244" x="2330450" y="3346450"/>
          <p14:tracePt t="91252" x="2336800" y="3346450"/>
          <p14:tracePt t="91268" x="2343150" y="3340100"/>
          <p14:tracePt t="91284" x="2349500" y="3333750"/>
          <p14:tracePt t="91396" x="2362200" y="3327400"/>
          <p14:tracePt t="91404" x="2368550" y="3327400"/>
          <p14:tracePt t="91414" x="2374900" y="3327400"/>
          <p14:tracePt t="91431" x="2406650" y="3327400"/>
          <p14:tracePt t="91447" x="2451100" y="3314700"/>
          <p14:tracePt t="91464" x="2482850" y="3314700"/>
          <p14:tracePt t="91480" x="2508250" y="3314700"/>
          <p14:tracePt t="91497" x="2540000" y="3314700"/>
          <p14:tracePt t="91514" x="2546350" y="3314700"/>
          <p14:tracePt t="91531" x="2559050" y="3314700"/>
          <p14:tracePt t="91556" x="2565400" y="3314700"/>
          <p14:tracePt t="91564" x="2571750" y="3314700"/>
          <p14:tracePt t="91581" x="2584450" y="3314700"/>
          <p14:tracePt t="91597" x="2597150" y="3314700"/>
          <p14:tracePt t="91614" x="2609850" y="3308350"/>
          <p14:tracePt t="91630" x="2628900" y="3308350"/>
          <p14:tracePt t="91647" x="2641600" y="3308350"/>
          <p14:tracePt t="91664" x="2667000" y="3302000"/>
          <p14:tracePt t="91680" x="2686050" y="3302000"/>
          <p14:tracePt t="91697" x="2711450" y="3302000"/>
          <p14:tracePt t="91714" x="2730500" y="3302000"/>
          <p14:tracePt t="91731" x="2762250" y="3302000"/>
          <p14:tracePt t="91748" x="2794000" y="3302000"/>
          <p14:tracePt t="91748" x="2806700" y="3302000"/>
          <p14:tracePt t="91764" x="2844800" y="3302000"/>
          <p14:tracePt t="91781" x="2876550" y="3302000"/>
          <p14:tracePt t="91797" x="2882900" y="3302000"/>
          <p14:tracePt t="91814" x="2901950" y="3302000"/>
          <p14:tracePt t="91830" x="2927350" y="3302000"/>
          <p14:tracePt t="91847" x="2933700" y="3302000"/>
          <p14:tracePt t="91864" x="2959100" y="3302000"/>
          <p14:tracePt t="91880" x="2984500" y="3302000"/>
          <p14:tracePt t="91897" x="3009900" y="3289300"/>
          <p14:tracePt t="91914" x="3028950" y="3282950"/>
          <p14:tracePt t="91931" x="3048000" y="3282950"/>
          <p14:tracePt t="91947" x="3073400" y="3282950"/>
          <p14:tracePt t="91964" x="3130550" y="3276600"/>
          <p14:tracePt t="91981" x="3187700" y="3276600"/>
          <p14:tracePt t="91997" x="3251200" y="3276600"/>
          <p14:tracePt t="92014" x="3295650" y="3270250"/>
          <p14:tracePt t="92031" x="3333750" y="3270250"/>
          <p14:tracePt t="92047" x="3365500" y="3270250"/>
          <p14:tracePt t="92064" x="3397250" y="3270250"/>
          <p14:tracePt t="92081" x="3416300" y="3270250"/>
          <p14:tracePt t="92097" x="3454400" y="3270250"/>
          <p14:tracePt t="92114" x="3479800" y="3270250"/>
          <p14:tracePt t="92131" x="3498850" y="3270250"/>
          <p14:tracePt t="92147" x="3530600" y="3270250"/>
          <p14:tracePt t="92164" x="3562350" y="3257550"/>
          <p14:tracePt t="92181" x="3594100" y="3257550"/>
          <p14:tracePt t="92197" x="3606800" y="3257550"/>
          <p14:tracePt t="92214" x="3625850" y="3257550"/>
          <p14:tracePt t="92231" x="3638550" y="3257550"/>
          <p14:tracePt t="92247" x="3657600" y="3257550"/>
          <p14:tracePt t="92264" x="3670300" y="3257550"/>
          <p14:tracePt t="92281" x="3689350" y="3257550"/>
          <p14:tracePt t="92297" x="3721100" y="3257550"/>
          <p14:tracePt t="92314" x="3759200" y="3257550"/>
          <p14:tracePt t="92331" x="3784600" y="3257550"/>
          <p14:tracePt t="92347" x="3803650" y="3257550"/>
          <p14:tracePt t="92364" x="3822700" y="3257550"/>
          <p14:tracePt t="92388" x="3829050" y="3257550"/>
          <p14:tracePt t="92404" x="3835400" y="3257550"/>
          <p14:tracePt t="92414" x="3854450" y="3257550"/>
          <p14:tracePt t="92431" x="3873500" y="3257550"/>
          <p14:tracePt t="92447" x="3886200" y="3257550"/>
          <p14:tracePt t="92464" x="3898900" y="3257550"/>
          <p14:tracePt t="92481" x="3905250" y="3257550"/>
          <p14:tracePt t="92497" x="3911600" y="3257550"/>
          <p14:tracePt t="92514" x="3917950" y="3257550"/>
          <p14:tracePt t="92531" x="3924300" y="3257550"/>
          <p14:tracePt t="92581" x="3930650" y="3257550"/>
          <p14:tracePt t="92621" x="3937000" y="3257550"/>
          <p14:tracePt t="92917" x="3949700" y="3257550"/>
          <p14:tracePt t="92925" x="3956050" y="3257550"/>
          <p14:tracePt t="92933" x="3962400" y="3257550"/>
          <p14:tracePt t="92949" x="3968750" y="3257550"/>
          <p14:tracePt t="92964" x="3981450" y="3251200"/>
          <p14:tracePt t="93285" x="4000500" y="3251200"/>
          <p14:tracePt t="93293" x="4038600" y="3251200"/>
          <p14:tracePt t="93301" x="4083050" y="3251200"/>
          <p14:tracePt t="93314" x="4127500" y="3251200"/>
          <p14:tracePt t="93331" x="4203700" y="3251200"/>
          <p14:tracePt t="93348" x="4248150" y="3257550"/>
          <p14:tracePt t="93348" x="4267200" y="3263900"/>
          <p14:tracePt t="93364" x="4286250" y="3263900"/>
          <p14:tracePt t="93381" x="4298950" y="3263900"/>
          <p14:tracePt t="93398" x="4324350" y="3263900"/>
          <p14:tracePt t="93414" x="4337050" y="3263900"/>
          <p14:tracePt t="93431" x="4362450" y="3263900"/>
          <p14:tracePt t="93448" x="4387850" y="3263900"/>
          <p14:tracePt t="93464" x="4419600" y="3263900"/>
          <p14:tracePt t="93481" x="4470400" y="3263900"/>
          <p14:tracePt t="93498" x="4502150" y="3263900"/>
          <p14:tracePt t="93514" x="4540250" y="3263900"/>
          <p14:tracePt t="93531" x="4559300" y="3263900"/>
          <p14:tracePt t="93548" x="4565650" y="3263900"/>
          <p14:tracePt t="93564" x="4584700" y="3263900"/>
          <p14:tracePt t="93581" x="4610100" y="3263900"/>
          <p14:tracePt t="93598" x="4635500" y="3263900"/>
          <p14:tracePt t="93614" x="4654550" y="3263900"/>
          <p14:tracePt t="93631" x="4667250" y="3263900"/>
          <p14:tracePt t="93648" x="4673600" y="3263900"/>
          <p14:tracePt t="93664" x="4679950" y="3263900"/>
          <p14:tracePt t="93681" x="4686300" y="3263900"/>
          <p14:tracePt t="93925" x="4699000" y="3263900"/>
          <p14:tracePt t="93941" x="4711700" y="3263900"/>
          <p14:tracePt t="93957" x="4724400" y="3270250"/>
          <p14:tracePt t="93965" x="4737100" y="3270250"/>
          <p14:tracePt t="93973" x="4749800" y="3276600"/>
          <p14:tracePt t="93981" x="4756150" y="3276600"/>
          <p14:tracePt t="93998" x="4781550" y="3289300"/>
          <p14:tracePt t="94014" x="4794250" y="3289300"/>
          <p14:tracePt t="94031" x="4819650" y="3295650"/>
          <p14:tracePt t="94048" x="4864100" y="3295650"/>
          <p14:tracePt t="94064" x="4889500" y="3295650"/>
          <p14:tracePt t="94081" x="4908550" y="3295650"/>
          <p14:tracePt t="94098" x="4927600" y="3295650"/>
          <p14:tracePt t="94125" x="4940300" y="3295650"/>
          <p14:tracePt t="94149" x="4953000" y="3295650"/>
          <p14:tracePt t="94173" x="4972050" y="3295650"/>
          <p14:tracePt t="94181" x="4978400" y="3295650"/>
          <p14:tracePt t="94213" x="4991100" y="3295650"/>
          <p14:tracePt t="94221" x="4997450" y="3295650"/>
          <p14:tracePt t="94237" x="5003800" y="3295650"/>
          <p14:tracePt t="94248" x="5016500" y="3295650"/>
          <p14:tracePt t="94264" x="5029200" y="3295650"/>
          <p14:tracePt t="94281" x="5041900" y="3295650"/>
          <p14:tracePt t="94298" x="5054600" y="3295650"/>
          <p14:tracePt t="94314" x="5060950" y="3295650"/>
          <p14:tracePt t="94331" x="5073650" y="3295650"/>
          <p14:tracePt t="94348" x="5086350" y="3295650"/>
          <p14:tracePt t="94349" x="5099050" y="3295650"/>
          <p14:tracePt t="94365" x="5111750" y="3295650"/>
          <p14:tracePt t="94381" x="5124450" y="3295650"/>
          <p14:tracePt t="94398" x="5143500" y="3295650"/>
          <p14:tracePt t="94429" x="5149850" y="3295650"/>
          <p14:tracePt t="94437" x="5162550" y="3295650"/>
          <p14:tracePt t="94461" x="5175250" y="3295650"/>
          <p14:tracePt t="94469" x="5194300" y="3295650"/>
          <p14:tracePt t="94485" x="5200650" y="3295650"/>
          <p14:tracePt t="94498" x="5213350" y="3295650"/>
          <p14:tracePt t="94605" x="5219700" y="3295650"/>
          <p14:tracePt t="94621" x="5226050" y="3289300"/>
          <p14:tracePt t="94669" x="5232400" y="3289300"/>
          <p14:tracePt t="94805" x="5238750" y="3289300"/>
          <p14:tracePt t="94821" x="5238750" y="3282950"/>
          <p14:tracePt t="94901" x="5245100" y="3282950"/>
          <p14:tracePt t="94925" x="5251450" y="3282950"/>
          <p14:tracePt t="94941" x="5257800" y="3282950"/>
          <p14:tracePt t="94949" x="5264150" y="3282950"/>
          <p14:tracePt t="94957" x="5276850" y="3282950"/>
          <p14:tracePt t="94965" x="5289550" y="3282950"/>
          <p14:tracePt t="94981" x="5321300" y="3282950"/>
          <p14:tracePt t="94998" x="5340350" y="3282950"/>
          <p14:tracePt t="95015" x="5365750" y="3282950"/>
          <p14:tracePt t="95031" x="5378450" y="3282950"/>
          <p14:tracePt t="95048" x="5391150" y="3282950"/>
          <p14:tracePt t="95065" x="5403850" y="3282950"/>
          <p14:tracePt t="95081" x="5422900" y="3282950"/>
          <p14:tracePt t="95098" x="5429250" y="3282950"/>
          <p14:tracePt t="95115" x="5441950" y="3282950"/>
          <p14:tracePt t="95149" x="5448300" y="3282950"/>
          <p14:tracePt t="95165" x="5454650" y="3282950"/>
          <p14:tracePt t="95173" x="5461000" y="3282950"/>
          <p14:tracePt t="95229" x="5467350" y="3282950"/>
          <p14:tracePt t="95237" x="5473700" y="3282950"/>
          <p14:tracePt t="95248" x="5480050" y="3282950"/>
          <p14:tracePt t="95265" x="5499100" y="3282950"/>
          <p14:tracePt t="95281" x="5518150" y="3282950"/>
          <p14:tracePt t="95298" x="5524500" y="3282950"/>
          <p14:tracePt t="95315" x="5543550" y="3282950"/>
          <p14:tracePt t="95331" x="5562600" y="3282950"/>
          <p14:tracePt t="95348" x="5575300" y="3282950"/>
          <p14:tracePt t="95349" x="5588000" y="3282950"/>
          <p14:tracePt t="95365" x="5613400" y="3276600"/>
          <p14:tracePt t="95381" x="5632450" y="3263900"/>
          <p14:tracePt t="95398" x="5651500" y="3263900"/>
          <p14:tracePt t="95415" x="5657850" y="3263900"/>
          <p14:tracePt t="95431" x="5664200" y="3263900"/>
          <p14:tracePt t="95448" x="5670550" y="3263900"/>
          <p14:tracePt t="95465" x="5676900" y="3257550"/>
          <p14:tracePt t="95493" x="5689600" y="3257550"/>
          <p14:tracePt t="95517" x="5695950" y="3257550"/>
          <p14:tracePt t="95557" x="5702300" y="3257550"/>
          <p14:tracePt t="95565" x="5715000" y="3257550"/>
          <p14:tracePt t="95581" x="5727700" y="3257550"/>
          <p14:tracePt t="95589" x="5734050" y="3257550"/>
          <p14:tracePt t="95598" x="5753100" y="3257550"/>
          <p14:tracePt t="95615" x="5784850" y="3257550"/>
          <p14:tracePt t="95631" x="5803900" y="3257550"/>
          <p14:tracePt t="95648" x="5829300" y="3257550"/>
          <p14:tracePt t="95665" x="5880100" y="3257550"/>
          <p14:tracePt t="95681" x="5930900" y="3257550"/>
          <p14:tracePt t="95698" x="5988050" y="3257550"/>
          <p14:tracePt t="95715" x="6038850" y="3257550"/>
          <p14:tracePt t="95732" x="6051550" y="3257550"/>
          <p14:tracePt t="95748" x="6064250" y="3257550"/>
          <p14:tracePt t="95973" x="6070600" y="3257550"/>
          <p14:tracePt t="95989" x="6083300" y="3257550"/>
          <p14:tracePt t="95997" x="6089650" y="3257550"/>
          <p14:tracePt t="96005" x="6096000" y="3257550"/>
          <p14:tracePt t="96015" x="6102350" y="3257550"/>
          <p14:tracePt t="96032" x="6127750" y="3257550"/>
          <p14:tracePt t="96048" x="6153150" y="3257550"/>
          <p14:tracePt t="96065" x="6178550" y="3257550"/>
          <p14:tracePt t="96081" x="6197600" y="3257550"/>
          <p14:tracePt t="96098" x="6216650" y="3257550"/>
          <p14:tracePt t="96115" x="6248400" y="3257550"/>
          <p14:tracePt t="96132" x="6280150" y="3257550"/>
          <p14:tracePt t="96148" x="6318250" y="3257550"/>
          <p14:tracePt t="96165" x="6394450" y="3263900"/>
          <p14:tracePt t="96182" x="6438900" y="3263900"/>
          <p14:tracePt t="96198" x="6470650" y="3263900"/>
          <p14:tracePt t="96215" x="6489700" y="3263900"/>
          <p14:tracePt t="96232" x="6540500" y="3263900"/>
          <p14:tracePt t="96248" x="6591300" y="3263900"/>
          <p14:tracePt t="96265" x="6629400" y="3263900"/>
          <p14:tracePt t="96282" x="6661150" y="3263900"/>
          <p14:tracePt t="96298" x="6673850" y="3263900"/>
          <p14:tracePt t="96315" x="6699250" y="3263900"/>
          <p14:tracePt t="96332" x="6731000" y="3263900"/>
          <p14:tracePt t="96348" x="6756400" y="3263900"/>
          <p14:tracePt t="96350" x="6775450" y="3263900"/>
          <p14:tracePt t="96365" x="6800850" y="3263900"/>
          <p14:tracePt t="96382" x="6819900" y="3263900"/>
          <p14:tracePt t="96398" x="6858000" y="3263900"/>
          <p14:tracePt t="96415" x="6889750" y="3263900"/>
          <p14:tracePt t="96432" x="6959600" y="3263900"/>
          <p14:tracePt t="96448" x="7023100" y="3263900"/>
          <p14:tracePt t="96465" x="7080250" y="3263900"/>
          <p14:tracePt t="96482" x="7105650" y="3263900"/>
          <p14:tracePt t="96498" x="7118350" y="3263900"/>
          <p14:tracePt t="96518" x="7124700" y="3263900"/>
          <p14:tracePt t="96581" x="7137400" y="3263900"/>
          <p14:tracePt t="96605" x="7143750" y="3263900"/>
          <p14:tracePt t="96613" x="7150100" y="3263900"/>
          <p14:tracePt t="96629" x="7162800" y="3263900"/>
          <p14:tracePt t="96646" x="7169150" y="3263900"/>
          <p14:tracePt t="96653" x="7175500" y="3263900"/>
          <p14:tracePt t="96665" x="7188200" y="3263900"/>
          <p14:tracePt t="96682" x="7194550" y="3263900"/>
          <p14:tracePt t="96698" x="7200900" y="3263900"/>
          <p14:tracePt t="96715" x="7213600" y="3263900"/>
          <p14:tracePt t="96732" x="7245350" y="3263900"/>
          <p14:tracePt t="96748" x="7296150" y="3263900"/>
          <p14:tracePt t="96765" x="7404100" y="3263900"/>
          <p14:tracePt t="96782" x="7473950" y="3263900"/>
          <p14:tracePt t="96798" x="7499350" y="3263900"/>
          <p14:tracePt t="96815" x="7518400" y="3263900"/>
          <p14:tracePt t="97278" x="7505700" y="3263900"/>
          <p14:tracePt t="97286" x="7461250" y="3263900"/>
          <p14:tracePt t="97299" x="7410450" y="3263900"/>
          <p14:tracePt t="97315" x="7258050" y="3263900"/>
          <p14:tracePt t="97332" x="7042150" y="3263900"/>
          <p14:tracePt t="97349" x="6724650" y="3270250"/>
          <p14:tracePt t="97349" x="6496050" y="3295650"/>
          <p14:tracePt t="97365" x="5854700" y="3403600"/>
          <p14:tracePt t="97382" x="5314950" y="3498850"/>
          <p14:tracePt t="97399" x="4946650" y="3644900"/>
          <p14:tracePt t="97415" x="4749800" y="3771900"/>
          <p14:tracePt t="97432" x="4616450" y="3867150"/>
          <p14:tracePt t="97449" x="4559300" y="3898900"/>
          <p14:tracePt t="97465" x="4514850" y="3924300"/>
          <p14:tracePt t="97482" x="4425950" y="3949700"/>
          <p14:tracePt t="97499" x="4292600" y="3968750"/>
          <p14:tracePt t="97515" x="4108450" y="4000500"/>
          <p14:tracePt t="97532" x="4013200" y="4013200"/>
          <p14:tracePt t="97798" x="4000500" y="4013200"/>
          <p14:tracePt t="97806" x="3949700" y="4013200"/>
          <p14:tracePt t="97815" x="3892550" y="4013200"/>
          <p14:tracePt t="97832" x="3848100" y="4013200"/>
          <p14:tracePt t="97849" x="3683000" y="4038600"/>
          <p14:tracePt t="97865" x="3479800" y="4038600"/>
          <p14:tracePt t="97882" x="3302000" y="4038600"/>
          <p14:tracePt t="97899" x="3213100" y="4038600"/>
          <p14:tracePt t="97915" x="3155950" y="4038600"/>
          <p14:tracePt t="97932" x="3124200" y="4038600"/>
          <p14:tracePt t="97949" x="3086100" y="4044950"/>
          <p14:tracePt t="97965" x="3067050" y="4044950"/>
          <p14:tracePt t="98566" x="3016250" y="4044950"/>
          <p14:tracePt t="98574" x="2927350" y="4044950"/>
          <p14:tracePt t="98582" x="2844800" y="4044950"/>
          <p14:tracePt t="98599" x="2743200" y="4038600"/>
          <p14:tracePt t="98615" x="2711450" y="4025900"/>
          <p14:tracePt t="98632" x="2686050" y="3994150"/>
          <p14:tracePt t="98649" x="2667000" y="3975100"/>
          <p14:tracePt t="98665" x="2654300" y="3962400"/>
          <p14:tracePt t="98682" x="2628900" y="3956050"/>
          <p14:tracePt t="98699" x="2609850" y="3956050"/>
          <p14:tracePt t="98715" x="2590800" y="3949700"/>
          <p14:tracePt t="98732" x="2578100" y="3949700"/>
          <p14:tracePt t="98749" x="2552700" y="3949700"/>
          <p14:tracePt t="98750" x="2546350" y="3949700"/>
          <p14:tracePt t="98765" x="2533650" y="3949700"/>
          <p14:tracePt t="98782" x="2520950" y="3943350"/>
          <p14:tracePt t="98822" x="2508250" y="3937000"/>
          <p14:tracePt t="98830" x="2508250" y="3930650"/>
          <p14:tracePt t="98846" x="2501900" y="3924300"/>
          <p14:tracePt t="98886" x="2495550" y="3924300"/>
          <p14:tracePt t="98894" x="2489200" y="3924300"/>
          <p14:tracePt t="98902" x="2489200" y="3917950"/>
          <p14:tracePt t="98915" x="2482850" y="3911600"/>
          <p14:tracePt t="98932" x="2476500" y="3905250"/>
          <p14:tracePt t="98949" x="2476500" y="3898900"/>
          <p14:tracePt t="98965" x="2470150" y="3879850"/>
          <p14:tracePt t="99038" x="2470150" y="3873500"/>
          <p14:tracePt t="99054" x="2470150" y="3860800"/>
          <p14:tracePt t="99086" x="2482850" y="3848100"/>
          <p14:tracePt t="99102" x="2482850" y="3841750"/>
          <p14:tracePt t="99118" x="2489200" y="3835400"/>
          <p14:tracePt t="99134" x="2495550" y="3829050"/>
          <p14:tracePt t="99150" x="2501900" y="3829050"/>
          <p14:tracePt t="99158" x="2508250" y="3822700"/>
          <p14:tracePt t="99174" x="2514600" y="3822700"/>
          <p14:tracePt t="99182" x="2527300" y="3822700"/>
          <p14:tracePt t="99199" x="2533650" y="3810000"/>
          <p14:tracePt t="99216" x="2559050" y="3803650"/>
          <p14:tracePt t="99238" x="2565400" y="3797300"/>
          <p14:tracePt t="99249" x="2578100" y="3797300"/>
          <p14:tracePt t="99266" x="2584450" y="3790950"/>
          <p14:tracePt t="99282" x="2609850" y="3784600"/>
          <p14:tracePt t="99299" x="2635250" y="3778250"/>
          <p14:tracePt t="99316" x="2660650" y="3771900"/>
          <p14:tracePt t="99332" x="2692400" y="3771900"/>
          <p14:tracePt t="99349" x="2743200" y="3771900"/>
          <p14:tracePt t="99366" x="2819400" y="3771900"/>
          <p14:tracePt t="99382" x="2851150" y="3771900"/>
          <p14:tracePt t="99399" x="2895600" y="3771900"/>
          <p14:tracePt t="99416" x="2921000" y="3771900"/>
          <p14:tracePt t="99432" x="2946400" y="3771900"/>
          <p14:tracePt t="99449" x="2984500" y="3771900"/>
          <p14:tracePt t="99466" x="3016250" y="3771900"/>
          <p14:tracePt t="99482" x="3054350" y="3771900"/>
          <p14:tracePt t="99499" x="3092450" y="3771900"/>
          <p14:tracePt t="99516" x="3130550" y="3771900"/>
          <p14:tracePt t="99532" x="3162300" y="3771900"/>
          <p14:tracePt t="99549" x="3200400" y="3771900"/>
          <p14:tracePt t="99566" x="3257550" y="3771900"/>
          <p14:tracePt t="99583" x="3314700" y="3771900"/>
          <p14:tracePt t="99599" x="3384550" y="3778250"/>
          <p14:tracePt t="99616" x="3435350" y="3784600"/>
          <p14:tracePt t="99632" x="3467100" y="3790950"/>
          <p14:tracePt t="99649" x="3492500" y="3790950"/>
          <p14:tracePt t="99678" x="3498850" y="3790950"/>
          <p14:tracePt t="99710" x="3505200" y="3790950"/>
          <p14:tracePt t="115690" x="3511550" y="3797300"/>
          <p14:tracePt t="115698" x="3511550" y="3810000"/>
          <p14:tracePt t="115898" x="3498850" y="3816350"/>
          <p14:tracePt t="115906" x="3492500" y="3822700"/>
          <p14:tracePt t="115919" x="3486150" y="3835400"/>
          <p14:tracePt t="115936" x="3486150" y="3854450"/>
          <p14:tracePt t="115953" x="3473450" y="3867150"/>
          <p14:tracePt t="115969" x="3460750" y="3892550"/>
          <p14:tracePt t="115986" x="3460750" y="3911600"/>
          <p14:tracePt t="116003" x="3460750" y="3917950"/>
          <p14:tracePt t="116019" x="3460750" y="3930650"/>
          <p14:tracePt t="116036" x="3460750" y="3937000"/>
          <p14:tracePt t="116053" x="3473450" y="3956050"/>
          <p14:tracePt t="116069" x="3511550" y="3968750"/>
          <p14:tracePt t="116086" x="3556000" y="3981450"/>
          <p14:tracePt t="116103" x="3587750" y="4000500"/>
          <p14:tracePt t="116120" x="3613150" y="4000500"/>
          <p14:tracePt t="116136" x="3625850" y="4000500"/>
          <p14:tracePt t="116370" x="3625850" y="4025900"/>
          <p14:tracePt t="116378" x="3625850" y="4032250"/>
          <p14:tracePt t="116426" x="3632200" y="4032250"/>
          <p14:tracePt t="116538" x="3632200" y="4025900"/>
          <p14:tracePt t="116554" x="3632200" y="4019550"/>
          <p14:tracePt t="116562" x="3638550" y="4000500"/>
          <p14:tracePt t="116570" x="3657600" y="3994150"/>
          <p14:tracePt t="116586" x="3683000" y="3981450"/>
          <p14:tracePt t="116603" x="3702050" y="3968750"/>
          <p14:tracePt t="117882" x="3695700" y="3975100"/>
          <p14:tracePt t="117890" x="3689350" y="3981450"/>
          <p14:tracePt t="117903" x="3683000" y="3994150"/>
          <p14:tracePt t="117920" x="3670300" y="4032250"/>
          <p14:tracePt t="117937" x="3670300" y="4064000"/>
          <p14:tracePt t="117953" x="3670300" y="4114800"/>
          <p14:tracePt t="117970" x="3683000" y="4191000"/>
          <p14:tracePt t="117987" x="3721100" y="4292600"/>
          <p14:tracePt t="118003" x="3790950" y="4394200"/>
          <p14:tracePt t="118020" x="3860800" y="4470400"/>
          <p14:tracePt t="118037" x="3917950" y="4559300"/>
          <p14:tracePt t="118053" x="4000500" y="4622800"/>
          <p14:tracePt t="118070" x="4070350" y="4660900"/>
          <p14:tracePt t="118087" x="4108450" y="4673600"/>
          <p14:tracePt t="118103" x="4159250" y="4692650"/>
          <p14:tracePt t="118120" x="4229100" y="4705350"/>
          <p14:tracePt t="118137" x="4305300" y="4724400"/>
          <p14:tracePt t="118153" x="4387850" y="4756150"/>
          <p14:tracePt t="118170" x="4546600" y="4794250"/>
          <p14:tracePt t="118187" x="4648200" y="4806950"/>
          <p14:tracePt t="118203" x="4730750" y="4819650"/>
          <p14:tracePt t="118220" x="4768850" y="4819650"/>
          <p14:tracePt t="118237" x="4813300" y="4832350"/>
          <p14:tracePt t="118253" x="4851400" y="4838700"/>
          <p14:tracePt t="118270" x="4883150" y="4838700"/>
          <p14:tracePt t="118287" x="4895850" y="4838700"/>
          <p14:tracePt t="118303" x="4914900" y="4838700"/>
          <p14:tracePt t="118320" x="4933950" y="4838700"/>
          <p14:tracePt t="118337" x="4953000" y="4838700"/>
          <p14:tracePt t="118353" x="4965700" y="4838700"/>
          <p14:tracePt t="118370" x="5016500" y="4838700"/>
          <p14:tracePt t="118387" x="5092700" y="4838700"/>
          <p14:tracePt t="118403" x="5207000" y="4819650"/>
          <p14:tracePt t="118420" x="5308600" y="4794250"/>
          <p14:tracePt t="118437" x="5365750" y="4781550"/>
          <p14:tracePt t="118453" x="5384800" y="4781550"/>
          <p14:tracePt t="118506" x="5391150" y="4781550"/>
          <p14:tracePt t="118522" x="5391150" y="4768850"/>
          <p14:tracePt t="118530" x="5391150" y="4762500"/>
          <p14:tracePt t="118538" x="5403850" y="4756150"/>
          <p14:tracePt t="118553" x="5403850" y="4749800"/>
          <p14:tracePt t="118570" x="5429250" y="4737100"/>
          <p14:tracePt t="118587" x="5448300" y="4737100"/>
          <p14:tracePt t="118603" x="5492750" y="4737100"/>
          <p14:tracePt t="118620" x="5549900" y="4737100"/>
          <p14:tracePt t="118637" x="5632450" y="4737100"/>
          <p14:tracePt t="118653" x="5702300" y="4737100"/>
          <p14:tracePt t="118670" x="5759450" y="4737100"/>
          <p14:tracePt t="118687" x="5797550" y="4737100"/>
          <p14:tracePt t="118703" x="5835650" y="4737100"/>
          <p14:tracePt t="118720" x="5886450" y="4737100"/>
          <p14:tracePt t="118737" x="5943600" y="4737100"/>
          <p14:tracePt t="118754" x="6007100" y="4743450"/>
          <p14:tracePt t="118754" x="6013450" y="4743450"/>
          <p14:tracePt t="118770" x="6045200" y="4749800"/>
          <p14:tracePt t="118923" x="6032500" y="4749800"/>
          <p14:tracePt t="118931" x="6000750" y="4749800"/>
          <p14:tracePt t="118939" x="5969000" y="4749800"/>
          <p14:tracePt t="118954" x="5930900" y="4743450"/>
          <p14:tracePt t="118970" x="5816600" y="4737100"/>
          <p14:tracePt t="118987" x="5734050" y="4711700"/>
          <p14:tracePt t="119003" x="5657850" y="4705350"/>
          <p14:tracePt t="119020" x="5568950" y="4699000"/>
          <p14:tracePt t="119037" x="5473700" y="4673600"/>
          <p14:tracePt t="119053" x="5422900" y="4660900"/>
          <p14:tracePt t="119070" x="5403850" y="4660900"/>
          <p14:tracePt t="119087" x="5384800" y="4660900"/>
          <p14:tracePt t="119103" x="5372100" y="4654550"/>
          <p14:tracePt t="119120" x="5359400" y="4654550"/>
          <p14:tracePt t="119137" x="5353050" y="4654550"/>
          <p14:tracePt t="119153" x="5334000" y="4648200"/>
          <p14:tracePt t="119170" x="5302250" y="4635500"/>
          <p14:tracePt t="119187" x="5283200" y="4616450"/>
          <p14:tracePt t="119203" x="5264150" y="4616450"/>
          <p14:tracePt t="119220" x="5245100" y="4616450"/>
          <p14:tracePt t="119237" x="5232400" y="4610100"/>
          <p14:tracePt t="119254" x="5226050" y="4610100"/>
          <p14:tracePt t="119270" x="5219700" y="4603750"/>
          <p14:tracePt t="119287" x="5219700" y="4597400"/>
          <p14:tracePt t="119315" x="5219700" y="4591050"/>
          <p14:tracePt t="119323" x="5219700" y="4584700"/>
          <p14:tracePt t="119339" x="5219700" y="4578350"/>
          <p14:tracePt t="119386" x="5219700" y="4572000"/>
          <p14:tracePt t="119395" x="5219700" y="4565650"/>
          <p14:tracePt t="119419" x="5226050" y="4559300"/>
          <p14:tracePt t="119635" x="5238750" y="4559300"/>
          <p14:tracePt t="119651" x="5245100" y="4552950"/>
          <p14:tracePt t="119659" x="5245100" y="4546600"/>
          <p14:tracePt t="119771" x="5251450" y="4546600"/>
          <p14:tracePt t="119779" x="5270500" y="4540250"/>
          <p14:tracePt t="119811" x="5276850" y="4540250"/>
          <p14:tracePt t="119819" x="5289550" y="4540250"/>
          <p14:tracePt t="119835" x="5295900" y="4540250"/>
          <p14:tracePt t="119843" x="5308600" y="4540250"/>
          <p14:tracePt t="119859" x="5314950" y="4540250"/>
          <p14:tracePt t="119870" x="5321300" y="4540250"/>
          <p14:tracePt t="119887" x="5327650" y="4540250"/>
          <p14:tracePt t="119904" x="5334000" y="4540250"/>
          <p14:tracePt t="119920" x="5340350" y="4540250"/>
          <p14:tracePt t="119937" x="5346700" y="4540250"/>
          <p14:tracePt t="119963" x="5359400" y="4540250"/>
          <p14:tracePt t="119979" x="5365750" y="4540250"/>
          <p14:tracePt t="119995" x="5372100" y="4540250"/>
          <p14:tracePt t="120004" x="5391150" y="4540250"/>
          <p14:tracePt t="120020" x="5410200" y="4540250"/>
          <p14:tracePt t="120037" x="5429250" y="4546600"/>
          <p14:tracePt t="120054" x="5441950" y="4546600"/>
          <p14:tracePt t="120070" x="5467350" y="4546600"/>
          <p14:tracePt t="120087" x="5499100" y="4552950"/>
          <p14:tracePt t="120104" x="5524500" y="4559300"/>
          <p14:tracePt t="120120" x="5556250" y="4559300"/>
          <p14:tracePt t="120137" x="5562600" y="4559300"/>
          <p14:tracePt t="120154" x="5581650" y="4559300"/>
          <p14:tracePt t="120171" x="5626100" y="4572000"/>
          <p14:tracePt t="120187" x="5670550" y="4572000"/>
          <p14:tracePt t="120204" x="5708650" y="4578350"/>
          <p14:tracePt t="120220" x="5734050" y="4584700"/>
          <p14:tracePt t="120237" x="5772150" y="4584700"/>
          <p14:tracePt t="120254" x="5803900" y="4584700"/>
          <p14:tracePt t="120270" x="5816600" y="4584700"/>
          <p14:tracePt t="120287" x="5842000" y="4584700"/>
          <p14:tracePt t="120304" x="5861050" y="4584700"/>
          <p14:tracePt t="120320" x="5880100" y="4584700"/>
          <p14:tracePt t="120337" x="5905500" y="4584700"/>
          <p14:tracePt t="120354" x="5937250" y="4584700"/>
          <p14:tracePt t="120371" x="5962650" y="4584700"/>
          <p14:tracePt t="120387" x="5994400" y="4584700"/>
          <p14:tracePt t="120404" x="6000750" y="4584700"/>
          <p14:tracePt t="120421" x="6026150" y="4584700"/>
          <p14:tracePt t="120437" x="6070600" y="4584700"/>
          <p14:tracePt t="120454" x="6108700" y="4584700"/>
          <p14:tracePt t="120470" x="6140450" y="4584700"/>
          <p14:tracePt t="120487" x="6172200" y="4584700"/>
          <p14:tracePt t="120504" x="6223000" y="4584700"/>
          <p14:tracePt t="120521" x="6299200" y="4584700"/>
          <p14:tracePt t="120537" x="6356350" y="4584700"/>
          <p14:tracePt t="120554" x="6381750" y="4584700"/>
          <p14:tracePt t="120571" x="6413500" y="4584700"/>
          <p14:tracePt t="120587" x="6432550" y="4584700"/>
          <p14:tracePt t="120604" x="6464300" y="4584700"/>
          <p14:tracePt t="120621" x="6515100" y="4584700"/>
          <p14:tracePt t="120637" x="6610350" y="4584700"/>
          <p14:tracePt t="120654" x="6699250" y="4584700"/>
          <p14:tracePt t="120671" x="6724650" y="4584700"/>
          <p14:tracePt t="120687" x="6762750" y="4584700"/>
          <p14:tracePt t="120704" x="6788150" y="4584700"/>
          <p14:tracePt t="120721" x="6819900" y="4584700"/>
          <p14:tracePt t="120738" x="6851650" y="4584700"/>
          <p14:tracePt t="120739" x="6883400" y="4584700"/>
          <p14:tracePt t="120754" x="6934200" y="4584700"/>
          <p14:tracePt t="120771" x="7112000" y="4584700"/>
          <p14:tracePt t="120787" x="7169150" y="4584700"/>
          <p14:tracePt t="120804" x="7219950" y="4584700"/>
          <p14:tracePt t="120821" x="7258050" y="4584700"/>
          <p14:tracePt t="120837" x="7289800" y="4584700"/>
          <p14:tracePt t="120854" x="7321550" y="4584700"/>
          <p14:tracePt t="120871" x="7366000" y="4603750"/>
          <p14:tracePt t="120887" x="7416800" y="4603750"/>
          <p14:tracePt t="120904" x="7461250" y="4610100"/>
          <p14:tracePt t="120921" x="7556500" y="4622800"/>
          <p14:tracePt t="120937" x="7689850" y="4648200"/>
          <p14:tracePt t="120954" x="7810500" y="4660900"/>
          <p14:tracePt t="120971" x="7874000" y="4679950"/>
          <p14:tracePt t="120971" x="7886700" y="4679950"/>
          <p14:tracePt t="120987" x="7912100" y="4679950"/>
          <p14:tracePt t="121004" x="7937500" y="4679950"/>
          <p14:tracePt t="121021" x="7956550" y="4679950"/>
          <p14:tracePt t="121037" x="7962900" y="4679950"/>
          <p14:tracePt t="121054" x="7969250" y="4679950"/>
          <p14:tracePt t="121075" x="7975600" y="4673600"/>
          <p14:tracePt t="121195" x="7981950" y="4673600"/>
          <p14:tracePt t="121203" x="7988300" y="4673600"/>
          <p14:tracePt t="121219" x="8001000" y="4673600"/>
          <p14:tracePt t="121235" x="8007350" y="4673600"/>
          <p14:tracePt t="121243" x="8007350" y="4667250"/>
          <p14:tracePt t="121275" x="8020050" y="4660900"/>
          <p14:tracePt t="121291" x="8026400" y="4654550"/>
          <p14:tracePt t="121307" x="8026400" y="4648200"/>
          <p14:tracePt t="121323" x="8032750" y="4641850"/>
          <p14:tracePt t="121443" x="8045450" y="4635500"/>
          <p14:tracePt t="121483" x="8045450" y="4629150"/>
          <p14:tracePt t="121491" x="8051800" y="4622800"/>
          <p14:tracePt t="121643" x="8051800" y="4616450"/>
          <p14:tracePt t="121667" x="8051800" y="4610100"/>
          <p14:tracePt t="121691" x="8051800" y="4603750"/>
          <p14:tracePt t="121731" x="8051800" y="4597400"/>
          <p14:tracePt t="121755" x="8032750" y="4597400"/>
          <p14:tracePt t="121763" x="8020050" y="4584700"/>
          <p14:tracePt t="121771" x="8013700" y="4584700"/>
          <p14:tracePt t="121788" x="7994650" y="4584700"/>
          <p14:tracePt t="121804" x="7975600" y="4578350"/>
          <p14:tracePt t="121821" x="7950200" y="4578350"/>
          <p14:tracePt t="121837" x="7918450" y="4572000"/>
          <p14:tracePt t="121854" x="7886700" y="4565650"/>
          <p14:tracePt t="121871" x="7861300" y="4565650"/>
          <p14:tracePt t="121887" x="7842250" y="4565650"/>
          <p14:tracePt t="121904" x="7835900" y="4565650"/>
          <p14:tracePt t="121921" x="7823200" y="4565650"/>
          <p14:tracePt t="121937" x="7816850" y="4565650"/>
          <p14:tracePt t="122019" x="7810500" y="4565650"/>
          <p14:tracePt t="122027" x="7804150" y="4565650"/>
          <p14:tracePt t="122067" x="7804150" y="4559300"/>
          <p14:tracePt t="122139" x="7797800" y="4559300"/>
          <p14:tracePt t="122147" x="7791450" y="4559300"/>
          <p14:tracePt t="122179" x="7785100" y="4559300"/>
          <p14:tracePt t="122195" x="7778750" y="4559300"/>
          <p14:tracePt t="122211" x="7772400" y="4559300"/>
          <p14:tracePt t="122227" x="7759700" y="4552950"/>
          <p14:tracePt t="122252" x="7753350" y="4552950"/>
          <p14:tracePt t="122283" x="7747000" y="4552950"/>
          <p14:tracePt t="122379" x="7740650" y="4552950"/>
          <p14:tracePt t="122427" x="7727950" y="4552950"/>
          <p14:tracePt t="122435" x="7721600" y="4552950"/>
          <p14:tracePt t="122467" x="7715250" y="4552950"/>
          <p14:tracePt t="122483" x="7702550" y="4552950"/>
          <p14:tracePt t="122531" x="7696200" y="4552950"/>
          <p14:tracePt t="122547" x="7689850" y="4552950"/>
          <p14:tracePt t="122563" x="7683500" y="4552950"/>
          <p14:tracePt t="122579" x="7677150" y="4552950"/>
          <p14:tracePt t="122595" x="7670800" y="4552950"/>
          <p14:tracePt t="122603" x="7664450" y="4552950"/>
          <p14:tracePt t="122635" x="7658100" y="4552950"/>
          <p14:tracePt t="122740" x="7651750" y="4552950"/>
          <p14:tracePt t="122795" x="7645400" y="4552950"/>
          <p14:tracePt t="122924" x="7632700" y="4552950"/>
          <p14:tracePt t="123116" x="7626350" y="4552950"/>
          <p14:tracePt t="123140" x="7620000" y="4552950"/>
          <p14:tracePt t="123148" x="7607300" y="4552950"/>
          <p14:tracePt t="123196" x="7600950" y="4552950"/>
          <p14:tracePt t="123205" x="7594600" y="4552950"/>
          <p14:tracePt t="123212" x="7581900" y="4552950"/>
          <p14:tracePt t="123228" x="7575550" y="4552950"/>
          <p14:tracePt t="123238" x="7562850" y="4552950"/>
          <p14:tracePt t="123255" x="7543800" y="4552950"/>
          <p14:tracePt t="123271" x="7524750" y="4552950"/>
          <p14:tracePt t="123288" x="7512050" y="4552950"/>
          <p14:tracePt t="123304" x="7493000" y="4552950"/>
          <p14:tracePt t="123321" x="7480300" y="4546600"/>
          <p14:tracePt t="123338" x="7473950" y="4546600"/>
          <p14:tracePt t="123354" x="7454900" y="4546600"/>
          <p14:tracePt t="123371" x="7448550" y="4546600"/>
          <p14:tracePt t="123388" x="7429500" y="4546600"/>
          <p14:tracePt t="123404" x="7410450" y="4546600"/>
          <p14:tracePt t="123421" x="7404100" y="4546600"/>
          <p14:tracePt t="123438" x="7385050" y="4546600"/>
          <p14:tracePt t="123455" x="7372350" y="4546600"/>
          <p14:tracePt t="123471" x="7346950" y="4546600"/>
          <p14:tracePt t="123488" x="7308850" y="4546600"/>
          <p14:tracePt t="123505" x="7283450" y="4546600"/>
          <p14:tracePt t="123521" x="7270750" y="4546600"/>
          <p14:tracePt t="123538" x="7245350" y="4546600"/>
          <p14:tracePt t="123555" x="7219950" y="4546600"/>
          <p14:tracePt t="123571" x="7188200" y="4546600"/>
          <p14:tracePt t="123588" x="7162800" y="4546600"/>
          <p14:tracePt t="123605" x="7118350" y="4546600"/>
          <p14:tracePt t="123621" x="7048500" y="4546600"/>
          <p14:tracePt t="123638" x="6915150" y="4546600"/>
          <p14:tracePt t="123655" x="6686550" y="4546600"/>
          <p14:tracePt t="123671" x="6451600" y="4546600"/>
          <p14:tracePt t="123688" x="6235700" y="4546600"/>
          <p14:tracePt t="123705" x="6108700" y="4546600"/>
          <p14:tracePt t="123721" x="6032500" y="4546600"/>
          <p14:tracePt t="123738" x="6019800" y="4546600"/>
          <p14:tracePt t="123755" x="6013450" y="4546600"/>
          <p14:tracePt t="123772" x="6007100" y="4546600"/>
          <p14:tracePt t="123788" x="5981700" y="4546600"/>
          <p14:tracePt t="123805" x="5937250" y="4546600"/>
          <p14:tracePt t="123821" x="5899150" y="4546600"/>
          <p14:tracePt t="123838" x="5867400" y="4546600"/>
          <p14:tracePt t="123855" x="5835650" y="4540250"/>
          <p14:tracePt t="123871" x="5810250" y="4527550"/>
          <p14:tracePt t="123888" x="5791200" y="4527550"/>
          <p14:tracePt t="123905" x="5759450" y="4527550"/>
          <p14:tracePt t="123921" x="5734050" y="4527550"/>
          <p14:tracePt t="123938" x="5695950" y="4521200"/>
          <p14:tracePt t="123955" x="5657850" y="4521200"/>
          <p14:tracePt t="123972" x="5594350" y="4521200"/>
          <p14:tracePt t="123988" x="5562600" y="4521200"/>
          <p14:tracePt t="124005" x="5543550" y="4521200"/>
          <p14:tracePt t="124021" x="5530850" y="4521200"/>
          <p14:tracePt t="124038" x="5524500" y="4521200"/>
          <p14:tracePt t="124228" x="5524500" y="4514850"/>
          <p14:tracePt t="124476" x="5530850" y="4514850"/>
          <p14:tracePt t="124484" x="5537200" y="4514850"/>
          <p14:tracePt t="124500" x="5543550" y="4514850"/>
          <p14:tracePt t="124508" x="5549900" y="4514850"/>
          <p14:tracePt t="124522" x="5556250" y="4514850"/>
          <p14:tracePt t="124548" x="5562600" y="4514850"/>
          <p14:tracePt t="124556" x="5575300" y="4514850"/>
          <p14:tracePt t="124572" x="5581650" y="4514850"/>
          <p14:tracePt t="124588" x="5594350" y="4527550"/>
          <p14:tracePt t="125116" x="5607050" y="4527550"/>
          <p14:tracePt t="125124" x="5613400" y="4527550"/>
          <p14:tracePt t="125138" x="5619750" y="4527550"/>
          <p14:tracePt t="125155" x="5632450" y="4527550"/>
          <p14:tracePt t="125372" x="5645150" y="4527550"/>
          <p14:tracePt t="125388" x="5651500" y="4527550"/>
          <p14:tracePt t="133086" x="5626100" y="4527550"/>
          <p14:tracePt t="133094" x="5600700" y="4514850"/>
          <p14:tracePt t="133107" x="5562600" y="4489450"/>
          <p14:tracePt t="133123" x="5511800" y="4464050"/>
          <p14:tracePt t="133140" x="5486400" y="4438650"/>
          <p14:tracePt t="133157" x="5454650" y="4413250"/>
          <p14:tracePt t="133158" x="5441950" y="4406900"/>
          <p14:tracePt t="133173" x="5410200" y="4381500"/>
          <p14:tracePt t="133190" x="5353050" y="4349750"/>
          <p14:tracePt t="133207" x="5289550" y="4318000"/>
          <p14:tracePt t="133223" x="5232400" y="4318000"/>
          <p14:tracePt t="133240" x="5187950" y="4318000"/>
          <p14:tracePt t="133257" x="5149850" y="4318000"/>
          <p14:tracePt t="133273" x="5041900" y="4318000"/>
          <p14:tracePt t="133290" x="5010150" y="4318000"/>
          <p14:tracePt t="133502" x="4997450" y="4311650"/>
          <p14:tracePt t="133510" x="4984750" y="4305300"/>
          <p14:tracePt t="133524" x="4965700" y="4292600"/>
          <p14:tracePt t="133540" x="4946650" y="4229100"/>
          <p14:tracePt t="133557" x="4921250" y="4159250"/>
          <p14:tracePt t="133574" x="4883150" y="4076700"/>
          <p14:tracePt t="133590" x="4864100" y="4025900"/>
          <p14:tracePt t="133607" x="4851400" y="3994150"/>
          <p14:tracePt t="133624" x="4832350" y="3962400"/>
          <p14:tracePt t="133640" x="4826000" y="3930650"/>
          <p14:tracePt t="133657" x="4819650" y="3886200"/>
          <p14:tracePt t="133674" x="4819650" y="3854450"/>
          <p14:tracePt t="133690" x="4800600" y="3816350"/>
          <p14:tracePt t="133707" x="4800600" y="3784600"/>
          <p14:tracePt t="133724" x="4794250" y="3752850"/>
          <p14:tracePt t="133741" x="4787900" y="3740150"/>
          <p14:tracePt t="133757" x="4775200" y="3727450"/>
          <p14:tracePt t="133774" x="4775200" y="3721100"/>
          <p14:tracePt t="133790" x="4775200" y="3714750"/>
          <p14:tracePt t="133807" x="4775200" y="3708400"/>
          <p14:tracePt t="133824" x="4775200" y="3683000"/>
          <p14:tracePt t="133840" x="4775200" y="3670300"/>
          <p14:tracePt t="133857" x="4775200" y="3663950"/>
          <p14:tracePt t="133874" x="4781550" y="3657600"/>
          <p14:tracePt t="133890" x="4787900" y="3644900"/>
          <p14:tracePt t="134110" x="4794250" y="3644900"/>
          <p14:tracePt t="134118" x="4800600" y="3644900"/>
          <p14:tracePt t="134126" x="4806950" y="3644900"/>
          <p14:tracePt t="134140" x="4813300" y="3644900"/>
          <p14:tracePt t="134158" x="4819650" y="3644900"/>
          <p14:tracePt t="134182" x="4826000" y="3644900"/>
          <p14:tracePt t="134214" x="4838700" y="3644900"/>
          <p14:tracePt t="134222" x="4851400" y="3651250"/>
          <p14:tracePt t="134238" x="4857750" y="3651250"/>
          <p14:tracePt t="134246" x="4870450" y="3657600"/>
          <p14:tracePt t="134286" x="4876800" y="3657600"/>
          <p14:tracePt t="134294" x="4889500" y="3657600"/>
          <p14:tracePt t="134307" x="4895850" y="3657600"/>
          <p14:tracePt t="134324" x="4914900" y="3657600"/>
          <p14:tracePt t="134340" x="4927600" y="3663950"/>
          <p14:tracePt t="134357" x="4946650" y="3663950"/>
          <p14:tracePt t="134374" x="4953000" y="3670300"/>
          <p14:tracePt t="134406" x="4965700" y="3670300"/>
          <p14:tracePt t="134422" x="4972050" y="3670300"/>
          <p14:tracePt t="134430" x="4978400" y="3670300"/>
          <p14:tracePt t="134440" x="4991100" y="3670300"/>
          <p14:tracePt t="134457" x="5022850" y="3670300"/>
          <p14:tracePt t="134474" x="5048250" y="3670300"/>
          <p14:tracePt t="134491" x="5080000" y="3670300"/>
          <p14:tracePt t="134507" x="5111750" y="3676650"/>
          <p14:tracePt t="134524" x="5143500" y="3683000"/>
          <p14:tracePt t="134540" x="5156200" y="3689350"/>
          <p14:tracePt t="134557" x="5162550" y="3689350"/>
          <p14:tracePt t="134574" x="5194300" y="3689350"/>
          <p14:tracePt t="134590" x="5213350" y="3689350"/>
          <p14:tracePt t="134607" x="5238750" y="3689350"/>
          <p14:tracePt t="134624" x="5245100" y="3695700"/>
          <p14:tracePt t="134640" x="5257800" y="3695700"/>
          <p14:tracePt t="134657" x="5270500" y="3695700"/>
          <p14:tracePt t="134674" x="5289550" y="3695700"/>
          <p14:tracePt t="134691" x="5321300" y="3695700"/>
          <p14:tracePt t="134707" x="5334000" y="3695700"/>
          <p14:tracePt t="134724" x="5340350" y="3702050"/>
          <p14:tracePt t="134740" x="5346700" y="3702050"/>
          <p14:tracePt t="134757" x="5365750" y="3702050"/>
          <p14:tracePt t="134774" x="5384800" y="3702050"/>
          <p14:tracePt t="134774" x="5391150" y="3702050"/>
          <p14:tracePt t="134790" x="5416550" y="3702050"/>
          <p14:tracePt t="134807" x="5422900" y="3702050"/>
          <p14:tracePt t="134824" x="5448300" y="3702050"/>
          <p14:tracePt t="134840" x="5486400" y="3708400"/>
          <p14:tracePt t="134858" x="5505450" y="3714750"/>
          <p14:tracePt t="134874" x="5524500" y="3714750"/>
          <p14:tracePt t="134890" x="5549900" y="3714750"/>
          <p14:tracePt t="134907" x="5568950" y="3714750"/>
          <p14:tracePt t="134924" x="5581650" y="3714750"/>
          <p14:tracePt t="134941" x="5607050" y="3714750"/>
          <p14:tracePt t="134957" x="5638800" y="3714750"/>
          <p14:tracePt t="134974" x="5695950" y="3721100"/>
          <p14:tracePt t="134991" x="5734050" y="3721100"/>
          <p14:tracePt t="135007" x="5765800" y="3721100"/>
          <p14:tracePt t="135024" x="5797550" y="3721100"/>
          <p14:tracePt t="135041" x="5829300" y="3721100"/>
          <p14:tracePt t="135057" x="5848350" y="3721100"/>
          <p14:tracePt t="135074" x="5854700" y="3721100"/>
          <p14:tracePt t="135558" x="5854700" y="3714750"/>
          <p14:tracePt t="135662" x="5848350" y="3708400"/>
          <p14:tracePt t="135790" x="5842000" y="3708400"/>
          <p14:tracePt t="135815" x="5835650" y="3708400"/>
          <p14:tracePt t="135983" x="5829300" y="3708400"/>
          <p14:tracePt t="135991" x="5822950" y="3708400"/>
          <p14:tracePt t="135999" x="5810250" y="3708400"/>
          <p14:tracePt t="136007" x="5797550" y="3708400"/>
          <p14:tracePt t="136024" x="5772150" y="3727450"/>
          <p14:tracePt t="136041" x="5734050" y="3822700"/>
          <p14:tracePt t="136057" x="5708650" y="3949700"/>
          <p14:tracePt t="136074" x="5695950" y="4070350"/>
          <p14:tracePt t="136091" x="5695950" y="4159250"/>
          <p14:tracePt t="136108" x="5695950" y="4222750"/>
          <p14:tracePt t="136124" x="5695950" y="4273550"/>
          <p14:tracePt t="136141" x="5695950" y="4305300"/>
          <p14:tracePt t="136157" x="5695950" y="4311650"/>
          <p14:tracePt t="136174" x="5695950" y="4330700"/>
          <p14:tracePt t="136198" x="5689600" y="4337050"/>
          <p14:tracePt t="136207" x="5683250" y="4337050"/>
          <p14:tracePt t="136224" x="5683250" y="4343400"/>
          <p14:tracePt t="136241" x="5670550" y="4356100"/>
          <p14:tracePt t="136263" x="5657850" y="4362450"/>
          <p14:tracePt t="136274" x="5651500" y="4362450"/>
          <p14:tracePt t="136295" x="5632450" y="4362450"/>
          <p14:tracePt t="136308" x="5619750" y="4368800"/>
          <p14:tracePt t="136325" x="5588000" y="4381500"/>
          <p14:tracePt t="136341" x="5562600" y="4387850"/>
          <p14:tracePt t="136357" x="5530850" y="4400550"/>
          <p14:tracePt t="136374" x="5486400" y="4425950"/>
          <p14:tracePt t="136391" x="5467350" y="4438650"/>
          <p14:tracePt t="136408" x="5441950" y="4451350"/>
          <p14:tracePt t="136424" x="5429250" y="4457700"/>
          <p14:tracePt t="136441" x="5397500" y="4476750"/>
          <p14:tracePt t="136458" x="5391150" y="4476750"/>
          <p14:tracePt t="136474" x="5378450" y="4476750"/>
          <p14:tracePt t="136491" x="5365750" y="4476750"/>
          <p14:tracePt t="136508" x="5346700" y="4483100"/>
          <p14:tracePt t="136524" x="5340350" y="4483100"/>
          <p14:tracePt t="136541" x="5321300" y="4483100"/>
          <p14:tracePt t="136558" x="5289550" y="4489450"/>
          <p14:tracePt t="136574" x="5257800" y="4508500"/>
          <p14:tracePt t="136591" x="5232400" y="4521200"/>
          <p14:tracePt t="136608" x="5219700" y="4521200"/>
          <p14:tracePt t="136624" x="5213350" y="4521200"/>
          <p14:tracePt t="136647" x="5213350" y="4527550"/>
          <p14:tracePt t="136839" x="5213350" y="4521200"/>
          <p14:tracePt t="136847" x="5213350" y="4514850"/>
          <p14:tracePt t="136863" x="5219700" y="4514850"/>
          <p14:tracePt t="136874" x="5226050" y="4508500"/>
          <p14:tracePt t="136891" x="5245100" y="4508500"/>
          <p14:tracePt t="136908" x="5264150" y="4508500"/>
          <p14:tracePt t="136924" x="5270500" y="4502150"/>
          <p14:tracePt t="136941" x="5283200" y="4502150"/>
          <p14:tracePt t="136958" x="5295900" y="4495800"/>
          <p14:tracePt t="136974" x="5308600" y="4495800"/>
          <p14:tracePt t="136991" x="5321300" y="4489450"/>
          <p14:tracePt t="137008" x="5327650" y="4489450"/>
          <p14:tracePt t="137024" x="5334000" y="4489450"/>
          <p14:tracePt t="137041" x="5346700" y="4483100"/>
          <p14:tracePt t="137058" x="5353050" y="4483100"/>
          <p14:tracePt t="137074" x="5378450" y="4483100"/>
          <p14:tracePt t="137091" x="5384800" y="4483100"/>
          <p14:tracePt t="137108" x="5397500" y="4483100"/>
          <p14:tracePt t="137124" x="5410200" y="4483100"/>
          <p14:tracePt t="137141" x="5416550" y="4483100"/>
          <p14:tracePt t="137158" x="5422900" y="4483100"/>
          <p14:tracePt t="137174" x="5435600" y="4476750"/>
          <p14:tracePt t="137191" x="5448300" y="4476750"/>
          <p14:tracePt t="137208" x="5454650" y="4476750"/>
          <p14:tracePt t="137224" x="5461000" y="4476750"/>
          <p14:tracePt t="137241" x="5486400" y="4476750"/>
          <p14:tracePt t="137258" x="5505450" y="4476750"/>
          <p14:tracePt t="137274" x="5524500" y="4476750"/>
          <p14:tracePt t="137291" x="5537200" y="4476750"/>
          <p14:tracePt t="137308" x="5562600" y="4476750"/>
          <p14:tracePt t="137324" x="5594350" y="4476750"/>
          <p14:tracePt t="137341" x="5638800" y="4476750"/>
          <p14:tracePt t="137358" x="5670550" y="4476750"/>
          <p14:tracePt t="137374" x="5746750" y="4483100"/>
          <p14:tracePt t="137391" x="5816600" y="4489450"/>
          <p14:tracePt t="137408" x="5905500" y="4495800"/>
          <p14:tracePt t="137425" x="5956300" y="4495800"/>
          <p14:tracePt t="137441" x="6013450" y="4495800"/>
          <p14:tracePt t="137458" x="6057900" y="4495800"/>
          <p14:tracePt t="137474" x="6102350" y="4495800"/>
          <p14:tracePt t="137491" x="6153150" y="4495800"/>
          <p14:tracePt t="137508" x="6184900" y="4495800"/>
          <p14:tracePt t="137524" x="6229350" y="4495800"/>
          <p14:tracePt t="137541" x="6292850" y="4495800"/>
          <p14:tracePt t="137558" x="6362700" y="4495800"/>
          <p14:tracePt t="137575" x="6451600" y="4495800"/>
          <p14:tracePt t="137591" x="6515100" y="4495800"/>
          <p14:tracePt t="137608" x="6565900" y="4495800"/>
          <p14:tracePt t="137624" x="6616700" y="4495800"/>
          <p14:tracePt t="137641" x="6661150" y="4495800"/>
          <p14:tracePt t="137658" x="6699250" y="4495800"/>
          <p14:tracePt t="137674" x="6756400" y="4495800"/>
          <p14:tracePt t="137691" x="6826250" y="4495800"/>
          <p14:tracePt t="137708" x="6889750" y="4495800"/>
          <p14:tracePt t="137724" x="6959600" y="4495800"/>
          <p14:tracePt t="137742" x="6991350" y="4495800"/>
          <p14:tracePt t="137743" x="7016750" y="4495800"/>
          <p14:tracePt t="137758" x="7042150" y="4495800"/>
          <p14:tracePt t="137775" x="7099300" y="4495800"/>
          <p14:tracePt t="137791" x="7150100" y="4495800"/>
          <p14:tracePt t="137808" x="7213600" y="4495800"/>
          <p14:tracePt t="137825" x="7283450" y="4495800"/>
          <p14:tracePt t="137841" x="7346950" y="4495800"/>
          <p14:tracePt t="137858" x="7397750" y="4495800"/>
          <p14:tracePt t="137875" x="7435850" y="4495800"/>
          <p14:tracePt t="137891" x="7467600" y="4495800"/>
          <p14:tracePt t="137908" x="7518400" y="4495800"/>
          <p14:tracePt t="137924" x="7594600" y="4495800"/>
          <p14:tracePt t="137941" x="7702550" y="4495800"/>
          <p14:tracePt t="137958" x="7772400" y="4495800"/>
          <p14:tracePt t="137975" x="7867650" y="4495800"/>
          <p14:tracePt t="137991" x="7905750" y="4495800"/>
          <p14:tracePt t="138008" x="7937500" y="4495800"/>
          <p14:tracePt t="138025" x="7956550" y="4495800"/>
          <p14:tracePt t="138041" x="7975600" y="4495800"/>
          <p14:tracePt t="138058" x="7994650" y="4495800"/>
          <p14:tracePt t="138075" x="8007350" y="4495800"/>
          <p14:tracePt t="138091" x="8026400" y="4495800"/>
          <p14:tracePt t="138108" x="8039100" y="4495800"/>
          <p14:tracePt t="138125" x="8064500" y="4495800"/>
          <p14:tracePt t="138141" x="8077200" y="4495800"/>
          <p14:tracePt t="138158" x="8083550" y="4495800"/>
          <p14:tracePt t="138311" x="8051800" y="4495800"/>
          <p14:tracePt t="138319" x="8026400" y="4495800"/>
          <p14:tracePt t="138327" x="7981950" y="4495800"/>
          <p14:tracePt t="138341" x="7950200" y="4495800"/>
          <p14:tracePt t="138358" x="7829550" y="4495800"/>
          <p14:tracePt t="138375" x="7613650" y="4470400"/>
          <p14:tracePt t="138391" x="7461250" y="4470400"/>
          <p14:tracePt t="138408" x="7340600" y="4470400"/>
          <p14:tracePt t="138425" x="7283450" y="4470400"/>
          <p14:tracePt t="138441" x="7245350" y="4470400"/>
          <p14:tracePt t="138458" x="7226300" y="4470400"/>
          <p14:tracePt t="138475" x="7188200" y="4476750"/>
          <p14:tracePt t="138491" x="7131050" y="4502150"/>
          <p14:tracePt t="138508" x="7035800" y="4514850"/>
          <p14:tracePt t="138525" x="6902450" y="4540250"/>
          <p14:tracePt t="138541" x="6775450" y="4546600"/>
          <p14:tracePt t="138558" x="6629400" y="4546600"/>
          <p14:tracePt t="138575" x="6508750" y="4546600"/>
          <p14:tracePt t="138591" x="6413500" y="4546600"/>
          <p14:tracePt t="138608" x="6292850" y="4546600"/>
          <p14:tracePt t="138625" x="6121400" y="4546600"/>
          <p14:tracePt t="138641" x="5892800" y="4546600"/>
          <p14:tracePt t="138658" x="5664200" y="4546600"/>
          <p14:tracePt t="138675" x="5473700" y="4546600"/>
          <p14:tracePt t="138691" x="5353050" y="4546600"/>
          <p14:tracePt t="138708" x="5283200" y="4546600"/>
          <p14:tracePt t="138725" x="5232400" y="4552950"/>
          <p14:tracePt t="138742" x="5156200" y="4565650"/>
          <p14:tracePt t="138758" x="5092700" y="4578350"/>
          <p14:tracePt t="138759" x="5060950" y="4584700"/>
          <p14:tracePt t="138775" x="5016500" y="4584700"/>
          <p14:tracePt t="138792" x="4959350" y="4597400"/>
          <p14:tracePt t="138808" x="4933950" y="4610100"/>
          <p14:tracePt t="138825" x="4902200" y="4616450"/>
          <p14:tracePt t="138841" x="4876800" y="4629150"/>
          <p14:tracePt t="138858" x="4851400" y="4648200"/>
          <p14:tracePt t="138875" x="4826000" y="4667250"/>
          <p14:tracePt t="138891" x="4806950" y="4673600"/>
          <p14:tracePt t="138908" x="4781550" y="4692650"/>
          <p14:tracePt t="138925" x="4762500" y="4705350"/>
          <p14:tracePt t="138941" x="4705350" y="4730750"/>
          <p14:tracePt t="138958" x="4635500" y="4762500"/>
          <p14:tracePt t="138959" x="4610100" y="4768850"/>
          <p14:tracePt t="138975" x="4572000" y="4775200"/>
          <p14:tracePt t="138992" x="4552950" y="4787900"/>
          <p14:tracePt t="139071" x="4546600" y="4787900"/>
          <p14:tracePt t="144881" x="4572000" y="4787900"/>
          <p14:tracePt t="144889" x="4648200" y="4794250"/>
          <p14:tracePt t="144897" x="4692650" y="4800600"/>
          <p14:tracePt t="144910" x="4749800" y="4813300"/>
          <p14:tracePt t="144926" x="4819650" y="4826000"/>
          <p14:tracePt t="144943" x="4864100" y="4826000"/>
          <p14:tracePt t="144959" x="4870450" y="4826000"/>
          <p14:tracePt t="144976" x="4902200" y="4826000"/>
          <p14:tracePt t="144993" x="4972050" y="4826000"/>
          <p14:tracePt t="145009" x="5054600" y="4826000"/>
          <p14:tracePt t="145026" x="5143500" y="4826000"/>
          <p14:tracePt t="145043" x="5200650" y="4826000"/>
          <p14:tracePt t="145060" x="5270500" y="4826000"/>
          <p14:tracePt t="145077" x="5327650" y="4819650"/>
          <p14:tracePt t="145093" x="5365750" y="4813300"/>
          <p14:tracePt t="145110" x="5397500" y="4806950"/>
          <p14:tracePt t="145126" x="5422900" y="4794250"/>
          <p14:tracePt t="145143" x="5448300" y="4775200"/>
          <p14:tracePt t="145160" x="5461000" y="4768850"/>
          <p14:tracePt t="145177" x="5473700" y="4737100"/>
          <p14:tracePt t="145193" x="5473700" y="4718050"/>
          <p14:tracePt t="145217" x="5473700" y="4711700"/>
          <p14:tracePt t="145226" x="5473700" y="4699000"/>
          <p14:tracePt t="145243" x="5473700" y="4692650"/>
          <p14:tracePt t="145260" x="5467350" y="4679950"/>
          <p14:tracePt t="145276" x="5461000" y="4673600"/>
          <p14:tracePt t="145293" x="5454650" y="4660900"/>
          <p14:tracePt t="145310" x="5441950" y="4654550"/>
          <p14:tracePt t="145326" x="5435600" y="4641850"/>
          <p14:tracePt t="145343" x="5429250" y="4641850"/>
          <p14:tracePt t="145360" x="5403850" y="4629150"/>
          <p14:tracePt t="145376" x="5378450" y="4616450"/>
          <p14:tracePt t="145393" x="5372100" y="4616450"/>
          <p14:tracePt t="145410" x="5359400" y="4610100"/>
          <p14:tracePt t="145465" x="5346700" y="4597400"/>
          <p14:tracePt t="145489" x="5334000" y="4591050"/>
          <p14:tracePt t="145609" x="5327650" y="4591050"/>
          <p14:tracePt t="145649" x="5334000" y="4591050"/>
          <p14:tracePt t="145657" x="5346700" y="4591050"/>
          <p14:tracePt t="145665" x="5359400" y="4591050"/>
          <p14:tracePt t="145677" x="5372100" y="4591050"/>
          <p14:tracePt t="145693" x="5397500" y="4591050"/>
          <p14:tracePt t="145710" x="5422900" y="4591050"/>
          <p14:tracePt t="145726" x="5441950" y="4591050"/>
          <p14:tracePt t="145743" x="5467350" y="4591050"/>
          <p14:tracePt t="145760" x="5511800" y="4591050"/>
          <p14:tracePt t="145777" x="5562600" y="4597400"/>
          <p14:tracePt t="145793" x="5607050" y="4597400"/>
          <p14:tracePt t="145810" x="5657850" y="4597400"/>
          <p14:tracePt t="145827" x="5708650" y="4597400"/>
          <p14:tracePt t="145843" x="5765800" y="4597400"/>
          <p14:tracePt t="145860" x="5835650" y="4603750"/>
          <p14:tracePt t="145876" x="5892800" y="4610100"/>
          <p14:tracePt t="145893" x="5949950" y="4616450"/>
          <p14:tracePt t="145910" x="5988050" y="4629150"/>
          <p14:tracePt t="145926" x="6013450" y="4629150"/>
          <p14:tracePt t="145943" x="6045200" y="4635500"/>
          <p14:tracePt t="145960" x="6064250" y="4635500"/>
          <p14:tracePt t="145977" x="6115050" y="4641850"/>
          <p14:tracePt t="145993" x="6165850" y="4641850"/>
          <p14:tracePt t="146010" x="6191250" y="4641850"/>
          <p14:tracePt t="146027" x="6216650" y="4654550"/>
          <p14:tracePt t="146043" x="6223000" y="4654550"/>
          <p14:tracePt t="146329" x="6216650" y="4654550"/>
          <p14:tracePt t="146337" x="6184900" y="4654550"/>
          <p14:tracePt t="146345" x="6146800" y="4654550"/>
          <p14:tracePt t="146360" x="6102350" y="4654550"/>
          <p14:tracePt t="146377" x="5911850" y="4654550"/>
          <p14:tracePt t="146393" x="5797550" y="4654550"/>
          <p14:tracePt t="146410" x="5721350" y="4654550"/>
          <p14:tracePt t="146427" x="5689600" y="4654550"/>
          <p14:tracePt t="146465" x="5676900" y="4654550"/>
          <p14:tracePt t="146513" x="5670550" y="4654550"/>
          <p14:tracePt t="146569" x="5664200" y="4654550"/>
          <p14:tracePt t="146585" x="5651500" y="4654550"/>
          <p14:tracePt t="146601" x="5638800" y="4654550"/>
          <p14:tracePt t="146609" x="5619750" y="4654550"/>
          <p14:tracePt t="146625" x="5594350" y="4648200"/>
          <p14:tracePt t="146633" x="5568950" y="4648200"/>
          <p14:tracePt t="146643" x="5556250" y="4641850"/>
          <p14:tracePt t="146660" x="5499100" y="4635500"/>
          <p14:tracePt t="146677" x="5473700" y="4635500"/>
          <p14:tracePt t="146745" x="5473700" y="4641850"/>
          <p14:tracePt t="146753" x="5480050" y="4648200"/>
          <p14:tracePt t="146761" x="5486400" y="4648200"/>
          <p14:tracePt t="146776" x="5486400" y="4654550"/>
          <p14:tracePt t="146793" x="5486400" y="4660900"/>
          <p14:tracePt t="146810" x="5486400" y="4667250"/>
          <p14:tracePt t="147145" x="5473700" y="4673600"/>
          <p14:tracePt t="147153" x="5429250" y="4673600"/>
          <p14:tracePt t="147161" x="5346700" y="4686300"/>
          <p14:tracePt t="147177" x="5130800" y="4692650"/>
          <p14:tracePt t="147193" x="4984750" y="4705350"/>
          <p14:tracePt t="147210" x="4946650" y="4705350"/>
          <p14:tracePt t="147227" x="4921250" y="4711700"/>
          <p14:tracePt t="147243" x="4908550" y="4711700"/>
          <p14:tracePt t="147260" x="4902200" y="4718050"/>
          <p14:tracePt t="147277" x="4895850" y="4718050"/>
          <p14:tracePt t="147313" x="4889500" y="4718050"/>
          <p14:tracePt t="147322" x="4883150" y="4718050"/>
          <p14:tracePt t="147329" x="4870450" y="4718050"/>
          <p14:tracePt t="147343" x="4864100" y="4718050"/>
          <p14:tracePt t="147360" x="4826000" y="4718050"/>
          <p14:tracePt t="147377" x="4730750" y="4705350"/>
          <p14:tracePt t="147394" x="4673600" y="4699000"/>
          <p14:tracePt t="147410" x="4597400" y="4686300"/>
          <p14:tracePt t="147427" x="4521200" y="4679950"/>
          <p14:tracePt t="147443" x="4445000" y="4679950"/>
          <p14:tracePt t="147460" x="4425950" y="4679950"/>
          <p14:tracePt t="147477" x="4419600" y="4679950"/>
          <p14:tracePt t="147493" x="4406900" y="4679950"/>
          <p14:tracePt t="147513" x="4400550" y="4679950"/>
          <p14:tracePt t="147577" x="4387850" y="4679950"/>
          <p14:tracePt t="147585" x="4381500" y="4679950"/>
          <p14:tracePt t="147594" x="4368800" y="4679950"/>
          <p14:tracePt t="147610" x="4349750" y="4667250"/>
          <p14:tracePt t="147627" x="4337050" y="4654550"/>
          <p14:tracePt t="147644" x="4330700" y="4648200"/>
          <p14:tracePt t="147660" x="4324350" y="4641850"/>
          <p14:tracePt t="147761" x="4318000" y="4641850"/>
          <p14:tracePt t="147833" x="4318000" y="4654550"/>
          <p14:tracePt t="147841" x="4343400" y="4673600"/>
          <p14:tracePt t="147849" x="4356100" y="4686300"/>
          <p14:tracePt t="148065" x="4356100" y="4679950"/>
          <p14:tracePt t="148089" x="4356100" y="4660900"/>
          <p14:tracePt t="148097" x="4362450" y="4660900"/>
          <p14:tracePt t="148110" x="4368800" y="4654550"/>
          <p14:tracePt t="148127" x="4394200" y="4648200"/>
          <p14:tracePt t="148144" x="4445000" y="4622800"/>
          <p14:tracePt t="148160" x="4476750" y="4616450"/>
          <p14:tracePt t="148177" x="4546600" y="4578350"/>
          <p14:tracePt t="148194" x="4578350" y="4565650"/>
          <p14:tracePt t="148210" x="4597400" y="4559300"/>
          <p14:tracePt t="148227" x="4622800" y="4546600"/>
          <p14:tracePt t="148244" x="4635500" y="4533900"/>
          <p14:tracePt t="148260" x="4654550" y="4502150"/>
          <p14:tracePt t="148277" x="4673600" y="4483100"/>
          <p14:tracePt t="148294" x="4692650" y="4464050"/>
          <p14:tracePt t="148310" x="4718050" y="4445000"/>
          <p14:tracePt t="148327" x="4737100" y="4432300"/>
          <p14:tracePt t="148344" x="4756150" y="4394200"/>
          <p14:tracePt t="148360" x="4768850" y="4362450"/>
          <p14:tracePt t="148377" x="4800600" y="4305300"/>
          <p14:tracePt t="148425" x="4800600" y="4292600"/>
          <p14:tracePt t="148513" x="4800600" y="4286250"/>
          <p14:tracePt t="148538" x="4800600" y="4279900"/>
          <p14:tracePt t="148561" x="4800600" y="4267200"/>
          <p14:tracePt t="148625" x="4800600" y="4260850"/>
          <p14:tracePt t="148866" x="4819650" y="4235450"/>
          <p14:tracePt t="148882" x="4826000" y="4235450"/>
          <p14:tracePt t="150234" x="4845050" y="4235450"/>
          <p14:tracePt t="150242" x="4870450" y="4235450"/>
          <p14:tracePt t="150250" x="4889500" y="4248150"/>
          <p14:tracePt t="150261" x="4914900" y="4260850"/>
          <p14:tracePt t="150277" x="4953000" y="4273550"/>
          <p14:tracePt t="150294" x="4978400" y="4292600"/>
          <p14:tracePt t="150311" x="5022850" y="4298950"/>
          <p14:tracePt t="150327" x="5035550" y="4305300"/>
          <p14:tracePt t="150344" x="5067300" y="4311650"/>
          <p14:tracePt t="150360" x="5111750" y="4330700"/>
          <p14:tracePt t="150378" x="5143500" y="4330700"/>
          <p14:tracePt t="150394" x="5156200" y="4337050"/>
          <p14:tracePt t="150411" x="5162550" y="4337050"/>
          <p14:tracePt t="150427" x="5181600" y="4349750"/>
          <p14:tracePt t="150444" x="5194300" y="4356100"/>
          <p14:tracePt t="150466" x="5200650" y="4356100"/>
          <p14:tracePt t="150482" x="5213350" y="4356100"/>
          <p14:tracePt t="150506" x="5219700" y="4362450"/>
          <p14:tracePt t="150514" x="5232400" y="4368800"/>
          <p14:tracePt t="150527" x="5238750" y="4381500"/>
          <p14:tracePt t="150544" x="5270500" y="4394200"/>
          <p14:tracePt t="150561" x="5289550" y="4406900"/>
          <p14:tracePt t="150577" x="5295900" y="4413250"/>
          <p14:tracePt t="150594" x="5308600" y="4425950"/>
          <p14:tracePt t="150611" x="5321300" y="4445000"/>
          <p14:tracePt t="150628" x="5334000" y="4451350"/>
          <p14:tracePt t="150644" x="5340350" y="4464050"/>
          <p14:tracePt t="150661" x="5353050" y="4476750"/>
          <p14:tracePt t="150698" x="5359400" y="4483100"/>
          <p14:tracePt t="150714" x="5365750" y="4489450"/>
          <p14:tracePt t="150722" x="5372100" y="4489450"/>
          <p14:tracePt t="151090" x="5378450" y="4489450"/>
          <p14:tracePt t="151114" x="5391150" y="4489450"/>
          <p14:tracePt t="151194" x="5397500" y="4489450"/>
          <p14:tracePt t="151282" x="5403850" y="4495800"/>
          <p14:tracePt t="151418" x="5403850" y="4502150"/>
          <p14:tracePt t="151426" x="5403850" y="4508500"/>
          <p14:tracePt t="151458" x="5403850" y="4521200"/>
          <p14:tracePt t="151498" x="5403850" y="4527550"/>
          <p14:tracePt t="151514" x="5410200" y="4527550"/>
          <p14:tracePt t="151618" x="5410200" y="4533900"/>
          <p14:tracePt t="151754" x="5410200" y="4546600"/>
          <p14:tracePt t="151794" x="5410200" y="4552950"/>
          <p14:tracePt t="151826" x="5410200" y="4559300"/>
          <p14:tracePt t="151850" x="5410200" y="4565650"/>
          <p14:tracePt t="151874" x="5410200" y="4572000"/>
          <p14:tracePt t="151906" x="5410200" y="4578350"/>
          <p14:tracePt t="151938" x="5410200" y="4584700"/>
          <p14:tracePt t="151954" x="5410200" y="4591050"/>
          <p14:tracePt t="151962" x="5410200" y="4597400"/>
          <p14:tracePt t="151978" x="5403850" y="4597400"/>
          <p14:tracePt t="151986" x="5397500" y="4603750"/>
          <p14:tracePt t="152018" x="5397500" y="4616450"/>
          <p14:tracePt t="152034" x="5397500" y="4622800"/>
          <p14:tracePt t="152042" x="5397500" y="4629150"/>
          <p14:tracePt t="152058" x="5391150" y="4641850"/>
          <p14:tracePt t="152266" x="5391150" y="4635500"/>
          <p14:tracePt t="152274" x="5397500" y="4622800"/>
          <p14:tracePt t="152282" x="5403850" y="4622800"/>
          <p14:tracePt t="152295" x="5403850" y="4603750"/>
          <p14:tracePt t="152311" x="5410200" y="4591050"/>
          <p14:tracePt t="152328" x="5416550" y="4572000"/>
          <p14:tracePt t="152346" x="5416550" y="4565650"/>
          <p14:tracePt t="152361" x="5422900" y="4559300"/>
          <p14:tracePt t="152810" x="5403850" y="4559300"/>
          <p14:tracePt t="152818" x="5346700" y="4559300"/>
          <p14:tracePt t="152828" x="5270500" y="4559300"/>
          <p14:tracePt t="152844" x="5130800" y="4559300"/>
          <p14:tracePt t="152861" x="5022850" y="4559300"/>
          <p14:tracePt t="152878" x="4959350" y="4559300"/>
          <p14:tracePt t="152894" x="4953000" y="4559300"/>
          <p14:tracePt t="152922" x="4946650" y="4565650"/>
          <p14:tracePt t="152954" x="4940300" y="4572000"/>
          <p14:tracePt t="152962" x="4933950" y="4572000"/>
          <p14:tracePt t="152970" x="4927600" y="4572000"/>
          <p14:tracePt t="152978" x="4914900" y="4572000"/>
          <p14:tracePt t="152995" x="4883150" y="4572000"/>
          <p14:tracePt t="153011" x="4864100" y="4572000"/>
          <p14:tracePt t="153028" x="4832350" y="4572000"/>
          <p14:tracePt t="153045" x="4819650" y="4572000"/>
          <p14:tracePt t="153061" x="4787900" y="4578350"/>
          <p14:tracePt t="153078" x="4762500" y="4584700"/>
          <p14:tracePt t="153095" x="4737100" y="4591050"/>
          <p14:tracePt t="153111" x="4705350" y="4603750"/>
          <p14:tracePt t="153128" x="4699000" y="4603750"/>
          <p14:tracePt t="153145" x="4692650" y="4603750"/>
          <p14:tracePt t="153347" x="4667250" y="4603750"/>
          <p14:tracePt t="153355" x="4660900" y="4603750"/>
          <p14:tracePt t="153363" x="4641850" y="4603750"/>
          <p14:tracePt t="153378" x="4635500" y="4603750"/>
          <p14:tracePt t="153395" x="4610100" y="4603750"/>
          <p14:tracePt t="153411" x="4610100" y="4610100"/>
          <p14:tracePt t="153555" x="4622800" y="4610100"/>
          <p14:tracePt t="154403" x="4654550" y="4610100"/>
          <p14:tracePt t="154411" x="4711700" y="4610100"/>
          <p14:tracePt t="154419" x="4775200" y="4610100"/>
          <p14:tracePt t="154428" x="4838700" y="4610100"/>
          <p14:tracePt t="154445" x="5003800" y="4616450"/>
          <p14:tracePt t="154462" x="5168900" y="4641850"/>
          <p14:tracePt t="154478" x="5308600" y="4654550"/>
          <p14:tracePt t="154495" x="5378450" y="4654550"/>
          <p14:tracePt t="154512" x="5397500" y="4654550"/>
          <p14:tracePt t="154528" x="5422900" y="4654550"/>
          <p14:tracePt t="154545" x="5435600" y="4641850"/>
          <p14:tracePt t="154548" x="5448300" y="4641850"/>
          <p14:tracePt t="154562" x="5448300" y="4635500"/>
          <p14:tracePt t="154578" x="5467350" y="4622800"/>
          <p14:tracePt t="154595" x="5473700" y="4616450"/>
          <p14:tracePt t="154739" x="5473700" y="4610100"/>
          <p14:tracePt t="154747" x="5473700" y="4603750"/>
          <p14:tracePt t="154779" x="5473700" y="4591050"/>
          <p14:tracePt t="154835" x="5473700" y="4584700"/>
          <p14:tracePt t="155019" x="5473700" y="4578350"/>
          <p14:tracePt t="155027" x="5480050" y="4578350"/>
          <p14:tracePt t="155035" x="5492750" y="4578350"/>
          <p14:tracePt t="155045" x="5505450" y="4572000"/>
          <p14:tracePt t="155062" x="5556250" y="4572000"/>
          <p14:tracePt t="155079" x="5626100" y="4572000"/>
          <p14:tracePt t="155095" x="5727700" y="4572000"/>
          <p14:tracePt t="155112" x="5816600" y="4572000"/>
          <p14:tracePt t="155128" x="5911850" y="4572000"/>
          <p14:tracePt t="155145" x="5969000" y="4572000"/>
          <p14:tracePt t="155162" x="6013450" y="4572000"/>
          <p14:tracePt t="155179" x="6051550" y="4572000"/>
          <p14:tracePt t="155195" x="6070600" y="4572000"/>
          <p14:tracePt t="155212" x="6089650" y="4572000"/>
          <p14:tracePt t="155229" x="6096000" y="4572000"/>
          <p14:tracePt t="155499" x="6076950" y="4572000"/>
          <p14:tracePt t="155507" x="6057900" y="4572000"/>
          <p14:tracePt t="155515" x="6026150" y="4572000"/>
          <p14:tracePt t="155529" x="5981700" y="4572000"/>
          <p14:tracePt t="155545" x="5854700" y="4572000"/>
          <p14:tracePt t="155562" x="5715000" y="4572000"/>
          <p14:tracePt t="155579" x="5568950" y="4559300"/>
          <p14:tracePt t="155595" x="5505450" y="4546600"/>
          <p14:tracePt t="155612" x="5480050" y="4540250"/>
          <p14:tracePt t="155629" x="5467350" y="4540250"/>
          <p14:tracePt t="155645" x="5461000" y="4540250"/>
          <p14:tracePt t="155662" x="5454650" y="4540250"/>
          <p14:tracePt t="155679" x="5441950" y="4540250"/>
          <p14:tracePt t="155695" x="5422900" y="4540250"/>
          <p14:tracePt t="155712" x="5416550" y="4540250"/>
          <p14:tracePt t="155729" x="5384800" y="4540250"/>
          <p14:tracePt t="155746" x="5359400" y="4540250"/>
          <p14:tracePt t="155762" x="5334000" y="4540250"/>
          <p14:tracePt t="155778" x="5289550" y="4540250"/>
          <p14:tracePt t="155779" x="5283200" y="4533900"/>
          <p14:tracePt t="155803" x="5270500" y="4527550"/>
          <p14:tracePt t="155827" x="5264150" y="4527550"/>
          <p14:tracePt t="155947" x="5264150" y="4521200"/>
          <p14:tracePt t="155988" x="5264150" y="4514850"/>
          <p14:tracePt t="156003" x="5264150" y="4508500"/>
          <p14:tracePt t="156083" x="5270500" y="4502150"/>
          <p14:tracePt t="156107" x="5276850" y="4495800"/>
          <p14:tracePt t="156131" x="5283200" y="4495800"/>
          <p14:tracePt t="156147" x="5295900" y="4495800"/>
          <p14:tracePt t="156155" x="5302250" y="4495800"/>
          <p14:tracePt t="156171" x="5308600" y="4495800"/>
          <p14:tracePt t="156179" x="5314950" y="4495800"/>
          <p14:tracePt t="156196" x="5327650" y="4495800"/>
          <p14:tracePt t="156212" x="5346700" y="4495800"/>
          <p14:tracePt t="156229" x="5359400" y="4495800"/>
          <p14:tracePt t="156245" x="5391150" y="4495800"/>
          <p14:tracePt t="156262" x="5410200" y="4495800"/>
          <p14:tracePt t="156279" x="5429250" y="4495800"/>
          <p14:tracePt t="156295" x="5454650" y="4495800"/>
          <p14:tracePt t="156312" x="5473700" y="4495800"/>
          <p14:tracePt t="156329" x="5505450" y="4495800"/>
          <p14:tracePt t="156345" x="5549900" y="4495800"/>
          <p14:tracePt t="156362" x="5613400" y="4495800"/>
          <p14:tracePt t="156363" x="5651500" y="4495800"/>
          <p14:tracePt t="156379" x="5759450" y="4495800"/>
          <p14:tracePt t="156395" x="5886450" y="4495800"/>
          <p14:tracePt t="156412" x="6019800" y="4508500"/>
          <p14:tracePt t="156429" x="6127750" y="4508500"/>
          <p14:tracePt t="156445" x="6178550" y="4508500"/>
          <p14:tracePt t="156462" x="6223000" y="4508500"/>
          <p14:tracePt t="156479" x="6299200" y="4508500"/>
          <p14:tracePt t="156496" x="6407150" y="4514850"/>
          <p14:tracePt t="156512" x="6578600" y="4514850"/>
          <p14:tracePt t="156529" x="6762750" y="4514850"/>
          <p14:tracePt t="156546" x="6934200" y="4514850"/>
          <p14:tracePt t="156562" x="7086600" y="4514850"/>
          <p14:tracePt t="156579" x="7232650" y="4514850"/>
          <p14:tracePt t="156596" x="7321550" y="4514850"/>
          <p14:tracePt t="156612" x="7454900" y="4540250"/>
          <p14:tracePt t="156629" x="7607300" y="4559300"/>
          <p14:tracePt t="156645" x="7778750" y="4584700"/>
          <p14:tracePt t="156662" x="7912100" y="4603750"/>
          <p14:tracePt t="156679" x="8045450" y="4616450"/>
          <p14:tracePt t="156695" x="8147050" y="4616450"/>
          <p14:tracePt t="156712" x="8223250" y="4616450"/>
          <p14:tracePt t="156729" x="8299450" y="4616450"/>
          <p14:tracePt t="156746" x="8356600" y="4616450"/>
          <p14:tracePt t="156762" x="8394700" y="4616450"/>
          <p14:tracePt t="156763" x="8413750" y="4616450"/>
          <p14:tracePt t="156779" x="8439150" y="4603750"/>
          <p14:tracePt t="156795" x="8445500" y="4603750"/>
          <p14:tracePt t="156812" x="8451850" y="4603750"/>
          <p14:tracePt t="156923" x="8451850" y="4597400"/>
          <p14:tracePt t="156947" x="8451850" y="4591050"/>
          <p14:tracePt t="157259" x="8439150" y="4591050"/>
          <p14:tracePt t="157267" x="8413750" y="4591050"/>
          <p14:tracePt t="157279" x="8362950" y="4591050"/>
          <p14:tracePt t="157296" x="8248650" y="4616450"/>
          <p14:tracePt t="157312" x="8128000" y="4648200"/>
          <p14:tracePt t="157329" x="7994650" y="4686300"/>
          <p14:tracePt t="157346" x="7880350" y="4724400"/>
          <p14:tracePt t="157362" x="7829550" y="4737100"/>
          <p14:tracePt t="157379" x="7785100" y="4762500"/>
          <p14:tracePt t="157396" x="7759700" y="4775200"/>
          <p14:tracePt t="157412" x="7727950" y="4794250"/>
          <p14:tracePt t="157429" x="7677150" y="4813300"/>
          <p14:tracePt t="157446" x="7632700" y="4826000"/>
          <p14:tracePt t="157462" x="7588250" y="4845050"/>
          <p14:tracePt t="157479" x="7556500" y="4851400"/>
          <p14:tracePt t="157496" x="7512050" y="4857750"/>
          <p14:tracePt t="157512" x="7480300" y="4864100"/>
          <p14:tracePt t="157529" x="7448550" y="4870450"/>
          <p14:tracePt t="157546" x="7404100" y="4876800"/>
          <p14:tracePt t="157563" x="7340600" y="4889500"/>
          <p14:tracePt t="157579" x="7156450" y="4965700"/>
          <p14:tracePt t="157596" x="6965950" y="5060950"/>
          <p14:tracePt t="157612" x="6731000" y="5187950"/>
          <p14:tracePt t="157629" x="6432550" y="5365750"/>
          <p14:tracePt t="157646" x="6229350" y="5499100"/>
          <p14:tracePt t="157662" x="6089650" y="5632450"/>
          <p14:tracePt t="157679" x="6013450" y="5721350"/>
          <p14:tracePt t="157696" x="5956300" y="5778500"/>
          <p14:tracePt t="157712" x="5937250" y="5810250"/>
          <p14:tracePt t="157729" x="5924550" y="5829300"/>
          <p14:tracePt t="157746" x="5918200" y="5835650"/>
          <p14:tracePt t="157763" x="5899150" y="5835650"/>
          <p14:tracePt t="157779" x="5867400" y="5848350"/>
          <p14:tracePt t="157796" x="5867400" y="5854700"/>
          <p14:tracePt t="157812" x="5854700" y="5854700"/>
          <p14:tracePt t="157829" x="5848350" y="5854700"/>
          <p14:tracePt t="157846" x="5822950" y="5861050"/>
          <p14:tracePt t="157863" x="5797550" y="5880100"/>
          <p14:tracePt t="157879" x="5772150" y="5886450"/>
          <p14:tracePt t="162645" x="5740400" y="5886450"/>
          <p14:tracePt t="162653" x="5721350" y="5886450"/>
          <p14:tracePt t="162664" x="5670550" y="5886450"/>
          <p14:tracePt t="162680" x="5549900" y="5886450"/>
          <p14:tracePt t="162697" x="5384800" y="5886450"/>
          <p14:tracePt t="162714" x="5181600" y="5886450"/>
          <p14:tracePt t="162730" x="5041900" y="5886450"/>
          <p14:tracePt t="162747" x="5022850" y="5873750"/>
          <p14:tracePt t="162765" x="5016500" y="5867400"/>
          <p14:tracePt t="162780" x="5016500" y="5854700"/>
          <p14:tracePt t="162797" x="5016500" y="5842000"/>
          <p14:tracePt t="162814" x="4991100" y="5816600"/>
          <p14:tracePt t="162831" x="4933950" y="5791200"/>
          <p14:tracePt t="162847" x="4851400" y="5753100"/>
          <p14:tracePt t="162863" x="4743450" y="5702300"/>
          <p14:tracePt t="162880" x="4648200" y="5626100"/>
          <p14:tracePt t="162897" x="4527550" y="5530850"/>
          <p14:tracePt t="162913" x="4425950" y="5410200"/>
          <p14:tracePt t="162930" x="4311650" y="5283200"/>
          <p14:tracePt t="162947" x="4216400" y="5149850"/>
          <p14:tracePt t="162963" x="4140200" y="5029200"/>
          <p14:tracePt t="162980" x="4076700" y="4857750"/>
          <p14:tracePt t="162997" x="4076700" y="4794250"/>
          <p14:tracePt t="163013" x="4076700" y="4756150"/>
          <p14:tracePt t="163030" x="4076700" y="4718050"/>
          <p14:tracePt t="163047" x="4076700" y="4699000"/>
          <p14:tracePt t="163064" x="4076700" y="4686300"/>
          <p14:tracePt t="163080" x="4076700" y="4679950"/>
          <p14:tracePt t="163101" x="4083050" y="4673600"/>
          <p14:tracePt t="163117" x="4089400" y="4667250"/>
          <p14:tracePt t="163130" x="4089400" y="4660900"/>
          <p14:tracePt t="163157" x="4095750" y="4660900"/>
          <p14:tracePt t="163189" x="4102100" y="4654550"/>
          <p14:tracePt t="163229" x="4102100" y="4641850"/>
          <p14:tracePt t="163245" x="4108450" y="4641850"/>
          <p14:tracePt t="163253" x="4108450" y="4635500"/>
          <p14:tracePt t="163669" x="4114800" y="4629150"/>
          <p14:tracePt t="163701" x="4114800" y="4622800"/>
          <p14:tracePt t="163853" x="4114800" y="4610100"/>
          <p14:tracePt t="163861" x="4108450" y="4603750"/>
          <p14:tracePt t="163877" x="4102100" y="4597400"/>
          <p14:tracePt t="163893" x="4095750" y="4584700"/>
          <p14:tracePt t="163909" x="4089400" y="4578350"/>
          <p14:tracePt t="163981" x="4089400" y="4572000"/>
          <p14:tracePt t="163989" x="4089400" y="4565650"/>
          <p14:tracePt t="164013" x="4089400" y="4559300"/>
          <p14:tracePt t="164037" x="4089400" y="4546600"/>
          <p14:tracePt t="164237" x="4089400" y="4540250"/>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657350" y="692150"/>
            <a:ext cx="6877050"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buClr>
                <a:schemeClr val="accent2"/>
              </a:buClr>
              <a:buSzPct val="70000"/>
              <a:buFont typeface="Wingdings" panose="05000000000000000000" pitchFamily="2" charset="2"/>
              <a:buChar char="n"/>
            </a:pPr>
            <a:r>
              <a:rPr lang="en-US" altLang="zh-CN" sz="3200">
                <a:latin typeface="隶书" panose="02010509060101010101" pitchFamily="49" charset="-122"/>
                <a:ea typeface="隶书" panose="02010509060101010101" pitchFamily="49" charset="-122"/>
              </a:rPr>
              <a:t> </a:t>
            </a:r>
            <a:r>
              <a:rPr lang="zh-CN" altLang="en-US" sz="3200">
                <a:latin typeface="隶书" panose="02010509060101010101" pitchFamily="49" charset="-122"/>
                <a:ea typeface="隶书" panose="02010509060101010101" pitchFamily="49" charset="-122"/>
              </a:rPr>
              <a:t>检查谱线</a:t>
            </a:r>
          </a:p>
          <a:p>
            <a:pPr lvl="1" algn="just" eaLnBrk="1" hangingPunct="1">
              <a:buClr>
                <a:srgbClr val="4AB830"/>
              </a:buClr>
              <a:buFont typeface="Wingdings" panose="05000000000000000000" pitchFamily="2" charset="2"/>
              <a:buChar char="Ø"/>
            </a:pPr>
            <a:r>
              <a:rPr lang="zh-CN" altLang="en-US" sz="2800">
                <a:latin typeface="隶书" panose="02010509060101010101" pitchFamily="49" charset="-122"/>
                <a:ea typeface="隶书" panose="02010509060101010101" pitchFamily="49" charset="-122"/>
              </a:rPr>
              <a:t> </a:t>
            </a:r>
            <a:r>
              <a:rPr lang="zh-CN" altLang="en-US" sz="2800">
                <a:solidFill>
                  <a:srgbClr val="000000"/>
                </a:solidFill>
                <a:latin typeface="隶书" panose="02010509060101010101" pitchFamily="49" charset="-122"/>
                <a:ea typeface="隶书" panose="02010509060101010101" pitchFamily="49" charset="-122"/>
              </a:rPr>
              <a:t>一般有两条以上灵敏线出现，可确认该元素存在</a:t>
            </a:r>
          </a:p>
          <a:p>
            <a:pPr lvl="1" algn="just" eaLnBrk="1" hangingPunct="1">
              <a:buClr>
                <a:srgbClr val="4AB830"/>
              </a:buClr>
              <a:buFont typeface="Wingdings" panose="05000000000000000000" pitchFamily="2" charset="2"/>
              <a:buChar char="Ø"/>
            </a:pPr>
            <a:r>
              <a:rPr lang="zh-CN" altLang="en-US" sz="2800">
                <a:solidFill>
                  <a:srgbClr val="000000"/>
                </a:solidFill>
                <a:latin typeface="隶书" panose="02010509060101010101" pitchFamily="49" charset="-122"/>
                <a:ea typeface="隶书" panose="02010509060101010101" pitchFamily="49" charset="-122"/>
              </a:rPr>
              <a:t> 防止过度检出或漏检</a:t>
            </a:r>
          </a:p>
        </p:txBody>
      </p:sp>
      <p:graphicFrame>
        <p:nvGraphicFramePr>
          <p:cNvPr id="11267" name="Object 3"/>
          <p:cNvGraphicFramePr>
            <a:graphicFrameLocks noGrp="1" noChangeAspect="1"/>
          </p:cNvGraphicFramePr>
          <p:nvPr>
            <p:ph idx="4294967295"/>
          </p:nvPr>
        </p:nvGraphicFramePr>
        <p:xfrm>
          <a:off x="1146175" y="3117850"/>
          <a:ext cx="7588250" cy="2089150"/>
        </p:xfrm>
        <a:graphic>
          <a:graphicData uri="http://schemas.openxmlformats.org/presentationml/2006/ole">
            <mc:AlternateContent xmlns:mc="http://schemas.openxmlformats.org/markup-compatibility/2006">
              <mc:Choice xmlns:v="urn:schemas-microsoft-com:vml" Requires="v">
                <p:oleObj spid="_x0000_s11271" r:id="rId3" imgW="5098222" imgH="2362405" progId="PBrush">
                  <p:embed/>
                </p:oleObj>
              </mc:Choice>
              <mc:Fallback>
                <p:oleObj r:id="rId3" imgW="5098222" imgH="2362405" progId="PBrush">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6175" y="3117850"/>
                        <a:ext cx="7588250" cy="2089150"/>
                      </a:xfrm>
                      <a:prstGeom prst="rect">
                        <a:avLst/>
                      </a:prstGeom>
                      <a:noFill/>
                      <a:ln w="25400" cmpd="sng">
                        <a:solidFill>
                          <a:srgbClr val="00CC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advTm="101623"/>
  <p:timing>
    <p:tnLst>
      <p:par>
        <p:cTn id="1" dur="indefinite" restart="never" nodeType="tmRoot"/>
      </p:par>
    </p:tnLst>
  </p:timing>
  <p:extLst mod="1">
    <p:ext uri="{3A86A75C-4F4B-4683-9AE1-C65F6400EC91}">
      <p14:laserTraceLst xmlns:p14="http://schemas.microsoft.com/office/powerpoint/2010/main">
        <p14:tracePtLst>
          <p14:tracePt t="154" x="4095750" y="4540250"/>
          <p14:tracePt t="814" x="4102100" y="4540250"/>
          <p14:tracePt t="822" x="4114800" y="4540250"/>
          <p14:tracePt t="830" x="4127500" y="4533900"/>
          <p14:tracePt t="842" x="4146550" y="4495800"/>
          <p14:tracePt t="858" x="4184650" y="4432300"/>
          <p14:tracePt t="875" x="4197350" y="4394200"/>
          <p14:tracePt t="892" x="4216400" y="4356100"/>
          <p14:tracePt t="909" x="4241800" y="4298950"/>
          <p14:tracePt t="925" x="4279900" y="4248150"/>
          <p14:tracePt t="942" x="4318000" y="4216400"/>
          <p14:tracePt t="958" x="4324350" y="4203700"/>
          <p14:tracePt t="998" x="4330700" y="4210050"/>
          <p14:tracePt t="1006" x="4330700" y="4216400"/>
          <p14:tracePt t="1286" x="4324350" y="4216400"/>
          <p14:tracePt t="1294" x="4324350" y="4210050"/>
          <p14:tracePt t="1310" x="4324350" y="4203700"/>
          <p14:tracePt t="1325" x="4324350" y="4191000"/>
          <p14:tracePt t="1342" x="4324350" y="4165600"/>
          <p14:tracePt t="1359" x="4324350" y="4146550"/>
          <p14:tracePt t="1382" x="4324350" y="4140200"/>
          <p14:tracePt t="1406" x="4318000" y="4127500"/>
          <p14:tracePt t="1414" x="4311650" y="4127500"/>
          <p14:tracePt t="1430" x="4311650" y="4121150"/>
          <p14:tracePt t="1442" x="4311650" y="4108450"/>
          <p14:tracePt t="1459" x="4311650" y="4089400"/>
          <p14:tracePt t="1475" x="4311650" y="4070350"/>
          <p14:tracePt t="1492" x="4311650" y="4051300"/>
          <p14:tracePt t="1509" x="4324350" y="4051300"/>
          <p14:tracePt t="1526" x="4324350" y="4044950"/>
          <p14:tracePt t="3079" x="4330700" y="4038600"/>
          <p14:tracePt t="3087" x="4330700" y="4032250"/>
          <p14:tracePt t="3095" x="4330700" y="4006850"/>
          <p14:tracePt t="3109" x="4330700" y="3968750"/>
          <p14:tracePt t="3126" x="4330700" y="3854450"/>
          <p14:tracePt t="3127" x="4330700" y="3784600"/>
          <p14:tracePt t="3142" x="4330700" y="3657600"/>
          <p14:tracePt t="3159" x="4330700" y="3524250"/>
          <p14:tracePt t="3176" x="4356100" y="3422650"/>
          <p14:tracePt t="3192" x="4394200" y="3346450"/>
          <p14:tracePt t="3209" x="4438650" y="3308350"/>
          <p14:tracePt t="3226" x="4565650" y="3263900"/>
          <p14:tracePt t="3242" x="4667250" y="3257550"/>
          <p14:tracePt t="3259" x="4686300" y="3251200"/>
          <p14:tracePt t="3511" x="4705350" y="3225800"/>
          <p14:tracePt t="3519" x="4711700" y="3200400"/>
          <p14:tracePt t="3527" x="4711700" y="3155950"/>
          <p14:tracePt t="3543" x="4711700" y="3016250"/>
          <p14:tracePt t="3559" x="4692650" y="2844800"/>
          <p14:tracePt t="3576" x="4648200" y="2654300"/>
          <p14:tracePt t="3593" x="4616450" y="2508250"/>
          <p14:tracePt t="3609" x="4597400" y="2368550"/>
          <p14:tracePt t="3626" x="4572000" y="2260600"/>
          <p14:tracePt t="3643" x="4572000" y="2203450"/>
          <p14:tracePt t="3659" x="4565650" y="2159000"/>
          <p14:tracePt t="3676" x="4565650" y="2127250"/>
          <p14:tracePt t="3692" x="4565650" y="2114550"/>
          <p14:tracePt t="3709" x="4565650" y="2101850"/>
          <p14:tracePt t="6151" x="4521200" y="2095500"/>
          <p14:tracePt t="6160" x="4476750" y="2095500"/>
          <p14:tracePt t="6167" x="4419600" y="2095500"/>
          <p14:tracePt t="6176" x="4356100" y="2095500"/>
          <p14:tracePt t="6193" x="4273550" y="2082800"/>
          <p14:tracePt t="6210" x="4191000" y="2057400"/>
          <p14:tracePt t="6226" x="4146550" y="2044700"/>
          <p14:tracePt t="6243" x="4114800" y="2038350"/>
          <p14:tracePt t="6260" x="4083050" y="2025650"/>
          <p14:tracePt t="6276" x="4076700" y="2025650"/>
          <p14:tracePt t="6293" x="4057650" y="2019300"/>
          <p14:tracePt t="6310" x="4006850" y="2012950"/>
          <p14:tracePt t="6327" x="3943350" y="2000250"/>
          <p14:tracePt t="6327" x="3898900" y="1993900"/>
          <p14:tracePt t="6343" x="3829050" y="1993900"/>
          <p14:tracePt t="6360" x="3759200" y="1993900"/>
          <p14:tracePt t="6376" x="3727450" y="1993900"/>
          <p14:tracePt t="6393" x="3708400" y="1993900"/>
          <p14:tracePt t="6672" x="3702050" y="1993900"/>
          <p14:tracePt t="6679" x="3683000" y="1993900"/>
          <p14:tracePt t="6693" x="3676650" y="1993900"/>
          <p14:tracePt t="6710" x="3657600" y="1993900"/>
          <p14:tracePt t="6727" x="3651250" y="1981200"/>
          <p14:tracePt t="6743" x="3632200" y="1968500"/>
          <p14:tracePt t="6760" x="3619500" y="1955800"/>
          <p14:tracePt t="6777" x="3600450" y="1949450"/>
          <p14:tracePt t="6793" x="3587750" y="1936750"/>
          <p14:tracePt t="6810" x="3568700" y="1930400"/>
          <p14:tracePt t="6827" x="3549650" y="1924050"/>
          <p14:tracePt t="6843" x="3543300" y="1917700"/>
          <p14:tracePt t="6860" x="3536950" y="1911350"/>
          <p14:tracePt t="6876" x="3517900" y="1892300"/>
          <p14:tracePt t="6893" x="3505200" y="1879600"/>
          <p14:tracePt t="6910" x="3479800" y="1873250"/>
          <p14:tracePt t="6927" x="3473450" y="1866900"/>
          <p14:tracePt t="6943" x="3448050" y="1854200"/>
          <p14:tracePt t="6960" x="3448050" y="1847850"/>
          <p14:tracePt t="6977" x="3448050" y="1828800"/>
          <p14:tracePt t="6993" x="3448050" y="1822450"/>
          <p14:tracePt t="7010" x="3448050" y="1816100"/>
          <p14:tracePt t="7027" x="3454400" y="1809750"/>
          <p14:tracePt t="7256" x="3454400" y="1803400"/>
          <p14:tracePt t="7264" x="3454400" y="1790700"/>
          <p14:tracePt t="7277" x="3416300" y="1765300"/>
          <p14:tracePt t="7293" x="3282950" y="1752600"/>
          <p14:tracePt t="7310" x="3219450" y="1727200"/>
          <p14:tracePt t="7327" x="3175000" y="1714500"/>
          <p14:tracePt t="7344" x="3111500" y="1701800"/>
          <p14:tracePt t="7360" x="3086100" y="1695450"/>
          <p14:tracePt t="7377" x="3067050" y="1682750"/>
          <p14:tracePt t="7393" x="3048000" y="1663700"/>
          <p14:tracePt t="7410" x="3035300" y="1644650"/>
          <p14:tracePt t="7427" x="3009900" y="1619250"/>
          <p14:tracePt t="7443" x="2971800" y="1587500"/>
          <p14:tracePt t="7460" x="2921000" y="1543050"/>
          <p14:tracePt t="7477" x="2863850" y="1504950"/>
          <p14:tracePt t="7493" x="2794000" y="1447800"/>
          <p14:tracePt t="7510" x="2755900" y="1409700"/>
          <p14:tracePt t="7527" x="2730500" y="1384300"/>
          <p14:tracePt t="7544" x="2698750" y="1346200"/>
          <p14:tracePt t="7560" x="2686050" y="1339850"/>
          <p14:tracePt t="7577" x="2654300" y="1314450"/>
          <p14:tracePt t="7593" x="2641600" y="1301750"/>
          <p14:tracePt t="7610" x="2609850" y="1270000"/>
          <p14:tracePt t="7627" x="2590800" y="1250950"/>
          <p14:tracePt t="7643" x="2571750" y="1231900"/>
          <p14:tracePt t="7660" x="2552700" y="1212850"/>
          <p14:tracePt t="7677" x="2540000" y="1200150"/>
          <p14:tracePt t="7693" x="2520950" y="1181100"/>
          <p14:tracePt t="7710" x="2508250" y="1168400"/>
          <p14:tracePt t="7727" x="2495550" y="1155700"/>
          <p14:tracePt t="7728" x="2489200" y="1149350"/>
          <p14:tracePt t="7743" x="2482850" y="1143000"/>
          <p14:tracePt t="7760" x="2476500" y="1111250"/>
          <p14:tracePt t="7777" x="2463800" y="1104900"/>
          <p14:tracePt t="7793" x="2457450" y="1098550"/>
          <p14:tracePt t="7810" x="2451100" y="1098550"/>
          <p14:tracePt t="7827" x="2438400" y="1098550"/>
          <p14:tracePt t="7848" x="2425700" y="1098550"/>
          <p14:tracePt t="7888" x="2413000" y="1085850"/>
          <p14:tracePt t="7896" x="2413000" y="1079500"/>
          <p14:tracePt t="7920" x="2413000" y="1066800"/>
          <p14:tracePt t="7928" x="2413000" y="1060450"/>
          <p14:tracePt t="7968" x="2413000" y="1054100"/>
          <p14:tracePt t="8000" x="2413000" y="1047750"/>
          <p14:tracePt t="8008" x="2419350" y="1047750"/>
          <p14:tracePt t="8016" x="2438400" y="1047750"/>
          <p14:tracePt t="8027" x="2463800" y="1047750"/>
          <p14:tracePt t="8044" x="2489200" y="1047750"/>
          <p14:tracePt t="8060" x="2508250" y="1047750"/>
          <p14:tracePt t="8077" x="2527300" y="1047750"/>
          <p14:tracePt t="8094" x="2546350" y="1047750"/>
          <p14:tracePt t="8110" x="2559050" y="1060450"/>
          <p14:tracePt t="8127" x="2571750" y="1060450"/>
          <p14:tracePt t="8128" x="2578100" y="1060450"/>
          <p14:tracePt t="8144" x="2590800" y="1060450"/>
          <p14:tracePt t="8160" x="2603500" y="1066800"/>
          <p14:tracePt t="8177" x="2628900" y="1073150"/>
          <p14:tracePt t="8194" x="2647950" y="1073150"/>
          <p14:tracePt t="8210" x="2679700" y="1073150"/>
          <p14:tracePt t="8227" x="2698750" y="1073150"/>
          <p14:tracePt t="8244" x="2730500" y="1073150"/>
          <p14:tracePt t="8260" x="2774950" y="1073150"/>
          <p14:tracePt t="8277" x="2819400" y="1073150"/>
          <p14:tracePt t="8294" x="2851150" y="1073150"/>
          <p14:tracePt t="8310" x="2876550" y="1073150"/>
          <p14:tracePt t="8327" x="2901950" y="1073150"/>
          <p14:tracePt t="8344" x="2908300" y="1073150"/>
          <p14:tracePt t="8360" x="2914650" y="1073150"/>
          <p14:tracePt t="8408" x="2921000" y="1073150"/>
          <p14:tracePt t="8432" x="2927350" y="1073150"/>
          <p14:tracePt t="8512" x="2933700" y="1073150"/>
          <p14:tracePt t="8520" x="2946400" y="1073150"/>
          <p14:tracePt t="8528" x="2959100" y="1073150"/>
          <p14:tracePt t="8544" x="2984500" y="1073150"/>
          <p14:tracePt t="8560" x="3016250" y="1085850"/>
          <p14:tracePt t="8577" x="3035300" y="1098550"/>
          <p14:tracePt t="8594" x="3054350" y="1111250"/>
          <p14:tracePt t="8610" x="3073400" y="1111250"/>
          <p14:tracePt t="8627" x="3092450" y="1117600"/>
          <p14:tracePt t="8644" x="3105150" y="1117600"/>
          <p14:tracePt t="8660" x="3111500" y="1117600"/>
          <p14:tracePt t="8677" x="3130550" y="1117600"/>
          <p14:tracePt t="8694" x="3149600" y="1117600"/>
          <p14:tracePt t="8710" x="3168650" y="1117600"/>
          <p14:tracePt t="8727" x="3194050" y="1123950"/>
          <p14:tracePt t="8744" x="3225800" y="1130300"/>
          <p14:tracePt t="8760" x="3257550" y="1130300"/>
          <p14:tracePt t="8777" x="3302000" y="1143000"/>
          <p14:tracePt t="8794" x="3352800" y="1149350"/>
          <p14:tracePt t="8810" x="3397250" y="1155700"/>
          <p14:tracePt t="8827" x="3435350" y="1155700"/>
          <p14:tracePt t="8844" x="3467100" y="1162050"/>
          <p14:tracePt t="8860" x="3492500" y="1162050"/>
          <p14:tracePt t="8936" x="3505200" y="1162050"/>
          <p14:tracePt t="8960" x="3511550" y="1162050"/>
          <p14:tracePt t="8992" x="3524250" y="1149350"/>
          <p14:tracePt t="9000" x="3536950" y="1136650"/>
          <p14:tracePt t="9024" x="3543300" y="1123950"/>
          <p14:tracePt t="9032" x="3543300" y="1117600"/>
          <p14:tracePt t="9044" x="3543300" y="1111250"/>
          <p14:tracePt t="9061" x="3543300" y="1085850"/>
          <p14:tracePt t="9077" x="3543300" y="1066800"/>
          <p14:tracePt t="9094" x="3536950" y="1060450"/>
          <p14:tracePt t="9110" x="3511550" y="1041400"/>
          <p14:tracePt t="9127" x="3479800" y="1028700"/>
          <p14:tracePt t="9144" x="3429000" y="1003300"/>
          <p14:tracePt t="9160" x="3390900" y="990600"/>
          <p14:tracePt t="9177" x="3371850" y="984250"/>
          <p14:tracePt t="9194" x="3359150" y="977900"/>
          <p14:tracePt t="9210" x="3340100" y="971550"/>
          <p14:tracePt t="9227" x="3321050" y="965200"/>
          <p14:tracePt t="9244" x="3289300" y="958850"/>
          <p14:tracePt t="9260" x="3270250" y="958850"/>
          <p14:tracePt t="9277" x="3257550" y="952500"/>
          <p14:tracePt t="9294" x="3213100" y="946150"/>
          <p14:tracePt t="9310" x="3194050" y="927100"/>
          <p14:tracePt t="9327" x="3155950" y="927100"/>
          <p14:tracePt t="9344" x="3117850" y="920750"/>
          <p14:tracePt t="9360" x="3086100" y="920750"/>
          <p14:tracePt t="9377" x="3054350" y="920750"/>
          <p14:tracePt t="9394" x="3028950" y="920750"/>
          <p14:tracePt t="9410" x="3016250" y="920750"/>
          <p14:tracePt t="9427" x="2997200" y="920750"/>
          <p14:tracePt t="9444" x="2984500" y="927100"/>
          <p14:tracePt t="9461" x="2978150" y="939800"/>
          <p14:tracePt t="9477" x="2971800" y="946150"/>
          <p14:tracePt t="9494" x="2959100" y="958850"/>
          <p14:tracePt t="9511" x="2959100" y="965200"/>
          <p14:tracePt t="9528" x="2959100" y="971550"/>
          <p14:tracePt t="11889" x="2959100" y="977900"/>
          <p14:tracePt t="11905" x="2952750" y="996950"/>
          <p14:tracePt t="11921" x="2940050" y="1003300"/>
          <p14:tracePt t="11937" x="2933700" y="1003300"/>
          <p14:tracePt t="11945" x="2927350" y="1009650"/>
          <p14:tracePt t="11961" x="2914650" y="1022350"/>
          <p14:tracePt t="11978" x="2901950" y="1047750"/>
          <p14:tracePt t="11994" x="2876550" y="1111250"/>
          <p14:tracePt t="12011" x="2851150" y="1238250"/>
          <p14:tracePt t="12028" x="2832100" y="1384300"/>
          <p14:tracePt t="12044" x="2800350" y="1581150"/>
          <p14:tracePt t="12061" x="2749550" y="1854200"/>
          <p14:tracePt t="12078" x="2616200" y="2292350"/>
          <p14:tracePt t="12094" x="2514600" y="2749550"/>
          <p14:tracePt t="12111" x="2425700" y="3162300"/>
          <p14:tracePt t="12128" x="2393950" y="3467100"/>
          <p14:tracePt t="12145" x="2355850" y="3752850"/>
          <p14:tracePt t="12161" x="2355850" y="3898900"/>
          <p14:tracePt t="12178" x="2381250" y="4032250"/>
          <p14:tracePt t="12194" x="2438400" y="4191000"/>
          <p14:tracePt t="12211" x="2476500" y="4337050"/>
          <p14:tracePt t="12228" x="2520950" y="4489450"/>
          <p14:tracePt t="12244" x="2559050" y="4635500"/>
          <p14:tracePt t="12261" x="2578100" y="4768850"/>
          <p14:tracePt t="12278" x="2597150" y="4883150"/>
          <p14:tracePt t="12294" x="2635250" y="4953000"/>
          <p14:tracePt t="12311" x="2679700" y="5010150"/>
          <p14:tracePt t="12328" x="2686050" y="5010150"/>
          <p14:tracePt t="12553" x="2686050" y="5041900"/>
          <p14:tracePt t="12561" x="2686050" y="5060950"/>
          <p14:tracePt t="12569" x="2686050" y="5067300"/>
          <p14:tracePt t="12578" x="2686050" y="5092700"/>
          <p14:tracePt t="12595" x="2686050" y="5143500"/>
          <p14:tracePt t="12611" x="2686050" y="5187950"/>
          <p14:tracePt t="12628" x="2698750" y="5226050"/>
          <p14:tracePt t="12645" x="2717800" y="5264150"/>
          <p14:tracePt t="12661" x="2736850" y="5295900"/>
          <p14:tracePt t="12678" x="2749550" y="5314950"/>
          <p14:tracePt t="12695" x="2762250" y="5346700"/>
          <p14:tracePt t="12711" x="2774950" y="5359400"/>
          <p14:tracePt t="15114" x="2794000" y="5346700"/>
          <p14:tracePt t="15122" x="2806700" y="5327650"/>
          <p14:tracePt t="15130" x="2819400" y="5308600"/>
          <p14:tracePt t="15145" x="2825750" y="5295900"/>
          <p14:tracePt t="15162" x="2851150" y="5283200"/>
          <p14:tracePt t="15178" x="2895600" y="5270500"/>
          <p14:tracePt t="15195" x="2940050" y="5257800"/>
          <p14:tracePt t="15212" x="2952750" y="5251450"/>
          <p14:tracePt t="15228" x="2965450" y="5245100"/>
          <p14:tracePt t="15245" x="2971800" y="5245100"/>
          <p14:tracePt t="15262" x="2971800" y="5238750"/>
          <p14:tracePt t="15322" x="2978150" y="5232400"/>
          <p14:tracePt t="15330" x="2984500" y="5226050"/>
          <p14:tracePt t="15338" x="2990850" y="5226050"/>
          <p14:tracePt t="15346" x="3003550" y="5226050"/>
          <p14:tracePt t="15362" x="3060700" y="5226050"/>
          <p14:tracePt t="15379" x="3136900" y="5226050"/>
          <p14:tracePt t="15395" x="3302000" y="5257800"/>
          <p14:tracePt t="15412" x="3505200" y="5321300"/>
          <p14:tracePt t="15429" x="3727450" y="5384800"/>
          <p14:tracePt t="15445" x="3905250" y="5410200"/>
          <p14:tracePt t="15462" x="3981450" y="5410200"/>
          <p14:tracePt t="15479" x="4000500" y="5410200"/>
          <p14:tracePt t="15495" x="4006850" y="5410200"/>
          <p14:tracePt t="15512" x="4006850" y="5391150"/>
          <p14:tracePt t="15528" x="4006850" y="5372100"/>
          <p14:tracePt t="15545" x="4000500" y="5353050"/>
          <p14:tracePt t="15562" x="4000500" y="5346700"/>
          <p14:tracePt t="15602" x="3994150" y="5340350"/>
          <p14:tracePt t="15618" x="3987800" y="5340350"/>
          <p14:tracePt t="15626" x="3975100" y="5340350"/>
          <p14:tracePt t="15634" x="3949700" y="5340350"/>
          <p14:tracePt t="15645" x="3917950" y="5340350"/>
          <p14:tracePt t="15662" x="3829050" y="5340350"/>
          <p14:tracePt t="15678" x="3695700" y="5340350"/>
          <p14:tracePt t="15695" x="3530600" y="5308600"/>
          <p14:tracePt t="15712" x="3333750" y="5276850"/>
          <p14:tracePt t="15729" x="3149600" y="5251450"/>
          <p14:tracePt t="15745" x="2914650" y="5200650"/>
          <p14:tracePt t="15762" x="2813050" y="5175250"/>
          <p14:tracePt t="15779" x="2774950" y="5162550"/>
          <p14:tracePt t="15795" x="2743200" y="5156200"/>
          <p14:tracePt t="15812" x="2692400" y="5143500"/>
          <p14:tracePt t="15829" x="2622550" y="5124450"/>
          <p14:tracePt t="15845" x="2501900" y="5080000"/>
          <p14:tracePt t="15862" x="2355850" y="5022850"/>
          <p14:tracePt t="15879" x="2228850" y="4959350"/>
          <p14:tracePt t="15895" x="2165350" y="4914900"/>
          <p14:tracePt t="15912" x="2152650" y="4895850"/>
          <p14:tracePt t="15929" x="2146300" y="4864100"/>
          <p14:tracePt t="15945" x="2127250" y="4838700"/>
          <p14:tracePt t="15962" x="2120900" y="4813300"/>
          <p14:tracePt t="15979" x="2114550" y="4813300"/>
          <p14:tracePt t="15995" x="2101850" y="4800600"/>
          <p14:tracePt t="16018" x="2101850" y="4794250"/>
          <p14:tracePt t="16029" x="2101850" y="4781550"/>
          <p14:tracePt t="16045" x="2095500" y="4768850"/>
          <p14:tracePt t="16062" x="2076450" y="4737100"/>
          <p14:tracePt t="16079" x="2051050" y="4699000"/>
          <p14:tracePt t="16095" x="2044700" y="4692650"/>
          <p14:tracePt t="16112" x="2044700" y="4686300"/>
          <p14:tracePt t="16129" x="2044700" y="4679950"/>
          <p14:tracePt t="16170" x="2038350" y="4673600"/>
          <p14:tracePt t="16186" x="2038350" y="4654550"/>
          <p14:tracePt t="16194" x="2038350" y="4648200"/>
          <p14:tracePt t="16210" x="2038350" y="4635500"/>
          <p14:tracePt t="16218" x="2038350" y="4629150"/>
          <p14:tracePt t="16242" x="2038350" y="4622800"/>
          <p14:tracePt t="16250" x="2038350" y="4610100"/>
          <p14:tracePt t="16266" x="2044700" y="4603750"/>
          <p14:tracePt t="16279" x="2051050" y="4597400"/>
          <p14:tracePt t="16295" x="2070100" y="4591050"/>
          <p14:tracePt t="16312" x="2089150" y="4565650"/>
          <p14:tracePt t="16329" x="2108200" y="4559300"/>
          <p14:tracePt t="16330" x="2120900" y="4559300"/>
          <p14:tracePt t="16346" x="2133600" y="4552950"/>
          <p14:tracePt t="16362" x="2146300" y="4552950"/>
          <p14:tracePt t="16379" x="2165350" y="4552950"/>
          <p14:tracePt t="16395" x="2184400" y="4552950"/>
          <p14:tracePt t="16412" x="2203450" y="4552950"/>
          <p14:tracePt t="16429" x="2228850" y="4552950"/>
          <p14:tracePt t="16445" x="2254250" y="4552950"/>
          <p14:tracePt t="16462" x="2286000" y="4552950"/>
          <p14:tracePt t="16479" x="2330450" y="4552950"/>
          <p14:tracePt t="16495" x="2387600" y="4552950"/>
          <p14:tracePt t="16512" x="2444750" y="4552950"/>
          <p14:tracePt t="16529" x="2501900" y="4552950"/>
          <p14:tracePt t="16546" x="2584450" y="4552950"/>
          <p14:tracePt t="16562" x="2660650" y="4552950"/>
          <p14:tracePt t="16579" x="2749550" y="4552950"/>
          <p14:tracePt t="16595" x="2838450" y="4552950"/>
          <p14:tracePt t="16612" x="2901950" y="4552950"/>
          <p14:tracePt t="16629" x="2952750" y="4552950"/>
          <p14:tracePt t="16645" x="2997200" y="4552950"/>
          <p14:tracePt t="16662" x="3041650" y="4552950"/>
          <p14:tracePt t="16679" x="3111500" y="4552950"/>
          <p14:tracePt t="16695" x="3168650" y="4552950"/>
          <p14:tracePt t="16712" x="3225800" y="4552950"/>
          <p14:tracePt t="16729" x="3282950" y="4552950"/>
          <p14:tracePt t="16746" x="3409950" y="4552950"/>
          <p14:tracePt t="16762" x="3498850" y="4552950"/>
          <p14:tracePt t="16779" x="3581400" y="4552950"/>
          <p14:tracePt t="16795" x="3663950" y="4552950"/>
          <p14:tracePt t="16812" x="3733800" y="4552950"/>
          <p14:tracePt t="16829" x="3822700" y="4552950"/>
          <p14:tracePt t="16845" x="3943350" y="4552950"/>
          <p14:tracePt t="16862" x="4051300" y="4552950"/>
          <p14:tracePt t="16879" x="4159250" y="4552950"/>
          <p14:tracePt t="16896" x="4248150" y="4552950"/>
          <p14:tracePt t="16912" x="4318000" y="4552950"/>
          <p14:tracePt t="16929" x="4394200" y="4552950"/>
          <p14:tracePt t="16946" x="4514850" y="4552950"/>
          <p14:tracePt t="16963" x="4648200" y="4552950"/>
          <p14:tracePt t="16979" x="4806950" y="4552950"/>
          <p14:tracePt t="16996" x="4946650" y="4552950"/>
          <p14:tracePt t="17012" x="5092700" y="4552950"/>
          <p14:tracePt t="17029" x="5168900" y="4552950"/>
          <p14:tracePt t="17046" x="5226050" y="4552950"/>
          <p14:tracePt t="17062" x="5264150" y="4552950"/>
          <p14:tracePt t="17159" x="5861050" y="4552950"/>
          <p14:tracePt t="17162" x="5892800" y="4552950"/>
          <p14:tracePt t="17179" x="6000750" y="4552950"/>
          <p14:tracePt t="17196" x="6108700" y="4552950"/>
          <p14:tracePt t="17212" x="6197600" y="4552950"/>
          <p14:tracePt t="17229" x="6267450" y="4552950"/>
          <p14:tracePt t="17246" x="6318250" y="4552950"/>
          <p14:tracePt t="17262" x="6375400" y="4559300"/>
          <p14:tracePt t="17279" x="6457950" y="4565650"/>
          <p14:tracePt t="17295" x="6565900" y="4584700"/>
          <p14:tracePt t="17312" x="6667500" y="4591050"/>
          <p14:tracePt t="17329" x="6800850" y="4597400"/>
          <p14:tracePt t="17346" x="6972300" y="4610100"/>
          <p14:tracePt t="17362" x="7086600" y="4629150"/>
          <p14:tracePt t="17379" x="7188200" y="4648200"/>
          <p14:tracePt t="17396" x="7283450" y="4660900"/>
          <p14:tracePt t="17412" x="7385050" y="4679950"/>
          <p14:tracePt t="17429" x="7435850" y="4679950"/>
          <p14:tracePt t="17446" x="7461250" y="4679950"/>
          <p14:tracePt t="17462" x="7518400" y="4679950"/>
          <p14:tracePt t="17479" x="7613650" y="4679950"/>
          <p14:tracePt t="17496" x="7702550" y="4679950"/>
          <p14:tracePt t="17512" x="7791450" y="4679950"/>
          <p14:tracePt t="17529" x="7835900" y="4679950"/>
          <p14:tracePt t="17546" x="7874000" y="4679950"/>
          <p14:tracePt t="17562" x="7880350" y="4679950"/>
          <p14:tracePt t="17698" x="7886700" y="4679950"/>
          <p14:tracePt t="17730" x="7899400" y="4679950"/>
          <p14:tracePt t="17746" x="7905750" y="4667250"/>
          <p14:tracePt t="17778" x="7905750" y="4648200"/>
          <p14:tracePt t="17786" x="7905750" y="4641850"/>
          <p14:tracePt t="17802" x="7905750" y="4622800"/>
          <p14:tracePt t="17818" x="7899400" y="4610100"/>
          <p14:tracePt t="17829" x="7874000" y="4597400"/>
          <p14:tracePt t="17846" x="7810500" y="4584700"/>
          <p14:tracePt t="17863" x="7721600" y="4578350"/>
          <p14:tracePt t="17879" x="7639050" y="4552950"/>
          <p14:tracePt t="17896" x="7594600" y="4552950"/>
          <p14:tracePt t="17912" x="7575550" y="4552950"/>
          <p14:tracePt t="17929" x="7569200" y="4552950"/>
          <p14:tracePt t="17946" x="7562850" y="4552950"/>
          <p14:tracePt t="17962" x="7556500" y="4552950"/>
          <p14:tracePt t="17979" x="7543800" y="4546600"/>
          <p14:tracePt t="17995" x="7537450" y="4540250"/>
          <p14:tracePt t="18013" x="7512050" y="4533900"/>
          <p14:tracePt t="18029" x="7480300" y="4533900"/>
          <p14:tracePt t="18046" x="7435850" y="4533900"/>
          <p14:tracePt t="18062" x="7359650" y="4533900"/>
          <p14:tracePt t="18079" x="7258050" y="4533900"/>
          <p14:tracePt t="18096" x="7150100" y="4533900"/>
          <p14:tracePt t="18113" x="7061200" y="4533900"/>
          <p14:tracePt t="18114" x="7016750" y="4533900"/>
          <p14:tracePt t="18129" x="6953250" y="4533900"/>
          <p14:tracePt t="18146" x="6800850" y="4533900"/>
          <p14:tracePt t="18162" x="6692900" y="4533900"/>
          <p14:tracePt t="18179" x="6597650" y="4514850"/>
          <p14:tracePt t="18196" x="6521450" y="4514850"/>
          <p14:tracePt t="18212" x="6413500" y="4514850"/>
          <p14:tracePt t="18229" x="6305550" y="4514850"/>
          <p14:tracePt t="18246" x="6216650" y="4514850"/>
          <p14:tracePt t="18262" x="6146800" y="4514850"/>
          <p14:tracePt t="18279" x="6089650" y="4514850"/>
          <p14:tracePt t="18296" x="6026150" y="4514850"/>
          <p14:tracePt t="18312" x="5918200" y="4514850"/>
          <p14:tracePt t="18329" x="5765800" y="4514850"/>
          <p14:tracePt t="18346" x="5492750" y="4527550"/>
          <p14:tracePt t="18362" x="5308600" y="4527550"/>
          <p14:tracePt t="18379" x="5130800" y="4527550"/>
          <p14:tracePt t="18396" x="4984750" y="4527550"/>
          <p14:tracePt t="18413" x="4876800" y="4527550"/>
          <p14:tracePt t="18429" x="4787900" y="4527550"/>
          <p14:tracePt t="18446" x="4711700" y="4527550"/>
          <p14:tracePt t="18463" x="4622800" y="4527550"/>
          <p14:tracePt t="18479" x="4514850" y="4527550"/>
          <p14:tracePt t="18496" x="4413250" y="4527550"/>
          <p14:tracePt t="18513" x="4318000" y="4527550"/>
          <p14:tracePt t="18530" x="4229100" y="4527550"/>
          <p14:tracePt t="18530" x="4184650" y="4527550"/>
          <p14:tracePt t="18546" x="4152900" y="4527550"/>
          <p14:tracePt t="18562" x="4057650" y="4533900"/>
          <p14:tracePt t="18579" x="3994150" y="4533900"/>
          <p14:tracePt t="18596" x="3924300" y="4533900"/>
          <p14:tracePt t="18612" x="3873500" y="4533900"/>
          <p14:tracePt t="18629" x="3797300" y="4533900"/>
          <p14:tracePt t="18646" x="3708400" y="4533900"/>
          <p14:tracePt t="18663" x="3613150" y="4533900"/>
          <p14:tracePt t="18679" x="3511550" y="4533900"/>
          <p14:tracePt t="18696" x="3416300" y="4533900"/>
          <p14:tracePt t="18713" x="3314700" y="4533900"/>
          <p14:tracePt t="18729" x="3225800" y="4533900"/>
          <p14:tracePt t="18746" x="3117850" y="4533900"/>
          <p14:tracePt t="18763" x="3041650" y="4533900"/>
          <p14:tracePt t="18779" x="2959100" y="4533900"/>
          <p14:tracePt t="18796" x="2863850" y="4533900"/>
          <p14:tracePt t="18813" x="2787650" y="4533900"/>
          <p14:tracePt t="18829" x="2717800" y="4533900"/>
          <p14:tracePt t="18846" x="2667000" y="4533900"/>
          <p14:tracePt t="18863" x="2616200" y="4533900"/>
          <p14:tracePt t="18879" x="2527300" y="4533900"/>
          <p14:tracePt t="18896" x="2438400" y="4533900"/>
          <p14:tracePt t="18913" x="2324100" y="4533900"/>
          <p14:tracePt t="18929" x="2216150" y="4533900"/>
          <p14:tracePt t="18946" x="2095500" y="4533900"/>
          <p14:tracePt t="18963" x="2025650" y="4533900"/>
          <p14:tracePt t="18979" x="1974850" y="4533900"/>
          <p14:tracePt t="18996" x="1949450" y="4533900"/>
          <p14:tracePt t="19013" x="1943100" y="4533900"/>
          <p14:tracePt t="19029" x="1924050" y="4533900"/>
          <p14:tracePt t="19046" x="1905000" y="4533900"/>
          <p14:tracePt t="19063" x="1898650" y="4533900"/>
          <p14:tracePt t="19079" x="1892300" y="4533900"/>
          <p14:tracePt t="19170" x="1885950" y="4533900"/>
          <p14:tracePt t="19186" x="1898650" y="4533900"/>
          <p14:tracePt t="19194" x="1936750" y="4533900"/>
          <p14:tracePt t="19202" x="1968500" y="4533900"/>
          <p14:tracePt t="19213" x="2012950" y="4533900"/>
          <p14:tracePt t="19229" x="2101850" y="4533900"/>
          <p14:tracePt t="19246" x="2203450" y="4533900"/>
          <p14:tracePt t="19263" x="2298700" y="4533900"/>
          <p14:tracePt t="19279" x="2387600" y="4533900"/>
          <p14:tracePt t="19296" x="2495550" y="4533900"/>
          <p14:tracePt t="19313" x="2660650" y="4533900"/>
          <p14:tracePt t="19330" x="2863850" y="4533900"/>
          <p14:tracePt t="19331" x="2984500" y="4533900"/>
          <p14:tracePt t="19346" x="3251200" y="4533900"/>
          <p14:tracePt t="19362" x="3454400" y="4533900"/>
          <p14:tracePt t="19379" x="3644900" y="4533900"/>
          <p14:tracePt t="19396" x="3822700" y="4533900"/>
          <p14:tracePt t="19413" x="3962400" y="4533900"/>
          <p14:tracePt t="19429" x="4070350" y="4533900"/>
          <p14:tracePt t="19446" x="4102100" y="4533900"/>
          <p14:tracePt t="20291" x="4127500" y="4533900"/>
          <p14:tracePt t="20299" x="4171950" y="4533900"/>
          <p14:tracePt t="20313" x="4248150" y="4533900"/>
          <p14:tracePt t="20330" x="4400550" y="4533900"/>
          <p14:tracePt t="20347" x="4629150" y="4540250"/>
          <p14:tracePt t="20363" x="4762500" y="4546600"/>
          <p14:tracePt t="20380" x="4857750" y="4565650"/>
          <p14:tracePt t="20396" x="4889500" y="4572000"/>
          <p14:tracePt t="20413" x="4902200" y="4572000"/>
          <p14:tracePt t="20430" x="4921250" y="4572000"/>
          <p14:tracePt t="20446" x="4946650" y="4572000"/>
          <p14:tracePt t="20463" x="5003800" y="4572000"/>
          <p14:tracePt t="20480" x="5080000" y="4572000"/>
          <p14:tracePt t="20497" x="5200650" y="4572000"/>
          <p14:tracePt t="20513" x="5353050" y="4572000"/>
          <p14:tracePt t="20529" x="5492750" y="4572000"/>
          <p14:tracePt t="20546" x="5613400" y="4572000"/>
          <p14:tracePt t="20546" x="5689600" y="4572000"/>
          <p14:tracePt t="20563" x="5810250" y="4572000"/>
          <p14:tracePt t="20579" x="5918200" y="4572000"/>
          <p14:tracePt t="20596" x="6038850" y="4572000"/>
          <p14:tracePt t="20613" x="6191250" y="4584700"/>
          <p14:tracePt t="20630" x="6330950" y="4610100"/>
          <p14:tracePt t="20647" x="6464300" y="4616450"/>
          <p14:tracePt t="20663" x="6584950" y="4622800"/>
          <p14:tracePt t="20680" x="6705600" y="4622800"/>
          <p14:tracePt t="20696" x="6794500" y="4622800"/>
          <p14:tracePt t="20713" x="6896100" y="4622800"/>
          <p14:tracePt t="20730" x="6953250" y="4622800"/>
          <p14:tracePt t="20747" x="7073900" y="4622800"/>
          <p14:tracePt t="20763" x="7181850" y="4622800"/>
          <p14:tracePt t="20780" x="7308850" y="4622800"/>
          <p14:tracePt t="20796" x="7410450" y="4622800"/>
          <p14:tracePt t="20813" x="7486650" y="4622800"/>
          <p14:tracePt t="20830" x="7556500" y="4622800"/>
          <p14:tracePt t="20846" x="7600950" y="4629150"/>
          <p14:tracePt t="20863" x="7645400" y="4629150"/>
          <p14:tracePt t="20880" x="7651750" y="4629150"/>
          <p14:tracePt t="20979" x="7658100" y="4629150"/>
          <p14:tracePt t="23507" x="7639050" y="4629150"/>
          <p14:tracePt t="23515" x="7562850" y="4629150"/>
          <p14:tracePt t="23531" x="7448550" y="4629150"/>
          <p14:tracePt t="23547" x="7112000" y="4648200"/>
          <p14:tracePt t="23564" x="6940550" y="4711700"/>
          <p14:tracePt t="23580" x="6813550" y="4781550"/>
          <p14:tracePt t="23597" x="6692900" y="4845050"/>
          <p14:tracePt t="23614" x="6597650" y="4914900"/>
          <p14:tracePt t="23630" x="6483350" y="4972050"/>
          <p14:tracePt t="23647" x="6362700" y="5048250"/>
          <p14:tracePt t="23664" x="6203950" y="5118100"/>
          <p14:tracePt t="23680" x="6051550" y="5149850"/>
          <p14:tracePt t="23697" x="5911850" y="5175250"/>
          <p14:tracePt t="23714" x="5772150" y="5213350"/>
          <p14:tracePt t="23730" x="5638800" y="5219700"/>
          <p14:tracePt t="23747" x="5480050" y="5251450"/>
          <p14:tracePt t="23764" x="5391150" y="5257800"/>
          <p14:tracePt t="23780" x="5270500" y="5270500"/>
          <p14:tracePt t="23797" x="5149850" y="5270500"/>
          <p14:tracePt t="23814" x="5010150" y="5270500"/>
          <p14:tracePt t="23831" x="4889500" y="5270500"/>
          <p14:tracePt t="23847" x="4813300" y="5270500"/>
          <p14:tracePt t="23864" x="4749800" y="5270500"/>
          <p14:tracePt t="23881" x="4705350" y="5270500"/>
          <p14:tracePt t="23897" x="4654550" y="5270500"/>
          <p14:tracePt t="23914" x="4610100" y="5270500"/>
          <p14:tracePt t="23931" x="4565650" y="5270500"/>
          <p14:tracePt t="23947" x="4489450" y="5270500"/>
          <p14:tracePt t="23964" x="4425950" y="5270500"/>
          <p14:tracePt t="23981" x="4337050" y="5270500"/>
          <p14:tracePt t="23997" x="4260850" y="5270500"/>
          <p14:tracePt t="24014" x="4222750" y="5270500"/>
          <p14:tracePt t="24031" x="4210050" y="5270500"/>
          <p14:tracePt t="24047" x="4203700" y="5264150"/>
          <p14:tracePt t="24064" x="4197350" y="5257800"/>
          <p14:tracePt t="24081" x="4197350" y="5238750"/>
          <p14:tracePt t="24097" x="4184650" y="5226050"/>
          <p14:tracePt t="24114" x="4171950" y="5207000"/>
          <p14:tracePt t="24131" x="4159250" y="5194300"/>
          <p14:tracePt t="24147" x="4146550" y="5181600"/>
          <p14:tracePt t="24164" x="4140200" y="5175250"/>
          <p14:tracePt t="24181" x="4133850" y="5168900"/>
          <p14:tracePt t="24364" x="4133850" y="5162550"/>
          <p14:tracePt t="24380" x="4133850" y="5149850"/>
          <p14:tracePt t="24396" x="4152900" y="5149850"/>
          <p14:tracePt t="24404" x="4159250" y="5149850"/>
          <p14:tracePt t="24420" x="4171950" y="5149850"/>
          <p14:tracePt t="24431" x="4178300" y="5149850"/>
          <p14:tracePt t="24460" x="4184650" y="5149850"/>
          <p14:tracePt t="24484" x="4197350" y="5149850"/>
          <p14:tracePt t="24516" x="4203700" y="5149850"/>
          <p14:tracePt t="24524" x="4210050" y="5149850"/>
          <p14:tracePt t="24540" x="4216400" y="5149850"/>
          <p14:tracePt t="24547" x="4216400" y="5156200"/>
          <p14:tracePt t="24588" x="4222750" y="5156200"/>
          <p14:tracePt t="24620" x="4229100" y="5156200"/>
          <p14:tracePt t="24660" x="4235450" y="5156200"/>
          <p14:tracePt t="24676" x="4241800" y="5156200"/>
          <p14:tracePt t="24692" x="4248150" y="5156200"/>
          <p14:tracePt t="24700" x="4254500" y="5156200"/>
          <p14:tracePt t="24714" x="4267200" y="5156200"/>
          <p14:tracePt t="24731" x="4273550" y="5156200"/>
          <p14:tracePt t="24747" x="4305300" y="5156200"/>
          <p14:tracePt t="24764" x="4324350" y="5156200"/>
          <p14:tracePt t="24781" x="4343400" y="5156200"/>
          <p14:tracePt t="24797" x="4356100" y="5156200"/>
          <p14:tracePt t="24814" x="4368800" y="5156200"/>
          <p14:tracePt t="24831" x="4394200" y="5156200"/>
          <p14:tracePt t="24847" x="4419600" y="5156200"/>
          <p14:tracePt t="24864" x="4432300" y="5156200"/>
          <p14:tracePt t="24881" x="4457700" y="5156200"/>
          <p14:tracePt t="24897" x="4470400" y="5156200"/>
          <p14:tracePt t="24914" x="4476750" y="5156200"/>
          <p14:tracePt t="24931" x="4483100" y="5156200"/>
          <p14:tracePt t="24947" x="4514850" y="5156200"/>
          <p14:tracePt t="24964" x="4527550" y="5156200"/>
          <p14:tracePt t="24981" x="4546600" y="5156200"/>
          <p14:tracePt t="24997" x="4572000" y="5156200"/>
          <p14:tracePt t="25014" x="4584700" y="5156200"/>
          <p14:tracePt t="25031" x="4597400" y="5156200"/>
          <p14:tracePt t="25052" x="4603750" y="5156200"/>
          <p14:tracePt t="25064" x="4610100" y="5156200"/>
          <p14:tracePt t="25081" x="4629150" y="5156200"/>
          <p14:tracePt t="25097" x="4648200" y="5156200"/>
          <p14:tracePt t="25114" x="4673600" y="5156200"/>
          <p14:tracePt t="25131" x="4711700" y="5156200"/>
          <p14:tracePt t="25148" x="4781550" y="5156200"/>
          <p14:tracePt t="25164" x="4819650" y="5156200"/>
          <p14:tracePt t="25181" x="4851400" y="5156200"/>
          <p14:tracePt t="25197" x="4883150" y="5149850"/>
          <p14:tracePt t="25214" x="4914900" y="5143500"/>
          <p14:tracePt t="25231" x="4933950" y="5130800"/>
          <p14:tracePt t="25247" x="4946650" y="5130800"/>
          <p14:tracePt t="25264" x="4972050" y="5130800"/>
          <p14:tracePt t="25281" x="5003800" y="5130800"/>
          <p14:tracePt t="25298" x="5035550" y="5130800"/>
          <p14:tracePt t="25314" x="5060950" y="5130800"/>
          <p14:tracePt t="25331" x="5086350" y="5130800"/>
          <p14:tracePt t="25348" x="5124450" y="5130800"/>
          <p14:tracePt t="25364" x="5143500" y="5137150"/>
          <p14:tracePt t="25381" x="5162550" y="5137150"/>
          <p14:tracePt t="25397" x="5175250" y="5137150"/>
          <p14:tracePt t="25414" x="5194300" y="5137150"/>
          <p14:tracePt t="25431" x="5207000" y="5137150"/>
          <p14:tracePt t="25447" x="5213350" y="5137150"/>
          <p14:tracePt t="26084" x="5181600" y="5137150"/>
          <p14:tracePt t="26092" x="5092700" y="5137150"/>
          <p14:tracePt t="26100" x="4984750" y="5124450"/>
          <p14:tracePt t="26114" x="4851400" y="5118100"/>
          <p14:tracePt t="26131" x="4552950" y="5060950"/>
          <p14:tracePt t="26148" x="4146550" y="5010150"/>
          <p14:tracePt t="26164" x="3981450" y="4997450"/>
          <p14:tracePt t="26182" x="3848100" y="4972050"/>
          <p14:tracePt t="26198" x="3727450" y="4953000"/>
          <p14:tracePt t="26214" x="3581400" y="4927600"/>
          <p14:tracePt t="26231" x="3416300" y="4895850"/>
          <p14:tracePt t="26248" x="3257550" y="4851400"/>
          <p14:tracePt t="26264" x="3124200" y="4787900"/>
          <p14:tracePt t="26281" x="3028950" y="4749800"/>
          <p14:tracePt t="26298" x="2971800" y="4724400"/>
          <p14:tracePt t="26314" x="2952750" y="4718050"/>
          <p14:tracePt t="26331" x="2933700" y="4705350"/>
          <p14:tracePt t="26348" x="2882900" y="4692650"/>
          <p14:tracePt t="26364" x="2819400" y="4660900"/>
          <p14:tracePt t="26381" x="2755900" y="4635500"/>
          <p14:tracePt t="26398" x="2698750" y="4616450"/>
          <p14:tracePt t="26414" x="2660650" y="4597400"/>
          <p14:tracePt t="26431" x="2641600" y="4584700"/>
          <p14:tracePt t="26448" x="2622550" y="4584700"/>
          <p14:tracePt t="26464" x="2603500" y="4584700"/>
          <p14:tracePt t="26481" x="2578100" y="4584700"/>
          <p14:tracePt t="26516" x="2571750" y="4584700"/>
          <p14:tracePt t="26556" x="2590800" y="4584700"/>
          <p14:tracePt t="26564" x="2609850" y="4584700"/>
          <p14:tracePt t="26572" x="2628900" y="4584700"/>
          <p14:tracePt t="26588" x="2647950" y="4584700"/>
          <p14:tracePt t="26598" x="2654300" y="4584700"/>
          <p14:tracePt t="26614" x="2679700" y="4584700"/>
          <p14:tracePt t="26636" x="2686050" y="4584700"/>
          <p14:tracePt t="26812" x="2667000" y="4572000"/>
          <p14:tracePt t="26820" x="2641600" y="4572000"/>
          <p14:tracePt t="26831" x="2628900" y="4565650"/>
          <p14:tracePt t="26848" x="2584450" y="4540250"/>
          <p14:tracePt t="26865" x="2540000" y="4508500"/>
          <p14:tracePt t="26881" x="2520950" y="4502150"/>
          <p14:tracePt t="26898" x="2482850" y="4470400"/>
          <p14:tracePt t="26914" x="2463800" y="4451350"/>
          <p14:tracePt t="26931" x="2463800" y="4445000"/>
          <p14:tracePt t="26948" x="2457450" y="4425950"/>
          <p14:tracePt t="26972" x="2451100" y="4419600"/>
          <p14:tracePt t="26988" x="2444750" y="4419600"/>
          <p14:tracePt t="26998" x="2438400" y="4419600"/>
          <p14:tracePt t="27014" x="2419350" y="4413250"/>
          <p14:tracePt t="27031" x="2406650" y="4406900"/>
          <p14:tracePt t="27048" x="2400300" y="4394200"/>
          <p14:tracePt t="27065" x="2381250" y="4381500"/>
          <p14:tracePt t="27081" x="2381250" y="4375150"/>
          <p14:tracePt t="27179" x="2305050" y="4279900"/>
          <p14:tracePt t="27181" x="2298700" y="4267200"/>
          <p14:tracePt t="27198" x="2286000" y="4254500"/>
          <p14:tracePt t="27215" x="2279650" y="4235450"/>
          <p14:tracePt t="27246" x="2273300" y="4229100"/>
          <p14:tracePt t="27260" x="2273300" y="4216400"/>
          <p14:tracePt t="27340" x="2273300" y="4210050"/>
          <p14:tracePt t="27356" x="2273300" y="4203700"/>
          <p14:tracePt t="27364" x="2273300" y="4197350"/>
          <p14:tracePt t="27372" x="2273300" y="4191000"/>
          <p14:tracePt t="27381" x="2273300" y="4184650"/>
          <p14:tracePt t="27398" x="2273300" y="4178300"/>
          <p14:tracePt t="27516" x="2273300" y="4171950"/>
          <p14:tracePt t="27532" x="2273300" y="4165600"/>
          <p14:tracePt t="27540" x="2279650" y="4159250"/>
          <p14:tracePt t="27556" x="2286000" y="4159250"/>
          <p14:tracePt t="27565" x="2292350" y="4159250"/>
          <p14:tracePt t="27581" x="2298700" y="4159250"/>
          <p14:tracePt t="27598" x="2305050" y="4159250"/>
          <p14:tracePt t="27615" x="2311400" y="4152900"/>
          <p14:tracePt t="27631" x="2324100" y="4146550"/>
          <p14:tracePt t="27676" x="2330450" y="4140200"/>
          <p14:tracePt t="27708" x="2336800" y="4140200"/>
          <p14:tracePt t="27716" x="2343150" y="4140200"/>
          <p14:tracePt t="27732" x="2349500" y="4140200"/>
          <p14:tracePt t="27749" x="2368550" y="4133850"/>
          <p14:tracePt t="27765" x="2381250" y="4133850"/>
          <p14:tracePt t="27781" x="2381250" y="4127500"/>
          <p14:tracePt t="27836" x="2387600" y="4127500"/>
          <p14:tracePt t="27844" x="2393950" y="4127500"/>
          <p14:tracePt t="27868" x="2400300" y="4127500"/>
          <p14:tracePt t="27884" x="2406650" y="4127500"/>
          <p14:tracePt t="27908" x="2413000" y="4127500"/>
          <p14:tracePt t="27941" x="2419350" y="4127500"/>
          <p14:tracePt t="27949" x="2425700" y="4127500"/>
          <p14:tracePt t="27956" x="2432050" y="4127500"/>
          <p14:tracePt t="27965" x="2438400" y="4127500"/>
          <p14:tracePt t="27981" x="2451100" y="4127500"/>
          <p14:tracePt t="27998" x="2463800" y="4121150"/>
          <p14:tracePt t="28015" x="2470150" y="4121150"/>
          <p14:tracePt t="28031" x="2476500" y="4121150"/>
          <p14:tracePt t="28048" x="2495550" y="4114800"/>
          <p14:tracePt t="28065" x="2520950" y="4114800"/>
          <p14:tracePt t="28081" x="2546350" y="4114800"/>
          <p14:tracePt t="28098" x="2571750" y="4114800"/>
          <p14:tracePt t="28115" x="2603500" y="4114800"/>
          <p14:tracePt t="28131" x="2641600" y="4114800"/>
          <p14:tracePt t="28148" x="2692400" y="4114800"/>
          <p14:tracePt t="28165" x="2730500" y="4114800"/>
          <p14:tracePt t="28181" x="2743200" y="4114800"/>
          <p14:tracePt t="28213" x="2749550" y="4114800"/>
          <p14:tracePt t="28245" x="2762250" y="4114800"/>
          <p14:tracePt t="28253" x="2768600" y="4114800"/>
          <p14:tracePt t="28269" x="2774950" y="4114800"/>
          <p14:tracePt t="28282" x="2794000" y="4114800"/>
          <p14:tracePt t="28298" x="2800350" y="4121150"/>
          <p14:tracePt t="28315" x="2813050" y="4121150"/>
          <p14:tracePt t="28332" x="2838450" y="4121150"/>
          <p14:tracePt t="28332" x="2844800" y="4121150"/>
          <p14:tracePt t="28348" x="2870200" y="4127500"/>
          <p14:tracePt t="28365" x="2882900" y="4127500"/>
          <p14:tracePt t="28381" x="2901950" y="4127500"/>
          <p14:tracePt t="28398" x="2921000" y="4127500"/>
          <p14:tracePt t="28415" x="2946400" y="4127500"/>
          <p14:tracePt t="28431" x="2952750" y="4127500"/>
          <p14:tracePt t="28448" x="2959100" y="4127500"/>
          <p14:tracePt t="28465" x="2971800" y="4127500"/>
          <p14:tracePt t="28481" x="2978150" y="4127500"/>
          <p14:tracePt t="28498" x="2990850" y="4127500"/>
          <p14:tracePt t="28557" x="2997200" y="4127500"/>
          <p14:tracePt t="28757" x="3016250" y="4127500"/>
          <p14:tracePt t="28765" x="3092450" y="4127500"/>
          <p14:tracePt t="28773" x="3200400" y="4127500"/>
          <p14:tracePt t="28782" x="3327400" y="4159250"/>
          <p14:tracePt t="28798" x="3549650" y="4203700"/>
          <p14:tracePt t="28815" x="3613150" y="4222750"/>
          <p14:tracePt t="28941" x="3562350" y="4222750"/>
          <p14:tracePt t="28949" x="3498850" y="4222750"/>
          <p14:tracePt t="28957" x="3460750" y="4203700"/>
          <p14:tracePt t="28965" x="3448050" y="4191000"/>
          <p14:tracePt t="28982" x="3429000" y="4159250"/>
          <p14:tracePt t="28998" x="3397250" y="4095750"/>
          <p14:tracePt t="29015" x="3384550" y="4019550"/>
          <p14:tracePt t="29032" x="3371850" y="3930650"/>
          <p14:tracePt t="29048" x="3371850" y="3854450"/>
          <p14:tracePt t="29065" x="3365500" y="3797300"/>
          <p14:tracePt t="29082" x="3359150" y="3746500"/>
          <p14:tracePt t="29098" x="3359150" y="3721100"/>
          <p14:tracePt t="29115" x="3352800" y="3676650"/>
          <p14:tracePt t="29132" x="3340100" y="3644900"/>
          <p14:tracePt t="29148" x="3333750" y="3606800"/>
          <p14:tracePt t="29165" x="3333750" y="3581400"/>
          <p14:tracePt t="29182" x="3321050" y="3530600"/>
          <p14:tracePt t="29198" x="3302000" y="3486150"/>
          <p14:tracePt t="29215" x="3289300" y="3448050"/>
          <p14:tracePt t="29232" x="3270250" y="3422650"/>
          <p14:tracePt t="29248" x="3263900" y="3397250"/>
          <p14:tracePt t="29265" x="3263900" y="3384550"/>
          <p14:tracePt t="29282" x="3257550" y="3371850"/>
          <p14:tracePt t="29298" x="3244850" y="3359150"/>
          <p14:tracePt t="29315" x="3238500" y="3346450"/>
          <p14:tracePt t="29332" x="3232150" y="3340100"/>
          <p14:tracePt t="29349" x="3219450" y="3321050"/>
          <p14:tracePt t="29365" x="3206750" y="3302000"/>
          <p14:tracePt t="29382" x="3200400" y="3295650"/>
          <p14:tracePt t="29398" x="3181350" y="3289300"/>
          <p14:tracePt t="29415" x="3168650" y="3276600"/>
          <p14:tracePt t="29469" x="3162300" y="3276600"/>
          <p14:tracePt t="29485" x="3149600" y="3270250"/>
          <p14:tracePt t="29509" x="3149600" y="3263900"/>
          <p14:tracePt t="29525" x="3149600" y="3257550"/>
          <p14:tracePt t="29557" x="3143250" y="3257550"/>
          <p14:tracePt t="29597" x="3130550" y="3257550"/>
          <p14:tracePt t="29613" x="3117850" y="3257550"/>
          <p14:tracePt t="29621" x="3105150" y="3257550"/>
          <p14:tracePt t="29632" x="3098800" y="3257550"/>
          <p14:tracePt t="29648" x="3067050" y="3257550"/>
          <p14:tracePt t="29665" x="3022600" y="3257550"/>
          <p14:tracePt t="29682" x="2971800" y="3257550"/>
          <p14:tracePt t="29698" x="2901950" y="3257550"/>
          <p14:tracePt t="29715" x="2838450" y="3257550"/>
          <p14:tracePt t="29732" x="2762250" y="3257550"/>
          <p14:tracePt t="29749" x="2635250" y="3263900"/>
          <p14:tracePt t="29765" x="2597150" y="3263900"/>
          <p14:tracePt t="29782" x="2565400" y="3263900"/>
          <p14:tracePt t="29799" x="2552700" y="3263900"/>
          <p14:tracePt t="29815" x="2540000" y="3263900"/>
          <p14:tracePt t="29832" x="2514600" y="3263900"/>
          <p14:tracePt t="29849" x="2489200" y="3263900"/>
          <p14:tracePt t="29866" x="2463800" y="3263900"/>
          <p14:tracePt t="29882" x="2413000" y="3263900"/>
          <p14:tracePt t="29899" x="2349500" y="3263900"/>
          <p14:tracePt t="29915" x="2292350" y="3263900"/>
          <p14:tracePt t="29932" x="2254250" y="3263900"/>
          <p14:tracePt t="29949" x="2235200" y="3263900"/>
          <p14:tracePt t="29965" x="2228850" y="3263900"/>
          <p14:tracePt t="30893" x="2235200" y="3270250"/>
          <p14:tracePt t="30917" x="2247900" y="3282950"/>
          <p14:tracePt t="31117" x="2254250" y="3289300"/>
          <p14:tracePt t="31125" x="2260600" y="3289300"/>
          <p14:tracePt t="31141" x="2260600" y="3295650"/>
          <p14:tracePt t="31149" x="2266950" y="3314700"/>
          <p14:tracePt t="31165" x="2273300" y="3327400"/>
          <p14:tracePt t="31182" x="2286000" y="3359150"/>
          <p14:tracePt t="31199" x="2292350" y="3371850"/>
          <p14:tracePt t="31215" x="2305050" y="3409950"/>
          <p14:tracePt t="31232" x="2311400" y="3429000"/>
          <p14:tracePt t="31249" x="2317750" y="3441700"/>
          <p14:tracePt t="31285" x="2317750" y="3448050"/>
          <p14:tracePt t="31301" x="2317750" y="3454400"/>
          <p14:tracePt t="31309" x="2317750" y="3460750"/>
          <p14:tracePt t="31317" x="2317750" y="3467100"/>
          <p14:tracePt t="31332" x="2317750" y="3479800"/>
          <p14:tracePt t="31349" x="2317750" y="3517900"/>
          <p14:tracePt t="31366" x="2317750" y="3530600"/>
          <p14:tracePt t="31382" x="2317750" y="3549650"/>
          <p14:tracePt t="31399" x="2317750" y="3575050"/>
          <p14:tracePt t="31416" x="2317750" y="3606800"/>
          <p14:tracePt t="31432" x="2317750" y="3625850"/>
          <p14:tracePt t="31449" x="2317750" y="3644900"/>
          <p14:tracePt t="31466" x="2317750" y="3670300"/>
          <p14:tracePt t="31482" x="2317750" y="3702050"/>
          <p14:tracePt t="31499" x="2311400" y="3746500"/>
          <p14:tracePt t="31516" x="2305050" y="3778250"/>
          <p14:tracePt t="31532" x="2298700" y="3835400"/>
          <p14:tracePt t="31534" x="2298700" y="3841750"/>
          <p14:tracePt t="31549" x="2292350" y="3860800"/>
          <p14:tracePt t="31566" x="2292350" y="3879850"/>
          <p14:tracePt t="31582" x="2279650" y="3892550"/>
          <p14:tracePt t="31599" x="2279650" y="3905250"/>
          <p14:tracePt t="31616" x="2279650" y="3917950"/>
          <p14:tracePt t="31632" x="2279650" y="3924300"/>
          <p14:tracePt t="31649" x="2279650" y="3930650"/>
          <p14:tracePt t="31666" x="2279650" y="3943350"/>
          <p14:tracePt t="31682" x="2273300" y="3956050"/>
          <p14:tracePt t="31699" x="2266950" y="3981450"/>
          <p14:tracePt t="31716" x="2260600" y="4000500"/>
          <p14:tracePt t="31732" x="2247900" y="4013200"/>
          <p14:tracePt t="31749" x="2247900" y="4032250"/>
          <p14:tracePt t="31766" x="2247900" y="4038600"/>
          <p14:tracePt t="31805" x="2247900" y="4044950"/>
          <p14:tracePt t="31853" x="2247900" y="4057650"/>
          <p14:tracePt t="31861" x="2247900" y="4064000"/>
          <p14:tracePt t="31885" x="2247900" y="4070350"/>
          <p14:tracePt t="31958" x="2247900" y="4083050"/>
          <p14:tracePt t="31966" x="2254250" y="4089400"/>
          <p14:tracePt t="31981" x="2254250" y="4095750"/>
          <p14:tracePt t="31989" x="2254250" y="4102100"/>
          <p14:tracePt t="32006" x="2254250" y="4108450"/>
          <p14:tracePt t="32053" x="2254250" y="4114800"/>
          <p14:tracePt t="32069" x="2254250" y="4121150"/>
          <p14:tracePt t="32077" x="2254250" y="4127500"/>
          <p14:tracePt t="32085" x="2260600" y="4140200"/>
          <p14:tracePt t="32101" x="2260600" y="4146550"/>
          <p14:tracePt t="32117" x="2260600" y="4152900"/>
          <p14:tracePt t="32132" x="2260600" y="4159250"/>
          <p14:tracePt t="32149" x="2260600" y="4165600"/>
          <p14:tracePt t="32261" x="2273300" y="4178300"/>
          <p14:tracePt t="32269" x="2273300" y="4184650"/>
          <p14:tracePt t="32286" x="2273300" y="4191000"/>
          <p14:tracePt t="32299" x="2273300" y="4210050"/>
          <p14:tracePt t="32316" x="2273300" y="4216400"/>
          <p14:tracePt t="32332" x="2273300" y="4235450"/>
          <p14:tracePt t="32349" x="2273300" y="4254500"/>
          <p14:tracePt t="32366" x="2273300" y="4260850"/>
          <p14:tracePt t="32383" x="2273300" y="4267200"/>
          <p14:tracePt t="32399" x="2273300" y="4273550"/>
          <p14:tracePt t="32416" x="2279650" y="4286250"/>
          <p14:tracePt t="32432" x="2279650" y="4292600"/>
          <p14:tracePt t="32470" x="2286000" y="4298950"/>
          <p14:tracePt t="32494" x="2286000" y="4305300"/>
          <p14:tracePt t="32557" x="2286000" y="4318000"/>
          <p14:tracePt t="32573" x="2286000" y="4324350"/>
          <p14:tracePt t="32590" x="2286000" y="4330700"/>
          <p14:tracePt t="32597" x="2286000" y="4337050"/>
          <p14:tracePt t="32622" x="2286000" y="4356100"/>
          <p14:tracePt t="32630" x="2286000" y="4362450"/>
          <p14:tracePt t="32645" x="2286000" y="4375150"/>
          <p14:tracePt t="32654" x="2286000" y="4381500"/>
          <p14:tracePt t="32669" x="2286000" y="4387850"/>
          <p14:tracePt t="32682" x="2286000" y="4400550"/>
          <p14:tracePt t="32750" x="2286000" y="4406900"/>
          <p14:tracePt t="32758" x="2286000" y="4413250"/>
          <p14:tracePt t="32774" x="2286000" y="4419600"/>
          <p14:tracePt t="32806" x="2286000" y="4425950"/>
          <p14:tracePt t="32814" x="2286000" y="4432300"/>
          <p14:tracePt t="32870" x="2286000" y="4438650"/>
          <p14:tracePt t="32886" x="2279650" y="4445000"/>
          <p14:tracePt t="32894" x="2279650" y="4451350"/>
          <p14:tracePt t="32910" x="2279650" y="4457700"/>
          <p14:tracePt t="32918" x="2279650" y="4470400"/>
          <p14:tracePt t="32934" x="2279650" y="4483100"/>
          <p14:tracePt t="32949" x="2273300" y="4508500"/>
          <p14:tracePt t="32966" x="2273300" y="4521200"/>
          <p14:tracePt t="32983" x="2266950" y="4533900"/>
          <p14:tracePt t="33006" x="2266950" y="4552950"/>
          <p14:tracePt t="33030" x="2266950" y="4559300"/>
          <p14:tracePt t="33038" x="2260600" y="4565650"/>
          <p14:tracePt t="33049" x="2254250" y="4578350"/>
          <p14:tracePt t="33066" x="2254250" y="4584700"/>
          <p14:tracePt t="33083" x="2254250" y="4603750"/>
          <p14:tracePt t="33099" x="2254250" y="4616450"/>
          <p14:tracePt t="33116" x="2254250" y="4635500"/>
          <p14:tracePt t="33133" x="2247900" y="4660900"/>
          <p14:tracePt t="33149" x="2247900" y="4679950"/>
          <p14:tracePt t="33166" x="2247900" y="4686300"/>
          <p14:tracePt t="33198" x="2247900" y="4699000"/>
          <p14:tracePt t="33206" x="2241550" y="4699000"/>
          <p14:tracePt t="33326" x="2241550" y="4692650"/>
          <p14:tracePt t="33334" x="2241550" y="4686300"/>
          <p14:tracePt t="33342" x="2241550" y="4679950"/>
          <p14:tracePt t="33350" x="2247900" y="4660900"/>
          <p14:tracePt t="33366" x="2254250" y="4635500"/>
          <p14:tracePt t="33383" x="2260600" y="4622800"/>
          <p14:tracePt t="33399" x="2279650" y="4584700"/>
          <p14:tracePt t="33416" x="2286000" y="4559300"/>
          <p14:tracePt t="33433" x="2305050" y="4540250"/>
          <p14:tracePt t="33449" x="2317750" y="4527550"/>
          <p14:tracePt t="33466" x="2324100" y="4521200"/>
          <p14:tracePt t="33483" x="2330450" y="4514850"/>
          <p14:tracePt t="33518" x="2336800" y="4508500"/>
          <p14:tracePt t="33542" x="2343150" y="4502150"/>
          <p14:tracePt t="33558" x="2343150" y="4495800"/>
          <p14:tracePt t="33590" x="2355850" y="4483100"/>
          <p14:tracePt t="33606" x="2355850" y="4470400"/>
          <p14:tracePt t="33630" x="2355850" y="4464050"/>
          <p14:tracePt t="33686" x="2355850" y="4457700"/>
          <p14:tracePt t="33702" x="2349500" y="4457700"/>
          <p14:tracePt t="33710" x="2343150" y="4457700"/>
          <p14:tracePt t="33726" x="2336800" y="4457700"/>
          <p14:tracePt t="33734" x="2330450" y="4457700"/>
          <p14:tracePt t="33750" x="2317750" y="4457700"/>
          <p14:tracePt t="33766" x="2311400" y="4457700"/>
          <p14:tracePt t="33910" x="2305050" y="4457700"/>
          <p14:tracePt t="34134" x="2292350" y="4457700"/>
          <p14:tracePt t="34182" x="2286000" y="4457700"/>
          <p14:tracePt t="35118" x="2286000" y="4451350"/>
          <p14:tracePt t="35174" x="2286000" y="4445000"/>
          <p14:tracePt t="35438" x="2286000" y="4438650"/>
          <p14:tracePt t="35446" x="2286000" y="4432300"/>
          <p14:tracePt t="35462" x="2286000" y="4419600"/>
          <p14:tracePt t="35623" x="2286000" y="4413250"/>
          <p14:tracePt t="35646" x="2286000" y="4406900"/>
          <p14:tracePt t="35670" x="2292350" y="4394200"/>
          <p14:tracePt t="35710" x="2298700" y="4387850"/>
          <p14:tracePt t="35726" x="2298700" y="4381500"/>
          <p14:tracePt t="35758" x="2298700" y="4375150"/>
          <p14:tracePt t="35774" x="2298700" y="4368800"/>
          <p14:tracePt t="35782" x="2298700" y="4356100"/>
          <p14:tracePt t="35790" x="2298700" y="4349750"/>
          <p14:tracePt t="35800" x="2298700" y="4343400"/>
          <p14:tracePt t="35817" x="2311400" y="4318000"/>
          <p14:tracePt t="35833" x="2311400" y="4292600"/>
          <p14:tracePt t="35850" x="2317750" y="4267200"/>
          <p14:tracePt t="35867" x="2317750" y="4248150"/>
          <p14:tracePt t="35883" x="2317750" y="4222750"/>
          <p14:tracePt t="35900" x="2317750" y="4203700"/>
          <p14:tracePt t="35917" x="2317750" y="4184650"/>
          <p14:tracePt t="35933" x="2317750" y="4159250"/>
          <p14:tracePt t="35950" x="2311400" y="4108450"/>
          <p14:tracePt t="35967" x="2305050" y="4070350"/>
          <p14:tracePt t="35983" x="2279650" y="4013200"/>
          <p14:tracePt t="36000" x="2279650" y="3956050"/>
          <p14:tracePt t="36017" x="2273300" y="3911600"/>
          <p14:tracePt t="36033" x="2273300" y="3854450"/>
          <p14:tracePt t="36050" x="2273300" y="3816350"/>
          <p14:tracePt t="36067" x="2273300" y="3771900"/>
          <p14:tracePt t="36083" x="2273300" y="3733800"/>
          <p14:tracePt t="36100" x="2273300" y="3708400"/>
          <p14:tracePt t="36117" x="2273300" y="3689350"/>
          <p14:tracePt t="36133" x="2273300" y="3676650"/>
          <p14:tracePt t="36150" x="2273300" y="3651250"/>
          <p14:tracePt t="36167" x="2273300" y="3625850"/>
          <p14:tracePt t="36183" x="2273300" y="3606800"/>
          <p14:tracePt t="36200" x="2273300" y="3581400"/>
          <p14:tracePt t="36217" x="2273300" y="3549650"/>
          <p14:tracePt t="36233" x="2273300" y="3524250"/>
          <p14:tracePt t="36250" x="2273300" y="3498850"/>
          <p14:tracePt t="36267" x="2273300" y="3486150"/>
          <p14:tracePt t="36283" x="2279650" y="3473450"/>
          <p14:tracePt t="36300" x="2279650" y="3460750"/>
          <p14:tracePt t="36317" x="2279650" y="3448050"/>
          <p14:tracePt t="36333" x="2279650" y="3435350"/>
          <p14:tracePt t="36350" x="2286000" y="3416300"/>
          <p14:tracePt t="36367" x="2286000" y="3397250"/>
          <p14:tracePt t="36383" x="2286000" y="3390900"/>
          <p14:tracePt t="36400" x="2286000" y="3378200"/>
          <p14:tracePt t="36417" x="2286000" y="3365500"/>
          <p14:tracePt t="36433" x="2292350" y="3346450"/>
          <p14:tracePt t="36450" x="2298700" y="3346450"/>
          <p14:tracePt t="36566" x="2298700" y="3340100"/>
          <p14:tracePt t="36574" x="2298700" y="3327400"/>
          <p14:tracePt t="36598" x="2298700" y="3321050"/>
          <p14:tracePt t="36622" x="2305050" y="3295650"/>
          <p14:tracePt t="37178" x="2330450" y="3295650"/>
          <p14:tracePt t="37198" x="2349500" y="3295650"/>
          <p14:tracePt t="37214" x="2355850" y="3295650"/>
          <p14:tracePt t="37222" x="2368550" y="3295650"/>
          <p14:tracePt t="37239" x="2374900" y="3295650"/>
          <p14:tracePt t="37255" x="2381250" y="3295650"/>
          <p14:tracePt t="37375" x="2393950" y="3295650"/>
          <p14:tracePt t="37423" x="2400300" y="3289300"/>
          <p14:tracePt t="37431" x="2400300" y="3282950"/>
          <p14:tracePt t="37447" x="2387600" y="3276600"/>
          <p14:tracePt t="37462" x="2381250" y="3270250"/>
          <p14:tracePt t="37487" x="2374900" y="3270250"/>
          <p14:tracePt t="37503" x="2368550" y="3270250"/>
          <p14:tracePt t="37511" x="2362200" y="3270250"/>
          <p14:tracePt t="37519" x="2355850" y="3270250"/>
          <p14:tracePt t="37535" x="2349500" y="3270250"/>
          <p14:tracePt t="37655" x="2336800" y="3270250"/>
          <p14:tracePt t="37663" x="2330450" y="3270250"/>
          <p14:tracePt t="37687" x="2324100" y="3270250"/>
          <p14:tracePt t="37695" x="2311400" y="3270250"/>
          <p14:tracePt t="37719" x="2305050" y="3270250"/>
          <p14:tracePt t="37727" x="2298700" y="3270250"/>
          <p14:tracePt t="37735" x="2292350" y="3270250"/>
          <p14:tracePt t="37750" x="2286000" y="3276600"/>
          <p14:tracePt t="37767" x="2279650" y="3289300"/>
          <p14:tracePt t="38503" x="2279650" y="3302000"/>
          <p14:tracePt t="38519" x="2279650" y="3321050"/>
          <p14:tracePt t="38527" x="2292350" y="3327400"/>
          <p14:tracePt t="38535" x="2311400" y="3333750"/>
          <p14:tracePt t="38551" x="2336800" y="3340100"/>
          <p14:tracePt t="38567" x="2362200" y="3346450"/>
          <p14:tracePt t="38584" x="2400300" y="3346450"/>
          <p14:tracePt t="38601" x="2463800" y="3346450"/>
          <p14:tracePt t="38617" x="2552700" y="3346450"/>
          <p14:tracePt t="38634" x="2660650" y="3346450"/>
          <p14:tracePt t="38651" x="2762250" y="3346450"/>
          <p14:tracePt t="38667" x="2851150" y="3346450"/>
          <p14:tracePt t="38684" x="2908300" y="3346450"/>
          <p14:tracePt t="38701" x="2933700" y="3346450"/>
          <p14:tracePt t="38717" x="2959100" y="3346450"/>
          <p14:tracePt t="38734" x="2978150" y="3346450"/>
          <p14:tracePt t="38751" x="2990850" y="3346450"/>
          <p14:tracePt t="38767" x="2997200" y="3346450"/>
          <p14:tracePt t="38784" x="3003550" y="3346450"/>
          <p14:tracePt t="38801" x="3016250" y="3346450"/>
          <p14:tracePt t="38817" x="3022600" y="3346450"/>
          <p14:tracePt t="38834" x="3041650" y="3346450"/>
          <p14:tracePt t="38851" x="3054350" y="3340100"/>
          <p14:tracePt t="38867" x="3067050" y="3327400"/>
          <p14:tracePt t="38884" x="3086100" y="3314700"/>
          <p14:tracePt t="39655" x="3092450" y="3314700"/>
          <p14:tracePt t="39703" x="3098800" y="3314700"/>
          <p14:tracePt t="39719" x="3098800" y="3321050"/>
          <p14:tracePt t="39735" x="3086100" y="3327400"/>
          <p14:tracePt t="39767" x="3086100" y="3340100"/>
          <p14:tracePt t="39775" x="3079750" y="3346450"/>
          <p14:tracePt t="39784" x="3073400" y="3352800"/>
          <p14:tracePt t="39801" x="3060700" y="3390900"/>
          <p14:tracePt t="39817" x="3054350" y="3403600"/>
          <p14:tracePt t="39834" x="3048000" y="3435350"/>
          <p14:tracePt t="39851" x="3048000" y="3460750"/>
          <p14:tracePt t="39868" x="3048000" y="3473450"/>
          <p14:tracePt t="39884" x="3048000" y="3492500"/>
          <p14:tracePt t="39901" x="3041650" y="3511550"/>
          <p14:tracePt t="39918" x="3041650" y="3536950"/>
          <p14:tracePt t="39934" x="3028950" y="3575050"/>
          <p14:tracePt t="39951" x="3003550" y="3644900"/>
          <p14:tracePt t="39968" x="2997200" y="3663950"/>
          <p14:tracePt t="39984" x="2997200" y="3708400"/>
          <p14:tracePt t="40001" x="2997200" y="3759200"/>
          <p14:tracePt t="40018" x="2997200" y="3822700"/>
          <p14:tracePt t="40034" x="3016250" y="3886200"/>
          <p14:tracePt t="40051" x="3016250" y="3905250"/>
          <p14:tracePt t="40068" x="3028950" y="3930650"/>
          <p14:tracePt t="40127" x="3028950" y="3937000"/>
          <p14:tracePt t="40135" x="3035300" y="3937000"/>
          <p14:tracePt t="40143" x="3048000" y="3937000"/>
          <p14:tracePt t="40151" x="3067050" y="3905250"/>
          <p14:tracePt t="40168" x="3111500" y="3829050"/>
          <p14:tracePt t="40184" x="3175000" y="3746500"/>
          <p14:tracePt t="40201" x="3244850" y="3663950"/>
          <p14:tracePt t="40218" x="3314700" y="3619500"/>
          <p14:tracePt t="40234" x="3359150" y="3594100"/>
          <p14:tracePt t="40251" x="3409950" y="3587750"/>
          <p14:tracePt t="40268" x="3441700" y="3581400"/>
          <p14:tracePt t="40284" x="3511550" y="3581400"/>
          <p14:tracePt t="40301" x="3638550" y="3581400"/>
          <p14:tracePt t="40318" x="3803650" y="3581400"/>
          <p14:tracePt t="40334" x="3911600" y="3581400"/>
          <p14:tracePt t="40351" x="3981450" y="3568700"/>
          <p14:tracePt t="40368" x="3987800" y="3568700"/>
          <p14:tracePt t="40384" x="4000500" y="3562350"/>
          <p14:tracePt t="40401" x="4013200" y="3543300"/>
          <p14:tracePt t="40418" x="4025900" y="3543300"/>
          <p14:tracePt t="40434" x="4038600" y="3536950"/>
          <p14:tracePt t="40615" x="4032250" y="3536950"/>
          <p14:tracePt t="40671" x="4025900" y="3536950"/>
          <p14:tracePt t="40687" x="4019550" y="3536950"/>
          <p14:tracePt t="40695" x="4013200" y="3536950"/>
          <p14:tracePt t="40711" x="4006850" y="3536950"/>
          <p14:tracePt t="40719" x="4006850" y="3543300"/>
          <p14:tracePt t="40734" x="4000500" y="3549650"/>
          <p14:tracePt t="40751" x="3981450" y="3575050"/>
          <p14:tracePt t="40768" x="3956050" y="3613150"/>
          <p14:tracePt t="40784" x="3949700" y="3651250"/>
          <p14:tracePt t="40801" x="3949700" y="3708400"/>
          <p14:tracePt t="40818" x="3956050" y="3759200"/>
          <p14:tracePt t="40834" x="4000500" y="3835400"/>
          <p14:tracePt t="40851" x="4070350" y="3905250"/>
          <p14:tracePt t="40868" x="4171950" y="3962400"/>
          <p14:tracePt t="40884" x="4241800" y="4000500"/>
          <p14:tracePt t="40901" x="4273550" y="4025900"/>
          <p14:tracePt t="40918" x="4279900" y="4044950"/>
          <p14:tracePt t="41112" x="4279900" y="4051300"/>
          <p14:tracePt t="41120" x="4279900" y="4108450"/>
          <p14:tracePt t="41135" x="4292600" y="4133850"/>
          <p14:tracePt t="41151" x="4356100" y="4267200"/>
          <p14:tracePt t="41168" x="4368800" y="4381500"/>
          <p14:tracePt t="41185" x="4368800" y="4489450"/>
          <p14:tracePt t="41201" x="4324350" y="4616450"/>
          <p14:tracePt t="41218" x="4279900" y="4730750"/>
          <p14:tracePt t="41234" x="4184650" y="4838700"/>
          <p14:tracePt t="41251" x="4140200" y="4876800"/>
          <p14:tracePt t="41268" x="4121150" y="4889500"/>
          <p14:tracePt t="43576" x="4108450" y="4902200"/>
          <p14:tracePt t="43584" x="4076700" y="4908550"/>
          <p14:tracePt t="43592" x="4025900" y="4940300"/>
          <p14:tracePt t="43602" x="3981450" y="4946650"/>
          <p14:tracePt t="43618" x="3962400" y="4965700"/>
          <p14:tracePt t="43640" x="3962400" y="4972050"/>
          <p14:tracePt t="43652" x="3962400" y="4984750"/>
          <p14:tracePt t="43668" x="3962400" y="5016500"/>
          <p14:tracePt t="43685" x="3968750" y="5022850"/>
          <p14:tracePt t="43702" x="3975100" y="5048250"/>
          <p14:tracePt t="43718" x="3975100" y="5067300"/>
          <p14:tracePt t="43735" x="3975100" y="5073650"/>
          <p14:tracePt t="43752" x="3975100" y="5086350"/>
          <p14:tracePt t="43768" x="3975100" y="5092700"/>
          <p14:tracePt t="43785" x="3975100" y="5118100"/>
          <p14:tracePt t="43802" x="3975100" y="5143500"/>
          <p14:tracePt t="43819" x="3975100" y="5149850"/>
          <p14:tracePt t="43835" x="3981450" y="5162550"/>
          <p14:tracePt t="43852" x="4013200" y="5162550"/>
          <p14:tracePt t="43952" x="4013200" y="5168900"/>
          <p14:tracePt t="43968" x="4006850" y="5175250"/>
          <p14:tracePt t="43992" x="3994150" y="5187950"/>
          <p14:tracePt t="44008" x="3994150" y="5207000"/>
          <p14:tracePt t="44024" x="3994150" y="5213350"/>
          <p14:tracePt t="44056" x="3994150" y="5219700"/>
          <p14:tracePt t="44064" x="3994150" y="5226050"/>
          <p14:tracePt t="44216" x="3987800" y="5226050"/>
          <p14:tracePt t="44232" x="3975100" y="5226050"/>
          <p14:tracePt t="44240" x="3962400" y="5219700"/>
          <p14:tracePt t="44252" x="3956050" y="5213350"/>
          <p14:tracePt t="44269" x="3937000" y="5200650"/>
          <p14:tracePt t="44285" x="3898900" y="5187950"/>
          <p14:tracePt t="44302" x="3803650" y="5156200"/>
          <p14:tracePt t="44319" x="3676650" y="5130800"/>
          <p14:tracePt t="44335" x="3543300" y="5086350"/>
          <p14:tracePt t="44352" x="3371850" y="5029200"/>
          <p14:tracePt t="44369" x="3314700" y="5010150"/>
          <p14:tracePt t="44385" x="3295650" y="4997450"/>
          <p14:tracePt t="44402" x="3263900" y="4991100"/>
          <p14:tracePt t="44419" x="3213100" y="4984750"/>
          <p14:tracePt t="44435" x="3124200" y="4965700"/>
          <p14:tracePt t="44452" x="3041650" y="4959350"/>
          <p14:tracePt t="44469" x="2965450" y="4953000"/>
          <p14:tracePt t="44485" x="2927350" y="4946650"/>
          <p14:tracePt t="44502" x="2870200" y="4933950"/>
          <p14:tracePt t="44519" x="2762250" y="4921250"/>
          <p14:tracePt t="44536" x="2635250" y="4889500"/>
          <p14:tracePt t="44536" x="2546350" y="4864100"/>
          <p14:tracePt t="44552" x="2368550" y="4819650"/>
          <p14:tracePt t="44569" x="2235200" y="4775200"/>
          <p14:tracePt t="44585" x="2108200" y="4743450"/>
          <p14:tracePt t="44602" x="2038350" y="4718050"/>
          <p14:tracePt t="44619" x="1987550" y="4699000"/>
          <p14:tracePt t="44635" x="1936750" y="4673600"/>
          <p14:tracePt t="44652" x="1898650" y="4648200"/>
          <p14:tracePt t="44669" x="1860550" y="4622800"/>
          <p14:tracePt t="44685" x="1835150" y="4597400"/>
          <p14:tracePt t="44702" x="1778000" y="4521200"/>
          <p14:tracePt t="44719" x="1720850" y="4438650"/>
          <p14:tracePt t="44735" x="1663700" y="4349750"/>
          <p14:tracePt t="44752" x="1651000" y="4241800"/>
          <p14:tracePt t="44769" x="1644650" y="4178300"/>
          <p14:tracePt t="44785" x="1644650" y="4108450"/>
          <p14:tracePt t="44802" x="1644650" y="4057650"/>
          <p14:tracePt t="44819" x="1644650" y="4000500"/>
          <p14:tracePt t="44835" x="1657350" y="3917950"/>
          <p14:tracePt t="44852" x="1676400" y="3848100"/>
          <p14:tracePt t="44869" x="1701800" y="3784600"/>
          <p14:tracePt t="44885" x="1727200" y="3733800"/>
          <p14:tracePt t="44902" x="1765300" y="3670300"/>
          <p14:tracePt t="44919" x="1803400" y="3619500"/>
          <p14:tracePt t="44935" x="1860550" y="3568700"/>
          <p14:tracePt t="44952" x="1955800" y="3530600"/>
          <p14:tracePt t="44969" x="2063750" y="3492500"/>
          <p14:tracePt t="44985" x="2146300" y="3473450"/>
          <p14:tracePt t="45002" x="2254250" y="3441700"/>
          <p14:tracePt t="45019" x="2349500" y="3390900"/>
          <p14:tracePt t="45035" x="2451100" y="3352800"/>
          <p14:tracePt t="45052" x="2527300" y="3314700"/>
          <p14:tracePt t="45069" x="2609850" y="3289300"/>
          <p14:tracePt t="45085" x="2711450" y="3276600"/>
          <p14:tracePt t="45102" x="2825750" y="3251200"/>
          <p14:tracePt t="45119" x="2978150" y="3232150"/>
          <p14:tracePt t="45135" x="3143250" y="3206750"/>
          <p14:tracePt t="45152" x="3409950" y="3162300"/>
          <p14:tracePt t="45169" x="3536950" y="3149600"/>
          <p14:tracePt t="45185" x="3663950" y="3124200"/>
          <p14:tracePt t="45202" x="3784600" y="3117850"/>
          <p14:tracePt t="45219" x="3892550" y="3117850"/>
          <p14:tracePt t="45235" x="3981450" y="3117850"/>
          <p14:tracePt t="45252" x="4089400" y="3117850"/>
          <p14:tracePt t="45269" x="4222750" y="3117850"/>
          <p14:tracePt t="45285" x="4394200" y="3136900"/>
          <p14:tracePt t="45302" x="4603750" y="3168650"/>
          <p14:tracePt t="45319" x="4813300" y="3200400"/>
          <p14:tracePt t="45336" x="5041900" y="3232150"/>
          <p14:tracePt t="45352" x="5353050" y="3314700"/>
          <p14:tracePt t="45369" x="5518150" y="3359150"/>
          <p14:tracePt t="45385" x="5645150" y="3384550"/>
          <p14:tracePt t="45402" x="5727700" y="3416300"/>
          <p14:tracePt t="45419" x="5810250" y="3473450"/>
          <p14:tracePt t="45435" x="5867400" y="3505200"/>
          <p14:tracePt t="45452" x="5892800" y="3530600"/>
          <p14:tracePt t="45469" x="5918200" y="3549650"/>
          <p14:tracePt t="45485" x="5956300" y="3581400"/>
          <p14:tracePt t="45502" x="5988050" y="3606800"/>
          <p14:tracePt t="45519" x="6013450" y="3632200"/>
          <p14:tracePt t="45536" x="6057900" y="3663950"/>
          <p14:tracePt t="45552" x="6108700" y="3708400"/>
          <p14:tracePt t="45552" x="6127750" y="3727450"/>
          <p14:tracePt t="45569" x="6178550" y="3803650"/>
          <p14:tracePt t="45585" x="6223000" y="3873500"/>
          <p14:tracePt t="45602" x="6273800" y="3956050"/>
          <p14:tracePt t="45619" x="6292850" y="4019550"/>
          <p14:tracePt t="45635" x="6311900" y="4089400"/>
          <p14:tracePt t="45652" x="6337300" y="4165600"/>
          <p14:tracePt t="45669" x="6337300" y="4229100"/>
          <p14:tracePt t="45685" x="6337300" y="4286250"/>
          <p14:tracePt t="45702" x="6337300" y="4330700"/>
          <p14:tracePt t="45719" x="6337300" y="4362450"/>
          <p14:tracePt t="45735" x="6337300" y="4406900"/>
          <p14:tracePt t="45737" x="6337300" y="4419600"/>
          <p14:tracePt t="45752" x="6324600" y="4451350"/>
          <p14:tracePt t="45769" x="6299200" y="4495800"/>
          <p14:tracePt t="45786" x="6286500" y="4533900"/>
          <p14:tracePt t="45802" x="6261100" y="4578350"/>
          <p14:tracePt t="45819" x="6242050" y="4610100"/>
          <p14:tracePt t="45835" x="6235700" y="4622800"/>
          <p14:tracePt t="45852" x="6229350" y="4635500"/>
          <p14:tracePt t="45869" x="6229350" y="4641850"/>
          <p14:tracePt t="45886" x="6216650" y="4654550"/>
          <p14:tracePt t="45902" x="6216650" y="4667250"/>
          <p14:tracePt t="45919" x="6210300" y="4679950"/>
          <p14:tracePt t="45936" x="6203950" y="4692650"/>
          <p14:tracePt t="45952" x="6191250" y="4718050"/>
          <p14:tracePt t="45969" x="6178550" y="4749800"/>
          <p14:tracePt t="45986" x="6159500" y="4775200"/>
          <p14:tracePt t="46002" x="6153150" y="4794250"/>
          <p14:tracePt t="46019" x="6134100" y="4806950"/>
          <p14:tracePt t="46036" x="6127750" y="4813300"/>
          <p14:tracePt t="46052" x="6102350" y="4838700"/>
          <p14:tracePt t="46069" x="6076950" y="4876800"/>
          <p14:tracePt t="46086" x="6032500" y="4921250"/>
          <p14:tracePt t="46102" x="5975350" y="4984750"/>
          <p14:tracePt t="46119" x="5930900" y="5022850"/>
          <p14:tracePt t="46136" x="5880100" y="5048250"/>
          <p14:tracePt t="46152" x="5873750" y="5054600"/>
          <p14:tracePt t="48169" x="5842000" y="5073650"/>
          <p14:tracePt t="48177" x="5803900" y="5080000"/>
          <p14:tracePt t="48190" x="5740400" y="5086350"/>
          <p14:tracePt t="48202" x="5543550" y="5118100"/>
          <p14:tracePt t="48219" x="5308600" y="5149850"/>
          <p14:tracePt t="48236" x="5130800" y="5168900"/>
          <p14:tracePt t="48252" x="5060950" y="5168900"/>
          <p14:tracePt t="48269" x="5029200" y="5175250"/>
          <p14:tracePt t="48286" x="5016500" y="5187950"/>
          <p14:tracePt t="48313" x="5010150" y="5187950"/>
          <p14:tracePt t="48321" x="5010150" y="5194300"/>
          <p14:tracePt t="48336" x="5003800" y="5194300"/>
          <p14:tracePt t="48353" x="4984750" y="5194300"/>
          <p14:tracePt t="48369" x="4959350" y="5194300"/>
          <p14:tracePt t="48617" x="4965700" y="5194300"/>
          <p14:tracePt t="48625" x="4978400" y="5194300"/>
          <p14:tracePt t="48665" x="4959350" y="5194300"/>
          <p14:tracePt t="48673" x="4921250" y="5194300"/>
          <p14:tracePt t="48686" x="4870450" y="5200650"/>
          <p14:tracePt t="48703" x="4718050" y="5245100"/>
          <p14:tracePt t="48720" x="4572000" y="5289550"/>
          <p14:tracePt t="48736" x="4445000" y="5334000"/>
          <p14:tracePt t="48753" x="4292600" y="5378450"/>
          <p14:tracePt t="48770" x="4222750" y="5403850"/>
          <p14:tracePt t="48786" x="4197350" y="5410200"/>
          <p14:tracePt t="48803" x="4171950" y="5410200"/>
          <p14:tracePt t="48819" x="4140200" y="5416550"/>
          <p14:tracePt t="48836" x="4114800" y="5416550"/>
          <p14:tracePt t="48857" x="4108450" y="5416550"/>
          <p14:tracePt t="48897" x="4121150" y="5403850"/>
          <p14:tracePt t="48905" x="4140200" y="5397500"/>
          <p14:tracePt t="48919" x="4146550" y="5397500"/>
          <p14:tracePt t="50834" x="4121150" y="5397500"/>
          <p14:tracePt t="50842" x="4083050" y="5397500"/>
          <p14:tracePt t="50853" x="4038600" y="5397500"/>
          <p14:tracePt t="50870" x="3937000" y="5397500"/>
          <p14:tracePt t="50887" x="3854450" y="5397500"/>
          <p14:tracePt t="50903" x="3771900" y="5397500"/>
          <p14:tracePt t="50920" x="3683000" y="5397500"/>
          <p14:tracePt t="50937" x="3619500" y="5397500"/>
          <p14:tracePt t="50953" x="3486150" y="5410200"/>
          <p14:tracePt t="50970" x="3333750" y="5410200"/>
          <p14:tracePt t="50987" x="3194050" y="5410200"/>
          <p14:tracePt t="51003" x="3048000" y="5403850"/>
          <p14:tracePt t="51020" x="2914650" y="5365750"/>
          <p14:tracePt t="51037" x="2768600" y="5321300"/>
          <p14:tracePt t="51053" x="2641600" y="5295900"/>
          <p14:tracePt t="51070" x="2520950" y="5251450"/>
          <p14:tracePt t="51087" x="2393950" y="5219700"/>
          <p14:tracePt t="51103" x="2266950" y="5168900"/>
          <p14:tracePt t="51120" x="2139950" y="5130800"/>
          <p14:tracePt t="51137" x="2025650" y="5080000"/>
          <p14:tracePt t="51138" x="1987550" y="5054600"/>
          <p14:tracePt t="51154" x="1911350" y="5016500"/>
          <p14:tracePt t="51170" x="1885950" y="5003800"/>
          <p14:tracePt t="51187" x="1866900" y="4991100"/>
          <p14:tracePt t="51203" x="1847850" y="4984750"/>
          <p14:tracePt t="51220" x="1847850" y="4972050"/>
          <p14:tracePt t="51237" x="1828800" y="4927600"/>
          <p14:tracePt t="51253" x="1816100" y="4876800"/>
          <p14:tracePt t="51270" x="1765300" y="4800600"/>
          <p14:tracePt t="51287" x="1720850" y="4756150"/>
          <p14:tracePt t="51303" x="1676400" y="4711700"/>
          <p14:tracePt t="51320" x="1651000" y="4692650"/>
          <p14:tracePt t="51337" x="1638300" y="4679950"/>
          <p14:tracePt t="51338" x="1631950" y="4679950"/>
          <p14:tracePt t="51378" x="1625600" y="4673600"/>
          <p14:tracePt t="51402" x="1625600" y="4660900"/>
          <p14:tracePt t="51418" x="1625600" y="4654550"/>
          <p14:tracePt t="51434" x="1625600" y="4641850"/>
          <p14:tracePt t="51442" x="1631950" y="4641850"/>
          <p14:tracePt t="51453" x="1638300" y="4635500"/>
          <p14:tracePt t="51470" x="1651000" y="4622800"/>
          <p14:tracePt t="51487" x="1657350" y="4610100"/>
          <p14:tracePt t="51506" x="1657350" y="4603750"/>
          <p14:tracePt t="51578" x="1657350" y="4591050"/>
          <p14:tracePt t="51602" x="1657350" y="4584700"/>
          <p14:tracePt t="51706" x="1663700" y="4584700"/>
          <p14:tracePt t="51722" x="1682750" y="4578350"/>
          <p14:tracePt t="51730" x="1701800" y="4578350"/>
          <p14:tracePt t="51738" x="1739900" y="4578350"/>
          <p14:tracePt t="51754" x="1784350" y="4578350"/>
          <p14:tracePt t="51770" x="1866900" y="4578350"/>
          <p14:tracePt t="51787" x="1924050" y="4584700"/>
          <p14:tracePt t="51804" x="1974850" y="4597400"/>
          <p14:tracePt t="51820" x="2000250" y="4597400"/>
          <p14:tracePt t="51837" x="2025650" y="4603750"/>
          <p14:tracePt t="51854" x="2057400" y="4603750"/>
          <p14:tracePt t="51870" x="2101850" y="4603750"/>
          <p14:tracePt t="51887" x="2152650" y="4603750"/>
          <p14:tracePt t="51904" x="2209800" y="4603750"/>
          <p14:tracePt t="51920" x="2266950" y="4603750"/>
          <p14:tracePt t="51937" x="2311400" y="4603750"/>
          <p14:tracePt t="51954" x="2400300" y="4603750"/>
          <p14:tracePt t="51970" x="2457450" y="4603750"/>
          <p14:tracePt t="51987" x="2508250" y="4603750"/>
          <p14:tracePt t="52004" x="2565400" y="4603750"/>
          <p14:tracePt t="52020" x="2622550" y="4603750"/>
          <p14:tracePt t="52037" x="2679700" y="4603750"/>
          <p14:tracePt t="52054" x="2749550" y="4616450"/>
          <p14:tracePt t="52070" x="2813050" y="4622800"/>
          <p14:tracePt t="52087" x="2857500" y="4629150"/>
          <p14:tracePt t="52104" x="2895600" y="4635500"/>
          <p14:tracePt t="52120" x="2921000" y="4635500"/>
          <p14:tracePt t="52137" x="2940050" y="4635500"/>
          <p14:tracePt t="52154" x="3003550" y="4635500"/>
          <p14:tracePt t="52170" x="3035300" y="4635500"/>
          <p14:tracePt t="52187" x="3067050" y="4648200"/>
          <p14:tracePt t="52204" x="3092450" y="4654550"/>
          <p14:tracePt t="52220" x="3111500" y="4654550"/>
          <p14:tracePt t="52237" x="3136900" y="4660900"/>
          <p14:tracePt t="52254" x="3155950" y="4660900"/>
          <p14:tracePt t="52270" x="3162300" y="4660900"/>
          <p14:tracePt t="52514" x="3168650" y="4660900"/>
          <p14:tracePt t="52586" x="3175000" y="4667250"/>
          <p14:tracePt t="52602" x="3175000" y="4673600"/>
          <p14:tracePt t="52650" x="3168650" y="4673600"/>
          <p14:tracePt t="52658" x="3162300" y="4679950"/>
          <p14:tracePt t="52670" x="3136900" y="4679950"/>
          <p14:tracePt t="52687" x="3060700" y="4686300"/>
          <p14:tracePt t="52704" x="2901950" y="4711700"/>
          <p14:tracePt t="52720" x="2705100" y="4749800"/>
          <p14:tracePt t="52737" x="2501900" y="4768850"/>
          <p14:tracePt t="52754" x="2311400" y="4800600"/>
          <p14:tracePt t="52771" x="2266950" y="4806950"/>
          <p14:tracePt t="52787" x="2235200" y="4813300"/>
          <p14:tracePt t="52804" x="2216150" y="4813300"/>
          <p14:tracePt t="52821" x="2178050" y="4819650"/>
          <p14:tracePt t="52837" x="2152650" y="4826000"/>
          <p14:tracePt t="52854" x="2120900" y="4826000"/>
          <p14:tracePt t="52870" x="2089150" y="4826000"/>
          <p14:tracePt t="52887" x="2044700" y="4826000"/>
          <p14:tracePt t="52904" x="1962150" y="4794250"/>
          <p14:tracePt t="52921" x="1911350" y="4781550"/>
          <p14:tracePt t="52937" x="1879600" y="4775200"/>
          <p14:tracePt t="52954" x="1866900" y="4775200"/>
          <p14:tracePt t="53026" x="1860550" y="4768850"/>
          <p14:tracePt t="53042" x="1860550" y="4762500"/>
          <p14:tracePt t="53050" x="1860550" y="4749800"/>
          <p14:tracePt t="53058" x="1860550" y="4743450"/>
          <p14:tracePt t="53071" x="1866900" y="4730750"/>
          <p14:tracePt t="53087" x="1898650" y="4705350"/>
          <p14:tracePt t="53104" x="1917700" y="4699000"/>
          <p14:tracePt t="53121" x="1924050" y="4686300"/>
          <p14:tracePt t="53137" x="1930400" y="4673600"/>
          <p14:tracePt t="53154" x="1930400" y="4654550"/>
          <p14:tracePt t="53171" x="1936750" y="4648200"/>
          <p14:tracePt t="53187" x="1936750" y="4641850"/>
          <p14:tracePt t="53204" x="1936750" y="4635500"/>
          <p14:tracePt t="53220" x="1936750" y="4629150"/>
          <p14:tracePt t="53237" x="1949450" y="4629150"/>
          <p14:tracePt t="53254" x="1949450" y="4616450"/>
          <p14:tracePt t="53271" x="1949450" y="4603750"/>
          <p14:tracePt t="53287" x="1962150" y="4584700"/>
          <p14:tracePt t="53304" x="1962150" y="4578350"/>
          <p14:tracePt t="53442" x="1962150" y="4572000"/>
          <p14:tracePt t="53450" x="1974850" y="4572000"/>
          <p14:tracePt t="53458" x="1981200" y="4572000"/>
          <p14:tracePt t="53471" x="1993900" y="4572000"/>
          <p14:tracePt t="53487" x="2025650" y="4572000"/>
          <p14:tracePt t="53504" x="2057400" y="4572000"/>
          <p14:tracePt t="53521" x="2070100" y="4572000"/>
          <p14:tracePt t="53537" x="2082800" y="4572000"/>
          <p14:tracePt t="53554" x="2095500" y="4572000"/>
          <p14:tracePt t="53578" x="2101850" y="4572000"/>
          <p14:tracePt t="53594" x="2108200" y="4572000"/>
          <p14:tracePt t="53618" x="2120900" y="4572000"/>
          <p14:tracePt t="53642" x="2127250" y="4572000"/>
          <p14:tracePt t="53650" x="2133600" y="4572000"/>
          <p14:tracePt t="53658" x="2139950" y="4572000"/>
          <p14:tracePt t="53671" x="2152650" y="4572000"/>
          <p14:tracePt t="53687" x="2171700" y="4572000"/>
          <p14:tracePt t="53704" x="2197100" y="4572000"/>
          <p14:tracePt t="53722" x="2203450" y="4572000"/>
          <p14:tracePt t="53737" x="2209800" y="4572000"/>
          <p14:tracePt t="53754" x="2222500" y="4572000"/>
          <p14:tracePt t="53771" x="2228850" y="4572000"/>
          <p14:tracePt t="53787" x="2235200" y="4572000"/>
          <p14:tracePt t="53804" x="2254250" y="4572000"/>
          <p14:tracePt t="53821" x="2273300" y="4584700"/>
          <p14:tracePt t="53837" x="2298700" y="4584700"/>
          <p14:tracePt t="53854" x="2336800" y="4584700"/>
          <p14:tracePt t="53871" x="2368550" y="4584700"/>
          <p14:tracePt t="53887" x="2400300" y="4584700"/>
          <p14:tracePt t="53904" x="2419350" y="4584700"/>
          <p14:tracePt t="53921" x="2438400" y="4584700"/>
          <p14:tracePt t="53937" x="2444750" y="4584700"/>
          <p14:tracePt t="53954" x="2463800" y="4584700"/>
          <p14:tracePt t="53971" x="2470150" y="4578350"/>
          <p14:tracePt t="53987" x="2476500" y="4578350"/>
          <p14:tracePt t="54004" x="2482850" y="4578350"/>
          <p14:tracePt t="54021" x="2501900" y="4578350"/>
          <p14:tracePt t="54038" x="2508250" y="4578350"/>
          <p14:tracePt t="54054" x="2520950" y="4578350"/>
          <p14:tracePt t="54071" x="2540000" y="4578350"/>
          <p14:tracePt t="54087" x="2559050" y="4578350"/>
          <p14:tracePt t="54104" x="2584450" y="4578350"/>
          <p14:tracePt t="54121" x="2616200" y="4572000"/>
          <p14:tracePt t="54137" x="2641600" y="4572000"/>
          <p14:tracePt t="54154" x="2654300" y="4572000"/>
          <p14:tracePt t="54171" x="2679700" y="4559300"/>
          <p14:tracePt t="54187" x="2698750" y="4559300"/>
          <p14:tracePt t="54204" x="2717800" y="4559300"/>
          <p14:tracePt t="54221" x="2743200" y="4559300"/>
          <p14:tracePt t="54237" x="2774950" y="4559300"/>
          <p14:tracePt t="54254" x="2794000" y="4559300"/>
          <p14:tracePt t="54271" x="2832100" y="4559300"/>
          <p14:tracePt t="54287" x="2844800" y="4559300"/>
          <p14:tracePt t="54304" x="2851150" y="4559300"/>
          <p14:tracePt t="54321" x="2857500" y="4559300"/>
          <p14:tracePt t="54337" x="2870200" y="4559300"/>
          <p14:tracePt t="55275" x="2870200" y="4565650"/>
          <p14:tracePt t="55283" x="2876550" y="4572000"/>
          <p14:tracePt t="55547" x="2882900" y="4572000"/>
          <p14:tracePt t="55555" x="2882900" y="4578350"/>
          <p14:tracePt t="55571" x="2882900" y="4584700"/>
          <p14:tracePt t="55579" x="2882900" y="4591050"/>
          <p14:tracePt t="55619" x="2863850" y="4591050"/>
          <p14:tracePt t="55627" x="2857500" y="4591050"/>
          <p14:tracePt t="55638" x="2832100" y="4591050"/>
          <p14:tracePt t="55654" x="2781300" y="4591050"/>
          <p14:tracePt t="55671" x="2717800" y="4591050"/>
          <p14:tracePt t="55688" x="2635250" y="4578350"/>
          <p14:tracePt t="55705" x="2546350" y="4572000"/>
          <p14:tracePt t="55721" x="2482850" y="4565650"/>
          <p14:tracePt t="55738" x="2438400" y="4559300"/>
          <p14:tracePt t="55739" x="2406650" y="4546600"/>
          <p14:tracePt t="55755" x="2368550" y="4540250"/>
          <p14:tracePt t="55771" x="2330450" y="4540250"/>
          <p14:tracePt t="55788" x="2273300" y="4540250"/>
          <p14:tracePt t="55804" x="2222500" y="4540250"/>
          <p14:tracePt t="55821" x="2178050" y="4540250"/>
          <p14:tracePt t="55838" x="2133600" y="4533900"/>
          <p14:tracePt t="55855" x="2114550" y="4533900"/>
          <p14:tracePt t="55871" x="2101850" y="4527550"/>
          <p14:tracePt t="55888" x="2089150" y="4527550"/>
          <p14:tracePt t="55905" x="2076450" y="4514850"/>
          <p14:tracePt t="55921" x="2057400" y="4508500"/>
          <p14:tracePt t="55938" x="2038350" y="4502150"/>
          <p14:tracePt t="55954" x="2019300" y="4489450"/>
          <p14:tracePt t="55987" x="2012950" y="4489450"/>
          <p14:tracePt t="56003" x="2000250" y="4489450"/>
          <p14:tracePt t="56019" x="1993900" y="4489450"/>
          <p14:tracePt t="56171" x="2000250" y="4489450"/>
          <p14:tracePt t="56187" x="2006600" y="4489450"/>
          <p14:tracePt t="56195" x="2012950" y="4489450"/>
          <p14:tracePt t="56227" x="2025650" y="4495800"/>
          <p14:tracePt t="56243" x="2038350" y="4495800"/>
          <p14:tracePt t="56251" x="2051050" y="4502150"/>
          <p14:tracePt t="56259" x="2070100" y="4502150"/>
          <p14:tracePt t="56271" x="2076450" y="4502150"/>
          <p14:tracePt t="56288" x="2101850" y="4502150"/>
          <p14:tracePt t="56305" x="2127250" y="4502150"/>
          <p14:tracePt t="56321" x="2159000" y="4502150"/>
          <p14:tracePt t="56338" x="2178050" y="4502150"/>
          <p14:tracePt t="56355" x="2203450" y="4502150"/>
          <p14:tracePt t="56371" x="2222500" y="4502150"/>
          <p14:tracePt t="56388" x="2228850" y="4502150"/>
          <p14:tracePt t="56405" x="2235200" y="4502150"/>
          <p14:tracePt t="56435" x="2241550" y="4508500"/>
          <p14:tracePt t="56475" x="2247900" y="4514850"/>
          <p14:tracePt t="56499" x="2254250" y="4514850"/>
          <p14:tracePt t="56563" x="2260600" y="4521200"/>
          <p14:tracePt t="56651" x="2260600" y="4527550"/>
          <p14:tracePt t="56667" x="2247900" y="4527550"/>
          <p14:tracePt t="56675" x="2235200" y="4527550"/>
          <p14:tracePt t="56691" x="2228850" y="4527550"/>
          <p14:tracePt t="56705" x="2222500" y="4527550"/>
          <p14:tracePt t="56721" x="2203450" y="4527550"/>
          <p14:tracePt t="56738" x="2197100" y="4527550"/>
          <p14:tracePt t="56755" x="2178050" y="4527550"/>
          <p14:tracePt t="56843" x="2171700" y="4527550"/>
          <p14:tracePt t="56995" x="2178050" y="4527550"/>
          <p14:tracePt t="57003" x="2184400" y="4527550"/>
          <p14:tracePt t="57011" x="2203450" y="4527550"/>
          <p14:tracePt t="57022" x="2209800" y="4527550"/>
          <p14:tracePt t="57038" x="2228850" y="4527550"/>
          <p14:tracePt t="57055" x="2235200" y="4527550"/>
          <p14:tracePt t="57071" x="2247900" y="4527550"/>
          <p14:tracePt t="57088" x="2254250" y="4527550"/>
          <p14:tracePt t="57105" x="2260600" y="4527550"/>
          <p14:tracePt t="57201" x="2324100" y="4533900"/>
          <p14:tracePt t="57203" x="2330450" y="4533900"/>
          <p14:tracePt t="57221" x="2336800" y="4533900"/>
          <p14:tracePt t="57238" x="2355850" y="4533900"/>
          <p14:tracePt t="57255" x="2374900" y="4533900"/>
          <p14:tracePt t="57272" x="2400300" y="4533900"/>
          <p14:tracePt t="57288" x="2425700" y="4533900"/>
          <p14:tracePt t="57305" x="2432050" y="4533900"/>
          <p14:tracePt t="58219" x="2425700" y="4533900"/>
          <p14:tracePt t="58235" x="2413000" y="4533900"/>
          <p14:tracePt t="58516" x="2406650" y="4533900"/>
          <p14:tracePt t="58556" x="2400300" y="4533900"/>
          <p14:tracePt t="58564" x="2393950" y="4533900"/>
          <p14:tracePt t="58572" x="2387600" y="4533900"/>
          <p14:tracePt t="58589" x="2381250" y="4533900"/>
          <p14:tracePt t="58605" x="2355850" y="4533900"/>
          <p14:tracePt t="58622" x="2336800" y="4527550"/>
          <p14:tracePt t="58639" x="2311400" y="4527550"/>
          <p14:tracePt t="58655" x="2286000" y="4514850"/>
          <p14:tracePt t="58672" x="2279650" y="4514850"/>
          <p14:tracePt t="59340" x="2273300" y="4508500"/>
          <p14:tracePt t="59364" x="2273300" y="4495800"/>
          <p14:tracePt t="59380" x="2273300" y="4489450"/>
          <p14:tracePt t="59412" x="2273300" y="4483100"/>
          <p14:tracePt t="59428" x="2273300" y="4470400"/>
          <p14:tracePt t="59444" x="2273300" y="4464050"/>
          <p14:tracePt t="59452" x="2273300" y="4451350"/>
          <p14:tracePt t="59460" x="2273300" y="4445000"/>
          <p14:tracePt t="59472" x="2273300" y="4438650"/>
          <p14:tracePt t="59489" x="2273300" y="4425950"/>
          <p14:tracePt t="59505" x="2273300" y="4413250"/>
          <p14:tracePt t="59522" x="2273300" y="4400550"/>
          <p14:tracePt t="59539" x="2273300" y="4394200"/>
          <p14:tracePt t="59556" x="2273300" y="4375150"/>
          <p14:tracePt t="59572" x="2260600" y="4362450"/>
          <p14:tracePt t="59589" x="2260600" y="4343400"/>
          <p14:tracePt t="59605" x="2260600" y="4311650"/>
          <p14:tracePt t="59622" x="2260600" y="4286250"/>
          <p14:tracePt t="59639" x="2260600" y="4267200"/>
          <p14:tracePt t="59655" x="2260600" y="4260850"/>
          <p14:tracePt t="59672" x="2260600" y="4248150"/>
          <p14:tracePt t="59689" x="2260600" y="4241800"/>
          <p14:tracePt t="59705" x="2260600" y="4235450"/>
          <p14:tracePt t="59722" x="2260600" y="4222750"/>
          <p14:tracePt t="59739" x="2260600" y="4210050"/>
          <p14:tracePt t="59756" x="2260600" y="4191000"/>
          <p14:tracePt t="59772" x="2260600" y="4184650"/>
          <p14:tracePt t="59789" x="2279650" y="4165600"/>
          <p14:tracePt t="59805" x="2279650" y="4146550"/>
          <p14:tracePt t="59822" x="2286000" y="4133850"/>
          <p14:tracePt t="59839" x="2286000" y="4108450"/>
          <p14:tracePt t="59860" x="2286000" y="4095750"/>
          <p14:tracePt t="59876" x="2292350" y="4083050"/>
          <p14:tracePt t="60220" x="2292350" y="4070350"/>
          <p14:tracePt t="60236" x="2292350" y="4064000"/>
          <p14:tracePt t="60260" x="2292350" y="4057650"/>
          <p14:tracePt t="60268" x="2286000" y="4051300"/>
          <p14:tracePt t="60276" x="2273300" y="4044950"/>
          <p14:tracePt t="60289" x="2254250" y="4038600"/>
          <p14:tracePt t="60306" x="2178050" y="4038600"/>
          <p14:tracePt t="60322" x="2101850" y="4032250"/>
          <p14:tracePt t="60339" x="2032000" y="4019550"/>
          <p14:tracePt t="60356" x="1981200" y="4019550"/>
          <p14:tracePt t="60372" x="1955800" y="4019550"/>
          <p14:tracePt t="60389" x="1936750" y="4019550"/>
          <p14:tracePt t="60406" x="1930400" y="4019550"/>
          <p14:tracePt t="60422" x="1905000" y="4006850"/>
          <p14:tracePt t="60439" x="1879600" y="4000500"/>
          <p14:tracePt t="60456" x="1854200" y="4000500"/>
          <p14:tracePt t="60472" x="1816100" y="4000500"/>
          <p14:tracePt t="60489" x="1797050" y="3994150"/>
          <p14:tracePt t="60506" x="1790700" y="3994150"/>
          <p14:tracePt t="60522" x="1778000" y="3987800"/>
          <p14:tracePt t="60539" x="1778000" y="3981450"/>
          <p14:tracePt t="60555" x="1765300" y="3975100"/>
          <p14:tracePt t="60652" x="1758950" y="3975100"/>
          <p14:tracePt t="60740" x="1758950" y="3962400"/>
          <p14:tracePt t="60756" x="1758950" y="3956050"/>
          <p14:tracePt t="60764" x="1765300" y="3956050"/>
          <p14:tracePt t="60772" x="1790700" y="3949700"/>
          <p14:tracePt t="60789" x="1822450" y="3943350"/>
          <p14:tracePt t="60806" x="1860550" y="3924300"/>
          <p14:tracePt t="60822" x="1898650" y="3917950"/>
          <p14:tracePt t="60839" x="1911350" y="3911600"/>
          <p14:tracePt t="60856" x="1924050" y="3905250"/>
          <p14:tracePt t="60872" x="1930400" y="3898900"/>
          <p14:tracePt t="60892" x="1936750" y="3898900"/>
          <p14:tracePt t="60906" x="1955800" y="3898900"/>
          <p14:tracePt t="60922" x="1993900" y="3898900"/>
          <p14:tracePt t="60939" x="2025650" y="3898900"/>
          <p14:tracePt t="60956" x="2108200" y="3898900"/>
          <p14:tracePt t="60973" x="2146300" y="3892550"/>
          <p14:tracePt t="60989" x="2171700" y="3886200"/>
          <p14:tracePt t="61006" x="2203450" y="3886200"/>
          <p14:tracePt t="61022" x="2235200" y="3886200"/>
          <p14:tracePt t="61039" x="2286000" y="3886200"/>
          <p14:tracePt t="61056" x="2349500" y="3886200"/>
          <p14:tracePt t="61072" x="2438400" y="3886200"/>
          <p14:tracePt t="61089" x="2533650" y="3886200"/>
          <p14:tracePt t="61106" x="2622550" y="3886200"/>
          <p14:tracePt t="61122" x="2705100" y="3886200"/>
          <p14:tracePt t="61139" x="2762250" y="3886200"/>
          <p14:tracePt t="61156" x="2825750" y="3886200"/>
          <p14:tracePt t="61173" x="2870200" y="3886200"/>
          <p14:tracePt t="61189" x="2933700" y="3886200"/>
          <p14:tracePt t="61206" x="3022600" y="3886200"/>
          <p14:tracePt t="61222" x="3130550" y="3886200"/>
          <p14:tracePt t="61239" x="3206750" y="3886200"/>
          <p14:tracePt t="61256" x="3276600" y="3886200"/>
          <p14:tracePt t="61272" x="3340100" y="3886200"/>
          <p14:tracePt t="61289" x="3422650" y="3886200"/>
          <p14:tracePt t="61306" x="3517900" y="3886200"/>
          <p14:tracePt t="61323" x="3594100" y="3886200"/>
          <p14:tracePt t="61339" x="3708400" y="3886200"/>
          <p14:tracePt t="61356" x="3924300" y="3886200"/>
          <p14:tracePt t="61372" x="4095750" y="3886200"/>
          <p14:tracePt t="61389" x="4279900" y="3886200"/>
          <p14:tracePt t="61406" x="4419600" y="3886200"/>
          <p14:tracePt t="61423" x="4559300" y="3886200"/>
          <p14:tracePt t="61439" x="4724400" y="3886200"/>
          <p14:tracePt t="61456" x="4851400" y="3886200"/>
          <p14:tracePt t="61472" x="5016500" y="3886200"/>
          <p14:tracePt t="61489" x="5187950" y="3886200"/>
          <p14:tracePt t="61506" x="5372100" y="3886200"/>
          <p14:tracePt t="61523" x="5575300" y="3886200"/>
          <p14:tracePt t="61539" x="5759450" y="3886200"/>
          <p14:tracePt t="61556" x="5937250" y="3854450"/>
          <p14:tracePt t="61573" x="6064250" y="3841750"/>
          <p14:tracePt t="61589" x="6178550" y="3841750"/>
          <p14:tracePt t="61606" x="6311900" y="3841750"/>
          <p14:tracePt t="61622" x="6451600" y="3841750"/>
          <p14:tracePt t="61639" x="6572250" y="3841750"/>
          <p14:tracePt t="61656" x="6661150" y="3841750"/>
          <p14:tracePt t="61672" x="6762750" y="3841750"/>
          <p14:tracePt t="61689" x="6826250" y="3841750"/>
          <p14:tracePt t="61706" x="6902450" y="3841750"/>
          <p14:tracePt t="61722" x="6959600" y="3841750"/>
          <p14:tracePt t="61739" x="7029450" y="3841750"/>
          <p14:tracePt t="61756" x="7150100" y="3841750"/>
          <p14:tracePt t="61772" x="7200900" y="3841750"/>
          <p14:tracePt t="61789" x="7239000" y="3841750"/>
          <p14:tracePt t="61806" x="7270750" y="3841750"/>
          <p14:tracePt t="61822" x="7283450" y="3841750"/>
          <p14:tracePt t="62788" x="7270750" y="3841750"/>
          <p14:tracePt t="62796" x="7264400" y="3841750"/>
          <p14:tracePt t="62812" x="7258050" y="3841750"/>
          <p14:tracePt t="62823" x="7245350" y="3841750"/>
          <p14:tracePt t="62845" x="7239000" y="3841750"/>
          <p14:tracePt t="62856" x="7232650" y="3841750"/>
          <p14:tracePt t="62873" x="7226300" y="3841750"/>
          <p14:tracePt t="62889" x="7219950" y="3841750"/>
          <p14:tracePt t="63309" x="7213600" y="3841750"/>
          <p14:tracePt t="63316" x="7181850" y="3841750"/>
          <p14:tracePt t="63324" x="7105650" y="3841750"/>
          <p14:tracePt t="63339" x="7004050" y="3841750"/>
          <p14:tracePt t="63356" x="6756400" y="3841750"/>
          <p14:tracePt t="63356" x="6623050" y="3841750"/>
          <p14:tracePt t="63373" x="6350000" y="3841750"/>
          <p14:tracePt t="63390" x="6165850" y="3841750"/>
          <p14:tracePt t="63406" x="5994400" y="3841750"/>
          <p14:tracePt t="63424" x="5842000" y="3841750"/>
          <p14:tracePt t="63439" x="5689600" y="3841750"/>
          <p14:tracePt t="63457" x="5499100" y="3841750"/>
          <p14:tracePt t="63473" x="5257800" y="3841750"/>
          <p14:tracePt t="63489" x="4883150" y="3841750"/>
          <p14:tracePt t="63506" x="4381500" y="3797300"/>
          <p14:tracePt t="63523" x="3962400" y="3740150"/>
          <p14:tracePt t="63540" x="3625850" y="3695700"/>
          <p14:tracePt t="63541" x="3505200" y="3683000"/>
          <p14:tracePt t="63556" x="3314700" y="3676650"/>
          <p14:tracePt t="63573" x="3136900" y="3676650"/>
          <p14:tracePt t="63590" x="2946400" y="3651250"/>
          <p14:tracePt t="63606" x="2736850" y="3638550"/>
          <p14:tracePt t="63623" x="2552700" y="3619500"/>
          <p14:tracePt t="63640" x="2400300" y="3594100"/>
          <p14:tracePt t="63656" x="2286000" y="3581400"/>
          <p14:tracePt t="63673" x="2203450" y="3556000"/>
          <p14:tracePt t="63690" x="2159000" y="3549650"/>
          <p14:tracePt t="63706" x="2127250" y="3549650"/>
          <p14:tracePt t="63723" x="2076450" y="3549650"/>
          <p14:tracePt t="63740" x="2038350" y="3530600"/>
          <p14:tracePt t="63740" x="2006600" y="3524250"/>
          <p14:tracePt t="63757" x="1930400" y="3486150"/>
          <p14:tracePt t="63773" x="1879600" y="3467100"/>
          <p14:tracePt t="63790" x="1847850" y="3448050"/>
          <p14:tracePt t="63806" x="1828800" y="3422650"/>
          <p14:tracePt t="63823" x="1816100" y="3416300"/>
          <p14:tracePt t="63840" x="1809750" y="3409950"/>
          <p14:tracePt t="63877" x="1809750" y="3403600"/>
          <p14:tracePt t="63925" x="1809750" y="3390900"/>
          <p14:tracePt t="63933" x="1809750" y="3384550"/>
          <p14:tracePt t="63949" x="1809750" y="3378200"/>
          <p14:tracePt t="63957" x="1809750" y="3365500"/>
          <p14:tracePt t="63973" x="1809750" y="3359150"/>
          <p14:tracePt t="63990" x="1809750" y="3346450"/>
          <p14:tracePt t="64006" x="1809750" y="3340100"/>
          <p14:tracePt t="64023" x="1809750" y="3333750"/>
          <p14:tracePt t="64040" x="1809750" y="3327400"/>
          <p14:tracePt t="64056" x="1809750" y="3321050"/>
          <p14:tracePt t="64077" x="1809750" y="3314700"/>
          <p14:tracePt t="64253" x="1816100" y="3308350"/>
          <p14:tracePt t="64261" x="1847850" y="3308350"/>
          <p14:tracePt t="64273" x="1885950" y="3308350"/>
          <p14:tracePt t="64290" x="1949450" y="3308350"/>
          <p14:tracePt t="64307" x="2025650" y="3308350"/>
          <p14:tracePt t="64323" x="2082800" y="3302000"/>
          <p14:tracePt t="64340" x="2101850" y="3302000"/>
          <p14:tracePt t="64357" x="2108200" y="3302000"/>
          <p14:tracePt t="64373" x="2114550" y="3295650"/>
          <p14:tracePt t="64390" x="2120900" y="3295650"/>
          <p14:tracePt t="64406" x="2139950" y="3295650"/>
          <p14:tracePt t="64423" x="2152650" y="3295650"/>
          <p14:tracePt t="64440" x="2165350" y="3295650"/>
          <p14:tracePt t="64457" x="2190750" y="3295650"/>
          <p14:tracePt t="64473" x="2216150" y="3295650"/>
          <p14:tracePt t="64490" x="2241550" y="3295650"/>
          <p14:tracePt t="64507" x="2273300" y="3295650"/>
          <p14:tracePt t="64523" x="2292350" y="3295650"/>
          <p14:tracePt t="64541" x="2298700" y="3295650"/>
          <p14:tracePt t="64685" x="2311400" y="3295650"/>
          <p14:tracePt t="64693" x="2324100" y="3295650"/>
          <p14:tracePt t="64707" x="2355850" y="3295650"/>
          <p14:tracePt t="64723" x="2413000" y="3295650"/>
          <p14:tracePt t="64740" x="2520950" y="3295650"/>
          <p14:tracePt t="64757" x="2673350" y="3295650"/>
          <p14:tracePt t="64774" x="2717800" y="3289300"/>
          <p14:tracePt t="64790" x="2743200" y="3282950"/>
          <p14:tracePt t="64807" x="2768600" y="3276600"/>
          <p14:tracePt t="64823" x="2787650" y="3276600"/>
          <p14:tracePt t="64840" x="2800350" y="3270250"/>
          <p14:tracePt t="64857" x="2813050" y="3270250"/>
          <p14:tracePt t="64873" x="2844800" y="3270250"/>
          <p14:tracePt t="64890" x="2863850" y="3270250"/>
          <p14:tracePt t="64907" x="2889250" y="3270250"/>
          <p14:tracePt t="64923" x="2908300" y="3270250"/>
          <p14:tracePt t="64940" x="2933700" y="3270250"/>
          <p14:tracePt t="64957" x="2984500" y="3270250"/>
          <p14:tracePt t="64973" x="3009900" y="3270250"/>
          <p14:tracePt t="64990" x="3041650" y="3270250"/>
          <p14:tracePt t="65007" x="3067050" y="3270250"/>
          <p14:tracePt t="65023" x="3079750" y="3270250"/>
          <p14:tracePt t="65040" x="3092450" y="3270250"/>
          <p14:tracePt t="65057" x="3124200" y="3257550"/>
          <p14:tracePt t="65073" x="3187700" y="3257550"/>
          <p14:tracePt t="65090" x="3295650" y="3257550"/>
          <p14:tracePt t="65107" x="3429000" y="3257550"/>
          <p14:tracePt t="65123" x="3581400" y="3257550"/>
          <p14:tracePt t="65140" x="3689350" y="3257550"/>
          <p14:tracePt t="65157" x="3759200" y="3251200"/>
          <p14:tracePt t="65173" x="3784600" y="3251200"/>
          <p14:tracePt t="65190" x="3822700" y="3244850"/>
          <p14:tracePt t="65207" x="3854450" y="3244850"/>
          <p14:tracePt t="65223" x="3886200" y="3244850"/>
          <p14:tracePt t="65240" x="3898900" y="3244850"/>
          <p14:tracePt t="65285" x="3905250" y="3244850"/>
          <p14:tracePt t="65309" x="3917950" y="3244850"/>
          <p14:tracePt t="65509" x="3924300" y="3244850"/>
          <p14:tracePt t="65517" x="3924300" y="3251200"/>
          <p14:tracePt t="65525" x="3924300" y="3276600"/>
          <p14:tracePt t="65540" x="3924300" y="3289300"/>
          <p14:tracePt t="65557" x="3924300" y="3365500"/>
          <p14:tracePt t="65573" x="3924300" y="3429000"/>
          <p14:tracePt t="65590" x="3937000" y="3517900"/>
          <p14:tracePt t="65607" x="3968750" y="3632200"/>
          <p14:tracePt t="65623" x="4000500" y="3727450"/>
          <p14:tracePt t="65640" x="4038600" y="3829050"/>
          <p14:tracePt t="65657" x="4057650" y="3924300"/>
          <p14:tracePt t="65673" x="4057650" y="4000500"/>
          <p14:tracePt t="65909" x="4057650" y="4013200"/>
          <p14:tracePt t="65917" x="4057650" y="4044950"/>
          <p14:tracePt t="65925" x="4057650" y="4102100"/>
          <p14:tracePt t="65940" x="4044950" y="4197350"/>
          <p14:tracePt t="65957" x="4044950" y="4413250"/>
          <p14:tracePt t="65957" x="4044950" y="4533900"/>
          <p14:tracePt t="65974" x="4025900" y="4768850"/>
          <p14:tracePt t="65990" x="3943350" y="4984750"/>
          <p14:tracePt t="66007" x="3879850" y="5143500"/>
          <p14:tracePt t="66024" x="3790950" y="5257800"/>
          <p14:tracePt t="66040" x="3702050" y="5327650"/>
          <p14:tracePt t="66057" x="3644900" y="5403850"/>
          <p14:tracePt t="66074" x="3575050" y="5505450"/>
          <p14:tracePt t="66090" x="3479800" y="5607050"/>
          <p14:tracePt t="66107" x="3409950" y="5676900"/>
          <p14:tracePt t="66124" x="3384550" y="5721350"/>
          <p14:tracePt t="66140" x="3378200" y="5721350"/>
          <p14:tracePt t="67195" x="3556000" y="5486400"/>
          <p14:tracePt t="67197" x="3613150" y="5403850"/>
          <p14:tracePt t="67207" x="3663950" y="5334000"/>
          <p14:tracePt t="67223" x="3708400" y="5219700"/>
          <p14:tracePt t="67240" x="3721100" y="5162550"/>
          <p14:tracePt t="67257" x="3746500" y="5124450"/>
          <p14:tracePt t="67274" x="3797300" y="5124450"/>
          <p14:tracePt t="67290" x="3854450" y="5137150"/>
          <p14:tracePt t="67307" x="3860800" y="5137150"/>
          <p14:tracePt t="67550" x="3860800" y="5092700"/>
          <p14:tracePt t="67558" x="3860800" y="5010150"/>
          <p14:tracePt t="67566" x="3860800" y="4902200"/>
          <p14:tracePt t="67574" x="3873500" y="4762500"/>
          <p14:tracePt t="67591" x="3873500" y="4476750"/>
          <p14:tracePt t="67607" x="3917950" y="4057650"/>
          <p14:tracePt t="67624" x="3981450" y="3676650"/>
          <p14:tracePt t="67641" x="3994150" y="3505200"/>
          <p14:tracePt t="67657" x="3994150" y="3340100"/>
          <p14:tracePt t="67674" x="3994150" y="3200400"/>
          <p14:tracePt t="67691" x="3994150" y="3060700"/>
          <p14:tracePt t="67707" x="3962400" y="2933700"/>
          <p14:tracePt t="67724" x="3930650" y="2844800"/>
          <p14:tracePt t="67741" x="3911600" y="2762250"/>
          <p14:tracePt t="67757" x="3886200" y="2673350"/>
          <p14:tracePt t="67774" x="3879850" y="2647950"/>
          <p14:tracePt t="67791" x="3879850" y="2635250"/>
          <p14:tracePt t="68014" x="3879850" y="2628900"/>
          <p14:tracePt t="68022" x="3867150" y="2616200"/>
          <p14:tracePt t="68030" x="3822700" y="2597150"/>
          <p14:tracePt t="68041" x="3765550" y="2565400"/>
          <p14:tracePt t="68057" x="3644900" y="2470150"/>
          <p14:tracePt t="68074" x="3549650" y="2324100"/>
          <p14:tracePt t="68091" x="3441700" y="2152650"/>
          <p14:tracePt t="68107" x="3327400" y="2038350"/>
          <p14:tracePt t="68124" x="3282950" y="2000250"/>
          <p14:tracePt t="68141" x="3257550" y="1974850"/>
          <p14:tracePt t="68157" x="3238500" y="1962150"/>
          <p14:tracePt t="68174" x="3238500" y="1955800"/>
          <p14:tracePt t="68191" x="3219450" y="1936750"/>
          <p14:tracePt t="68207" x="3213100" y="1905000"/>
          <p14:tracePt t="68224" x="3206750" y="1860550"/>
          <p14:tracePt t="68241" x="3206750" y="1816100"/>
          <p14:tracePt t="68257" x="3206750" y="1771650"/>
          <p14:tracePt t="68274" x="3206750" y="1746250"/>
          <p14:tracePt t="68291" x="3206750" y="1701800"/>
          <p14:tracePt t="68307" x="3232150" y="1663700"/>
          <p14:tracePt t="68324" x="3263900" y="1625600"/>
          <p14:tracePt t="68341" x="3282950" y="1600200"/>
          <p14:tracePt t="68357" x="3295650" y="1574800"/>
          <p14:tracePt t="68374" x="3308350" y="1568450"/>
          <p14:tracePt t="68391" x="3333750" y="1568450"/>
          <p14:tracePt t="68407" x="3378200" y="1568450"/>
          <p14:tracePt t="68424" x="3448050" y="1587500"/>
          <p14:tracePt t="68441" x="3524250" y="1619250"/>
          <p14:tracePt t="68457" x="3594100" y="1657350"/>
          <p14:tracePt t="68474" x="3670300" y="1676400"/>
          <p14:tracePt t="68491" x="3714750" y="1695450"/>
          <p14:tracePt t="68507" x="3721100" y="1695450"/>
          <p14:tracePt t="68654" x="3727450" y="1695450"/>
          <p14:tracePt t="68670" x="3740150" y="1695450"/>
          <p14:tracePt t="68742" x="3746500" y="1695450"/>
          <p14:tracePt t="68782" x="3752850" y="1695450"/>
          <p14:tracePt t="68790" x="3759200" y="1695450"/>
          <p14:tracePt t="68798" x="3778250" y="1695450"/>
          <p14:tracePt t="68807" x="3803650" y="1695450"/>
          <p14:tracePt t="68824" x="3867150" y="1695450"/>
          <p14:tracePt t="68841" x="3924300" y="1695450"/>
          <p14:tracePt t="68858" x="3962400" y="1689100"/>
          <p14:tracePt t="68874" x="3981450" y="1682750"/>
          <p14:tracePt t="68891" x="3994150" y="1682750"/>
          <p14:tracePt t="69030" x="4000500" y="1676400"/>
          <p14:tracePt t="69054" x="4006850" y="1676400"/>
          <p14:tracePt t="69062" x="4013200" y="1676400"/>
          <p14:tracePt t="69078" x="4019550" y="1676400"/>
          <p14:tracePt t="69094" x="4025900" y="1676400"/>
          <p14:tracePt t="69107" x="4038600" y="1676400"/>
          <p14:tracePt t="69124" x="4057650" y="1676400"/>
          <p14:tracePt t="69141" x="4083050" y="1676400"/>
          <p14:tracePt t="69158" x="4114800" y="1676400"/>
          <p14:tracePt t="69174" x="4133850" y="1670050"/>
          <p14:tracePt t="69191" x="4171950" y="1670050"/>
          <p14:tracePt t="69208" x="4203700" y="1670050"/>
          <p14:tracePt t="69224" x="4235450" y="1670050"/>
          <p14:tracePt t="69241" x="4254500" y="1670050"/>
          <p14:tracePt t="69258" x="4260850" y="1670050"/>
          <p14:tracePt t="69274" x="4267200" y="1670050"/>
          <p14:tracePt t="69291" x="4273550" y="1670050"/>
          <p14:tracePt t="69308" x="4279900" y="1670050"/>
          <p14:tracePt t="69324" x="4292600" y="1670050"/>
          <p14:tracePt t="69341" x="4305300" y="1670050"/>
          <p14:tracePt t="69358" x="4324350" y="1670050"/>
          <p14:tracePt t="69390" x="4330700" y="1670050"/>
          <p14:tracePt t="69398" x="4343400" y="1670050"/>
          <p14:tracePt t="69414" x="4349750" y="1670050"/>
          <p14:tracePt t="69424" x="4356100" y="1670050"/>
          <p14:tracePt t="69441" x="4381500" y="1663700"/>
          <p14:tracePt t="69458" x="4425950" y="1657350"/>
          <p14:tracePt t="69474" x="4438650" y="1657350"/>
          <p14:tracePt t="69491" x="4457700" y="1657350"/>
          <p14:tracePt t="69508" x="4489450" y="1651000"/>
          <p14:tracePt t="69524" x="4514850" y="1638300"/>
          <p14:tracePt t="69541" x="4533900" y="1638300"/>
          <p14:tracePt t="69558" x="4565650" y="1638300"/>
          <p14:tracePt t="69575" x="4603750" y="1638300"/>
          <p14:tracePt t="69591" x="4648200" y="1638300"/>
          <p14:tracePt t="69608" x="4673600" y="1638300"/>
          <p14:tracePt t="69624" x="4705350" y="1638300"/>
          <p14:tracePt t="69641" x="4730750" y="1644650"/>
          <p14:tracePt t="69658" x="4762500" y="1651000"/>
          <p14:tracePt t="69674" x="4832350" y="1663700"/>
          <p14:tracePt t="69691" x="4902200" y="1670050"/>
          <p14:tracePt t="69708" x="4940300" y="1670050"/>
          <p14:tracePt t="69724" x="4965700" y="1670050"/>
          <p14:tracePt t="69741" x="4984750" y="1670050"/>
          <p14:tracePt t="69758" x="4991100" y="1670050"/>
          <p14:tracePt t="69774" x="5003800" y="1670050"/>
          <p14:tracePt t="69791" x="5010150" y="1670050"/>
          <p14:tracePt t="69808" x="5016500" y="1670050"/>
          <p14:tracePt t="69824" x="5029200" y="1670050"/>
          <p14:tracePt t="69841" x="5035550" y="1670050"/>
          <p14:tracePt t="69858" x="5054600" y="1663700"/>
          <p14:tracePt t="69874" x="5080000" y="1657350"/>
          <p14:tracePt t="69891" x="5124450" y="1638300"/>
          <p14:tracePt t="69908" x="5143500" y="1638300"/>
          <p14:tracePt t="69924" x="5149850" y="1638300"/>
          <p14:tracePt t="70030" x="5149850" y="1631950"/>
          <p14:tracePt t="70038" x="5162550" y="1631950"/>
          <p14:tracePt t="70046" x="5168900" y="1631950"/>
          <p14:tracePt t="70058" x="5168900" y="1625600"/>
          <p14:tracePt t="70074" x="5175250" y="1625600"/>
          <p14:tracePt t="70091" x="5194300" y="1625600"/>
          <p14:tracePt t="70108" x="5213350" y="1612900"/>
          <p14:tracePt t="70124" x="5245100" y="1612900"/>
          <p14:tracePt t="70141" x="5270500" y="1612900"/>
          <p14:tracePt t="70142" x="5276850" y="1612900"/>
          <p14:tracePt t="70158" x="5283200" y="1612900"/>
          <p14:tracePt t="70175" x="5295900" y="1612900"/>
          <p14:tracePt t="70191" x="5308600" y="1612900"/>
          <p14:tracePt t="70208" x="5321300" y="1612900"/>
          <p14:tracePt t="70224" x="5346700" y="1612900"/>
          <p14:tracePt t="70241" x="5384800" y="1612900"/>
          <p14:tracePt t="70258" x="5410200" y="1612900"/>
          <p14:tracePt t="70274" x="5448300" y="1612900"/>
          <p14:tracePt t="70291" x="5486400" y="1612900"/>
          <p14:tracePt t="70308" x="5518150" y="1612900"/>
          <p14:tracePt t="70325" x="5543550" y="1612900"/>
          <p14:tracePt t="70341" x="5556250" y="1612900"/>
          <p14:tracePt t="70358" x="5581650" y="1612900"/>
          <p14:tracePt t="70376" x="5607050" y="1612900"/>
          <p14:tracePt t="70391" x="5632450" y="1612900"/>
          <p14:tracePt t="70408" x="5657850" y="1619250"/>
          <p14:tracePt t="70425" x="5715000" y="1625600"/>
          <p14:tracePt t="70441" x="5772150" y="1644650"/>
          <p14:tracePt t="70458" x="5829300" y="1651000"/>
          <p14:tracePt t="70475" x="5861050" y="1657350"/>
          <p14:tracePt t="70491" x="5918200" y="1657350"/>
          <p14:tracePt t="70508" x="5969000" y="1657350"/>
          <p14:tracePt t="70525" x="5994400" y="1657350"/>
          <p14:tracePt t="70541" x="6007100" y="1657350"/>
          <p14:tracePt t="70822" x="6019800" y="1657350"/>
          <p14:tracePt t="70830" x="6026150" y="1657350"/>
          <p14:tracePt t="70842" x="6032500" y="1657350"/>
          <p14:tracePt t="70858" x="6045200" y="1657350"/>
          <p14:tracePt t="70875" x="6057900" y="1657350"/>
          <p14:tracePt t="70894" x="6070600" y="1657350"/>
          <p14:tracePt t="70910" x="6076950" y="1657350"/>
          <p14:tracePt t="70934" x="6083300" y="1657350"/>
          <p14:tracePt t="70942" x="6096000" y="1657350"/>
          <p14:tracePt t="70958" x="6102350" y="1657350"/>
          <p14:tracePt t="70990" x="6108700" y="1657350"/>
          <p14:tracePt t="71006" x="6115050" y="1657350"/>
          <p14:tracePt t="71014" x="6121400" y="1657350"/>
          <p14:tracePt t="71025" x="6127750" y="1657350"/>
          <p14:tracePt t="71041" x="6146800" y="1657350"/>
          <p14:tracePt t="71058" x="6178550" y="1657350"/>
          <p14:tracePt t="71075" x="6223000" y="1657350"/>
          <p14:tracePt t="71091" x="6273800" y="1657350"/>
          <p14:tracePt t="71108" x="6330950" y="1657350"/>
          <p14:tracePt t="71125" x="6394450" y="1657350"/>
          <p14:tracePt t="71141" x="6470650" y="1657350"/>
          <p14:tracePt t="71158" x="6534150" y="1657350"/>
          <p14:tracePt t="71175" x="6553200" y="1657350"/>
          <p14:tracePt t="71191" x="6559550" y="1657350"/>
          <p14:tracePt t="71607" x="6578600" y="1657350"/>
          <p14:tracePt t="71614" x="6610350" y="1657350"/>
          <p14:tracePt t="71625" x="6642100" y="1657350"/>
          <p14:tracePt t="71642" x="6775450" y="1657350"/>
          <p14:tracePt t="71658" x="6934200" y="1663700"/>
          <p14:tracePt t="71675" x="7099300" y="1689100"/>
          <p14:tracePt t="71692" x="7251700" y="1689100"/>
          <p14:tracePt t="71708" x="7353300" y="1689100"/>
          <p14:tracePt t="71725" x="7397750" y="1689100"/>
          <p14:tracePt t="71742" x="7448550" y="1682750"/>
          <p14:tracePt t="71759" x="7486650" y="1676400"/>
          <p14:tracePt t="71775" x="7505700" y="1676400"/>
          <p14:tracePt t="71839" x="7512050" y="1676400"/>
          <p14:tracePt t="71847" x="7505700" y="1682750"/>
          <p14:tracePt t="71858" x="7486650" y="1682750"/>
          <p14:tracePt t="71875" x="7359650" y="1689100"/>
          <p14:tracePt t="71892" x="7175500" y="1689100"/>
          <p14:tracePt t="71908" x="6908800" y="1689100"/>
          <p14:tracePt t="71925" x="6553200" y="1689100"/>
          <p14:tracePt t="71942" x="6013450" y="1733550"/>
          <p14:tracePt t="71958" x="5289550" y="1835150"/>
          <p14:tracePt t="71975" x="4914900" y="1949450"/>
          <p14:tracePt t="71992" x="4641850" y="2032000"/>
          <p14:tracePt t="72008" x="4445000" y="2082800"/>
          <p14:tracePt t="72025" x="4267200" y="2127250"/>
          <p14:tracePt t="72042" x="4146550" y="2146300"/>
          <p14:tracePt t="72058" x="3981450" y="2171700"/>
          <p14:tracePt t="72075" x="3841750" y="2171700"/>
          <p14:tracePt t="72092" x="3676650" y="2171700"/>
          <p14:tracePt t="72108" x="3517900" y="2171700"/>
          <p14:tracePt t="72125" x="3321050" y="2171700"/>
          <p14:tracePt t="72142" x="3149600" y="2171700"/>
          <p14:tracePt t="72158" x="2876550" y="2171700"/>
          <p14:tracePt t="72175" x="2717800" y="2171700"/>
          <p14:tracePt t="72192" x="2597150" y="2171700"/>
          <p14:tracePt t="72208" x="2495550" y="2171700"/>
          <p14:tracePt t="72225" x="2425700" y="2178050"/>
          <p14:tracePt t="72242" x="2393950" y="2184400"/>
          <p14:tracePt t="72258" x="2368550" y="2197100"/>
          <p14:tracePt t="72275" x="2362200" y="2197100"/>
          <p14:tracePt t="72319" x="2355850" y="2203450"/>
          <p14:tracePt t="72511" x="2368550" y="2203450"/>
          <p14:tracePt t="72519" x="2393950" y="2197100"/>
          <p14:tracePt t="72527" x="2438400" y="2190750"/>
          <p14:tracePt t="72543" x="2559050" y="2152650"/>
          <p14:tracePt t="72559" x="2622550" y="2139950"/>
          <p14:tracePt t="72575" x="2667000" y="2120900"/>
          <p14:tracePt t="72592" x="2692400" y="2108200"/>
          <p14:tracePt t="72608" x="2698750" y="2108200"/>
          <p14:tracePt t="72625" x="2705100" y="2101850"/>
          <p14:tracePt t="72847" x="2711450" y="2101850"/>
          <p14:tracePt t="72871" x="2717800" y="2101850"/>
          <p14:tracePt t="72879" x="2724150" y="2095500"/>
          <p14:tracePt t="72892" x="2730500" y="2095500"/>
          <p14:tracePt t="72908" x="2755900" y="2095500"/>
          <p14:tracePt t="72925" x="2768600" y="2095500"/>
          <p14:tracePt t="72942" x="2794000" y="2095500"/>
          <p14:tracePt t="72959" x="2851150" y="2095500"/>
          <p14:tracePt t="72975" x="2901950" y="2101850"/>
          <p14:tracePt t="72992" x="2927350" y="2108200"/>
          <p14:tracePt t="73008" x="2940050" y="2108200"/>
          <p14:tracePt t="73025" x="2959100" y="2114550"/>
          <p14:tracePt t="73042" x="2984500" y="2127250"/>
          <p14:tracePt t="73059" x="3022600" y="2127250"/>
          <p14:tracePt t="73075" x="3041650" y="2133600"/>
          <p14:tracePt t="73092" x="3073400" y="2133600"/>
          <p14:tracePt t="73108" x="3092450" y="2133600"/>
          <p14:tracePt t="73125" x="3117850" y="2133600"/>
          <p14:tracePt t="73142" x="3130550" y="2133600"/>
          <p14:tracePt t="73887" x="3143250" y="2133600"/>
          <p14:tracePt t="73895" x="3149600" y="2139950"/>
          <p14:tracePt t="73908" x="3155950" y="2139950"/>
          <p14:tracePt t="73927" x="3175000" y="2152650"/>
          <p14:tracePt t="73951" x="3181350" y="2159000"/>
          <p14:tracePt t="74007" x="3187700" y="2159000"/>
          <p14:tracePt t="74015" x="3194050" y="2159000"/>
          <p14:tracePt t="74025" x="3200400" y="2159000"/>
          <p14:tracePt t="74042" x="3219450" y="2159000"/>
          <p14:tracePt t="74058" x="3232150" y="2159000"/>
          <p14:tracePt t="74087" x="3251200" y="2165350"/>
          <p14:tracePt t="74095" x="3257550" y="2171700"/>
          <p14:tracePt t="74108" x="3276600" y="2178050"/>
          <p14:tracePt t="74125" x="3346450" y="2222500"/>
          <p14:tracePt t="74142" x="3378200" y="2247900"/>
          <p14:tracePt t="74391" x="3416300" y="2254250"/>
          <p14:tracePt t="74399" x="3435350" y="2254250"/>
          <p14:tracePt t="74409" x="3454400" y="2254250"/>
          <p14:tracePt t="74425" x="3486150" y="2254250"/>
          <p14:tracePt t="74442" x="3511550" y="2286000"/>
          <p14:tracePt t="74459" x="3536950" y="2343150"/>
          <p14:tracePt t="74475" x="3543300" y="2444750"/>
          <p14:tracePt t="74492" x="3543300" y="2597150"/>
          <p14:tracePt t="74509" x="3543300" y="2768600"/>
          <p14:tracePt t="74526" x="3505200" y="2946400"/>
          <p14:tracePt t="74542" x="3435350" y="3117850"/>
          <p14:tracePt t="74559" x="3340100" y="3302000"/>
          <p14:tracePt t="74575" x="3270250" y="3390900"/>
          <p14:tracePt t="74592" x="3238500" y="3429000"/>
          <p14:tracePt t="74608" x="3232150" y="3448050"/>
          <p14:tracePt t="74625" x="3232150" y="3467100"/>
          <p14:tracePt t="74642" x="3232150" y="3479800"/>
          <p14:tracePt t="74823" x="3213100" y="3486150"/>
          <p14:tracePt t="74831" x="3136900" y="3486150"/>
          <p14:tracePt t="74842" x="3003550" y="3486150"/>
          <p14:tracePt t="74859" x="2882900" y="3486150"/>
          <p14:tracePt t="74876" x="2851150" y="3486150"/>
          <p14:tracePt t="74892" x="2781300" y="3486150"/>
          <p14:tracePt t="74909" x="2705100" y="3486150"/>
          <p14:tracePt t="74925" x="2641600" y="3486150"/>
          <p14:tracePt t="74942" x="2571750" y="3486150"/>
          <p14:tracePt t="74943" x="2540000" y="3486150"/>
          <p14:tracePt t="74959" x="2520950" y="3486150"/>
          <p14:tracePt t="74975" x="2482850" y="3486150"/>
          <p14:tracePt t="74992" x="2463800" y="3486150"/>
          <p14:tracePt t="75009" x="2444750" y="3486150"/>
          <p14:tracePt t="75026" x="2419350" y="3467100"/>
          <p14:tracePt t="75042" x="2406650" y="3467100"/>
          <p14:tracePt t="75059" x="2387600" y="3467100"/>
          <p14:tracePt t="75076" x="2381250" y="3467100"/>
          <p14:tracePt t="75092" x="2355850" y="3467100"/>
          <p14:tracePt t="75109" x="2343150" y="3467100"/>
          <p14:tracePt t="75126" x="2330450" y="3467100"/>
          <p14:tracePt t="75142" x="2311400" y="3467100"/>
          <p14:tracePt t="75159" x="2305050" y="3467100"/>
          <p14:tracePt t="75504" x="2324100" y="3467100"/>
          <p14:tracePt t="75511" x="2400300" y="3467100"/>
          <p14:tracePt t="75526" x="2482850" y="3479800"/>
          <p14:tracePt t="75542" x="2660650" y="3479800"/>
          <p14:tracePt t="75559" x="2889250" y="3479800"/>
          <p14:tracePt t="75576" x="2965450" y="3479800"/>
          <p14:tracePt t="75592" x="2997200" y="3479800"/>
          <p14:tracePt t="75609" x="3003550" y="3479800"/>
          <p14:tracePt t="75626" x="3022600" y="3479800"/>
          <p14:tracePt t="75642" x="3028950" y="3479800"/>
          <p14:tracePt t="75659" x="3048000" y="3479800"/>
          <p14:tracePt t="75676" x="3073400" y="3479800"/>
          <p14:tracePt t="75692" x="3098800" y="3479800"/>
          <p14:tracePt t="75709" x="3124200" y="3473450"/>
          <p14:tracePt t="75726" x="3136900" y="3467100"/>
          <p14:tracePt t="75944" x="3155950" y="3467100"/>
          <p14:tracePt t="75952" x="3200400" y="3467100"/>
          <p14:tracePt t="75959" x="3295650" y="3479800"/>
          <p14:tracePt t="75976" x="3575050" y="3549650"/>
          <p14:tracePt t="75993" x="3930650" y="3594100"/>
          <p14:tracePt t="76009" x="4178300" y="3625850"/>
          <p14:tracePt t="76026" x="4381500" y="3625850"/>
          <p14:tracePt t="76043" x="4514850" y="3625850"/>
          <p14:tracePt t="76059" x="4610100" y="3625850"/>
          <p14:tracePt t="76076" x="4654550" y="3625850"/>
          <p14:tracePt t="76092" x="4686300" y="3619500"/>
          <p14:tracePt t="76109" x="4705350" y="3606800"/>
          <p14:tracePt t="76126" x="4724400" y="3606800"/>
          <p14:tracePt t="76143" x="4730750" y="3600450"/>
          <p14:tracePt t="76159" x="4737100" y="3600450"/>
          <p14:tracePt t="76176" x="4756150" y="3594100"/>
          <p14:tracePt t="76193" x="4756150" y="3587750"/>
          <p14:tracePt t="76209" x="4762500" y="3587750"/>
          <p14:tracePt t="76226" x="4775200" y="3575050"/>
          <p14:tracePt t="76243" x="4775200" y="3568700"/>
          <p14:tracePt t="76259" x="4781550" y="3568700"/>
          <p14:tracePt t="76276" x="4787900" y="3568700"/>
          <p14:tracePt t="76293" x="4794250" y="3556000"/>
          <p14:tracePt t="76496" x="4813300" y="3556000"/>
          <p14:tracePt t="76504" x="4832350" y="3549650"/>
          <p14:tracePt t="76512" x="4864100" y="3549650"/>
          <p14:tracePt t="76526" x="4889500" y="3543300"/>
          <p14:tracePt t="76543" x="4940300" y="3536950"/>
          <p14:tracePt t="76559" x="4978400" y="3530600"/>
          <p14:tracePt t="76816" x="4991100" y="3530600"/>
          <p14:tracePt t="76824" x="5029200" y="3530600"/>
          <p14:tracePt t="76832" x="5060950" y="3530600"/>
          <p14:tracePt t="76843" x="5111750" y="3530600"/>
          <p14:tracePt t="76859" x="5213350" y="3530600"/>
          <p14:tracePt t="76876" x="5334000" y="3530600"/>
          <p14:tracePt t="76893" x="5403850" y="3530600"/>
          <p14:tracePt t="76909" x="5461000" y="3524250"/>
          <p14:tracePt t="76926" x="5467350" y="3524250"/>
          <p14:tracePt t="76943" x="5473700" y="3524250"/>
          <p14:tracePt t="76984" x="5480050" y="3524250"/>
          <p14:tracePt t="77000" x="5492750" y="3517900"/>
          <p14:tracePt t="77096" x="5499100" y="3517900"/>
          <p14:tracePt t="77104" x="5511800" y="3517900"/>
          <p14:tracePt t="77112" x="5543550" y="3517900"/>
          <p14:tracePt t="77126" x="5588000" y="3517900"/>
          <p14:tracePt t="77220" x="5918200" y="3536950"/>
          <p14:tracePt t="77616" x="5924550" y="3536950"/>
          <p14:tracePt t="77624" x="5924550" y="3549650"/>
          <p14:tracePt t="77632" x="5911850" y="3568700"/>
          <p14:tracePt t="77643" x="5892800" y="3613150"/>
          <p14:tracePt t="77660" x="5848350" y="3714750"/>
          <p14:tracePt t="77676" x="5803900" y="3860800"/>
          <p14:tracePt t="77693" x="5784850" y="4025900"/>
          <p14:tracePt t="77710" x="5772150" y="4191000"/>
          <p14:tracePt t="77726" x="5772150" y="4375150"/>
          <p14:tracePt t="77743" x="5772150" y="4533900"/>
          <p14:tracePt t="77760" x="5803900" y="4768850"/>
          <p14:tracePt t="77776" x="5822950" y="4870450"/>
          <p14:tracePt t="77793" x="5829300" y="4940300"/>
          <p14:tracePt t="77810" x="5829300" y="4972050"/>
          <p14:tracePt t="77840" x="5829300" y="4984750"/>
          <p14:tracePt t="77848" x="5829300" y="4997450"/>
          <p14:tracePt t="77860" x="5816600" y="4997450"/>
          <p14:tracePt t="77876" x="5753100" y="4997450"/>
          <p14:tracePt t="77893" x="5632450" y="4997450"/>
          <p14:tracePt t="77910" x="5537200" y="5022850"/>
          <p14:tracePt t="78104" x="5524500" y="5022850"/>
          <p14:tracePt t="78112" x="5473700" y="5035550"/>
          <p14:tracePt t="78126" x="5441950" y="5041900"/>
          <p14:tracePt t="78143" x="5372100" y="5041900"/>
          <p14:tracePt t="78160" x="5251450" y="5041900"/>
          <p14:tracePt t="79144" x="5238750" y="5041900"/>
          <p14:tracePt t="79152" x="5187950" y="5060950"/>
          <p14:tracePt t="79160" x="5111750" y="5080000"/>
          <p14:tracePt t="79177" x="4914900" y="5143500"/>
          <p14:tracePt t="79193" x="4718050" y="5168900"/>
          <p14:tracePt t="79210" x="4489450" y="5187950"/>
          <p14:tracePt t="79227" x="4241800" y="5187950"/>
          <p14:tracePt t="79243" x="4013200" y="5175250"/>
          <p14:tracePt t="79260" x="3803650" y="5124450"/>
          <p14:tracePt t="79277" x="3657600" y="5080000"/>
          <p14:tracePt t="79293" x="3536950" y="5054600"/>
          <p14:tracePt t="79310" x="3441700" y="5035550"/>
          <p14:tracePt t="79327" x="3352800" y="5022850"/>
          <p14:tracePt t="79343" x="3263900" y="5016500"/>
          <p14:tracePt t="79360" x="3111500" y="4978400"/>
          <p14:tracePt t="79377" x="3041650" y="4946650"/>
          <p14:tracePt t="79393" x="2959100" y="4927600"/>
          <p14:tracePt t="79410" x="2819400" y="4889500"/>
          <p14:tracePt t="79427" x="2679700" y="4857750"/>
          <p14:tracePt t="79443" x="2540000" y="4806950"/>
          <p14:tracePt t="79460" x="2419350" y="4781550"/>
          <p14:tracePt t="79477" x="2324100" y="4756150"/>
          <p14:tracePt t="79493" x="2273300" y="4743450"/>
          <p14:tracePt t="79510" x="2247900" y="4730750"/>
          <p14:tracePt t="79527" x="2216150" y="4718050"/>
          <p14:tracePt t="79543" x="2197100" y="4705350"/>
          <p14:tracePt t="79560" x="2190750" y="4705350"/>
          <p14:tracePt t="79577" x="2178050" y="4699000"/>
          <p14:tracePt t="79600" x="2178050" y="4692650"/>
          <p14:tracePt t="79640" x="2184400" y="4692650"/>
          <p14:tracePt t="79648" x="2203450" y="4692650"/>
          <p14:tracePt t="79660" x="2235200" y="4692650"/>
          <p14:tracePt t="79677" x="2393950" y="4692650"/>
          <p14:tracePt t="79693" x="2647950" y="4711700"/>
          <p14:tracePt t="79710" x="3067050" y="4762500"/>
          <p14:tracePt t="79727" x="3517900" y="4806950"/>
          <p14:tracePt t="79743" x="3879850" y="4819650"/>
          <p14:tracePt t="79760" x="4267200" y="4819650"/>
          <p14:tracePt t="79777" x="4552950" y="4819650"/>
          <p14:tracePt t="79793" x="4889500" y="4819650"/>
          <p14:tracePt t="79810" x="5302250" y="4864100"/>
          <p14:tracePt t="79827" x="5632450" y="4895850"/>
          <p14:tracePt t="79843" x="5842000" y="4933950"/>
          <p14:tracePt t="79860" x="5918200" y="4965700"/>
          <p14:tracePt t="79889" x="5911850" y="4965700"/>
          <p14:tracePt t="79896" x="5880100" y="4972050"/>
          <p14:tracePt t="79910" x="5835650" y="4972050"/>
          <p14:tracePt t="79927" x="5765800" y="4972050"/>
          <p14:tracePt t="79943" x="5715000" y="4972050"/>
          <p14:tracePt t="79944" x="5702300" y="4972050"/>
          <p14:tracePt t="79960" x="5689600" y="4972050"/>
          <p14:tracePt t="80025" x="5683250" y="4978400"/>
          <p14:tracePt t="80281" x="5683250" y="4984750"/>
          <p14:tracePt t="86690" x="5683250" y="4997450"/>
          <p14:tracePt t="86698" x="5676900" y="5010150"/>
          <p14:tracePt t="86730" x="5670550" y="5010150"/>
          <p14:tracePt t="86746" x="5670550" y="4984750"/>
          <p14:tracePt t="86754" x="5670550" y="4927600"/>
          <p14:tracePt t="86762" x="5670550" y="4895850"/>
          <p14:tracePt t="86778" x="5670550" y="4749800"/>
          <p14:tracePt t="86797" x="5702300" y="4578350"/>
          <p14:tracePt t="86812" x="5746750" y="4343400"/>
          <p14:tracePt t="86828" x="5746750" y="4102100"/>
          <p14:tracePt t="86845" x="5651500" y="3721100"/>
          <p14:tracePt t="86862" x="5384800" y="3111500"/>
          <p14:tracePt t="86878" x="5073650" y="2546350"/>
          <p14:tracePt t="86895" x="4806950" y="2184400"/>
          <p14:tracePt t="86912" x="4673600" y="2032000"/>
          <p14:tracePt t="86928" x="4559300" y="1936750"/>
          <p14:tracePt t="86945" x="4495800" y="1905000"/>
          <p14:tracePt t="86962" x="4413250" y="1879600"/>
          <p14:tracePt t="86978" x="4381500" y="1866900"/>
          <p14:tracePt t="86995" x="4337050" y="1841500"/>
          <p14:tracePt t="87012" x="4248150" y="1771650"/>
          <p14:tracePt t="87028" x="4146550" y="1708150"/>
          <p14:tracePt t="87045" x="4044950" y="1657350"/>
          <p14:tracePt t="87062" x="3962400" y="1638300"/>
          <p14:tracePt t="87078" x="3905250" y="1619250"/>
          <p14:tracePt t="87095" x="3873500" y="1619250"/>
          <p14:tracePt t="87112" x="3867150" y="1619250"/>
          <p14:tracePt t="87338" x="3867150" y="1612900"/>
          <p14:tracePt t="87362" x="3873500" y="1612900"/>
          <p14:tracePt t="87370" x="3879850" y="1612900"/>
          <p14:tracePt t="87378" x="3879850" y="1606550"/>
          <p14:tracePt t="87554" x="3892550" y="1606550"/>
          <p14:tracePt t="87578" x="3898900" y="1606550"/>
          <p14:tracePt t="87650" x="3905250" y="1619250"/>
          <p14:tracePt t="87666" x="3917950" y="1631950"/>
          <p14:tracePt t="87739" x="3930650" y="1631950"/>
          <p14:tracePt t="87746" x="3937000" y="1631950"/>
          <p14:tracePt t="87754" x="3943350" y="1631950"/>
          <p14:tracePt t="87762" x="3949700" y="1631950"/>
          <p14:tracePt t="87850" x="3968750" y="1631950"/>
          <p14:tracePt t="87858" x="3975100" y="1631950"/>
          <p14:tracePt t="87866" x="3981450" y="1638300"/>
          <p14:tracePt t="87879" x="3994150" y="1657350"/>
          <p14:tracePt t="87895" x="4006850" y="1670050"/>
          <p14:tracePt t="87912" x="4019550" y="1682750"/>
          <p14:tracePt t="87929" x="4025900" y="1682750"/>
          <p14:tracePt t="87945" x="4038600" y="1689100"/>
          <p14:tracePt t="87962" x="4070350" y="1689100"/>
          <p14:tracePt t="87979" x="4095750" y="1689100"/>
          <p14:tracePt t="87995" x="4127500" y="1689100"/>
          <p14:tracePt t="88012" x="4152900" y="1689100"/>
          <p14:tracePt t="88029" x="4165600" y="1689100"/>
          <p14:tracePt t="88045" x="4184650" y="1701800"/>
          <p14:tracePt t="88074" x="4191000" y="1701800"/>
          <p14:tracePt t="88090" x="4197350" y="1701800"/>
          <p14:tracePt t="88907" x="4210050" y="1701800"/>
          <p14:tracePt t="88915" x="4216400" y="1701800"/>
          <p14:tracePt t="88929" x="4222750" y="1701800"/>
          <p14:tracePt t="88946" x="4229100" y="1701800"/>
          <p14:tracePt t="88962" x="4235450" y="1701800"/>
          <p14:tracePt t="89114" x="4241800" y="1701800"/>
          <p14:tracePt t="89131" x="4248150" y="1701800"/>
          <p14:tracePt t="89155" x="4254500" y="1701800"/>
          <p14:tracePt t="90131" x="4254500" y="1708150"/>
          <p14:tracePt t="90259" x="4254500" y="1720850"/>
          <p14:tracePt t="90267" x="4254500" y="1733550"/>
          <p14:tracePt t="90279" x="4254500" y="1752600"/>
          <p14:tracePt t="90296" x="4267200" y="1790700"/>
          <p14:tracePt t="90312" x="4286250" y="1835150"/>
          <p14:tracePt t="90329" x="4292600" y="1847850"/>
          <p14:tracePt t="90347" x="4292600" y="1854200"/>
          <p14:tracePt t="90363" x="4298950" y="1860550"/>
          <p14:tracePt t="90451" x="4298950" y="1866900"/>
          <p14:tracePt t="90475" x="4305300" y="1866900"/>
          <p14:tracePt t="90491" x="4311650" y="1866900"/>
          <p14:tracePt t="90515" x="4330700" y="1866900"/>
          <p14:tracePt t="90523" x="4337050" y="1866900"/>
          <p14:tracePt t="90539" x="4356100" y="1866900"/>
          <p14:tracePt t="90547" x="4375150" y="1873250"/>
          <p14:tracePt t="90562" x="4381500" y="1879600"/>
          <p14:tracePt t="90563" x="4394200" y="1885950"/>
          <p14:tracePt t="90579" x="4432300" y="1911350"/>
          <p14:tracePt t="90596" x="4476750" y="1930400"/>
          <p14:tracePt t="90612" x="4489450" y="1930400"/>
          <p14:tracePt t="90629" x="4514850" y="1936750"/>
          <p14:tracePt t="90646" x="4546600" y="1936750"/>
          <p14:tracePt t="90662" x="4584700" y="1930400"/>
          <p14:tracePt t="90971" x="4578350" y="1936750"/>
          <p14:tracePt t="91035" x="4572000" y="1936750"/>
          <p14:tracePt t="91043" x="4565650" y="1943100"/>
          <p14:tracePt t="91075" x="4565650" y="1955800"/>
          <p14:tracePt t="91083" x="4572000" y="1968500"/>
          <p14:tracePt t="91096" x="4578350" y="1974850"/>
          <p14:tracePt t="91113" x="4584700" y="1981200"/>
          <p14:tracePt t="91129" x="4597400" y="1987550"/>
          <p14:tracePt t="91146" x="4603750" y="1993900"/>
          <p14:tracePt t="91163" x="4603750" y="2006600"/>
          <p14:tracePt t="91187" x="4603750" y="2019300"/>
          <p14:tracePt t="91196" x="4603750" y="2025650"/>
          <p14:tracePt t="91219" x="4603750" y="2032000"/>
          <p14:tracePt t="91229" x="4603750" y="2044700"/>
          <p14:tracePt t="91246" x="4610100" y="2063750"/>
          <p14:tracePt t="91263" x="4629150" y="2076450"/>
          <p14:tracePt t="93356" x="4635500" y="2082800"/>
          <p14:tracePt t="93372" x="4635500" y="2095500"/>
          <p14:tracePt t="93380" x="4629150" y="2108200"/>
          <p14:tracePt t="93388" x="4616450" y="2120900"/>
          <p14:tracePt t="93396" x="4603750" y="2146300"/>
          <p14:tracePt t="93413" x="4565650" y="2190750"/>
          <p14:tracePt t="93430" x="4514850" y="2247900"/>
          <p14:tracePt t="93446" x="4438650" y="2374900"/>
          <p14:tracePt t="93463" x="4375150" y="2514600"/>
          <p14:tracePt t="93480" x="4324350" y="2641600"/>
          <p14:tracePt t="93497" x="4298950" y="2724150"/>
          <p14:tracePt t="93513" x="4279900" y="2768600"/>
          <p14:tracePt t="93530" x="4279900" y="2794000"/>
          <p14:tracePt t="93547" x="4273550" y="2825750"/>
          <p14:tracePt t="93563" x="4267200" y="2851150"/>
          <p14:tracePt t="93580" x="4254500" y="2863850"/>
          <p14:tracePt t="93597" x="4254500" y="2876550"/>
          <p14:tracePt t="93613" x="4248150" y="2876550"/>
          <p14:tracePt t="93630" x="4229100" y="2901950"/>
          <p14:tracePt t="93647" x="4210050" y="2921000"/>
          <p14:tracePt t="93663" x="4197350" y="2940050"/>
          <p14:tracePt t="93680" x="4184650" y="2952750"/>
          <p14:tracePt t="93696" x="4146550" y="2965450"/>
          <p14:tracePt t="93713" x="4121150" y="2978150"/>
          <p14:tracePt t="93730" x="4108450" y="2978150"/>
          <p14:tracePt t="93747" x="4095750" y="2978150"/>
          <p14:tracePt t="93763" x="4083050" y="2978150"/>
          <p14:tracePt t="93780" x="4044950" y="2984500"/>
          <p14:tracePt t="93797" x="3994150" y="2984500"/>
          <p14:tracePt t="93813" x="3924300" y="2990850"/>
          <p14:tracePt t="93830" x="3867150" y="2990850"/>
          <p14:tracePt t="93847" x="3803650" y="2990850"/>
          <p14:tracePt t="93863" x="3746500" y="2990850"/>
          <p14:tracePt t="93880" x="3695700" y="2990850"/>
          <p14:tracePt t="93897" x="3657600" y="2990850"/>
          <p14:tracePt t="93913" x="3625850" y="2990850"/>
          <p14:tracePt t="93930" x="3587750" y="2990850"/>
          <p14:tracePt t="93947" x="3543300" y="2984500"/>
          <p14:tracePt t="93963" x="3479800" y="2978150"/>
          <p14:tracePt t="93980" x="3435350" y="2971800"/>
          <p14:tracePt t="93997" x="3397250" y="2952750"/>
          <p14:tracePt t="94013" x="3365500" y="2933700"/>
          <p14:tracePt t="94030" x="3321050" y="2914650"/>
          <p14:tracePt t="94047" x="3289300" y="2908300"/>
          <p14:tracePt t="94063" x="3282950" y="2901950"/>
          <p14:tracePt t="94084" x="3270250" y="2901950"/>
          <p14:tracePt t="94108" x="3257550" y="2895600"/>
          <p14:tracePt t="94124" x="3251200" y="2895600"/>
          <p14:tracePt t="94132" x="3238500" y="2889250"/>
          <p14:tracePt t="94147" x="3232150" y="2889250"/>
          <p14:tracePt t="94163" x="3213100" y="2876550"/>
          <p14:tracePt t="94180" x="3194050" y="2876550"/>
          <p14:tracePt t="94197" x="3187700" y="2876550"/>
          <p14:tracePt t="94213" x="3175000" y="2863850"/>
          <p14:tracePt t="94230" x="3168650" y="2857500"/>
          <p14:tracePt t="94268" x="3162300" y="2851150"/>
          <p14:tracePt t="94276" x="3162300" y="2844800"/>
          <p14:tracePt t="94284" x="3155950" y="2838450"/>
          <p14:tracePt t="94297" x="3155950" y="2813050"/>
          <p14:tracePt t="94313" x="3149600" y="2774950"/>
          <p14:tracePt t="94330" x="3143250" y="2736850"/>
          <p14:tracePt t="94347" x="3124200" y="2698750"/>
          <p14:tracePt t="94363" x="3117850" y="2679700"/>
          <p14:tracePt t="94380" x="3117850" y="2673350"/>
          <p14:tracePt t="94444" x="3117850" y="2667000"/>
          <p14:tracePt t="94460" x="3117850" y="2660650"/>
          <p14:tracePt t="94476" x="3130550" y="2654300"/>
          <p14:tracePt t="94484" x="3162300" y="2641600"/>
          <p14:tracePt t="94497" x="3187700" y="2641600"/>
          <p14:tracePt t="94513" x="3244850" y="2641600"/>
          <p14:tracePt t="94530" x="3282950" y="2641600"/>
          <p14:tracePt t="94547" x="3321050" y="2641600"/>
          <p14:tracePt t="94564" x="3365500" y="2641600"/>
          <p14:tracePt t="94580" x="3409950" y="2654300"/>
          <p14:tracePt t="94597" x="3422650" y="2660650"/>
          <p14:tracePt t="94613" x="3435350" y="2667000"/>
          <p14:tracePt t="94668" x="3441700" y="2667000"/>
          <p14:tracePt t="94692" x="3448050" y="2667000"/>
          <p14:tracePt t="94700" x="3454400" y="2667000"/>
          <p14:tracePt t="94716" x="3467100" y="2667000"/>
          <p14:tracePt t="94730" x="3473450" y="2667000"/>
          <p14:tracePt t="94747" x="3492500" y="2667000"/>
          <p14:tracePt t="94764" x="3562350" y="2667000"/>
          <p14:tracePt t="94780" x="3638550" y="2667000"/>
          <p14:tracePt t="94797" x="3721100" y="2660650"/>
          <p14:tracePt t="94813" x="3790950" y="2641600"/>
          <p14:tracePt t="94830" x="3848100" y="2628900"/>
          <p14:tracePt t="94847" x="3892550" y="2622550"/>
          <p14:tracePt t="94863" x="3898900" y="2622550"/>
          <p14:tracePt t="94880" x="3905250" y="2622550"/>
          <p14:tracePt t="94897" x="3917950" y="2616200"/>
          <p14:tracePt t="94956" x="3924300" y="2616200"/>
          <p14:tracePt t="94964" x="3930650" y="2616200"/>
          <p14:tracePt t="94972" x="3937000" y="2616200"/>
          <p14:tracePt t="94980" x="3956050" y="2616200"/>
          <p14:tracePt t="94997" x="3987800" y="2616200"/>
          <p14:tracePt t="95014" x="4057650" y="2635250"/>
          <p14:tracePt t="95030" x="4171950" y="2647950"/>
          <p14:tracePt t="95047" x="4241800" y="2667000"/>
          <p14:tracePt t="95063" x="4279900" y="2673350"/>
          <p14:tracePt t="95080" x="4286250" y="2673350"/>
          <p14:tracePt t="95364" x="4292600" y="2673350"/>
          <p14:tracePt t="96356" x="4279900" y="2673350"/>
          <p14:tracePt t="96612" x="4273550" y="2673350"/>
          <p14:tracePt t="96628" x="4267200" y="2673350"/>
          <p14:tracePt t="96636" x="4254500" y="2673350"/>
          <p14:tracePt t="96652" x="4248150" y="2673350"/>
          <p14:tracePt t="96664" x="4241800" y="2673350"/>
          <p14:tracePt t="96681" x="4229100" y="2673350"/>
          <p14:tracePt t="96697" x="4222750" y="2673350"/>
          <p14:tracePt t="96732" x="4216400" y="2673350"/>
          <p14:tracePt t="96772" x="4210050" y="2673350"/>
          <p14:tracePt t="96796" x="4203700" y="2673350"/>
          <p14:tracePt t="96820" x="4197350" y="2673350"/>
          <p14:tracePt t="96956" x="4184650" y="2673350"/>
          <p14:tracePt t="96964" x="4178300" y="2673350"/>
          <p14:tracePt t="96980" x="4171950" y="2673350"/>
          <p14:tracePt t="96996" x="4159250" y="2673350"/>
          <p14:tracePt t="97012" x="4152900" y="2667000"/>
          <p14:tracePt t="97028" x="4146550" y="2667000"/>
          <p14:tracePt t="97036" x="4133850" y="2660650"/>
          <p14:tracePt t="97047" x="4127500" y="2660650"/>
          <p14:tracePt t="97064" x="4114800" y="2660650"/>
          <p14:tracePt t="97081" x="4102100" y="2660650"/>
          <p14:tracePt t="97097" x="4095750" y="2654300"/>
          <p14:tracePt t="97114" x="4089400" y="2641600"/>
          <p14:tracePt t="97131" x="4076700" y="2641600"/>
          <p14:tracePt t="97421" x="4076700" y="2635250"/>
          <p14:tracePt t="97428" x="4083050" y="2635250"/>
          <p14:tracePt t="97437" x="4089400" y="2635250"/>
          <p14:tracePt t="97447" x="4102100" y="2635250"/>
          <p14:tracePt t="97464" x="4121150" y="2635250"/>
          <p14:tracePt t="97481" x="4146550" y="2641600"/>
          <p14:tracePt t="97497" x="4152900" y="2641600"/>
          <p14:tracePt t="97514" x="4159250" y="2647950"/>
          <p14:tracePt t="97733" x="4165600" y="2647950"/>
          <p14:tracePt t="97741" x="4171950" y="2647950"/>
          <p14:tracePt t="97749" x="4178300" y="2647950"/>
          <p14:tracePt t="97764" x="4203700" y="2647950"/>
          <p14:tracePt t="97941" x="4216400" y="2647950"/>
          <p14:tracePt t="97949" x="4254500" y="2647950"/>
          <p14:tracePt t="97957" x="4311650" y="2647950"/>
          <p14:tracePt t="97965" x="4362450" y="2647950"/>
          <p14:tracePt t="97981" x="4495800" y="2647950"/>
          <p14:tracePt t="97998" x="4660900" y="2647950"/>
          <p14:tracePt t="98014" x="4800600" y="2667000"/>
          <p14:tracePt t="98031" x="4889500" y="2667000"/>
          <p14:tracePt t="98047" x="4908550" y="2667000"/>
          <p14:tracePt t="98064" x="4921250" y="2667000"/>
          <p14:tracePt t="98081" x="4933950" y="2667000"/>
          <p14:tracePt t="98098" x="4972050" y="2667000"/>
          <p14:tracePt t="98114" x="5003800" y="2654300"/>
          <p14:tracePt t="98131" x="5060950" y="2647950"/>
          <p14:tracePt t="98148" x="5111750" y="2641600"/>
          <p14:tracePt t="98164" x="5181600" y="2622550"/>
          <p14:tracePt t="98181" x="5194300" y="2616200"/>
          <p14:tracePt t="98198" x="5213350" y="2609850"/>
          <p14:tracePt t="98214" x="5238750" y="2603500"/>
          <p14:tracePt t="98231" x="5257800" y="2603500"/>
          <p14:tracePt t="98248" x="5270500" y="2603500"/>
          <p14:tracePt t="98264" x="5276850" y="2597150"/>
          <p14:tracePt t="98301" x="5283200" y="2590800"/>
          <p14:tracePt t="99765" x="5295900" y="2590800"/>
          <p14:tracePt t="99773" x="5327650" y="2590800"/>
          <p14:tracePt t="99781" x="5391150" y="2590800"/>
          <p14:tracePt t="99798" x="5524500" y="2590800"/>
          <p14:tracePt t="99815" x="5651500" y="2590800"/>
          <p14:tracePt t="99831" x="5816600" y="2590800"/>
          <p14:tracePt t="99848" x="5975350" y="2590800"/>
          <p14:tracePt t="99865" x="6172200" y="2590800"/>
          <p14:tracePt t="99881" x="6388100" y="2590800"/>
          <p14:tracePt t="99898" x="6572250" y="2590800"/>
          <p14:tracePt t="99915" x="6673850" y="2597150"/>
          <p14:tracePt t="99931" x="6692900" y="2597150"/>
          <p14:tracePt t="99948" x="6699250" y="2603500"/>
          <p14:tracePt t="99965" x="6699250" y="2641600"/>
          <p14:tracePt t="99981" x="6699250" y="2705100"/>
          <p14:tracePt t="99998" x="6680200" y="2800350"/>
          <p14:tracePt t="100015" x="6680200" y="2921000"/>
          <p14:tracePt t="100031" x="6680200" y="3092450"/>
          <p14:tracePt t="100048" x="6724650" y="3302000"/>
          <p14:tracePt t="100065" x="6800850" y="3549650"/>
          <p14:tracePt t="100081" x="6832600" y="3759200"/>
          <p14:tracePt t="100098" x="6851650" y="4000500"/>
          <p14:tracePt t="100115" x="6826250" y="4241800"/>
          <p14:tracePt t="100131" x="6692900" y="4527550"/>
          <p14:tracePt t="100148" x="6616700" y="4718050"/>
          <p14:tracePt t="100149" x="6591300" y="4819650"/>
          <p14:tracePt t="100165" x="6578600" y="4895850"/>
          <p14:tracePt t="100166" x="6546850" y="4984750"/>
          <p14:tracePt t="100181" x="6534150" y="5149850"/>
          <p14:tracePt t="100198" x="6534150" y="5289550"/>
          <p14:tracePt t="100215" x="6496050" y="5435600"/>
          <p14:tracePt t="100231" x="6432550" y="5556250"/>
          <p14:tracePt t="100248" x="6350000" y="5651500"/>
          <p14:tracePt t="100265" x="6235700" y="5753100"/>
          <p14:tracePt t="100281" x="6102350" y="5867400"/>
          <p14:tracePt t="100298" x="6019800" y="5988050"/>
          <p14:tracePt t="100315" x="5962650" y="6096000"/>
          <p14:tracePt t="100331" x="5956300" y="6184900"/>
          <p14:tracePt t="100348" x="5956300" y="6235700"/>
          <p14:tracePt t="100365" x="5956300" y="6261100"/>
          <p14:tracePt t="100382" x="5956300" y="6273800"/>
          <p14:tracePt t="100398" x="5949950" y="6273800"/>
          <p14:tracePt t="100414" x="5937250" y="6286500"/>
          <p14:tracePt t="100431" x="5918200" y="6292850"/>
          <p14:tracePt t="100448" x="5905500" y="629920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idx="4294967295"/>
          </p:nvPr>
        </p:nvSpPr>
        <p:spPr>
          <a:xfrm>
            <a:off x="1009650" y="476250"/>
            <a:ext cx="7762875" cy="762000"/>
          </a:xfrm>
        </p:spPr>
        <p:txBody>
          <a:bodyPr/>
          <a:lstStyle/>
          <a:p>
            <a:pPr eaLnBrk="1" hangingPunct="1"/>
            <a:r>
              <a:rPr lang="en-US" altLang="zh-CN" b="1" smtClean="0">
                <a:solidFill>
                  <a:schemeClr val="tx1"/>
                </a:solidFill>
                <a:latin typeface="隶书" panose="02010509060101010101" pitchFamily="49" charset="-122"/>
                <a:ea typeface="隶书" panose="02010509060101010101" pitchFamily="49" charset="-122"/>
              </a:rPr>
              <a:t>2. </a:t>
            </a:r>
            <a:r>
              <a:rPr lang="zh-CN" altLang="en-US" b="1" smtClean="0">
                <a:solidFill>
                  <a:schemeClr val="tx1"/>
                </a:solidFill>
                <a:latin typeface="隶书" panose="02010509060101010101" pitchFamily="49" charset="-122"/>
                <a:ea typeface="隶书" panose="02010509060101010101" pitchFamily="49" charset="-122"/>
              </a:rPr>
              <a:t>光谱定量分析</a:t>
            </a:r>
          </a:p>
        </p:txBody>
      </p:sp>
      <p:sp>
        <p:nvSpPr>
          <p:cNvPr id="12291" name="Rectangle 3"/>
          <p:cNvSpPr>
            <a:spLocks noGrp="1" noRot="1" noChangeArrowheads="1"/>
          </p:cNvSpPr>
          <p:nvPr>
            <p:ph type="body" idx="4294967295"/>
          </p:nvPr>
        </p:nvSpPr>
        <p:spPr>
          <a:xfrm>
            <a:off x="577850" y="1484313"/>
            <a:ext cx="8170863" cy="4248150"/>
          </a:xfrm>
        </p:spPr>
        <p:txBody>
          <a:bodyPr/>
          <a:lstStyle/>
          <a:p>
            <a:pPr algn="just" eaLnBrk="1" hangingPunct="1">
              <a:lnSpc>
                <a:spcPct val="110000"/>
              </a:lnSpc>
              <a:buFont typeface="Wingdings" panose="05000000000000000000" pitchFamily="2" charset="2"/>
              <a:buNone/>
            </a:pPr>
            <a:r>
              <a:rPr lang="zh-CN" altLang="en-US" sz="3600" smtClean="0">
                <a:latin typeface="隶书" panose="02010509060101010101" pitchFamily="49" charset="-122"/>
                <a:ea typeface="隶书" panose="02010509060101010101" pitchFamily="49" charset="-122"/>
              </a:rPr>
              <a:t>（</a:t>
            </a:r>
            <a:r>
              <a:rPr lang="en-US" altLang="zh-CN" sz="3600" smtClean="0">
                <a:latin typeface="隶书" panose="02010509060101010101" pitchFamily="49" charset="-122"/>
                <a:ea typeface="隶书" panose="02010509060101010101" pitchFamily="49" charset="-122"/>
              </a:rPr>
              <a:t>1</a:t>
            </a:r>
            <a:r>
              <a:rPr lang="zh-CN" altLang="en-US" sz="3600" smtClean="0">
                <a:latin typeface="隶书" panose="02010509060101010101" pitchFamily="49" charset="-122"/>
                <a:ea typeface="隶书" panose="02010509060101010101" pitchFamily="49" charset="-122"/>
              </a:rPr>
              <a:t>）光谱定量分析原理</a:t>
            </a:r>
          </a:p>
          <a:p>
            <a:pPr lvl="1" algn="just" eaLnBrk="1" hangingPunct="1">
              <a:lnSpc>
                <a:spcPct val="110000"/>
              </a:lnSpc>
              <a:buClr>
                <a:schemeClr val="hlink"/>
              </a:buClr>
            </a:pPr>
            <a:r>
              <a:rPr lang="zh-CN" altLang="en-US" sz="3200" smtClean="0">
                <a:latin typeface="隶书" panose="02010509060101010101" pitchFamily="49" charset="-122"/>
                <a:ea typeface="隶书" panose="02010509060101010101" pitchFamily="49" charset="-122"/>
              </a:rPr>
              <a:t> </a:t>
            </a:r>
            <a:r>
              <a:rPr lang="zh-CN" altLang="en-US" sz="3200" smtClean="0">
                <a:solidFill>
                  <a:schemeClr val="hlink"/>
                </a:solidFill>
                <a:latin typeface="隶书" panose="02010509060101010101" pitchFamily="49" charset="-122"/>
                <a:ea typeface="隶书" panose="02010509060101010101" pitchFamily="49" charset="-122"/>
              </a:rPr>
              <a:t>光谱定量分析依据</a:t>
            </a:r>
            <a:r>
              <a:rPr lang="en-US" altLang="zh-CN" sz="3200" smtClean="0">
                <a:solidFill>
                  <a:schemeClr val="hlink"/>
                </a:solidFill>
                <a:latin typeface="隶书" panose="02010509060101010101" pitchFamily="49" charset="-122"/>
                <a:ea typeface="隶书" panose="02010509060101010101" pitchFamily="49" charset="-122"/>
              </a:rPr>
              <a:t>:</a:t>
            </a:r>
            <a:r>
              <a:rPr lang="zh-CN" altLang="en-US" sz="3200" smtClean="0">
                <a:solidFill>
                  <a:schemeClr val="hlink"/>
                </a:solidFill>
                <a:latin typeface="隶书" panose="02010509060101010101" pitchFamily="49" charset="-122"/>
                <a:ea typeface="隶书" panose="02010509060101010101" pitchFamily="49" charset="-122"/>
              </a:rPr>
              <a:t>罗马金公式</a:t>
            </a:r>
          </a:p>
          <a:p>
            <a:pPr lvl="2" algn="just" eaLnBrk="1" hangingPunct="1">
              <a:lnSpc>
                <a:spcPct val="110000"/>
              </a:lnSpc>
              <a:buFont typeface="Wingdings" panose="05000000000000000000" pitchFamily="2" charset="2"/>
              <a:buNone/>
            </a:pPr>
            <a:r>
              <a:rPr lang="zh-CN" altLang="en-US" sz="2800" smtClean="0">
                <a:solidFill>
                  <a:srgbClr val="000000"/>
                </a:solidFill>
                <a:latin typeface="隶书" panose="02010509060101010101" pitchFamily="49" charset="-122"/>
                <a:ea typeface="隶书" panose="02010509060101010101" pitchFamily="49" charset="-122"/>
              </a:rPr>
              <a:t>被测元素的谱线强度与基态原子数成正比，即试样中该元素浓度成正比，是光谱定量分析的依据，其表达式为：</a:t>
            </a:r>
          </a:p>
          <a:p>
            <a:pPr lvl="2" algn="just" eaLnBrk="1" hangingPunct="1">
              <a:lnSpc>
                <a:spcPct val="110000"/>
              </a:lnSpc>
              <a:buFont typeface="Wingdings" panose="05000000000000000000" pitchFamily="2" charset="2"/>
              <a:buNone/>
            </a:pPr>
            <a:r>
              <a:rPr lang="zh-CN" altLang="en-US" sz="2800" smtClean="0">
                <a:latin typeface="隶书" panose="02010509060101010101" pitchFamily="49" charset="-122"/>
                <a:ea typeface="隶书" panose="02010509060101010101" pitchFamily="49" charset="-122"/>
              </a:rPr>
              <a:t>罗马金公式：</a:t>
            </a:r>
          </a:p>
          <a:p>
            <a:pPr lvl="2" algn="just" eaLnBrk="1" hangingPunct="1">
              <a:lnSpc>
                <a:spcPct val="110000"/>
              </a:lnSpc>
              <a:buFont typeface="Wingdings" panose="05000000000000000000" pitchFamily="2" charset="2"/>
              <a:buNone/>
            </a:pPr>
            <a:r>
              <a:rPr lang="en-US" altLang="zh-CN" sz="2800" smtClean="0">
                <a:latin typeface="隶书" panose="02010509060101010101" pitchFamily="49" charset="-122"/>
                <a:ea typeface="隶书" panose="02010509060101010101" pitchFamily="49" charset="-122"/>
              </a:rPr>
              <a:t>I=ac</a:t>
            </a:r>
            <a:r>
              <a:rPr lang="en-US" altLang="zh-CN" sz="2800" baseline="30000" smtClean="0">
                <a:latin typeface="隶书" panose="02010509060101010101" pitchFamily="49" charset="-122"/>
                <a:ea typeface="隶书" panose="02010509060101010101" pitchFamily="49" charset="-122"/>
              </a:rPr>
              <a:t>b</a:t>
            </a:r>
            <a:r>
              <a:rPr lang="en-US" altLang="zh-CN" sz="2800" smtClean="0">
                <a:latin typeface="隶书" panose="02010509060101010101" pitchFamily="49" charset="-122"/>
                <a:ea typeface="隶书" panose="02010509060101010101" pitchFamily="49" charset="-122"/>
              </a:rPr>
              <a:t>,  lgI=blgc+lga</a:t>
            </a:r>
          </a:p>
        </p:txBody>
      </p:sp>
      <p:sp>
        <p:nvSpPr>
          <p:cNvPr id="12292" name="矩形 1"/>
          <p:cNvSpPr>
            <a:spLocks noChangeArrowheads="1"/>
          </p:cNvSpPr>
          <p:nvPr/>
        </p:nvSpPr>
        <p:spPr bwMode="auto">
          <a:xfrm>
            <a:off x="506413" y="5564188"/>
            <a:ext cx="80645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2" eaLnBrk="1" hangingPunct="1">
              <a:lnSpc>
                <a:spcPct val="110000"/>
              </a:lnSpc>
              <a:spcBef>
                <a:spcPct val="0"/>
              </a:spcBef>
              <a:buClrTx/>
              <a:buFontTx/>
              <a:buNone/>
            </a:pPr>
            <a:r>
              <a:rPr lang="en-US" altLang="zh-CN" sz="2800">
                <a:latin typeface="隶书" panose="02010509060101010101" pitchFamily="49" charset="-122"/>
                <a:ea typeface="隶书" panose="02010509060101010101" pitchFamily="49" charset="-122"/>
              </a:rPr>
              <a:t>Boltzmann</a:t>
            </a:r>
            <a:r>
              <a:rPr lang="zh-CN" altLang="en-US" sz="2800">
                <a:latin typeface="隶书" panose="02010509060101010101" pitchFamily="49" charset="-122"/>
                <a:ea typeface="隶书" panose="02010509060101010101" pitchFamily="49" charset="-122"/>
              </a:rPr>
              <a:t>分布：</a:t>
            </a:r>
            <a:r>
              <a:rPr lang="en-US" altLang="zh-CN" sz="2800">
                <a:solidFill>
                  <a:srgbClr val="FFC000"/>
                </a:solidFill>
                <a:latin typeface="隶书" panose="02010509060101010101" pitchFamily="49" charset="-122"/>
                <a:ea typeface="隶书" panose="02010509060101010101" pitchFamily="49" charset="-122"/>
              </a:rPr>
              <a:t>I</a:t>
            </a:r>
            <a:r>
              <a:rPr lang="en-US" altLang="zh-CN" sz="2800" baseline="-25000">
                <a:solidFill>
                  <a:srgbClr val="FFC000"/>
                </a:solidFill>
                <a:latin typeface="隶书" panose="02010509060101010101" pitchFamily="49" charset="-122"/>
                <a:ea typeface="隶书" panose="02010509060101010101" pitchFamily="49" charset="-122"/>
              </a:rPr>
              <a:t>i</a:t>
            </a:r>
            <a:r>
              <a:rPr lang="en-US" altLang="zh-CN" sz="2800">
                <a:solidFill>
                  <a:srgbClr val="FFC000"/>
                </a:solidFill>
                <a:latin typeface="隶书" panose="02010509060101010101" pitchFamily="49" charset="-122"/>
                <a:ea typeface="隶书" panose="02010509060101010101" pitchFamily="49" charset="-122"/>
              </a:rPr>
              <a:t>=k</a:t>
            </a:r>
            <a:r>
              <a:rPr lang="en-US" altLang="zh-CN" sz="2800" baseline="-25000">
                <a:solidFill>
                  <a:srgbClr val="FFC000"/>
                </a:solidFill>
                <a:latin typeface="隶书" panose="02010509060101010101" pitchFamily="49" charset="-122"/>
                <a:ea typeface="隶书" panose="02010509060101010101" pitchFamily="49" charset="-122"/>
              </a:rPr>
              <a:t>1</a:t>
            </a:r>
            <a:r>
              <a:rPr lang="en-US" altLang="zh-CN" sz="2800">
                <a:solidFill>
                  <a:srgbClr val="FFC000"/>
                </a:solidFill>
                <a:latin typeface="隶书" panose="02010509060101010101" pitchFamily="49" charset="-122"/>
                <a:ea typeface="隶书" panose="02010509060101010101" pitchFamily="49" charset="-122"/>
              </a:rPr>
              <a:t>N</a:t>
            </a:r>
            <a:r>
              <a:rPr lang="en-US" altLang="zh-CN" sz="2800" baseline="-25000">
                <a:solidFill>
                  <a:srgbClr val="FFC000"/>
                </a:solidFill>
                <a:latin typeface="隶书" panose="02010509060101010101" pitchFamily="49" charset="-122"/>
                <a:ea typeface="隶书" panose="02010509060101010101" pitchFamily="49" charset="-122"/>
              </a:rPr>
              <a:t>i</a:t>
            </a:r>
            <a:r>
              <a:rPr lang="en-US" altLang="zh-CN" sz="2800">
                <a:solidFill>
                  <a:srgbClr val="FFC000"/>
                </a:solidFill>
                <a:latin typeface="隶书" panose="02010509060101010101" pitchFamily="49" charset="-122"/>
                <a:ea typeface="隶书" panose="02010509060101010101" pitchFamily="49" charset="-122"/>
              </a:rPr>
              <a:t>=k</a:t>
            </a:r>
            <a:r>
              <a:rPr lang="en-US" altLang="zh-CN" sz="2800" baseline="-25000">
                <a:solidFill>
                  <a:srgbClr val="FFC000"/>
                </a:solidFill>
                <a:latin typeface="隶书" panose="02010509060101010101" pitchFamily="49" charset="-122"/>
                <a:ea typeface="隶书" panose="02010509060101010101" pitchFamily="49" charset="-122"/>
              </a:rPr>
              <a:t>2</a:t>
            </a:r>
            <a:r>
              <a:rPr lang="en-US" altLang="zh-CN" sz="2800">
                <a:solidFill>
                  <a:srgbClr val="FFC000"/>
                </a:solidFill>
                <a:latin typeface="隶书" panose="02010509060101010101" pitchFamily="49" charset="-122"/>
                <a:ea typeface="隶书" panose="02010509060101010101" pitchFamily="49" charset="-122"/>
              </a:rPr>
              <a:t>N</a:t>
            </a:r>
            <a:r>
              <a:rPr lang="en-US" altLang="zh-CN" sz="2800" baseline="-25000">
                <a:solidFill>
                  <a:srgbClr val="FFC000"/>
                </a:solidFill>
                <a:latin typeface="隶书" panose="02010509060101010101" pitchFamily="49" charset="-122"/>
                <a:ea typeface="隶书" panose="02010509060101010101" pitchFamily="49" charset="-122"/>
              </a:rPr>
              <a:t>0</a:t>
            </a:r>
            <a:r>
              <a:rPr lang="en-US" altLang="zh-CN" sz="2800">
                <a:solidFill>
                  <a:srgbClr val="FFC000"/>
                </a:solidFill>
                <a:latin typeface="隶书" panose="02010509060101010101" pitchFamily="49" charset="-122"/>
                <a:ea typeface="隶书" panose="02010509060101010101" pitchFamily="49" charset="-122"/>
              </a:rPr>
              <a:t> =kc</a:t>
            </a:r>
            <a:endParaRPr lang="zh-CN" altLang="en-US" sz="2800">
              <a:solidFill>
                <a:srgbClr val="FFC000"/>
              </a:solidFill>
            </a:endParaRPr>
          </a:p>
          <a:p>
            <a:pPr lvl="2" eaLnBrk="1" hangingPunct="1">
              <a:lnSpc>
                <a:spcPct val="110000"/>
              </a:lnSpc>
              <a:spcBef>
                <a:spcPct val="0"/>
              </a:spcBef>
              <a:buClrTx/>
              <a:buFont typeface="Wingdings" panose="05000000000000000000" pitchFamily="2" charset="2"/>
              <a:buNone/>
            </a:pPr>
            <a:r>
              <a:rPr lang="zh-CN" altLang="en-US" sz="2800">
                <a:solidFill>
                  <a:srgbClr val="FF0000"/>
                </a:solidFill>
                <a:latin typeface="隶书" panose="02010509060101010101" pitchFamily="49" charset="-122"/>
                <a:ea typeface="隶书" panose="02010509060101010101" pitchFamily="49" charset="-122"/>
              </a:rPr>
              <a:t>考虑蒸发、解离、电离、激发后的定量关系</a:t>
            </a:r>
            <a:endParaRPr lang="en-US" altLang="zh-CN" sz="2800">
              <a:solidFill>
                <a:srgbClr val="FF0000"/>
              </a:solidFill>
              <a:latin typeface="隶书" panose="02010509060101010101" pitchFamily="49" charset="-122"/>
              <a:ea typeface="隶书" panose="02010509060101010101" pitchFamily="49" charset="-122"/>
            </a:endParaRPr>
          </a:p>
        </p:txBody>
      </p:sp>
    </p:spTree>
  </p:cSld>
  <p:clrMapOvr>
    <a:masterClrMapping/>
  </p:clrMapOvr>
  <p:transition spd="med" advTm="127784"/>
  <p:timing>
    <p:tnLst>
      <p:par>
        <p:cTn id="1" dur="indefinite" restart="never" nodeType="tmRoot"/>
      </p:par>
    </p:tnLst>
  </p:timing>
  <p:extLst mod="1">
    <p:ext uri="{3A86A75C-4F4B-4683-9AE1-C65F6400EC91}">
      <p14:laserTraceLst xmlns:p14="http://schemas.microsoft.com/office/powerpoint/2010/main">
        <p14:tracePtLst>
          <p14:tracePt t="1455" x="5899150" y="6299200"/>
          <p14:tracePt t="1463" x="5937250" y="6248400"/>
          <p14:tracePt t="1476" x="5988050" y="6216650"/>
          <p14:tracePt t="1492" x="6083300" y="6153150"/>
          <p14:tracePt t="1509" x="6165850" y="6089650"/>
          <p14:tracePt t="1526" x="6273800" y="6013450"/>
          <p14:tracePt t="1542" x="6350000" y="5943600"/>
          <p14:tracePt t="1559" x="6419850" y="5873750"/>
          <p14:tracePt t="1576" x="6477000" y="5791200"/>
          <p14:tracePt t="1593" x="6515100" y="5715000"/>
          <p14:tracePt t="1609" x="6553200" y="5638800"/>
          <p14:tracePt t="1626" x="6572250" y="5594350"/>
          <p14:tracePt t="1642" x="6578600" y="5581650"/>
          <p14:tracePt t="1735" x="6591300" y="5581650"/>
          <p14:tracePt t="1743" x="6597650" y="5581650"/>
          <p14:tracePt t="1759" x="6604000" y="5588000"/>
          <p14:tracePt t="1767" x="6616700" y="5600700"/>
          <p14:tracePt t="1776" x="6623050" y="5600700"/>
          <p14:tracePt t="1792" x="6635750" y="5632450"/>
          <p14:tracePt t="1809" x="6680200" y="5657850"/>
          <p14:tracePt t="1826" x="6718300" y="5670550"/>
          <p14:tracePt t="1843" x="6737350" y="5670550"/>
          <p14:tracePt t="2055" x="6705600" y="5676900"/>
          <p14:tracePt t="2063" x="6673850" y="5664200"/>
          <p14:tracePt t="2076" x="6642100" y="5645150"/>
          <p14:tracePt t="2093" x="6553200" y="5537200"/>
          <p14:tracePt t="2109" x="6470650" y="5397500"/>
          <p14:tracePt t="2126" x="6350000" y="5238750"/>
          <p14:tracePt t="2127" x="6273800" y="5124450"/>
          <p14:tracePt t="2143" x="6140450" y="4895850"/>
          <p14:tracePt t="2159" x="6019800" y="4610100"/>
          <p14:tracePt t="2176" x="5937250" y="4337050"/>
          <p14:tracePt t="2193" x="5892800" y="4140200"/>
          <p14:tracePt t="2209" x="5880100" y="4006850"/>
          <p14:tracePt t="2226" x="5880100" y="4000500"/>
          <p14:tracePt t="2575" x="5873750" y="3994150"/>
          <p14:tracePt t="2583" x="5892800" y="3968750"/>
          <p14:tracePt t="2593" x="5949950" y="3937000"/>
          <p14:tracePt t="2609" x="6026150" y="3867150"/>
          <p14:tracePt t="2626" x="6089650" y="3784600"/>
          <p14:tracePt t="2643" x="6115050" y="3740150"/>
          <p14:tracePt t="2659" x="6153150" y="3670300"/>
          <p14:tracePt t="2676" x="6203950" y="3549650"/>
          <p14:tracePt t="2693" x="6254750" y="3416300"/>
          <p14:tracePt t="2709" x="6299200" y="3238500"/>
          <p14:tracePt t="2726" x="6337300" y="3022600"/>
          <p14:tracePt t="2743" x="6375400" y="2705100"/>
          <p14:tracePt t="2759" x="6375400" y="2520950"/>
          <p14:tracePt t="2776" x="6337300" y="2355850"/>
          <p14:tracePt t="2793" x="6267450" y="2247900"/>
          <p14:tracePt t="2810" x="6153150" y="2133600"/>
          <p14:tracePt t="2826" x="5994400" y="2019300"/>
          <p14:tracePt t="2842" x="5778500" y="1924050"/>
          <p14:tracePt t="2859" x="5613400" y="1873250"/>
          <p14:tracePt t="2876" x="5461000" y="1816100"/>
          <p14:tracePt t="2893" x="5359400" y="1771650"/>
          <p14:tracePt t="2909" x="5283200" y="1733550"/>
          <p14:tracePt t="2926" x="5226050" y="1695450"/>
          <p14:tracePt t="2943" x="5181600" y="1663700"/>
          <p14:tracePt t="2943" x="5143500" y="1631950"/>
          <p14:tracePt t="2959" x="5054600" y="1568450"/>
          <p14:tracePt t="2976" x="4972050" y="1504950"/>
          <p14:tracePt t="2993" x="4864100" y="1454150"/>
          <p14:tracePt t="3009" x="4800600" y="1428750"/>
          <p14:tracePt t="3026" x="4737100" y="1409700"/>
          <p14:tracePt t="3043" x="4711700" y="1403350"/>
          <p14:tracePt t="3059" x="4686300" y="1384300"/>
          <p14:tracePt t="3076" x="4667250" y="1371600"/>
          <p14:tracePt t="3093" x="4654550" y="1358900"/>
          <p14:tracePt t="3109" x="4648200" y="1352550"/>
          <p14:tracePt t="3126" x="4641850" y="1346200"/>
          <p14:tracePt t="3199" x="4648200" y="1346200"/>
          <p14:tracePt t="3208" x="4699000" y="1346200"/>
          <p14:tracePt t="3215" x="4775200" y="1346200"/>
          <p14:tracePt t="3226" x="4857750" y="1365250"/>
          <p14:tracePt t="3243" x="4978400" y="1371600"/>
          <p14:tracePt t="3259" x="5080000" y="1390650"/>
          <p14:tracePt t="3276" x="5118100" y="1390650"/>
          <p14:tracePt t="3293" x="5168900" y="1390650"/>
          <p14:tracePt t="3309" x="5200650" y="1390650"/>
          <p14:tracePt t="3326" x="5238750" y="1403350"/>
          <p14:tracePt t="3327" x="5245100" y="1403350"/>
          <p14:tracePt t="3343" x="5257800" y="1403350"/>
          <p14:tracePt t="3343" x="5270500" y="1409700"/>
          <p14:tracePt t="3359" x="5283200" y="1409700"/>
          <p14:tracePt t="3376" x="5289550" y="1409700"/>
          <p14:tracePt t="3393" x="5302250" y="1409700"/>
          <p14:tracePt t="3431" x="5308600" y="1416050"/>
          <p14:tracePt t="3455" x="5321300" y="1428750"/>
          <p14:tracePt t="3463" x="5327650" y="1428750"/>
          <p14:tracePt t="3479" x="5340350" y="1435100"/>
          <p14:tracePt t="3493" x="5359400" y="1441450"/>
          <p14:tracePt t="3510" x="5403850" y="1466850"/>
          <p14:tracePt t="3526" x="5511800" y="1492250"/>
          <p14:tracePt t="3543" x="5702300" y="1517650"/>
          <p14:tracePt t="3543" x="5810250" y="1543050"/>
          <p14:tracePt t="3560" x="6115050" y="1587500"/>
          <p14:tracePt t="3576" x="6464300" y="1625600"/>
          <p14:tracePt t="3593" x="6667500" y="1625600"/>
          <p14:tracePt t="3610" x="6769100" y="1625600"/>
          <p14:tracePt t="3626" x="6794500" y="1625600"/>
          <p14:tracePt t="3643" x="6819900" y="1600200"/>
          <p14:tracePt t="3660" x="6826250" y="1600200"/>
          <p14:tracePt t="3676" x="6826250" y="1593850"/>
          <p14:tracePt t="3693" x="6838950" y="1593850"/>
          <p14:tracePt t="3710" x="6851650" y="1593850"/>
          <p14:tracePt t="3726" x="6864350" y="1593850"/>
          <p14:tracePt t="3743" x="6883400" y="1606550"/>
          <p14:tracePt t="3760" x="6889750" y="1606550"/>
          <p14:tracePt t="3776" x="6889750" y="1612900"/>
          <p14:tracePt t="3793" x="6902450" y="1619250"/>
          <p14:tracePt t="3810" x="6908800" y="1638300"/>
          <p14:tracePt t="3826" x="6946900" y="1701800"/>
          <p14:tracePt t="3843" x="7042150" y="1778000"/>
          <p14:tracePt t="3860" x="7080250" y="1803400"/>
          <p14:tracePt t="4327" x="7080250" y="1797050"/>
          <p14:tracePt t="4368" x="7080250" y="1790700"/>
          <p14:tracePt t="7152" x="7073900" y="1790700"/>
          <p14:tracePt t="7160" x="7023100" y="1790700"/>
          <p14:tracePt t="7168" x="6934200" y="1809750"/>
          <p14:tracePt t="7177" x="6845300" y="1835150"/>
          <p14:tracePt t="7194" x="6635750" y="1860550"/>
          <p14:tracePt t="7210" x="6464300" y="1885950"/>
          <p14:tracePt t="7227" x="6318250" y="1936750"/>
          <p14:tracePt t="7244" x="6242050" y="1962150"/>
          <p14:tracePt t="7260" x="6223000" y="1974850"/>
          <p14:tracePt t="7277" x="6216650" y="1981200"/>
          <p14:tracePt t="7294" x="6191250" y="2000250"/>
          <p14:tracePt t="7310" x="6159500" y="2032000"/>
          <p14:tracePt t="7327" x="6108700" y="2089150"/>
          <p14:tracePt t="7344" x="5994400" y="2216150"/>
          <p14:tracePt t="7360" x="5905500" y="2336800"/>
          <p14:tracePt t="7377" x="5835650" y="2438400"/>
          <p14:tracePt t="7394" x="5784850" y="2520950"/>
          <p14:tracePt t="7410" x="5759450" y="2578100"/>
          <p14:tracePt t="7427" x="5740400" y="2603500"/>
          <p14:tracePt t="7448" x="5740400" y="2609850"/>
          <p14:tracePt t="7464" x="5734050" y="2628900"/>
          <p14:tracePt t="7488" x="5727700" y="2635250"/>
          <p14:tracePt t="7496" x="5715000" y="2647950"/>
          <p14:tracePt t="7510" x="5702300" y="2660650"/>
          <p14:tracePt t="7527" x="5676900" y="2679700"/>
          <p14:tracePt t="7528" x="5657850" y="2698750"/>
          <p14:tracePt t="7544" x="5638800" y="2717800"/>
          <p14:tracePt t="7561" x="5619750" y="2736850"/>
          <p14:tracePt t="7577" x="5600700" y="2755900"/>
          <p14:tracePt t="7594" x="5594350" y="2768600"/>
          <p14:tracePt t="7610" x="5588000" y="2774950"/>
          <p14:tracePt t="7627" x="5581650" y="2774950"/>
          <p14:tracePt t="7648" x="5568950" y="2787650"/>
          <p14:tracePt t="7664" x="5562600" y="2794000"/>
          <p14:tracePt t="7680" x="5556250" y="2800350"/>
          <p14:tracePt t="7704" x="5543550" y="2800350"/>
          <p14:tracePt t="7744" x="5530850" y="2800350"/>
          <p14:tracePt t="7784" x="5524500" y="2800350"/>
          <p14:tracePt t="7800" x="5518150" y="2800350"/>
          <p14:tracePt t="7816" x="5511800" y="2800350"/>
          <p14:tracePt t="7824" x="5505450" y="2800350"/>
          <p14:tracePt t="7832" x="5499100" y="2800350"/>
          <p14:tracePt t="7848" x="5486400" y="2800350"/>
          <p14:tracePt t="7860" x="5467350" y="2800350"/>
          <p14:tracePt t="7877" x="5454650" y="2781300"/>
          <p14:tracePt t="7894" x="5448300" y="2781300"/>
          <p14:tracePt t="7911" x="5429250" y="2755900"/>
          <p14:tracePt t="7928" x="5422900" y="2749550"/>
          <p14:tracePt t="7928" x="5416550" y="2736850"/>
          <p14:tracePt t="7944" x="5410200" y="2724150"/>
          <p14:tracePt t="8048" x="5403850" y="2711450"/>
          <p14:tracePt t="8056" x="5403850" y="2705100"/>
          <p14:tracePt t="8064" x="5397500" y="2705100"/>
          <p14:tracePt t="8077" x="5391150" y="2698750"/>
          <p14:tracePt t="8094" x="5384800" y="2686050"/>
          <p14:tracePt t="8111" x="5378450" y="2679700"/>
          <p14:tracePt t="8127" x="5372100" y="2667000"/>
          <p14:tracePt t="8160" x="5365750" y="2667000"/>
          <p14:tracePt t="8168" x="5359400" y="2667000"/>
          <p14:tracePt t="8184" x="5353050" y="2667000"/>
          <p14:tracePt t="8448" x="5359400" y="2667000"/>
          <p14:tracePt t="8456" x="5378450" y="2667000"/>
          <p14:tracePt t="8464" x="5397500" y="2667000"/>
          <p14:tracePt t="8477" x="5410200" y="2667000"/>
          <p14:tracePt t="8494" x="5448300" y="2667000"/>
          <p14:tracePt t="8511" x="5486400" y="2667000"/>
          <p14:tracePt t="8527" x="5505450" y="2667000"/>
          <p14:tracePt t="8544" x="5524500" y="2667000"/>
          <p14:tracePt t="8561" x="5543550" y="2667000"/>
          <p14:tracePt t="8577" x="5575300" y="2667000"/>
          <p14:tracePt t="8594" x="5600700" y="2667000"/>
          <p14:tracePt t="8611" x="5619750" y="2667000"/>
          <p14:tracePt t="8627" x="5638800" y="2667000"/>
          <p14:tracePt t="8644" x="5645150" y="2667000"/>
          <p14:tracePt t="8661" x="5657850" y="2673350"/>
          <p14:tracePt t="8677" x="5676900" y="2673350"/>
          <p14:tracePt t="8694" x="5683250" y="2673350"/>
          <p14:tracePt t="8711" x="5708650" y="2673350"/>
          <p14:tracePt t="8727" x="5740400" y="2673350"/>
          <p14:tracePt t="8744" x="5797550" y="2679700"/>
          <p14:tracePt t="8761" x="5822950" y="2679700"/>
          <p14:tracePt t="8777" x="5861050" y="2692400"/>
          <p14:tracePt t="8794" x="5886450" y="2692400"/>
          <p14:tracePt t="8811" x="5905500" y="2692400"/>
          <p14:tracePt t="8827" x="5930900" y="2692400"/>
          <p14:tracePt t="8844" x="5949950" y="2692400"/>
          <p14:tracePt t="8861" x="5956300" y="2692400"/>
          <p14:tracePt t="8877" x="5962650" y="2692400"/>
          <p14:tracePt t="8937" x="5975350" y="2692400"/>
          <p14:tracePt t="8945" x="5981700" y="2692400"/>
          <p14:tracePt t="8961" x="5988050" y="2692400"/>
          <p14:tracePt t="8968" x="6000750" y="2692400"/>
          <p14:tracePt t="8984" x="6007100" y="2692400"/>
          <p14:tracePt t="8994" x="6013450" y="2692400"/>
          <p14:tracePt t="9010" x="6026150" y="2692400"/>
          <p14:tracePt t="9027" x="6045200" y="2692400"/>
          <p14:tracePt t="9044" x="6057900" y="2692400"/>
          <p14:tracePt t="9060" x="6089650" y="2692400"/>
          <p14:tracePt t="9077" x="6127750" y="2692400"/>
          <p14:tracePt t="9094" x="6159500" y="2692400"/>
          <p14:tracePt t="9111" x="6184900" y="2692400"/>
          <p14:tracePt t="9128" x="6216650" y="2692400"/>
          <p14:tracePt t="9144" x="6261100" y="2692400"/>
          <p14:tracePt t="9161" x="6286500" y="2692400"/>
          <p14:tracePt t="9178" x="6305550" y="2692400"/>
          <p14:tracePt t="9194" x="6324600" y="2692400"/>
          <p14:tracePt t="10265" x="6311900" y="2692400"/>
          <p14:tracePt t="10313" x="6305550" y="2692400"/>
          <p14:tracePt t="10449" x="6299200" y="2692400"/>
          <p14:tracePt t="10473" x="6292850" y="2692400"/>
          <p14:tracePt t="10489" x="6286500" y="2692400"/>
          <p14:tracePt t="10505" x="6280150" y="2692400"/>
          <p14:tracePt t="10545" x="6267450" y="2692400"/>
          <p14:tracePt t="10553" x="6261100" y="2692400"/>
          <p14:tracePt t="10561" x="6254750" y="2692400"/>
          <p14:tracePt t="10578" x="6223000" y="2692400"/>
          <p14:tracePt t="10595" x="6165850" y="2692400"/>
          <p14:tracePt t="10611" x="6070600" y="2762250"/>
          <p14:tracePt t="10628" x="5943600" y="2921000"/>
          <p14:tracePt t="10645" x="5829300" y="3092450"/>
          <p14:tracePt t="10661" x="5715000" y="3302000"/>
          <p14:tracePt t="10678" x="5632450" y="3505200"/>
          <p14:tracePt t="10695" x="5568950" y="3651250"/>
          <p14:tracePt t="10711" x="5549900" y="3733800"/>
          <p14:tracePt t="10728" x="5543550" y="3784600"/>
          <p14:tracePt t="10745" x="5543550" y="3829050"/>
          <p14:tracePt t="10761" x="5549900" y="3848100"/>
          <p14:tracePt t="10778" x="5556250" y="3879850"/>
          <p14:tracePt t="10795" x="5556250" y="3905250"/>
          <p14:tracePt t="10811" x="5556250" y="3930650"/>
          <p14:tracePt t="10828" x="5556250" y="3937000"/>
          <p14:tracePt t="10845" x="5556250" y="3949700"/>
          <p14:tracePt t="10861" x="5556250" y="3956050"/>
          <p14:tracePt t="10878" x="5556250" y="3968750"/>
          <p14:tracePt t="10895" x="5549900" y="3981450"/>
          <p14:tracePt t="10911" x="5543550" y="4000500"/>
          <p14:tracePt t="10928" x="5543550" y="4006850"/>
          <p14:tracePt t="10945" x="5543550" y="4019550"/>
          <p14:tracePt t="10962" x="5543550" y="4025900"/>
          <p14:tracePt t="10978" x="5530850" y="4038600"/>
          <p14:tracePt t="10995" x="5518150" y="4051300"/>
          <p14:tracePt t="11011" x="5518150" y="4057650"/>
          <p14:tracePt t="13370" x="5461000" y="4076700"/>
          <p14:tracePt t="13378" x="5403850" y="4095750"/>
          <p14:tracePt t="13386" x="5302250" y="4140200"/>
          <p14:tracePt t="13395" x="5213350" y="4197350"/>
          <p14:tracePt t="13412" x="4991100" y="4356100"/>
          <p14:tracePt t="13428" x="4699000" y="4552950"/>
          <p14:tracePt t="13445" x="4318000" y="4762500"/>
          <p14:tracePt t="13462" x="3917950" y="4953000"/>
          <p14:tracePt t="13478" x="3581400" y="5111750"/>
          <p14:tracePt t="13495" x="3365500" y="5238750"/>
          <p14:tracePt t="13512" x="3200400" y="5365750"/>
          <p14:tracePt t="13528" x="3092450" y="5448300"/>
          <p14:tracePt t="13545" x="3003550" y="5537200"/>
          <p14:tracePt t="13562" x="2971800" y="5588000"/>
          <p14:tracePt t="13579" x="2921000" y="5632450"/>
          <p14:tracePt t="13595" x="2889250" y="5664200"/>
          <p14:tracePt t="13612" x="2838450" y="5695950"/>
          <p14:tracePt t="13629" x="2762250" y="5727700"/>
          <p14:tracePt t="13645" x="2673350" y="5765800"/>
          <p14:tracePt t="13662" x="2571750" y="5816600"/>
          <p14:tracePt t="13678" x="2463800" y="5880100"/>
          <p14:tracePt t="13695" x="2368550" y="5937250"/>
          <p14:tracePt t="13712" x="2260600" y="5994400"/>
          <p14:tracePt t="13729" x="2203450" y="6007100"/>
          <p14:tracePt t="13745" x="2159000" y="6013450"/>
          <p14:tracePt t="13762" x="2146300" y="6013450"/>
          <p14:tracePt t="13778" x="2127250" y="6013450"/>
          <p14:tracePt t="13795" x="2108200" y="6013450"/>
          <p14:tracePt t="13812" x="2070100" y="6013450"/>
          <p14:tracePt t="13828" x="2044700" y="6013450"/>
          <p14:tracePt t="13845" x="2019300" y="6013450"/>
          <p14:tracePt t="13862" x="1981200" y="6013450"/>
          <p14:tracePt t="13879" x="1962150" y="6013450"/>
          <p14:tracePt t="13895" x="1949450" y="6013450"/>
          <p14:tracePt t="13912" x="1936750" y="6013450"/>
          <p14:tracePt t="13929" x="1930400" y="6013450"/>
          <p14:tracePt t="13945" x="1917700" y="6007100"/>
          <p14:tracePt t="14090" x="1911350" y="6000750"/>
          <p14:tracePt t="14114" x="1911350" y="5988050"/>
          <p14:tracePt t="14130" x="1911350" y="5975350"/>
          <p14:tracePt t="14138" x="1924050" y="5969000"/>
          <p14:tracePt t="14146" x="1930400" y="5969000"/>
          <p14:tracePt t="14162" x="1949450" y="5956300"/>
          <p14:tracePt t="14179" x="1968500" y="5949950"/>
          <p14:tracePt t="14195" x="1993900" y="5943600"/>
          <p14:tracePt t="14212" x="2012950" y="5937250"/>
          <p14:tracePt t="14229" x="2038350" y="5937250"/>
          <p14:tracePt t="14245" x="2076450" y="5937250"/>
          <p14:tracePt t="14262" x="2120900" y="5937250"/>
          <p14:tracePt t="14279" x="2165350" y="5937250"/>
          <p14:tracePt t="14296" x="2222500" y="5937250"/>
          <p14:tracePt t="14312" x="2266950" y="5924550"/>
          <p14:tracePt t="14329" x="2311400" y="5918200"/>
          <p14:tracePt t="14345" x="2324100" y="5918200"/>
          <p14:tracePt t="14362" x="2355850" y="5911850"/>
          <p14:tracePt t="14379" x="2374900" y="5911850"/>
          <p14:tracePt t="14395" x="2438400" y="5905500"/>
          <p14:tracePt t="14412" x="2501900" y="5905500"/>
          <p14:tracePt t="14429" x="2597150" y="5905500"/>
          <p14:tracePt t="14445" x="2717800" y="5905500"/>
          <p14:tracePt t="14462" x="2806700" y="5905500"/>
          <p14:tracePt t="14479" x="2889250" y="5892800"/>
          <p14:tracePt t="14495" x="2946400" y="5886450"/>
          <p14:tracePt t="14512" x="2984500" y="5880100"/>
          <p14:tracePt t="14529" x="3035300" y="5880100"/>
          <p14:tracePt t="14546" x="3105150" y="5880100"/>
          <p14:tracePt t="14562" x="3162300" y="5880100"/>
          <p14:tracePt t="14579" x="3194050" y="5880100"/>
          <p14:tracePt t="14595" x="3225800" y="5880100"/>
          <p14:tracePt t="14612" x="3244850" y="5880100"/>
          <p14:tracePt t="14629" x="3251200" y="5880100"/>
          <p14:tracePt t="14762" x="3257550" y="5873750"/>
          <p14:tracePt t="14770" x="3263900" y="5867400"/>
          <p14:tracePt t="14779" x="3270250" y="5867400"/>
          <p14:tracePt t="14795" x="3276600" y="5861050"/>
          <p14:tracePt t="17370" x="3295650" y="5854700"/>
          <p14:tracePt t="17378" x="3321050" y="5854700"/>
          <p14:tracePt t="17386" x="3333750" y="5854700"/>
          <p14:tracePt t="17396" x="3346450" y="5854700"/>
          <p14:tracePt t="17413" x="3365500" y="5854700"/>
          <p14:tracePt t="17429" x="3384550" y="5873750"/>
          <p14:tracePt t="17446" x="3403600" y="5880100"/>
          <p14:tracePt t="17463" x="3422650" y="5892800"/>
          <p14:tracePt t="17480" x="3441700" y="5899150"/>
          <p14:tracePt t="17496" x="3473450" y="5924550"/>
          <p14:tracePt t="17513" x="3517900" y="5949950"/>
          <p14:tracePt t="17529" x="3562350" y="5969000"/>
          <p14:tracePt t="17547" x="3613150" y="5994400"/>
          <p14:tracePt t="17563" x="3638550" y="6007100"/>
          <p14:tracePt t="17579" x="3644900" y="6019800"/>
          <p14:tracePt t="17602" x="3651250" y="6019800"/>
          <p14:tracePt t="17651" x="3657600" y="6019800"/>
          <p14:tracePt t="17659" x="3670300" y="6019800"/>
          <p14:tracePt t="17667" x="3683000" y="6026150"/>
          <p14:tracePt t="17679" x="3689350" y="6032500"/>
          <p14:tracePt t="17696" x="3721100" y="6045200"/>
          <p14:tracePt t="17713" x="3733800" y="6051550"/>
          <p14:tracePt t="17729" x="3759200" y="6064250"/>
          <p14:tracePt t="17746" x="3810000" y="6096000"/>
          <p14:tracePt t="17763" x="3841750" y="6102350"/>
          <p14:tracePt t="17779" x="3867150" y="6108700"/>
          <p14:tracePt t="17796" x="3898900" y="6121400"/>
          <p14:tracePt t="17813" x="3917950" y="6121400"/>
          <p14:tracePt t="17829" x="3943350" y="6121400"/>
          <p14:tracePt t="17846" x="3968750" y="6121400"/>
          <p14:tracePt t="17863" x="4013200" y="6127750"/>
          <p14:tracePt t="17880" x="4038600" y="6127750"/>
          <p14:tracePt t="17896" x="4064000" y="6127750"/>
          <p14:tracePt t="17913" x="4083050" y="6127750"/>
          <p14:tracePt t="17930" x="4095750" y="6127750"/>
          <p14:tracePt t="17946" x="4133850" y="6127750"/>
          <p14:tracePt t="17963" x="4146550" y="6121400"/>
          <p14:tracePt t="17980" x="4159250" y="6121400"/>
          <p14:tracePt t="17996" x="4171950" y="6121400"/>
          <p14:tracePt t="18013" x="4184650" y="6121400"/>
          <p14:tracePt t="18030" x="4191000" y="6115050"/>
          <p14:tracePt t="18059" x="4197350" y="6115050"/>
          <p14:tracePt t="18147" x="4203700" y="6115050"/>
          <p14:tracePt t="18155" x="4210050" y="6115050"/>
          <p14:tracePt t="18195" x="4216400" y="6115050"/>
          <p14:tracePt t="18219" x="4222750" y="6115050"/>
          <p14:tracePt t="18227" x="4241800" y="6108700"/>
          <p14:tracePt t="18235" x="4248150" y="6102350"/>
          <p14:tracePt t="18246" x="4248150" y="6096000"/>
          <p14:tracePt t="18263" x="4273550" y="6096000"/>
          <p14:tracePt t="18280" x="4286250" y="6089650"/>
          <p14:tracePt t="18296" x="4298950" y="6089650"/>
          <p14:tracePt t="18313" x="4311650" y="6076950"/>
          <p14:tracePt t="18330" x="4324350" y="6076950"/>
          <p14:tracePt t="18346" x="4356100" y="6070600"/>
          <p14:tracePt t="18363" x="4375150" y="6070600"/>
          <p14:tracePt t="18380" x="4400550" y="6070600"/>
          <p14:tracePt t="18491" x="4406900" y="6070600"/>
          <p14:tracePt t="18523" x="4413250" y="6070600"/>
          <p14:tracePt t="18547" x="4419600" y="6064250"/>
          <p14:tracePt t="18667" x="4419600" y="6057900"/>
          <p14:tracePt t="19067" x="4425950" y="6057900"/>
          <p14:tracePt t="19075" x="4445000" y="6057900"/>
          <p14:tracePt t="19091" x="4451350" y="6057900"/>
          <p14:tracePt t="19099" x="4464050" y="6057900"/>
          <p14:tracePt t="20307" x="4464050" y="6051550"/>
          <p14:tracePt t="20379" x="4451350" y="6051550"/>
          <p14:tracePt t="20419" x="4445000" y="6051550"/>
          <p14:tracePt t="20435" x="4438650" y="6051550"/>
          <p14:tracePt t="20451" x="4432300" y="6051550"/>
          <p14:tracePt t="20460" x="4425950" y="6051550"/>
          <p14:tracePt t="20475" x="4419600" y="6051550"/>
          <p14:tracePt t="20483" x="4413250" y="6051550"/>
          <p14:tracePt t="20499" x="4406900" y="6051550"/>
          <p14:tracePt t="20515" x="4400550" y="6051550"/>
          <p14:tracePt t="20530" x="4394200" y="6051550"/>
          <p14:tracePt t="20547" x="4375150" y="6051550"/>
          <p14:tracePt t="20563" x="4368800" y="6051550"/>
          <p14:tracePt t="20587" x="4349750" y="6045200"/>
          <p14:tracePt t="20603" x="4343400" y="6045200"/>
          <p14:tracePt t="20619" x="4337050" y="6045200"/>
          <p14:tracePt t="20635" x="4330700" y="6045200"/>
          <p14:tracePt t="20651" x="4324350" y="6045200"/>
          <p14:tracePt t="20707" x="4318000" y="6038850"/>
          <p14:tracePt t="20715" x="4311650" y="6032500"/>
          <p14:tracePt t="20731" x="4298950" y="6019800"/>
          <p14:tracePt t="20747" x="4298950" y="6013450"/>
          <p14:tracePt t="20764" x="4292600" y="6007100"/>
          <p14:tracePt t="20780" x="4286250" y="6007100"/>
          <p14:tracePt t="20797" x="4279900" y="5994400"/>
          <p14:tracePt t="20814" x="4273550" y="5994400"/>
          <p14:tracePt t="20830" x="4260850" y="5988050"/>
          <p14:tracePt t="20847" x="4260850" y="5981700"/>
          <p14:tracePt t="20867" x="4248150" y="5975350"/>
          <p14:tracePt t="20899" x="4241800" y="5969000"/>
          <p14:tracePt t="20907" x="4235450" y="5969000"/>
          <p14:tracePt t="20915" x="4229100" y="5962650"/>
          <p14:tracePt t="20931" x="4222750" y="5956300"/>
          <p14:tracePt t="20947" x="4203700" y="5918200"/>
          <p14:tracePt t="20964" x="4197350" y="5905500"/>
          <p14:tracePt t="20980" x="4197350" y="5899150"/>
          <p14:tracePt t="21027" x="4197350" y="5880100"/>
          <p14:tracePt t="21043" x="4197350" y="5867400"/>
          <p14:tracePt t="21051" x="4197350" y="5848350"/>
          <p14:tracePt t="21064" x="4197350" y="5842000"/>
          <p14:tracePt t="21080" x="4197350" y="5816600"/>
          <p14:tracePt t="21097" x="4197350" y="5791200"/>
          <p14:tracePt t="21114" x="4210050" y="5765800"/>
          <p14:tracePt t="21130" x="4222750" y="5740400"/>
          <p14:tracePt t="21147" x="4235450" y="5702300"/>
          <p14:tracePt t="21164" x="4254500" y="5689600"/>
          <p14:tracePt t="21180" x="4260850" y="5664200"/>
          <p14:tracePt t="21197" x="4279900" y="5651500"/>
          <p14:tracePt t="21251" x="4286250" y="5651500"/>
          <p14:tracePt t="21267" x="4286250" y="5645150"/>
          <p14:tracePt t="21283" x="4305300" y="5645150"/>
          <p14:tracePt t="21299" x="4324350" y="5645150"/>
          <p14:tracePt t="21307" x="4337050" y="5638800"/>
          <p14:tracePt t="21315" x="4343400" y="5638800"/>
          <p14:tracePt t="21330" x="4349750" y="5638800"/>
          <p14:tracePt t="21347" x="4375150" y="5638800"/>
          <p14:tracePt t="21364" x="4387850" y="5638800"/>
          <p14:tracePt t="21387" x="4394200" y="5645150"/>
          <p14:tracePt t="21403" x="4400550" y="5651500"/>
          <p14:tracePt t="21419" x="4400550" y="5657850"/>
          <p14:tracePt t="21430" x="4400550" y="5664200"/>
          <p14:tracePt t="21447" x="4400550" y="5676900"/>
          <p14:tracePt t="21464" x="4406900" y="5695950"/>
          <p14:tracePt t="21480" x="4406900" y="5721350"/>
          <p14:tracePt t="21497" x="4406900" y="5740400"/>
          <p14:tracePt t="21514" x="4406900" y="5759450"/>
          <p14:tracePt t="21530" x="4406900" y="5772150"/>
          <p14:tracePt t="21547" x="4413250" y="5784850"/>
          <p14:tracePt t="21564" x="4413250" y="5791200"/>
          <p14:tracePt t="21580" x="4413250" y="5803900"/>
          <p14:tracePt t="21597" x="4413250" y="5810250"/>
          <p14:tracePt t="21614" x="4413250" y="5829300"/>
          <p14:tracePt t="21630" x="4413250" y="5854700"/>
          <p14:tracePt t="21647" x="4419600" y="5880100"/>
          <p14:tracePt t="21664" x="4425950" y="5886450"/>
          <p14:tracePt t="21680" x="4425950" y="5905500"/>
          <p14:tracePt t="21697" x="4425950" y="5911850"/>
          <p14:tracePt t="21714" x="4425950" y="5937250"/>
          <p14:tracePt t="21730" x="4425950" y="5962650"/>
          <p14:tracePt t="21747" x="4425950" y="5981700"/>
          <p14:tracePt t="21764" x="4425950" y="5988050"/>
          <p14:tracePt t="21780" x="4425950" y="6000750"/>
          <p14:tracePt t="21843" x="4425950" y="6013450"/>
          <p14:tracePt t="21859" x="4419600" y="6013450"/>
          <p14:tracePt t="21875" x="4413250" y="6013450"/>
          <p14:tracePt t="21884" x="4400550" y="6019800"/>
          <p14:tracePt t="21897" x="4394200" y="6019800"/>
          <p14:tracePt t="21914" x="4375150" y="6019800"/>
          <p14:tracePt t="21931" x="4362450" y="6019800"/>
          <p14:tracePt t="21947" x="4343400" y="6019800"/>
          <p14:tracePt t="21947" x="4337050" y="6019800"/>
          <p14:tracePt t="21963" x="4324350" y="6019800"/>
          <p14:tracePt t="21980" x="4298950" y="6019800"/>
          <p14:tracePt t="21997" x="4279900" y="6007100"/>
          <p14:tracePt t="22014" x="4260850" y="5994400"/>
          <p14:tracePt t="22030" x="4248150" y="5975350"/>
          <p14:tracePt t="22047" x="4235450" y="5962650"/>
          <p14:tracePt t="22064" x="4222750" y="5943600"/>
          <p14:tracePt t="22084" x="4216400" y="5930900"/>
          <p14:tracePt t="22148" x="4222750" y="5930900"/>
          <p14:tracePt t="22155" x="4254500" y="5943600"/>
          <p14:tracePt t="22164" x="4279900" y="5969000"/>
          <p14:tracePt t="22181" x="4349750" y="6070600"/>
          <p14:tracePt t="22197" x="4438650" y="6165850"/>
          <p14:tracePt t="22214" x="4521200" y="6248400"/>
          <p14:tracePt t="22230" x="4578350" y="6299200"/>
          <p14:tracePt t="22247" x="4603750" y="6324600"/>
          <p14:tracePt t="22264" x="4622800" y="6330950"/>
          <p14:tracePt t="22280" x="4635500" y="6337300"/>
          <p14:tracePt t="22297" x="4654550" y="6337300"/>
          <p14:tracePt t="22314" x="4686300" y="6337300"/>
          <p14:tracePt t="22330" x="4711700" y="6337300"/>
          <p14:tracePt t="22347" x="4737100" y="6337300"/>
          <p14:tracePt t="22452" x="4756150" y="6337300"/>
          <p14:tracePt t="22460" x="4762500" y="6337300"/>
          <p14:tracePt t="22468" x="4781550" y="6337300"/>
          <p14:tracePt t="22481" x="4794250" y="6337300"/>
          <p14:tracePt t="22497" x="4845050" y="6350000"/>
          <p14:tracePt t="22514" x="4914900" y="6394450"/>
          <p14:tracePt t="22531" x="4991100" y="6432550"/>
          <p14:tracePt t="22547" x="5060950" y="6464300"/>
          <p14:tracePt t="22564" x="5080000" y="6464300"/>
          <p14:tracePt t="22581" x="5086350" y="6464300"/>
          <p14:tracePt t="22597" x="5099050" y="6464300"/>
          <p14:tracePt t="22614" x="5105400" y="6464300"/>
          <p14:tracePt t="22631" x="5124450" y="6457950"/>
          <p14:tracePt t="22647" x="5156200" y="6438900"/>
          <p14:tracePt t="22664" x="5194300" y="6419850"/>
          <p14:tracePt t="22681" x="5200650" y="6419850"/>
          <p14:tracePt t="22697" x="5213350" y="6419850"/>
          <p14:tracePt t="22796" x="5219700" y="6419850"/>
          <p14:tracePt t="22812" x="5219700" y="6426200"/>
          <p14:tracePt t="23060" x="5219700" y="6432550"/>
          <p14:tracePt t="23068" x="5226050" y="6445250"/>
          <p14:tracePt t="23084" x="5232400" y="6445250"/>
          <p14:tracePt t="23108" x="5232400" y="6438900"/>
          <p14:tracePt t="23116" x="5245100" y="6432550"/>
          <p14:tracePt t="23131" x="5251450" y="6419850"/>
          <p14:tracePt t="23148" x="5327650" y="6413500"/>
          <p14:tracePt t="23164" x="5422900" y="6388100"/>
          <p14:tracePt t="23181" x="5505450" y="6369050"/>
          <p14:tracePt t="23197" x="5594350" y="6343650"/>
          <p14:tracePt t="23214" x="5638800" y="6330950"/>
          <p14:tracePt t="23231" x="5664200" y="6318250"/>
          <p14:tracePt t="23247" x="5670550" y="6311900"/>
          <p14:tracePt t="23264" x="5689600" y="6299200"/>
          <p14:tracePt t="23281" x="5727700" y="6261100"/>
          <p14:tracePt t="23298" x="5753100" y="6229350"/>
          <p14:tracePt t="23314" x="5784850" y="6210300"/>
          <p14:tracePt t="23331" x="5810250" y="6191250"/>
          <p14:tracePt t="23348" x="5848350" y="6172200"/>
          <p14:tracePt t="23364" x="5899150" y="6165850"/>
          <p14:tracePt t="23381" x="5930900" y="6165850"/>
          <p14:tracePt t="23397" x="5962650" y="6153150"/>
          <p14:tracePt t="23414" x="5981700" y="6140450"/>
          <p14:tracePt t="23431" x="5988050" y="6140450"/>
          <p14:tracePt t="23447" x="5994400" y="6127750"/>
          <p14:tracePt t="23464" x="6013450" y="6121400"/>
          <p14:tracePt t="23481" x="6019800" y="6108700"/>
          <p14:tracePt t="23497" x="6038850" y="6102350"/>
          <p14:tracePt t="23514" x="6057900" y="6096000"/>
          <p14:tracePt t="23531" x="6064250" y="6083300"/>
          <p14:tracePt t="23548" x="6064250" y="6076950"/>
          <p14:tracePt t="23572" x="6064250" y="6070600"/>
          <p14:tracePt t="23588" x="6064250" y="6064250"/>
          <p14:tracePt t="23612" x="6064250" y="6045200"/>
          <p14:tracePt t="23620" x="6057900" y="6045200"/>
          <p14:tracePt t="23631" x="6038850" y="6038850"/>
          <p14:tracePt t="23648" x="6007100" y="6032500"/>
          <p14:tracePt t="23664" x="5994400" y="6026150"/>
          <p14:tracePt t="23681" x="5969000" y="6026150"/>
          <p14:tracePt t="23697" x="5949950" y="6026150"/>
          <p14:tracePt t="23714" x="5949950" y="6019800"/>
          <p14:tracePt t="23732" x="5943600" y="6019800"/>
          <p14:tracePt t="23748" x="5937250" y="6013450"/>
          <p14:tracePt t="23764" x="5930900" y="6013450"/>
          <p14:tracePt t="23781" x="5924550" y="6007100"/>
          <p14:tracePt t="23812" x="5918200" y="6000750"/>
          <p14:tracePt t="23820" x="5918200" y="5994400"/>
          <p14:tracePt t="23831" x="5911850" y="5994400"/>
          <p14:tracePt t="23848" x="5899150" y="5994400"/>
          <p14:tracePt t="23864" x="5873750" y="5994400"/>
          <p14:tracePt t="23881" x="5861050" y="5988050"/>
          <p14:tracePt t="23898" x="5842000" y="5969000"/>
          <p14:tracePt t="23914" x="5829300" y="5962650"/>
          <p14:tracePt t="23931" x="5816600" y="5962650"/>
          <p14:tracePt t="23956" x="5810250" y="5962650"/>
          <p14:tracePt t="23965" x="5803900" y="5956300"/>
          <p14:tracePt t="23981" x="5797550" y="5949950"/>
          <p14:tracePt t="23998" x="5797550" y="5937250"/>
          <p14:tracePt t="24014" x="5791200" y="5911850"/>
          <p14:tracePt t="24031" x="5791200" y="5899150"/>
          <p14:tracePt t="24048" x="5791200" y="5892800"/>
          <p14:tracePt t="24064" x="5791200" y="5873750"/>
          <p14:tracePt t="24081" x="5791200" y="5867400"/>
          <p14:tracePt t="24098" x="5791200" y="5854700"/>
          <p14:tracePt t="24114" x="5791200" y="5848350"/>
          <p14:tracePt t="24131" x="5791200" y="5835650"/>
          <p14:tracePt t="24148" x="5791200" y="5816600"/>
          <p14:tracePt t="24164" x="5791200" y="5803900"/>
          <p14:tracePt t="24181" x="5791200" y="5791200"/>
          <p14:tracePt t="24198" x="5797550" y="5765800"/>
          <p14:tracePt t="24214" x="5810250" y="5759450"/>
          <p14:tracePt t="24231" x="5816600" y="5740400"/>
          <p14:tracePt t="24300" x="5822950" y="5734050"/>
          <p14:tracePt t="24332" x="5829300" y="5734050"/>
          <p14:tracePt t="24349" x="5835650" y="5727700"/>
          <p14:tracePt t="24364" x="5848350" y="5721350"/>
          <p14:tracePt t="24372" x="5861050" y="5721350"/>
          <p14:tracePt t="24381" x="5867400" y="5721350"/>
          <p14:tracePt t="24398" x="5905500" y="5721350"/>
          <p14:tracePt t="24414" x="5937250" y="5721350"/>
          <p14:tracePt t="24431" x="5962650" y="5727700"/>
          <p14:tracePt t="24447" x="5969000" y="5734050"/>
          <p14:tracePt t="24464" x="5969000" y="5740400"/>
          <p14:tracePt t="24481" x="5975350" y="5765800"/>
          <p14:tracePt t="24498" x="5988050" y="5791200"/>
          <p14:tracePt t="24514" x="6000750" y="5822950"/>
          <p14:tracePt t="24531" x="6019800" y="5842000"/>
          <p14:tracePt t="24548" x="6026150" y="5867400"/>
          <p14:tracePt t="24564" x="6032500" y="5873750"/>
          <p14:tracePt t="24596" x="6032500" y="5880100"/>
          <p14:tracePt t="24604" x="6038850" y="5886450"/>
          <p14:tracePt t="24644" x="6045200" y="5892800"/>
          <p14:tracePt t="24676" x="6045200" y="5899150"/>
          <p14:tracePt t="24684" x="6038850" y="5905500"/>
          <p14:tracePt t="24698" x="6038850" y="5911850"/>
          <p14:tracePt t="24714" x="6032500" y="5918200"/>
          <p14:tracePt t="24731" x="6019800" y="5924550"/>
          <p14:tracePt t="24748" x="6019800" y="5930900"/>
          <p14:tracePt t="24765" x="6019800" y="5937250"/>
          <p14:tracePt t="24781" x="6019800" y="5949950"/>
          <p14:tracePt t="24804" x="6013450" y="5956300"/>
          <p14:tracePt t="24814" x="6013450" y="5962650"/>
          <p14:tracePt t="24831" x="6000750" y="5975350"/>
          <p14:tracePt t="24848" x="5994400" y="5981700"/>
          <p14:tracePt t="24916" x="5994400" y="5988050"/>
          <p14:tracePt t="24948" x="5981700" y="5988050"/>
          <p14:tracePt t="24965" x="5975350" y="5988050"/>
          <p14:tracePt t="24988" x="5969000" y="5988050"/>
          <p14:tracePt t="25004" x="5956300" y="5988050"/>
          <p14:tracePt t="25036" x="5949950" y="5988050"/>
          <p14:tracePt t="25044" x="5943600" y="5988050"/>
          <p14:tracePt t="25060" x="5930900" y="5988050"/>
          <p14:tracePt t="25109" x="5924550" y="5981700"/>
          <p14:tracePt t="25124" x="5918200" y="5981700"/>
          <p14:tracePt t="25140" x="5911850" y="5969000"/>
          <p14:tracePt t="25148" x="5911850" y="5962650"/>
          <p14:tracePt t="25156" x="5905500" y="5949950"/>
          <p14:tracePt t="25164" x="5905500" y="5943600"/>
          <p14:tracePt t="25181" x="5899150" y="5924550"/>
          <p14:tracePt t="25198" x="5892800" y="5905500"/>
          <p14:tracePt t="25214" x="5886450" y="5886450"/>
          <p14:tracePt t="25231" x="5886450" y="5880100"/>
          <p14:tracePt t="25248" x="5886450" y="5873750"/>
          <p14:tracePt t="25264" x="5886450" y="5867400"/>
          <p14:tracePt t="25281" x="5886450" y="5861050"/>
          <p14:tracePt t="25298" x="5886450" y="5854700"/>
          <p14:tracePt t="25324" x="5886450" y="5848350"/>
          <p14:tracePt t="25332" x="5886450" y="5842000"/>
          <p14:tracePt t="25364" x="5886450" y="5835650"/>
          <p14:tracePt t="25380" x="5886450" y="5829300"/>
          <p14:tracePt t="25412" x="5886450" y="5816600"/>
          <p14:tracePt t="25420" x="5886450" y="5810250"/>
          <p14:tracePt t="25444" x="5899150" y="5797550"/>
          <p14:tracePt t="25460" x="5911850" y="5784850"/>
          <p14:tracePt t="25500" x="5924550" y="5778500"/>
          <p14:tracePt t="27005" x="5924550" y="5784850"/>
          <p14:tracePt t="27013" x="5924550" y="5791200"/>
          <p14:tracePt t="27029" x="5918200" y="5803900"/>
          <p14:tracePt t="27045" x="5911850" y="5810250"/>
          <p14:tracePt t="27061" x="5905500" y="5816600"/>
          <p14:tracePt t="27069" x="5905500" y="5822950"/>
          <p14:tracePt t="27269" x="5899150" y="5822950"/>
          <p14:tracePt t="33006" x="5905500" y="5835650"/>
          <p14:tracePt t="33014" x="5905500" y="5842000"/>
          <p14:tracePt t="33022" x="5905500" y="5854700"/>
          <p14:tracePt t="33033" x="5905500" y="5867400"/>
          <p14:tracePt t="33050" x="5911850" y="5911850"/>
          <p14:tracePt t="33066" x="5918200" y="5956300"/>
          <p14:tracePt t="33083" x="5918200" y="6000750"/>
          <p14:tracePt t="33100" x="5918200" y="6007100"/>
          <p14:tracePt t="33116" x="5918200" y="6019800"/>
          <p14:tracePt t="33133" x="5918200" y="6032500"/>
          <p14:tracePt t="33150" x="5873750" y="6076950"/>
          <p14:tracePt t="33166" x="5797550" y="6127750"/>
          <p14:tracePt t="33183" x="5734050" y="6165850"/>
          <p14:tracePt t="33200" x="5645150" y="6210300"/>
          <p14:tracePt t="33216" x="5575300" y="6223000"/>
          <p14:tracePt t="33233" x="5410200" y="6261100"/>
          <p14:tracePt t="33250" x="5226050" y="6261100"/>
          <p14:tracePt t="33266" x="5010150" y="6261100"/>
          <p14:tracePt t="33283" x="4838700" y="6242050"/>
          <p14:tracePt t="33300" x="4724400" y="6210300"/>
          <p14:tracePt t="33316" x="4660900" y="6184900"/>
          <p14:tracePt t="33333" x="4641850" y="6178550"/>
          <p14:tracePt t="33350" x="4635500" y="6172200"/>
          <p14:tracePt t="33366" x="4622800" y="6159500"/>
          <p14:tracePt t="33383" x="4610100" y="6153150"/>
          <p14:tracePt t="33400" x="4591050" y="6146800"/>
          <p14:tracePt t="33416" x="4572000" y="6140450"/>
          <p14:tracePt t="33433" x="4533900" y="6115050"/>
          <p14:tracePt t="33450" x="4502150" y="6096000"/>
          <p14:tracePt t="33466" x="4438650" y="6076950"/>
          <p14:tracePt t="33483" x="4394200" y="6045200"/>
          <p14:tracePt t="33500" x="4362450" y="6038850"/>
          <p14:tracePt t="33516" x="4356100" y="6026150"/>
          <p14:tracePt t="33710" x="4349750" y="6026150"/>
          <p14:tracePt t="33718" x="4337050" y="6026150"/>
          <p14:tracePt t="33726" x="4330700" y="6026150"/>
          <p14:tracePt t="33734" x="4318000" y="6026150"/>
          <p14:tracePt t="33750" x="4311650" y="6026150"/>
          <p14:tracePt t="33766" x="4273550" y="6019800"/>
          <p14:tracePt t="33783" x="4267200" y="6019800"/>
          <p14:tracePt t="33800" x="4248150" y="6007100"/>
          <p14:tracePt t="33817" x="4241800" y="6000750"/>
          <p14:tracePt t="33833" x="4229100" y="5994400"/>
          <p14:tracePt t="33850" x="4222750" y="5981700"/>
          <p14:tracePt t="33867" x="4222750" y="5975350"/>
          <p14:tracePt t="33883" x="4210050" y="5949950"/>
          <p14:tracePt t="33900" x="4197350" y="5943600"/>
          <p14:tracePt t="33917" x="4197350" y="5937250"/>
          <p14:tracePt t="33933" x="4197350" y="5930900"/>
          <p14:tracePt t="34022" x="4197350" y="5924550"/>
          <p14:tracePt t="34038" x="4197350" y="5905500"/>
          <p14:tracePt t="34047" x="4197350" y="5899150"/>
          <p14:tracePt t="34062" x="4197350" y="5880100"/>
          <p14:tracePt t="34078" x="4197350" y="5873750"/>
          <p14:tracePt t="34086" x="4197350" y="5861050"/>
          <p14:tracePt t="34110" x="4197350" y="5854700"/>
          <p14:tracePt t="34126" x="4197350" y="5848350"/>
          <p14:tracePt t="34134" x="4197350" y="5842000"/>
          <p14:tracePt t="34150" x="4197350" y="5835650"/>
          <p14:tracePt t="34167" x="4197350" y="5803900"/>
          <p14:tracePt t="34183" x="4197350" y="5778500"/>
          <p14:tracePt t="34200" x="4197350" y="5746750"/>
          <p14:tracePt t="34217" x="4197350" y="5721350"/>
          <p14:tracePt t="34233" x="4197350" y="5702300"/>
          <p14:tracePt t="34250" x="4210050" y="5676900"/>
          <p14:tracePt t="34267" x="4222750" y="5664200"/>
          <p14:tracePt t="34318" x="4229100" y="5664200"/>
          <p14:tracePt t="34342" x="4241800" y="5664200"/>
          <p14:tracePt t="34350" x="4248150" y="5664200"/>
          <p14:tracePt t="34358" x="4254500" y="5664200"/>
          <p14:tracePt t="34367" x="4267200" y="5664200"/>
          <p14:tracePt t="34383" x="4273550" y="5664200"/>
          <p14:tracePt t="34400" x="4286250" y="5664200"/>
          <p14:tracePt t="34417" x="4292600" y="5664200"/>
          <p14:tracePt t="34433" x="4305300" y="5664200"/>
          <p14:tracePt t="34454" x="4311650" y="5664200"/>
          <p14:tracePt t="34470" x="4324350" y="5664200"/>
          <p14:tracePt t="34483" x="4330700" y="5670550"/>
          <p14:tracePt t="34500" x="4343400" y="5683250"/>
          <p14:tracePt t="34517" x="4356100" y="5689600"/>
          <p14:tracePt t="34533" x="4362450" y="5695950"/>
          <p14:tracePt t="34550" x="4375150" y="5708650"/>
          <p14:tracePt t="34567" x="4381500" y="5715000"/>
          <p14:tracePt t="34583" x="4381500" y="5734050"/>
          <p14:tracePt t="34600" x="4394200" y="5746750"/>
          <p14:tracePt t="34617" x="4406900" y="5765800"/>
          <p14:tracePt t="34633" x="4419600" y="5784850"/>
          <p14:tracePt t="34650" x="4425950" y="5797550"/>
          <p14:tracePt t="34667" x="4438650" y="5810250"/>
          <p14:tracePt t="34683" x="4451350" y="5816600"/>
          <p14:tracePt t="34700" x="4464050" y="5829300"/>
          <p14:tracePt t="34717" x="4476750" y="5835650"/>
          <p14:tracePt t="34733" x="4483100" y="5867400"/>
          <p14:tracePt t="34750" x="4483100" y="5880100"/>
          <p14:tracePt t="34751" x="4495800" y="5892800"/>
          <p14:tracePt t="34767" x="4495800" y="5905500"/>
          <p14:tracePt t="34783" x="4495800" y="5924550"/>
          <p14:tracePt t="34800" x="4495800" y="5943600"/>
          <p14:tracePt t="34817" x="4495800" y="5949950"/>
          <p14:tracePt t="34833" x="4495800" y="5956300"/>
          <p14:tracePt t="34850" x="4495800" y="5969000"/>
          <p14:tracePt t="34867" x="4495800" y="5981700"/>
          <p14:tracePt t="34883" x="4489450" y="5994400"/>
          <p14:tracePt t="34900" x="4476750" y="6013450"/>
          <p14:tracePt t="34917" x="4470400" y="6026150"/>
          <p14:tracePt t="34934" x="4464050" y="6032500"/>
          <p14:tracePt t="34950" x="4451350" y="6051550"/>
          <p14:tracePt t="35030" x="4445000" y="6051550"/>
          <p14:tracePt t="35038" x="4432300" y="6051550"/>
          <p14:tracePt t="35050" x="4419600" y="6051550"/>
          <p14:tracePt t="35067" x="4394200" y="6051550"/>
          <p14:tracePt t="35084" x="4368800" y="6051550"/>
          <p14:tracePt t="35100" x="4349750" y="6045200"/>
          <p14:tracePt t="35117" x="4343400" y="6045200"/>
          <p14:tracePt t="35134" x="4337050" y="6045200"/>
          <p14:tracePt t="35150" x="4324350" y="6038850"/>
          <p14:tracePt t="35183" x="4318000" y="6038850"/>
          <p14:tracePt t="35191" x="4311650" y="6038850"/>
          <p14:tracePt t="35207" x="4305300" y="6038850"/>
          <p14:tracePt t="35217" x="4298950" y="6038850"/>
          <p14:tracePt t="35233" x="4286250" y="6026150"/>
          <p14:tracePt t="35250" x="4273550" y="6019800"/>
          <p14:tracePt t="35267" x="4260850" y="6013450"/>
          <p14:tracePt t="35284" x="4254500" y="6013450"/>
          <p14:tracePt t="35300" x="4248150" y="6007100"/>
          <p14:tracePt t="35317" x="4241800" y="6000750"/>
          <p14:tracePt t="35334" x="4235450" y="5994400"/>
          <p14:tracePt t="35334" x="4229100" y="5981700"/>
          <p14:tracePt t="35350" x="4229100" y="5975350"/>
          <p14:tracePt t="35367" x="4222750" y="5969000"/>
          <p14:tracePt t="35384" x="4216400" y="5956300"/>
          <p14:tracePt t="35400" x="4216400" y="5930900"/>
          <p14:tracePt t="35417" x="4216400" y="5918200"/>
          <p14:tracePt t="35433" x="4216400" y="5905500"/>
          <p14:tracePt t="35450" x="4216400" y="5886450"/>
          <p14:tracePt t="35467" x="4216400" y="5867400"/>
          <p14:tracePt t="35484" x="4216400" y="5848350"/>
          <p14:tracePt t="35500" x="4216400" y="5829300"/>
          <p14:tracePt t="35517" x="4222750" y="5803900"/>
          <p14:tracePt t="35534" x="4235450" y="5778500"/>
          <p14:tracePt t="35550" x="4241800" y="5765800"/>
          <p14:tracePt t="35567" x="4241800" y="5759450"/>
          <p14:tracePt t="35660" x="4273550" y="5759450"/>
          <p14:tracePt t="35662" x="4279900" y="5759450"/>
          <p14:tracePt t="35671" x="4286250" y="5759450"/>
          <p14:tracePt t="35683" x="4292600" y="5765800"/>
          <p14:tracePt t="35700" x="4305300" y="5772150"/>
          <p14:tracePt t="35717" x="4324350" y="5784850"/>
          <p14:tracePt t="35734" x="4324350" y="5791200"/>
          <p14:tracePt t="35895" x="4337050" y="5797550"/>
          <p14:tracePt t="35903" x="4381500" y="5803900"/>
          <p14:tracePt t="35917" x="4445000" y="5829300"/>
          <p14:tracePt t="35934" x="4660900" y="5886450"/>
          <p14:tracePt t="35935" x="4800600" y="5930900"/>
          <p14:tracePt t="35951" x="5168900" y="6013450"/>
          <p14:tracePt t="35967" x="5524500" y="6070600"/>
          <p14:tracePt t="35984" x="5734050" y="6115050"/>
          <p14:tracePt t="36000" x="5835650" y="6140450"/>
          <p14:tracePt t="36017" x="5873750" y="6140450"/>
          <p14:tracePt t="36034" x="5892800" y="6140450"/>
          <p14:tracePt t="36050" x="5911850" y="6140450"/>
          <p14:tracePt t="36067" x="5956300" y="6140450"/>
          <p14:tracePt t="36084" x="6013450" y="6140450"/>
          <p14:tracePt t="36100" x="6083300" y="6134100"/>
          <p14:tracePt t="36117" x="6108700" y="6127750"/>
          <p14:tracePt t="36134" x="6140450" y="6121400"/>
          <p14:tracePt t="36151" x="6159500" y="6115050"/>
          <p14:tracePt t="36167" x="6184900" y="6115050"/>
          <p14:tracePt t="36184" x="6229350" y="6115050"/>
          <p14:tracePt t="36201" x="6286500" y="6115050"/>
          <p14:tracePt t="36217" x="6343650" y="6102350"/>
          <p14:tracePt t="36234" x="6388100" y="6083300"/>
          <p14:tracePt t="36250" x="6400800" y="6070600"/>
          <p14:tracePt t="36267" x="6426200" y="6051550"/>
          <p14:tracePt t="36284" x="6432550" y="6045200"/>
          <p14:tracePt t="36300" x="6457950" y="6038850"/>
          <p14:tracePt t="36317" x="6489700" y="6026150"/>
          <p14:tracePt t="36334" x="6527800" y="6019800"/>
          <p14:tracePt t="36335" x="6553200" y="6013450"/>
          <p14:tracePt t="36351" x="6578600" y="6013450"/>
          <p14:tracePt t="36367" x="6610350" y="6007100"/>
          <p14:tracePt t="36384" x="6635750" y="6000750"/>
          <p14:tracePt t="36407" x="6642100" y="5994400"/>
          <p14:tracePt t="36431" x="6648450" y="5988050"/>
          <p14:tracePt t="36591" x="6654800" y="5988050"/>
          <p14:tracePt t="37007" x="6661150" y="5988050"/>
          <p14:tracePt t="37015" x="6661150" y="5981700"/>
          <p14:tracePt t="37031" x="6654800" y="5969000"/>
          <p14:tracePt t="37039" x="6648450" y="5969000"/>
          <p14:tracePt t="37051" x="6642100" y="5969000"/>
          <p14:tracePt t="37067" x="6610350" y="5969000"/>
          <p14:tracePt t="37084" x="6597650" y="5962650"/>
          <p14:tracePt t="37103" x="6584950" y="5962650"/>
          <p14:tracePt t="37127" x="6578600" y="5962650"/>
          <p14:tracePt t="37135" x="6572250" y="5962650"/>
          <p14:tracePt t="37151" x="6546850" y="5956300"/>
          <p14:tracePt t="37167" x="6534150" y="5943600"/>
          <p14:tracePt t="37184" x="6527800" y="5937250"/>
          <p14:tracePt t="37201" x="6521450" y="5937250"/>
          <p14:tracePt t="37217" x="6515100" y="5937250"/>
          <p14:tracePt t="37239" x="6508750" y="5937250"/>
          <p14:tracePt t="38927" x="6489700" y="5937250"/>
          <p14:tracePt t="38935" x="6470650" y="5924550"/>
          <p14:tracePt t="38943" x="6438900" y="5918200"/>
          <p14:tracePt t="38952" x="6413500" y="5911850"/>
          <p14:tracePt t="38968" x="6381750" y="5905500"/>
          <p14:tracePt t="38984" x="6369050" y="5892800"/>
          <p14:tracePt t="39001" x="6362700" y="5892800"/>
          <p14:tracePt t="39055" x="6356350" y="5892800"/>
          <p14:tracePt t="39087" x="6343650" y="5892800"/>
          <p14:tracePt t="39103" x="6337300" y="5892800"/>
          <p14:tracePt t="39135" x="6330950" y="5892800"/>
          <p14:tracePt t="39160" x="6318250" y="5892800"/>
          <p14:tracePt t="39207" x="6311900" y="5892800"/>
          <p14:tracePt t="39224" x="6305550" y="5892800"/>
          <p14:tracePt t="39240" x="6299200" y="5892800"/>
          <p14:tracePt t="39247" x="6292850" y="5892800"/>
          <p14:tracePt t="39263" x="6286500" y="5892800"/>
          <p14:tracePt t="39287" x="6280150" y="5892800"/>
          <p14:tracePt t="39304" x="6273800" y="5892800"/>
          <p14:tracePt t="39320" x="6261100" y="5892800"/>
          <p14:tracePt t="39336" x="6254750" y="5892800"/>
          <p14:tracePt t="39344" x="6248400" y="5892800"/>
          <p14:tracePt t="39352" x="6242050" y="5892800"/>
          <p14:tracePt t="39368" x="6235700" y="5892800"/>
          <p14:tracePt t="39385" x="6223000" y="5892800"/>
          <p14:tracePt t="39401" x="6210300" y="5892800"/>
          <p14:tracePt t="39418" x="6191250" y="5899150"/>
          <p14:tracePt t="39434" x="6153150" y="5905500"/>
          <p14:tracePt t="39451" x="6083300" y="5924550"/>
          <p14:tracePt t="39468" x="5930900" y="5943600"/>
          <p14:tracePt t="39485" x="5753100" y="5969000"/>
          <p14:tracePt t="39501" x="5556250" y="6000750"/>
          <p14:tracePt t="39518" x="5378450" y="6019800"/>
          <p14:tracePt t="39534" x="5257800" y="6045200"/>
          <p14:tracePt t="39551" x="5086350" y="6108700"/>
          <p14:tracePt t="39568" x="4991100" y="6153150"/>
          <p14:tracePt t="39584" x="4927600" y="6178550"/>
          <p14:tracePt t="39601" x="4883150" y="6191250"/>
          <p14:tracePt t="39618" x="4864100" y="6203950"/>
          <p14:tracePt t="39634" x="4845050" y="6216650"/>
          <p14:tracePt t="39651" x="4832350" y="6223000"/>
          <p14:tracePt t="39668" x="4826000" y="6229350"/>
          <p14:tracePt t="39684" x="4819650" y="6235700"/>
          <p14:tracePt t="39701" x="4806950" y="6254750"/>
          <p14:tracePt t="39718" x="4794250" y="6267450"/>
          <p14:tracePt t="39734" x="4775200" y="6286500"/>
          <p14:tracePt t="39751" x="4749800" y="6299200"/>
          <p14:tracePt t="39776" x="4737100" y="6305550"/>
          <p14:tracePt t="39784" x="4730750" y="6305550"/>
          <p14:tracePt t="48978" x="4724400" y="6305550"/>
          <p14:tracePt t="49081" x="4743450" y="6330950"/>
          <p14:tracePt t="49090" x="4749800" y="6343650"/>
          <p14:tracePt t="49098" x="4762500" y="6350000"/>
          <p14:tracePt t="49106" x="4775200" y="6356350"/>
          <p14:tracePt t="49130" x="4781550" y="6362700"/>
          <p14:tracePt t="49194" x="4781550" y="6369050"/>
          <p14:tracePt t="49210" x="4768850" y="6375400"/>
          <p14:tracePt t="49218" x="4762500" y="6381750"/>
          <p14:tracePt t="49234" x="4756150" y="6381750"/>
          <p14:tracePt t="49330" x="4743450" y="6381750"/>
          <p14:tracePt t="49362" x="4737100" y="6381750"/>
          <p14:tracePt t="49378" x="4730750" y="6381750"/>
          <p14:tracePt t="49386" x="4724400" y="6381750"/>
          <p14:tracePt t="49474" x="4718050" y="6381750"/>
          <p14:tracePt t="49626" x="4711700" y="6381750"/>
          <p14:tracePt t="49642" x="4705350" y="6381750"/>
          <p14:tracePt t="49658" x="4699000" y="6381750"/>
          <p14:tracePt t="49674" x="4692650" y="6381750"/>
          <p14:tracePt t="49690" x="4686300" y="6381750"/>
          <p14:tracePt t="49738" x="4679950" y="6381750"/>
          <p14:tracePt t="49746" x="4667250" y="6375400"/>
          <p14:tracePt t="49754" x="4654550" y="6362700"/>
          <p14:tracePt t="49770" x="4641850" y="6356350"/>
          <p14:tracePt t="49787" x="4629150" y="6350000"/>
          <p14:tracePt t="49804" x="4610100" y="6337300"/>
          <p14:tracePt t="49820" x="4597400" y="6337300"/>
          <p14:tracePt t="49837" x="4578350" y="6337300"/>
          <p14:tracePt t="49854" x="4552950" y="6330950"/>
          <p14:tracePt t="49870" x="4540250" y="6324600"/>
          <p14:tracePt t="49887" x="4521200" y="6311900"/>
          <p14:tracePt t="49904" x="4508500" y="6299200"/>
          <p14:tracePt t="49920" x="4502150" y="6299200"/>
          <p14:tracePt t="50018" x="4502150" y="6292850"/>
          <p14:tracePt t="50042" x="4502150" y="6286500"/>
          <p14:tracePt t="50818" x="4502150" y="6280150"/>
          <p14:tracePt t="50826" x="4495800" y="6280150"/>
          <p14:tracePt t="50837" x="4483100" y="6273800"/>
          <p14:tracePt t="50854" x="4470400" y="6254750"/>
          <p14:tracePt t="50870" x="4451350" y="6254750"/>
          <p14:tracePt t="50887" x="4438650" y="6248400"/>
          <p14:tracePt t="50904" x="4425950" y="6235700"/>
          <p14:tracePt t="50920" x="4413250" y="6229350"/>
          <p14:tracePt t="50937" x="4387850" y="6203950"/>
          <p14:tracePt t="50954" x="4381500" y="6197600"/>
          <p14:tracePt t="50970" x="4375150" y="6191250"/>
          <p14:tracePt t="51115" x="4368800" y="6191250"/>
          <p14:tracePt t="51122" x="4368800" y="6178550"/>
          <p14:tracePt t="51138" x="4368800" y="6165850"/>
          <p14:tracePt t="51146" x="4375150" y="6159500"/>
          <p14:tracePt t="51154" x="4387850" y="6153150"/>
          <p14:tracePt t="51171" x="4419600" y="6140450"/>
          <p14:tracePt t="51187" x="4445000" y="6121400"/>
          <p14:tracePt t="51204" x="4470400" y="6108700"/>
          <p14:tracePt t="51221" x="4476750" y="6102350"/>
          <p14:tracePt t="51490" x="4470400" y="6102350"/>
          <p14:tracePt t="51898" x="4457700" y="6102350"/>
          <p14:tracePt t="51906" x="4451350" y="6102350"/>
          <p14:tracePt t="51922" x="4445000" y="6102350"/>
          <p14:tracePt t="51946" x="4438650" y="6096000"/>
          <p14:tracePt t="52339" x="4432300" y="6096000"/>
          <p14:tracePt t="52523" x="4425950" y="6096000"/>
          <p14:tracePt t="52531" x="4425950" y="6089650"/>
          <p14:tracePt t="52547" x="4425950" y="6083300"/>
          <p14:tracePt t="52587" x="4419600" y="6076950"/>
          <p14:tracePt t="52699" x="4419600" y="6070600"/>
          <p14:tracePt t="52723" x="4419600" y="6051550"/>
          <p14:tracePt t="52731" x="4419600" y="6045200"/>
          <p14:tracePt t="52747" x="4419600" y="6032500"/>
          <p14:tracePt t="52755" x="4419600" y="6026150"/>
          <p14:tracePt t="52771" x="4419600" y="6007100"/>
          <p14:tracePt t="52788" x="4419600" y="6000750"/>
          <p14:tracePt t="52804" x="4419600" y="5975350"/>
          <p14:tracePt t="52821" x="4419600" y="5969000"/>
          <p14:tracePt t="52838" x="4419600" y="5956300"/>
          <p14:tracePt t="52867" x="4419600" y="5949950"/>
          <p14:tracePt t="52875" x="4419600" y="5943600"/>
          <p14:tracePt t="52891" x="4419600" y="5937250"/>
          <p14:tracePt t="52904" x="4419600" y="5930900"/>
          <p14:tracePt t="52921" x="4419600" y="5924550"/>
          <p14:tracePt t="52987" x="4419600" y="5911850"/>
          <p14:tracePt t="53003" x="4419600" y="5905500"/>
          <p14:tracePt t="53059" x="4419600" y="5899150"/>
          <p14:tracePt t="53083" x="4425950" y="5899150"/>
          <p14:tracePt t="53091" x="4432300" y="5899150"/>
          <p14:tracePt t="53104" x="4438650" y="5899150"/>
          <p14:tracePt t="53121" x="4470400" y="5899150"/>
          <p14:tracePt t="53138" x="4476750" y="5899150"/>
          <p14:tracePt t="53154" x="4483100" y="5899150"/>
          <p14:tracePt t="53283" x="4489450" y="5899150"/>
          <p14:tracePt t="53291" x="4489450" y="5905500"/>
          <p14:tracePt t="53304" x="4495800" y="5911850"/>
          <p14:tracePt t="53323" x="4495800" y="5918200"/>
          <p14:tracePt t="53338" x="4502150" y="5924550"/>
          <p14:tracePt t="53363" x="4502150" y="5930900"/>
          <p14:tracePt t="53411" x="4502150" y="5937250"/>
          <p14:tracePt t="53451" x="4502150" y="5949950"/>
          <p14:tracePt t="53475" x="4495800" y="5956300"/>
          <p14:tracePt t="53555" x="4495800" y="5962650"/>
          <p14:tracePt t="53579" x="4495800" y="5969000"/>
          <p14:tracePt t="53595" x="4489450" y="5975350"/>
          <p14:tracePt t="53611" x="4476750" y="5981700"/>
          <p14:tracePt t="53619" x="4476750" y="5988050"/>
          <p14:tracePt t="53643" x="4476750" y="5994400"/>
          <p14:tracePt t="53675" x="4470400" y="6000750"/>
          <p14:tracePt t="53707" x="4464050" y="6007100"/>
          <p14:tracePt t="53723" x="4457700" y="6013450"/>
          <p14:tracePt t="53731" x="4457700" y="6019800"/>
          <p14:tracePt t="53739" x="4451350" y="6019800"/>
          <p14:tracePt t="53779" x="4445000" y="6032500"/>
          <p14:tracePt t="53811" x="4432300" y="6032500"/>
          <p14:tracePt t="53819" x="4432300" y="6038850"/>
          <p14:tracePt t="53835" x="4425950" y="6038850"/>
          <p14:tracePt t="53843" x="4419600" y="6038850"/>
          <p14:tracePt t="53854" x="4413250" y="6045200"/>
          <p14:tracePt t="53871" x="4394200" y="6051550"/>
          <p14:tracePt t="53888" x="4381500" y="6051550"/>
          <p14:tracePt t="53904" x="4368800" y="6051550"/>
          <p14:tracePt t="53921" x="4362450" y="6051550"/>
          <p14:tracePt t="53938" x="4356100" y="6051550"/>
          <p14:tracePt t="53979" x="4349750" y="6051550"/>
          <p14:tracePt t="53995" x="4349750" y="6045200"/>
          <p14:tracePt t="54003" x="4349750" y="6032500"/>
          <p14:tracePt t="54011" x="4349750" y="6026150"/>
          <p14:tracePt t="54021" x="4349750" y="6019800"/>
          <p14:tracePt t="54038" x="4349750" y="6007100"/>
          <p14:tracePt t="54055" x="4349750" y="6000750"/>
          <p14:tracePt t="54099" x="4349750" y="5994400"/>
          <p14:tracePt t="54115" x="4356100" y="5981700"/>
          <p14:tracePt t="54131" x="4362450" y="5975350"/>
          <p14:tracePt t="54139" x="4362450" y="5969000"/>
          <p14:tracePt t="54147" x="4375150" y="5969000"/>
          <p14:tracePt t="54163" x="4394200" y="5949950"/>
          <p14:tracePt t="54179" x="4400550" y="5943600"/>
          <p14:tracePt t="54188" x="4406900" y="5937250"/>
          <p14:tracePt t="54205" x="4413250" y="5930900"/>
          <p14:tracePt t="54221" x="4419600" y="5930900"/>
          <p14:tracePt t="54238" x="4425950" y="5924550"/>
          <p14:tracePt t="54275" x="4432300" y="5924550"/>
          <p14:tracePt t="54299" x="4438650" y="5924550"/>
          <p14:tracePt t="54323" x="4451350" y="5924550"/>
          <p14:tracePt t="54523" x="4451350" y="5930900"/>
          <p14:tracePt t="54571" x="4451350" y="5943600"/>
          <p14:tracePt t="54587" x="4451350" y="5956300"/>
          <p14:tracePt t="54603" x="4445000" y="5962650"/>
          <p14:tracePt t="54611" x="4438650" y="5975350"/>
          <p14:tracePt t="54621" x="4432300" y="5975350"/>
          <p14:tracePt t="54638" x="4432300" y="5981700"/>
          <p14:tracePt t="54655" x="4425950" y="5988050"/>
          <p14:tracePt t="54675" x="4419600" y="5994400"/>
          <p14:tracePt t="54723" x="4413250" y="6000750"/>
          <p14:tracePt t="54731" x="4413250" y="6007100"/>
          <p14:tracePt t="54755" x="4406900" y="6013450"/>
          <p14:tracePt t="54827" x="4400550" y="6013450"/>
          <p14:tracePt t="54835" x="4394200" y="6013450"/>
          <p14:tracePt t="54843" x="4394200" y="6019800"/>
          <p14:tracePt t="54855" x="4387850" y="6019800"/>
          <p14:tracePt t="54871" x="4381500" y="6019800"/>
          <p14:tracePt t="54888" x="4362450" y="6019800"/>
          <p14:tracePt t="54907" x="4356100" y="6019800"/>
          <p14:tracePt t="54921" x="4343400" y="6019800"/>
          <p14:tracePt t="54939" x="4330700" y="6019800"/>
          <p14:tracePt t="54963" x="4318000" y="6013450"/>
          <p14:tracePt t="54972" x="4311650" y="6013450"/>
          <p14:tracePt t="54988" x="4305300" y="6000750"/>
          <p14:tracePt t="55005" x="4298950" y="5994400"/>
          <p14:tracePt t="55021" x="4286250" y="5988050"/>
          <p14:tracePt t="55038" x="4273550" y="5975350"/>
          <p14:tracePt t="55055" x="4267200" y="5975350"/>
          <p14:tracePt t="55071" x="4254500" y="5962650"/>
          <p14:tracePt t="55107" x="4248150" y="5949950"/>
          <p14:tracePt t="55115" x="4241800" y="5949950"/>
          <p14:tracePt t="55131" x="4235450" y="5949950"/>
          <p14:tracePt t="55139" x="4235450" y="5943600"/>
          <p14:tracePt t="55155" x="4229100" y="5937250"/>
          <p14:tracePt t="55171" x="4216400" y="5924550"/>
          <p14:tracePt t="55188" x="4216400" y="5918200"/>
          <p14:tracePt t="55205" x="4210050" y="5911850"/>
          <p14:tracePt t="55221" x="4203700" y="5899150"/>
          <p14:tracePt t="55238" x="4197350" y="5892800"/>
          <p14:tracePt t="55255" x="4191000" y="5873750"/>
          <p14:tracePt t="55271" x="4184650" y="5854700"/>
          <p14:tracePt t="55288" x="4184650" y="5848350"/>
          <p14:tracePt t="55307" x="4184650" y="5835650"/>
          <p14:tracePt t="55323" x="4184650" y="5829300"/>
          <p14:tracePt t="55348" x="4184650" y="5822950"/>
          <p14:tracePt t="55363" x="4184650" y="5810250"/>
          <p14:tracePt t="55379" x="4191000" y="5797550"/>
          <p14:tracePt t="55395" x="4191000" y="5791200"/>
          <p14:tracePt t="55405" x="4203700" y="5784850"/>
          <p14:tracePt t="55421" x="4229100" y="5753100"/>
          <p14:tracePt t="55438" x="4235450" y="5746750"/>
          <p14:tracePt t="55455" x="4260850" y="5721350"/>
          <p14:tracePt t="55472" x="4267200" y="5708650"/>
          <p14:tracePt t="55488" x="4273550" y="5702300"/>
          <p14:tracePt t="55505" x="4279900" y="5695950"/>
          <p14:tracePt t="55563" x="4286250" y="5695950"/>
          <p14:tracePt t="55572" x="4292600" y="5695950"/>
          <p14:tracePt t="55579" x="4305300" y="5695950"/>
          <p14:tracePt t="55673" x="4400550" y="5702300"/>
          <p14:tracePt t="55683" x="4419600" y="5702300"/>
          <p14:tracePt t="55691" x="4425950" y="5702300"/>
          <p14:tracePt t="55705" x="4425950" y="5708650"/>
          <p14:tracePt t="55721" x="4432300" y="5708650"/>
          <p14:tracePt t="55738" x="4451350" y="5727700"/>
          <p14:tracePt t="55755" x="4451350" y="5746750"/>
          <p14:tracePt t="55772" x="4457700" y="5765800"/>
          <p14:tracePt t="55788" x="4457700" y="5772150"/>
          <p14:tracePt t="55805" x="4457700" y="5778500"/>
          <p14:tracePt t="55822" x="4464050" y="5797550"/>
          <p14:tracePt t="55838" x="4483100" y="5822950"/>
          <p14:tracePt t="55855" x="4489450" y="5848350"/>
          <p14:tracePt t="55872" x="4502150" y="5880100"/>
          <p14:tracePt t="55888" x="4514850" y="5905500"/>
          <p14:tracePt t="55905" x="4514850" y="5918200"/>
          <p14:tracePt t="55923" x="4514850" y="5930900"/>
          <p14:tracePt t="55955" x="4514850" y="5937250"/>
          <p14:tracePt t="55963" x="4514850" y="5943600"/>
          <p14:tracePt t="55972" x="4514850" y="5949950"/>
          <p14:tracePt t="55988" x="4508500" y="5962650"/>
          <p14:tracePt t="56005" x="4502150" y="5962650"/>
          <p14:tracePt t="56022" x="4476750" y="5975350"/>
          <p14:tracePt t="56038" x="4470400" y="5981700"/>
          <p14:tracePt t="56055" x="4457700" y="5994400"/>
          <p14:tracePt t="56075" x="4445000" y="6007100"/>
          <p14:tracePt t="56107" x="4438650" y="6007100"/>
          <p14:tracePt t="56131" x="4432300" y="6013450"/>
          <p14:tracePt t="56147" x="4425950" y="6013450"/>
          <p14:tracePt t="56155" x="4413250" y="6013450"/>
          <p14:tracePt t="56163" x="4406900" y="6013450"/>
          <p14:tracePt t="56172" x="4400550" y="6013450"/>
          <p14:tracePt t="56188" x="4387850" y="6013450"/>
          <p14:tracePt t="56205" x="4375150" y="6013450"/>
          <p14:tracePt t="56222" x="4368800" y="6013450"/>
          <p14:tracePt t="56238" x="4356100" y="6013450"/>
          <p14:tracePt t="56255" x="4349750" y="6000750"/>
          <p14:tracePt t="56272" x="4324350" y="5988050"/>
          <p14:tracePt t="56288" x="4318000" y="5981700"/>
          <p14:tracePt t="56305" x="4311650" y="5981700"/>
          <p14:tracePt t="56322" x="4305300" y="5975350"/>
          <p14:tracePt t="56338" x="4292600" y="5969000"/>
          <p14:tracePt t="56355" x="4273550" y="5949950"/>
          <p14:tracePt t="56372" x="4267200" y="5937250"/>
          <p14:tracePt t="56388" x="4254500" y="5924550"/>
          <p14:tracePt t="56405" x="4254500" y="5911850"/>
          <p14:tracePt t="56422" x="4254500" y="5899150"/>
          <p14:tracePt t="56438" x="4254500" y="5886450"/>
          <p14:tracePt t="56455" x="4254500" y="5867400"/>
          <p14:tracePt t="56472" x="4254500" y="5854700"/>
          <p14:tracePt t="56488" x="4254500" y="5822950"/>
          <p14:tracePt t="56505" x="4254500" y="5803900"/>
          <p14:tracePt t="56522" x="4254500" y="5791200"/>
          <p14:tracePt t="56538" x="4254500" y="5778500"/>
          <p14:tracePt t="56539" x="4254500" y="5772150"/>
          <p14:tracePt t="56555" x="4254500" y="5765800"/>
          <p14:tracePt t="56572" x="4260850" y="5753100"/>
          <p14:tracePt t="56588" x="4267200" y="5753100"/>
          <p14:tracePt t="56644" x="4273550" y="5746750"/>
          <p14:tracePt t="57148" x="4305300" y="5746750"/>
          <p14:tracePt t="57156" x="4362450" y="5791200"/>
          <p14:tracePt t="57164" x="4413250" y="5842000"/>
          <p14:tracePt t="57172" x="4495800" y="5899150"/>
          <p14:tracePt t="57189" x="4603750" y="5962650"/>
          <p14:tracePt t="57205" x="4711700" y="6019800"/>
          <p14:tracePt t="57222" x="4768850" y="6038850"/>
          <p14:tracePt t="57239" x="4845050" y="6064250"/>
          <p14:tracePt t="57256" x="4965700" y="6096000"/>
          <p14:tracePt t="57272" x="5111750" y="6140450"/>
          <p14:tracePt t="57289" x="5302250" y="6165850"/>
          <p14:tracePt t="57305" x="5543550" y="6203950"/>
          <p14:tracePt t="57322" x="5753100" y="6216650"/>
          <p14:tracePt t="57339" x="5892800" y="6216650"/>
          <p14:tracePt t="57355" x="5994400" y="6203950"/>
          <p14:tracePt t="57372" x="6032500" y="6184900"/>
          <p14:tracePt t="57389" x="6076950" y="6153150"/>
          <p14:tracePt t="57405" x="6127750" y="6146800"/>
          <p14:tracePt t="57422" x="6178550" y="6127750"/>
          <p14:tracePt t="57439" x="6229350" y="6121400"/>
          <p14:tracePt t="57455" x="6261100" y="6102350"/>
          <p14:tracePt t="57472" x="6292850" y="6089650"/>
          <p14:tracePt t="57489" x="6350000" y="6064250"/>
          <p14:tracePt t="57505" x="6419850" y="6038850"/>
          <p14:tracePt t="57522" x="6477000" y="6032500"/>
          <p14:tracePt t="57539" x="6623050" y="6032500"/>
          <p14:tracePt t="57555" x="6686550" y="6032500"/>
          <p14:tracePt t="57572" x="6731000" y="6032500"/>
          <p14:tracePt t="57589" x="6750050" y="6026150"/>
          <p14:tracePt t="57605" x="6756400" y="6026150"/>
          <p14:tracePt t="57676" x="6756400" y="6019800"/>
          <p14:tracePt t="57684" x="6756400" y="6013450"/>
          <p14:tracePt t="57708" x="6756400" y="6007100"/>
          <p14:tracePt t="57724" x="6750050" y="6000750"/>
          <p14:tracePt t="57812" x="6750050" y="5994400"/>
          <p14:tracePt t="57868" x="6743700" y="5988050"/>
          <p14:tracePt t="57892" x="6737350" y="5981700"/>
          <p14:tracePt t="57908" x="6737350" y="5975350"/>
          <p14:tracePt t="60540" x="6737350" y="5969000"/>
          <p14:tracePt t="60548" x="6743700" y="5962650"/>
          <p14:tracePt t="62061" x="6737350" y="5962650"/>
          <p14:tracePt t="62069" x="6724650" y="5962650"/>
          <p14:tracePt t="62109" x="6718300" y="5956300"/>
          <p14:tracePt t="62117" x="6718300" y="5937250"/>
          <p14:tracePt t="62125" x="6718300" y="5918200"/>
          <p14:tracePt t="62140" x="6718300" y="5905500"/>
          <p14:tracePt t="62157" x="6743700" y="5791200"/>
          <p14:tracePt t="62174" x="6769100" y="5702300"/>
          <p14:tracePt t="62190" x="6794500" y="5619750"/>
          <p14:tracePt t="62206" x="6819900" y="5537200"/>
          <p14:tracePt t="62223" x="6832600" y="5461000"/>
          <p14:tracePt t="62240" x="6858000" y="5384800"/>
          <p14:tracePt t="62256" x="6896100" y="5340350"/>
          <p14:tracePt t="62273" x="6921500" y="5321300"/>
          <p14:tracePt t="62290" x="6940550" y="5321300"/>
          <p14:tracePt t="62306" x="6985000" y="5340350"/>
          <p14:tracePt t="62323" x="7042150" y="5365750"/>
          <p14:tracePt t="62581" x="7048500" y="5365750"/>
          <p14:tracePt t="62589" x="7067550" y="5378450"/>
          <p14:tracePt t="62597" x="7073900" y="5378450"/>
          <p14:tracePt t="62606" x="7086600" y="5378450"/>
          <p14:tracePt t="62623" x="7105650" y="5378450"/>
          <p14:tracePt t="62645" x="7112000" y="5378450"/>
          <p14:tracePt t="62805" x="7118350" y="5378450"/>
          <p14:tracePt t="63405" x="7105650" y="5378450"/>
          <p14:tracePt t="63413" x="7086600" y="5378450"/>
          <p14:tracePt t="63423" x="7042150" y="5378450"/>
          <p14:tracePt t="63440" x="6985000" y="5378450"/>
          <p14:tracePt t="63457" x="6889750" y="5422900"/>
          <p14:tracePt t="63473" x="6845300" y="5454650"/>
          <p14:tracePt t="63490" x="6819900" y="5492750"/>
          <p14:tracePt t="63507" x="6807200" y="5537200"/>
          <p14:tracePt t="63523" x="6800850" y="5594350"/>
          <p14:tracePt t="63540" x="6788150" y="5664200"/>
          <p14:tracePt t="63557" x="6781800" y="5734050"/>
          <p14:tracePt t="63573" x="6769100" y="5791200"/>
          <p14:tracePt t="63590" x="6769100" y="5829300"/>
          <p14:tracePt t="63607" x="6750050" y="5861050"/>
          <p14:tracePt t="63623" x="6737350" y="5892800"/>
          <p14:tracePt t="63640" x="6724650" y="5905500"/>
          <p14:tracePt t="63657" x="6718300" y="5918200"/>
          <p14:tracePt t="63673" x="6711950" y="5937250"/>
          <p14:tracePt t="63709" x="6705600" y="5943600"/>
          <p14:tracePt t="63749" x="6699250" y="5949950"/>
          <p14:tracePt t="63765" x="6686550" y="5949950"/>
          <p14:tracePt t="63781" x="6686550" y="5956300"/>
          <p14:tracePt t="63789" x="6680200" y="5962650"/>
          <p14:tracePt t="63821" x="6673850" y="5969000"/>
          <p14:tracePt t="63893" x="6667500" y="5969000"/>
          <p14:tracePt t="64005" x="6667500" y="5956300"/>
          <p14:tracePt t="64013" x="6648450" y="5956300"/>
          <p14:tracePt t="64024" x="6604000" y="5956300"/>
          <p14:tracePt t="64040" x="6483350" y="5956300"/>
          <p14:tracePt t="64057" x="6273800" y="5949950"/>
          <p14:tracePt t="64074" x="6051550" y="5924550"/>
          <p14:tracePt t="64090" x="5867400" y="5911850"/>
          <p14:tracePt t="64107" x="5746750" y="5911850"/>
          <p14:tracePt t="64123" x="5638800" y="5911850"/>
          <p14:tracePt t="64140" x="5568950" y="5911850"/>
          <p14:tracePt t="64157" x="5467350" y="5899150"/>
          <p14:tracePt t="64174" x="5340350" y="5873750"/>
          <p14:tracePt t="64190" x="5219700" y="5861050"/>
          <p14:tracePt t="64207" x="5080000" y="5842000"/>
          <p14:tracePt t="64224" x="4921250" y="5822950"/>
          <p14:tracePt t="64240" x="4794250" y="5816600"/>
          <p14:tracePt t="64257" x="4724400" y="5816600"/>
          <p14:tracePt t="64273" x="4667250" y="5816600"/>
          <p14:tracePt t="64290" x="4610100" y="5816600"/>
          <p14:tracePt t="64307" x="4559300" y="5816600"/>
          <p14:tracePt t="64324" x="4514850" y="5816600"/>
          <p14:tracePt t="64340" x="4470400" y="5816600"/>
          <p14:tracePt t="64341" x="4451350" y="5816600"/>
          <p14:tracePt t="64357" x="4432300" y="5816600"/>
          <p14:tracePt t="64374" x="4425950" y="5816600"/>
          <p14:tracePt t="64390" x="4419600" y="5816600"/>
          <p14:tracePt t="64407" x="4406900" y="5816600"/>
          <p14:tracePt t="64424" x="4400550" y="5816600"/>
          <p14:tracePt t="64440" x="4394200" y="5816600"/>
          <p14:tracePt t="64457" x="4387850" y="5816600"/>
          <p14:tracePt t="64474" x="4381500" y="5816600"/>
          <p14:tracePt t="64490" x="4362450" y="5816600"/>
          <p14:tracePt t="64507" x="4330700" y="5816600"/>
          <p14:tracePt t="64524" x="4318000" y="5816600"/>
          <p14:tracePt t="64540" x="4298950" y="5816600"/>
          <p14:tracePt t="64645" x="4318000" y="5816600"/>
          <p14:tracePt t="64653" x="4349750" y="5816600"/>
          <p14:tracePt t="64661" x="4375150" y="5816600"/>
          <p14:tracePt t="64674" x="4413250" y="5816600"/>
          <p14:tracePt t="64690" x="4514850" y="5816600"/>
          <p14:tracePt t="64707" x="4635500" y="5816600"/>
          <p14:tracePt t="64723" x="4787900" y="5816600"/>
          <p14:tracePt t="64740" x="4927600" y="5816600"/>
          <p14:tracePt t="64757" x="5080000" y="5816600"/>
          <p14:tracePt t="64757" x="5143500" y="5816600"/>
          <p14:tracePt t="64773" x="5283200" y="5816600"/>
          <p14:tracePt t="64790" x="5435600" y="5816600"/>
          <p14:tracePt t="64807" x="5600700" y="5816600"/>
          <p14:tracePt t="64824" x="5772150" y="5816600"/>
          <p14:tracePt t="64840" x="5930900" y="5816600"/>
          <p14:tracePt t="64857" x="6064250" y="5816600"/>
          <p14:tracePt t="64874" x="6165850" y="5816600"/>
          <p14:tracePt t="64890" x="6216650" y="5816600"/>
          <p14:tracePt t="64907" x="6254750" y="5816600"/>
          <p14:tracePt t="64924" x="6286500" y="5816600"/>
          <p14:tracePt t="64940" x="6330950" y="5816600"/>
          <p14:tracePt t="64957" x="6375400" y="5816600"/>
          <p14:tracePt t="64957" x="6407150" y="5816600"/>
          <p14:tracePt t="64974" x="6438900" y="5816600"/>
          <p14:tracePt t="64990" x="6470650" y="5816600"/>
          <p14:tracePt t="65007" x="6477000" y="5816600"/>
          <p14:tracePt t="65045" x="6483350" y="5816600"/>
          <p14:tracePt t="65069" x="6489700" y="5816600"/>
          <p14:tracePt t="65077" x="6502400" y="5816600"/>
          <p14:tracePt t="65090" x="6515100" y="5822950"/>
          <p14:tracePt t="65107" x="6559550" y="5835650"/>
          <p14:tracePt t="65123" x="6591300" y="5842000"/>
          <p14:tracePt t="65140" x="6642100" y="5861050"/>
          <p14:tracePt t="65157" x="6680200" y="5867400"/>
          <p14:tracePt t="65157" x="6705600" y="5873750"/>
          <p14:tracePt t="65173" x="6724650" y="5886450"/>
          <p14:tracePt t="65190" x="6731000" y="5886450"/>
          <p14:tracePt t="66174" x="6737350" y="5886450"/>
          <p14:tracePt t="66182" x="6737350" y="5873750"/>
          <p14:tracePt t="66191" x="6743700" y="5861050"/>
          <p14:tracePt t="66207" x="6756400" y="5803900"/>
          <p14:tracePt t="66224" x="6762750" y="5765800"/>
          <p14:tracePt t="66241" x="6762750" y="5734050"/>
          <p14:tracePt t="66257" x="6762750" y="5689600"/>
          <p14:tracePt t="66274" x="6762750" y="5645150"/>
          <p14:tracePt t="66291" x="6762750" y="5594350"/>
          <p14:tracePt t="66307" x="6762750" y="5556250"/>
          <p14:tracePt t="66324" x="6762750" y="5530850"/>
          <p14:tracePt t="66341" x="6762750" y="5511800"/>
          <p14:tracePt t="66357" x="6762750" y="5505450"/>
          <p14:tracePt t="66702" x="6762750" y="5499100"/>
          <p14:tracePt t="68895" x="6762750" y="5492750"/>
          <p14:tracePt t="68902" x="6750050" y="5492750"/>
          <p14:tracePt t="68910" x="6731000" y="5492750"/>
          <p14:tracePt t="68925" x="6705600" y="5492750"/>
          <p14:tracePt t="68941" x="6686550" y="5492750"/>
          <p14:tracePt t="68958" x="6661150" y="5492750"/>
          <p14:tracePt t="68975" x="6648450" y="5492750"/>
          <p14:tracePt t="68991" x="6642100" y="5492750"/>
          <p14:tracePt t="69008" x="6629400" y="5492750"/>
          <p14:tracePt t="69025" x="6623050" y="5492750"/>
          <p14:tracePt t="69046" x="6610350" y="5492750"/>
          <p14:tracePt t="69058" x="6604000" y="5492750"/>
          <p14:tracePt t="69078" x="6597650" y="5492750"/>
          <p14:tracePt t="69094" x="6584950" y="5492750"/>
          <p14:tracePt t="69108" x="6578600" y="5492750"/>
          <p14:tracePt t="69124" x="6540500" y="5492750"/>
          <p14:tracePt t="69141" x="6477000" y="5492750"/>
          <p14:tracePt t="69158" x="6356350" y="5492750"/>
          <p14:tracePt t="69158" x="6280150" y="5492750"/>
          <p14:tracePt t="69175" x="6108700" y="5492750"/>
          <p14:tracePt t="69191" x="5937250" y="5492750"/>
          <p14:tracePt t="69208" x="5765800" y="5492750"/>
          <p14:tracePt t="69225" x="5588000" y="5537200"/>
          <p14:tracePt t="69241" x="5384800" y="5607050"/>
          <p14:tracePt t="69258" x="5194300" y="5657850"/>
          <p14:tracePt t="69275" x="5048250" y="5695950"/>
          <p14:tracePt t="69291" x="4959350" y="5734050"/>
          <p14:tracePt t="69308" x="4870450" y="5772150"/>
          <p14:tracePt t="69325" x="4787900" y="5816600"/>
          <p14:tracePt t="69341" x="4686300" y="5892800"/>
          <p14:tracePt t="69358" x="4527550" y="6019800"/>
          <p14:tracePt t="69375" x="4419600" y="6115050"/>
          <p14:tracePt t="69391" x="4318000" y="6178550"/>
          <p14:tracePt t="69408" x="4254500" y="6229350"/>
          <p14:tracePt t="69425" x="4165600" y="6286500"/>
          <p14:tracePt t="69441" x="4108450" y="6337300"/>
          <p14:tracePt t="69458" x="4051300" y="6381750"/>
          <p14:tracePt t="69475" x="3975100" y="6419850"/>
          <p14:tracePt t="69491" x="3860800" y="6464300"/>
          <p14:tracePt t="69508" x="3733800" y="6508750"/>
          <p14:tracePt t="69525" x="3619500" y="6540500"/>
          <p14:tracePt t="69541" x="3536950" y="6578600"/>
          <p14:tracePt t="69558" x="3473450" y="6610350"/>
          <p14:tracePt t="69575" x="3454400" y="6616700"/>
          <p14:tracePt t="69591" x="3454400" y="6623050"/>
          <p14:tracePt t="69608" x="3435350" y="6635750"/>
          <p14:tracePt t="69625" x="3429000" y="6648450"/>
          <p14:tracePt t="69641" x="3397250" y="6686550"/>
          <p14:tracePt t="69658" x="3340100" y="6724650"/>
          <p14:tracePt t="69675" x="3251200" y="6762750"/>
          <p14:tracePt t="69691" x="3194050" y="6807200"/>
          <p14:tracePt t="69708" x="3130550" y="6832600"/>
          <p14:tracePt t="69725" x="3111500" y="6851650"/>
          <p14:tracePt t="69742" x="3092450" y="6851650"/>
          <p14:tracePt t="72695" x="3092450" y="6845300"/>
          <p14:tracePt t="72703" x="3073400" y="6826250"/>
          <p14:tracePt t="72711" x="3073400" y="6819900"/>
          <p14:tracePt t="72726" x="3054350" y="6807200"/>
          <p14:tracePt t="72742" x="3009900" y="6775450"/>
          <p14:tracePt t="72759" x="2933700" y="6743700"/>
          <p14:tracePt t="72775" x="2901950" y="6724650"/>
          <p14:tracePt t="72793" x="2882900" y="6711950"/>
          <p14:tracePt t="72809" x="2851150" y="6699250"/>
          <p14:tracePt t="72826" x="2813050" y="6686550"/>
          <p14:tracePt t="72842" x="2781300" y="6661150"/>
          <p14:tracePt t="72859" x="2736850" y="6642100"/>
          <p14:tracePt t="72875" x="2698750" y="6629400"/>
          <p14:tracePt t="72892" x="2679700" y="6629400"/>
          <p14:tracePt t="72909" x="2654300" y="6629400"/>
          <p14:tracePt t="72925" x="2635250" y="6629400"/>
          <p14:tracePt t="72942" x="2628900" y="6623050"/>
          <p14:tracePt t="72959" x="2597150" y="6610350"/>
          <p14:tracePt t="72959" x="2590800" y="6604000"/>
          <p14:tracePt t="72976" x="2552700" y="6572250"/>
          <p14:tracePt t="72992" x="2501900" y="6546850"/>
          <p14:tracePt t="73009" x="2470150" y="6521450"/>
          <p14:tracePt t="73026" x="2438400" y="6508750"/>
          <p14:tracePt t="73042" x="2425700" y="6502400"/>
          <p14:tracePt t="73059" x="2419350" y="6496050"/>
          <p14:tracePt t="73076" x="2413000" y="6496050"/>
          <p14:tracePt t="73092" x="2406650" y="6496050"/>
          <p14:tracePt t="73109" x="2387600" y="6489700"/>
          <p14:tracePt t="73135" x="2381250" y="6483350"/>
          <p14:tracePt t="73151" x="2374900" y="6477000"/>
          <p14:tracePt t="73383" x="2374900" y="6470650"/>
          <p14:tracePt t="73551" x="2381250" y="6470650"/>
          <p14:tracePt t="73567" x="2393950" y="6470650"/>
          <p14:tracePt t="73576" x="2400300" y="6470650"/>
          <p14:tracePt t="73583" x="2406650" y="6470650"/>
          <p14:tracePt t="73592" x="2425700" y="6470650"/>
          <p14:tracePt t="73609" x="2444750" y="6470650"/>
          <p14:tracePt t="73626" x="2470150" y="6470650"/>
          <p14:tracePt t="73642" x="2501900" y="6470650"/>
          <p14:tracePt t="73659" x="2514600" y="6470650"/>
          <p14:tracePt t="73676" x="2533650" y="6470650"/>
          <p14:tracePt t="73692" x="2559050" y="6470650"/>
          <p14:tracePt t="73709" x="2565400" y="6470650"/>
          <p14:tracePt t="73726" x="2571750" y="6470650"/>
          <p14:tracePt t="73742" x="2578100" y="6470650"/>
          <p14:tracePt t="73784" x="2584450" y="6470650"/>
          <p14:tracePt t="73808" x="2590800" y="6470650"/>
          <p14:tracePt t="73880" x="2597150" y="6470650"/>
          <p14:tracePt t="73888" x="2603500" y="6470650"/>
          <p14:tracePt t="73903" x="2609850" y="6470650"/>
          <p14:tracePt t="73912" x="2616200" y="6470650"/>
          <p14:tracePt t="73926" x="2622550" y="6477000"/>
          <p14:tracePt t="73943" x="2654300" y="6477000"/>
          <p14:tracePt t="73959" x="2667000" y="6477000"/>
          <p14:tracePt t="73976" x="2686050" y="6477000"/>
          <p14:tracePt t="73993" x="2705100" y="6477000"/>
          <p14:tracePt t="74009" x="2730500" y="6477000"/>
          <p14:tracePt t="74026" x="2768600" y="6477000"/>
          <p14:tracePt t="74042" x="2794000" y="6477000"/>
          <p14:tracePt t="74059" x="2813050" y="6477000"/>
          <p14:tracePt t="74076" x="2832100" y="6477000"/>
          <p14:tracePt t="74093" x="2844800" y="6477000"/>
          <p14:tracePt t="74109" x="2851150" y="6477000"/>
          <p14:tracePt t="74126" x="2863850" y="6464300"/>
          <p14:tracePt t="74142" x="2870200" y="6457950"/>
          <p14:tracePt t="74159" x="2889250" y="6438900"/>
          <p14:tracePt t="74176" x="2895600" y="6432550"/>
          <p14:tracePt t="74200" x="2914650" y="6413500"/>
          <p14:tracePt t="74216" x="2921000" y="6413500"/>
          <p14:tracePt t="74232" x="2921000" y="6407150"/>
          <p14:tracePt t="74242" x="2921000" y="6400800"/>
          <p14:tracePt t="74259" x="2921000" y="6394450"/>
          <p14:tracePt t="74276" x="2921000" y="6388100"/>
          <p14:tracePt t="74293" x="2921000" y="6369050"/>
          <p14:tracePt t="74309" x="2921000" y="6356350"/>
          <p14:tracePt t="74326" x="2921000" y="6350000"/>
          <p14:tracePt t="74343" x="2921000" y="6337300"/>
          <p14:tracePt t="74359" x="2921000" y="6318250"/>
          <p14:tracePt t="74376" x="2921000" y="6305550"/>
          <p14:tracePt t="74393" x="2914650" y="6292850"/>
          <p14:tracePt t="74409" x="2901950" y="6280150"/>
          <p14:tracePt t="74426" x="2882900" y="6261100"/>
          <p14:tracePt t="74443" x="2870200" y="6248400"/>
          <p14:tracePt t="74459" x="2863850" y="6242050"/>
          <p14:tracePt t="74476" x="2838450" y="6229350"/>
          <p14:tracePt t="74493" x="2819400" y="6216650"/>
          <p14:tracePt t="74509" x="2813050" y="6216650"/>
          <p14:tracePt t="74526" x="2794000" y="6210300"/>
          <p14:tracePt t="74544" x="2787650" y="6210300"/>
          <p14:tracePt t="74559" x="2768600" y="6210300"/>
          <p14:tracePt t="74576" x="2749550" y="6210300"/>
          <p14:tracePt t="74593" x="2730500" y="6210300"/>
          <p14:tracePt t="74609" x="2705100" y="6210300"/>
          <p14:tracePt t="74626" x="2686050" y="6210300"/>
          <p14:tracePt t="74643" x="2660650" y="6210300"/>
          <p14:tracePt t="74659" x="2641600" y="6210300"/>
          <p14:tracePt t="74676" x="2616200" y="6223000"/>
          <p14:tracePt t="74693" x="2603500" y="6242050"/>
          <p14:tracePt t="74709" x="2597150" y="6254750"/>
          <p14:tracePt t="74726" x="2597150" y="6280150"/>
          <p14:tracePt t="74743" x="2597150" y="6305550"/>
          <p14:tracePt t="74759" x="2597150" y="6369050"/>
          <p14:tracePt t="74776" x="2616200" y="6400800"/>
          <p14:tracePt t="74793" x="2641600" y="6432550"/>
          <p14:tracePt t="74809" x="2660650" y="6457950"/>
          <p14:tracePt t="74826" x="2686050" y="6470650"/>
          <p14:tracePt t="74843" x="2711450" y="6477000"/>
          <p14:tracePt t="74859" x="2749550" y="6477000"/>
          <p14:tracePt t="74876" x="2794000" y="6483350"/>
          <p14:tracePt t="74893" x="2838450" y="6489700"/>
          <p14:tracePt t="74909" x="2882900" y="6489700"/>
          <p14:tracePt t="74926" x="2927350" y="6496050"/>
          <p14:tracePt t="74943" x="2965450" y="6508750"/>
          <p14:tracePt t="74960" x="3098800" y="6527800"/>
          <p14:tracePt t="74976" x="3232150" y="6553200"/>
          <p14:tracePt t="74993" x="3359150" y="6565900"/>
          <p14:tracePt t="75009" x="3441700" y="6591300"/>
          <p14:tracePt t="75026" x="3479800" y="6591300"/>
          <p14:tracePt t="75043" x="3492500" y="6591300"/>
          <p14:tracePt t="75059" x="3498850" y="6591300"/>
          <p14:tracePt t="75088" x="3511550" y="6591300"/>
          <p14:tracePt t="75120" x="3517900" y="6591300"/>
          <p14:tracePt t="75160" x="3524250" y="6591300"/>
          <p14:tracePt t="75168" x="3530600" y="6591300"/>
          <p14:tracePt t="75200" x="3530600" y="6584950"/>
          <p14:tracePt t="75224" x="3530600" y="6578600"/>
          <p14:tracePt t="75248" x="3530600" y="6572250"/>
          <p14:tracePt t="75256" x="3530600" y="6565900"/>
          <p14:tracePt t="75264" x="3530600" y="6559550"/>
          <p14:tracePt t="75280" x="3517900" y="6559550"/>
          <p14:tracePt t="75293" x="3511550" y="6546850"/>
          <p14:tracePt t="75336" x="3498850" y="6546850"/>
          <p14:tracePt t="75440" x="3492500" y="6540500"/>
          <p14:tracePt t="75464" x="3492500" y="6534150"/>
          <p14:tracePt t="75472" x="3505200" y="6534150"/>
          <p14:tracePt t="75480" x="3511550" y="6534150"/>
          <p14:tracePt t="75493" x="3536950" y="6534150"/>
          <p14:tracePt t="75510" x="3549650" y="6534150"/>
          <p14:tracePt t="75526" x="3568700" y="6534150"/>
          <p14:tracePt t="75543" x="3575050" y="6534150"/>
          <p14:tracePt t="75560" x="3613150" y="6534150"/>
          <p14:tracePt t="75576" x="3638550" y="6534150"/>
          <p14:tracePt t="75593" x="3663950" y="6534150"/>
          <p14:tracePt t="75609" x="3695700" y="6534150"/>
          <p14:tracePt t="75744" x="4000500" y="6515100"/>
          <p14:tracePt t="76312" x="4006850" y="6515100"/>
          <p14:tracePt t="76320" x="4019550" y="6515100"/>
          <p14:tracePt t="76328" x="4064000" y="6496050"/>
          <p14:tracePt t="76343" x="4070350" y="6496050"/>
          <p14:tracePt t="76360" x="4133850" y="6489700"/>
          <p14:tracePt t="76376" x="4159250" y="6483350"/>
          <p14:tracePt t="76393" x="4191000" y="6483350"/>
          <p14:tracePt t="76410" x="4216400" y="6477000"/>
          <p14:tracePt t="76426" x="4241800" y="6477000"/>
          <p14:tracePt t="76443" x="4254500" y="6470650"/>
          <p14:tracePt t="76460" x="4267200" y="6470650"/>
          <p14:tracePt t="76512" x="4273550" y="6464300"/>
          <p14:tracePt t="76528" x="4286250" y="6457950"/>
          <p14:tracePt t="76536" x="4292600" y="6457950"/>
          <p14:tracePt t="76544" x="4292600" y="6451600"/>
          <p14:tracePt t="76560" x="4318000" y="6451600"/>
          <p14:tracePt t="76576" x="4337050" y="6445250"/>
          <p14:tracePt t="76593" x="4356100" y="6432550"/>
          <p14:tracePt t="76610" x="4375150" y="6432550"/>
          <p14:tracePt t="76626" x="4394200" y="6426200"/>
          <p14:tracePt t="76643" x="4419600" y="6426200"/>
          <p14:tracePt t="76660" x="4445000" y="6426200"/>
          <p14:tracePt t="76676" x="4476750" y="6426200"/>
          <p14:tracePt t="76693" x="4502150" y="6426200"/>
          <p14:tracePt t="76710" x="4521200" y="6426200"/>
          <p14:tracePt t="76726" x="4527550" y="6432550"/>
          <p14:tracePt t="77496" x="4533900" y="6432550"/>
          <p14:tracePt t="77504" x="4546600" y="6438900"/>
          <p14:tracePt t="77512" x="4552950" y="6438900"/>
          <p14:tracePt t="77527" x="4559300" y="6438900"/>
          <p14:tracePt t="77543" x="4584700" y="6438900"/>
          <p14:tracePt t="77560" x="4629150" y="6451600"/>
          <p14:tracePt t="77577" x="4660900" y="6451600"/>
          <p14:tracePt t="77593" x="4686300" y="6451600"/>
          <p14:tracePt t="77610" x="4705350" y="6451600"/>
          <p14:tracePt t="77627" x="4756150" y="6451600"/>
          <p14:tracePt t="77643" x="4813300" y="6451600"/>
          <p14:tracePt t="77660" x="4889500" y="6451600"/>
          <p14:tracePt t="77677" x="4965700" y="6451600"/>
          <p14:tracePt t="77693" x="5080000" y="6451600"/>
          <p14:tracePt t="77710" x="5175250" y="6451600"/>
          <p14:tracePt t="77727" x="5232400" y="6451600"/>
          <p14:tracePt t="77744" x="5283200" y="6451600"/>
          <p14:tracePt t="77744" x="5302250" y="6451600"/>
          <p14:tracePt t="77760" x="5327650" y="6451600"/>
          <p14:tracePt t="77777" x="5346700" y="6451600"/>
          <p14:tracePt t="77793" x="5391150" y="6445250"/>
          <p14:tracePt t="77810" x="5416550" y="6445250"/>
          <p14:tracePt t="77827" x="5448300" y="6432550"/>
          <p14:tracePt t="77843" x="5486400" y="6426200"/>
          <p14:tracePt t="77860" x="5530850" y="6419850"/>
          <p14:tracePt t="77877" x="5543550" y="6419850"/>
          <p14:tracePt t="77893" x="5549900" y="6413500"/>
          <p14:tracePt t="77944" x="5556250" y="6413500"/>
          <p14:tracePt t="77952" x="5562600" y="6413500"/>
          <p14:tracePt t="77968" x="5575300" y="6413500"/>
          <p14:tracePt t="77977" x="5581650" y="6413500"/>
          <p14:tracePt t="77994" x="5588000" y="6413500"/>
          <p14:tracePt t="78010" x="5607050" y="6413500"/>
          <p14:tracePt t="78027" x="5638800" y="6426200"/>
          <p14:tracePt t="78043" x="5670550" y="6432550"/>
          <p14:tracePt t="78060" x="5721350" y="6438900"/>
          <p14:tracePt t="78077" x="5765800" y="6438900"/>
          <p14:tracePt t="78093" x="5803900" y="6438900"/>
          <p14:tracePt t="78110" x="5822950" y="6438900"/>
          <p14:tracePt t="78127" x="5829300" y="6438900"/>
          <p14:tracePt t="78817" x="5835650" y="6438900"/>
          <p14:tracePt t="78873" x="5848350" y="6445250"/>
          <p14:tracePt t="78881" x="5854700" y="6451600"/>
          <p14:tracePt t="78894" x="5861050" y="6457950"/>
          <p14:tracePt t="78910" x="5867400" y="6464300"/>
          <p14:tracePt t="78945" x="5873750" y="6470650"/>
          <p14:tracePt t="78961" x="5873750" y="6477000"/>
          <p14:tracePt t="78969" x="5892800" y="6477000"/>
          <p14:tracePt t="78985" x="5905500" y="6477000"/>
          <p14:tracePt t="79001" x="5911850" y="6477000"/>
          <p14:tracePt t="79465" x="5924550" y="6477000"/>
          <p14:tracePt t="79473" x="5937250" y="6477000"/>
          <p14:tracePt t="79481" x="5956300" y="6477000"/>
          <p14:tracePt t="79494" x="5975350" y="6483350"/>
          <p14:tracePt t="79510" x="5988050" y="6483350"/>
          <p14:tracePt t="79527" x="5994400" y="6483350"/>
          <p14:tracePt t="79545" x="6007100" y="6483350"/>
          <p14:tracePt t="79561" x="6019800" y="6483350"/>
          <p14:tracePt t="79577" x="6045200" y="6483350"/>
          <p14:tracePt t="79594" x="6070600" y="6483350"/>
          <p14:tracePt t="79610" x="6089650" y="6483350"/>
          <p14:tracePt t="79627" x="6121400" y="6483350"/>
          <p14:tracePt t="79644" x="6140450" y="6483350"/>
          <p14:tracePt t="79660" x="6159500" y="6483350"/>
          <p14:tracePt t="79677" x="6172200" y="6477000"/>
          <p14:tracePt t="79694" x="6184900" y="6477000"/>
          <p14:tracePt t="79710" x="6191250" y="6477000"/>
          <p14:tracePt t="79727" x="6203950" y="6477000"/>
          <p14:tracePt t="79744" x="6216650" y="6477000"/>
          <p14:tracePt t="79761" x="6248400" y="6477000"/>
          <p14:tracePt t="79777" x="6286500" y="6483350"/>
          <p14:tracePt t="79794" x="6330950" y="6489700"/>
          <p14:tracePt t="79810" x="6375400" y="6489700"/>
          <p14:tracePt t="79827" x="6438900" y="6489700"/>
          <p14:tracePt t="79844" x="6496050" y="6489700"/>
          <p14:tracePt t="79860" x="6553200" y="6489700"/>
          <p14:tracePt t="79877" x="6597650" y="6489700"/>
          <p14:tracePt t="79894" x="6629400" y="6489700"/>
          <p14:tracePt t="79910" x="6654800" y="6489700"/>
          <p14:tracePt t="79927" x="6673850" y="6489700"/>
          <p14:tracePt t="79944" x="6686550" y="6489700"/>
          <p14:tracePt t="79945" x="6692900" y="6489700"/>
          <p14:tracePt t="80625" x="6699250" y="6489700"/>
          <p14:tracePt t="80633" x="6705600" y="6477000"/>
          <p14:tracePt t="81642" x="6692900" y="6470650"/>
          <p14:tracePt t="81649" x="6642100" y="6457950"/>
          <p14:tracePt t="81661" x="6578600" y="6451600"/>
          <p14:tracePt t="81678" x="6477000" y="6438900"/>
          <p14:tracePt t="81694" x="6388100" y="6426200"/>
          <p14:tracePt t="81711" x="6337300" y="6413500"/>
          <p14:tracePt t="81728" x="6318250" y="6413500"/>
          <p14:tracePt t="81744" x="6286500" y="6413500"/>
          <p14:tracePt t="81761" x="6184900" y="6413500"/>
          <p14:tracePt t="81778" x="6045200" y="6413500"/>
          <p14:tracePt t="81794" x="5924550" y="6413500"/>
          <p14:tracePt t="81811" x="5848350" y="6413500"/>
          <p14:tracePt t="81828" x="5822950" y="6413500"/>
          <p14:tracePt t="81844" x="5791200" y="6407150"/>
          <p14:tracePt t="81861" x="5759450" y="6407150"/>
          <p14:tracePt t="81878" x="5638800" y="6394450"/>
          <p14:tracePt t="81894" x="5461000" y="6394450"/>
          <p14:tracePt t="81911" x="5270500" y="6394450"/>
          <p14:tracePt t="81928" x="5073650" y="6394450"/>
          <p14:tracePt t="81944" x="4927600" y="6394450"/>
          <p14:tracePt t="81961" x="4794250" y="6394450"/>
          <p14:tracePt t="81978" x="4756150" y="6394450"/>
          <p14:tracePt t="81994" x="4673600" y="6394450"/>
          <p14:tracePt t="82011" x="4572000" y="6394450"/>
          <p14:tracePt t="82028" x="4432300" y="6394450"/>
          <p14:tracePt t="82044" x="4292600" y="6394450"/>
          <p14:tracePt t="82061" x="4171950" y="6394450"/>
          <p14:tracePt t="82078" x="4083050" y="6394450"/>
          <p14:tracePt t="82094" x="4025900" y="6394450"/>
          <p14:tracePt t="82111" x="3956050" y="6413500"/>
          <p14:tracePt t="82128" x="3848100" y="6426200"/>
          <p14:tracePt t="82144" x="3714750" y="6426200"/>
          <p14:tracePt t="82161" x="3543300" y="6426200"/>
          <p14:tracePt t="82161" x="3467100" y="6426200"/>
          <p14:tracePt t="82177" x="3302000" y="6426200"/>
          <p14:tracePt t="82194" x="3206750" y="6426200"/>
          <p14:tracePt t="82211" x="3117850" y="6426200"/>
          <p14:tracePt t="82228" x="3054350" y="6426200"/>
          <p14:tracePt t="82244" x="2984500" y="6432550"/>
          <p14:tracePt t="82261" x="2876550" y="6451600"/>
          <p14:tracePt t="82278" x="2762250" y="6451600"/>
          <p14:tracePt t="82294" x="2654300" y="6451600"/>
          <p14:tracePt t="82311" x="2565400" y="6451600"/>
          <p14:tracePt t="82328" x="2514600" y="6457950"/>
          <p14:tracePt t="82344" x="2489200" y="6464300"/>
          <p14:tracePt t="82361" x="2457450" y="6470650"/>
          <p14:tracePt t="82378" x="2444750" y="6470650"/>
          <p14:tracePt t="82394" x="2438400" y="6470650"/>
          <p14:tracePt t="82411" x="2425700" y="6470650"/>
          <p14:tracePt t="82428" x="2406650" y="6470650"/>
          <p14:tracePt t="82444" x="2381250" y="6470650"/>
          <p14:tracePt t="82461" x="2368550" y="6470650"/>
          <p14:tracePt t="82562" x="2362200" y="6470650"/>
          <p14:tracePt t="82569" x="2362200" y="6464300"/>
          <p14:tracePt t="82578" x="2368550" y="6457950"/>
          <p14:tracePt t="82594" x="2400300" y="6457950"/>
          <p14:tracePt t="82611" x="2489200" y="6451600"/>
          <p14:tracePt t="82628" x="2571750" y="6445250"/>
          <p14:tracePt t="82644" x="2679700" y="6419850"/>
          <p14:tracePt t="82661" x="2781300" y="6419850"/>
          <p14:tracePt t="82678" x="2921000" y="6419850"/>
          <p14:tracePt t="82694" x="3041650" y="6419850"/>
          <p14:tracePt t="82711" x="3162300" y="6419850"/>
          <p14:tracePt t="82728" x="3263900" y="6419850"/>
          <p14:tracePt t="82744" x="3378200" y="6419850"/>
          <p14:tracePt t="82761" x="3556000" y="6419850"/>
          <p14:tracePt t="82778" x="3689350" y="6400800"/>
          <p14:tracePt t="82795" x="3778250" y="6400800"/>
          <p14:tracePt t="82811" x="3873500" y="6400800"/>
          <p14:tracePt t="82828" x="3949700" y="6400800"/>
          <p14:tracePt t="82844" x="4064000" y="6400800"/>
          <p14:tracePt t="82861" x="4152900" y="6400800"/>
          <p14:tracePt t="82878" x="4260850" y="6400800"/>
          <p14:tracePt t="82894" x="4381500" y="6400800"/>
          <p14:tracePt t="82911" x="4502150" y="6400800"/>
          <p14:tracePt t="82928" x="4648200" y="6400800"/>
          <p14:tracePt t="82945" x="4800600" y="6400800"/>
          <p14:tracePt t="82945" x="4870450" y="6400800"/>
          <p14:tracePt t="82961" x="4978400" y="6400800"/>
          <p14:tracePt t="82978" x="5029200" y="6400800"/>
          <p14:tracePt t="82995" x="5067300" y="6400800"/>
          <p14:tracePt t="83011" x="5137150" y="6400800"/>
          <p14:tracePt t="83028" x="5219700" y="6400800"/>
          <p14:tracePt t="83045" x="5334000" y="6400800"/>
          <p14:tracePt t="83061" x="5441950" y="6400800"/>
          <p14:tracePt t="83078" x="5530850" y="6381750"/>
          <p14:tracePt t="83095" x="5613400" y="6369050"/>
          <p14:tracePt t="83111" x="5683250" y="6362700"/>
          <p14:tracePt t="83128" x="5753100" y="6350000"/>
          <p14:tracePt t="83145" x="5835650" y="6350000"/>
          <p14:tracePt t="83161" x="5988050" y="6350000"/>
          <p14:tracePt t="83178" x="6064250" y="6350000"/>
          <p14:tracePt t="83195" x="6108700" y="6350000"/>
          <p14:tracePt t="83211" x="6134100" y="6350000"/>
          <p14:tracePt t="83228" x="6146800" y="6350000"/>
          <p14:tracePt t="83245" x="6159500" y="6350000"/>
          <p14:tracePt t="83266" x="6165850" y="6343650"/>
          <p14:tracePt t="83282" x="6172200" y="6343650"/>
          <p14:tracePt t="83498" x="6159500" y="6343650"/>
          <p14:tracePt t="83506" x="6153150" y="6343650"/>
          <p14:tracePt t="83514" x="6134100" y="6343650"/>
          <p14:tracePt t="83528" x="6127750" y="6343650"/>
          <p14:tracePt t="83545" x="6064250" y="6343650"/>
          <p14:tracePt t="83561" x="6007100" y="6343650"/>
          <p14:tracePt t="83578" x="5930900" y="6343650"/>
          <p14:tracePt t="83595" x="5835650" y="6343650"/>
          <p14:tracePt t="83611" x="5746750" y="6343650"/>
          <p14:tracePt t="83628" x="5626100" y="6343650"/>
          <p14:tracePt t="83645" x="5518150" y="6343650"/>
          <p14:tracePt t="83661" x="5384800" y="6343650"/>
          <p14:tracePt t="83678" x="5226050" y="6343650"/>
          <p14:tracePt t="83695" x="5029200" y="6343650"/>
          <p14:tracePt t="83711" x="4845050" y="6343650"/>
          <p14:tracePt t="83728" x="4686300" y="6343650"/>
          <p14:tracePt t="83745" x="4533900" y="6343650"/>
          <p14:tracePt t="83761" x="4305300" y="6343650"/>
          <p14:tracePt t="83778" x="4083050" y="6343650"/>
          <p14:tracePt t="83795" x="3829050" y="6343650"/>
          <p14:tracePt t="83811" x="3606800" y="6343650"/>
          <p14:tracePt t="83828" x="3435350" y="6343650"/>
          <p14:tracePt t="83845" x="3333750" y="6343650"/>
          <p14:tracePt t="83861" x="3276600" y="6343650"/>
          <p14:tracePt t="83878" x="3219450" y="6343650"/>
          <p14:tracePt t="83895" x="3162300" y="6343650"/>
          <p14:tracePt t="83911" x="3098800" y="6343650"/>
          <p14:tracePt t="83928" x="3028950" y="6343650"/>
          <p14:tracePt t="83945" x="2952750" y="6343650"/>
          <p14:tracePt t="83946" x="2921000" y="6343650"/>
          <p14:tracePt t="83962" x="2876550" y="6343650"/>
          <p14:tracePt t="83978" x="2825750" y="6350000"/>
          <p14:tracePt t="83995" x="2768600" y="6362700"/>
          <p14:tracePt t="84011" x="2711450" y="6381750"/>
          <p14:tracePt t="84028" x="2654300" y="6394450"/>
          <p14:tracePt t="84045" x="2603500" y="6419850"/>
          <p14:tracePt t="84061" x="2590800" y="6419850"/>
          <p14:tracePt t="84078" x="2578100" y="6426200"/>
          <p14:tracePt t="84095" x="2571750" y="6432550"/>
          <p14:tracePt t="84111" x="2571750" y="6438900"/>
          <p14:tracePt t="84128" x="2571750" y="6445250"/>
          <p14:tracePt t="84145" x="2578100" y="6464300"/>
          <p14:tracePt t="84162" x="2647950" y="6477000"/>
          <p14:tracePt t="84178" x="2743200" y="6502400"/>
          <p14:tracePt t="84195" x="2825750" y="6534150"/>
          <p14:tracePt t="84211" x="2927350" y="6559550"/>
          <p14:tracePt t="84228" x="3016250" y="6584950"/>
          <p14:tracePt t="84245" x="3086100" y="6591300"/>
          <p14:tracePt t="84261" x="3111500" y="6597650"/>
          <p14:tracePt t="86170" x="3136900" y="6597650"/>
          <p14:tracePt t="86178" x="3168650" y="6597650"/>
          <p14:tracePt t="86186" x="3270250" y="6597650"/>
          <p14:tracePt t="86195" x="3409950" y="6572250"/>
          <p14:tracePt t="86212" x="3638550" y="6572250"/>
          <p14:tracePt t="86229" x="3854450" y="6572250"/>
          <p14:tracePt t="86245" x="4057650" y="6565900"/>
          <p14:tracePt t="86262" x="4229100" y="6546850"/>
          <p14:tracePt t="86279" x="4375150" y="6521450"/>
          <p14:tracePt t="86295" x="4527550" y="6489700"/>
          <p14:tracePt t="86312" x="4686300" y="6470650"/>
          <p14:tracePt t="86329" x="4851400" y="6445250"/>
          <p14:tracePt t="86345" x="5003800" y="6426200"/>
          <p14:tracePt t="86362" x="5232400" y="6394450"/>
          <p14:tracePt t="86379" x="5372100" y="6350000"/>
          <p14:tracePt t="86395" x="5492750" y="6305550"/>
          <p14:tracePt t="86412" x="5568950" y="6273800"/>
          <p14:tracePt t="86429" x="5613400" y="6242050"/>
          <p14:tracePt t="86445" x="5632450" y="6235700"/>
          <p14:tracePt t="86462" x="5645150" y="6216650"/>
          <p14:tracePt t="86479" x="5651500" y="6203950"/>
          <p14:tracePt t="86495" x="5664200" y="6191250"/>
          <p14:tracePt t="86512" x="5683250" y="6184900"/>
          <p14:tracePt t="86529" x="5715000" y="6184900"/>
          <p14:tracePt t="86545" x="5759450" y="6178550"/>
          <p14:tracePt t="86546" x="5791200" y="6178550"/>
          <p14:tracePt t="86562" x="5867400" y="6172200"/>
          <p14:tracePt t="86579" x="5943600" y="6159500"/>
          <p14:tracePt t="86595" x="6045200" y="6140450"/>
          <p14:tracePt t="86612" x="6178550" y="6115050"/>
          <p14:tracePt t="86629" x="6261100" y="6108700"/>
          <p14:tracePt t="86645" x="6311900" y="6096000"/>
          <p14:tracePt t="86662" x="6343650" y="6083300"/>
          <p14:tracePt t="86679" x="6350000" y="6083300"/>
          <p14:tracePt t="86695" x="6356350" y="6083300"/>
          <p14:tracePt t="86712" x="6369050" y="6076950"/>
          <p14:tracePt t="86729" x="6394450" y="6076950"/>
          <p14:tracePt t="86745" x="6432550" y="6076950"/>
          <p14:tracePt t="86762" x="6464300" y="6076950"/>
          <p14:tracePt t="86779" x="6483350" y="6076950"/>
          <p14:tracePt t="86795" x="6515100" y="6076950"/>
          <p14:tracePt t="86812" x="6540500" y="6076950"/>
          <p14:tracePt t="86829" x="6565900" y="6057900"/>
          <p14:tracePt t="86845" x="6572250" y="6051550"/>
          <p14:tracePt t="86862" x="6584950" y="6051550"/>
          <p14:tracePt t="86879" x="6591300" y="6051550"/>
          <p14:tracePt t="86930" x="6597650" y="6045200"/>
          <p14:tracePt t="86954" x="6604000" y="6045200"/>
          <p14:tracePt t="86963" x="6610350" y="6045200"/>
          <p14:tracePt t="86970" x="6616700" y="6045200"/>
          <p14:tracePt t="86979" x="6623050" y="6038850"/>
          <p14:tracePt t="86995" x="6629400" y="6032500"/>
          <p14:tracePt t="87026" x="6642100" y="6032500"/>
          <p14:tracePt t="87035" x="6648450" y="6032500"/>
          <p14:tracePt t="87115" x="6654800" y="6032500"/>
          <p14:tracePt t="87131" x="6667500" y="6032500"/>
          <p14:tracePt t="87515" x="6673850" y="6032500"/>
          <p14:tracePt t="87523" x="6680200" y="6026150"/>
          <p14:tracePt t="87627" x="6680200" y="6032500"/>
          <p14:tracePt t="87635" x="6680200" y="6038850"/>
          <p14:tracePt t="87995" x="6686550" y="6038850"/>
          <p14:tracePt t="88019" x="6686550" y="6045200"/>
          <p14:tracePt t="88027" x="6680200" y="6051550"/>
          <p14:tracePt t="88379" x="6680200" y="6064250"/>
          <p14:tracePt t="88411" x="6673850" y="6064250"/>
          <p14:tracePt t="88419" x="6667500" y="6064250"/>
          <p14:tracePt t="88429" x="6654800" y="6064250"/>
          <p14:tracePt t="88446" x="6642100" y="6057900"/>
          <p14:tracePt t="88475" x="6635750" y="6051550"/>
          <p14:tracePt t="88539" x="6629400" y="6051550"/>
          <p14:tracePt t="88555" x="6629400" y="6045200"/>
          <p14:tracePt t="91556" x="6597650" y="6045200"/>
          <p14:tracePt t="91564" x="6553200" y="6045200"/>
          <p14:tracePt t="91571" x="6489700" y="6045200"/>
          <p14:tracePt t="91580" x="6413500" y="6045200"/>
          <p14:tracePt t="91597" x="6254750" y="6045200"/>
          <p14:tracePt t="91613" x="6076950" y="6045200"/>
          <p14:tracePt t="91630" x="5949950" y="6045200"/>
          <p14:tracePt t="91646" x="5911850" y="6045200"/>
          <p14:tracePt t="91663" x="5905500" y="6045200"/>
          <p14:tracePt t="91680" x="5873750" y="6045200"/>
          <p14:tracePt t="91697" x="5816600" y="6045200"/>
          <p14:tracePt t="91713" x="5683250" y="6045200"/>
          <p14:tracePt t="91730" x="5435600" y="6045200"/>
          <p14:tracePt t="91747" x="5029200" y="6051550"/>
          <p14:tracePt t="91763" x="4705350" y="6153150"/>
          <p14:tracePt t="91780" x="4699000" y="6165850"/>
          <p14:tracePt t="91940" x="4711700" y="6172200"/>
          <p14:tracePt t="91972" x="4705350" y="6172200"/>
          <p14:tracePt t="91980" x="4692650" y="6172200"/>
          <p14:tracePt t="91988" x="4679950" y="6172200"/>
          <p14:tracePt t="91997" x="4648200" y="6172200"/>
          <p14:tracePt t="92013" x="4578350" y="6159500"/>
          <p14:tracePt t="92030" x="4432300" y="6115050"/>
          <p14:tracePt t="92047" x="4267200" y="6102350"/>
          <p14:tracePt t="92063" x="4089400" y="6064250"/>
          <p14:tracePt t="92080" x="3860800" y="6026150"/>
          <p14:tracePt t="92097" x="3644900" y="6019800"/>
          <p14:tracePt t="92113" x="3429000" y="6007100"/>
          <p14:tracePt t="92130" x="3219450" y="6000750"/>
          <p14:tracePt t="92147" x="3028950" y="5981700"/>
          <p14:tracePt t="92163" x="2844800" y="5956300"/>
          <p14:tracePt t="92180" x="2781300" y="5943600"/>
          <p14:tracePt t="92197" x="2762250" y="5943600"/>
          <p14:tracePt t="92213" x="2755900" y="5937250"/>
          <p14:tracePt t="92236" x="2755900" y="5918200"/>
          <p14:tracePt t="92252" x="2755900" y="5911850"/>
          <p14:tracePt t="92263" x="2755900" y="5899150"/>
          <p14:tracePt t="92280" x="2736850" y="5873750"/>
          <p14:tracePt t="92297" x="2692400" y="5848350"/>
          <p14:tracePt t="92313" x="2628900" y="5816600"/>
          <p14:tracePt t="92330" x="2546350" y="5778500"/>
          <p14:tracePt t="92347" x="2470150" y="5740400"/>
          <p14:tracePt t="92364" x="2393950" y="5670550"/>
          <p14:tracePt t="92380" x="2343150" y="5594350"/>
          <p14:tracePt t="92397" x="2292350" y="5505450"/>
          <p14:tracePt t="92413" x="2241550" y="5422900"/>
          <p14:tracePt t="92430" x="2203450" y="5327650"/>
          <p14:tracePt t="92447" x="2165350" y="5251450"/>
          <p14:tracePt t="92463" x="2159000" y="5194300"/>
          <p14:tracePt t="92480" x="2139950" y="5130800"/>
          <p14:tracePt t="92497" x="2133600" y="5080000"/>
          <p14:tracePt t="92513" x="2127250" y="5035550"/>
          <p14:tracePt t="92530" x="2120900" y="5010150"/>
          <p14:tracePt t="92547" x="2101850" y="4978400"/>
          <p14:tracePt t="92564" x="2089150" y="4933950"/>
          <p14:tracePt t="92580" x="2076450" y="4908550"/>
          <p14:tracePt t="92597" x="2063750" y="4889500"/>
          <p14:tracePt t="92613" x="2051050" y="4870450"/>
          <p14:tracePt t="92630" x="2044700" y="4864100"/>
          <p14:tracePt t="92647" x="2025650" y="4851400"/>
          <p14:tracePt t="92663" x="1993900" y="4832350"/>
          <p14:tracePt t="92680" x="1962150" y="4819650"/>
          <p14:tracePt t="92697" x="1930400" y="4800600"/>
          <p14:tracePt t="92713" x="1885950" y="4794250"/>
          <p14:tracePt t="92730" x="1860550" y="4787900"/>
          <p14:tracePt t="92747" x="1828800" y="4775200"/>
          <p14:tracePt t="92749" x="1822450" y="4775200"/>
          <p14:tracePt t="92763" x="1822450" y="4768850"/>
          <p14:tracePt t="92780" x="1797050" y="4749800"/>
          <p14:tracePt t="92797" x="1797050" y="4743450"/>
          <p14:tracePt t="92813" x="1790700" y="4730750"/>
          <p14:tracePt t="92830" x="1778000" y="4711700"/>
          <p14:tracePt t="92847" x="1758950" y="4686300"/>
          <p14:tracePt t="92863" x="1746250" y="4686300"/>
          <p14:tracePt t="92880" x="1739900" y="4673600"/>
          <p14:tracePt t="93028" x="1746250" y="4673600"/>
          <p14:tracePt t="93036" x="1758950" y="4673600"/>
          <p14:tracePt t="93047" x="1771650" y="4673600"/>
          <p14:tracePt t="93064" x="1784350" y="4673600"/>
          <p14:tracePt t="93080" x="1822450" y="4673600"/>
          <p14:tracePt t="93097" x="1841500" y="4667250"/>
          <p14:tracePt t="93114" x="1860550" y="4660900"/>
          <p14:tracePt t="93130" x="1873250" y="4660900"/>
          <p14:tracePt t="93147" x="1892300" y="4660900"/>
          <p14:tracePt t="93164" x="1917700" y="4679950"/>
          <p14:tracePt t="93180" x="1936750" y="4686300"/>
          <p14:tracePt t="93197" x="1943100" y="4686300"/>
          <p14:tracePt t="93214" x="1955800" y="4692650"/>
          <p14:tracePt t="93230" x="1962150" y="4692650"/>
          <p14:tracePt t="93247" x="1974850" y="4692650"/>
          <p14:tracePt t="93263" x="1987550" y="4686300"/>
          <p14:tracePt t="93280" x="2006600" y="4686300"/>
          <p14:tracePt t="93297" x="2025650" y="4686300"/>
          <p14:tracePt t="93314" x="2051050" y="4686300"/>
          <p14:tracePt t="93330" x="2076450" y="4686300"/>
          <p14:tracePt t="93347" x="2108200" y="4686300"/>
          <p14:tracePt t="93364" x="2146300" y="4686300"/>
          <p14:tracePt t="93380" x="2171700" y="4686300"/>
          <p14:tracePt t="93397" x="2216150" y="4686300"/>
          <p14:tracePt t="93414" x="2247900" y="4686300"/>
          <p14:tracePt t="93430" x="2286000" y="4673600"/>
          <p14:tracePt t="93447" x="2311400" y="4667250"/>
          <p14:tracePt t="93464" x="2336800" y="4667250"/>
          <p14:tracePt t="93480" x="2343150" y="4667250"/>
          <p14:tracePt t="93497" x="2368550" y="4667250"/>
          <p14:tracePt t="93514" x="2381250" y="4667250"/>
          <p14:tracePt t="93530" x="2387600" y="4667250"/>
          <p14:tracePt t="93547" x="2413000" y="4667250"/>
          <p14:tracePt t="93564" x="2432050" y="4667250"/>
          <p14:tracePt t="93581" x="2457450" y="4667250"/>
          <p14:tracePt t="93597" x="2463800" y="4667250"/>
          <p14:tracePt t="93614" x="2489200" y="4667250"/>
          <p14:tracePt t="93630" x="2514600" y="4673600"/>
          <p14:tracePt t="93647" x="2540000" y="4673600"/>
          <p14:tracePt t="93664" x="2565400" y="4673600"/>
          <p14:tracePt t="93680" x="2584450" y="4673600"/>
          <p14:tracePt t="93697" x="2616200" y="4673600"/>
          <p14:tracePt t="93714" x="2628900" y="4673600"/>
          <p14:tracePt t="93730" x="2647950" y="4673600"/>
          <p14:tracePt t="93747" x="2679700" y="4667250"/>
          <p14:tracePt t="93764" x="2698750" y="4660900"/>
          <p14:tracePt t="93780" x="2705100" y="4660900"/>
          <p14:tracePt t="93797" x="2711450" y="4660900"/>
          <p14:tracePt t="93814" x="2717800" y="4660900"/>
          <p14:tracePt t="94284" x="2711450" y="4673600"/>
          <p14:tracePt t="94292" x="2686050" y="4699000"/>
          <p14:tracePt t="94300" x="2654300" y="4737100"/>
          <p14:tracePt t="94314" x="2628900" y="4775200"/>
          <p14:tracePt t="94330" x="2540000" y="4870450"/>
          <p14:tracePt t="94347" x="2470150" y="4946650"/>
          <p14:tracePt t="94348" x="2438400" y="4978400"/>
          <p14:tracePt t="94364" x="2374900" y="5054600"/>
          <p14:tracePt t="94381" x="2343150" y="5118100"/>
          <p14:tracePt t="94397" x="2292350" y="5194300"/>
          <p14:tracePt t="94414" x="2260600" y="5251450"/>
          <p14:tracePt t="94430" x="2228850" y="5321300"/>
          <p14:tracePt t="94447" x="2197100" y="5378450"/>
          <p14:tracePt t="94464" x="2171700" y="5403850"/>
          <p14:tracePt t="94481" x="2159000" y="5422900"/>
          <p14:tracePt t="94497" x="2133600" y="5441950"/>
          <p14:tracePt t="94514" x="2108200" y="5441950"/>
          <p14:tracePt t="94531" x="2076450" y="5448300"/>
          <p14:tracePt t="94547" x="2032000" y="5461000"/>
          <p14:tracePt t="94548" x="2012950" y="5461000"/>
          <p14:tracePt t="94564" x="1936750" y="5461000"/>
          <p14:tracePt t="94580" x="1854200" y="5461000"/>
          <p14:tracePt t="94597" x="1771650" y="5461000"/>
          <p14:tracePt t="94614" x="1727200" y="5461000"/>
          <p14:tracePt t="94631" x="1708150" y="5461000"/>
          <p14:tracePt t="94647" x="1695450" y="5461000"/>
          <p14:tracePt t="94668" x="1689100" y="5454650"/>
          <p14:tracePt t="94681" x="1682750" y="5448300"/>
          <p14:tracePt t="94697" x="1682750" y="5441950"/>
          <p14:tracePt t="94714" x="1676400" y="5429250"/>
          <p14:tracePt t="94731" x="1670050" y="5410200"/>
          <p14:tracePt t="94747" x="1663700" y="5397500"/>
          <p14:tracePt t="94764" x="1657350" y="5372100"/>
          <p14:tracePt t="94781" x="1657350" y="5365750"/>
          <p14:tracePt t="94940" x="1651000" y="5359400"/>
          <p14:tracePt t="94948" x="1638300" y="5359400"/>
          <p14:tracePt t="94956" x="1638300" y="5353050"/>
          <p14:tracePt t="94964" x="1631950" y="5346700"/>
          <p14:tracePt t="94981" x="1619250" y="5334000"/>
          <p14:tracePt t="94997" x="1612900" y="5334000"/>
          <p14:tracePt t="95014" x="1612900" y="5327650"/>
          <p14:tracePt t="95031" x="1612900" y="5321300"/>
          <p14:tracePt t="95052" x="1600200" y="5321300"/>
          <p14:tracePt t="95064" x="1593850" y="5321300"/>
          <p14:tracePt t="95084" x="1587500" y="5321300"/>
          <p14:tracePt t="95100" x="1574800" y="5321300"/>
          <p14:tracePt t="95140" x="1574800" y="5314950"/>
          <p14:tracePt t="95148" x="1568450" y="5308600"/>
          <p14:tracePt t="95164" x="1562100" y="5295900"/>
          <p14:tracePt t="95189" x="1555750" y="5295900"/>
          <p14:tracePt t="95212" x="1555750" y="5289550"/>
          <p14:tracePt t="95220" x="1549400" y="5276850"/>
          <p14:tracePt t="95231" x="1543050" y="5270500"/>
          <p14:tracePt t="95247" x="1543050" y="5264150"/>
          <p14:tracePt t="95264" x="1536700" y="5251450"/>
          <p14:tracePt t="95281" x="1536700" y="5245100"/>
          <p14:tracePt t="95297" x="1530350" y="5226050"/>
          <p14:tracePt t="95314" x="1524000" y="5187950"/>
          <p14:tracePt t="95331" x="1524000" y="5156200"/>
          <p14:tracePt t="95347" x="1524000" y="5111750"/>
          <p14:tracePt t="95364" x="1524000" y="5080000"/>
          <p14:tracePt t="95388" x="1524000" y="5073650"/>
          <p14:tracePt t="95397" x="1524000" y="5067300"/>
          <p14:tracePt t="95414" x="1524000" y="5060950"/>
          <p14:tracePt t="95431" x="1530350" y="5054600"/>
          <p14:tracePt t="95447" x="1549400" y="5035550"/>
          <p14:tracePt t="95464" x="1562100" y="5016500"/>
          <p14:tracePt t="95481" x="1581150" y="4997450"/>
          <p14:tracePt t="95497" x="1600200" y="4972050"/>
          <p14:tracePt t="95514" x="1612900" y="4959350"/>
          <p14:tracePt t="95531" x="1619250" y="4940300"/>
          <p14:tracePt t="95548" x="1619250" y="4933950"/>
          <p14:tracePt t="95564" x="1631950" y="4921250"/>
          <p14:tracePt t="95738" x="1720850" y="4921250"/>
          <p14:tracePt t="95748" x="1727200" y="4921250"/>
          <p14:tracePt t="95772" x="1733550" y="4927600"/>
          <p14:tracePt t="95780" x="1733550" y="4933950"/>
          <p14:tracePt t="95788" x="1746250" y="4940300"/>
          <p14:tracePt t="95798" x="1752600" y="4953000"/>
          <p14:tracePt t="95814" x="1752600" y="4972050"/>
          <p14:tracePt t="95831" x="1752600" y="4991100"/>
          <p14:tracePt t="95848" x="1752600" y="5003800"/>
          <p14:tracePt t="95864" x="1752600" y="5016500"/>
          <p14:tracePt t="95881" x="1765300" y="5022850"/>
          <p14:tracePt t="95898" x="1771650" y="5029200"/>
          <p14:tracePt t="95914" x="1778000" y="5035550"/>
          <p14:tracePt t="95931" x="1784350" y="5041900"/>
          <p14:tracePt t="95948" x="1784350" y="5054600"/>
          <p14:tracePt t="95964" x="1784350" y="5099050"/>
          <p14:tracePt t="95981" x="1784350" y="5118100"/>
          <p14:tracePt t="95998" x="1784350" y="5130800"/>
          <p14:tracePt t="96014" x="1784350" y="5143500"/>
          <p14:tracePt t="96031" x="1784350" y="5149850"/>
          <p14:tracePt t="96053" x="1784350" y="5156200"/>
          <p14:tracePt t="96077" x="1784350" y="5168900"/>
          <p14:tracePt t="96101" x="1784350" y="5175250"/>
          <p14:tracePt t="96109" x="1784350" y="5181600"/>
          <p14:tracePt t="96117" x="1784350" y="5194300"/>
          <p14:tracePt t="96131" x="1784350" y="5200650"/>
          <p14:tracePt t="96148" x="1784350" y="5213350"/>
          <p14:tracePt t="96164" x="1784350" y="5232400"/>
          <p14:tracePt t="96181" x="1784350" y="5245100"/>
          <p14:tracePt t="96197" x="1771650" y="5264150"/>
          <p14:tracePt t="96214" x="1771650" y="5270500"/>
          <p14:tracePt t="96237" x="1771650" y="5276850"/>
          <p14:tracePt t="96248" x="1765300" y="5283200"/>
          <p14:tracePt t="96325" x="1758950" y="5289550"/>
          <p14:tracePt t="96333" x="1746250" y="5302250"/>
          <p14:tracePt t="96349" x="1739900" y="5308600"/>
          <p14:tracePt t="96357" x="1727200" y="5308600"/>
          <p14:tracePt t="96365" x="1720850" y="5308600"/>
          <p14:tracePt t="96381" x="1714500" y="5314950"/>
          <p14:tracePt t="96413" x="1701800" y="5314950"/>
          <p14:tracePt t="96445" x="1695450" y="5314950"/>
          <p14:tracePt t="96453" x="1689100" y="5321300"/>
          <p14:tracePt t="96464" x="1682750" y="5321300"/>
          <p14:tracePt t="96481" x="1676400" y="5321300"/>
          <p14:tracePt t="96497" x="1670050" y="5321300"/>
          <p14:tracePt t="96525" x="1663700" y="5321300"/>
          <p14:tracePt t="96533" x="1657350" y="5321300"/>
          <p14:tracePt t="96549" x="1644650" y="5321300"/>
          <p14:tracePt t="96565" x="1631950" y="5321300"/>
          <p14:tracePt t="96581" x="1625600" y="5321300"/>
          <p14:tracePt t="96605" x="1619250" y="5314950"/>
          <p14:tracePt t="96614" x="1612900" y="5314950"/>
          <p14:tracePt t="96631" x="1600200" y="5308600"/>
          <p14:tracePt t="96648" x="1587500" y="5295900"/>
          <p14:tracePt t="96664" x="1562100" y="5276850"/>
          <p14:tracePt t="96681" x="1543050" y="5238750"/>
          <p14:tracePt t="96698" x="1536700" y="5219700"/>
          <p14:tracePt t="96715" x="1517650" y="5200650"/>
          <p14:tracePt t="96731" x="1511300" y="5187950"/>
          <p14:tracePt t="96748" x="1511300" y="5175250"/>
          <p14:tracePt t="96749" x="1511300" y="5168900"/>
          <p14:tracePt t="96764" x="1511300" y="5162550"/>
          <p14:tracePt t="96765" x="1511300" y="5156200"/>
          <p14:tracePt t="96781" x="1511300" y="5137150"/>
          <p14:tracePt t="96798" x="1511300" y="5105400"/>
          <p14:tracePt t="96814" x="1517650" y="5080000"/>
          <p14:tracePt t="96831" x="1530350" y="5060950"/>
          <p14:tracePt t="96848" x="1549400" y="5022850"/>
          <p14:tracePt t="96864" x="1562100" y="4997450"/>
          <p14:tracePt t="96881" x="1581150" y="4972050"/>
          <p14:tracePt t="96898" x="1587500" y="4965700"/>
          <p14:tracePt t="96914" x="1593850" y="4959350"/>
          <p14:tracePt t="96973" x="1600200" y="4953000"/>
          <p14:tracePt t="97269" x="1606550" y="4953000"/>
          <p14:tracePt t="97285" x="1612900" y="4965700"/>
          <p14:tracePt t="97365" x="1612900" y="4972050"/>
          <p14:tracePt t="97573" x="1619250" y="4978400"/>
          <p14:tracePt t="97581" x="1619250" y="4991100"/>
          <p14:tracePt t="97589" x="1619250" y="4997450"/>
          <p14:tracePt t="97598" x="1619250" y="5003800"/>
          <p14:tracePt t="97614" x="1631950" y="5022850"/>
          <p14:tracePt t="97631" x="1631950" y="5029200"/>
          <p14:tracePt t="97648" x="1631950" y="5035550"/>
          <p14:tracePt t="97665" x="1638300" y="5048250"/>
          <p14:tracePt t="97681" x="1644650" y="5054600"/>
          <p14:tracePt t="97698" x="1651000" y="5067300"/>
          <p14:tracePt t="97715" x="1657350" y="5080000"/>
          <p14:tracePt t="97731" x="1657350" y="5099050"/>
          <p14:tracePt t="97748" x="1657350" y="5111750"/>
          <p14:tracePt t="97765" x="1657350" y="5130800"/>
          <p14:tracePt t="97781" x="1657350" y="5143500"/>
          <p14:tracePt t="97798" x="1657350" y="5162550"/>
          <p14:tracePt t="97815" x="1670050" y="5181600"/>
          <p14:tracePt t="97831" x="1670050" y="5200650"/>
          <p14:tracePt t="97848" x="1670050" y="5219700"/>
          <p14:tracePt t="97865" x="1676400" y="5257800"/>
          <p14:tracePt t="97881" x="1682750" y="5289550"/>
          <p14:tracePt t="97898" x="1689100" y="5321300"/>
          <p14:tracePt t="97915" x="1701800" y="5346700"/>
          <p14:tracePt t="97931" x="1708150" y="5359400"/>
          <p14:tracePt t="98069" x="1714500" y="5365750"/>
          <p14:tracePt t="98077" x="1727200" y="5365750"/>
          <p14:tracePt t="98085" x="1733550" y="5365750"/>
          <p14:tracePt t="98098" x="1752600" y="5365750"/>
          <p14:tracePt t="98349" x="1765300" y="5365750"/>
          <p14:tracePt t="98357" x="1771650" y="5365750"/>
          <p14:tracePt t="98365" x="1790700" y="5365750"/>
          <p14:tracePt t="98381" x="1816100" y="5365750"/>
          <p14:tracePt t="98398" x="1841500" y="5359400"/>
          <p14:tracePt t="98415" x="1873250" y="5353050"/>
          <p14:tracePt t="98431" x="1911350" y="5353050"/>
          <p14:tracePt t="98448" x="1949450" y="5340350"/>
          <p14:tracePt t="98465" x="1981200" y="5340350"/>
          <p14:tracePt t="98482" x="1987550" y="5340350"/>
          <p14:tracePt t="98498" x="2006600" y="5340350"/>
          <p14:tracePt t="98557" x="2012950" y="5340350"/>
          <p14:tracePt t="98573" x="2012950" y="5334000"/>
          <p14:tracePt t="98621" x="2025650" y="5334000"/>
          <p14:tracePt t="98637" x="2038350" y="5327650"/>
          <p14:tracePt t="98653" x="2051050" y="5327650"/>
          <p14:tracePt t="98661" x="2063750" y="5314950"/>
          <p14:tracePt t="98677" x="2070100" y="5308600"/>
          <p14:tracePt t="98685" x="2082800" y="5302250"/>
          <p14:tracePt t="98698" x="2108200" y="5295900"/>
          <p14:tracePt t="98715" x="2127250" y="5289550"/>
          <p14:tracePt t="98732" x="2178050" y="5276850"/>
          <p14:tracePt t="98748" x="2222500" y="5264150"/>
          <p14:tracePt t="98765" x="2247900" y="5251450"/>
          <p14:tracePt t="98805" x="2254250" y="5251450"/>
          <p14:tracePt t="98829" x="2260600" y="5251450"/>
          <p14:tracePt t="98885" x="2266950" y="5245100"/>
          <p14:tracePt t="99349" x="2260600" y="5245100"/>
          <p14:tracePt t="99365" x="2247900" y="5245100"/>
          <p14:tracePt t="99381" x="2241550" y="5245100"/>
          <p14:tracePt t="99390" x="2235200" y="5245100"/>
          <p14:tracePt t="99398" x="2222500" y="5245100"/>
          <p14:tracePt t="99415" x="2209800" y="5245100"/>
          <p14:tracePt t="99432" x="2184400" y="5245100"/>
          <p14:tracePt t="99448" x="2165350" y="5245100"/>
          <p14:tracePt t="99465" x="2146300" y="5245100"/>
          <p14:tracePt t="99482" x="2133600" y="5245100"/>
          <p14:tracePt t="99498" x="2101850" y="5251450"/>
          <p14:tracePt t="99515" x="2082800" y="5257800"/>
          <p14:tracePt t="99532" x="2051050" y="5257800"/>
          <p14:tracePt t="99548" x="2032000" y="5264150"/>
          <p14:tracePt t="99565" x="2006600" y="5264150"/>
          <p14:tracePt t="99582" x="1987550" y="5264150"/>
          <p14:tracePt t="99598" x="1955800" y="5264150"/>
          <p14:tracePt t="99615" x="1924050" y="5264150"/>
          <p14:tracePt t="99632" x="1879600" y="5264150"/>
          <p14:tracePt t="99648" x="1841500" y="5264150"/>
          <p14:tracePt t="99665" x="1809750" y="5264150"/>
          <p14:tracePt t="99682" x="1784350" y="5264150"/>
          <p14:tracePt t="99698" x="1771650" y="5264150"/>
          <p14:tracePt t="99715" x="1739900" y="5264150"/>
          <p14:tracePt t="99732" x="1701800" y="5264150"/>
          <p14:tracePt t="99748" x="1663700" y="5264150"/>
          <p14:tracePt t="99765" x="1612900" y="5264150"/>
          <p14:tracePt t="99782" x="1606550" y="5264150"/>
          <p14:tracePt t="99798" x="1600200" y="5264150"/>
          <p14:tracePt t="99950" x="1606550" y="5264150"/>
          <p14:tracePt t="99958" x="1612900" y="5264150"/>
          <p14:tracePt t="99966" x="1638300" y="5264150"/>
          <p14:tracePt t="99982" x="1663700" y="5264150"/>
          <p14:tracePt t="99999" x="1695450" y="5264150"/>
          <p14:tracePt t="100015" x="1708150" y="5264150"/>
          <p14:tracePt t="100032" x="1720850" y="5264150"/>
          <p14:tracePt t="100048" x="1733550" y="5270500"/>
          <p14:tracePt t="100065" x="1746250" y="5276850"/>
          <p14:tracePt t="100086" x="1758950" y="5276850"/>
          <p14:tracePt t="100098" x="1771650" y="5276850"/>
          <p14:tracePt t="100116" x="1797050" y="5283200"/>
          <p14:tracePt t="100132" x="1835150" y="5283200"/>
          <p14:tracePt t="100148" x="1873250" y="5283200"/>
          <p14:tracePt t="100165" x="1917700" y="5283200"/>
          <p14:tracePt t="100182" x="1962150" y="5283200"/>
          <p14:tracePt t="100198" x="1987550" y="5283200"/>
          <p14:tracePt t="100215" x="2025650" y="5283200"/>
          <p14:tracePt t="100232" x="2051050" y="5283200"/>
          <p14:tracePt t="100248" x="2063750" y="5283200"/>
          <p14:tracePt t="100265" x="2082800" y="5283200"/>
          <p14:tracePt t="100282" x="2095500" y="5283200"/>
          <p14:tracePt t="100299" x="2108200" y="5283200"/>
          <p14:tracePt t="100315" x="2133600" y="5283200"/>
          <p14:tracePt t="100332" x="2165350" y="5283200"/>
          <p14:tracePt t="100349" x="2190750" y="5283200"/>
          <p14:tracePt t="100350" x="2203450" y="5283200"/>
          <p14:tracePt t="100806" x="2190750" y="5283200"/>
          <p14:tracePt t="100814" x="2178050" y="5283200"/>
          <p14:tracePt t="100822" x="2165350" y="5283200"/>
          <p14:tracePt t="100832" x="2159000" y="5283200"/>
          <p14:tracePt t="100849" x="2127250" y="5289550"/>
          <p14:tracePt t="100865" x="2108200" y="5289550"/>
          <p14:tracePt t="100882" x="2101850" y="5289550"/>
          <p14:tracePt t="100899" x="2076450" y="5289550"/>
          <p14:tracePt t="100920" x="2044700" y="5289550"/>
          <p14:tracePt t="100932" x="2032000" y="5289550"/>
          <p14:tracePt t="100949" x="2006600" y="5289550"/>
          <p14:tracePt t="100966" x="1987550" y="5289550"/>
          <p14:tracePt t="100982" x="1974850" y="5289550"/>
          <p14:tracePt t="100999" x="1968500" y="5289550"/>
          <p14:tracePt t="101046" x="1962150" y="5289550"/>
          <p14:tracePt t="101118" x="1949450" y="5283200"/>
          <p14:tracePt t="101190" x="1943100" y="5276850"/>
          <p14:tracePt t="101206" x="1943100" y="5264150"/>
          <p14:tracePt t="101222" x="1943100" y="5257800"/>
          <p14:tracePt t="101238" x="1943100" y="5251450"/>
          <p14:tracePt t="101262" x="1943100" y="5245100"/>
          <p14:tracePt t="101270" x="1943100" y="5238750"/>
          <p14:tracePt t="101286" x="1943100" y="5232400"/>
          <p14:tracePt t="101299" x="1943100" y="5226050"/>
          <p14:tracePt t="101315" x="1949450" y="5226050"/>
          <p14:tracePt t="101332" x="1955800" y="5213350"/>
          <p14:tracePt t="101349" x="1962150" y="5213350"/>
          <p14:tracePt t="101366" x="1974850" y="5181600"/>
          <p14:tracePt t="101390" x="1981200" y="5175250"/>
          <p14:tracePt t="101406" x="1993900" y="5175250"/>
          <p14:tracePt t="101558" x="2000250" y="5175250"/>
          <p14:tracePt t="101566" x="2012950" y="5175250"/>
          <p14:tracePt t="101574" x="2025650" y="5175250"/>
          <p14:tracePt t="101582" x="2057400" y="5175250"/>
          <p14:tracePt t="101599" x="2114550" y="5175250"/>
          <p14:tracePt t="101615" x="2178050" y="5156200"/>
          <p14:tracePt t="101632" x="2209800" y="5149850"/>
          <p14:tracePt t="101649" x="2241550" y="5143500"/>
          <p14:tracePt t="101665" x="2260600" y="5124450"/>
          <p14:tracePt t="101682" x="2292350" y="5118100"/>
          <p14:tracePt t="101699" x="2330450" y="5099050"/>
          <p14:tracePt t="101715" x="2355850" y="5092700"/>
          <p14:tracePt t="101732" x="2374900" y="5092700"/>
          <p14:tracePt t="101749" x="2381250" y="5086350"/>
          <p14:tracePt t="101766" x="2387600" y="5086350"/>
          <p14:tracePt t="101902" x="2381250" y="5086350"/>
          <p14:tracePt t="101910" x="2374900" y="5086350"/>
          <p14:tracePt t="101918" x="2362200" y="5092700"/>
          <p14:tracePt t="101932" x="2355850" y="5099050"/>
          <p14:tracePt t="101949" x="2336800" y="5130800"/>
          <p14:tracePt t="101965" x="2324100" y="5156200"/>
          <p14:tracePt t="101966" x="2317750" y="5181600"/>
          <p14:tracePt t="101982" x="2292350" y="5264150"/>
          <p14:tracePt t="101999" x="2286000" y="5314950"/>
          <p14:tracePt t="102016" x="2286000" y="5359400"/>
          <p14:tracePt t="102032" x="2279650" y="5391150"/>
          <p14:tracePt t="102049" x="2279650" y="5422900"/>
          <p14:tracePt t="102066" x="2273300" y="5441950"/>
          <p14:tracePt t="102082" x="2273300" y="5448300"/>
          <p14:tracePt t="102099" x="2273300" y="5454650"/>
          <p14:tracePt t="102158" x="2266950" y="5461000"/>
          <p14:tracePt t="102182" x="2266950" y="5467350"/>
          <p14:tracePt t="102198" x="2260600" y="5467350"/>
          <p14:tracePt t="102214" x="2260600" y="5480050"/>
          <p14:tracePt t="102238" x="2254250" y="5486400"/>
          <p14:tracePt t="103246" x="2247900" y="5473700"/>
          <p14:tracePt t="103254" x="2247900" y="5467350"/>
          <p14:tracePt t="103266" x="2247900" y="5454650"/>
          <p14:tracePt t="103282" x="2247900" y="5435600"/>
          <p14:tracePt t="103299" x="2247900" y="5403850"/>
          <p14:tracePt t="103316" x="2247900" y="5378450"/>
          <p14:tracePt t="103333" x="2254250" y="5359400"/>
          <p14:tracePt t="103349" x="2254250" y="5327650"/>
          <p14:tracePt t="103366" x="2279650" y="5302250"/>
          <p14:tracePt t="103382" x="2286000" y="5283200"/>
          <p14:tracePt t="103399" x="2305050" y="5270500"/>
          <p14:tracePt t="103416" x="2311400" y="5264150"/>
          <p14:tracePt t="103433" x="2324100" y="5245100"/>
          <p14:tracePt t="103449" x="2330450" y="5238750"/>
          <p14:tracePt t="103466" x="2330450" y="5232400"/>
          <p14:tracePt t="103483" x="2330450" y="5226050"/>
          <p14:tracePt t="103499" x="2330450" y="5219700"/>
          <p14:tracePt t="103526" x="2330450" y="5207000"/>
          <p14:tracePt t="103534" x="2336800" y="5200650"/>
          <p14:tracePt t="103550" x="2343150" y="5200650"/>
          <p14:tracePt t="103566" x="2343150" y="5194300"/>
          <p14:tracePt t="103895" x="2343150" y="5175250"/>
          <p14:tracePt t="103958" x="2336800" y="5168900"/>
          <p14:tracePt t="103990" x="2336800" y="5156200"/>
          <p14:tracePt t="104063" x="2330450" y="5156200"/>
          <p14:tracePt t="104078" x="2330450" y="5149850"/>
          <p14:tracePt t="104086" x="2330450" y="5130800"/>
          <p14:tracePt t="104099" x="2324100" y="5124450"/>
          <p14:tracePt t="104116" x="2317750" y="5105400"/>
          <p14:tracePt t="104133" x="2311400" y="5086350"/>
          <p14:tracePt t="104149" x="2305050" y="5048250"/>
          <p14:tracePt t="104166" x="2286000" y="4991100"/>
          <p14:tracePt t="104183" x="2279650" y="4965700"/>
          <p14:tracePt t="104200" x="2279650" y="4946650"/>
          <p14:tracePt t="104216" x="2279650" y="4940300"/>
          <p14:tracePt t="104335" x="2286000" y="4933950"/>
          <p14:tracePt t="104343" x="2298700" y="4933950"/>
          <p14:tracePt t="104351" x="2311400" y="4933950"/>
          <p14:tracePt t="104366" x="2349500" y="4933950"/>
          <p14:tracePt t="104383" x="2387600" y="4933950"/>
          <p14:tracePt t="104399" x="2413000" y="4933950"/>
          <p14:tracePt t="104439" x="2425700" y="4940300"/>
          <p14:tracePt t="104455" x="2432050" y="4946650"/>
          <p14:tracePt t="104463" x="2438400" y="4953000"/>
          <p14:tracePt t="104479" x="2444750" y="4959350"/>
          <p14:tracePt t="104495" x="2451100" y="4972050"/>
          <p14:tracePt t="104503" x="2451100" y="4978400"/>
          <p14:tracePt t="104516" x="2451100" y="4984750"/>
          <p14:tracePt t="104599" x="2451100" y="4997450"/>
          <p14:tracePt t="104607" x="2451100" y="5003800"/>
          <p14:tracePt t="104616" x="2451100" y="5010150"/>
          <p14:tracePt t="104633" x="2451100" y="5029200"/>
          <p14:tracePt t="104649" x="2451100" y="5054600"/>
          <p14:tracePt t="104666" x="2451100" y="5060950"/>
          <p14:tracePt t="104683" x="2451100" y="5086350"/>
          <p14:tracePt t="104699" x="2432050" y="5118100"/>
          <p14:tracePt t="104716" x="2425700" y="5130800"/>
          <p14:tracePt t="104733" x="2413000" y="5137150"/>
          <p14:tracePt t="104750" x="2406650" y="5149850"/>
          <p14:tracePt t="104766" x="2393950" y="5168900"/>
          <p14:tracePt t="104783" x="2381250" y="5194300"/>
          <p14:tracePt t="104800" x="2374900" y="5238750"/>
          <p14:tracePt t="104816" x="2362200" y="5283200"/>
          <p14:tracePt t="104833" x="2362200" y="5308600"/>
          <p14:tracePt t="104849" x="2362200" y="5321300"/>
          <p14:tracePt t="104866" x="2349500" y="5346700"/>
          <p14:tracePt t="104883" x="2349500" y="5353050"/>
          <p14:tracePt t="104900" x="2343150" y="5378450"/>
          <p14:tracePt t="104916" x="2336800" y="5410200"/>
          <p14:tracePt t="104933" x="2336800" y="5435600"/>
          <p14:tracePt t="104950" x="2336800" y="5448300"/>
          <p14:tracePt t="104966" x="2324100" y="5461000"/>
          <p14:tracePt t="105023" x="2324100" y="5467350"/>
          <p14:tracePt t="105031" x="2324100" y="5473700"/>
          <p14:tracePt t="105039" x="2324100" y="5480050"/>
          <p14:tracePt t="105050" x="2324100" y="5492750"/>
          <p14:tracePt t="105066" x="2317750" y="5505450"/>
          <p14:tracePt t="105083" x="2317750" y="5511800"/>
          <p14:tracePt t="105100" x="2311400" y="5518150"/>
          <p14:tracePt t="105116" x="2305050" y="5524500"/>
          <p14:tracePt t="105133" x="2305050" y="5530850"/>
          <p14:tracePt t="105183" x="2305050" y="5537200"/>
          <p14:tracePt t="105191" x="2305050" y="5543550"/>
          <p14:tracePt t="105207" x="2298700" y="5543550"/>
          <p14:tracePt t="105519" x="2292350" y="5556250"/>
          <p14:tracePt t="105527" x="2292350" y="5562600"/>
          <p14:tracePt t="105559" x="2292350" y="5568950"/>
          <p14:tracePt t="109616" x="2305050" y="5530850"/>
          <p14:tracePt t="109624" x="2311400" y="5499100"/>
          <p14:tracePt t="109634" x="2336800" y="5461000"/>
          <p14:tracePt t="109651" x="2362200" y="5403850"/>
          <p14:tracePt t="109667" x="2381250" y="5359400"/>
          <p14:tracePt t="109684" x="2400300" y="5314950"/>
          <p14:tracePt t="109701" x="2400300" y="5289550"/>
          <p14:tracePt t="109717" x="2406650" y="5257800"/>
          <p14:tracePt t="109734" x="2406650" y="5219700"/>
          <p14:tracePt t="109751" x="2406650" y="5207000"/>
          <p14:tracePt t="109767" x="2400300" y="5181600"/>
          <p14:tracePt t="109768" x="2393950" y="5168900"/>
          <p14:tracePt t="109784" x="2393950" y="5162550"/>
          <p14:tracePt t="109808" x="2393950" y="5156200"/>
          <p14:tracePt t="109817" x="2387600" y="5149850"/>
          <p14:tracePt t="109834" x="2381250" y="5149850"/>
          <p14:tracePt t="109888" x="2374900" y="5149850"/>
          <p14:tracePt t="109896" x="2374900" y="5137150"/>
          <p14:tracePt t="109904" x="2374900" y="5130800"/>
          <p14:tracePt t="109920" x="2374900" y="5111750"/>
          <p14:tracePt t="109934" x="2374900" y="5105400"/>
          <p14:tracePt t="109952" x="2374900" y="5099050"/>
          <p14:tracePt t="109967" x="2374900" y="5092700"/>
          <p14:tracePt t="110344" x="2374900" y="5105400"/>
          <p14:tracePt t="110352" x="2374900" y="5111750"/>
          <p14:tracePt t="110360" x="2374900" y="5130800"/>
          <p14:tracePt t="110368" x="2374900" y="5162550"/>
          <p14:tracePt t="110384" x="2374900" y="5264150"/>
          <p14:tracePt t="110401" x="2393950" y="5384800"/>
          <p14:tracePt t="110417" x="2413000" y="5499100"/>
          <p14:tracePt t="110434" x="2425700" y="5556250"/>
          <p14:tracePt t="110451" x="2425700" y="5568950"/>
          <p14:tracePt t="114577" x="2413000" y="5575300"/>
          <p14:tracePt t="114585" x="2355850" y="5575300"/>
          <p14:tracePt t="114593" x="2292350" y="5568950"/>
          <p14:tracePt t="114602" x="2254250" y="5568950"/>
          <p14:tracePt t="114618" x="2203450" y="5549900"/>
          <p14:tracePt t="114635" x="2197100" y="5549900"/>
          <p14:tracePt t="114652" x="2184400" y="5549900"/>
          <p14:tracePt t="114668" x="2171700" y="5549900"/>
          <p14:tracePt t="114685" x="2152650" y="5549900"/>
          <p14:tracePt t="114702" x="2133600" y="5549900"/>
          <p14:tracePt t="114719" x="2101850" y="5549900"/>
          <p14:tracePt t="114735" x="2089150" y="5549900"/>
          <p14:tracePt t="114752" x="2063750" y="5549900"/>
          <p14:tracePt t="114753" x="2044700" y="5549900"/>
          <p14:tracePt t="114769" x="2019300" y="5549900"/>
          <p14:tracePt t="114785" x="2000250" y="5549900"/>
          <p14:tracePt t="114802" x="1968500" y="5524500"/>
          <p14:tracePt t="114818" x="1936750" y="5518150"/>
          <p14:tracePt t="114835" x="1917700" y="5499100"/>
          <p14:tracePt t="114852" x="1898650" y="5486400"/>
          <p14:tracePt t="114868" x="1879600" y="5480050"/>
          <p14:tracePt t="114885" x="1847850" y="5480050"/>
          <p14:tracePt t="114902" x="1803400" y="5467350"/>
          <p14:tracePt t="114918" x="1746250" y="5448300"/>
          <p14:tracePt t="114935" x="1708150" y="5422900"/>
          <p14:tracePt t="114952" x="1689100" y="5403850"/>
          <p14:tracePt t="114968" x="1670050" y="5378450"/>
          <p14:tracePt t="114969" x="1663700" y="5359400"/>
          <p14:tracePt t="114985" x="1657350" y="5346700"/>
          <p14:tracePt t="115002" x="1644650" y="5334000"/>
          <p14:tracePt t="115019" x="1631950" y="5321300"/>
          <p14:tracePt t="115035" x="1625600" y="5314950"/>
          <p14:tracePt t="115052" x="1612900" y="5308600"/>
          <p14:tracePt t="115069" x="1606550" y="5308600"/>
          <p14:tracePt t="115085" x="1593850" y="5295900"/>
          <p14:tracePt t="115121" x="1587500" y="5289550"/>
          <p14:tracePt t="115137" x="1581150" y="5289550"/>
          <p14:tracePt t="115161" x="1574800" y="5283200"/>
          <p14:tracePt t="115281" x="1574800" y="5276850"/>
          <p14:tracePt t="115289" x="1574800" y="5270500"/>
          <p14:tracePt t="115302" x="1587500" y="5270500"/>
          <p14:tracePt t="115319" x="1625600" y="5270500"/>
          <p14:tracePt t="115335" x="1663700" y="5264150"/>
          <p14:tracePt t="115352" x="1701800" y="5264150"/>
          <p14:tracePt t="115369" x="1739900" y="5264150"/>
          <p14:tracePt t="115385" x="1765300" y="5264150"/>
          <p14:tracePt t="115402" x="1784350" y="5264150"/>
          <p14:tracePt t="115419" x="1828800" y="5264150"/>
          <p14:tracePt t="115435" x="1866900" y="5264150"/>
          <p14:tracePt t="115452" x="1905000" y="5264150"/>
          <p14:tracePt t="115469" x="1955800" y="5264150"/>
          <p14:tracePt t="115485" x="2000250" y="5264150"/>
          <p14:tracePt t="115502" x="2057400" y="5264150"/>
          <p14:tracePt t="115519" x="2095500" y="5264150"/>
          <p14:tracePt t="115535" x="2120900" y="5264150"/>
          <p14:tracePt t="115552" x="2146300" y="5264150"/>
          <p14:tracePt t="115569" x="2165350" y="5264150"/>
          <p14:tracePt t="115586" x="2171700" y="5264150"/>
          <p14:tracePt t="115641" x="2171700" y="5270500"/>
          <p14:tracePt t="115649" x="2171700" y="5276850"/>
          <p14:tracePt t="115747" x="2159000" y="5295900"/>
          <p14:tracePt t="115897" x="2165350" y="5295900"/>
          <p14:tracePt t="116145" x="2190750" y="5295900"/>
          <p14:tracePt t="116153" x="2216150" y="5295900"/>
          <p14:tracePt t="116161" x="2228850" y="5302250"/>
          <p14:tracePt t="116169" x="2254250" y="5308600"/>
          <p14:tracePt t="116186" x="2305050" y="5314950"/>
          <p14:tracePt t="116204" x="2343150" y="5327650"/>
          <p14:tracePt t="116219" x="2393950" y="5359400"/>
          <p14:tracePt t="116235" x="2438400" y="5365750"/>
          <p14:tracePt t="116252" x="2482850" y="5378450"/>
          <p14:tracePt t="116269" x="2559050" y="5391150"/>
          <p14:tracePt t="116286" x="2654300" y="5391150"/>
          <p14:tracePt t="116302" x="2755900" y="5391150"/>
          <p14:tracePt t="116319" x="2832100" y="5391150"/>
          <p14:tracePt t="116336" x="2914650" y="5397500"/>
          <p14:tracePt t="116352" x="2971800" y="5397500"/>
          <p14:tracePt t="116369" x="3009900" y="5403850"/>
          <p14:tracePt t="116386" x="3022600" y="5403850"/>
          <p14:tracePt t="116402" x="3035300" y="5403850"/>
          <p14:tracePt t="116419" x="3054350" y="5403850"/>
          <p14:tracePt t="116436" x="3060700" y="5403850"/>
          <p14:tracePt t="116452" x="3067050" y="5403850"/>
          <p14:tracePt t="116473" x="3073400" y="5403850"/>
          <p14:tracePt t="116497" x="3079750" y="5397500"/>
          <p14:tracePt t="116513" x="3079750" y="5391150"/>
          <p14:tracePt t="116521" x="3086100" y="5378450"/>
          <p14:tracePt t="116536" x="3092450" y="5365750"/>
          <p14:tracePt t="116552" x="3098800" y="5365750"/>
          <p14:tracePt t="116569" x="3111500" y="5340350"/>
          <p14:tracePt t="116586" x="3111500" y="5327650"/>
          <p14:tracePt t="116602" x="3111500" y="5321300"/>
          <p14:tracePt t="116619" x="3111500" y="5314950"/>
          <p14:tracePt t="116636" x="3111500" y="5302250"/>
          <p14:tracePt t="116801" x="3117850" y="5295900"/>
          <p14:tracePt t="116809" x="3130550" y="5295900"/>
          <p14:tracePt t="116825" x="3149600" y="5295900"/>
          <p14:tracePt t="116836" x="3162300" y="5295900"/>
          <p14:tracePt t="116852" x="3181350" y="5302250"/>
          <p14:tracePt t="116869" x="3213100" y="5302250"/>
          <p14:tracePt t="116886" x="3244850" y="5308600"/>
          <p14:tracePt t="116902" x="3276600" y="5321300"/>
          <p14:tracePt t="116919" x="3295650" y="5327650"/>
          <p14:tracePt t="116936" x="3321050" y="5327650"/>
          <p14:tracePt t="116952" x="3378200" y="5334000"/>
          <p14:tracePt t="116969" x="3505200" y="5340350"/>
          <p14:tracePt t="116986" x="3575050" y="5359400"/>
          <p14:tracePt t="117002" x="3632200" y="5359400"/>
          <p14:tracePt t="117019" x="3683000" y="5359400"/>
          <p14:tracePt t="117036" x="3721100" y="5359400"/>
          <p14:tracePt t="117052" x="3759200" y="5359400"/>
          <p14:tracePt t="117069" x="3816350" y="5365750"/>
          <p14:tracePt t="117086" x="3892550" y="5365750"/>
          <p14:tracePt t="117102" x="3981450" y="5365750"/>
          <p14:tracePt t="117119" x="4070350" y="5365750"/>
          <p14:tracePt t="117136" x="4165600" y="5365750"/>
          <p14:tracePt t="117152" x="4241800" y="5365750"/>
          <p14:tracePt t="117169" x="4356100" y="5378450"/>
          <p14:tracePt t="117186" x="4400550" y="5391150"/>
          <p14:tracePt t="117202" x="4413250" y="5391150"/>
          <p14:tracePt t="117219" x="4445000" y="5397500"/>
          <p14:tracePt t="117236" x="4476750" y="5397500"/>
          <p14:tracePt t="117252" x="4533900" y="5397500"/>
          <p14:tracePt t="117269" x="4616450" y="5397500"/>
          <p14:tracePt t="117286" x="4673600" y="5397500"/>
          <p14:tracePt t="117303" x="4718050" y="5397500"/>
          <p14:tracePt t="117319" x="4756150" y="5397500"/>
          <p14:tracePt t="117336" x="4787900" y="5397500"/>
          <p14:tracePt t="117352" x="4826000" y="5397500"/>
          <p14:tracePt t="117369" x="4921250" y="5397500"/>
          <p14:tracePt t="117386" x="4978400" y="5397500"/>
          <p14:tracePt t="117402" x="5016500" y="5397500"/>
          <p14:tracePt t="117419" x="5041900" y="5397500"/>
          <p14:tracePt t="117436" x="5054600" y="5397500"/>
          <p14:tracePt t="117452" x="5060950" y="5397500"/>
          <p14:tracePt t="117722" x="5054600" y="5397500"/>
          <p14:tracePt t="117738" x="5022850" y="5397500"/>
          <p14:tracePt t="117746" x="4997450" y="5403850"/>
          <p14:tracePt t="117754" x="4978400" y="5403850"/>
          <p14:tracePt t="117769" x="4908550" y="5410200"/>
          <p14:tracePt t="117786" x="4819650" y="5422900"/>
          <p14:tracePt t="117802" x="4718050" y="5422900"/>
          <p14:tracePt t="117819" x="4641850" y="5422900"/>
          <p14:tracePt t="117836" x="4584700" y="5422900"/>
          <p14:tracePt t="117852" x="4527550" y="5422900"/>
          <p14:tracePt t="117869" x="4483100" y="5422900"/>
          <p14:tracePt t="117886" x="4425950" y="5416550"/>
          <p14:tracePt t="117902" x="4387850" y="5416550"/>
          <p14:tracePt t="117919" x="4368800" y="5410200"/>
          <p14:tracePt t="117936" x="4362450" y="5410200"/>
          <p14:tracePt t="117953" x="4349750" y="5410200"/>
          <p14:tracePt t="117969" x="4337050" y="5410200"/>
          <p14:tracePt t="117986" x="4318000" y="5410200"/>
          <p14:tracePt t="118003" x="4298950" y="5403850"/>
          <p14:tracePt t="118019" x="4273550" y="5384800"/>
          <p14:tracePt t="118036" x="4241800" y="5359400"/>
          <p14:tracePt t="118053" x="4222750" y="5340350"/>
          <p14:tracePt t="118069" x="4171950" y="5327650"/>
          <p14:tracePt t="118086" x="4140200" y="5314950"/>
          <p14:tracePt t="118103" x="4133850" y="5308600"/>
          <p14:tracePt t="118130" x="4127500" y="5308600"/>
          <p14:tracePt t="118218" x="4114800" y="5308600"/>
          <p14:tracePt t="118234" x="4108450" y="5308600"/>
          <p14:tracePt t="118242" x="4102100" y="5308600"/>
          <p14:tracePt t="118258" x="4095750" y="5308600"/>
          <p14:tracePt t="118274" x="4076700" y="5308600"/>
          <p14:tracePt t="118286" x="4064000" y="5308600"/>
          <p14:tracePt t="118303" x="4051300" y="5308600"/>
          <p14:tracePt t="118319" x="4032250" y="5308600"/>
          <p14:tracePt t="118336" x="4013200" y="5308600"/>
          <p14:tracePt t="118353" x="3987800" y="5308600"/>
          <p14:tracePt t="118369" x="3981450" y="5308600"/>
          <p14:tracePt t="118386" x="3968750" y="5308600"/>
          <p14:tracePt t="118403" x="3956050" y="5308600"/>
          <p14:tracePt t="118419" x="3943350" y="5302250"/>
          <p14:tracePt t="118436" x="3937000" y="5302250"/>
          <p14:tracePt t="118453" x="3930650" y="5289550"/>
          <p14:tracePt t="118469" x="3924300" y="5276850"/>
          <p14:tracePt t="118486" x="3911600" y="5264150"/>
          <p14:tracePt t="118503" x="3905250" y="5251450"/>
          <p14:tracePt t="118519" x="3898900" y="5232400"/>
          <p14:tracePt t="118536" x="3898900" y="5226050"/>
          <p14:tracePt t="118553" x="3886200" y="5200650"/>
          <p14:tracePt t="118569" x="3886200" y="5194300"/>
          <p14:tracePt t="118586" x="3879850" y="5181600"/>
          <p14:tracePt t="118603" x="3879850" y="5175250"/>
          <p14:tracePt t="118620" x="3879850" y="5156200"/>
          <p14:tracePt t="118636" x="3879850" y="5149850"/>
          <p14:tracePt t="118653" x="3879850" y="5137150"/>
          <p14:tracePt t="118674" x="3879850" y="5130800"/>
          <p14:tracePt t="118698" x="3879850" y="5111750"/>
          <p14:tracePt t="118706" x="3886200" y="5111750"/>
          <p14:tracePt t="118722" x="3886200" y="5105400"/>
          <p14:tracePt t="118736" x="3892550" y="5099050"/>
          <p14:tracePt t="118753" x="3905250" y="5080000"/>
          <p14:tracePt t="118770" x="3917950" y="5060950"/>
          <p14:tracePt t="118794" x="3930650" y="5048250"/>
          <p14:tracePt t="118818" x="3937000" y="5041900"/>
          <p14:tracePt t="118842" x="3943350" y="5035550"/>
          <p14:tracePt t="118858" x="3949700" y="5035550"/>
          <p14:tracePt t="118882" x="3956050" y="5035550"/>
          <p14:tracePt t="118906" x="3962400" y="5035550"/>
          <p14:tracePt t="118922" x="3975100" y="5035550"/>
          <p14:tracePt t="118930" x="3981450" y="5035550"/>
          <p14:tracePt t="118954" x="3987800" y="5035550"/>
          <p14:tracePt t="118962" x="4006850" y="5035550"/>
          <p14:tracePt t="118970" x="4013200" y="5035550"/>
          <p14:tracePt t="118986" x="4057650" y="5041900"/>
          <p14:tracePt t="119003" x="4108450" y="5060950"/>
          <p14:tracePt t="119019" x="4140200" y="5067300"/>
          <p14:tracePt t="119036" x="4159250" y="5086350"/>
          <p14:tracePt t="119053" x="4165600" y="5092700"/>
          <p14:tracePt t="119069" x="4178300" y="5099050"/>
          <p14:tracePt t="119122" x="4178300" y="5105400"/>
          <p14:tracePt t="119130" x="4178300" y="5111750"/>
          <p14:tracePt t="119138" x="4178300" y="5124450"/>
          <p14:tracePt t="119153" x="4159250" y="5149850"/>
          <p14:tracePt t="119169" x="4083050" y="5194300"/>
          <p14:tracePt t="119170" x="4032250" y="5226050"/>
          <p14:tracePt t="119186" x="3917950" y="5302250"/>
          <p14:tracePt t="119203" x="3784600" y="5327650"/>
          <p14:tracePt t="119219" x="3683000" y="5353050"/>
          <p14:tracePt t="119236" x="3632200" y="5359400"/>
          <p14:tracePt t="119253" x="3600450" y="5359400"/>
          <p14:tracePt t="119269" x="3581400" y="5359400"/>
          <p14:tracePt t="119286" x="3556000" y="5359400"/>
          <p14:tracePt t="119303" x="3524250" y="5359400"/>
          <p14:tracePt t="119319" x="3492500" y="5353050"/>
          <p14:tracePt t="119336" x="3460750" y="5353050"/>
          <p14:tracePt t="119353" x="3435350" y="5346700"/>
          <p14:tracePt t="119370" x="3409950" y="5346700"/>
          <p14:tracePt t="119386" x="3390900" y="5346700"/>
          <p14:tracePt t="119403" x="3384550" y="5340350"/>
          <p14:tracePt t="119420" x="3378200" y="5327650"/>
          <p14:tracePt t="119442" x="3365500" y="5327650"/>
          <p14:tracePt t="119482" x="3365500" y="5321300"/>
          <p14:tracePt t="119498" x="3359150" y="5302250"/>
          <p14:tracePt t="119554" x="3359150" y="5295900"/>
          <p14:tracePt t="119730" x="3352800" y="5289550"/>
          <p14:tracePt t="119746" x="3346450" y="5289550"/>
          <p14:tracePt t="119754" x="3340100" y="5289550"/>
          <p14:tracePt t="119762" x="3333750" y="5289550"/>
          <p14:tracePt t="119770" x="3314700" y="5289550"/>
          <p14:tracePt t="119786" x="3302000" y="5289550"/>
          <p14:tracePt t="119803" x="3282950" y="5289550"/>
          <p14:tracePt t="119820" x="3263900" y="5289550"/>
          <p14:tracePt t="119836" x="3257550" y="5289550"/>
          <p14:tracePt t="119853" x="3244850" y="5289550"/>
          <p14:tracePt t="119870" x="3238500" y="5289550"/>
          <p14:tracePt t="119886" x="3232150" y="5289550"/>
          <p14:tracePt t="119903" x="3219450" y="5289550"/>
          <p14:tracePt t="119920" x="3194050" y="5289550"/>
          <p14:tracePt t="119936" x="3181350" y="5289550"/>
          <p14:tracePt t="119953" x="3162300" y="5283200"/>
          <p14:tracePt t="119970" x="3143250" y="5270500"/>
          <p14:tracePt t="119986" x="3124200" y="5264150"/>
          <p14:tracePt t="120003" x="3111500" y="5257800"/>
          <p14:tracePt t="120020" x="3098800" y="5251450"/>
          <p14:tracePt t="120036" x="3086100" y="5245100"/>
          <p14:tracePt t="120053" x="3079750" y="5238750"/>
          <p14:tracePt t="120070" x="3060700" y="5226050"/>
          <p14:tracePt t="120086" x="3054350" y="5207000"/>
          <p14:tracePt t="120103" x="3041650" y="5168900"/>
          <p14:tracePt t="120120" x="3035300" y="5137150"/>
          <p14:tracePt t="120136" x="3035300" y="5105400"/>
          <p14:tracePt t="120153" x="3035300" y="5073650"/>
          <p14:tracePt t="120170" x="3035300" y="5041900"/>
          <p14:tracePt t="120186" x="3035300" y="5029200"/>
          <p14:tracePt t="120203" x="3035300" y="5022850"/>
          <p14:tracePt t="120220" x="3054350" y="5003800"/>
          <p14:tracePt t="120236" x="3092450" y="4991100"/>
          <p14:tracePt t="120253" x="3136900" y="4972050"/>
          <p14:tracePt t="120270" x="3181350" y="4965700"/>
          <p14:tracePt t="120286" x="3219450" y="4953000"/>
          <p14:tracePt t="120303" x="3263900" y="4946650"/>
          <p14:tracePt t="120320" x="3276600" y="4946650"/>
          <p14:tracePt t="120336" x="3302000" y="4946650"/>
          <p14:tracePt t="120353" x="3321050" y="4946650"/>
          <p14:tracePt t="120370" x="3371850" y="4978400"/>
          <p14:tracePt t="120386" x="3384550" y="4991100"/>
          <p14:tracePt t="120403" x="3390900" y="4997450"/>
          <p14:tracePt t="120420" x="3397250" y="5010150"/>
          <p14:tracePt t="120436" x="3397250" y="5029200"/>
          <p14:tracePt t="120453" x="3403600" y="5035550"/>
          <p14:tracePt t="120470" x="3409950" y="5035550"/>
          <p14:tracePt t="120554" x="3409950" y="5041900"/>
          <p14:tracePt t="120562" x="3403600" y="5048250"/>
          <p14:tracePt t="120578" x="3390900" y="5054600"/>
          <p14:tracePt t="120587" x="3384550" y="5054600"/>
          <p14:tracePt t="120603" x="3378200" y="5054600"/>
          <p14:tracePt t="120620" x="3365500" y="5054600"/>
          <p14:tracePt t="120636" x="3352800" y="5060950"/>
          <p14:tracePt t="120653" x="3346450" y="5073650"/>
          <p14:tracePt t="120670" x="3346450" y="5092700"/>
          <p14:tracePt t="120687" x="3346450" y="5111750"/>
          <p14:tracePt t="120703" x="3346450" y="5137150"/>
          <p14:tracePt t="120720" x="3416300" y="5162550"/>
          <p14:tracePt t="120737" x="3486150" y="5181600"/>
          <p14:tracePt t="120753" x="3530600" y="5187950"/>
          <p14:tracePt t="120770" x="3632200" y="5207000"/>
          <p14:tracePt t="120787" x="3721100" y="5232400"/>
          <p14:tracePt t="120803" x="3790950" y="5251450"/>
          <p14:tracePt t="120820" x="3835400" y="5264150"/>
          <p14:tracePt t="120836" x="3841750" y="5264150"/>
          <p14:tracePt t="120853" x="3867150" y="5264150"/>
          <p14:tracePt t="120870" x="3892550" y="5264150"/>
          <p14:tracePt t="120887" x="3917950" y="5264150"/>
          <p14:tracePt t="120903" x="3956050" y="5264150"/>
          <p14:tracePt t="120920" x="4006850" y="5264150"/>
          <p14:tracePt t="120937" x="4051300" y="5264150"/>
          <p14:tracePt t="120953" x="4102100" y="5264150"/>
          <p14:tracePt t="120970" x="4127500" y="5264150"/>
          <p14:tracePt t="120987" x="4133850" y="5264150"/>
          <p14:tracePt t="121003" x="4152900" y="5264150"/>
          <p14:tracePt t="121291" x="4152900" y="5270500"/>
          <p14:tracePt t="121298" x="4146550" y="5276850"/>
          <p14:tracePt t="121306" x="4133850" y="5283200"/>
          <p14:tracePt t="121320" x="4127500" y="5289550"/>
          <p14:tracePt t="121337" x="4032250" y="5327650"/>
          <p14:tracePt t="121353" x="3829050" y="5384800"/>
          <p14:tracePt t="121370" x="3556000" y="5435600"/>
          <p14:tracePt t="121371" x="3416300" y="5448300"/>
          <p14:tracePt t="121387" x="3244850" y="5480050"/>
          <p14:tracePt t="121403" x="3213100" y="5492750"/>
          <p14:tracePt t="121420" x="3206750" y="5492750"/>
          <p14:tracePt t="121442" x="3200400" y="5492750"/>
          <p14:tracePt t="121453" x="3200400" y="5499100"/>
          <p14:tracePt t="121470" x="3200400" y="5511800"/>
          <p14:tracePt t="121487" x="3213100" y="5524500"/>
          <p14:tracePt t="121503" x="3219450" y="5530850"/>
          <p14:tracePt t="121523" x="3225800" y="5537200"/>
          <p14:tracePt t="121537" x="3238500" y="5543550"/>
          <p14:tracePt t="121553" x="3238500" y="5556250"/>
          <p14:tracePt t="121570" x="3232150" y="5581650"/>
          <p14:tracePt t="121587" x="3162300" y="5607050"/>
          <p14:tracePt t="121603" x="3155950" y="5607050"/>
          <p14:tracePt t="121731" x="3143250" y="5613400"/>
          <p14:tracePt t="121739" x="3143250" y="5632450"/>
          <p14:tracePt t="121746" x="3149600" y="5645150"/>
          <p14:tracePt t="121763" x="3155950" y="5651500"/>
          <p14:tracePt t="121770" x="3168650" y="5657850"/>
          <p14:tracePt t="121787" x="3232150" y="5676900"/>
          <p14:tracePt t="121803" x="3295650" y="5702300"/>
          <p14:tracePt t="121820" x="3321050" y="5702300"/>
          <p14:tracePt t="121837" x="3327400" y="5702300"/>
          <p14:tracePt t="121859" x="3333750" y="5702300"/>
          <p14:tracePt t="122163" x="3333750" y="5695950"/>
          <p14:tracePt t="122379" x="3340100" y="5689600"/>
          <p14:tracePt t="122387" x="3346450" y="5689600"/>
          <p14:tracePt t="122395" x="3352800" y="5683250"/>
          <p14:tracePt t="122404" x="3359150" y="5676900"/>
          <p14:tracePt t="125179" x="3371850" y="5670550"/>
          <p14:tracePt t="125187" x="3397250" y="5645150"/>
          <p14:tracePt t="125195" x="3441700" y="5632450"/>
          <p14:tracePt t="125204" x="3473450" y="5607050"/>
          <p14:tracePt t="125221" x="3549650" y="5562600"/>
          <p14:tracePt t="125238" x="3625850" y="5511800"/>
          <p14:tracePt t="125254" x="3683000" y="5454650"/>
          <p14:tracePt t="125271" x="3708400" y="5429250"/>
          <p14:tracePt t="125288" x="3733800" y="5397500"/>
          <p14:tracePt t="125304" x="3746500" y="5384800"/>
          <p14:tracePt t="125321" x="3752850" y="5372100"/>
          <p14:tracePt t="125443" x="3752850" y="5365750"/>
          <p14:tracePt t="125539" x="3752850" y="5359400"/>
          <p14:tracePt t="125555" x="3740150" y="5359400"/>
          <p14:tracePt t="125595" x="3727450" y="5372100"/>
          <p14:tracePt t="125611" x="3721100" y="5372100"/>
          <p14:tracePt t="125628" x="3714750" y="5378450"/>
          <p14:tracePt t="125635" x="3708400" y="5384800"/>
          <p14:tracePt t="125781" x="3670300" y="5410200"/>
          <p14:tracePt t="125803" x="3657600" y="5416550"/>
          <p14:tracePt t="125811" x="3657600" y="5422900"/>
          <p14:tracePt t="125828" x="3651250" y="5429250"/>
          <p14:tracePt t="125838" x="3651250" y="5435600"/>
          <p14:tracePt t="125854" x="3651250" y="5441950"/>
          <p14:tracePt t="125883" x="3651250" y="5448300"/>
          <p14:tracePt t="126140" x="3644900" y="5454650"/>
          <p14:tracePt t="126204" x="3644900" y="5467350"/>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ChangeAspect="1"/>
          </p:cNvGraphicFramePr>
          <p:nvPr/>
        </p:nvGraphicFramePr>
        <p:xfrm>
          <a:off x="5262563" y="2125663"/>
          <a:ext cx="3630612" cy="3282950"/>
        </p:xfrm>
        <a:graphic>
          <a:graphicData uri="http://schemas.openxmlformats.org/presentationml/2006/ole">
            <mc:AlternateContent xmlns:mc="http://schemas.openxmlformats.org/markup-compatibility/2006">
              <mc:Choice xmlns:v="urn:schemas-microsoft-com:vml" Requires="v">
                <p:oleObj spid="_x0000_s13322" r:id="rId3" imgW="828630" imgH="828675" progId="">
                  <p:embed/>
                </p:oleObj>
              </mc:Choice>
              <mc:Fallback>
                <p:oleObj r:id="rId3" imgW="828630" imgH="828675"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2563" y="2125663"/>
                        <a:ext cx="3630612" cy="3282950"/>
                      </a:xfrm>
                      <a:prstGeom prst="rect">
                        <a:avLst/>
                      </a:prstGeom>
                      <a:solidFill>
                        <a:srgbClr val="00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1" name="Text Box 3"/>
          <p:cNvSpPr txBox="1">
            <a:spLocks noChangeArrowheads="1"/>
          </p:cNvSpPr>
          <p:nvPr/>
        </p:nvSpPr>
        <p:spPr bwMode="auto">
          <a:xfrm>
            <a:off x="0" y="1268413"/>
            <a:ext cx="5191125" cy="4883150"/>
          </a:xfrm>
          <a:prstGeom prst="rect">
            <a:avLst/>
          </a:prstGeom>
          <a:noFill/>
          <a:ln w="9525">
            <a:noFill/>
            <a:miter lim="800000"/>
            <a:headEnd/>
            <a:tailEnd/>
          </a:ln>
        </p:spPr>
        <p:txBody>
          <a:bodyPr>
            <a:spAutoFit/>
          </a:bodyPr>
          <a:lstStyle/>
          <a:p>
            <a:pPr lvl="1" eaLnBrk="1" hangingPunct="1">
              <a:spcBef>
                <a:spcPct val="20000"/>
              </a:spcBef>
              <a:buClr>
                <a:schemeClr val="hlink"/>
              </a:buClr>
              <a:buSzPct val="80000"/>
              <a:buFont typeface="Wingdings" pitchFamily="2" charset="2"/>
              <a:buChar char="Ø"/>
              <a:defRPr/>
            </a:pPr>
            <a:r>
              <a:rPr lang="zh-CN" altLang="en-US" sz="3200" dirty="0">
                <a:effectLst>
                  <a:outerShdw blurRad="38100" dist="38100" dir="2700000" algn="tl">
                    <a:srgbClr val="C0C0C0"/>
                  </a:outerShdw>
                </a:effectLst>
                <a:latin typeface="隶书" pitchFamily="49" charset="-122"/>
                <a:ea typeface="隶书" pitchFamily="49" charset="-122"/>
              </a:rPr>
              <a:t>透过率与黑度</a:t>
            </a:r>
          </a:p>
          <a:p>
            <a:pPr lvl="2" eaLnBrk="1" hangingPunct="1">
              <a:spcBef>
                <a:spcPct val="20000"/>
              </a:spcBef>
              <a:buFont typeface="Arial" pitchFamily="34" charset="0"/>
              <a:buNone/>
              <a:defRPr/>
            </a:pPr>
            <a:r>
              <a:rPr lang="zh-CN" altLang="en-US" sz="2800" dirty="0">
                <a:solidFill>
                  <a:schemeClr val="hlink"/>
                </a:solidFill>
                <a:effectLst>
                  <a:outerShdw blurRad="38100" dist="38100" dir="2700000" algn="tl">
                    <a:srgbClr val="C0C0C0"/>
                  </a:outerShdw>
                </a:effectLst>
                <a:latin typeface="隶书" pitchFamily="49" charset="-122"/>
                <a:ea typeface="隶书" pitchFamily="49" charset="-122"/>
              </a:rPr>
              <a:t>透过率：</a:t>
            </a:r>
            <a:r>
              <a:rPr lang="en-US" sz="2800" dirty="0">
                <a:solidFill>
                  <a:srgbClr val="000000"/>
                </a:solidFill>
                <a:effectLst>
                  <a:outerShdw blurRad="38100" dist="38100" dir="2700000" algn="tl">
                    <a:srgbClr val="C0C0C0"/>
                  </a:outerShdw>
                </a:effectLst>
                <a:latin typeface="隶书" pitchFamily="49" charset="-122"/>
                <a:ea typeface="隶书" pitchFamily="49" charset="-122"/>
              </a:rPr>
              <a:t>T=</a:t>
            </a:r>
            <a:r>
              <a:rPr lang="en-US" sz="2800" dirty="0" err="1">
                <a:solidFill>
                  <a:srgbClr val="000000"/>
                </a:solidFill>
                <a:effectLst>
                  <a:outerShdw blurRad="38100" dist="38100" dir="2700000" algn="tl">
                    <a:srgbClr val="C0C0C0"/>
                  </a:outerShdw>
                </a:effectLst>
                <a:latin typeface="隶书" pitchFamily="49" charset="-122"/>
                <a:ea typeface="隶书" pitchFamily="49" charset="-122"/>
              </a:rPr>
              <a:t>i</a:t>
            </a:r>
            <a:r>
              <a:rPr lang="en-US" sz="2800" dirty="0">
                <a:solidFill>
                  <a:srgbClr val="000000"/>
                </a:solidFill>
                <a:effectLst>
                  <a:outerShdw blurRad="38100" dist="38100" dir="2700000" algn="tl">
                    <a:srgbClr val="C0C0C0"/>
                  </a:outerShdw>
                </a:effectLst>
                <a:latin typeface="隶书" pitchFamily="49" charset="-122"/>
                <a:ea typeface="隶书" pitchFamily="49" charset="-122"/>
              </a:rPr>
              <a:t>/i</a:t>
            </a:r>
            <a:r>
              <a:rPr lang="en-US" sz="2800" baseline="-25000" dirty="0">
                <a:solidFill>
                  <a:srgbClr val="000000"/>
                </a:solidFill>
                <a:effectLst>
                  <a:outerShdw blurRad="38100" dist="38100" dir="2700000" algn="tl">
                    <a:srgbClr val="C0C0C0"/>
                  </a:outerShdw>
                </a:effectLst>
                <a:latin typeface="隶书" pitchFamily="49" charset="-122"/>
                <a:ea typeface="隶书" pitchFamily="49" charset="-122"/>
              </a:rPr>
              <a:t>0</a:t>
            </a:r>
            <a:endParaRPr lang="en-US" sz="2800" dirty="0">
              <a:solidFill>
                <a:srgbClr val="000000"/>
              </a:solidFill>
              <a:effectLst>
                <a:outerShdw blurRad="38100" dist="38100" dir="2700000" algn="tl">
                  <a:srgbClr val="C0C0C0"/>
                </a:outerShdw>
              </a:effectLst>
              <a:latin typeface="隶书" pitchFamily="49" charset="-122"/>
              <a:ea typeface="隶书" pitchFamily="49" charset="-122"/>
            </a:endParaRPr>
          </a:p>
          <a:p>
            <a:pPr lvl="2" eaLnBrk="1" hangingPunct="1">
              <a:spcBef>
                <a:spcPct val="20000"/>
              </a:spcBef>
              <a:buFont typeface="Arial" pitchFamily="34" charset="0"/>
              <a:buNone/>
              <a:defRPr/>
            </a:pPr>
            <a:r>
              <a:rPr lang="en-US" dirty="0">
                <a:solidFill>
                  <a:srgbClr val="000000"/>
                </a:solidFill>
                <a:effectLst>
                  <a:outerShdw blurRad="38100" dist="38100" dir="2700000" algn="tl">
                    <a:srgbClr val="C0C0C0"/>
                  </a:outerShdw>
                </a:effectLst>
                <a:latin typeface="隶书" pitchFamily="49" charset="-122"/>
                <a:ea typeface="隶书" pitchFamily="49" charset="-122"/>
              </a:rPr>
              <a:t>i</a:t>
            </a:r>
            <a:r>
              <a:rPr lang="en-US" baseline="-25000" dirty="0">
                <a:solidFill>
                  <a:srgbClr val="000000"/>
                </a:solidFill>
                <a:effectLst>
                  <a:outerShdw blurRad="38100" dist="38100" dir="2700000" algn="tl">
                    <a:srgbClr val="C0C0C0"/>
                  </a:outerShdw>
                </a:effectLst>
                <a:latin typeface="隶书" pitchFamily="49" charset="-122"/>
                <a:ea typeface="隶书" pitchFamily="49" charset="-122"/>
              </a:rPr>
              <a:t>0</a:t>
            </a:r>
            <a:r>
              <a:rPr lang="zh-CN" altLang="en-US" dirty="0">
                <a:solidFill>
                  <a:srgbClr val="000000"/>
                </a:solidFill>
                <a:effectLst>
                  <a:outerShdw blurRad="38100" dist="38100" dir="2700000" algn="tl">
                    <a:srgbClr val="C0C0C0"/>
                  </a:outerShdw>
                </a:effectLst>
                <a:latin typeface="隶书" pitchFamily="49" charset="-122"/>
                <a:ea typeface="隶书" pitchFamily="49" charset="-122"/>
              </a:rPr>
              <a:t>是透过未感光部分的光强，</a:t>
            </a:r>
            <a:r>
              <a:rPr lang="en-US" dirty="0" err="1">
                <a:solidFill>
                  <a:srgbClr val="000000"/>
                </a:solidFill>
                <a:effectLst>
                  <a:outerShdw blurRad="38100" dist="38100" dir="2700000" algn="tl">
                    <a:srgbClr val="C0C0C0"/>
                  </a:outerShdw>
                </a:effectLst>
                <a:latin typeface="隶书" pitchFamily="49" charset="-122"/>
                <a:ea typeface="隶书" pitchFamily="49" charset="-122"/>
              </a:rPr>
              <a:t>i</a:t>
            </a:r>
            <a:r>
              <a:rPr lang="zh-CN" altLang="en-US" dirty="0">
                <a:solidFill>
                  <a:srgbClr val="000000"/>
                </a:solidFill>
                <a:effectLst>
                  <a:outerShdw blurRad="38100" dist="38100" dir="2700000" algn="tl">
                    <a:srgbClr val="C0C0C0"/>
                  </a:outerShdw>
                </a:effectLst>
                <a:latin typeface="隶书" pitchFamily="49" charset="-122"/>
                <a:ea typeface="隶书" pitchFamily="49" charset="-122"/>
              </a:rPr>
              <a:t>是透过变黑部分的光强</a:t>
            </a:r>
          </a:p>
          <a:p>
            <a:pPr lvl="2" eaLnBrk="1" hangingPunct="1">
              <a:spcBef>
                <a:spcPct val="20000"/>
              </a:spcBef>
              <a:buFont typeface="Arial" pitchFamily="34" charset="0"/>
              <a:buNone/>
              <a:defRPr/>
            </a:pPr>
            <a:r>
              <a:rPr lang="zh-CN" altLang="en-US" sz="2800" dirty="0">
                <a:solidFill>
                  <a:schemeClr val="hlink"/>
                </a:solidFill>
                <a:effectLst>
                  <a:outerShdw blurRad="38100" dist="38100" dir="2700000" algn="tl">
                    <a:srgbClr val="C0C0C0"/>
                  </a:outerShdw>
                </a:effectLst>
                <a:latin typeface="隶书" pitchFamily="49" charset="-122"/>
                <a:ea typeface="隶书" pitchFamily="49" charset="-122"/>
              </a:rPr>
              <a:t>谱线黑度：</a:t>
            </a:r>
            <a:r>
              <a:rPr lang="en-US" sz="2800" dirty="0">
                <a:solidFill>
                  <a:srgbClr val="000000"/>
                </a:solidFill>
                <a:effectLst>
                  <a:outerShdw blurRad="38100" dist="38100" dir="2700000" algn="tl">
                    <a:srgbClr val="C0C0C0"/>
                  </a:outerShdw>
                </a:effectLst>
                <a:latin typeface="隶书" pitchFamily="49" charset="-122"/>
                <a:ea typeface="隶书" pitchFamily="49" charset="-122"/>
              </a:rPr>
              <a:t>S=</a:t>
            </a:r>
            <a:r>
              <a:rPr lang="en-US" sz="2800" dirty="0" err="1">
                <a:solidFill>
                  <a:srgbClr val="000000"/>
                </a:solidFill>
                <a:effectLst>
                  <a:outerShdw blurRad="38100" dist="38100" dir="2700000" algn="tl">
                    <a:srgbClr val="C0C0C0"/>
                  </a:outerShdw>
                </a:effectLst>
                <a:latin typeface="隶书" pitchFamily="49" charset="-122"/>
                <a:ea typeface="隶书" pitchFamily="49" charset="-122"/>
              </a:rPr>
              <a:t>lg</a:t>
            </a:r>
            <a:r>
              <a:rPr lang="en-US" sz="2800" dirty="0">
                <a:solidFill>
                  <a:srgbClr val="000000"/>
                </a:solidFill>
                <a:effectLst>
                  <a:outerShdw blurRad="38100" dist="38100" dir="2700000" algn="tl">
                    <a:srgbClr val="C0C0C0"/>
                  </a:outerShdw>
                </a:effectLst>
                <a:latin typeface="隶书" pitchFamily="49" charset="-122"/>
                <a:ea typeface="隶书" pitchFamily="49" charset="-122"/>
              </a:rPr>
              <a:t>(1/T)</a:t>
            </a:r>
          </a:p>
          <a:p>
            <a:pPr lvl="2" eaLnBrk="1" hangingPunct="1">
              <a:spcBef>
                <a:spcPct val="20000"/>
              </a:spcBef>
              <a:buFont typeface="Arial" pitchFamily="34" charset="0"/>
              <a:buNone/>
              <a:defRPr/>
            </a:pPr>
            <a:r>
              <a:rPr lang="zh-CN" altLang="en-US" dirty="0">
                <a:solidFill>
                  <a:schemeClr val="hlink"/>
                </a:solidFill>
                <a:effectLst>
                  <a:outerShdw blurRad="38100" dist="38100" dir="2700000" algn="tl">
                    <a:srgbClr val="C0C0C0"/>
                  </a:outerShdw>
                </a:effectLst>
                <a:latin typeface="隶书" pitchFamily="49" charset="-122"/>
                <a:ea typeface="隶书" pitchFamily="49" charset="-122"/>
              </a:rPr>
              <a:t>黑度测量原理</a:t>
            </a:r>
            <a:r>
              <a:rPr lang="zh-CN" altLang="en-US" dirty="0">
                <a:solidFill>
                  <a:schemeClr val="hlink"/>
                </a:solidFill>
                <a:latin typeface="隶书" pitchFamily="49" charset="-122"/>
                <a:ea typeface="隶书" pitchFamily="49" charset="-122"/>
              </a:rPr>
              <a:t> </a:t>
            </a:r>
          </a:p>
          <a:p>
            <a:pPr lvl="1" eaLnBrk="1" hangingPunct="1">
              <a:spcBef>
                <a:spcPct val="20000"/>
              </a:spcBef>
              <a:buClr>
                <a:schemeClr val="hlink"/>
              </a:buClr>
              <a:buSzPct val="80000"/>
              <a:buFont typeface="Wingdings" pitchFamily="2" charset="2"/>
              <a:buChar char="Ø"/>
              <a:defRPr/>
            </a:pPr>
            <a:r>
              <a:rPr lang="zh-CN" altLang="en-US" sz="3200" dirty="0">
                <a:effectLst>
                  <a:outerShdw blurRad="38100" dist="38100" dir="2700000" algn="tl">
                    <a:srgbClr val="C0C0C0"/>
                  </a:outerShdw>
                </a:effectLst>
                <a:latin typeface="隶书" pitchFamily="49" charset="-122"/>
                <a:ea typeface="隶书" pitchFamily="49" charset="-122"/>
              </a:rPr>
              <a:t>感光板的乳剂特性曲线</a:t>
            </a:r>
          </a:p>
          <a:p>
            <a:pPr lvl="1" eaLnBrk="1" hangingPunct="1">
              <a:spcBef>
                <a:spcPct val="20000"/>
              </a:spcBef>
              <a:buFont typeface="Arial" pitchFamily="34" charset="0"/>
              <a:buNone/>
              <a:defRPr/>
            </a:pPr>
            <a:r>
              <a:rPr lang="zh-CN" altLang="en-US" sz="2800" dirty="0">
                <a:solidFill>
                  <a:schemeClr val="tx2"/>
                </a:solidFill>
                <a:effectLst>
                  <a:outerShdw blurRad="38100" dist="38100" dir="2700000" algn="tl">
                    <a:srgbClr val="C0C0C0"/>
                  </a:outerShdw>
                </a:effectLst>
                <a:latin typeface="隶书" pitchFamily="49" charset="-122"/>
                <a:ea typeface="隶书" pitchFamily="49" charset="-122"/>
              </a:rPr>
              <a:t>  </a:t>
            </a:r>
            <a:r>
              <a:rPr lang="zh-CN" altLang="en-US" sz="2800" dirty="0">
                <a:solidFill>
                  <a:srgbClr val="000000"/>
                </a:solidFill>
                <a:effectLst>
                  <a:outerShdw blurRad="38100" dist="38100" dir="2700000" algn="tl">
                    <a:srgbClr val="C0C0C0"/>
                  </a:outerShdw>
                </a:effectLst>
                <a:latin typeface="隶书" pitchFamily="49" charset="-122"/>
                <a:ea typeface="隶书" pitchFamily="49" charset="-122"/>
              </a:rPr>
              <a:t>黑度与曝光量</a:t>
            </a:r>
            <a:r>
              <a:rPr lang="en-US" sz="2800" dirty="0">
                <a:solidFill>
                  <a:srgbClr val="000000"/>
                </a:solidFill>
                <a:effectLst>
                  <a:outerShdw blurRad="38100" dist="38100" dir="2700000" algn="tl">
                    <a:srgbClr val="C0C0C0"/>
                  </a:outerShdw>
                </a:effectLst>
                <a:latin typeface="隶书" pitchFamily="49" charset="-122"/>
                <a:ea typeface="隶书" pitchFamily="49" charset="-122"/>
              </a:rPr>
              <a:t>H</a:t>
            </a:r>
            <a:r>
              <a:rPr lang="zh-CN" altLang="en-US" sz="2800" dirty="0">
                <a:solidFill>
                  <a:srgbClr val="000000"/>
                </a:solidFill>
                <a:effectLst>
                  <a:outerShdw blurRad="38100" dist="38100" dir="2700000" algn="tl">
                    <a:srgbClr val="C0C0C0"/>
                  </a:outerShdw>
                </a:effectLst>
                <a:latin typeface="隶书" pitchFamily="49" charset="-122"/>
                <a:ea typeface="隶书" pitchFamily="49" charset="-122"/>
              </a:rPr>
              <a:t>之间关系的曲线。在直线段，</a:t>
            </a:r>
          </a:p>
          <a:p>
            <a:pPr lvl="1" eaLnBrk="1" hangingPunct="1">
              <a:spcBef>
                <a:spcPct val="20000"/>
              </a:spcBef>
              <a:buFont typeface="Arial" pitchFamily="34" charset="0"/>
              <a:buNone/>
              <a:defRPr/>
            </a:pPr>
            <a:r>
              <a:rPr lang="en-US" sz="2800" dirty="0" err="1">
                <a:solidFill>
                  <a:schemeClr val="hlink"/>
                </a:solidFill>
                <a:effectLst>
                  <a:outerShdw blurRad="38100" dist="38100" dir="2700000" algn="tl">
                    <a:srgbClr val="C0C0C0"/>
                  </a:outerShdw>
                </a:effectLst>
                <a:latin typeface="隶书" pitchFamily="49" charset="-122"/>
                <a:ea typeface="隶书" pitchFamily="49" charset="-122"/>
              </a:rPr>
              <a:t>S∞lgH∞lgI</a:t>
            </a:r>
            <a:endParaRPr lang="en-US" sz="2800" dirty="0">
              <a:solidFill>
                <a:schemeClr val="hlink"/>
              </a:solidFill>
              <a:effectLst>
                <a:outerShdw blurRad="38100" dist="38100" dir="2700000" algn="tl">
                  <a:srgbClr val="C0C0C0"/>
                </a:outerShdw>
              </a:effectLst>
              <a:latin typeface="隶书" pitchFamily="49" charset="-122"/>
              <a:ea typeface="隶书" pitchFamily="49" charset="-122"/>
            </a:endParaRPr>
          </a:p>
        </p:txBody>
      </p:sp>
      <p:sp>
        <p:nvSpPr>
          <p:cNvPr id="13316" name="Text Box 4"/>
          <p:cNvSpPr txBox="1">
            <a:spLocks noChangeArrowheads="1"/>
          </p:cNvSpPr>
          <p:nvPr/>
        </p:nvSpPr>
        <p:spPr bwMode="auto">
          <a:xfrm>
            <a:off x="5772150" y="5734050"/>
            <a:ext cx="2832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FontTx/>
              <a:buNone/>
            </a:pPr>
            <a:r>
              <a:rPr lang="zh-CN" altLang="en-US" sz="2800">
                <a:latin typeface="Garamond" panose="02020404030301010803" pitchFamily="18" charset="0"/>
                <a:ea typeface="隶书" panose="02010509060101010101" pitchFamily="49" charset="-122"/>
              </a:rPr>
              <a:t>乳剂特性曲线</a:t>
            </a:r>
          </a:p>
        </p:txBody>
      </p:sp>
      <p:pic>
        <p:nvPicPr>
          <p:cNvPr id="13317" name="Picture 5" descr="光谱片-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2563" y="0"/>
            <a:ext cx="3486150" cy="189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Text Box 6"/>
          <p:cNvSpPr txBox="1">
            <a:spLocks noChangeArrowheads="1"/>
          </p:cNvSpPr>
          <p:nvPr/>
        </p:nvSpPr>
        <p:spPr bwMode="auto">
          <a:xfrm>
            <a:off x="471488" y="549275"/>
            <a:ext cx="45735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Pct val="80000"/>
              <a:buFont typeface="Wingdings" panose="05000000000000000000" pitchFamily="2" charset="2"/>
              <a:buChar char="n"/>
            </a:pPr>
            <a:r>
              <a:rPr lang="en-US" altLang="zh-CN" sz="3200">
                <a:solidFill>
                  <a:schemeClr val="hlink"/>
                </a:solidFill>
                <a:latin typeface="隶书" panose="02010509060101010101" pitchFamily="49" charset="-122"/>
                <a:ea typeface="隶书" panose="02010509060101010101" pitchFamily="49" charset="-122"/>
              </a:rPr>
              <a:t> </a:t>
            </a:r>
            <a:r>
              <a:rPr lang="zh-CN" altLang="en-US" sz="3200">
                <a:solidFill>
                  <a:schemeClr val="hlink"/>
                </a:solidFill>
                <a:latin typeface="隶书" panose="02010509060101010101" pitchFamily="49" charset="-122"/>
                <a:ea typeface="隶书" panose="02010509060101010101" pitchFamily="49" charset="-122"/>
              </a:rPr>
              <a:t>如何获得</a:t>
            </a:r>
            <a:r>
              <a:rPr lang="en-US" altLang="zh-CN" sz="3200">
                <a:solidFill>
                  <a:schemeClr val="hlink"/>
                </a:solidFill>
                <a:latin typeface="隶书" panose="02010509060101010101" pitchFamily="49" charset="-122"/>
                <a:ea typeface="隶书" panose="02010509060101010101" pitchFamily="49" charset="-122"/>
              </a:rPr>
              <a:t>I</a:t>
            </a:r>
            <a:r>
              <a:rPr lang="zh-CN" altLang="en-US" sz="3200">
                <a:solidFill>
                  <a:schemeClr val="hlink"/>
                </a:solidFill>
                <a:latin typeface="隶书" panose="02010509060101010101" pitchFamily="49" charset="-122"/>
                <a:ea typeface="隶书" panose="02010509060101010101" pitchFamily="49" charset="-122"/>
              </a:rPr>
              <a:t>的数据？</a:t>
            </a:r>
          </a:p>
        </p:txBody>
      </p:sp>
    </p:spTree>
  </p:cSld>
  <p:clrMapOvr>
    <a:masterClrMapping/>
  </p:clrMapOvr>
  <p:transition spd="med" advTm="71050"/>
  <p:timing>
    <p:tnLst>
      <p:par>
        <p:cTn id="1" dur="indefinite" restart="never" nodeType="tmRoot"/>
      </p:par>
    </p:tnLst>
  </p:timing>
  <p:extLst mod="1">
    <p:ext uri="{3A86A75C-4F4B-4683-9AE1-C65F6400EC91}">
      <p14:laserTraceLst xmlns:p14="http://schemas.microsoft.com/office/powerpoint/2010/main">
        <p14:tracePtLst>
          <p14:tracePt t="637" x="3670300" y="5467350"/>
          <p14:tracePt t="644" x="3702050" y="5467350"/>
          <p14:tracePt t="655" x="3721100" y="5467350"/>
          <p14:tracePt t="671" x="3733800" y="5461000"/>
          <p14:tracePt t="687" x="3752850" y="5454650"/>
          <p14:tracePt t="704" x="3771900" y="5441950"/>
          <p14:tracePt t="721" x="3803650" y="5410200"/>
          <p14:tracePt t="737" x="3848100" y="5384800"/>
          <p14:tracePt t="754" x="3911600" y="5346700"/>
          <p14:tracePt t="771" x="3987800" y="5327650"/>
          <p14:tracePt t="788" x="4095750" y="5308600"/>
          <p14:tracePt t="804" x="4165600" y="5308600"/>
          <p14:tracePt t="821" x="4260850" y="5346700"/>
          <p14:tracePt t="837" x="4279900" y="5353050"/>
          <p14:tracePt t="1028" x="4267200" y="5353050"/>
          <p14:tracePt t="1036" x="4260850" y="5340350"/>
          <p14:tracePt t="1044" x="4248150" y="5334000"/>
          <p14:tracePt t="1054" x="4241800" y="5321300"/>
          <p14:tracePt t="1071" x="4241800" y="5314950"/>
          <p14:tracePt t="1088" x="4241800" y="5276850"/>
          <p14:tracePt t="1105" x="4241800" y="5251450"/>
          <p14:tracePt t="1121" x="4241800" y="5232400"/>
          <p14:tracePt t="1138" x="4241800" y="5219700"/>
          <p14:tracePt t="1154" x="4241800" y="5207000"/>
          <p14:tracePt t="1171" x="4241800" y="5194300"/>
          <p14:tracePt t="1188" x="4241800" y="5168900"/>
          <p14:tracePt t="1205" x="4241800" y="5156200"/>
          <p14:tracePt t="1221" x="4254500" y="5137150"/>
          <p14:tracePt t="1237" x="4273550" y="5137150"/>
          <p14:tracePt t="1254" x="4286250" y="5130800"/>
          <p14:tracePt t="2084" x="4292600" y="5130800"/>
          <p14:tracePt t="2092" x="4305300" y="5111750"/>
          <p14:tracePt t="2105" x="4305300" y="5073650"/>
          <p14:tracePt t="2121" x="4305300" y="4940300"/>
          <p14:tracePt t="2138" x="4292600" y="4787900"/>
          <p14:tracePt t="2155" x="4203700" y="4540250"/>
          <p14:tracePt t="2172" x="4057650" y="4267200"/>
          <p14:tracePt t="2172" x="4013200" y="4171950"/>
          <p14:tracePt t="2188" x="3924300" y="4064000"/>
          <p14:tracePt t="2205" x="3873500" y="4038600"/>
          <p14:tracePt t="2221" x="3867150" y="4038600"/>
          <p14:tracePt t="2238" x="3860800" y="4076700"/>
          <p14:tracePt t="2452" x="3829050" y="4044950"/>
          <p14:tracePt t="2461" x="3803650" y="4019550"/>
          <p14:tracePt t="2471" x="3771900" y="3930650"/>
          <p14:tracePt t="2488" x="3657600" y="3670300"/>
          <p14:tracePt t="2505" x="3467100" y="3365500"/>
          <p14:tracePt t="2521" x="3289300" y="3060700"/>
          <p14:tracePt t="2538" x="3098800" y="2679700"/>
          <p14:tracePt t="2555" x="2959100" y="2254250"/>
          <p14:tracePt t="2571" x="2863850" y="1981200"/>
          <p14:tracePt t="2588" x="2832100" y="1797050"/>
          <p14:tracePt t="2588" x="2832100" y="1720850"/>
          <p14:tracePt t="2605" x="2851150" y="1587500"/>
          <p14:tracePt t="2621" x="2882900" y="1479550"/>
          <p14:tracePt t="2638" x="2895600" y="1403350"/>
          <p14:tracePt t="2655" x="2908300" y="1339850"/>
          <p14:tracePt t="2671" x="2908300" y="1314450"/>
          <p14:tracePt t="2688" x="2901950" y="1276350"/>
          <p14:tracePt t="2705" x="2876550" y="1263650"/>
          <p14:tracePt t="2721" x="2851150" y="1250950"/>
          <p14:tracePt t="2738" x="2825750" y="1244600"/>
          <p14:tracePt t="2821" x="2825750" y="1250950"/>
          <p14:tracePt t="2829" x="2832100" y="1257300"/>
          <p14:tracePt t="2838" x="2870200" y="1270000"/>
          <p14:tracePt t="2855" x="2940050" y="1289050"/>
          <p14:tracePt t="2871" x="2997200" y="1289050"/>
          <p14:tracePt t="2888" x="3048000" y="1289050"/>
          <p14:tracePt t="2905" x="3079750" y="1289050"/>
          <p14:tracePt t="2921" x="3086100" y="1289050"/>
          <p14:tracePt t="2938" x="3092450" y="1282700"/>
          <p14:tracePt t="2973" x="3098800" y="1276350"/>
          <p14:tracePt t="3021" x="3098800" y="1270000"/>
          <p14:tracePt t="3053" x="3098800" y="1263650"/>
          <p14:tracePt t="3061" x="3098800" y="1257300"/>
          <p14:tracePt t="3077" x="3092450" y="1244600"/>
          <p14:tracePt t="3088" x="3086100" y="1238250"/>
          <p14:tracePt t="3105" x="3073400" y="1231900"/>
          <p14:tracePt t="3122" x="3054350" y="1225550"/>
          <p14:tracePt t="3138" x="3028950" y="1212850"/>
          <p14:tracePt t="3155" x="3009900" y="1206500"/>
          <p14:tracePt t="3172" x="3003550" y="1200150"/>
          <p14:tracePt t="3189" x="2990850" y="1193800"/>
          <p14:tracePt t="3213" x="2978150" y="1181100"/>
          <p14:tracePt t="3222" x="2978150" y="1174750"/>
          <p14:tracePt t="3238" x="2965450" y="1162050"/>
          <p14:tracePt t="3255" x="2946400" y="1149350"/>
          <p14:tracePt t="3272" x="2933700" y="1136650"/>
          <p14:tracePt t="3288" x="2921000" y="1130300"/>
          <p14:tracePt t="3317" x="2901950" y="1123950"/>
          <p14:tracePt t="3357" x="2895600" y="1117600"/>
          <p14:tracePt t="3365" x="2889250" y="1111250"/>
          <p14:tracePt t="3381" x="2889250" y="1104900"/>
          <p14:tracePt t="3389" x="2889250" y="1092200"/>
          <p14:tracePt t="3405" x="2882900" y="1079500"/>
          <p14:tracePt t="3422" x="2876550" y="1066800"/>
          <p14:tracePt t="3438" x="2876550" y="1035050"/>
          <p14:tracePt t="3455" x="2876550" y="1016000"/>
          <p14:tracePt t="3472" x="2876550" y="1003300"/>
          <p14:tracePt t="3488" x="2876550" y="958850"/>
          <p14:tracePt t="3505" x="2876550" y="927100"/>
          <p14:tracePt t="3522" x="2876550" y="882650"/>
          <p14:tracePt t="3538" x="2876550" y="844550"/>
          <p14:tracePt t="3555" x="2876550" y="806450"/>
          <p14:tracePt t="3572" x="2876550" y="781050"/>
          <p14:tracePt t="3573" x="2876550" y="774700"/>
          <p14:tracePt t="3589" x="2876550" y="768350"/>
          <p14:tracePt t="3605" x="2882900" y="755650"/>
          <p14:tracePt t="3622" x="2882900" y="749300"/>
          <p14:tracePt t="3638" x="2895600" y="742950"/>
          <p14:tracePt t="3655" x="2908300" y="723900"/>
          <p14:tracePt t="3672" x="2914650" y="717550"/>
          <p14:tracePt t="3688" x="2921000" y="711200"/>
          <p14:tracePt t="3705" x="2933700" y="704850"/>
          <p14:tracePt t="3721" x="2940050" y="704850"/>
          <p14:tracePt t="3749" x="2946400" y="704850"/>
          <p14:tracePt t="3765" x="2952750" y="704850"/>
          <p14:tracePt t="3781" x="2965450" y="704850"/>
          <p14:tracePt t="3789" x="2971800" y="704850"/>
          <p14:tracePt t="3805" x="2984500" y="704850"/>
          <p14:tracePt t="3822" x="2997200" y="704850"/>
          <p14:tracePt t="3838" x="3003550" y="711200"/>
          <p14:tracePt t="3855" x="3009900" y="723900"/>
          <p14:tracePt t="3885" x="3016250" y="730250"/>
          <p14:tracePt t="3909" x="3022600" y="730250"/>
          <p14:tracePt t="3917" x="3022600" y="736600"/>
          <p14:tracePt t="3925" x="3028950" y="736600"/>
          <p14:tracePt t="3938" x="3035300" y="742950"/>
          <p14:tracePt t="3955" x="3041650" y="755650"/>
          <p14:tracePt t="3972" x="3054350" y="762000"/>
          <p14:tracePt t="3989" x="3060700" y="787400"/>
          <p14:tracePt t="4005" x="3060700" y="793750"/>
          <p14:tracePt t="4029" x="3060700" y="800100"/>
          <p14:tracePt t="4053" x="3067050" y="806450"/>
          <p14:tracePt t="4069" x="3067050" y="812800"/>
          <p14:tracePt t="4077" x="3067050" y="819150"/>
          <p14:tracePt t="4093" x="3067050" y="825500"/>
          <p14:tracePt t="4105" x="3067050" y="844550"/>
          <p14:tracePt t="4122" x="3067050" y="863600"/>
          <p14:tracePt t="4139" x="3067050" y="889000"/>
          <p14:tracePt t="4155" x="3067050" y="901700"/>
          <p14:tracePt t="4172" x="3067050" y="920750"/>
          <p14:tracePt t="4189" x="3067050" y="927100"/>
          <p14:tracePt t="4205" x="3067050" y="939800"/>
          <p14:tracePt t="4222" x="3067050" y="946150"/>
          <p14:tracePt t="4239" x="3067050" y="952500"/>
          <p14:tracePt t="4255" x="3067050" y="958850"/>
          <p14:tracePt t="4272" x="3067050" y="965200"/>
          <p14:tracePt t="4289" x="3067050" y="971550"/>
          <p14:tracePt t="4305" x="3060700" y="977900"/>
          <p14:tracePt t="4322" x="3054350" y="990600"/>
          <p14:tracePt t="4339" x="3041650" y="1003300"/>
          <p14:tracePt t="4355" x="3016250" y="1009650"/>
          <p14:tracePt t="4372" x="2990850" y="1022350"/>
          <p14:tracePt t="4389" x="2978150" y="1028700"/>
          <p14:tracePt t="4405" x="2965450" y="1028700"/>
          <p14:tracePt t="4422" x="2952750" y="1028700"/>
          <p14:tracePt t="4439" x="2940050" y="1028700"/>
          <p14:tracePt t="4455" x="2914650" y="1028700"/>
          <p14:tracePt t="4472" x="2882900" y="1003300"/>
          <p14:tracePt t="4489" x="2863850" y="990600"/>
          <p14:tracePt t="4505" x="2857500" y="984250"/>
          <p14:tracePt t="4669" x="2857500" y="971550"/>
          <p14:tracePt t="4685" x="2857500" y="965200"/>
          <p14:tracePt t="4701" x="2863850" y="958850"/>
          <p14:tracePt t="4877" x="2863850" y="965200"/>
          <p14:tracePt t="4901" x="2863850" y="971550"/>
          <p14:tracePt t="4917" x="2863850" y="984250"/>
          <p14:tracePt t="4933" x="2863850" y="990600"/>
          <p14:tracePt t="4949" x="2863850" y="996950"/>
          <p14:tracePt t="4973" x="2863850" y="1003300"/>
          <p14:tracePt t="5157" x="2870200" y="1016000"/>
          <p14:tracePt t="5165" x="2876550" y="1022350"/>
          <p14:tracePt t="5173" x="2882900" y="1028700"/>
          <p14:tracePt t="5188" x="2889250" y="1035050"/>
          <p14:tracePt t="5205" x="2933700" y="1066800"/>
          <p14:tracePt t="5222" x="2971800" y="1079500"/>
          <p14:tracePt t="5238" x="2997200" y="1079500"/>
          <p14:tracePt t="5255" x="3016250" y="1079500"/>
          <p14:tracePt t="5272" x="3022600" y="1079500"/>
          <p14:tracePt t="5289" x="3028950" y="1079500"/>
          <p14:tracePt t="5397" x="3035300" y="1085850"/>
          <p14:tracePt t="5437" x="3035300" y="1092200"/>
          <p14:tracePt t="5446" x="3048000" y="1098550"/>
          <p14:tracePt t="5455" x="3073400" y="1104900"/>
          <p14:tracePt t="5472" x="3111500" y="1104900"/>
          <p14:tracePt t="5489" x="3136900" y="1104900"/>
          <p14:tracePt t="5505" x="3155950" y="1104900"/>
          <p14:tracePt t="8390" x="3155950" y="1111250"/>
          <p14:tracePt t="8398" x="3162300" y="1123950"/>
          <p14:tracePt t="8406" x="3175000" y="1149350"/>
          <p14:tracePt t="8423" x="3206750" y="1181100"/>
          <p14:tracePt t="8440" x="3270250" y="1219200"/>
          <p14:tracePt t="8456" x="3365500" y="1263650"/>
          <p14:tracePt t="8473" x="3473450" y="1301750"/>
          <p14:tracePt t="8489" x="3562350" y="1308100"/>
          <p14:tracePt t="8506" x="3613150" y="1314450"/>
          <p14:tracePt t="8523" x="3644900" y="1327150"/>
          <p14:tracePt t="8539" x="3663950" y="1327150"/>
          <p14:tracePt t="8556" x="3689350" y="1327150"/>
          <p14:tracePt t="8573" x="3727450" y="1333500"/>
          <p14:tracePt t="8590" x="3790950" y="1339850"/>
          <p14:tracePt t="8606" x="3860800" y="1371600"/>
          <p14:tracePt t="8623" x="3975100" y="1403350"/>
          <p14:tracePt t="8639" x="4083050" y="1454150"/>
          <p14:tracePt t="8942" x="4095750" y="1454150"/>
          <p14:tracePt t="8958" x="4121150" y="1460500"/>
          <p14:tracePt t="8966" x="4133850" y="1466850"/>
          <p14:tracePt t="8974" x="4133850" y="1473200"/>
          <p14:tracePt t="8990" x="4140200" y="1473200"/>
          <p14:tracePt t="9006" x="4146550" y="1473200"/>
          <p14:tracePt t="9030" x="4152900" y="1473200"/>
          <p14:tracePt t="9040" x="4165600" y="1473200"/>
          <p14:tracePt t="9056" x="4184650" y="1473200"/>
          <p14:tracePt t="9073" x="4203700" y="1473200"/>
          <p14:tracePt t="9090" x="4210050" y="1473200"/>
          <p14:tracePt t="9106" x="4216400" y="1479550"/>
          <p14:tracePt t="9158" x="4222750" y="1479550"/>
          <p14:tracePt t="9398" x="4241800" y="1479550"/>
          <p14:tracePt t="9406" x="4279900" y="1479550"/>
          <p14:tracePt t="9414" x="4356100" y="1479550"/>
          <p14:tracePt t="9423" x="4425950" y="1479550"/>
          <p14:tracePt t="9440" x="4597400" y="1479550"/>
          <p14:tracePt t="9456" x="4800600" y="1479550"/>
          <p14:tracePt t="9473" x="5003800" y="1479550"/>
          <p14:tracePt t="9490" x="5187950" y="1479550"/>
          <p14:tracePt t="9506" x="5295900" y="1479550"/>
          <p14:tracePt t="9523" x="5340350" y="1479550"/>
          <p14:tracePt t="9540" x="5378450" y="1466850"/>
          <p14:tracePt t="9556" x="5410200" y="1441450"/>
          <p14:tracePt t="9573" x="5480050" y="1397000"/>
          <p14:tracePt t="9590" x="5594350" y="1352550"/>
          <p14:tracePt t="9606" x="5657850" y="1314450"/>
          <p14:tracePt t="9623" x="5689600" y="1289050"/>
          <p14:tracePt t="9640" x="5708650" y="1270000"/>
          <p14:tracePt t="9656" x="5715000" y="1257300"/>
          <p14:tracePt t="9673" x="5734050" y="1225550"/>
          <p14:tracePt t="9690" x="5740400" y="1193800"/>
          <p14:tracePt t="9706" x="5746750" y="1149350"/>
          <p14:tracePt t="9723" x="5746750" y="1098550"/>
          <p14:tracePt t="9740" x="5753100" y="1073150"/>
          <p14:tracePt t="9756" x="5765800" y="1028700"/>
          <p14:tracePt t="9773" x="5772150" y="1003300"/>
          <p14:tracePt t="9790" x="5797550" y="939800"/>
          <p14:tracePt t="9807" x="5803900" y="920750"/>
          <p14:tracePt t="9823" x="5803900" y="914400"/>
          <p14:tracePt t="9840" x="5803900" y="895350"/>
          <p14:tracePt t="9856" x="5803900" y="889000"/>
          <p14:tracePt t="9873" x="5791200" y="869950"/>
          <p14:tracePt t="9890" x="5778500" y="831850"/>
          <p14:tracePt t="9907" x="5759450" y="812800"/>
          <p14:tracePt t="9923" x="5740400" y="774700"/>
          <p14:tracePt t="9940" x="5734050" y="762000"/>
          <p14:tracePt t="9957" x="5727700" y="736600"/>
          <p14:tracePt t="9973" x="5721350" y="723900"/>
          <p14:tracePt t="9998" x="5715000" y="717550"/>
          <p14:tracePt t="10007" x="5715000" y="711200"/>
          <p14:tracePt t="10023" x="5715000" y="704850"/>
          <p14:tracePt t="10040" x="5708650" y="692150"/>
          <p14:tracePt t="10118" x="5708650" y="685800"/>
          <p14:tracePt t="10142" x="5708650" y="679450"/>
          <p14:tracePt t="10150" x="5715000" y="679450"/>
          <p14:tracePt t="10166" x="5734050" y="679450"/>
          <p14:tracePt t="10174" x="5753100" y="679450"/>
          <p14:tracePt t="10190" x="5778500" y="679450"/>
          <p14:tracePt t="10207" x="5822950" y="679450"/>
          <p14:tracePt t="10223" x="5861050" y="679450"/>
          <p14:tracePt t="10240" x="5924550" y="679450"/>
          <p14:tracePt t="10257" x="5994400" y="673100"/>
          <p14:tracePt t="10273" x="6064250" y="666750"/>
          <p14:tracePt t="10290" x="6121400" y="654050"/>
          <p14:tracePt t="10307" x="6165850" y="647700"/>
          <p14:tracePt t="10323" x="6223000" y="641350"/>
          <p14:tracePt t="10340" x="6248400" y="641350"/>
          <p14:tracePt t="10357" x="6280150" y="641350"/>
          <p14:tracePt t="10374" x="6330950" y="641350"/>
          <p14:tracePt t="10374" x="6362700" y="641350"/>
          <p14:tracePt t="10390" x="6413500" y="641350"/>
          <p14:tracePt t="10407" x="6502400" y="641350"/>
          <p14:tracePt t="10423" x="6578600" y="647700"/>
          <p14:tracePt t="10440" x="6667500" y="647700"/>
          <p14:tracePt t="10457" x="6769100" y="647700"/>
          <p14:tracePt t="10473" x="6845300" y="647700"/>
          <p14:tracePt t="10490" x="6921500" y="647700"/>
          <p14:tracePt t="10507" x="6991350" y="647700"/>
          <p14:tracePt t="10523" x="7054850" y="647700"/>
          <p14:tracePt t="10540" x="7124700" y="647700"/>
          <p14:tracePt t="10557" x="7181850" y="647700"/>
          <p14:tracePt t="10573" x="7213600" y="654050"/>
          <p14:tracePt t="10590" x="7340600" y="660400"/>
          <p14:tracePt t="10607" x="7448550" y="685800"/>
          <p14:tracePt t="10623" x="7537450" y="692150"/>
          <p14:tracePt t="10640" x="7626350" y="692150"/>
          <p14:tracePt t="10657" x="7689850" y="698500"/>
          <p14:tracePt t="10673" x="7753350" y="704850"/>
          <p14:tracePt t="10690" x="7810500" y="717550"/>
          <p14:tracePt t="10707" x="7829550" y="723900"/>
          <p14:tracePt t="10723" x="7835900" y="723900"/>
          <p14:tracePt t="10774" x="7842250" y="723900"/>
          <p14:tracePt t="11183" x="7829550" y="723900"/>
          <p14:tracePt t="11191" x="7816850" y="723900"/>
          <p14:tracePt t="11198" x="7797800" y="723900"/>
          <p14:tracePt t="11207" x="7778750" y="723900"/>
          <p14:tracePt t="11223" x="7740650" y="717550"/>
          <p14:tracePt t="11240" x="7696200" y="717550"/>
          <p14:tracePt t="11257" x="7639050" y="717550"/>
          <p14:tracePt t="11274" x="7581900" y="717550"/>
          <p14:tracePt t="11290" x="7543800" y="717550"/>
          <p14:tracePt t="11307" x="7493000" y="717550"/>
          <p14:tracePt t="11323" x="7442200" y="717550"/>
          <p14:tracePt t="11340" x="7378700" y="717550"/>
          <p14:tracePt t="11357" x="7289800" y="717550"/>
          <p14:tracePt t="11373" x="7188200" y="717550"/>
          <p14:tracePt t="11390" x="7099300" y="717550"/>
          <p14:tracePt t="11390" x="7054850" y="717550"/>
          <p14:tracePt t="11407" x="6978650" y="717550"/>
          <p14:tracePt t="11423" x="6908800" y="717550"/>
          <p14:tracePt t="11440" x="6832600" y="717550"/>
          <p14:tracePt t="11457" x="6769100" y="717550"/>
          <p14:tracePt t="11473" x="6673850" y="704850"/>
          <p14:tracePt t="11490" x="6604000" y="692150"/>
          <p14:tracePt t="11507" x="6553200" y="685800"/>
          <p14:tracePt t="11524" x="6496050" y="679450"/>
          <p14:tracePt t="11540" x="6419850" y="647700"/>
          <p14:tracePt t="11557" x="6362700" y="635000"/>
          <p14:tracePt t="11574" x="6280150" y="609600"/>
          <p14:tracePt t="11590" x="6178550" y="596900"/>
          <p14:tracePt t="11607" x="6076950" y="577850"/>
          <p14:tracePt t="11624" x="5981700" y="565150"/>
          <p14:tracePt t="11640" x="5924550" y="546100"/>
          <p14:tracePt t="11657" x="5873750" y="539750"/>
          <p14:tracePt t="11674" x="5848350" y="539750"/>
          <p14:tracePt t="11690" x="5822950" y="533400"/>
          <p14:tracePt t="11707" x="5803900" y="533400"/>
          <p14:tracePt t="11724" x="5797550" y="527050"/>
          <p14:tracePt t="11767" x="5784850" y="514350"/>
          <p14:tracePt t="11791" x="5778500" y="514350"/>
          <p14:tracePt t="11815" x="5772150" y="514350"/>
          <p14:tracePt t="11927" x="5765800" y="508000"/>
          <p14:tracePt t="12007" x="5772150" y="508000"/>
          <p14:tracePt t="12015" x="5784850" y="508000"/>
          <p14:tracePt t="12024" x="5810250" y="514350"/>
          <p14:tracePt t="12040" x="5848350" y="527050"/>
          <p14:tracePt t="12057" x="5880100" y="533400"/>
          <p14:tracePt t="12074" x="5905500" y="546100"/>
          <p14:tracePt t="12090" x="5924550" y="546100"/>
          <p14:tracePt t="12107" x="5949950" y="546100"/>
          <p14:tracePt t="12124" x="5969000" y="546100"/>
          <p14:tracePt t="12140" x="6000750" y="539750"/>
          <p14:tracePt t="12157" x="6032500" y="533400"/>
          <p14:tracePt t="12174" x="6064250" y="533400"/>
          <p14:tracePt t="12191" x="6121400" y="533400"/>
          <p14:tracePt t="12208" x="6153150" y="533400"/>
          <p14:tracePt t="12224" x="6203950" y="533400"/>
          <p14:tracePt t="12240" x="6235700" y="533400"/>
          <p14:tracePt t="12257" x="6261100" y="533400"/>
          <p14:tracePt t="12274" x="6280150" y="533400"/>
          <p14:tracePt t="12290" x="6299200" y="533400"/>
          <p14:tracePt t="12307" x="6324600" y="533400"/>
          <p14:tracePt t="12324" x="6350000" y="533400"/>
          <p14:tracePt t="12340" x="6388100" y="533400"/>
          <p14:tracePt t="12357" x="6438900" y="533400"/>
          <p14:tracePt t="12374" x="6483350" y="533400"/>
          <p14:tracePt t="12374" x="6502400" y="546100"/>
          <p14:tracePt t="12390" x="6546850" y="552450"/>
          <p14:tracePt t="12407" x="6578600" y="552450"/>
          <p14:tracePt t="12424" x="6597650" y="552450"/>
          <p14:tracePt t="12440" x="6616700" y="552450"/>
          <p14:tracePt t="12457" x="6629400" y="552450"/>
          <p14:tracePt t="12474" x="6648450" y="552450"/>
          <p14:tracePt t="12490" x="6661150" y="558800"/>
          <p14:tracePt t="12507" x="6673850" y="558800"/>
          <p14:tracePt t="12524" x="6686550" y="558800"/>
          <p14:tracePt t="12540" x="6699250" y="558800"/>
          <p14:tracePt t="12557" x="6718300" y="558800"/>
          <p14:tracePt t="12574" x="6750050" y="558800"/>
          <p14:tracePt t="12575" x="6762750" y="558800"/>
          <p14:tracePt t="12591" x="6788150" y="558800"/>
          <p14:tracePt t="12607" x="6794500" y="558800"/>
          <p14:tracePt t="12624" x="6807200" y="558800"/>
          <p14:tracePt t="12641" x="6819900" y="558800"/>
          <p14:tracePt t="12791" x="6800850" y="558800"/>
          <p14:tracePt t="12799" x="6788150" y="558800"/>
          <p14:tracePt t="12808" x="6769100" y="552450"/>
          <p14:tracePt t="12824" x="6743700" y="546100"/>
          <p14:tracePt t="12841" x="6711950" y="539750"/>
          <p14:tracePt t="12857" x="6680200" y="533400"/>
          <p14:tracePt t="12874" x="6629400" y="520700"/>
          <p14:tracePt t="12891" x="6584950" y="520700"/>
          <p14:tracePt t="12907" x="6565900" y="514350"/>
          <p14:tracePt t="12924" x="6534150" y="508000"/>
          <p14:tracePt t="12941" x="6527800" y="501650"/>
          <p14:tracePt t="12957" x="6496050" y="501650"/>
          <p14:tracePt t="12974" x="6470650" y="495300"/>
          <p14:tracePt t="12991" x="6438900" y="495300"/>
          <p14:tracePt t="13007" x="6407150" y="495300"/>
          <p14:tracePt t="13024" x="6381750" y="488950"/>
          <p14:tracePt t="13041" x="6337300" y="482600"/>
          <p14:tracePt t="13057" x="6305550" y="482600"/>
          <p14:tracePt t="13074" x="6280150" y="476250"/>
          <p14:tracePt t="13091" x="6242050" y="476250"/>
          <p14:tracePt t="13107" x="6203950" y="476250"/>
          <p14:tracePt t="13124" x="6153150" y="476250"/>
          <p14:tracePt t="13141" x="6127750" y="476250"/>
          <p14:tracePt t="13157" x="6121400" y="476250"/>
          <p14:tracePt t="13223" x="6108700" y="476250"/>
          <p14:tracePt t="13231" x="6096000" y="476250"/>
          <p14:tracePt t="13247" x="6070600" y="457200"/>
          <p14:tracePt t="13257" x="6051550" y="457200"/>
          <p14:tracePt t="13274" x="6007100" y="450850"/>
          <p14:tracePt t="13291" x="5956300" y="444500"/>
          <p14:tracePt t="13307" x="5911850" y="444500"/>
          <p14:tracePt t="13325" x="5873750" y="444500"/>
          <p14:tracePt t="13341" x="5835650" y="444500"/>
          <p14:tracePt t="13357" x="5829300" y="444500"/>
          <p14:tracePt t="13495" x="5835650" y="444500"/>
          <p14:tracePt t="13503" x="5854700" y="444500"/>
          <p14:tracePt t="13511" x="5861050" y="444500"/>
          <p14:tracePt t="13524" x="5886450" y="444500"/>
          <p14:tracePt t="13541" x="5924550" y="444500"/>
          <p14:tracePt t="13557" x="5969000" y="444500"/>
          <p14:tracePt t="13574" x="6045200" y="444500"/>
          <p14:tracePt t="13575" x="6102350" y="444500"/>
          <p14:tracePt t="13591" x="6223000" y="444500"/>
          <p14:tracePt t="13607" x="6343650" y="444500"/>
          <p14:tracePt t="13624" x="6438900" y="444500"/>
          <p14:tracePt t="13641" x="6483350" y="444500"/>
          <p14:tracePt t="13658" x="6515100" y="457200"/>
          <p14:tracePt t="13759" x="6508750" y="463550"/>
          <p14:tracePt t="13767" x="6489700" y="469900"/>
          <p14:tracePt t="13775" x="6470650" y="469900"/>
          <p14:tracePt t="13791" x="6426200" y="476250"/>
          <p14:tracePt t="13807" x="6400800" y="476250"/>
          <p14:tracePt t="13824" x="6362700" y="488950"/>
          <p14:tracePt t="13841" x="6324600" y="495300"/>
          <p14:tracePt t="13857" x="6292850" y="501650"/>
          <p14:tracePt t="13874" x="6242050" y="520700"/>
          <p14:tracePt t="13891" x="6210300" y="533400"/>
          <p14:tracePt t="13907" x="6203950" y="533400"/>
          <p14:tracePt t="13927" x="6191250" y="533400"/>
          <p14:tracePt t="13943" x="6178550" y="533400"/>
          <p14:tracePt t="13959" x="6172200" y="539750"/>
          <p14:tracePt t="13974" x="6165850" y="546100"/>
          <p14:tracePt t="13991" x="6134100" y="546100"/>
          <p14:tracePt t="14008" x="6127750" y="546100"/>
          <p14:tracePt t="14024" x="6108700" y="552450"/>
          <p14:tracePt t="14041" x="6089650" y="552450"/>
          <p14:tracePt t="14058" x="6083300" y="552450"/>
          <p14:tracePt t="14074" x="6076950" y="552450"/>
          <p14:tracePt t="14091" x="6064250" y="552450"/>
          <p14:tracePt t="14108" x="6051550" y="552450"/>
          <p14:tracePt t="14124" x="6038850" y="552450"/>
          <p14:tracePt t="14141" x="6026150" y="552450"/>
          <p14:tracePt t="14158" x="6000750" y="552450"/>
          <p14:tracePt t="14175" x="5988050" y="552450"/>
          <p14:tracePt t="14191" x="5981700" y="552450"/>
          <p14:tracePt t="14207" x="5975350" y="552450"/>
          <p14:tracePt t="14519" x="5975350" y="546100"/>
          <p14:tracePt t="14543" x="5975350" y="539750"/>
          <p14:tracePt t="14559" x="5975350" y="527050"/>
          <p14:tracePt t="14719" x="5981700" y="527050"/>
          <p14:tracePt t="15311" x="5988050" y="520700"/>
          <p14:tracePt t="18672" x="5981700" y="520700"/>
          <p14:tracePt t="18680" x="5962650" y="520700"/>
          <p14:tracePt t="18692" x="5943600" y="533400"/>
          <p14:tracePt t="18709" x="5886450" y="584200"/>
          <p14:tracePt t="18725" x="5842000" y="628650"/>
          <p14:tracePt t="18742" x="5810250" y="647700"/>
          <p14:tracePt t="18759" x="5784850" y="673100"/>
          <p14:tracePt t="18775" x="5765800" y="704850"/>
          <p14:tracePt t="18792" x="5689600" y="806450"/>
          <p14:tracePt t="18809" x="5619750" y="895350"/>
          <p14:tracePt t="18825" x="5537200" y="996950"/>
          <p14:tracePt t="18842" x="5486400" y="1054100"/>
          <p14:tracePt t="18859" x="5441950" y="1104900"/>
          <p14:tracePt t="18875" x="5422900" y="1123950"/>
          <p14:tracePt t="18892" x="5416550" y="1136650"/>
          <p14:tracePt t="18909" x="5397500" y="1155700"/>
          <p14:tracePt t="18936" x="5391150" y="1168400"/>
          <p14:tracePt t="18944" x="5391150" y="1174750"/>
          <p14:tracePt t="18959" x="5378450" y="1181100"/>
          <p14:tracePt t="18975" x="5372100" y="1200150"/>
          <p14:tracePt t="18992" x="5334000" y="1244600"/>
          <p14:tracePt t="19009" x="5302250" y="1289050"/>
          <p14:tracePt t="19025" x="5251450" y="1339850"/>
          <p14:tracePt t="19042" x="5213350" y="1371600"/>
          <p14:tracePt t="19059" x="5175250" y="1403350"/>
          <p14:tracePt t="19075" x="5149850" y="1428750"/>
          <p14:tracePt t="19092" x="5137150" y="1441450"/>
          <p14:tracePt t="19109" x="5105400" y="1460500"/>
          <p14:tracePt t="19125" x="5092700" y="1479550"/>
          <p14:tracePt t="19142" x="5060950" y="1492250"/>
          <p14:tracePt t="19159" x="5035550" y="1517650"/>
          <p14:tracePt t="19175" x="5003800" y="1536700"/>
          <p14:tracePt t="19192" x="4972050" y="1568450"/>
          <p14:tracePt t="19192" x="4959350" y="1574800"/>
          <p14:tracePt t="19209" x="4946650" y="1600200"/>
          <p14:tracePt t="19225" x="4927600" y="1631950"/>
          <p14:tracePt t="25914" x="4946650" y="1631950"/>
          <p14:tracePt t="25922" x="5092700" y="1619250"/>
          <p14:tracePt t="25930" x="5276850" y="1606550"/>
          <p14:tracePt t="25944" x="5372100" y="1606550"/>
          <p14:tracePt t="25960" x="5505450" y="1581150"/>
          <p14:tracePt t="25977" x="5613400" y="1511300"/>
          <p14:tracePt t="25994" x="5772150" y="1371600"/>
          <p14:tracePt t="26010" x="5810250" y="1231900"/>
          <p14:tracePt t="26027" x="5835650" y="1123950"/>
          <p14:tracePt t="26044" x="5886450" y="1016000"/>
          <p14:tracePt t="26060" x="5930900" y="927100"/>
          <p14:tracePt t="26077" x="6007100" y="831850"/>
          <p14:tracePt t="26094" x="6064250" y="774700"/>
          <p14:tracePt t="26110" x="6115050" y="723900"/>
          <p14:tracePt t="26127" x="6146800" y="685800"/>
          <p14:tracePt t="26144" x="6159500" y="666750"/>
          <p14:tracePt t="26160" x="6159500" y="660400"/>
          <p14:tracePt t="26226" x="6159500" y="647700"/>
          <p14:tracePt t="26234" x="6159500" y="641350"/>
          <p14:tracePt t="26266" x="6159500" y="635000"/>
          <p14:tracePt t="26274" x="6159500" y="622300"/>
          <p14:tracePt t="26290" x="6159500" y="615950"/>
          <p14:tracePt t="26298" x="6159500" y="596900"/>
          <p14:tracePt t="26310" x="6159500" y="590550"/>
          <p14:tracePt t="26327" x="6159500" y="571500"/>
          <p14:tracePt t="26344" x="6159500" y="565150"/>
          <p14:tracePt t="26370" x="6159500" y="558800"/>
          <p14:tracePt t="26378" x="6159500" y="552450"/>
          <p14:tracePt t="26394" x="6146800" y="552450"/>
          <p14:tracePt t="26434" x="6140450" y="552450"/>
          <p14:tracePt t="26466" x="6134100" y="552450"/>
          <p14:tracePt t="26490" x="6127750" y="552450"/>
          <p14:tracePt t="26498" x="6127750" y="546100"/>
          <p14:tracePt t="26522" x="6121400" y="539750"/>
          <p14:tracePt t="27226" x="6115050" y="539750"/>
          <p14:tracePt t="27674" x="6102350" y="539750"/>
          <p14:tracePt t="28106" x="6096000" y="539750"/>
          <p14:tracePt t="28651" x="6083300" y="539750"/>
          <p14:tracePt t="28675" x="6076950" y="539750"/>
          <p14:tracePt t="28699" x="6070600" y="539750"/>
          <p14:tracePt t="28746" x="6064250" y="539750"/>
          <p14:tracePt t="28778" x="6051550" y="539750"/>
          <p14:tracePt t="29163" x="6045200" y="539750"/>
          <p14:tracePt t="29171" x="6032500" y="546100"/>
          <p14:tracePt t="29179" x="6026150" y="552450"/>
          <p14:tracePt t="29195" x="5994400" y="571500"/>
          <p14:tracePt t="29211" x="5969000" y="590550"/>
          <p14:tracePt t="29228" x="5937250" y="615950"/>
          <p14:tracePt t="29244" x="5911850" y="635000"/>
          <p14:tracePt t="29261" x="5892800" y="660400"/>
          <p14:tracePt t="29278" x="5873750" y="673100"/>
          <p14:tracePt t="29294" x="5867400" y="698500"/>
          <p14:tracePt t="29311" x="5848350" y="711200"/>
          <p14:tracePt t="29328" x="5848350" y="717550"/>
          <p14:tracePt t="29344" x="5842000" y="723900"/>
          <p14:tracePt t="29361" x="5835650" y="730250"/>
          <p14:tracePt t="29378" x="5835650" y="736600"/>
          <p14:tracePt t="29394" x="5822950" y="742950"/>
          <p14:tracePt t="29411" x="5822950" y="762000"/>
          <p14:tracePt t="29428" x="5810250" y="768350"/>
          <p14:tracePt t="29445" x="5791200" y="793750"/>
          <p14:tracePt t="29461" x="5759450" y="831850"/>
          <p14:tracePt t="29477" x="5683250" y="901700"/>
          <p14:tracePt t="29494" x="5594350" y="958850"/>
          <p14:tracePt t="29511" x="5499100" y="1016000"/>
          <p14:tracePt t="29528" x="5416550" y="1066800"/>
          <p14:tracePt t="29544" x="5359400" y="1098550"/>
          <p14:tracePt t="29561" x="5308600" y="1143000"/>
          <p14:tracePt t="29578" x="5245100" y="1181100"/>
          <p14:tracePt t="29595" x="5168900" y="1263650"/>
          <p14:tracePt t="29611" x="5111750" y="1339850"/>
          <p14:tracePt t="29628" x="5073650" y="1397000"/>
          <p14:tracePt t="29644" x="5041900" y="1435100"/>
          <p14:tracePt t="29661" x="5022850" y="1460500"/>
          <p14:tracePt t="29678" x="4991100" y="1498600"/>
          <p14:tracePt t="29694" x="4965700" y="1524000"/>
          <p14:tracePt t="29711" x="4959350" y="1543050"/>
          <p14:tracePt t="29728" x="4940300" y="1568450"/>
          <p14:tracePt t="29745" x="4933950" y="1574800"/>
          <p14:tracePt t="29761" x="4927600" y="1587500"/>
          <p14:tracePt t="29899" x="4940300" y="1593850"/>
          <p14:tracePt t="29907" x="4953000" y="1593850"/>
          <p14:tracePt t="29915" x="4972050" y="1593850"/>
          <p14:tracePt t="29928" x="4978400" y="1593850"/>
          <p14:tracePt t="29944" x="4997450" y="1593850"/>
          <p14:tracePt t="29961" x="5010150" y="1593850"/>
          <p14:tracePt t="37813" x="5054600" y="1581150"/>
          <p14:tracePt t="37821" x="5200650" y="1504950"/>
          <p14:tracePt t="37830" x="5346700" y="1454150"/>
          <p14:tracePt t="37846" x="5530850" y="1416050"/>
          <p14:tracePt t="37863" x="5676900" y="1371600"/>
          <p14:tracePt t="37880" x="5791200" y="1333500"/>
          <p14:tracePt t="37896" x="5886450" y="1276350"/>
          <p14:tracePt t="37913" x="5956300" y="1212850"/>
          <p14:tracePt t="38018" x="6159500" y="787400"/>
          <p14:tracePt t="38020" x="6159500" y="768350"/>
          <p14:tracePt t="38036" x="6159500" y="755650"/>
          <p14:tracePt t="38046" x="6159500" y="742950"/>
          <p14:tracePt t="38069" x="6159500" y="736600"/>
          <p14:tracePt t="38080" x="6159500" y="730250"/>
          <p14:tracePt t="38096" x="6146800" y="723900"/>
          <p14:tracePt t="38113" x="6121400" y="723900"/>
          <p14:tracePt t="38130" x="6102350" y="723900"/>
          <p14:tracePt t="38146" x="6070600" y="717550"/>
          <p14:tracePt t="38163" x="6070600" y="711200"/>
          <p14:tracePt t="38180" x="6051550" y="704850"/>
          <p14:tracePt t="38180" x="6051550" y="698500"/>
          <p14:tracePt t="38196" x="6045200" y="679450"/>
          <p14:tracePt t="38213" x="6045200" y="660400"/>
          <p14:tracePt t="38230" x="6038850" y="635000"/>
          <p14:tracePt t="38246" x="6038850" y="609600"/>
          <p14:tracePt t="38263" x="6032500" y="590550"/>
          <p14:tracePt t="38280" x="6032500" y="584200"/>
          <p14:tracePt t="38296" x="6026150" y="571500"/>
          <p14:tracePt t="38313" x="6026150" y="565150"/>
          <p14:tracePt t="38413" x="6026150" y="558800"/>
          <p14:tracePt t="38421" x="6045200" y="558800"/>
          <p14:tracePt t="38430" x="6064250" y="558800"/>
          <p14:tracePt t="38446" x="6102350" y="552450"/>
          <p14:tracePt t="38463" x="6153150" y="533400"/>
          <p14:tracePt t="38480" x="6191250" y="520700"/>
          <p14:tracePt t="38496" x="6235700" y="514350"/>
          <p14:tracePt t="38513" x="6305550" y="501650"/>
          <p14:tracePt t="38530" x="6388100" y="501650"/>
          <p14:tracePt t="38546" x="6489700" y="501650"/>
          <p14:tracePt t="38563" x="6578600" y="501650"/>
          <p14:tracePt t="38580" x="6629400" y="501650"/>
          <p14:tracePt t="38597" x="6642100" y="501650"/>
          <p14:tracePt t="38613" x="6648450" y="501650"/>
          <p14:tracePt t="38630" x="6673850" y="501650"/>
          <p14:tracePt t="38646" x="6699250" y="501650"/>
          <p14:tracePt t="38663" x="6743700" y="508000"/>
          <p14:tracePt t="38680" x="6800850" y="533400"/>
          <p14:tracePt t="38696" x="6832600" y="533400"/>
          <p14:tracePt t="38713" x="6851650" y="546100"/>
          <p14:tracePt t="38730" x="6851650" y="552450"/>
          <p14:tracePt t="38747" x="6851650" y="584200"/>
          <p14:tracePt t="38764" x="6851650" y="603250"/>
          <p14:tracePt t="38780" x="6851650" y="628650"/>
          <p14:tracePt t="38797" x="6851650" y="666750"/>
          <p14:tracePt t="38813" x="6845300" y="698500"/>
          <p14:tracePt t="38830" x="6838950" y="723900"/>
          <p14:tracePt t="38847" x="6826250" y="749300"/>
          <p14:tracePt t="38863" x="6800850" y="781050"/>
          <p14:tracePt t="38880" x="6762750" y="800100"/>
          <p14:tracePt t="38896" x="6750050" y="812800"/>
          <p14:tracePt t="38913" x="6731000" y="819150"/>
          <p14:tracePt t="38930" x="6711950" y="831850"/>
          <p14:tracePt t="38947" x="6705600" y="831850"/>
          <p14:tracePt t="39013" x="6699250" y="831850"/>
          <p14:tracePt t="39021" x="6692900" y="831850"/>
          <p14:tracePt t="39030" x="6686550" y="838200"/>
          <p14:tracePt t="39061" x="6680200" y="844550"/>
          <p14:tracePt t="39077" x="6680200" y="850900"/>
          <p14:tracePt t="39101" x="6673850" y="857250"/>
          <p14:tracePt t="39125" x="6661150" y="863600"/>
          <p14:tracePt t="39181" x="6661150" y="869950"/>
          <p14:tracePt t="39277" x="6648450" y="869950"/>
          <p14:tracePt t="39285" x="6635750" y="869950"/>
          <p14:tracePt t="39297" x="6623050" y="869950"/>
          <p14:tracePt t="39313" x="6578600" y="869950"/>
          <p14:tracePt t="39330" x="6445250" y="869950"/>
          <p14:tracePt t="39347" x="6178550" y="908050"/>
          <p14:tracePt t="39363" x="5918200" y="958850"/>
          <p14:tracePt t="39380" x="5670550" y="1016000"/>
          <p14:tracePt t="39397" x="5461000" y="1130300"/>
          <p14:tracePt t="39413" x="5334000" y="1206500"/>
          <p14:tracePt t="39430" x="5194300" y="1276350"/>
          <p14:tracePt t="39447" x="5054600" y="1358900"/>
          <p14:tracePt t="39463" x="4959350" y="1397000"/>
          <p14:tracePt t="39480" x="4933950" y="1416050"/>
          <p14:tracePt t="39733" x="4889500" y="1416050"/>
          <p14:tracePt t="39741" x="4832350" y="1416050"/>
          <p14:tracePt t="39749" x="4781550" y="1416050"/>
          <p14:tracePt t="39763" x="4724400" y="1416050"/>
          <p14:tracePt t="39780" x="4591050" y="1428750"/>
          <p14:tracePt t="39796" x="4419600" y="1428750"/>
          <p14:tracePt t="39797" x="4324350" y="1428750"/>
          <p14:tracePt t="39813" x="4178300" y="1454150"/>
          <p14:tracePt t="39830" x="4095750" y="1473200"/>
          <p14:tracePt t="39847" x="4051300" y="1473200"/>
          <p14:tracePt t="39863" x="4006850" y="1479550"/>
          <p14:tracePt t="39880" x="3949700" y="1492250"/>
          <p14:tracePt t="39897" x="3873500" y="1492250"/>
          <p14:tracePt t="39913" x="3752850" y="1492250"/>
          <p14:tracePt t="39930" x="3619500" y="1492250"/>
          <p14:tracePt t="39947" x="3498850" y="1492250"/>
          <p14:tracePt t="39963" x="3403600" y="1498600"/>
          <p14:tracePt t="39980" x="3340100" y="1504950"/>
          <p14:tracePt t="39997" x="3302000" y="1511300"/>
          <p14:tracePt t="40014" x="3276600" y="1524000"/>
          <p14:tracePt t="40030" x="3257550" y="1524000"/>
          <p14:tracePt t="40047" x="3232150" y="1524000"/>
          <p14:tracePt t="40063" x="3181350" y="1524000"/>
          <p14:tracePt t="40080" x="3092450" y="1524000"/>
          <p14:tracePt t="40097" x="3003550" y="1524000"/>
          <p14:tracePt t="40113" x="2946400" y="1530350"/>
          <p14:tracePt t="40130" x="2882900" y="1536700"/>
          <p14:tracePt t="40147" x="2870200" y="1543050"/>
          <p14:tracePt t="40164" x="2851150" y="1549400"/>
          <p14:tracePt t="40180" x="2851150" y="1555750"/>
          <p14:tracePt t="40197" x="2825750" y="1568450"/>
          <p14:tracePt t="40214" x="2800350" y="1587500"/>
          <p14:tracePt t="40230" x="2787650" y="1593850"/>
          <p14:tracePt t="40247" x="2743200" y="1612900"/>
          <p14:tracePt t="40263" x="2705100" y="1625600"/>
          <p14:tracePt t="40280" x="2679700" y="1638300"/>
          <p14:tracePt t="40297" x="2660650" y="1638300"/>
          <p14:tracePt t="40313" x="2647950" y="1644650"/>
          <p14:tracePt t="40398" x="2641600" y="1644650"/>
          <p14:tracePt t="40406" x="2635250" y="1644650"/>
          <p14:tracePt t="40417" x="2628900" y="1644650"/>
          <p14:tracePt t="40430" x="2616200" y="1651000"/>
          <p14:tracePt t="40447" x="2609850" y="1651000"/>
          <p14:tracePt t="40581" x="2603500" y="1657350"/>
          <p14:tracePt t="40597" x="2603500" y="1663700"/>
          <p14:tracePt t="40613" x="2609850" y="1670050"/>
          <p14:tracePt t="40637" x="2622550" y="1676400"/>
          <p14:tracePt t="40653" x="2628900" y="1676400"/>
          <p14:tracePt t="40664" x="2635250" y="1676400"/>
          <p14:tracePt t="40680" x="2654300" y="1682750"/>
          <p14:tracePt t="40697" x="2660650" y="1689100"/>
          <p14:tracePt t="40713" x="2673350" y="1689100"/>
          <p14:tracePt t="40730" x="2698750" y="1695450"/>
          <p14:tracePt t="40747" x="2705100" y="1695450"/>
          <p14:tracePt t="40763" x="2730500" y="1701800"/>
          <p14:tracePt t="40780" x="2755900" y="1714500"/>
          <p14:tracePt t="40797" x="2768600" y="1720850"/>
          <p14:tracePt t="40813" x="2800350" y="1727200"/>
          <p14:tracePt t="40830" x="2819400" y="1727200"/>
          <p14:tracePt t="40847" x="2838450" y="1727200"/>
          <p14:tracePt t="40863" x="2870200" y="1727200"/>
          <p14:tracePt t="40880" x="2895600" y="1727200"/>
          <p14:tracePt t="40897" x="2921000" y="1727200"/>
          <p14:tracePt t="40913" x="2940050" y="1727200"/>
          <p14:tracePt t="40930" x="2946400" y="1727200"/>
          <p14:tracePt t="40947" x="2959100" y="1727200"/>
          <p14:tracePt t="40963" x="2971800" y="1727200"/>
          <p14:tracePt t="40980" x="2990850" y="1727200"/>
          <p14:tracePt t="40997" x="3016250" y="1727200"/>
          <p14:tracePt t="40997" x="3035300" y="1727200"/>
          <p14:tracePt t="41013" x="3067050" y="1727200"/>
          <p14:tracePt t="41030" x="3105150" y="1727200"/>
          <p14:tracePt t="41047" x="3130550" y="1727200"/>
          <p14:tracePt t="41063" x="3149600" y="1727200"/>
          <p14:tracePt t="41080" x="3175000" y="1727200"/>
          <p14:tracePt t="41097" x="3181350" y="1727200"/>
          <p14:tracePt t="41113" x="3187700" y="1727200"/>
          <p14:tracePt t="41130" x="3200400" y="1727200"/>
          <p14:tracePt t="41147" x="3213100" y="1727200"/>
          <p14:tracePt t="41163" x="3219450" y="1727200"/>
          <p14:tracePt t="41180" x="3232150" y="1727200"/>
          <p14:tracePt t="41197" x="3238500" y="1720850"/>
          <p14:tracePt t="41213" x="3238500" y="1714500"/>
          <p14:tracePt t="41230" x="3257550" y="1682750"/>
          <p14:tracePt t="41247" x="3257550" y="1663700"/>
          <p14:tracePt t="41263" x="3257550" y="1638300"/>
          <p14:tracePt t="41280" x="3257550" y="1631950"/>
          <p14:tracePt t="41297" x="3257550" y="1612900"/>
          <p14:tracePt t="41313" x="3206750" y="1574800"/>
          <p14:tracePt t="41330" x="3149600" y="1549400"/>
          <p14:tracePt t="41347" x="3124200" y="1530350"/>
          <p14:tracePt t="41364" x="3092450" y="1504950"/>
          <p14:tracePt t="41380" x="3041650" y="1485900"/>
          <p14:tracePt t="41397" x="2997200" y="1473200"/>
          <p14:tracePt t="41397" x="2959100" y="1466850"/>
          <p14:tracePt t="41413" x="2927350" y="1466850"/>
          <p14:tracePt t="41430" x="2882900" y="1447800"/>
          <p14:tracePt t="41447" x="2870200" y="1447800"/>
          <p14:tracePt t="41463" x="2857500" y="1447800"/>
          <p14:tracePt t="41480" x="2851150" y="1447800"/>
          <p14:tracePt t="41502" x="2844800" y="1447800"/>
          <p14:tracePt t="41514" x="2832100" y="1447800"/>
          <p14:tracePt t="41530" x="2819400" y="1441450"/>
          <p14:tracePt t="41547" x="2806700" y="1441450"/>
          <p14:tracePt t="41564" x="2774950" y="1441450"/>
          <p14:tracePt t="41580" x="2768600" y="1428750"/>
          <p14:tracePt t="41597" x="2749550" y="1428750"/>
          <p14:tracePt t="41614" x="2743200" y="1428750"/>
          <p14:tracePt t="41630" x="2724150" y="1428750"/>
          <p14:tracePt t="41647" x="2698750" y="1428750"/>
          <p14:tracePt t="41664" x="2692400" y="1435100"/>
          <p14:tracePt t="41680" x="2667000" y="1460500"/>
          <p14:tracePt t="41697" x="2647950" y="1473200"/>
          <p14:tracePt t="41714" x="2628900" y="1504950"/>
          <p14:tracePt t="41730" x="2622550" y="1517650"/>
          <p14:tracePt t="41747" x="2616200" y="1524000"/>
          <p14:tracePt t="41764" x="2609850" y="1536700"/>
          <p14:tracePt t="41780" x="2597150" y="1543050"/>
          <p14:tracePt t="41806" x="2590800" y="1555750"/>
          <p14:tracePt t="41829" x="2584450" y="1562100"/>
          <p14:tracePt t="41894" x="2584450" y="1574800"/>
          <p14:tracePt t="41902" x="2584450" y="1581150"/>
          <p14:tracePt t="41914" x="2584450" y="1587500"/>
          <p14:tracePt t="41931" x="2590800" y="1600200"/>
          <p14:tracePt t="41947" x="2616200" y="1619250"/>
          <p14:tracePt t="41964" x="2660650" y="1644650"/>
          <p14:tracePt t="41980" x="2730500" y="1651000"/>
          <p14:tracePt t="41997" x="2774950" y="1670050"/>
          <p14:tracePt t="41997" x="2787650" y="1676400"/>
          <p14:tracePt t="42014" x="2806700" y="1676400"/>
          <p14:tracePt t="42246" x="2813050" y="1676400"/>
          <p14:tracePt t="42254" x="2838450" y="1676400"/>
          <p14:tracePt t="42264" x="2895600" y="1676400"/>
          <p14:tracePt t="42280" x="2984500" y="1689100"/>
          <p14:tracePt t="42297" x="2997200" y="1689100"/>
          <p14:tracePt t="42486" x="3016250" y="1689100"/>
          <p14:tracePt t="42494" x="3022600" y="1689100"/>
          <p14:tracePt t="42502" x="3048000" y="1689100"/>
          <p14:tracePt t="42514" x="3067050" y="1670050"/>
          <p14:tracePt t="42530" x="3136900" y="1606550"/>
          <p14:tracePt t="42547" x="3194050" y="1517650"/>
          <p14:tracePt t="42564" x="3213100" y="1466850"/>
          <p14:tracePt t="42580" x="3232150" y="1416050"/>
          <p14:tracePt t="42597" x="3232150" y="1397000"/>
          <p14:tracePt t="42598" x="3232150" y="1390650"/>
          <p14:tracePt t="42614" x="3232150" y="1365250"/>
          <p14:tracePt t="42630" x="3232150" y="1346200"/>
          <p14:tracePt t="42647" x="3232150" y="1320800"/>
          <p14:tracePt t="42664" x="3219450" y="1295400"/>
          <p14:tracePt t="42681" x="3200400" y="1270000"/>
          <p14:tracePt t="42697" x="3194050" y="1250950"/>
          <p14:tracePt t="42714" x="3181350" y="1219200"/>
          <p14:tracePt t="42731" x="3168650" y="1206500"/>
          <p14:tracePt t="42748" x="3168650" y="1193800"/>
          <p14:tracePt t="42764" x="3168650" y="1174750"/>
          <p14:tracePt t="42781" x="3162300" y="1162050"/>
          <p14:tracePt t="42798" x="3143250" y="1130300"/>
          <p14:tracePt t="42814" x="3136900" y="1117600"/>
          <p14:tracePt t="42831" x="3111500" y="1085850"/>
          <p14:tracePt t="42848" x="3086100" y="1060450"/>
          <p14:tracePt t="42864" x="3067050" y="1035050"/>
          <p14:tracePt t="42881" x="3048000" y="1009650"/>
          <p14:tracePt t="42897" x="3035300" y="1003300"/>
          <p14:tracePt t="42914" x="3028950" y="996950"/>
          <p14:tracePt t="43030" x="3028950" y="990600"/>
          <p14:tracePt t="43414" x="3009900" y="990600"/>
          <p14:tracePt t="43422" x="2997200" y="1003300"/>
          <p14:tracePt t="43431" x="2978150" y="1035050"/>
          <p14:tracePt t="43448" x="2940050" y="1085850"/>
          <p14:tracePt t="43464" x="2901950" y="1162050"/>
          <p14:tracePt t="43481" x="2863850" y="1238250"/>
          <p14:tracePt t="43498" x="2857500" y="1270000"/>
          <p14:tracePt t="43514" x="2851150" y="1308100"/>
          <p14:tracePt t="43531" x="2832100" y="1365250"/>
          <p14:tracePt t="43548" x="2825750" y="1416050"/>
          <p14:tracePt t="43564" x="2819400" y="1447800"/>
          <p14:tracePt t="43581" x="2819400" y="1460500"/>
          <p14:tracePt t="43598" x="2800350" y="1504950"/>
          <p14:tracePt t="43614" x="2800350" y="1511300"/>
          <p14:tracePt t="43631" x="2800350" y="1530350"/>
          <p14:tracePt t="43648" x="2800350" y="1543050"/>
          <p14:tracePt t="43774" x="2806700" y="1530350"/>
          <p14:tracePt t="43782" x="2819400" y="1498600"/>
          <p14:tracePt t="43798" x="2838450" y="1441450"/>
          <p14:tracePt t="43814" x="2863850" y="1390650"/>
          <p14:tracePt t="43831" x="2914650" y="1295400"/>
          <p14:tracePt t="43848" x="2984500" y="1212850"/>
          <p14:tracePt t="43864" x="3067050" y="1117600"/>
          <p14:tracePt t="43881" x="3105150" y="1047750"/>
          <p14:tracePt t="43898" x="3136900" y="990600"/>
          <p14:tracePt t="43914" x="3149600" y="971550"/>
          <p14:tracePt t="43931" x="3155950" y="958850"/>
          <p14:tracePt t="43948" x="3162300" y="958850"/>
          <p14:tracePt t="43998" x="3162300" y="965200"/>
          <p14:tracePt t="44006" x="3162300" y="1009650"/>
          <p14:tracePt t="44014" x="3162300" y="1060450"/>
          <p14:tracePt t="44031" x="3162300" y="1193800"/>
          <p14:tracePt t="44048" x="3200400" y="1327150"/>
          <p14:tracePt t="44064" x="3308350" y="1479550"/>
          <p14:tracePt t="44081" x="3435350" y="1593850"/>
          <p14:tracePt t="44098" x="3568700" y="1663700"/>
          <p14:tracePt t="44114" x="3651250" y="1689100"/>
          <p14:tracePt t="44131" x="3670300" y="1695450"/>
          <p14:tracePt t="44158" x="3676650" y="1695450"/>
          <p14:tracePt t="44270" x="3683000" y="1701800"/>
          <p14:tracePt t="44286" x="3683000" y="1708150"/>
          <p14:tracePt t="44302" x="3683000" y="1714500"/>
          <p14:tracePt t="44326" x="3683000" y="1720850"/>
          <p14:tracePt t="44359" x="3683000" y="1727200"/>
          <p14:tracePt t="44630" x="3683000" y="1733550"/>
          <p14:tracePt t="44646" x="3683000" y="1746250"/>
          <p14:tracePt t="44654" x="3683000" y="1752600"/>
          <p14:tracePt t="44950" x="3670300" y="1752600"/>
          <p14:tracePt t="44966" x="3657600" y="1758950"/>
          <p14:tracePt t="44982" x="3644900" y="1765300"/>
          <p14:tracePt t="44990" x="3625850" y="1765300"/>
          <p14:tracePt t="44998" x="3606800" y="1771650"/>
          <p14:tracePt t="45015" x="3536950" y="1771650"/>
          <p14:tracePt t="45031" x="3448050" y="1771650"/>
          <p14:tracePt t="45048" x="3371850" y="1771650"/>
          <p14:tracePt t="45065" x="3314700" y="1771650"/>
          <p14:tracePt t="45081" x="3282950" y="1771650"/>
          <p14:tracePt t="45098" x="3257550" y="1771650"/>
          <p14:tracePt t="45115" x="3232150" y="1771650"/>
          <p14:tracePt t="45131" x="3200400" y="1771650"/>
          <p14:tracePt t="45148" x="3143250" y="1771650"/>
          <p14:tracePt t="45165" x="3060700" y="1771650"/>
          <p14:tracePt t="45181" x="2984500" y="1771650"/>
          <p14:tracePt t="45182" x="2952750" y="1771650"/>
          <p14:tracePt t="45198" x="2927350" y="1771650"/>
          <p14:tracePt t="45215" x="2863850" y="1765300"/>
          <p14:tracePt t="45231" x="2838450" y="1765300"/>
          <p14:tracePt t="45248" x="2813050" y="1758950"/>
          <p14:tracePt t="45264" x="2787650" y="1758950"/>
          <p14:tracePt t="45281" x="2762250" y="1746250"/>
          <p14:tracePt t="45298" x="2743200" y="1733550"/>
          <p14:tracePt t="45314" x="2730500" y="1733550"/>
          <p14:tracePt t="45430" x="2736850" y="1733550"/>
          <p14:tracePt t="45439" x="2781300" y="1733550"/>
          <p14:tracePt t="45448" x="2825750" y="1733550"/>
          <p14:tracePt t="45464" x="2933700" y="1733550"/>
          <p14:tracePt t="45481" x="3041650" y="1733550"/>
          <p14:tracePt t="45498" x="3162300" y="1733550"/>
          <p14:tracePt t="45514" x="3270250" y="1733550"/>
          <p14:tracePt t="45531" x="3371850" y="1733550"/>
          <p14:tracePt t="45548" x="3435350" y="1733550"/>
          <p14:tracePt t="45564" x="3467100" y="1733550"/>
          <p14:tracePt t="46495" x="3460750" y="1739900"/>
          <p14:tracePt t="46503" x="3435350" y="1739900"/>
          <p14:tracePt t="46515" x="3409950" y="1746250"/>
          <p14:tracePt t="46532" x="3359150" y="1752600"/>
          <p14:tracePt t="46548" x="3276600" y="1784350"/>
          <p14:tracePt t="46565" x="3213100" y="1828800"/>
          <p14:tracePt t="46582" x="3155950" y="1955800"/>
          <p14:tracePt t="46598" x="3092450" y="2254250"/>
          <p14:tracePt t="46615" x="3054350" y="2501900"/>
          <p14:tracePt t="46632" x="3041650" y="2800350"/>
          <p14:tracePt t="46648" x="3041650" y="3092450"/>
          <p14:tracePt t="46665" x="3041650" y="3333750"/>
          <p14:tracePt t="46682" x="3098800" y="3511550"/>
          <p14:tracePt t="46698" x="3124200" y="3613150"/>
          <p14:tracePt t="46715" x="3143250" y="3663950"/>
          <p14:tracePt t="46732" x="3149600" y="3689350"/>
          <p14:tracePt t="46748" x="3155950" y="3721100"/>
          <p14:tracePt t="46765" x="3187700" y="3771900"/>
          <p14:tracePt t="46782" x="3232150" y="3778250"/>
          <p14:tracePt t="46798" x="3238500" y="3778250"/>
          <p14:tracePt t="47007" x="3244850" y="3797300"/>
          <p14:tracePt t="47015" x="3244850" y="3803650"/>
          <p14:tracePt t="47047" x="3244850" y="3822700"/>
          <p14:tracePt t="47055" x="3232150" y="3860800"/>
          <p14:tracePt t="47065" x="3219450" y="3911600"/>
          <p14:tracePt t="47082" x="3168650" y="4057650"/>
          <p14:tracePt t="47098" x="3124200" y="4235450"/>
          <p14:tracePt t="47115" x="3079750" y="4400550"/>
          <p14:tracePt t="47132" x="3067050" y="4502150"/>
          <p14:tracePt t="47149" x="3048000" y="4565650"/>
          <p14:tracePt t="47165" x="3048000" y="4597400"/>
          <p14:tracePt t="47181" x="3035300" y="4622800"/>
          <p14:tracePt t="47198" x="3022600" y="4629150"/>
          <p14:tracePt t="47198" x="3022600" y="4635500"/>
          <p14:tracePt t="47215" x="2997200" y="4654550"/>
          <p14:tracePt t="47232" x="2978150" y="4686300"/>
          <p14:tracePt t="47248" x="2978150" y="4692650"/>
          <p14:tracePt t="47265" x="2978150" y="4699000"/>
          <p14:tracePt t="47282" x="2978150" y="4711700"/>
          <p14:tracePt t="47567" x="2952750" y="4718050"/>
          <p14:tracePt t="47575" x="2876550" y="4718050"/>
          <p14:tracePt t="47586" x="2781300" y="4718050"/>
          <p14:tracePt t="47599" x="2457450" y="4718050"/>
          <p14:tracePt t="47615" x="2292350" y="4718050"/>
          <p14:tracePt t="47632" x="2235200" y="4718050"/>
          <p14:tracePt t="47648" x="2190750" y="4743450"/>
          <p14:tracePt t="47665" x="2139950" y="4762500"/>
          <p14:tracePt t="47682" x="2101850" y="4768850"/>
          <p14:tracePt t="47699" x="2076450" y="4775200"/>
          <p14:tracePt t="47715" x="2044700" y="4781550"/>
          <p14:tracePt t="47732" x="2019300" y="4781550"/>
          <p14:tracePt t="47749" x="1974850" y="4781550"/>
          <p14:tracePt t="47765" x="1924050" y="4781550"/>
          <p14:tracePt t="47782" x="1866900" y="4781550"/>
          <p14:tracePt t="47799" x="1765300" y="4781550"/>
          <p14:tracePt t="47816" x="1676400" y="4781550"/>
          <p14:tracePt t="47832" x="1587500" y="4781550"/>
          <p14:tracePt t="47849" x="1511300" y="4781550"/>
          <p14:tracePt t="47865" x="1435100" y="4781550"/>
          <p14:tracePt t="47882" x="1352550" y="4781550"/>
          <p14:tracePt t="47899" x="1295400" y="4781550"/>
          <p14:tracePt t="47915" x="1276350" y="4781550"/>
          <p14:tracePt t="47932" x="1263650" y="4781550"/>
          <p14:tracePt t="48031" x="1244600" y="4718050"/>
          <p14:tracePt t="48039" x="1244600" y="4705350"/>
          <p14:tracePt t="48087" x="1244600" y="4699000"/>
          <p14:tracePt t="48127" x="1244600" y="4692650"/>
          <p14:tracePt t="48143" x="1244600" y="4679950"/>
          <p14:tracePt t="48151" x="1244600" y="4673600"/>
          <p14:tracePt t="48165" x="1250950" y="4673600"/>
          <p14:tracePt t="48182" x="1276350" y="4667250"/>
          <p14:tracePt t="48198" x="1308100" y="4667250"/>
          <p14:tracePt t="48199" x="1333500" y="4667250"/>
          <p14:tracePt t="48215" x="1384300" y="4667250"/>
          <p14:tracePt t="48232" x="1441450" y="4667250"/>
          <p14:tracePt t="48248" x="1517650" y="4667250"/>
          <p14:tracePt t="48265" x="1600200" y="4667250"/>
          <p14:tracePt t="48282" x="1676400" y="4667250"/>
          <p14:tracePt t="48298" x="1797050" y="4667250"/>
          <p14:tracePt t="48315" x="1924050" y="4667250"/>
          <p14:tracePt t="48332" x="2057400" y="4667250"/>
          <p14:tracePt t="48348" x="2184400" y="4667250"/>
          <p14:tracePt t="48365" x="2305050" y="4667250"/>
          <p14:tracePt t="48382" x="2355850" y="4667250"/>
          <p14:tracePt t="48398" x="2400300" y="4673600"/>
          <p14:tracePt t="48399" x="2413000" y="4673600"/>
          <p14:tracePt t="48415" x="2432050" y="4673600"/>
          <p14:tracePt t="48432" x="2438400" y="4673600"/>
          <p14:tracePt t="48448" x="2470150" y="4673600"/>
          <p14:tracePt t="48465" x="2508250" y="4673600"/>
          <p14:tracePt t="48482" x="2552700" y="4673600"/>
          <p14:tracePt t="48498" x="2578100" y="4673600"/>
          <p14:tracePt t="48515" x="2603500" y="4673600"/>
          <p14:tracePt t="48532" x="2641600" y="4673600"/>
          <p14:tracePt t="48548" x="2679700" y="4673600"/>
          <p14:tracePt t="48565" x="2724150" y="4673600"/>
          <p14:tracePt t="48582" x="2755900" y="4673600"/>
          <p14:tracePt t="48598" x="2774950" y="4673600"/>
          <p14:tracePt t="48695" x="2781300" y="4673600"/>
          <p14:tracePt t="48791" x="2781300" y="4667250"/>
          <p14:tracePt t="48799" x="2800350" y="4654550"/>
          <p14:tracePt t="49191" x="2813050" y="4648200"/>
          <p14:tracePt t="49207" x="2819400" y="4641850"/>
          <p14:tracePt t="49216" x="2825750" y="4641850"/>
          <p14:tracePt t="49232" x="2838450" y="4635500"/>
          <p14:tracePt t="49249" x="2863850" y="4622800"/>
          <p14:tracePt t="49266" x="2895600" y="4616450"/>
          <p14:tracePt t="49282" x="2927350" y="4610100"/>
          <p14:tracePt t="49299" x="2978150" y="4591050"/>
          <p14:tracePt t="49315" x="3009900" y="4591050"/>
          <p14:tracePt t="49332" x="3041650" y="4584700"/>
          <p14:tracePt t="49349" x="3092450" y="4578350"/>
          <p14:tracePt t="49365" x="3124200" y="4578350"/>
          <p14:tracePt t="49382" x="3168650" y="4572000"/>
          <p14:tracePt t="49399" x="3206750" y="4559300"/>
          <p14:tracePt t="49399" x="3219450" y="4559300"/>
          <p14:tracePt t="49415" x="3244850" y="4559300"/>
          <p14:tracePt t="49432" x="3270250" y="4559300"/>
          <p14:tracePt t="49449" x="3289300" y="4559300"/>
          <p14:tracePt t="49465" x="3314700" y="4559300"/>
          <p14:tracePt t="49482" x="3352800" y="4559300"/>
          <p14:tracePt t="49499" x="3390900" y="4559300"/>
          <p14:tracePt t="49515" x="3441700" y="4559300"/>
          <p14:tracePt t="49532" x="3473450" y="4559300"/>
          <p14:tracePt t="49549" x="3524250" y="4552950"/>
          <p14:tracePt t="49565" x="3568700" y="4552950"/>
          <p14:tracePt t="49582" x="3600450" y="4552950"/>
          <p14:tracePt t="49599" x="3657600" y="4552950"/>
          <p14:tracePt t="49599" x="3689350" y="4552950"/>
          <p14:tracePt t="49615" x="3740150" y="4552950"/>
          <p14:tracePt t="49632" x="3829050" y="4552950"/>
          <p14:tracePt t="49649" x="3905250" y="4552950"/>
          <p14:tracePt t="49665" x="3962400" y="4552950"/>
          <p14:tracePt t="49682" x="3994150" y="4552950"/>
          <p14:tracePt t="49699" x="4025900" y="4552950"/>
          <p14:tracePt t="49716" x="4044950" y="4552950"/>
          <p14:tracePt t="49733" x="4064000" y="4552950"/>
          <p14:tracePt t="49749" x="4095750" y="4552950"/>
          <p14:tracePt t="49766" x="4133850" y="4552950"/>
          <p14:tracePt t="49782" x="4191000" y="4552950"/>
          <p14:tracePt t="49799" x="4248150" y="4552950"/>
          <p14:tracePt t="49799" x="4279900" y="4552950"/>
          <p14:tracePt t="49815" x="4349750" y="4552950"/>
          <p14:tracePt t="49832" x="4406900" y="4552950"/>
          <p14:tracePt t="49849" x="4451350" y="4552950"/>
          <p14:tracePt t="49865" x="4502150" y="4552950"/>
          <p14:tracePt t="49882" x="4508500" y="4552950"/>
          <p14:tracePt t="50024" x="4514850" y="4552950"/>
          <p14:tracePt t="50032" x="4533900" y="4552950"/>
          <p14:tracePt t="50041" x="4572000" y="4552950"/>
          <p14:tracePt t="50049" x="4648200" y="4552950"/>
          <p14:tracePt t="50065" x="4883150" y="4578350"/>
          <p14:tracePt t="50082" x="5276850" y="4616450"/>
          <p14:tracePt t="50132" x="5924550" y="4616450"/>
          <p14:tracePt t="50179" x="6248400" y="4603750"/>
          <p14:tracePt t="50226" x="6330950" y="4540250"/>
          <p14:tracePt t="50270" x="6330950" y="4533900"/>
          <p14:tracePt t="50315" x="6311900" y="4521200"/>
          <p14:tracePt t="50360" x="6286500" y="4521200"/>
          <p14:tracePt t="50431" x="6280150" y="4514850"/>
          <p14:tracePt t="50492" x="6356350" y="4381500"/>
          <p14:tracePt t="50538" x="6477000" y="4191000"/>
          <p14:tracePt t="50582" x="6623050" y="4076700"/>
          <p14:tracePt t="50628" x="6858000" y="3911600"/>
          <p14:tracePt t="50673" x="7086600" y="3714750"/>
          <p14:tracePt t="50720" x="7277100" y="3562350"/>
          <p14:tracePt t="50765" x="7397750" y="3473450"/>
          <p14:tracePt t="50810" x="7486650" y="3409950"/>
          <p14:tracePt t="50854" x="7562850" y="3378200"/>
          <p14:tracePt t="50900" x="7613650" y="3359150"/>
          <p14:tracePt t="50944" x="7626350" y="3352800"/>
          <p14:tracePt t="51704" x="7620000" y="3352800"/>
          <p14:tracePt t="51767" x="6908800" y="3594100"/>
          <p14:tracePt t="51768" x="6807200" y="3638550"/>
          <p14:tracePt t="51859" x="5899150" y="4197350"/>
          <p14:tracePt t="51947" x="5822950" y="4279900"/>
          <p14:tracePt t="52232" x="5784850" y="4267200"/>
          <p14:tracePt t="52294" x="5448300" y="4165600"/>
          <p14:tracePt t="52340" x="5194300" y="4133850"/>
          <p14:tracePt t="52386" x="5067300" y="4114800"/>
          <p14:tracePt t="52433" x="5060950" y="4114800"/>
          <p14:tracePt t="52456" x="5048250" y="4114800"/>
          <p14:tracePt t="52466" x="5035550" y="4102100"/>
          <p14:tracePt t="52483" x="5010150" y="4102100"/>
          <p14:tracePt t="52499" x="4991100" y="4102100"/>
          <p14:tracePt t="52516" x="4965700" y="4102100"/>
          <p14:tracePt t="52533" x="4921250" y="4102100"/>
          <p14:tracePt t="52550" x="4819650" y="4102100"/>
          <p14:tracePt t="52566" x="4686300" y="4102100"/>
          <p14:tracePt t="52583" x="4565650" y="4102100"/>
          <p14:tracePt t="52600" x="4464050" y="4102100"/>
          <p14:tracePt t="52616" x="4413250" y="4102100"/>
          <p14:tracePt t="52633" x="4387850" y="4095750"/>
          <p14:tracePt t="52650" x="4356100" y="4095750"/>
          <p14:tracePt t="52666" x="4305300" y="4095750"/>
          <p14:tracePt t="52683" x="4248150" y="4089400"/>
          <p14:tracePt t="52700" x="4197350" y="4083050"/>
          <p14:tracePt t="52716" x="4171950" y="4083050"/>
          <p14:tracePt t="52733" x="4165600" y="4083050"/>
          <p14:tracePt t="53072" x="4146550" y="4070350"/>
          <p14:tracePt t="53081" x="4108450" y="4057650"/>
          <p14:tracePt t="53088" x="4076700" y="4025900"/>
          <p14:tracePt t="53100" x="4051300" y="3981450"/>
          <p14:tracePt t="53116" x="4019550" y="3822700"/>
          <p14:tracePt t="53133" x="3975100" y="3689350"/>
          <p14:tracePt t="53150" x="3917950" y="3581400"/>
          <p14:tracePt t="53167" x="3854450" y="3492500"/>
          <p14:tracePt t="53183" x="3810000" y="3397250"/>
          <p14:tracePt t="53184" x="3784600" y="3340100"/>
          <p14:tracePt t="53200" x="3759200" y="3238500"/>
          <p14:tracePt t="53217" x="3740150" y="3117850"/>
          <p14:tracePt t="53233" x="3727450" y="2990850"/>
          <p14:tracePt t="53250" x="3683000" y="2838450"/>
          <p14:tracePt t="53266" x="3619500" y="2679700"/>
          <p14:tracePt t="53283" x="3549650" y="2520950"/>
          <p14:tracePt t="53300" x="3505200" y="2343150"/>
          <p14:tracePt t="53317" x="3460750" y="2146300"/>
          <p14:tracePt t="53334" x="3416300" y="1949450"/>
          <p14:tracePt t="53350" x="3409950" y="1797050"/>
          <p14:tracePt t="53366" x="3384550" y="1682750"/>
          <p14:tracePt t="53383" x="3378200" y="1593850"/>
          <p14:tracePt t="53400" x="3371850" y="1524000"/>
          <p14:tracePt t="53417" x="3371850" y="1485900"/>
          <p14:tracePt t="53433" x="3371850" y="1460500"/>
          <p14:tracePt t="53450" x="3371850" y="1441450"/>
          <p14:tracePt t="53467" x="3371850" y="1422400"/>
          <p14:tracePt t="53483" x="3371850" y="1403350"/>
          <p14:tracePt t="53500" x="3359150" y="1377950"/>
          <p14:tracePt t="53516" x="3352800" y="1358900"/>
          <p14:tracePt t="53533" x="3340100" y="1339850"/>
          <p14:tracePt t="53550" x="3340100" y="1333500"/>
          <p14:tracePt t="53567" x="3340100" y="1320800"/>
          <p14:tracePt t="53583" x="3333750" y="1308100"/>
          <p14:tracePt t="53608" x="3327400" y="1308100"/>
          <p14:tracePt t="53640" x="3321050" y="1308100"/>
          <p14:tracePt t="53728" x="3314700" y="1308100"/>
          <p14:tracePt t="53736" x="3314700" y="1314450"/>
          <p14:tracePt t="53750" x="3314700" y="1339850"/>
          <p14:tracePt t="53767" x="3314700" y="1447800"/>
          <p14:tracePt t="53783" x="3340100" y="1638300"/>
          <p14:tracePt t="53784" x="3359150" y="1778000"/>
          <p14:tracePt t="53800" x="3416300" y="2038350"/>
          <p14:tracePt t="53817" x="3467100" y="2260600"/>
          <p14:tracePt t="53833" x="3511550" y="2451100"/>
          <p14:tracePt t="53850" x="3556000" y="2628900"/>
          <p14:tracePt t="53867" x="3594100" y="2781300"/>
          <p14:tracePt t="53883" x="3613150" y="2965450"/>
          <p14:tracePt t="53900" x="3613150" y="3149600"/>
          <p14:tracePt t="53917" x="3613150" y="3352800"/>
          <p14:tracePt t="53933" x="3613150" y="3594100"/>
          <p14:tracePt t="53950" x="3530600" y="3924300"/>
          <p14:tracePt t="53967" x="3435350" y="4254500"/>
          <p14:tracePt t="53983" x="3429000" y="4470400"/>
          <p14:tracePt t="54000" x="3448050" y="4635500"/>
          <p14:tracePt t="54000" x="3460750" y="4673600"/>
          <p14:tracePt t="54016" x="3505200" y="4718050"/>
          <p14:tracePt t="54033" x="3517900" y="4730750"/>
          <p14:tracePt t="54144" x="3524250" y="4730750"/>
          <p14:tracePt t="54153" x="3536950" y="4724400"/>
          <p14:tracePt t="54166" x="3581400" y="4718050"/>
          <p14:tracePt t="54183" x="3829050" y="4705350"/>
          <p14:tracePt t="54200" x="4337050" y="4705350"/>
          <p14:tracePt t="54200" x="4648200" y="4705350"/>
          <p14:tracePt t="54216" x="5219700" y="4705350"/>
          <p14:tracePt t="54265" x="5702300" y="4565650"/>
          <p14:tracePt t="54311" x="5734050" y="4521200"/>
          <p14:tracePt t="54358" x="5988050" y="4508500"/>
          <p14:tracePt t="54403" x="6299200" y="4489450"/>
          <p14:tracePt t="54449" x="6381750" y="4445000"/>
          <p14:tracePt t="54495" x="6419850" y="4438650"/>
          <p14:tracePt t="54540" x="6419850" y="4445000"/>
          <p14:tracePt t="54585" x="6400800" y="4451350"/>
          <p14:tracePt t="54630" x="6394450" y="4451350"/>
          <p14:tracePt t="54674" x="6305550" y="4419600"/>
          <p14:tracePt t="54719" x="6273800" y="4419600"/>
          <p14:tracePt t="54764" x="6229350" y="4419600"/>
          <p14:tracePt t="54809" x="6210300" y="4419600"/>
          <p14:tracePt t="54904" x="6210300" y="4413250"/>
          <p14:tracePt t="54966" x="6515100" y="4273550"/>
          <p14:tracePt t="55012" x="6934200" y="4051300"/>
          <p14:tracePt t="55057" x="7150100" y="3898900"/>
          <p14:tracePt t="55103" x="7264400" y="3797300"/>
          <p14:tracePt t="55148" x="7416800" y="3575050"/>
          <p14:tracePt t="55194" x="7518400" y="3460750"/>
          <p14:tracePt t="55242" x="7626350" y="3346450"/>
          <p14:tracePt t="55287" x="7715250" y="3276600"/>
          <p14:tracePt t="55332" x="7791450" y="3187700"/>
          <p14:tracePt t="55377" x="7823200" y="3130550"/>
          <p14:tracePt t="55424" x="7810500" y="3124200"/>
          <p14:tracePt t="55469" x="7626350" y="3200400"/>
          <p14:tracePt t="55514" x="7512050" y="3276600"/>
          <p14:tracePt t="55559" x="7467600" y="3327400"/>
          <p14:tracePt t="55604" x="7448550" y="3365500"/>
          <p14:tracePt t="55649" x="7397750" y="3409950"/>
          <p14:tracePt t="55694" x="7372350" y="3448050"/>
          <p14:tracePt t="55739" x="7346950" y="3467100"/>
          <p14:tracePt t="56321" x="7340600" y="3467100"/>
          <p14:tracePt t="56379" x="7334250" y="3467100"/>
          <p14:tracePt t="56481" x="7327900" y="3467100"/>
          <p14:tracePt t="56550" x="7321550" y="3473450"/>
          <p14:tracePt t="56929" x="7315200" y="3473450"/>
          <p14:tracePt t="57081" x="7308850" y="3473450"/>
          <p14:tracePt t="57147" x="7289800" y="3473450"/>
          <p14:tracePt t="57192" x="7283450" y="3473450"/>
          <p14:tracePt t="57377" x="7277100" y="3473450"/>
          <p14:tracePt t="57448" x="7251700" y="3467100"/>
          <p14:tracePt t="57633" x="7245350" y="3460750"/>
          <p14:tracePt t="57696" x="7213600" y="3454400"/>
          <p14:tracePt t="57741" x="7194550" y="3454400"/>
          <p14:tracePt t="57786" x="7112000" y="3448050"/>
          <p14:tracePt t="57832" x="6927850" y="3448050"/>
          <p14:tracePt t="57877" x="6711950" y="3448050"/>
          <p14:tracePt t="57922" x="6426200" y="3454400"/>
          <p14:tracePt t="57967" x="6083300" y="3505200"/>
          <p14:tracePt t="58043" x="5702300" y="3638550"/>
          <p14:tracePt t="58088" x="5568950" y="3714750"/>
          <p14:tracePt t="58133" x="5435600" y="3765550"/>
          <p14:tracePt t="58178" x="5353050" y="3784600"/>
          <p14:tracePt t="58223" x="5232400" y="3810000"/>
          <p14:tracePt t="58268" x="5092700" y="3829050"/>
          <p14:tracePt t="58313" x="5022850" y="3841750"/>
          <p14:tracePt t="58313" x="5010150" y="3841750"/>
          <p14:tracePt t="58321" x="4997450" y="3841750"/>
          <p14:tracePt t="58334" x="4972050" y="3841750"/>
          <p14:tracePt t="58351" x="4927600" y="3841750"/>
          <p14:tracePt t="58367" x="4876800" y="3848100"/>
          <p14:tracePt t="58384" x="4826000" y="3867150"/>
          <p14:tracePt t="58401" x="4794250" y="3873500"/>
          <p14:tracePt t="58418" x="4781550" y="3879850"/>
          <p14:tracePt t="58434" x="4756150" y="3898900"/>
          <p14:tracePt t="58451" x="4730750" y="3917950"/>
          <p14:tracePt t="58468" x="4692650" y="3943350"/>
          <p14:tracePt t="58484" x="4660900" y="3962400"/>
          <p14:tracePt t="58501" x="4635500" y="3975100"/>
          <p14:tracePt t="58518" x="4629150" y="3981450"/>
          <p14:tracePt t="58561" x="4629150" y="3987800"/>
          <p14:tracePt t="58577" x="4629150" y="3994150"/>
          <p14:tracePt t="58585" x="4622800" y="4000500"/>
          <p14:tracePt t="61058" x="4616450" y="4006850"/>
          <p14:tracePt t="61066" x="4616450" y="4019550"/>
          <p14:tracePt t="61074" x="4610100" y="4044950"/>
          <p14:tracePt t="61085" x="4584700" y="4076700"/>
          <p14:tracePt t="61101" x="4540250" y="4127500"/>
          <p14:tracePt t="61118" x="4495800" y="4178300"/>
          <p14:tracePt t="61135" x="4425950" y="4241800"/>
          <p14:tracePt t="61152" x="4356100" y="4279900"/>
          <p14:tracePt t="61168" x="4318000" y="4298950"/>
          <p14:tracePt t="61185" x="4273550" y="4318000"/>
          <p14:tracePt t="61201" x="4235450" y="4337050"/>
          <p14:tracePt t="61202" x="4216400" y="4349750"/>
          <p14:tracePt t="61218" x="4171950" y="4375150"/>
          <p14:tracePt t="61235" x="4108450" y="4400550"/>
          <p14:tracePt t="61252" x="4019550" y="4425950"/>
          <p14:tracePt t="61268" x="3943350" y="4451350"/>
          <p14:tracePt t="61285" x="3886200" y="4451350"/>
          <p14:tracePt t="61302" x="3860800" y="4451350"/>
          <p14:tracePt t="61318" x="3854450" y="4451350"/>
          <p14:tracePt t="61335" x="3841750" y="4451350"/>
          <p14:tracePt t="61352" x="3816350" y="4451350"/>
          <p14:tracePt t="61368" x="3784600" y="4451350"/>
          <p14:tracePt t="61385" x="3721100" y="4438650"/>
          <p14:tracePt t="61386" x="3676650" y="4432300"/>
          <p14:tracePt t="61401" x="3638550" y="4419600"/>
          <p14:tracePt t="61418" x="3549650" y="4368800"/>
          <p14:tracePt t="61435" x="3517900" y="4337050"/>
          <p14:tracePt t="61452" x="3492500" y="4273550"/>
          <p14:tracePt t="61468" x="3454400" y="4159250"/>
          <p14:tracePt t="61485" x="3435350" y="4057650"/>
          <p14:tracePt t="61501" x="3409950" y="3987800"/>
          <p14:tracePt t="61518" x="3403600" y="3905250"/>
          <p14:tracePt t="61535" x="3390900" y="3816350"/>
          <p14:tracePt t="61551" x="3390900" y="3689350"/>
          <p14:tracePt t="61568" x="3390900" y="3568700"/>
          <p14:tracePt t="61585" x="3390900" y="3467100"/>
          <p14:tracePt t="61601" x="3390900" y="3390900"/>
          <p14:tracePt t="61602" x="3403600" y="3340100"/>
          <p14:tracePt t="61618" x="3441700" y="3276600"/>
          <p14:tracePt t="61635" x="3492500" y="3206750"/>
          <p14:tracePt t="61651" x="3575050" y="3130550"/>
          <p14:tracePt t="61668" x="3651250" y="3060700"/>
          <p14:tracePt t="61685" x="3727450" y="2997200"/>
          <p14:tracePt t="61701" x="3829050" y="2940050"/>
          <p14:tracePt t="61718" x="3898900" y="2908300"/>
          <p14:tracePt t="61735" x="3975100" y="2882900"/>
          <p14:tracePt t="61751" x="4032250" y="2863850"/>
          <p14:tracePt t="61768" x="4102100" y="2851150"/>
          <p14:tracePt t="61785" x="4165600" y="2851150"/>
          <p14:tracePt t="61801" x="4222750" y="2851150"/>
          <p14:tracePt t="61802" x="4235450" y="2851150"/>
          <p14:tracePt t="61818" x="4286250" y="2851150"/>
          <p14:tracePt t="61835" x="4330700" y="2857500"/>
          <p14:tracePt t="61851" x="4387850" y="2901950"/>
          <p14:tracePt t="61868" x="4457700" y="2959100"/>
          <p14:tracePt t="61885" x="4546600" y="3035300"/>
          <p14:tracePt t="61902" x="4629150" y="3111500"/>
          <p14:tracePt t="61918" x="4679950" y="3181350"/>
          <p14:tracePt t="61935" x="4756150" y="3270250"/>
          <p14:tracePt t="61951" x="4800600" y="3333750"/>
          <p14:tracePt t="61968" x="4819650" y="3371850"/>
          <p14:tracePt t="61985" x="4819650" y="3409950"/>
          <p14:tracePt t="62002" x="4819650" y="3492500"/>
          <p14:tracePt t="62018" x="4819650" y="3556000"/>
          <p14:tracePt t="62035" x="4819650" y="3644900"/>
          <p14:tracePt t="62052" x="4819650" y="3721100"/>
          <p14:tracePt t="62068" x="4813300" y="3790950"/>
          <p14:tracePt t="62085" x="4800600" y="3841750"/>
          <p14:tracePt t="62102" x="4762500" y="3886200"/>
          <p14:tracePt t="62119" x="4749800" y="3917950"/>
          <p14:tracePt t="62135" x="4724400" y="3949700"/>
          <p14:tracePt t="62152" x="4692650" y="3975100"/>
          <p14:tracePt t="62169" x="4679950" y="3994150"/>
          <p14:tracePt t="62186" x="4654550" y="4000500"/>
          <p14:tracePt t="62186" x="4648200" y="4006850"/>
          <p14:tracePt t="62202" x="4641850" y="4006850"/>
          <p14:tracePt t="62218" x="4629150" y="4019550"/>
          <p14:tracePt t="62235" x="4622800" y="4019550"/>
          <p14:tracePt t="62252" x="4610100" y="4025900"/>
          <p14:tracePt t="62290" x="4610100" y="4032250"/>
          <p14:tracePt t="62387" x="4603750" y="4038600"/>
          <p14:tracePt t="62394" x="4597400" y="4044950"/>
          <p14:tracePt t="62410" x="4591050" y="4051300"/>
          <p14:tracePt t="68628" x="4584700" y="4057650"/>
          <p14:tracePt t="68636" x="4578350" y="4064000"/>
          <p14:tracePt t="68644" x="4559300" y="4070350"/>
          <p14:tracePt t="68660" x="4546600" y="4070350"/>
          <p14:tracePt t="68670" x="4533900" y="4070350"/>
          <p14:tracePt t="68687" x="4521200" y="4070350"/>
          <p14:tracePt t="68703" x="4514850" y="4070350"/>
          <p14:tracePt t="68720" x="4508500" y="4070350"/>
          <p14:tracePt t="68737" x="4489450" y="4070350"/>
          <p14:tracePt t="68796" x="4483100" y="4070350"/>
          <p14:tracePt t="68804" x="4464050" y="4076700"/>
          <p14:tracePt t="68820" x="4445000" y="4076700"/>
          <p14:tracePt t="68828" x="4438650" y="4076700"/>
          <p14:tracePt t="68844" x="4432300" y="4076700"/>
          <p14:tracePt t="68868" x="4419600" y="4076700"/>
          <p14:tracePt t="68876" x="4413250" y="4076700"/>
          <p14:tracePt t="68887" x="4406900" y="4076700"/>
          <p14:tracePt t="68903" x="4368800" y="4095750"/>
          <p14:tracePt t="68920" x="4324350" y="4102100"/>
          <p14:tracePt t="68937" x="4286250" y="4114800"/>
          <p14:tracePt t="68953" x="4229100" y="4140200"/>
          <p14:tracePt t="68970" x="4171950" y="4178300"/>
          <p14:tracePt t="68987" x="4127500" y="4197350"/>
          <p14:tracePt t="69004" x="4076700" y="4210050"/>
          <p14:tracePt t="69020" x="4064000" y="4222750"/>
          <p14:tracePt t="69037" x="4057650" y="4229100"/>
          <p14:tracePt t="69053" x="4044950" y="4235450"/>
          <p14:tracePt t="69070" x="4044950" y="4248150"/>
          <p14:tracePt t="69087" x="4044950" y="4254500"/>
          <p14:tracePt t="69103" x="4044950" y="4267200"/>
          <p14:tracePt t="69120" x="4044950" y="4286250"/>
          <p14:tracePt t="69137" x="4044950" y="4298950"/>
          <p14:tracePt t="69154" x="4044950" y="4311650"/>
          <p14:tracePt t="69170" x="4044950" y="4318000"/>
          <p14:tracePt t="69187" x="4051300" y="4324350"/>
          <p14:tracePt t="69204" x="4051300" y="4337050"/>
          <p14:tracePt t="69220" x="4051300" y="4349750"/>
          <p14:tracePt t="69237" x="4051300" y="4362450"/>
          <p14:tracePt t="69254" x="4051300" y="4400550"/>
          <p14:tracePt t="69270" x="4076700" y="4445000"/>
          <p14:tracePt t="69287" x="4102100" y="4445000"/>
          <p14:tracePt t="69524" x="4095750" y="4451350"/>
          <p14:tracePt t="69532" x="4083050" y="4464050"/>
          <p14:tracePt t="69540" x="4076700" y="4483100"/>
          <p14:tracePt t="69554" x="4070350" y="4514850"/>
          <p14:tracePt t="69570" x="4064000" y="4597400"/>
          <p14:tracePt t="69587" x="4064000" y="4724400"/>
          <p14:tracePt t="69604" x="4064000" y="4940300"/>
          <p14:tracePt t="69620" x="4032250" y="5099050"/>
          <p14:tracePt t="69637" x="4025900" y="5219700"/>
          <p14:tracePt t="69654" x="4025900" y="5340350"/>
          <p14:tracePt t="69670" x="4038600" y="5448300"/>
          <p14:tracePt t="69687" x="4089400" y="5549900"/>
          <p14:tracePt t="69704" x="4133850" y="5613400"/>
          <p14:tracePt t="69720" x="4191000" y="5702300"/>
          <p14:tracePt t="69737" x="4229100" y="5765800"/>
          <p14:tracePt t="69754" x="4248150" y="5854700"/>
          <p14:tracePt t="69770" x="4292600" y="5962650"/>
          <p14:tracePt t="69787" x="4311650" y="6045200"/>
          <p14:tracePt t="69804" x="4343400" y="6134100"/>
          <p14:tracePt t="69820" x="4349750" y="6159500"/>
          <p14:tracePt t="69837" x="4349750" y="6172200"/>
          <p14:tracePt t="69854" x="4349750" y="6191250"/>
          <p14:tracePt t="69870" x="4356100" y="6191250"/>
          <p14:tracePt t="69887" x="4362450" y="6191250"/>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idx="4294967295"/>
          </p:nvPr>
        </p:nvSpPr>
        <p:spPr>
          <a:xfrm>
            <a:off x="1009700" y="469527"/>
            <a:ext cx="7997825" cy="1143000"/>
          </a:xfrm>
        </p:spPr>
        <p:txBody>
          <a:bodyPr/>
          <a:lstStyle/>
          <a:p>
            <a:pPr eaLnBrk="1" hangingPunct="1">
              <a:buClr>
                <a:schemeClr val="hlink"/>
              </a:buClr>
              <a:buSzPct val="70000"/>
              <a:buFont typeface="Wingdings" panose="05000000000000000000" pitchFamily="2" charset="2"/>
              <a:buChar char="n"/>
            </a:pPr>
            <a:r>
              <a:rPr lang="en-US" altLang="zh-CN" sz="3200" dirty="0" smtClean="0">
                <a:solidFill>
                  <a:schemeClr val="tx1"/>
                </a:solidFill>
                <a:latin typeface="隶书" panose="02010509060101010101" pitchFamily="49" charset="-122"/>
                <a:ea typeface="隶书" panose="02010509060101010101" pitchFamily="49" charset="-122"/>
              </a:rPr>
              <a:t> </a:t>
            </a:r>
            <a:r>
              <a:rPr lang="zh-CN" altLang="en-US" sz="3200" dirty="0" smtClean="0">
                <a:solidFill>
                  <a:schemeClr val="hlink"/>
                </a:solidFill>
                <a:latin typeface="隶书" panose="02010509060101010101" pitchFamily="49" charset="-122"/>
                <a:ea typeface="隶书" panose="02010509060101010101" pitchFamily="49" charset="-122"/>
              </a:rPr>
              <a:t>如何消除实验条件波动对</a:t>
            </a:r>
            <a:r>
              <a:rPr lang="en-US" altLang="zh-CN" sz="3200" dirty="0" err="1" smtClean="0">
                <a:solidFill>
                  <a:schemeClr val="hlink"/>
                </a:solidFill>
                <a:latin typeface="隶书" panose="02010509060101010101" pitchFamily="49" charset="-122"/>
                <a:ea typeface="隶书" panose="02010509060101010101" pitchFamily="49" charset="-122"/>
              </a:rPr>
              <a:t>a,b</a:t>
            </a:r>
            <a:r>
              <a:rPr lang="zh-CN" altLang="en-US" sz="3200" dirty="0" smtClean="0">
                <a:solidFill>
                  <a:schemeClr val="hlink"/>
                </a:solidFill>
                <a:latin typeface="隶书" panose="02010509060101010101" pitchFamily="49" charset="-122"/>
                <a:ea typeface="隶书" panose="02010509060101010101" pitchFamily="49" charset="-122"/>
              </a:rPr>
              <a:t>的影响？</a:t>
            </a:r>
            <a:br>
              <a:rPr lang="zh-CN" altLang="en-US" sz="3200" dirty="0" smtClean="0">
                <a:solidFill>
                  <a:schemeClr val="hlink"/>
                </a:solidFill>
                <a:latin typeface="隶书" panose="02010509060101010101" pitchFamily="49" charset="-122"/>
                <a:ea typeface="隶书" panose="02010509060101010101" pitchFamily="49" charset="-122"/>
              </a:rPr>
            </a:br>
            <a:r>
              <a:rPr lang="en-US" altLang="zh-CN" sz="3200" dirty="0" smtClean="0">
                <a:solidFill>
                  <a:schemeClr val="tx1"/>
                </a:solidFill>
                <a:ea typeface="隶书" panose="02010509060101010101" pitchFamily="49" charset="-122"/>
              </a:rPr>
              <a:t>——</a:t>
            </a:r>
            <a:r>
              <a:rPr lang="en-US" altLang="zh-CN" sz="3200" dirty="0" smtClean="0">
                <a:solidFill>
                  <a:schemeClr val="tx1"/>
                </a:solidFill>
                <a:latin typeface="隶书" panose="02010509060101010101" pitchFamily="49" charset="-122"/>
                <a:ea typeface="隶书" panose="02010509060101010101" pitchFamily="49" charset="-122"/>
              </a:rPr>
              <a:t> </a:t>
            </a:r>
            <a:r>
              <a:rPr lang="zh-CN" altLang="en-US" sz="3200" dirty="0" smtClean="0">
                <a:solidFill>
                  <a:schemeClr val="tx1"/>
                </a:solidFill>
                <a:latin typeface="隶书" panose="02010509060101010101" pitchFamily="49" charset="-122"/>
                <a:ea typeface="隶书" panose="02010509060101010101" pitchFamily="49" charset="-122"/>
              </a:rPr>
              <a:t>内标法</a:t>
            </a:r>
          </a:p>
        </p:txBody>
      </p:sp>
      <p:sp>
        <p:nvSpPr>
          <p:cNvPr id="14339" name="Rectangle 3"/>
          <p:cNvSpPr>
            <a:spLocks noGrp="1" noRot="1" noChangeArrowheads="1"/>
          </p:cNvSpPr>
          <p:nvPr>
            <p:ph type="body" idx="4294967295"/>
          </p:nvPr>
        </p:nvSpPr>
        <p:spPr>
          <a:xfrm>
            <a:off x="908050" y="1412875"/>
            <a:ext cx="7759700" cy="4105275"/>
          </a:xfrm>
        </p:spPr>
        <p:txBody>
          <a:bodyPr/>
          <a:lstStyle/>
          <a:p>
            <a:pPr algn="just" eaLnBrk="1" hangingPunct="1">
              <a:lnSpc>
                <a:spcPct val="110000"/>
              </a:lnSpc>
              <a:buSzPct val="80000"/>
              <a:buFont typeface="Wingdings" panose="05000000000000000000" pitchFamily="2" charset="2"/>
              <a:buChar char="Ø"/>
            </a:pPr>
            <a:r>
              <a:rPr lang="zh-CN" altLang="en-US" sz="2800" smtClean="0">
                <a:solidFill>
                  <a:srgbClr val="000000"/>
                </a:solidFill>
                <a:latin typeface="隶书" panose="02010509060101010101" pitchFamily="49" charset="-122"/>
                <a:ea typeface="隶书" panose="02010509060101010101" pitchFamily="49" charset="-122"/>
              </a:rPr>
              <a:t>什么是</a:t>
            </a:r>
            <a:r>
              <a:rPr lang="zh-CN" altLang="en-US" sz="2800" smtClean="0">
                <a:solidFill>
                  <a:srgbClr val="FF0000"/>
                </a:solidFill>
                <a:latin typeface="隶书" panose="02010509060101010101" pitchFamily="49" charset="-122"/>
                <a:ea typeface="隶书" panose="02010509060101010101" pitchFamily="49" charset="-122"/>
              </a:rPr>
              <a:t>内标法</a:t>
            </a:r>
            <a:r>
              <a:rPr lang="zh-CN" altLang="en-US" sz="2800" smtClean="0">
                <a:solidFill>
                  <a:srgbClr val="000000"/>
                </a:solidFill>
                <a:latin typeface="隶书" panose="02010509060101010101" pitchFamily="49" charset="-122"/>
                <a:ea typeface="隶书" panose="02010509060101010101" pitchFamily="49" charset="-122"/>
              </a:rPr>
              <a:t>？</a:t>
            </a:r>
          </a:p>
          <a:p>
            <a:pPr algn="just" eaLnBrk="1" hangingPunct="1">
              <a:lnSpc>
                <a:spcPct val="110000"/>
              </a:lnSpc>
              <a:buSzPct val="80000"/>
              <a:buFont typeface="Wingdings" panose="05000000000000000000" pitchFamily="2" charset="2"/>
              <a:buChar char="Ø"/>
            </a:pPr>
            <a:r>
              <a:rPr lang="zh-CN" altLang="en-US" sz="2800" smtClean="0">
                <a:solidFill>
                  <a:srgbClr val="000000"/>
                </a:solidFill>
                <a:latin typeface="隶书" panose="02010509060101010101" pitchFamily="49" charset="-122"/>
                <a:ea typeface="隶书" panose="02010509060101010101" pitchFamily="49" charset="-122"/>
              </a:rPr>
              <a:t>内标法的定量关系式</a:t>
            </a:r>
          </a:p>
          <a:p>
            <a:pPr algn="just" eaLnBrk="1" hangingPunct="1">
              <a:lnSpc>
                <a:spcPct val="110000"/>
              </a:lnSpc>
              <a:buClr>
                <a:schemeClr val="accent2"/>
              </a:buClr>
            </a:pPr>
            <a:endParaRPr lang="zh-CN" altLang="en-US" sz="2800" smtClean="0">
              <a:solidFill>
                <a:srgbClr val="000000"/>
              </a:solidFill>
              <a:latin typeface="隶书" panose="02010509060101010101" pitchFamily="49" charset="-122"/>
              <a:ea typeface="隶书" panose="02010509060101010101" pitchFamily="49" charset="-122"/>
            </a:endParaRPr>
          </a:p>
          <a:p>
            <a:pPr algn="just" eaLnBrk="1" hangingPunct="1">
              <a:lnSpc>
                <a:spcPct val="110000"/>
              </a:lnSpc>
              <a:buClr>
                <a:schemeClr val="accent2"/>
              </a:buClr>
            </a:pPr>
            <a:endParaRPr lang="zh-CN" altLang="en-US" sz="2800" smtClean="0">
              <a:latin typeface="隶书" panose="02010509060101010101" pitchFamily="49" charset="-122"/>
              <a:ea typeface="隶书" panose="02010509060101010101" pitchFamily="49" charset="-122"/>
            </a:endParaRPr>
          </a:p>
          <a:p>
            <a:pPr algn="just" eaLnBrk="1" hangingPunct="1">
              <a:lnSpc>
                <a:spcPct val="110000"/>
              </a:lnSpc>
              <a:buClr>
                <a:schemeClr val="accent2"/>
              </a:buClr>
              <a:buFont typeface="Wingdings" panose="05000000000000000000" pitchFamily="2" charset="2"/>
              <a:buNone/>
            </a:pPr>
            <a:r>
              <a:rPr lang="zh-CN" altLang="en-US" sz="2800" smtClean="0">
                <a:solidFill>
                  <a:srgbClr val="000000"/>
                </a:solidFill>
                <a:latin typeface="隶书" panose="02010509060101010101" pitchFamily="49" charset="-122"/>
                <a:ea typeface="隶书" panose="02010509060101010101" pitchFamily="49" charset="-122"/>
              </a:rPr>
              <a:t>根据乳剂特性曲线</a:t>
            </a:r>
          </a:p>
          <a:p>
            <a:pPr eaLnBrk="1" hangingPunct="1">
              <a:lnSpc>
                <a:spcPct val="110000"/>
              </a:lnSpc>
              <a:buClr>
                <a:schemeClr val="accent2"/>
              </a:buClr>
              <a:buFont typeface="Wingdings" panose="05000000000000000000" pitchFamily="2" charset="2"/>
              <a:buNone/>
            </a:pPr>
            <a:r>
              <a:rPr lang="zh-CN" altLang="en-US" sz="2800" smtClean="0">
                <a:solidFill>
                  <a:srgbClr val="000000"/>
                </a:solidFill>
                <a:latin typeface="隶书" panose="02010509060101010101" pitchFamily="49" charset="-122"/>
                <a:ea typeface="隶书" panose="02010509060101010101" pitchFamily="49" charset="-122"/>
              </a:rPr>
              <a:t> </a:t>
            </a:r>
            <a:r>
              <a:rPr lang="en-US" altLang="zh-CN" sz="2800" i="1" smtClean="0">
                <a:solidFill>
                  <a:srgbClr val="000000"/>
                </a:solidFill>
                <a:latin typeface="隶书" panose="02010509060101010101" pitchFamily="49" charset="-122"/>
                <a:ea typeface="隶书" panose="02010509060101010101" pitchFamily="49" charset="-122"/>
              </a:rPr>
              <a:t>ΔS=γlg(I/I</a:t>
            </a:r>
            <a:r>
              <a:rPr lang="en-US" altLang="zh-CN" sz="2800" i="1" baseline="-25000" smtClean="0">
                <a:solidFill>
                  <a:srgbClr val="000000"/>
                </a:solidFill>
                <a:latin typeface="隶书" panose="02010509060101010101" pitchFamily="49" charset="-122"/>
                <a:ea typeface="隶书" panose="02010509060101010101" pitchFamily="49" charset="-122"/>
              </a:rPr>
              <a:t>0</a:t>
            </a:r>
            <a:r>
              <a:rPr lang="en-US" altLang="zh-CN" sz="2800" i="1" smtClean="0">
                <a:solidFill>
                  <a:srgbClr val="000000"/>
                </a:solidFill>
                <a:latin typeface="隶书" panose="02010509060101010101" pitchFamily="49" charset="-122"/>
                <a:ea typeface="隶书" panose="02010509060101010101" pitchFamily="49" charset="-122"/>
              </a:rPr>
              <a:t>)=γlgR=γblgc+γlgA</a:t>
            </a:r>
          </a:p>
          <a:p>
            <a:pPr eaLnBrk="1" hangingPunct="1">
              <a:lnSpc>
                <a:spcPct val="120000"/>
              </a:lnSpc>
              <a:buClr>
                <a:schemeClr val="accent2"/>
              </a:buClr>
              <a:buFont typeface="Wingdings" panose="05000000000000000000" pitchFamily="2" charset="2"/>
              <a:buNone/>
            </a:pPr>
            <a:r>
              <a:rPr lang="en-US" altLang="zh-CN" sz="2800" i="1" smtClean="0">
                <a:solidFill>
                  <a:schemeClr val="hlink"/>
                </a:solidFill>
                <a:latin typeface="隶书" panose="02010509060101010101" pitchFamily="49" charset="-122"/>
                <a:ea typeface="隶书" panose="02010509060101010101" pitchFamily="49" charset="-122"/>
              </a:rPr>
              <a:t> ΔS</a:t>
            </a:r>
            <a:r>
              <a:rPr lang="zh-CN" altLang="en-US" sz="2800" i="1" smtClean="0">
                <a:solidFill>
                  <a:schemeClr val="hlink"/>
                </a:solidFill>
                <a:latin typeface="隶书" panose="02010509060101010101" pitchFamily="49" charset="-122"/>
                <a:ea typeface="隶书" panose="02010509060101010101" pitchFamily="49" charset="-122"/>
              </a:rPr>
              <a:t>与</a:t>
            </a:r>
            <a:r>
              <a:rPr lang="en-US" altLang="zh-CN" sz="2800" i="1" smtClean="0">
                <a:solidFill>
                  <a:schemeClr val="hlink"/>
                </a:solidFill>
                <a:latin typeface="隶书" panose="02010509060101010101" pitchFamily="49" charset="-122"/>
                <a:ea typeface="隶书" panose="02010509060101010101" pitchFamily="49" charset="-122"/>
              </a:rPr>
              <a:t>lgc</a:t>
            </a:r>
            <a:r>
              <a:rPr lang="zh-CN" altLang="en-US" sz="2800" i="1" smtClean="0">
                <a:solidFill>
                  <a:schemeClr val="hlink"/>
                </a:solidFill>
                <a:latin typeface="隶书" panose="02010509060101010101" pitchFamily="49" charset="-122"/>
                <a:ea typeface="隶书" panose="02010509060101010101" pitchFamily="49" charset="-122"/>
              </a:rPr>
              <a:t>成正比关系，可用于定量</a:t>
            </a:r>
          </a:p>
        </p:txBody>
      </p:sp>
      <p:sp>
        <p:nvSpPr>
          <p:cNvPr id="14340" name="Rectangle 4"/>
          <p:cNvSpPr>
            <a:spLocks noChangeArrowheads="1"/>
          </p:cNvSpPr>
          <p:nvPr/>
        </p:nvSpPr>
        <p:spPr bwMode="auto">
          <a:xfrm>
            <a:off x="2333625" y="2962275"/>
            <a:ext cx="922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a:ea typeface="黑体" panose="02010609060101010101" pitchFamily="49" charset="-122"/>
            </a:endParaRPr>
          </a:p>
        </p:txBody>
      </p:sp>
      <p:graphicFrame>
        <p:nvGraphicFramePr>
          <p:cNvPr id="14341" name="Object 5"/>
          <p:cNvGraphicFramePr>
            <a:graphicFrameLocks noChangeAspect="1"/>
          </p:cNvGraphicFramePr>
          <p:nvPr/>
        </p:nvGraphicFramePr>
        <p:xfrm>
          <a:off x="1489075" y="2492375"/>
          <a:ext cx="5691188" cy="1179513"/>
        </p:xfrm>
        <a:graphic>
          <a:graphicData uri="http://schemas.openxmlformats.org/presentationml/2006/ole">
            <mc:AlternateContent xmlns:mc="http://schemas.openxmlformats.org/markup-compatibility/2006">
              <mc:Choice xmlns:v="urn:schemas-microsoft-com:vml" Requires="v">
                <p:oleObj spid="_x0000_s14345" name="公式" r:id="rId3" imgW="2171610" imgH="380910" progId="Equation.3">
                  <p:embed/>
                </p:oleObj>
              </mc:Choice>
              <mc:Fallback>
                <p:oleObj name="公式" r:id="rId3" imgW="2171610" imgH="38091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075" y="2492375"/>
                        <a:ext cx="5691188"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advTm="140560"/>
  <p:timing>
    <p:tnLst>
      <p:par>
        <p:cTn id="1" dur="indefinite" restart="never" nodeType="tmRoot"/>
      </p:par>
    </p:tnLst>
  </p:timing>
  <p:extLst mod="1">
    <p:ext uri="{3A86A75C-4F4B-4683-9AE1-C65F6400EC91}">
      <p14:laserTraceLst xmlns:p14="http://schemas.microsoft.com/office/powerpoint/2010/main">
        <p14:tracePtLst>
          <p14:tracePt t="330" x="4368800" y="6197600"/>
          <p14:tracePt t="714" x="4375150" y="6197600"/>
          <p14:tracePt t="722" x="4425950" y="6191250"/>
          <p14:tracePt t="730" x="4514850" y="6165850"/>
          <p14:tracePt t="738" x="4616450" y="6140450"/>
          <p14:tracePt t="754" x="4749800" y="6096000"/>
          <p14:tracePt t="771" x="4787900" y="6070600"/>
          <p14:tracePt t="787" x="4813300" y="6032500"/>
          <p14:tracePt t="804" x="4832350" y="5975350"/>
          <p14:tracePt t="821" x="4838700" y="5892800"/>
          <p14:tracePt t="838" x="4857750" y="5784850"/>
          <p14:tracePt t="854" x="4889500" y="5657850"/>
          <p14:tracePt t="870" x="4965700" y="5530850"/>
          <p14:tracePt t="887" x="5060950" y="5416550"/>
          <p14:tracePt t="904" x="5149850" y="5353050"/>
          <p14:tracePt t="921" x="5295900" y="5314950"/>
          <p14:tracePt t="937" x="5448300" y="5314950"/>
          <p14:tracePt t="939" x="5511800" y="5314950"/>
          <p14:tracePt t="954" x="5607050" y="5314950"/>
          <p14:tracePt t="971" x="5626100" y="5314950"/>
          <p14:tracePt t="1155" x="5638800" y="5308600"/>
          <p14:tracePt t="1163" x="5651500" y="5302250"/>
          <p14:tracePt t="1171" x="5670550" y="5289550"/>
          <p14:tracePt t="1188" x="5689600" y="5251450"/>
          <p14:tracePt t="1204" x="5689600" y="5219700"/>
          <p14:tracePt t="1221" x="5708650" y="5156200"/>
          <p14:tracePt t="1238" x="5721350" y="5080000"/>
          <p14:tracePt t="1254" x="5740400" y="4984750"/>
          <p14:tracePt t="1271" x="5772150" y="4870450"/>
          <p14:tracePt t="1288" x="5803900" y="4768850"/>
          <p14:tracePt t="1304" x="5835650" y="4641850"/>
          <p14:tracePt t="1321" x="5886450" y="4559300"/>
          <p14:tracePt t="1338" x="5918200" y="4495800"/>
          <p14:tracePt t="1354" x="5956300" y="4406900"/>
          <p14:tracePt t="1371" x="6007100" y="4349750"/>
          <p14:tracePt t="1388" x="6051550" y="4292600"/>
          <p14:tracePt t="1404" x="6127750" y="4216400"/>
          <p14:tracePt t="1421" x="6216650" y="4102100"/>
          <p14:tracePt t="1438" x="6330950" y="3962400"/>
          <p14:tracePt t="1454" x="6470650" y="3797300"/>
          <p14:tracePt t="1512" x="6870700" y="3371850"/>
          <p14:tracePt t="1576" x="6940550" y="3276600"/>
          <p14:tracePt t="2699" x="6940550" y="3270250"/>
          <p14:tracePt t="2749" x="6788150" y="3194050"/>
          <p14:tracePt t="2782" x="6457950" y="3111500"/>
          <p14:tracePt t="2815" x="6153150" y="3041650"/>
          <p14:tracePt t="2848" x="6070600" y="2978150"/>
          <p14:tracePt t="2881" x="6000750" y="2914650"/>
          <p14:tracePt t="2914" x="5924550" y="2870200"/>
          <p14:tracePt t="2947" x="5829300" y="2813050"/>
          <p14:tracePt t="2979" x="5772150" y="2774950"/>
          <p14:tracePt t="3013" x="5676900" y="2667000"/>
          <p14:tracePt t="3046" x="5505450" y="2489200"/>
          <p14:tracePt t="3079" x="5289550" y="2292350"/>
          <p14:tracePt t="3111" x="5175250" y="2203450"/>
          <p14:tracePt t="3121" x="5156200" y="2197100"/>
          <p14:tracePt t="3138" x="5137150" y="2178050"/>
          <p14:tracePt t="3155" x="5130800" y="2178050"/>
          <p14:tracePt t="3187" x="5130800" y="2184400"/>
          <p14:tracePt t="3459" x="5124450" y="2184400"/>
          <p14:tracePt t="3483" x="5099050" y="2178050"/>
          <p14:tracePt t="3491" x="5099050" y="2171700"/>
          <p14:tracePt t="3508" x="5099050" y="2159000"/>
          <p14:tracePt t="3522" x="5099050" y="2146300"/>
          <p14:tracePt t="3538" x="5080000" y="2120900"/>
          <p14:tracePt t="3555" x="5041900" y="2076450"/>
          <p14:tracePt t="3571" x="5041900" y="2070100"/>
          <p14:tracePt t="3588" x="5035550" y="2063750"/>
          <p14:tracePt t="3605" x="5035550" y="2057400"/>
          <p14:tracePt t="3635" x="5035550" y="2051050"/>
          <p14:tracePt t="3659" x="5035550" y="2044700"/>
          <p14:tracePt t="3667" x="5035550" y="2038350"/>
          <p14:tracePt t="3683" x="5035550" y="2025650"/>
          <p14:tracePt t="3691" x="5035550" y="2019300"/>
          <p14:tracePt t="3705" x="5035550" y="2012950"/>
          <p14:tracePt t="3747" x="5035550" y="2000250"/>
          <p14:tracePt t="3779" x="5035550" y="1993900"/>
          <p14:tracePt t="3835" x="5035550" y="1987550"/>
          <p14:tracePt t="3859" x="5035550" y="1974850"/>
          <p14:tracePt t="6860" x="5035550" y="1968500"/>
          <p14:tracePt t="6868" x="5092700" y="1968500"/>
          <p14:tracePt t="6876" x="5194300" y="1968500"/>
          <p14:tracePt t="6889" x="5314950" y="1968500"/>
          <p14:tracePt t="6905" x="5549900" y="1949450"/>
          <p14:tracePt t="6922" x="5727700" y="1911350"/>
          <p14:tracePt t="7021" x="6261100" y="1771650"/>
          <p14:tracePt t="7028" x="6286500" y="1758950"/>
          <p14:tracePt t="7038" x="6305550" y="1746250"/>
          <p14:tracePt t="7055" x="6324600" y="1727200"/>
          <p14:tracePt t="7072" x="6337300" y="1720850"/>
          <p14:tracePt t="7089" x="6343650" y="1714500"/>
          <p14:tracePt t="7105" x="6350000" y="1701800"/>
          <p14:tracePt t="7122" x="6369050" y="1689100"/>
          <p14:tracePt t="7139" x="6400800" y="1657350"/>
          <p14:tracePt t="7140" x="6438900" y="1625600"/>
          <p14:tracePt t="7156" x="6540500" y="1562100"/>
          <p14:tracePt t="7173" x="6616700" y="1504950"/>
          <p14:tracePt t="7189" x="6680200" y="1454150"/>
          <p14:tracePt t="7206" x="6718300" y="1416050"/>
          <p14:tracePt t="7222" x="6756400" y="1371600"/>
          <p14:tracePt t="7239" x="6756400" y="1346200"/>
          <p14:tracePt t="7255" x="6756400" y="1320800"/>
          <p14:tracePt t="7272" x="6756400" y="1308100"/>
          <p14:tracePt t="7289" x="6756400" y="1295400"/>
          <p14:tracePt t="7306" x="6737350" y="1276350"/>
          <p14:tracePt t="7322" x="6718300" y="1257300"/>
          <p14:tracePt t="7339" x="6686550" y="1238250"/>
          <p14:tracePt t="7356" x="6648450" y="1206500"/>
          <p14:tracePt t="7372" x="6629400" y="1200150"/>
          <p14:tracePt t="7389" x="6623050" y="1193800"/>
          <p14:tracePt t="7406" x="6616700" y="1193800"/>
          <p14:tracePt t="7422" x="6604000" y="1181100"/>
          <p14:tracePt t="7439" x="6584950" y="1174750"/>
          <p14:tracePt t="7456" x="6565900" y="1168400"/>
          <p14:tracePt t="7472" x="6534150" y="1149350"/>
          <p14:tracePt t="7489" x="6527800" y="1143000"/>
          <p14:tracePt t="7506" x="6502400" y="1130300"/>
          <p14:tracePt t="7522" x="6483350" y="1111250"/>
          <p14:tracePt t="7539" x="6470650" y="1098550"/>
          <p14:tracePt t="7540" x="6457950" y="1085850"/>
          <p14:tracePt t="7556" x="6451600" y="1079500"/>
          <p14:tracePt t="7572" x="6445250" y="1066800"/>
          <p14:tracePt t="7589" x="6445250" y="1054100"/>
          <p14:tracePt t="7612" x="6438900" y="1047750"/>
          <p14:tracePt t="7628" x="6432550" y="1041400"/>
          <p14:tracePt t="7660" x="6426200" y="1035050"/>
          <p14:tracePt t="7676" x="6426200" y="1028700"/>
          <p14:tracePt t="7692" x="6426200" y="1022350"/>
          <p14:tracePt t="7708" x="6426200" y="1016000"/>
          <p14:tracePt t="7924" x="6426200" y="1009650"/>
          <p14:tracePt t="8020" x="6426200" y="1003300"/>
          <p14:tracePt t="8028" x="6438900" y="1003300"/>
          <p14:tracePt t="8040" x="6464300" y="1003300"/>
          <p14:tracePt t="8056" x="6483350" y="1003300"/>
          <p14:tracePt t="8073" x="6508750" y="1003300"/>
          <p14:tracePt t="8089" x="6534150" y="1003300"/>
          <p14:tracePt t="8106" x="6546850" y="996950"/>
          <p14:tracePt t="8122" x="6572250" y="990600"/>
          <p14:tracePt t="8139" x="6616700" y="984250"/>
          <p14:tracePt t="8156" x="6686550" y="971550"/>
          <p14:tracePt t="8173" x="6718300" y="971550"/>
          <p14:tracePt t="8189" x="6750050" y="965200"/>
          <p14:tracePt t="8206" x="6762750" y="965200"/>
          <p14:tracePt t="8223" x="6775450" y="958850"/>
          <p14:tracePt t="8239" x="6807200" y="946150"/>
          <p14:tracePt t="8256" x="6832600" y="939800"/>
          <p14:tracePt t="8272" x="6864350" y="939800"/>
          <p14:tracePt t="8289" x="6883400" y="933450"/>
          <p14:tracePt t="8306" x="6902450" y="927100"/>
          <p14:tracePt t="9172" x="6889750" y="927100"/>
          <p14:tracePt t="9196" x="6883400" y="927100"/>
          <p14:tracePt t="9204" x="6877050" y="933450"/>
          <p14:tracePt t="9229" x="6870700" y="933450"/>
          <p14:tracePt t="10013" x="6864350" y="933450"/>
          <p14:tracePt t="10029" x="6858000" y="933450"/>
          <p14:tracePt t="10037" x="6851650" y="933450"/>
          <p14:tracePt t="10069" x="6845300" y="933450"/>
          <p14:tracePt t="10077" x="6838950" y="933450"/>
          <p14:tracePt t="10090" x="6832600" y="933450"/>
          <p14:tracePt t="10106" x="6800850" y="933450"/>
          <p14:tracePt t="10123" x="6762750" y="933450"/>
          <p14:tracePt t="10140" x="6724650" y="933450"/>
          <p14:tracePt t="10156" x="6692900" y="939800"/>
          <p14:tracePt t="10157" x="6686550" y="939800"/>
          <p14:tracePt t="10173" x="6667500" y="939800"/>
          <p14:tracePt t="10189" x="6648450" y="939800"/>
          <p14:tracePt t="10206" x="6635750" y="939800"/>
          <p14:tracePt t="10223" x="6623050" y="939800"/>
          <p14:tracePt t="10239" x="6597650" y="933450"/>
          <p14:tracePt t="10256" x="6572250" y="933450"/>
          <p14:tracePt t="10273" x="6540500" y="933450"/>
          <p14:tracePt t="10290" x="6527800" y="933450"/>
          <p14:tracePt t="10306" x="6508750" y="933450"/>
          <p14:tracePt t="10323" x="6496050" y="933450"/>
          <p14:tracePt t="10340" x="6489700" y="933450"/>
          <p14:tracePt t="10517" x="6521450" y="939800"/>
          <p14:tracePt t="10525" x="6534150" y="952500"/>
          <p14:tracePt t="10533" x="6546850" y="958850"/>
          <p14:tracePt t="10541" x="6572250" y="971550"/>
          <p14:tracePt t="10556" x="6616700" y="984250"/>
          <p14:tracePt t="10573" x="6667500" y="996950"/>
          <p14:tracePt t="10590" x="6686550" y="996950"/>
          <p14:tracePt t="10606" x="6692900" y="996950"/>
          <p14:tracePt t="10629" x="6699250" y="1003300"/>
          <p14:tracePt t="10677" x="6718300" y="1009650"/>
          <p14:tracePt t="10685" x="6724650" y="1016000"/>
          <p14:tracePt t="10693" x="6731000" y="1028700"/>
          <p14:tracePt t="10709" x="6743700" y="1041400"/>
          <p14:tracePt t="10723" x="6750050" y="1054100"/>
          <p14:tracePt t="10740" x="6750050" y="1060450"/>
          <p14:tracePt t="10757" x="6762750" y="1111250"/>
          <p14:tracePt t="10773" x="6781800" y="1155700"/>
          <p14:tracePt t="10790" x="6819900" y="1238250"/>
          <p14:tracePt t="10806" x="6845300" y="1301750"/>
          <p14:tracePt t="10823" x="6877050" y="1339850"/>
          <p14:tracePt t="10840" x="6908800" y="1365250"/>
          <p14:tracePt t="10856" x="6934200" y="1384300"/>
          <p14:tracePt t="10873" x="6953250" y="1397000"/>
          <p14:tracePt t="10890" x="6972300" y="1397000"/>
          <p14:tracePt t="10981" x="6972300" y="1403350"/>
          <p14:tracePt t="10997" x="6972300" y="1416050"/>
          <p14:tracePt t="11005" x="6972300" y="1435100"/>
          <p14:tracePt t="11013" x="6972300" y="1454150"/>
          <p14:tracePt t="11023" x="6965950" y="1485900"/>
          <p14:tracePt t="11040" x="6959600" y="1574800"/>
          <p14:tracePt t="11056" x="6953250" y="1663700"/>
          <p14:tracePt t="11073" x="6946900" y="1765300"/>
          <p14:tracePt t="11090" x="6927850" y="1835150"/>
          <p14:tracePt t="11106" x="6927850" y="1860550"/>
          <p14:tracePt t="11123" x="6927850" y="1866900"/>
          <p14:tracePt t="14190" x="6927850" y="1873250"/>
          <p14:tracePt t="14198" x="6889750" y="1873250"/>
          <p14:tracePt t="14207" x="6826250" y="1873250"/>
          <p14:tracePt t="14224" x="6737350" y="1873250"/>
          <p14:tracePt t="14241" x="6705600" y="1854200"/>
          <p14:tracePt t="14257" x="6705600" y="1797050"/>
          <p14:tracePt t="14274" x="6680200" y="1714500"/>
          <p14:tracePt t="14291" x="6667500" y="1663700"/>
          <p14:tracePt t="14307" x="6661150" y="1619250"/>
          <p14:tracePt t="14324" x="6642100" y="1581150"/>
          <p14:tracePt t="14341" x="6629400" y="1549400"/>
          <p14:tracePt t="14357" x="6610350" y="1504950"/>
          <p14:tracePt t="14374" x="6578600" y="1454150"/>
          <p14:tracePt t="14391" x="6572250" y="1422400"/>
          <p14:tracePt t="14407" x="6553200" y="1384300"/>
          <p14:tracePt t="14424" x="6553200" y="1352550"/>
          <p14:tracePt t="14440" x="6553200" y="1333500"/>
          <p14:tracePt t="14457" x="6553200" y="1308100"/>
          <p14:tracePt t="14474" x="6553200" y="1295400"/>
          <p14:tracePt t="14490" x="6546850" y="1282700"/>
          <p14:tracePt t="14507" x="6540500" y="1270000"/>
          <p14:tracePt t="14524" x="6540500" y="1257300"/>
          <p14:tracePt t="14540" x="6521450" y="1238250"/>
          <p14:tracePt t="14557" x="6496050" y="1219200"/>
          <p14:tracePt t="14557" x="6489700" y="1212850"/>
          <p14:tracePt t="14574" x="6477000" y="1193800"/>
          <p14:tracePt t="14590" x="6464300" y="1174750"/>
          <p14:tracePt t="14607" x="6438900" y="1130300"/>
          <p14:tracePt t="14624" x="6419850" y="1092200"/>
          <p14:tracePt t="14640" x="6407150" y="1073150"/>
          <p14:tracePt t="14657" x="6407150" y="1054100"/>
          <p14:tracePt t="14734" x="6400800" y="1054100"/>
          <p14:tracePt t="14814" x="6407150" y="1054100"/>
          <p14:tracePt t="14822" x="6419850" y="1054100"/>
          <p14:tracePt t="14830" x="6451600" y="1054100"/>
          <p14:tracePt t="14841" x="6483350" y="1054100"/>
          <p14:tracePt t="14857" x="6597650" y="1054100"/>
          <p14:tracePt t="14874" x="6705600" y="1054100"/>
          <p14:tracePt t="14891" x="6769100" y="1054100"/>
          <p14:tracePt t="14907" x="6838950" y="1054100"/>
          <p14:tracePt t="14924" x="6858000" y="1054100"/>
          <p14:tracePt t="14941" x="6870700" y="1054100"/>
          <p14:tracePt t="15550" x="6870700" y="1060450"/>
          <p14:tracePt t="15558" x="6870700" y="1079500"/>
          <p14:tracePt t="15567" x="6870700" y="1117600"/>
          <p14:tracePt t="15574" x="6870700" y="1149350"/>
          <p14:tracePt t="15591" x="6883400" y="1263650"/>
          <p14:tracePt t="15607" x="6921500" y="1377950"/>
          <p14:tracePt t="15624" x="6965950" y="1504950"/>
          <p14:tracePt t="15641" x="7004050" y="1600200"/>
          <p14:tracePt t="15657" x="7023100" y="1657350"/>
          <p14:tracePt t="15674" x="7023100" y="1695450"/>
          <p14:tracePt t="15691" x="7023100" y="1708150"/>
          <p14:tracePt t="15708" x="7023100" y="1714500"/>
          <p14:tracePt t="15724" x="7023100" y="1720850"/>
          <p14:tracePt t="15814" x="7023100" y="1727200"/>
          <p14:tracePt t="15822" x="7016750" y="1733550"/>
          <p14:tracePt t="15854" x="7010400" y="1739900"/>
          <p14:tracePt t="17118" x="6978650" y="1739900"/>
          <p14:tracePt t="17126" x="6927850" y="1739900"/>
          <p14:tracePt t="17134" x="6851650" y="1739900"/>
          <p14:tracePt t="17142" x="6762750" y="1739900"/>
          <p14:tracePt t="17158" x="6578600" y="1727200"/>
          <p14:tracePt t="17174" x="6356350" y="1695450"/>
          <p14:tracePt t="17191" x="6216650" y="1695450"/>
          <p14:tracePt t="17208" x="6127750" y="1682750"/>
          <p14:tracePt t="17224" x="6045200" y="1670050"/>
          <p14:tracePt t="17241" x="5937250" y="1651000"/>
          <p14:tracePt t="17258" x="5772150" y="1638300"/>
          <p14:tracePt t="17274" x="5588000" y="1600200"/>
          <p14:tracePt t="17291" x="5429250" y="1581150"/>
          <p14:tracePt t="17308" x="5308600" y="1555750"/>
          <p14:tracePt t="17325" x="5226050" y="1549400"/>
          <p14:tracePt t="17341" x="5181600" y="1543050"/>
          <p14:tracePt t="17358" x="5105400" y="1524000"/>
          <p14:tracePt t="17375" x="5022850" y="1511300"/>
          <p14:tracePt t="17391" x="4921250" y="1479550"/>
          <p14:tracePt t="17408" x="4794250" y="1447800"/>
          <p14:tracePt t="17425" x="4667250" y="1403350"/>
          <p14:tracePt t="17441" x="4565650" y="1390650"/>
          <p14:tracePt t="17458" x="4502150" y="1358900"/>
          <p14:tracePt t="17475" x="4432300" y="1327150"/>
          <p14:tracePt t="17491" x="4368800" y="1301750"/>
          <p14:tracePt t="17508" x="4298950" y="1276350"/>
          <p14:tracePt t="17525" x="4210050" y="1250950"/>
          <p14:tracePt t="17541" x="4127500" y="1212850"/>
          <p14:tracePt t="17558" x="4032250" y="1168400"/>
          <p14:tracePt t="17575" x="4000500" y="1143000"/>
          <p14:tracePt t="17591" x="3981450" y="1130300"/>
          <p14:tracePt t="17608" x="3981450" y="1123950"/>
          <p14:tracePt t="17625" x="3975100" y="1117600"/>
          <p14:tracePt t="17678" x="3968750" y="1111250"/>
          <p14:tracePt t="17694" x="3962400" y="1104900"/>
          <p14:tracePt t="17710" x="3962400" y="1092200"/>
          <p14:tracePt t="17718" x="3956050" y="1079500"/>
          <p14:tracePt t="17726" x="3949700" y="1079500"/>
          <p14:tracePt t="17741" x="3943350" y="1073150"/>
          <p14:tracePt t="17758" x="3930650" y="1054100"/>
          <p14:tracePt t="17775" x="3930650" y="1041400"/>
          <p14:tracePt t="17791" x="3917950" y="1022350"/>
          <p14:tracePt t="17808" x="3917950" y="1016000"/>
          <p14:tracePt t="17824" x="3917950" y="1003300"/>
          <p14:tracePt t="17854" x="3917950" y="996950"/>
          <p14:tracePt t="17878" x="3917950" y="990600"/>
          <p14:tracePt t="17894" x="3917950" y="984250"/>
          <p14:tracePt t="17910" x="3917950" y="977900"/>
          <p14:tracePt t="17926" x="3924300" y="971550"/>
          <p14:tracePt t="17934" x="3949700" y="965200"/>
          <p14:tracePt t="17942" x="3962400" y="965200"/>
          <p14:tracePt t="17958" x="3981450" y="965200"/>
          <p14:tracePt t="17975" x="4057650" y="946150"/>
          <p14:tracePt t="17991" x="4102100" y="946150"/>
          <p14:tracePt t="18008" x="4140200" y="946150"/>
          <p14:tracePt t="18025" x="4184650" y="946150"/>
          <p14:tracePt t="18041" x="4210050" y="946150"/>
          <p14:tracePt t="18058" x="4235450" y="946150"/>
          <p14:tracePt t="18075" x="4260850" y="946150"/>
          <p14:tracePt t="18091" x="4273550" y="946150"/>
          <p14:tracePt t="18108" x="4286250" y="946150"/>
          <p14:tracePt t="18125" x="4292600" y="946150"/>
          <p14:tracePt t="18141" x="4298950" y="946150"/>
          <p14:tracePt t="18158" x="4318000" y="946150"/>
          <p14:tracePt t="18175" x="4343400" y="946150"/>
          <p14:tracePt t="18191" x="4362450" y="946150"/>
          <p14:tracePt t="18208" x="4400550" y="946150"/>
          <p14:tracePt t="18225" x="4445000" y="946150"/>
          <p14:tracePt t="18241" x="4489450" y="946150"/>
          <p14:tracePt t="18258" x="4514850" y="946150"/>
          <p14:tracePt t="18275" x="4546600" y="946150"/>
          <p14:tracePt t="18291" x="4578350" y="946150"/>
          <p14:tracePt t="18308" x="4603750" y="946150"/>
          <p14:tracePt t="18325" x="4641850" y="946150"/>
          <p14:tracePt t="18341" x="4660900" y="952500"/>
          <p14:tracePt t="18358" x="4711700" y="958850"/>
          <p14:tracePt t="18375" x="4749800" y="958850"/>
          <p14:tracePt t="18391" x="4800600" y="958850"/>
          <p14:tracePt t="18408" x="4832350" y="958850"/>
          <p14:tracePt t="18425" x="4864100" y="958850"/>
          <p14:tracePt t="18442" x="4876800" y="958850"/>
          <p14:tracePt t="18458" x="4889500" y="958850"/>
          <p14:tracePt t="18475" x="4908550" y="958850"/>
          <p14:tracePt t="18492" x="4914900" y="958850"/>
          <p14:tracePt t="19455" x="4927600" y="971550"/>
          <p14:tracePt t="19463" x="4940300" y="971550"/>
          <p14:tracePt t="19475" x="4953000" y="971550"/>
          <p14:tracePt t="19492" x="4972050" y="971550"/>
          <p14:tracePt t="19508" x="4997450" y="971550"/>
          <p14:tracePt t="19525" x="5022850" y="977900"/>
          <p14:tracePt t="19542" x="5048250" y="977900"/>
          <p14:tracePt t="19559" x="5092700" y="984250"/>
          <p14:tracePt t="19575" x="5124450" y="984250"/>
          <p14:tracePt t="19592" x="5162550" y="984250"/>
          <p14:tracePt t="19608" x="5194300" y="984250"/>
          <p14:tracePt t="19625" x="5226050" y="984250"/>
          <p14:tracePt t="19642" x="5238750" y="984250"/>
          <p14:tracePt t="19658" x="5245100" y="984250"/>
          <p14:tracePt t="19895" x="5257800" y="984250"/>
          <p14:tracePt t="19903" x="5264150" y="984250"/>
          <p14:tracePt t="19919" x="5276850" y="984250"/>
          <p14:tracePt t="19927" x="5283200" y="984250"/>
          <p14:tracePt t="19942" x="5289550" y="984250"/>
          <p14:tracePt t="19959" x="5321300" y="984250"/>
          <p14:tracePt t="19975" x="5340350" y="984250"/>
          <p14:tracePt t="19992" x="5353050" y="984250"/>
          <p14:tracePt t="20008" x="5372100" y="984250"/>
          <p14:tracePt t="20025" x="5384800" y="984250"/>
          <p14:tracePt t="20042" x="5397500" y="984250"/>
          <p14:tracePt t="20063" x="5410200" y="984250"/>
          <p14:tracePt t="20079" x="5429250" y="971550"/>
          <p14:tracePt t="20092" x="5435600" y="971550"/>
          <p14:tracePt t="20109" x="5467350" y="971550"/>
          <p14:tracePt t="20125" x="5492750" y="971550"/>
          <p14:tracePt t="20142" x="5505450" y="971550"/>
          <p14:tracePt t="20159" x="5524500" y="971550"/>
          <p14:tracePt t="20191" x="5530850" y="971550"/>
          <p14:tracePt t="20215" x="5543550" y="971550"/>
          <p14:tracePt t="20223" x="5549900" y="971550"/>
          <p14:tracePt t="20239" x="5568950" y="971550"/>
          <p14:tracePt t="20247" x="5575300" y="971550"/>
          <p14:tracePt t="20259" x="5594350" y="965200"/>
          <p14:tracePt t="20275" x="5613400" y="958850"/>
          <p14:tracePt t="20292" x="5632450" y="958850"/>
          <p14:tracePt t="20309" x="5645150" y="946150"/>
          <p14:tracePt t="20325" x="5657850" y="946150"/>
          <p14:tracePt t="20342" x="5657850" y="939800"/>
          <p14:tracePt t="21215" x="5651500" y="939800"/>
          <p14:tracePt t="21279" x="5638800" y="939800"/>
          <p14:tracePt t="21335" x="5632450" y="939800"/>
          <p14:tracePt t="21391" x="5626100" y="939800"/>
          <p14:tracePt t="21407" x="5613400" y="939800"/>
          <p14:tracePt t="21487" x="5607050" y="939800"/>
          <p14:tracePt t="21511" x="5600700" y="939800"/>
          <p14:tracePt t="21519" x="5594350" y="939800"/>
          <p14:tracePt t="21535" x="5575300" y="952500"/>
          <p14:tracePt t="21543" x="5568950" y="965200"/>
          <p14:tracePt t="21559" x="5543550" y="1009650"/>
          <p14:tracePt t="21576" x="5543550" y="1060450"/>
          <p14:tracePt t="21592" x="5543550" y="1098550"/>
          <p14:tracePt t="21609" x="5600700" y="1187450"/>
          <p14:tracePt t="21626" x="5715000" y="1276350"/>
          <p14:tracePt t="21642" x="5835650" y="1384300"/>
          <p14:tracePt t="21659" x="5956300" y="1485900"/>
          <p14:tracePt t="21676" x="6032500" y="1549400"/>
          <p14:tracePt t="21692" x="6070600" y="1581150"/>
          <p14:tracePt t="21709" x="6083300" y="1587500"/>
          <p14:tracePt t="21743" x="6096000" y="1593850"/>
          <p14:tracePt t="21751" x="6108700" y="1606550"/>
          <p14:tracePt t="21759" x="6121400" y="1619250"/>
          <p14:tracePt t="21776" x="6159500" y="1657350"/>
          <p14:tracePt t="21792" x="6216650" y="1714500"/>
          <p14:tracePt t="21809" x="6286500" y="1765300"/>
          <p14:tracePt t="21826" x="6394450" y="1828800"/>
          <p14:tracePt t="21842" x="6464300" y="1860550"/>
          <p14:tracePt t="21859" x="6508750" y="1873250"/>
          <p14:tracePt t="21876" x="6534150" y="1873250"/>
          <p14:tracePt t="21892" x="6559550" y="1873250"/>
          <p14:tracePt t="21909" x="6565900" y="1873250"/>
          <p14:tracePt t="21926" x="6578600" y="1873250"/>
          <p14:tracePt t="21942" x="6584950" y="1879600"/>
          <p14:tracePt t="21959" x="6788150" y="1917700"/>
          <p14:tracePt t="21976" x="6959600" y="1949450"/>
          <p14:tracePt t="21992" x="6972300" y="1949450"/>
          <p14:tracePt t="22247" x="6927850" y="1949450"/>
          <p14:tracePt t="22255" x="6889750" y="1943100"/>
          <p14:tracePt t="22263" x="6870700" y="1936750"/>
          <p14:tracePt t="22276" x="6851650" y="1930400"/>
          <p14:tracePt t="22359" x="6851650" y="1917700"/>
          <p14:tracePt t="22375" x="6851650" y="1911350"/>
          <p14:tracePt t="22392" x="6851650" y="1892300"/>
          <p14:tracePt t="22399" x="6858000" y="1885950"/>
          <p14:tracePt t="22409" x="6889750" y="1873250"/>
          <p14:tracePt t="22426" x="6934200" y="1854200"/>
          <p14:tracePt t="22442" x="6953250" y="1854200"/>
          <p14:tracePt t="22832" x="6934200" y="1854200"/>
          <p14:tracePt t="22840" x="6883400" y="1854200"/>
          <p14:tracePt t="22848" x="6807200" y="1854200"/>
          <p14:tracePt t="22859" x="6718300" y="1854200"/>
          <p14:tracePt t="22876" x="6591300" y="1847850"/>
          <p14:tracePt t="22893" x="6464300" y="1828800"/>
          <p14:tracePt t="22909" x="6330950" y="1790700"/>
          <p14:tracePt t="22926" x="6203950" y="1746250"/>
          <p14:tracePt t="22942" x="6146800" y="1727200"/>
          <p14:tracePt t="22959" x="6083300" y="1714500"/>
          <p14:tracePt t="22960" x="6045200" y="1695450"/>
          <p14:tracePt t="22976" x="5981700" y="1689100"/>
          <p14:tracePt t="22993" x="5911850" y="1682750"/>
          <p14:tracePt t="23009" x="5835650" y="1676400"/>
          <p14:tracePt t="23026" x="5740400" y="1651000"/>
          <p14:tracePt t="23042" x="5664200" y="1644650"/>
          <p14:tracePt t="23059" x="5568950" y="1625600"/>
          <p14:tracePt t="23076" x="5492750" y="1606550"/>
          <p14:tracePt t="23093" x="5384800" y="1568450"/>
          <p14:tracePt t="23109" x="5302250" y="1536700"/>
          <p14:tracePt t="23126" x="5207000" y="1511300"/>
          <p14:tracePt t="23143" x="5149850" y="1492250"/>
          <p14:tracePt t="23159" x="5048250" y="1466850"/>
          <p14:tracePt t="23176" x="5016500" y="1460500"/>
          <p14:tracePt t="23193" x="4984750" y="1460500"/>
          <p14:tracePt t="23209" x="4972050" y="1454150"/>
          <p14:tracePt t="23226" x="4959350" y="1447800"/>
          <p14:tracePt t="23248" x="4946650" y="1447800"/>
          <p14:tracePt t="23259" x="4940300" y="1441450"/>
          <p14:tracePt t="23276" x="4927600" y="1435100"/>
          <p14:tracePt t="23293" x="4914900" y="1428750"/>
          <p14:tracePt t="23309" x="4889500" y="1422400"/>
          <p14:tracePt t="23464" x="4902200" y="1422400"/>
          <p14:tracePt t="23472" x="4914900" y="1422400"/>
          <p14:tracePt t="23480" x="4940300" y="1422400"/>
          <p14:tracePt t="23493" x="4959350" y="1422400"/>
          <p14:tracePt t="23509" x="5003800" y="1422400"/>
          <p14:tracePt t="23526" x="5041900" y="1422400"/>
          <p14:tracePt t="23543" x="5092700" y="1428750"/>
          <p14:tracePt t="23560" x="5118100" y="1441450"/>
          <p14:tracePt t="23576" x="5143500" y="1441450"/>
          <p14:tracePt t="23593" x="5175250" y="1441450"/>
          <p14:tracePt t="23609" x="5200650" y="1447800"/>
          <p14:tracePt t="23626" x="5232400" y="1447800"/>
          <p14:tracePt t="23643" x="5245100" y="1454150"/>
          <p14:tracePt t="23659" x="5270500" y="1454150"/>
          <p14:tracePt t="23676" x="5289550" y="1454150"/>
          <p14:tracePt t="23693" x="5308600" y="1454150"/>
          <p14:tracePt t="23709" x="5346700" y="1460500"/>
          <p14:tracePt t="23726" x="5384800" y="1473200"/>
          <p14:tracePt t="23743" x="5422900" y="1473200"/>
          <p14:tracePt t="23760" x="5467350" y="1479550"/>
          <p14:tracePt t="23776" x="5518150" y="1485900"/>
          <p14:tracePt t="23793" x="5562600" y="1492250"/>
          <p14:tracePt t="23810" x="5632450" y="1504950"/>
          <p14:tracePt t="23826" x="5702300" y="1511300"/>
          <p14:tracePt t="23843" x="5772150" y="1524000"/>
          <p14:tracePt t="23859" x="5842000" y="1536700"/>
          <p14:tracePt t="23876" x="5880100" y="1536700"/>
          <p14:tracePt t="23893" x="5892800" y="1543050"/>
          <p14:tracePt t="24896" x="5886450" y="1543050"/>
          <p14:tracePt t="24904" x="5861050" y="1524000"/>
          <p14:tracePt t="24912" x="5835650" y="1511300"/>
          <p14:tracePt t="24926" x="5816600" y="1504950"/>
          <p14:tracePt t="24943" x="5759450" y="1498600"/>
          <p14:tracePt t="24960" x="5626100" y="1473200"/>
          <p14:tracePt t="24976" x="5505450" y="1454150"/>
          <p14:tracePt t="24993" x="5397500" y="1428750"/>
          <p14:tracePt t="25010" x="5314950" y="1403350"/>
          <p14:tracePt t="25026" x="5270500" y="1390650"/>
          <p14:tracePt t="25043" x="5245100" y="1371600"/>
          <p14:tracePt t="25060" x="5219700" y="1352550"/>
          <p14:tracePt t="25076" x="5207000" y="1346200"/>
          <p14:tracePt t="25093" x="5168900" y="1333500"/>
          <p14:tracePt t="25110" x="5149850" y="1327150"/>
          <p14:tracePt t="25126" x="5080000" y="1301750"/>
          <p14:tracePt t="25143" x="5003800" y="1263650"/>
          <p14:tracePt t="25160" x="4876800" y="1225550"/>
          <p14:tracePt t="25177" x="4800600" y="1193800"/>
          <p14:tracePt t="25193" x="4749800" y="1174750"/>
          <p14:tracePt t="25210" x="4724400" y="1155700"/>
          <p14:tracePt t="25226" x="4673600" y="1143000"/>
          <p14:tracePt t="25243" x="4654550" y="1136650"/>
          <p14:tracePt t="25260" x="4629150" y="1130300"/>
          <p14:tracePt t="25276" x="4610100" y="1123950"/>
          <p14:tracePt t="25293" x="4565650" y="1104900"/>
          <p14:tracePt t="25310" x="4521200" y="1079500"/>
          <p14:tracePt t="25326" x="4502150" y="1060450"/>
          <p14:tracePt t="25343" x="4476750" y="1041400"/>
          <p14:tracePt t="25359" x="4464050" y="1028700"/>
          <p14:tracePt t="25360" x="4464050" y="1022350"/>
          <p14:tracePt t="25384" x="4464050" y="1003300"/>
          <p14:tracePt t="25416" x="4464050" y="996950"/>
          <p14:tracePt t="25448" x="4464050" y="990600"/>
          <p14:tracePt t="25472" x="4464050" y="984250"/>
          <p14:tracePt t="25480" x="4464050" y="971550"/>
          <p14:tracePt t="25493" x="4464050" y="965200"/>
          <p14:tracePt t="25510" x="4476750" y="958850"/>
          <p14:tracePt t="25527" x="4508500" y="946150"/>
          <p14:tracePt t="25543" x="4565650" y="946150"/>
          <p14:tracePt t="25560" x="4654550" y="946150"/>
          <p14:tracePt t="25576" x="4692650" y="946150"/>
          <p14:tracePt t="25593" x="4743450" y="946150"/>
          <p14:tracePt t="25610" x="4775200" y="946150"/>
          <p14:tracePt t="25626" x="4800600" y="946150"/>
          <p14:tracePt t="25644" x="4826000" y="946150"/>
          <p14:tracePt t="25660" x="4857750" y="946150"/>
          <p14:tracePt t="25676" x="4914900" y="946150"/>
          <p14:tracePt t="25693" x="4984750" y="946150"/>
          <p14:tracePt t="25710" x="5029200" y="946150"/>
          <p14:tracePt t="25727" x="5054600" y="946150"/>
          <p14:tracePt t="25743" x="5092700" y="946150"/>
          <p14:tracePt t="25760" x="5130800" y="946150"/>
          <p14:tracePt t="25777" x="5168900" y="952500"/>
          <p14:tracePt t="25793" x="5238750" y="977900"/>
          <p14:tracePt t="25810" x="5353050" y="1003300"/>
          <p14:tracePt t="25827" x="5518150" y="1035050"/>
          <p14:tracePt t="25843" x="5689600" y="1060450"/>
          <p14:tracePt t="25860" x="5880100" y="1079500"/>
          <p14:tracePt t="25877" x="6051550" y="1117600"/>
          <p14:tracePt t="25893" x="6216650" y="1130300"/>
          <p14:tracePt t="25910" x="6350000" y="1149350"/>
          <p14:tracePt t="25927" x="6438900" y="1155700"/>
          <p14:tracePt t="25943" x="6470650" y="1155700"/>
          <p14:tracePt t="25960" x="6489700" y="1136650"/>
          <p14:tracePt t="25977" x="6496050" y="1130300"/>
          <p14:tracePt t="26032" x="6496050" y="1123950"/>
          <p14:tracePt t="26128" x="6496050" y="1111250"/>
          <p14:tracePt t="26224" x="6508750" y="1098550"/>
          <p14:tracePt t="26232" x="6515100" y="1092200"/>
          <p14:tracePt t="26243" x="6527800" y="1092200"/>
          <p14:tracePt t="26260" x="6584950" y="1079500"/>
          <p14:tracePt t="26277" x="6642100" y="1079500"/>
          <p14:tracePt t="26293" x="6705600" y="1079500"/>
          <p14:tracePt t="26310" x="6756400" y="1079500"/>
          <p14:tracePt t="26327" x="6781800" y="1079500"/>
          <p14:tracePt t="26343" x="6794500" y="1079500"/>
          <p14:tracePt t="26360" x="6813550" y="1079500"/>
          <p14:tracePt t="26377" x="6819900" y="1079500"/>
          <p14:tracePt t="26649" x="6819900" y="1085850"/>
          <p14:tracePt t="26657" x="6819900" y="1117600"/>
          <p14:tracePt t="26665" x="6845300" y="1155700"/>
          <p14:tracePt t="26677" x="6864350" y="1212850"/>
          <p14:tracePt t="26694" x="6915150" y="1358900"/>
          <p14:tracePt t="26710" x="6972300" y="1485900"/>
          <p14:tracePt t="26727" x="7016750" y="1600200"/>
          <p14:tracePt t="26743" x="7029450" y="1670050"/>
          <p14:tracePt t="26760" x="7048500" y="1746250"/>
          <p14:tracePt t="26777" x="7061200" y="1790700"/>
          <p14:tracePt t="26793" x="7073900" y="1809750"/>
          <p14:tracePt t="26810" x="7073900" y="1822450"/>
          <p14:tracePt t="26889" x="7073900" y="1828800"/>
          <p14:tracePt t="26897" x="7073900" y="1835150"/>
          <p14:tracePt t="26910" x="7073900" y="1841500"/>
          <p14:tracePt t="26927" x="7073900" y="1854200"/>
          <p14:tracePt t="26943" x="7067550" y="1860550"/>
          <p14:tracePt t="27113" x="7061200" y="1860550"/>
          <p14:tracePt t="27129" x="7048500" y="1866900"/>
          <p14:tracePt t="27145" x="7042150" y="1873250"/>
          <p14:tracePt t="27161" x="7035800" y="1879600"/>
          <p14:tracePt t="27241" x="7029450" y="1879600"/>
          <p14:tracePt t="27249" x="7023100" y="1873250"/>
          <p14:tracePt t="27265" x="7016750" y="1873250"/>
          <p14:tracePt t="27593" x="7023100" y="1873250"/>
          <p14:tracePt t="27601" x="7029450" y="1873250"/>
          <p14:tracePt t="29369" x="6997700" y="1873250"/>
          <p14:tracePt t="29377" x="6921500" y="1873250"/>
          <p14:tracePt t="29385" x="6838950" y="1873250"/>
          <p14:tracePt t="29394" x="6769100" y="1873250"/>
          <p14:tracePt t="29411" x="6610350" y="1879600"/>
          <p14:tracePt t="29427" x="6445250" y="1898650"/>
          <p14:tracePt t="29444" x="6311900" y="1924050"/>
          <p14:tracePt t="29461" x="6178550" y="1943100"/>
          <p14:tracePt t="29477" x="6000750" y="1949450"/>
          <p14:tracePt t="29494" x="5842000" y="1949450"/>
          <p14:tracePt t="29511" x="5689600" y="1949450"/>
          <p14:tracePt t="29527" x="5562600" y="1949450"/>
          <p14:tracePt t="29544" x="5435600" y="1911350"/>
          <p14:tracePt t="29561" x="5327650" y="1879600"/>
          <p14:tracePt t="29561" x="5276850" y="1873250"/>
          <p14:tracePt t="29577" x="5168900" y="1841500"/>
          <p14:tracePt t="29594" x="5048250" y="1809750"/>
          <p14:tracePt t="29611" x="4883150" y="1790700"/>
          <p14:tracePt t="29628" x="4673600" y="1765300"/>
          <p14:tracePt t="29645" x="4476750" y="1765300"/>
          <p14:tracePt t="29661" x="4318000" y="1765300"/>
          <p14:tracePt t="29677" x="4216400" y="1765300"/>
          <p14:tracePt t="29694" x="4127500" y="1765300"/>
          <p14:tracePt t="29711" x="4051300" y="1765300"/>
          <p14:tracePt t="29727" x="3994150" y="1765300"/>
          <p14:tracePt t="29744" x="3968750" y="1765300"/>
          <p14:tracePt t="29761" x="3937000" y="1765300"/>
          <p14:tracePt t="29778" x="3911600" y="1765300"/>
          <p14:tracePt t="29794" x="3867150" y="1771650"/>
          <p14:tracePt t="29811" x="3778250" y="1816100"/>
          <p14:tracePt t="29827" x="3663950" y="1847850"/>
          <p14:tracePt t="29844" x="3568700" y="1854200"/>
          <p14:tracePt t="29861" x="3441700" y="1866900"/>
          <p14:tracePt t="29877" x="3333750" y="1866900"/>
          <p14:tracePt t="29894" x="3225800" y="1866900"/>
          <p14:tracePt t="29911" x="3136900" y="1866900"/>
          <p14:tracePt t="29927" x="3067050" y="1866900"/>
          <p14:tracePt t="29944" x="3009900" y="1866900"/>
          <p14:tracePt t="29961" x="2978150" y="1866900"/>
          <p14:tracePt t="29978" x="2952750" y="1866900"/>
          <p14:tracePt t="29994" x="2908300" y="1866900"/>
          <p14:tracePt t="30011" x="2857500" y="1879600"/>
          <p14:tracePt t="30027" x="2794000" y="1905000"/>
          <p14:tracePt t="30044" x="2755900" y="1917700"/>
          <p14:tracePt t="30061" x="2743200" y="1917700"/>
          <p14:tracePt t="30481" x="2768600" y="1917700"/>
          <p14:tracePt t="30489" x="2813050" y="1924050"/>
          <p14:tracePt t="30497" x="2844800" y="1943100"/>
          <p14:tracePt t="30511" x="2882900" y="1943100"/>
          <p14:tracePt t="30528" x="2959100" y="1949450"/>
          <p14:tracePt t="30544" x="3028950" y="1949450"/>
          <p14:tracePt t="30561" x="3143250" y="1930400"/>
          <p14:tracePt t="30578" x="3194050" y="1930400"/>
          <p14:tracePt t="30594" x="3219450" y="1924050"/>
          <p14:tracePt t="30611" x="3225800" y="1924050"/>
          <p14:tracePt t="30697" x="3232150" y="1924050"/>
          <p14:tracePt t="30705" x="3244850" y="1924050"/>
          <p14:tracePt t="30713" x="3263900" y="1917700"/>
          <p14:tracePt t="30728" x="3270250" y="1917700"/>
          <p14:tracePt t="30744" x="3314700" y="1917700"/>
          <p14:tracePt t="30762" x="3429000" y="1898650"/>
          <p14:tracePt t="30778" x="3556000" y="1898650"/>
          <p14:tracePt t="30794" x="3708400" y="1892300"/>
          <p14:tracePt t="30811" x="3867150" y="1854200"/>
          <p14:tracePt t="30828" x="3956050" y="1841500"/>
          <p14:tracePt t="30844" x="4032250" y="1816100"/>
          <p14:tracePt t="30861" x="4089400" y="1809750"/>
          <p14:tracePt t="30878" x="4152900" y="1809750"/>
          <p14:tracePt t="30894" x="4203700" y="1809750"/>
          <p14:tracePt t="30911" x="4248150" y="1809750"/>
          <p14:tracePt t="30928" x="4286250" y="1809750"/>
          <p14:tracePt t="30944" x="4311650" y="1809750"/>
          <p14:tracePt t="30961" x="4349750" y="1809750"/>
          <p14:tracePt t="30978" x="4406900" y="1809750"/>
          <p14:tracePt t="30994" x="4464050" y="1809750"/>
          <p14:tracePt t="31011" x="4514850" y="1809750"/>
          <p14:tracePt t="31028" x="4572000" y="1809750"/>
          <p14:tracePt t="31044" x="4629150" y="1809750"/>
          <p14:tracePt t="31061" x="4686300" y="1809750"/>
          <p14:tracePt t="31078" x="4737100" y="1822450"/>
          <p14:tracePt t="31094" x="4800600" y="1835150"/>
          <p14:tracePt t="31111" x="4883150" y="1873250"/>
          <p14:tracePt t="31128" x="5016500" y="1911350"/>
          <p14:tracePt t="31145" x="5035550" y="1911350"/>
          <p14:tracePt t="31482" x="5035550" y="1917700"/>
          <p14:tracePt t="31514" x="5029200" y="1917700"/>
          <p14:tracePt t="31570" x="5022850" y="1911350"/>
          <p14:tracePt t="31586" x="5022850" y="1905000"/>
          <p14:tracePt t="31626" x="5022850" y="1898650"/>
          <p14:tracePt t="31674" x="5022850" y="1885950"/>
          <p14:tracePt t="31786" x="5022850" y="1879600"/>
          <p14:tracePt t="31802" x="5029200" y="1879600"/>
          <p14:tracePt t="31810" x="5029200" y="1873250"/>
          <p14:tracePt t="31826" x="5035550" y="1873250"/>
          <p14:tracePt t="31842" x="5041900" y="1873250"/>
          <p14:tracePt t="31850" x="5048250" y="1873250"/>
          <p14:tracePt t="33114" x="5054600" y="1873250"/>
          <p14:tracePt t="44413" x="5022850" y="1873250"/>
          <p14:tracePt t="44421" x="4984750" y="1873250"/>
          <p14:tracePt t="44431" x="4933950" y="1873250"/>
          <p14:tracePt t="44447" x="4845050" y="1873250"/>
          <p14:tracePt t="44464" x="4743450" y="1873250"/>
          <p14:tracePt t="44481" x="4699000" y="1873250"/>
          <p14:tracePt t="44498" x="4679950" y="1873250"/>
          <p14:tracePt t="44517" x="4673600" y="1873250"/>
          <p14:tracePt t="44531" x="4660900" y="1873250"/>
          <p14:tracePt t="44548" x="4654550" y="1873250"/>
          <p14:tracePt t="44564" x="4610100" y="1873250"/>
          <p14:tracePt t="44581" x="4584700" y="1873250"/>
          <p14:tracePt t="44597" x="4521200" y="1879600"/>
          <p14:tracePt t="44614" x="4445000" y="1892300"/>
          <p14:tracePt t="44631" x="4349750" y="1905000"/>
          <p14:tracePt t="44647" x="4241800" y="1924050"/>
          <p14:tracePt t="44664" x="4108450" y="1936750"/>
          <p14:tracePt t="44681" x="3975100" y="1962150"/>
          <p14:tracePt t="44698" x="3854450" y="1981200"/>
          <p14:tracePt t="44714" x="3740150" y="1987550"/>
          <p14:tracePt t="44731" x="3689350" y="2000250"/>
          <p14:tracePt t="44748" x="3663950" y="2006600"/>
          <p14:tracePt t="44764" x="3638550" y="2006600"/>
          <p14:tracePt t="44781" x="3625850" y="2006600"/>
          <p14:tracePt t="44798" x="3594100" y="2006600"/>
          <p14:tracePt t="44814" x="3536950" y="2006600"/>
          <p14:tracePt t="44831" x="3473450" y="2006600"/>
          <p14:tracePt t="44848" x="3390900" y="2006600"/>
          <p14:tracePt t="44864" x="3327400" y="2006600"/>
          <p14:tracePt t="44881" x="3270250" y="2006600"/>
          <p14:tracePt t="44898" x="3219450" y="2006600"/>
          <p14:tracePt t="44914" x="3194050" y="2006600"/>
          <p14:tracePt t="44931" x="3175000" y="2006600"/>
          <p14:tracePt t="44948" x="3149600" y="2000250"/>
          <p14:tracePt t="44965" x="3105150" y="1993900"/>
          <p14:tracePt t="44981" x="3079750" y="1993900"/>
          <p14:tracePt t="44998" x="3035300" y="1987550"/>
          <p14:tracePt t="45014" x="2990850" y="1974850"/>
          <p14:tracePt t="45031" x="2959100" y="1968500"/>
          <p14:tracePt t="45048" x="2921000" y="1968500"/>
          <p14:tracePt t="45064" x="2895600" y="1955800"/>
          <p14:tracePt t="45081" x="2863850" y="1949450"/>
          <p14:tracePt t="45098" x="2851150" y="1943100"/>
          <p14:tracePt t="45114" x="2825750" y="1930400"/>
          <p14:tracePt t="45131" x="2806700" y="1924050"/>
          <p14:tracePt t="45148" x="2794000" y="1917700"/>
          <p14:tracePt t="45164" x="2762250" y="1911350"/>
          <p14:tracePt t="45181" x="2730500" y="1911350"/>
          <p14:tracePt t="45197" x="2698750" y="1905000"/>
          <p14:tracePt t="45214" x="2667000" y="1885950"/>
          <p14:tracePt t="45231" x="2622550" y="1873250"/>
          <p14:tracePt t="45248" x="2603500" y="1854200"/>
          <p14:tracePt t="45264" x="2584450" y="1854200"/>
          <p14:tracePt t="45281" x="2578100" y="1854200"/>
          <p14:tracePt t="45349" x="2571750" y="1854200"/>
          <p14:tracePt t="45357" x="2565400" y="1847850"/>
          <p14:tracePt t="45381" x="2559050" y="1847850"/>
          <p14:tracePt t="45613" x="2565400" y="1847850"/>
          <p14:tracePt t="45621" x="2571750" y="1847850"/>
          <p14:tracePt t="45631" x="2578100" y="1847850"/>
          <p14:tracePt t="45648" x="2590800" y="1847850"/>
          <p14:tracePt t="45664" x="2609850" y="1847850"/>
          <p14:tracePt t="45685" x="2616200" y="1847850"/>
          <p14:tracePt t="45717" x="2628900" y="1847850"/>
          <p14:tracePt t="45725" x="2635250" y="1847850"/>
          <p14:tracePt t="45749" x="2641600" y="1847850"/>
          <p14:tracePt t="45757" x="2654300" y="1847850"/>
          <p14:tracePt t="45773" x="2667000" y="1847850"/>
          <p14:tracePt t="45781" x="2673350" y="1847850"/>
          <p14:tracePt t="45798" x="2686050" y="1847850"/>
          <p14:tracePt t="45814" x="2692400" y="1847850"/>
          <p14:tracePt t="45831" x="2705100" y="1847850"/>
          <p14:tracePt t="45848" x="2711450" y="1847850"/>
          <p14:tracePt t="45864" x="2730500" y="1847850"/>
          <p14:tracePt t="45881" x="2736850" y="1847850"/>
          <p14:tracePt t="45898" x="2762250" y="1847850"/>
          <p14:tracePt t="45914" x="2787650" y="1847850"/>
          <p14:tracePt t="45931" x="2819400" y="1847850"/>
          <p14:tracePt t="45948" x="2857500" y="1847850"/>
          <p14:tracePt t="45965" x="2901950" y="1847850"/>
          <p14:tracePt t="45981" x="2921000" y="1847850"/>
          <p14:tracePt t="45998" x="2927350" y="1847850"/>
          <p14:tracePt t="46015" x="2940050" y="1847850"/>
          <p14:tracePt t="46069" x="2946400" y="1847850"/>
          <p14:tracePt t="46077" x="2952750" y="1847850"/>
          <p14:tracePt t="46085" x="2959100" y="1847850"/>
          <p14:tracePt t="46098" x="2965450" y="1847850"/>
          <p14:tracePt t="46115" x="2984500" y="1847850"/>
          <p14:tracePt t="46131" x="3003550" y="1847850"/>
          <p14:tracePt t="46148" x="3016250" y="1847850"/>
          <p14:tracePt t="46165" x="3028950" y="1841500"/>
          <p14:tracePt t="46181" x="3041650" y="1828800"/>
          <p14:tracePt t="46198" x="3048000" y="1822450"/>
          <p14:tracePt t="46215" x="3060700" y="1809750"/>
          <p14:tracePt t="46237" x="3060700" y="1797050"/>
          <p14:tracePt t="46253" x="3067050" y="1797050"/>
          <p14:tracePt t="46269" x="3067050" y="1784350"/>
          <p14:tracePt t="46281" x="3067050" y="1778000"/>
          <p14:tracePt t="46298" x="3067050" y="1765300"/>
          <p14:tracePt t="46315" x="3067050" y="1752600"/>
          <p14:tracePt t="46331" x="3067050" y="1727200"/>
          <p14:tracePt t="46348" x="3067050" y="1714500"/>
          <p14:tracePt t="46365" x="3067050" y="1682750"/>
          <p14:tracePt t="46381" x="3067050" y="1676400"/>
          <p14:tracePt t="46398" x="3060700" y="1663700"/>
          <p14:tracePt t="46415" x="3048000" y="1657350"/>
          <p14:tracePt t="46431" x="3041650" y="1651000"/>
          <p14:tracePt t="46448" x="3016250" y="1631950"/>
          <p14:tracePt t="46465" x="2997200" y="1625600"/>
          <p14:tracePt t="46481" x="2971800" y="1619250"/>
          <p14:tracePt t="46498" x="2946400" y="1612900"/>
          <p14:tracePt t="46515" x="2914650" y="1606550"/>
          <p14:tracePt t="46531" x="2901950" y="1600200"/>
          <p14:tracePt t="46548" x="2882900" y="1600200"/>
          <p14:tracePt t="46565" x="2857500" y="1600200"/>
          <p14:tracePt t="46581" x="2832100" y="1593850"/>
          <p14:tracePt t="46598" x="2806700" y="1593850"/>
          <p14:tracePt t="46615" x="2787650" y="1587500"/>
          <p14:tracePt t="46631" x="2781300" y="1587500"/>
          <p14:tracePt t="46648" x="2762250" y="1587500"/>
          <p14:tracePt t="46665" x="2755900" y="1587500"/>
          <p14:tracePt t="46681" x="2743200" y="1587500"/>
          <p14:tracePt t="46698" x="2736850" y="1587500"/>
          <p14:tracePt t="46715" x="2717800" y="1587500"/>
          <p14:tracePt t="46731" x="2698750" y="1587500"/>
          <p14:tracePt t="46748" x="2673350" y="1587500"/>
          <p14:tracePt t="46765" x="2635250" y="1587500"/>
          <p14:tracePt t="46782" x="2622550" y="1587500"/>
          <p14:tracePt t="46798" x="2597150" y="1587500"/>
          <p14:tracePt t="46815" x="2565400" y="1600200"/>
          <p14:tracePt t="46831" x="2540000" y="1612900"/>
          <p14:tracePt t="46848" x="2489200" y="1638300"/>
          <p14:tracePt t="46865" x="2463800" y="1663700"/>
          <p14:tracePt t="46881" x="2438400" y="1682750"/>
          <p14:tracePt t="46898" x="2425700" y="1689100"/>
          <p14:tracePt t="46915" x="2419350" y="1695450"/>
          <p14:tracePt t="47053" x="2571750" y="1885950"/>
          <p14:tracePt t="47061" x="2590800" y="1892300"/>
          <p14:tracePt t="47069" x="2609850" y="1898650"/>
          <p14:tracePt t="47081" x="2616200" y="1898650"/>
          <p14:tracePt t="47098" x="2647950" y="1905000"/>
          <p14:tracePt t="47115" x="2698750" y="1911350"/>
          <p14:tracePt t="47131" x="2755900" y="1911350"/>
          <p14:tracePt t="47148" x="2813050" y="1911350"/>
          <p14:tracePt t="47165" x="2882900" y="1911350"/>
          <p14:tracePt t="47181" x="2927350" y="1911350"/>
          <p14:tracePt t="47198" x="2946400" y="1911350"/>
          <p14:tracePt t="47215" x="2965450" y="1911350"/>
          <p14:tracePt t="47309" x="2965450" y="1917700"/>
          <p14:tracePt t="47717" x="2965450" y="1924050"/>
          <p14:tracePt t="47845" x="2965450" y="1930400"/>
          <p14:tracePt t="47853" x="2965450" y="1949450"/>
          <p14:tracePt t="50790" x="2946400" y="1949450"/>
          <p14:tracePt t="50798" x="2940050" y="1949450"/>
          <p14:tracePt t="50806" x="2921000" y="1949450"/>
          <p14:tracePt t="50816" x="2908300" y="1949450"/>
          <p14:tracePt t="50832" x="2895600" y="1949450"/>
          <p14:tracePt t="50849" x="2889250" y="1949450"/>
          <p14:tracePt t="50950" x="2876550" y="1949450"/>
          <p14:tracePt t="50966" x="2870200" y="1949450"/>
          <p14:tracePt t="51614" x="2876550" y="1949450"/>
          <p14:tracePt t="51622" x="2882900" y="1949450"/>
          <p14:tracePt t="51632" x="2895600" y="1949450"/>
          <p14:tracePt t="51649" x="2914650" y="1949450"/>
          <p14:tracePt t="51666" x="2940050" y="1949450"/>
          <p14:tracePt t="51682" x="2971800" y="1949450"/>
          <p14:tracePt t="51699" x="3016250" y="1949450"/>
          <p14:tracePt t="51716" x="3105150" y="1949450"/>
          <p14:tracePt t="51733" x="3232150" y="1949450"/>
          <p14:tracePt t="51749" x="3371850" y="1949450"/>
          <p14:tracePt t="51766" x="3581400" y="1949450"/>
          <p14:tracePt t="51783" x="3702050" y="1949450"/>
          <p14:tracePt t="51799" x="3797300" y="1949450"/>
          <p14:tracePt t="51816" x="3886200" y="1949450"/>
          <p14:tracePt t="51832" x="3987800" y="1949450"/>
          <p14:tracePt t="51849" x="4095750" y="1949450"/>
          <p14:tracePt t="51866" x="4184650" y="1936750"/>
          <p14:tracePt t="51883" x="4267200" y="1911350"/>
          <p14:tracePt t="51899" x="4337050" y="1905000"/>
          <p14:tracePt t="51916" x="4394200" y="1905000"/>
          <p14:tracePt t="51933" x="4464050" y="1905000"/>
          <p14:tracePt t="51949" x="4546600" y="1905000"/>
          <p14:tracePt t="51966" x="4679950" y="1905000"/>
          <p14:tracePt t="51983" x="4781550" y="1905000"/>
          <p14:tracePt t="51999" x="4870450" y="1905000"/>
          <p14:tracePt t="52016" x="4946650" y="1905000"/>
          <p14:tracePt t="52033" x="5016500" y="1905000"/>
          <p14:tracePt t="52049" x="5080000" y="1905000"/>
          <p14:tracePt t="52066" x="5124450" y="1905000"/>
          <p14:tracePt t="56607" x="5105400" y="1905000"/>
          <p14:tracePt t="56615" x="5080000" y="1905000"/>
          <p14:tracePt t="56623" x="5067300" y="1905000"/>
          <p14:tracePt t="56634" x="5048250" y="1905000"/>
          <p14:tracePt t="56650" x="5003800" y="1911350"/>
          <p14:tracePt t="56667" x="4953000" y="1917700"/>
          <p14:tracePt t="56684" x="4895850" y="1924050"/>
          <p14:tracePt t="56700" x="4851400" y="1949450"/>
          <p14:tracePt t="56717" x="4768850" y="2032000"/>
          <p14:tracePt t="56734" x="4692650" y="2171700"/>
          <p14:tracePt t="56750" x="4629150" y="2279650"/>
          <p14:tracePt t="56767" x="4521200" y="2406650"/>
          <p14:tracePt t="56820" x="4121150" y="2546350"/>
          <p14:tracePt t="56854" x="3714750" y="2565400"/>
          <p14:tracePt t="56887" x="3467100" y="2616200"/>
          <p14:tracePt t="56920" x="3371850" y="2749550"/>
          <p14:tracePt t="56953" x="3251200" y="2927350"/>
          <p14:tracePt t="56986" x="3130550" y="3035300"/>
          <p14:tracePt t="57063" x="2965450" y="3143250"/>
          <p14:tracePt t="57095" x="2895600" y="3162300"/>
          <p14:tracePt t="57128" x="2813050" y="3175000"/>
          <p14:tracePt t="57161" x="2736850" y="3181350"/>
          <p14:tracePt t="57193" x="2698750" y="3187700"/>
          <p14:tracePt t="57226" x="2667000" y="3187700"/>
          <p14:tracePt t="57288" x="2660650" y="3187700"/>
          <p14:tracePt t="57334" x="2647950" y="3181350"/>
          <p14:tracePt t="57366" x="2609850" y="3162300"/>
          <p14:tracePt t="57399" x="2578100" y="3136900"/>
          <p14:tracePt t="57431" x="2546350" y="3105150"/>
          <p14:tracePt t="57464" x="2540000" y="3079750"/>
          <p14:tracePt t="57496" x="2533650" y="3079750"/>
          <p14:tracePt t="57528" x="2520950" y="3073400"/>
          <p14:tracePt t="57561" x="2508250" y="3060700"/>
          <p14:tracePt t="57594" x="2482850" y="3035300"/>
          <p14:tracePt t="57626" x="2482850" y="3022600"/>
          <p14:tracePt t="57679" x="2476500" y="3016250"/>
          <p14:tracePt t="57727" x="2463800" y="3016250"/>
          <p14:tracePt t="57783" x="2457450" y="3016250"/>
          <p14:tracePt t="57816" x="2451100" y="3016250"/>
          <p14:tracePt t="57863" x="2444750" y="3016250"/>
          <p14:tracePt t="57895" x="2419350" y="3003550"/>
          <p14:tracePt t="57928" x="2406650" y="2997200"/>
          <p14:tracePt t="57991" x="2400300" y="2997200"/>
          <p14:tracePt t="58024" x="2393950" y="2990850"/>
          <p14:tracePt t="58057" x="2381250" y="2990850"/>
          <p14:tracePt t="58089" x="2381250" y="2984500"/>
          <p14:tracePt t="58121" x="2362200" y="2971800"/>
          <p14:tracePt t="58183" x="2355850" y="2971800"/>
          <p14:tracePt t="58232" x="2336800" y="2952750"/>
          <p14:tracePt t="58264" x="2324100" y="2933700"/>
          <p14:tracePt t="58297" x="2317750" y="2908300"/>
          <p14:tracePt t="58344" x="2311400" y="2895600"/>
          <p14:tracePt t="58400" x="2311400" y="2889250"/>
          <p14:tracePt t="58433" x="2311400" y="2863850"/>
          <p14:tracePt t="58465" x="2311400" y="2838450"/>
          <p14:tracePt t="58497" x="2317750" y="2813050"/>
          <p14:tracePt t="58530" x="2336800" y="2787650"/>
          <p14:tracePt t="58563" x="2374900" y="2755900"/>
          <p14:tracePt t="58595" x="2400300" y="2730500"/>
          <p14:tracePt t="58629" x="2425700" y="2711450"/>
          <p14:tracePt t="58661" x="2451100" y="2698750"/>
          <p14:tracePt t="58694" x="2482850" y="2679700"/>
          <p14:tracePt t="58726" x="2514600" y="2673350"/>
          <p14:tracePt t="58759" x="2546350" y="2654300"/>
          <p14:tracePt t="58793" x="2552700" y="2654300"/>
          <p14:tracePt t="58848" x="2559050" y="2654300"/>
          <p14:tracePt t="58880" x="2565400" y="2667000"/>
          <p14:tracePt t="58913" x="2565400" y="2679700"/>
          <p14:tracePt t="58945" x="2565400" y="2698750"/>
          <p14:tracePt t="58978" x="2559050" y="2730500"/>
          <p14:tracePt t="59010" x="2546350" y="2749550"/>
          <p14:tracePt t="59043" x="2540000" y="2787650"/>
          <p14:tracePt t="59075" x="2533650" y="2832100"/>
          <p14:tracePt t="59108" x="2514600" y="2851150"/>
          <p14:tracePt t="59140" x="2508250" y="2870200"/>
          <p14:tracePt t="59173" x="2501900" y="2870200"/>
          <p14:tracePt t="59205" x="2495550" y="2870200"/>
          <p14:tracePt t="59384" x="2489200" y="2870200"/>
          <p14:tracePt t="59432" x="2495550" y="2870200"/>
          <p14:tracePt t="59800" x="2495550" y="2876550"/>
          <p14:tracePt t="59852" x="2495550" y="3155950"/>
          <p14:tracePt t="59885" x="2495550" y="3263900"/>
          <p14:tracePt t="59918" x="2495550" y="3295650"/>
          <p14:tracePt t="59950" x="2495550" y="3321050"/>
          <p14:tracePt t="59983" x="2495550" y="3352800"/>
          <p14:tracePt t="60015" x="2495550" y="3371850"/>
          <p14:tracePt t="60104" x="2495550" y="3378200"/>
          <p14:tracePt t="60153" x="2495550" y="3390900"/>
          <p14:tracePt t="60256" x="2495550" y="3378200"/>
          <p14:tracePt t="60303" x="2489200" y="3352800"/>
          <p14:tracePt t="60304" x="2482850" y="3346450"/>
          <p14:tracePt t="60336" x="2470150" y="3333750"/>
          <p14:tracePt t="60368" x="2463800" y="3321050"/>
          <p14:tracePt t="60400" x="2457450" y="3302000"/>
          <p14:tracePt t="60435" x="2451100" y="3276600"/>
          <p14:tracePt t="60468" x="2444750" y="3263900"/>
          <p14:tracePt t="60502" x="2438400" y="3257550"/>
          <p14:tracePt t="60552" x="2438400" y="3251200"/>
          <p14:tracePt t="60584" x="2432050" y="3238500"/>
          <p14:tracePt t="60617" x="2425700" y="3238500"/>
          <p14:tracePt t="60649" x="2419350" y="3238500"/>
          <p14:tracePt t="60688" x="2406650" y="3238500"/>
          <p14:tracePt t="60721" x="2400300" y="3238500"/>
          <p14:tracePt t="60754" x="2381250" y="3238500"/>
          <p14:tracePt t="60787" x="2362200" y="3238500"/>
          <p14:tracePt t="60820" x="2343150" y="3238500"/>
          <p14:tracePt t="60852" x="2324100" y="3238500"/>
          <p14:tracePt t="60885" x="2305050" y="3238500"/>
          <p14:tracePt t="60917" x="2292350" y="3238500"/>
          <p14:tracePt t="60950" x="2279650" y="3238500"/>
          <p14:tracePt t="60982" x="2266950" y="3238500"/>
          <p14:tracePt t="61014" x="2254250" y="3238500"/>
          <p14:tracePt t="61047" x="2235200" y="3251200"/>
          <p14:tracePt t="61080" x="2203450" y="3282950"/>
          <p14:tracePt t="61112" x="2184400" y="3321050"/>
          <p14:tracePt t="61145" x="2178050" y="3346450"/>
          <p14:tracePt t="61180" x="2178050" y="3371850"/>
          <p14:tracePt t="61213" x="2178050" y="3403600"/>
          <p14:tracePt t="61245" x="2184400" y="3467100"/>
          <p14:tracePt t="61278" x="2222500" y="3556000"/>
          <p14:tracePt t="61310" x="2235200" y="3600450"/>
          <p14:tracePt t="61344" x="2266950" y="3644900"/>
          <p14:tracePt t="61344" x="2273300" y="3657600"/>
          <p14:tracePt t="61377" x="2305050" y="3689350"/>
          <p14:tracePt t="61409" x="2317750" y="3689350"/>
          <p14:tracePt t="61441" x="2362200" y="3695700"/>
          <p14:tracePt t="61474" x="2413000" y="3695700"/>
          <p14:tracePt t="61507" x="2451100" y="3702050"/>
          <p14:tracePt t="61539" x="2482850" y="3714750"/>
          <p14:tracePt t="61572" x="2514600" y="3714750"/>
          <p14:tracePt t="61605" x="2565400" y="3702050"/>
          <p14:tracePt t="61637" x="2597150" y="3657600"/>
          <p14:tracePt t="61670" x="2597150" y="3606800"/>
          <p14:tracePt t="61702" x="2597150" y="3562350"/>
          <p14:tracePt t="61735" x="2597150" y="3524250"/>
          <p14:tracePt t="61767" x="2590800" y="3473450"/>
          <p14:tracePt t="61799" x="2578100" y="3422650"/>
          <p14:tracePt t="61832" x="2552700" y="3365500"/>
          <p14:tracePt t="61832" x="2546350" y="3359150"/>
          <p14:tracePt t="61864" x="2533650" y="3340100"/>
          <p14:tracePt t="61897" x="2520950" y="3327400"/>
          <p14:tracePt t="61929" x="2508250" y="3321050"/>
          <p14:tracePt t="61961" x="2482850" y="3314700"/>
          <p14:tracePt t="61994" x="2451100" y="3314700"/>
          <p14:tracePt t="62027" x="2444750" y="3308350"/>
          <p14:tracePt t="62059" x="2413000" y="3308350"/>
          <p14:tracePt t="62091" x="2400300" y="3308350"/>
          <p14:tracePt t="62497" x="2393950" y="3302000"/>
          <p14:tracePt t="62549" x="2393950" y="3238500"/>
          <p14:tracePt t="62581" x="2406650" y="3194050"/>
          <p14:tracePt t="62614" x="2406650" y="3149600"/>
          <p14:tracePt t="62646" x="2406650" y="3098800"/>
          <p14:tracePt t="62679" x="2419350" y="3060700"/>
          <p14:tracePt t="62712" x="2419350" y="3048000"/>
          <p14:tracePt t="62744" x="2419350" y="3028950"/>
          <p14:tracePt t="62777" x="2419350" y="3009900"/>
          <p14:tracePt t="62810" x="2419350" y="2990850"/>
          <p14:tracePt t="62842" x="2419350" y="2959100"/>
          <p14:tracePt t="62875" x="2419350" y="2946400"/>
          <p14:tracePt t="63105" x="2413000" y="2946400"/>
          <p14:tracePt t="63154" x="2381250" y="2997200"/>
          <p14:tracePt t="63187" x="2368550" y="3048000"/>
          <p14:tracePt t="63220" x="2362200" y="3086100"/>
          <p14:tracePt t="63253" x="2362200" y="3111500"/>
          <p14:tracePt t="63285" x="2362200" y="3136900"/>
          <p14:tracePt t="63317" x="2343150" y="3168650"/>
          <p14:tracePt t="63350" x="2336800" y="3194050"/>
          <p14:tracePt t="63383" x="2336800" y="3213100"/>
          <p14:tracePt t="63465" x="2336800" y="3219450"/>
          <p14:tracePt t="63609" x="2336800" y="3213100"/>
          <p14:tracePt t="63660" x="2355850" y="3098800"/>
          <p14:tracePt t="63693" x="2374900" y="3035300"/>
          <p14:tracePt t="63725" x="2400300" y="2965450"/>
          <p14:tracePt t="63758" x="2406650" y="2952750"/>
          <p14:tracePt t="63790" x="2406650" y="2946400"/>
          <p14:tracePt t="63833" x="2406650" y="2933700"/>
          <p14:tracePt t="63865" x="2406650" y="2927350"/>
          <p14:tracePt t="63977" x="2400300" y="2927350"/>
          <p14:tracePt t="64024" x="2374900" y="2984500"/>
          <p14:tracePt t="64058" x="2362200" y="3105150"/>
          <p14:tracePt t="64090" x="2362200" y="3155950"/>
          <p14:tracePt t="64124" x="2349500" y="3206750"/>
          <p14:tracePt t="64159" x="2343150" y="3257550"/>
          <p14:tracePt t="64191" x="2324100" y="3295650"/>
          <p14:tracePt t="64224" x="2311400" y="3321050"/>
          <p14:tracePt t="64256" x="2305050" y="3346450"/>
          <p14:tracePt t="64288" x="2305050" y="3352800"/>
          <p14:tracePt t="64401" x="2305050" y="3346450"/>
          <p14:tracePt t="64446" x="2305050" y="3327400"/>
          <p14:tracePt t="64478" x="2305050" y="3321050"/>
          <p14:tracePt t="64510" x="2279650" y="3314700"/>
          <p14:tracePt t="64543" x="2216150" y="3289300"/>
          <p14:tracePt t="64576" x="2152650" y="3270250"/>
          <p14:tracePt t="64608" x="2095500" y="3263900"/>
          <p14:tracePt t="64640" x="2038350" y="3263900"/>
          <p14:tracePt t="64673" x="1962150" y="3263900"/>
          <p14:tracePt t="64673" x="1949450" y="3263900"/>
          <p14:tracePt t="64705" x="1885950" y="3263900"/>
          <p14:tracePt t="64738" x="1822450" y="3263900"/>
          <p14:tracePt t="64771" x="1790700" y="3263900"/>
          <p14:tracePt t="64803" x="1758950" y="3263900"/>
          <p14:tracePt t="64835" x="1689100" y="3263900"/>
          <p14:tracePt t="64868" x="1619250" y="3263900"/>
          <p14:tracePt t="64901" x="1568450" y="3263900"/>
          <p14:tracePt t="64933" x="1517650" y="3263900"/>
          <p14:tracePt t="64965" x="1479550" y="3251200"/>
          <p14:tracePt t="64997" x="1466850" y="3238500"/>
          <p14:tracePt t="65029" x="1441450" y="3213100"/>
          <p14:tracePt t="65061" x="1435100" y="3187700"/>
          <p14:tracePt t="65094" x="1416050" y="3124200"/>
          <p14:tracePt t="65126" x="1416050" y="3060700"/>
          <p14:tracePt t="65158" x="1422400" y="3003550"/>
          <p14:tracePt t="65190" x="1473200" y="2952750"/>
          <p14:tracePt t="65223" x="1504950" y="2927350"/>
          <p14:tracePt t="65255" x="1536700" y="2914650"/>
          <p14:tracePt t="65287" x="1581150" y="2895600"/>
          <p14:tracePt t="65320" x="1631950" y="2876550"/>
          <p14:tracePt t="65352" x="1663700" y="2876550"/>
          <p14:tracePt t="65384" x="1701800" y="2863850"/>
          <p14:tracePt t="65416" x="1758950" y="2863850"/>
          <p14:tracePt t="65448" x="1778000" y="2863850"/>
          <p14:tracePt t="65480" x="1784350" y="2863850"/>
          <p14:tracePt t="65513" x="1828800" y="2933700"/>
          <p14:tracePt t="65545" x="1860550" y="3028950"/>
          <p14:tracePt t="65545" x="1860550" y="3054350"/>
          <p14:tracePt t="65577" x="1860550" y="3073400"/>
          <p14:tracePt t="65609" x="1860550" y="3092450"/>
          <p14:tracePt t="65642" x="1860550" y="3117850"/>
          <p14:tracePt t="65674" x="1860550" y="3162300"/>
          <p14:tracePt t="65707" x="1860550" y="3206750"/>
          <p14:tracePt t="65739" x="1860550" y="3238500"/>
          <p14:tracePt t="65771" x="1841500" y="3263900"/>
          <p14:tracePt t="65804" x="1841500" y="3270250"/>
          <p14:tracePt t="65836" x="1809750" y="3276600"/>
          <p14:tracePt t="65868" x="1739900" y="3282950"/>
          <p14:tracePt t="65900" x="1663700" y="3282950"/>
          <p14:tracePt t="65933" x="1606550" y="3270250"/>
          <p14:tracePt t="65966" x="1581150" y="3251200"/>
          <p14:tracePt t="65998" x="1574800" y="3251200"/>
          <p14:tracePt t="66030" x="1568450" y="3238500"/>
          <p14:tracePt t="66062" x="1562100" y="3232150"/>
          <p14:tracePt t="66618" x="1562100" y="3225800"/>
          <p14:tracePt t="66664" x="1562100" y="3194050"/>
          <p14:tracePt t="66697" x="1562100" y="3168650"/>
          <p14:tracePt t="66729" x="1562100" y="3124200"/>
          <p14:tracePt t="66761" x="1574800" y="3048000"/>
          <p14:tracePt t="66761" x="1581150" y="3035300"/>
          <p14:tracePt t="66793" x="1612900" y="2959100"/>
          <p14:tracePt t="66825" x="1619250" y="2946400"/>
          <p14:tracePt t="66857" x="1638300" y="2927350"/>
          <p14:tracePt t="66889" x="1663700" y="2914650"/>
          <p14:tracePt t="66922" x="1689100" y="2901950"/>
          <p14:tracePt t="66970" x="1701800" y="2901950"/>
          <p14:tracePt t="67056" x="1771650" y="2914650"/>
          <p14:tracePt t="67088" x="1790700" y="2965450"/>
          <p14:tracePt t="67120" x="1797050" y="3016250"/>
          <p14:tracePt t="67152" x="1797050" y="3022600"/>
          <p14:tracePt t="67185" x="1797050" y="3028950"/>
          <p14:tracePt t="67217" x="1797050" y="3041650"/>
          <p14:tracePt t="67218" x="1797050" y="3048000"/>
          <p14:tracePt t="67402" x="1797050" y="3060700"/>
          <p14:tracePt t="67464" x="1765300" y="3168650"/>
          <p14:tracePt t="67499" x="1765300" y="3257550"/>
          <p14:tracePt t="67531" x="1765300" y="3270250"/>
          <p14:tracePt t="68706" x="1797050" y="3276600"/>
          <p14:tracePt t="68759" x="1974850" y="3276600"/>
          <p14:tracePt t="68792" x="2082800" y="3225800"/>
          <p14:tracePt t="68824" x="2209800" y="3155950"/>
          <p14:tracePt t="68856" x="2298700" y="3124200"/>
          <p14:tracePt t="68888" x="2324100" y="3098800"/>
          <p14:tracePt t="68920" x="2374900" y="3048000"/>
          <p14:tracePt t="68953" x="2457450" y="2946400"/>
          <p14:tracePt t="68986" x="2546350" y="2870200"/>
          <p14:tracePt t="69019" x="2590800" y="2851150"/>
          <p14:tracePt t="69051" x="2597150" y="2838450"/>
          <p14:tracePt t="69130" x="2597150" y="2832100"/>
          <p14:tracePt t="69164" x="2565400" y="2838450"/>
          <p14:tracePt t="69197" x="2552700" y="2870200"/>
          <p14:tracePt t="69229" x="2546350" y="2895600"/>
          <p14:tracePt t="69261" x="2533650" y="2940050"/>
          <p14:tracePt t="69294" x="2520950" y="2997200"/>
          <p14:tracePt t="69326" x="2514600" y="3054350"/>
          <p14:tracePt t="69358" x="2514600" y="3092450"/>
          <p14:tracePt t="69390" x="2508250" y="3117850"/>
          <p14:tracePt t="69422" x="2495550" y="3162300"/>
          <p14:tracePt t="69455" x="2482850" y="3232150"/>
          <p14:tracePt t="69487" x="2451100" y="3289300"/>
          <p14:tracePt t="69519" x="2419350" y="3340100"/>
          <p14:tracePt t="70155" x="2413000" y="3340100"/>
          <p14:tracePt t="70203" x="2406650" y="3340100"/>
          <p14:tracePt t="70411" x="2413000" y="3340100"/>
          <p14:tracePt t="70471" x="3282950" y="2787650"/>
          <p14:tracePt t="70539" x="4514850" y="2247900"/>
          <p14:tracePt t="70571" x="4749800" y="2190750"/>
          <p14:tracePt t="70586" x="4787900" y="2190750"/>
          <p14:tracePt t="70795" x="4832350" y="2190750"/>
          <p14:tracePt t="70803" x="4921250" y="2190750"/>
          <p14:tracePt t="70811" x="5035550" y="2190750"/>
          <p14:tracePt t="70820" x="5156200" y="2190750"/>
          <p14:tracePt t="70837" x="5353050" y="2171700"/>
          <p14:tracePt t="70854" x="5480050" y="2095500"/>
          <p14:tracePt t="70870" x="5600700" y="2012950"/>
          <p14:tracePt t="70887" x="5683250" y="1930400"/>
          <p14:tracePt t="70904" x="5715000" y="1892300"/>
          <p14:tracePt t="70920" x="5753100" y="1841500"/>
          <p14:tracePt t="70937" x="5778500" y="1803400"/>
          <p14:tracePt t="70954" x="5791200" y="1771650"/>
          <p14:tracePt t="70970" x="5810250" y="1746250"/>
          <p14:tracePt t="70987" x="5816600" y="1727200"/>
          <p14:tracePt t="71004" x="5816600" y="1701800"/>
          <p14:tracePt t="71020" x="5810250" y="1682750"/>
          <p14:tracePt t="71037" x="5803900" y="1676400"/>
          <p14:tracePt t="71054" x="5784850" y="1651000"/>
          <p14:tracePt t="71070" x="5765800" y="1625600"/>
          <p14:tracePt t="71087" x="5746750" y="1587500"/>
          <p14:tracePt t="71104" x="5740400" y="1543050"/>
          <p14:tracePt t="71120" x="5740400" y="1504950"/>
          <p14:tracePt t="71137" x="5746750" y="1447800"/>
          <p14:tracePt t="71154" x="5778500" y="1384300"/>
          <p14:tracePt t="71171" x="5822950" y="1314450"/>
          <p14:tracePt t="71187" x="5835650" y="1257300"/>
          <p14:tracePt t="71204" x="5835650" y="1206500"/>
          <p14:tracePt t="71220" x="5835650" y="1174750"/>
          <p14:tracePt t="71237" x="5835650" y="1136650"/>
          <p14:tracePt t="71254" x="5822950" y="1123950"/>
          <p14:tracePt t="71270" x="5816600" y="1123950"/>
          <p14:tracePt t="71291" x="5816600" y="1117600"/>
          <p14:tracePt t="71304" x="5810250" y="1111250"/>
          <p14:tracePt t="71339" x="5816600" y="1104900"/>
          <p14:tracePt t="71347" x="5835650" y="1092200"/>
          <p14:tracePt t="71355" x="5861050" y="1085850"/>
          <p14:tracePt t="71370" x="5918200" y="1073150"/>
          <p14:tracePt t="71387" x="5988050" y="1073150"/>
          <p14:tracePt t="71404" x="6032500" y="1060450"/>
          <p14:tracePt t="71420" x="6057900" y="1054100"/>
          <p14:tracePt t="71437" x="6102350" y="1054100"/>
          <p14:tracePt t="71454" x="6140450" y="1054100"/>
          <p14:tracePt t="71470" x="6197600" y="1054100"/>
          <p14:tracePt t="71487" x="6242050" y="1047750"/>
          <p14:tracePt t="71504" x="6286500" y="1028700"/>
          <p14:tracePt t="71520" x="6299200" y="1022350"/>
          <p14:tracePt t="71537" x="6324600" y="1009650"/>
          <p14:tracePt t="71555" x="6343650" y="1003300"/>
          <p14:tracePt t="71627" x="6350000" y="1003300"/>
          <p14:tracePt t="71651" x="6362700" y="1003300"/>
          <p14:tracePt t="71659" x="6369050" y="1003300"/>
          <p14:tracePt t="71670" x="6388100" y="996950"/>
          <p14:tracePt t="71687" x="6426200" y="996950"/>
          <p14:tracePt t="71704" x="6451600" y="990600"/>
          <p14:tracePt t="71720" x="6477000" y="990600"/>
          <p14:tracePt t="71851" x="6483350" y="990600"/>
          <p14:tracePt t="71859" x="6489700" y="990600"/>
          <p14:tracePt t="71870" x="6496050" y="984250"/>
          <p14:tracePt t="71887" x="6508750" y="984250"/>
          <p14:tracePt t="71904" x="6527800" y="984250"/>
          <p14:tracePt t="71921" x="6553200" y="971550"/>
          <p14:tracePt t="71937" x="6597650" y="971550"/>
          <p14:tracePt t="71954" x="6648450" y="971550"/>
          <p14:tracePt t="71955" x="6673850" y="971550"/>
          <p14:tracePt t="71971" x="6718300" y="971550"/>
          <p14:tracePt t="71987" x="6769100" y="971550"/>
          <p14:tracePt t="72004" x="6794500" y="971550"/>
          <p14:tracePt t="72020" x="6800850" y="971550"/>
          <p14:tracePt t="72037" x="6807200" y="971550"/>
          <p14:tracePt t="72054" x="6813550" y="971550"/>
          <p14:tracePt t="72070" x="6826250" y="971550"/>
          <p14:tracePt t="72087" x="6838950" y="971550"/>
          <p14:tracePt t="72104" x="6851650" y="971550"/>
          <p14:tracePt t="72120" x="6864350" y="971550"/>
          <p14:tracePt t="72137" x="6870700" y="971550"/>
          <p14:tracePt t="72154" x="6877050" y="971550"/>
          <p14:tracePt t="72171" x="6889750" y="971550"/>
          <p14:tracePt t="72211" x="6896100" y="965200"/>
          <p14:tracePt t="73923" x="6889750" y="971550"/>
          <p14:tracePt t="73931" x="6858000" y="977900"/>
          <p14:tracePt t="73939" x="6838950" y="996950"/>
          <p14:tracePt t="73954" x="6826250" y="1003300"/>
          <p14:tracePt t="73971" x="6781800" y="1035050"/>
          <p14:tracePt t="73988" x="6769100" y="1041400"/>
          <p14:tracePt t="74179" x="6762750" y="1041400"/>
          <p14:tracePt t="74188" x="6750050" y="1060450"/>
          <p14:tracePt t="74196" x="6737350" y="1066800"/>
          <p14:tracePt t="74204" x="6724650" y="1073150"/>
          <p14:tracePt t="74221" x="6699250" y="1092200"/>
          <p14:tracePt t="74238" x="6680200" y="1098550"/>
          <p14:tracePt t="74254" x="6661150" y="1117600"/>
          <p14:tracePt t="74271" x="6654800" y="1123950"/>
          <p14:tracePt t="74288" x="6635750" y="1123950"/>
          <p14:tracePt t="74307" x="6635750" y="1130300"/>
          <p14:tracePt t="74321" x="6629400" y="1136650"/>
          <p14:tracePt t="74338" x="6616700" y="1149350"/>
          <p14:tracePt t="74354" x="6597650" y="1155700"/>
          <p14:tracePt t="74371" x="6584950" y="1174750"/>
          <p14:tracePt t="74388" x="6572250" y="1187450"/>
          <p14:tracePt t="74404" x="6553200" y="1219200"/>
          <p14:tracePt t="74421" x="6553200" y="1238250"/>
          <p14:tracePt t="74438" x="6534150" y="1270000"/>
          <p14:tracePt t="74454" x="6521450" y="1301750"/>
          <p14:tracePt t="74471" x="6508750" y="1339850"/>
          <p14:tracePt t="74488" x="6489700" y="1371600"/>
          <p14:tracePt t="74504" x="6483350" y="1403350"/>
          <p14:tracePt t="74521" x="6464300" y="1454150"/>
          <p14:tracePt t="74538" x="6457950" y="1479550"/>
          <p14:tracePt t="74555" x="6451600" y="1511300"/>
          <p14:tracePt t="74555" x="6445250" y="1530350"/>
          <p14:tracePt t="74571" x="6432550" y="1549400"/>
          <p14:tracePt t="74588" x="6413500" y="1581150"/>
          <p14:tracePt t="74604" x="6407150" y="1600200"/>
          <p14:tracePt t="74621" x="6400800" y="1606550"/>
          <p14:tracePt t="74638" x="6381750" y="1638300"/>
          <p14:tracePt t="74655" x="6375400" y="1657350"/>
          <p14:tracePt t="74662" x="6369050" y="1670050"/>
          <p14:tracePt t="74671" x="6369050" y="1682750"/>
          <p14:tracePt t="74688" x="6356350" y="1708150"/>
          <p14:tracePt t="74704" x="6343650" y="1752600"/>
          <p14:tracePt t="74721" x="6343650" y="1778000"/>
          <p14:tracePt t="74737" x="6337300" y="1803400"/>
          <p14:tracePt t="74754" x="6330950" y="1816100"/>
          <p14:tracePt t="74771" x="6324600" y="1816100"/>
          <p14:tracePt t="77892" x="6254750" y="1784350"/>
          <p14:tracePt t="77900" x="6159500" y="1765300"/>
          <p14:tracePt t="77908" x="6045200" y="1727200"/>
          <p14:tracePt t="77922" x="5911850" y="1689100"/>
          <p14:tracePt t="77939" x="5676900" y="1651000"/>
          <p14:tracePt t="77955" x="5492750" y="1638300"/>
          <p14:tracePt t="77972" x="5334000" y="1638300"/>
          <p14:tracePt t="77989" x="5308600" y="1638300"/>
          <p14:tracePt t="78005" x="5283200" y="1631950"/>
          <p14:tracePt t="78022" x="5207000" y="1612900"/>
          <p14:tracePt t="78039" x="5054600" y="1568450"/>
          <p14:tracePt t="78055" x="4864100" y="1517650"/>
          <p14:tracePt t="78072" x="4686300" y="1422400"/>
          <p14:tracePt t="78089" x="4552950" y="1327150"/>
          <p14:tracePt t="78105" x="4502150" y="1270000"/>
          <p14:tracePt t="78122" x="4470400" y="1212850"/>
          <p14:tracePt t="78139" x="4413250" y="1149350"/>
          <p14:tracePt t="78156" x="4324350" y="1104900"/>
          <p14:tracePt t="78156" x="4273550" y="1073150"/>
          <p14:tracePt t="78172" x="4184650" y="1047750"/>
          <p14:tracePt t="78189" x="4121150" y="1035050"/>
          <p14:tracePt t="78205" x="4076700" y="1028700"/>
          <p14:tracePt t="78222" x="4044950" y="1016000"/>
          <p14:tracePt t="78239" x="4013200" y="1016000"/>
          <p14:tracePt t="78255" x="3987800" y="1003300"/>
          <p14:tracePt t="78272" x="3962400" y="977900"/>
          <p14:tracePt t="78289" x="3956050" y="958850"/>
          <p14:tracePt t="78305" x="3949700" y="927100"/>
          <p14:tracePt t="78322" x="3949700" y="920750"/>
          <p14:tracePt t="78339" x="3949700" y="908050"/>
          <p14:tracePt t="78356" x="3943350" y="908050"/>
          <p14:tracePt t="78468" x="3937000" y="901700"/>
          <p14:tracePt t="78556" x="3943350" y="901700"/>
          <p14:tracePt t="78564" x="3949700" y="901700"/>
          <p14:tracePt t="78573" x="3956050" y="901700"/>
          <p14:tracePt t="78589" x="3987800" y="901700"/>
          <p14:tracePt t="78605" x="4025900" y="901700"/>
          <p14:tracePt t="78622" x="4070350" y="901700"/>
          <p14:tracePt t="78639" x="4127500" y="901700"/>
          <p14:tracePt t="78655" x="4171950" y="901700"/>
          <p14:tracePt t="78672" x="4203700" y="901700"/>
          <p14:tracePt t="78689" x="4254500" y="901700"/>
          <p14:tracePt t="78705" x="4298950" y="901700"/>
          <p14:tracePt t="78722" x="4324350" y="901700"/>
          <p14:tracePt t="78739" x="4343400" y="895350"/>
          <p14:tracePt t="78755" x="4349750" y="895350"/>
          <p14:tracePt t="78772" x="4375150" y="895350"/>
          <p14:tracePt t="78789" x="4381500" y="901700"/>
          <p14:tracePt t="78806" x="4394200" y="901700"/>
          <p14:tracePt t="78822" x="4406900" y="901700"/>
          <p14:tracePt t="78839" x="4419600" y="901700"/>
          <p14:tracePt t="78855" x="4451350" y="901700"/>
          <p14:tracePt t="78872" x="4470400" y="901700"/>
          <p14:tracePt t="78889" x="4495800" y="901700"/>
          <p14:tracePt t="78905" x="4502150" y="901700"/>
          <p14:tracePt t="78981" x="4508500" y="908050"/>
          <p14:tracePt t="79229" x="4508500" y="927100"/>
          <p14:tracePt t="80525" x="4508500" y="946150"/>
          <p14:tracePt t="80533" x="4508500" y="952500"/>
          <p14:tracePt t="80541" x="4508500" y="977900"/>
          <p14:tracePt t="80556" x="4508500" y="990600"/>
          <p14:tracePt t="80572" x="4508500" y="1009650"/>
          <p14:tracePt t="80573" x="4508500" y="1028700"/>
          <p14:tracePt t="80589" x="4508500" y="1041400"/>
          <p14:tracePt t="80606" x="4508500" y="1060450"/>
          <p14:tracePt t="80622" x="4508500" y="1085850"/>
          <p14:tracePt t="80639" x="4508500" y="1092200"/>
          <p14:tracePt t="80656" x="4508500" y="1104900"/>
          <p14:tracePt t="80673" x="4508500" y="1136650"/>
          <p14:tracePt t="80689" x="4508500" y="1168400"/>
          <p14:tracePt t="80706" x="4508500" y="1225550"/>
          <p14:tracePt t="80722" x="4508500" y="1276350"/>
          <p14:tracePt t="80739" x="4508500" y="1333500"/>
          <p14:tracePt t="80756" x="4508500" y="1371600"/>
          <p14:tracePt t="80757" x="4508500" y="1390650"/>
          <p14:tracePt t="80773" x="4508500" y="1416050"/>
          <p14:tracePt t="80789" x="4508500" y="1447800"/>
          <p14:tracePt t="80806" x="4508500" y="1460500"/>
          <p14:tracePt t="80823" x="4508500" y="1466850"/>
          <p14:tracePt t="80839" x="4508500" y="1485900"/>
          <p14:tracePt t="80856" x="4521200" y="1504950"/>
          <p14:tracePt t="80873" x="4533900" y="1524000"/>
          <p14:tracePt t="80889" x="4546600" y="1555750"/>
          <p14:tracePt t="80906" x="4559300" y="1587500"/>
          <p14:tracePt t="80923" x="4572000" y="1619250"/>
          <p14:tracePt t="80939" x="4578350" y="1631950"/>
          <p14:tracePt t="80973" x="4578350" y="1644650"/>
          <p14:tracePt t="80989" x="4578350" y="1651000"/>
          <p14:tracePt t="81005" x="4578350" y="1657350"/>
          <p14:tracePt t="81013" x="4584700" y="1670050"/>
          <p14:tracePt t="81023" x="4584700" y="1676400"/>
          <p14:tracePt t="81039" x="4591050" y="1676400"/>
          <p14:tracePt t="81056" x="4597400" y="1689100"/>
          <p14:tracePt t="81073" x="4629150" y="1708150"/>
          <p14:tracePt t="81089" x="4692650" y="1714500"/>
          <p14:tracePt t="81106" x="4870450" y="1714500"/>
          <p14:tracePt t="81123" x="5080000" y="1714500"/>
          <p14:tracePt t="81139" x="5213350" y="1695450"/>
          <p14:tracePt t="81156" x="5308600" y="1663700"/>
          <p14:tracePt t="81173" x="5378450" y="1625600"/>
          <p14:tracePt t="81189" x="5403850" y="1612900"/>
          <p14:tracePt t="81206" x="5454650" y="1593850"/>
          <p14:tracePt t="81223" x="5518150" y="1581150"/>
          <p14:tracePt t="81239" x="5613400" y="1549400"/>
          <p14:tracePt t="81256" x="5746750" y="1498600"/>
          <p14:tracePt t="81273" x="5892800" y="1454150"/>
          <p14:tracePt t="81289" x="6013450" y="1390650"/>
          <p14:tracePt t="81306" x="6076950" y="1346200"/>
          <p14:tracePt t="81323" x="6146800" y="1301750"/>
          <p14:tracePt t="81339" x="6178550" y="1270000"/>
          <p14:tracePt t="81356" x="6203950" y="1250950"/>
          <p14:tracePt t="81373" x="6229350" y="1231900"/>
          <p14:tracePt t="81389" x="6235700" y="1206500"/>
          <p14:tracePt t="81406" x="6254750" y="1181100"/>
          <p14:tracePt t="81423" x="6267450" y="1143000"/>
          <p14:tracePt t="81439" x="6267450" y="1123950"/>
          <p14:tracePt t="81456" x="6292850" y="1085850"/>
          <p14:tracePt t="81473" x="6324600" y="1047750"/>
          <p14:tracePt t="81489" x="6343650" y="1035050"/>
          <p14:tracePt t="81506" x="6350000" y="1022350"/>
          <p14:tracePt t="81523" x="6362700" y="1016000"/>
          <p14:tracePt t="81662" x="6369050" y="1016000"/>
          <p14:tracePt t="81677" x="6400800" y="1016000"/>
          <p14:tracePt t="81685" x="6426200" y="1016000"/>
          <p14:tracePt t="81693" x="6451600" y="1009650"/>
          <p14:tracePt t="81706" x="6496050" y="996950"/>
          <p14:tracePt t="81723" x="6553200" y="990600"/>
          <p14:tracePt t="81739" x="6635750" y="984250"/>
          <p14:tracePt t="81756" x="6724650" y="984250"/>
          <p14:tracePt t="81773" x="6775450" y="977900"/>
          <p14:tracePt t="81789" x="6794500" y="977900"/>
          <p14:tracePt t="81813" x="6800850" y="977900"/>
          <p14:tracePt t="81949" x="6794500" y="984250"/>
          <p14:tracePt t="81957" x="6794500" y="996950"/>
          <p14:tracePt t="81965" x="6794500" y="1009650"/>
          <p14:tracePt t="81973" x="6794500" y="1022350"/>
          <p14:tracePt t="81990" x="6794500" y="1047750"/>
          <p14:tracePt t="82006" x="6794500" y="1098550"/>
          <p14:tracePt t="82023" x="6794500" y="1143000"/>
          <p14:tracePt t="82040" x="6800850" y="1200150"/>
          <p14:tracePt t="82056" x="6807200" y="1257300"/>
          <p14:tracePt t="82073" x="6807200" y="1295400"/>
          <p14:tracePt t="82090" x="6807200" y="1333500"/>
          <p14:tracePt t="82106" x="6807200" y="1371600"/>
          <p14:tracePt t="82123" x="6800850" y="1397000"/>
          <p14:tracePt t="82139" x="6769100" y="1441450"/>
          <p14:tracePt t="82156" x="6731000" y="1479550"/>
          <p14:tracePt t="82173" x="6654800" y="1530350"/>
          <p14:tracePt t="82190" x="6629400" y="1549400"/>
          <p14:tracePt t="82206" x="6610350" y="1574800"/>
          <p14:tracePt t="82223" x="6584950" y="1600200"/>
          <p14:tracePt t="82240" x="6572250" y="1625600"/>
          <p14:tracePt t="82256" x="6553200" y="1651000"/>
          <p14:tracePt t="82273" x="6540500" y="1676400"/>
          <p14:tracePt t="82290" x="6527800" y="1689100"/>
          <p14:tracePt t="82309" x="6521450" y="1701800"/>
          <p14:tracePt t="82333" x="6521450" y="1714500"/>
          <p14:tracePt t="82341" x="6515100" y="1720850"/>
          <p14:tracePt t="82356" x="6508750" y="1727200"/>
          <p14:tracePt t="82373" x="6502400" y="1746250"/>
          <p14:tracePt t="82390" x="6489700" y="1771650"/>
          <p14:tracePt t="82406" x="6477000" y="1784350"/>
          <p14:tracePt t="82423" x="6477000" y="1790700"/>
          <p14:tracePt t="82440" x="6470650" y="1809750"/>
          <p14:tracePt t="82461" x="6464300" y="1822450"/>
          <p14:tracePt t="83590" x="6438900" y="1822450"/>
          <p14:tracePt t="83598" x="6388100" y="1822450"/>
          <p14:tracePt t="83606" x="6337300" y="1822450"/>
          <p14:tracePt t="83623" x="6216650" y="1822450"/>
          <p14:tracePt t="83640" x="6096000" y="1822450"/>
          <p14:tracePt t="83657" x="5988050" y="1822450"/>
          <p14:tracePt t="83673" x="5873750" y="1822450"/>
          <p14:tracePt t="83690" x="5746750" y="1822450"/>
          <p14:tracePt t="83707" x="5626100" y="1835150"/>
          <p14:tracePt t="83723" x="5511800" y="1854200"/>
          <p14:tracePt t="83740" x="5391150" y="1879600"/>
          <p14:tracePt t="83757" x="5226050" y="1905000"/>
          <p14:tracePt t="83758" x="5111750" y="1930400"/>
          <p14:tracePt t="83773" x="4775200" y="2044700"/>
          <p14:tracePt t="83790" x="4356100" y="2228850"/>
          <p14:tracePt t="83807" x="3949700" y="2368550"/>
          <p14:tracePt t="83857" x="3524250" y="2597150"/>
          <p14:tracePt t="83891" x="3454400" y="2647950"/>
          <p14:tracePt t="83924" x="3333750" y="2692400"/>
          <p14:tracePt t="83957" x="3232150" y="2717800"/>
          <p14:tracePt t="83989" x="3149600" y="2749550"/>
          <p14:tracePt t="84022" x="3105150" y="2762250"/>
          <p14:tracePt t="84054" x="3098800" y="2762250"/>
          <p14:tracePt t="84087" x="3048000" y="2768600"/>
          <p14:tracePt t="84119" x="2940050" y="2781300"/>
          <p14:tracePt t="84152" x="2819400" y="2819400"/>
          <p14:tracePt t="84187" x="2755900" y="2838450"/>
          <p14:tracePt t="84220" x="2717800" y="2844800"/>
          <p14:tracePt t="84253" x="2698750" y="2851150"/>
          <p14:tracePt t="84286" x="2692400" y="2851150"/>
          <p14:tracePt t="84318" x="2660650" y="2863850"/>
          <p14:tracePt t="84351" x="2622550" y="2876550"/>
          <p14:tracePt t="84383" x="2590800" y="2895600"/>
          <p14:tracePt t="84416" x="2565400" y="2921000"/>
          <p14:tracePt t="84448" x="2559050" y="2946400"/>
          <p14:tracePt t="84480" x="2540000" y="3003550"/>
          <p14:tracePt t="84513" x="2527300" y="3054350"/>
          <p14:tracePt t="84546" x="2508250" y="3111500"/>
          <p14:tracePt t="84578" x="2495550" y="3149600"/>
          <p14:tracePt t="84654" x="2495550" y="3155950"/>
          <p14:tracePt t="84702" x="2476500" y="3213100"/>
          <p14:tracePt t="84734" x="2451100" y="3257550"/>
          <p14:tracePt t="84767" x="2432050" y="3289300"/>
          <p14:tracePt t="84926" x="2425700" y="3295650"/>
          <p14:tracePt t="85142" x="2425700" y="3289300"/>
          <p14:tracePt t="85199" x="2432050" y="3257550"/>
          <p14:tracePt t="85232" x="2451100" y="3213100"/>
          <p14:tracePt t="85265" x="2470150" y="3181350"/>
          <p14:tracePt t="85297" x="2482850" y="3155950"/>
          <p14:tracePt t="85329" x="2501900" y="3117850"/>
          <p14:tracePt t="85362" x="2514600" y="3086100"/>
          <p14:tracePt t="85394" x="2527300" y="3054350"/>
          <p14:tracePt t="85427" x="2540000" y="3035300"/>
          <p14:tracePt t="85459" x="2546350" y="3028950"/>
          <p14:tracePt t="85492" x="2546350" y="3009900"/>
          <p14:tracePt t="85638" x="2552700" y="2997200"/>
          <p14:tracePt t="85687" x="2552700" y="2984500"/>
          <p14:tracePt t="91784" x="2565400" y="2990850"/>
          <p14:tracePt t="91836" x="2590800" y="3009900"/>
          <p14:tracePt t="91869" x="2616200" y="3009900"/>
          <p14:tracePt t="91901" x="2667000" y="3009900"/>
          <p14:tracePt t="91933" x="2698750" y="3016250"/>
          <p14:tracePt t="92064" x="2705100" y="3022600"/>
          <p14:tracePt t="92113" x="2705100" y="3028950"/>
          <p14:tracePt t="92147" x="2717800" y="3035300"/>
          <p14:tracePt t="92180" x="2755900" y="3035300"/>
          <p14:tracePt t="92213" x="2781300" y="3054350"/>
          <p14:tracePt t="92246" x="2806700" y="3060700"/>
          <p14:tracePt t="92278" x="2813050" y="3060700"/>
          <p14:tracePt t="92327" x="2819400" y="3067050"/>
          <p14:tracePt t="92383" x="2819400" y="3073400"/>
          <p14:tracePt t="92431" x="2819400" y="3079750"/>
          <p14:tracePt t="92463" x="2819400" y="3098800"/>
          <p14:tracePt t="92495" x="2832100" y="3136900"/>
          <p14:tracePt t="92495" x="2851150" y="3155950"/>
          <p14:tracePt t="92527" x="2901950" y="3238500"/>
          <p14:tracePt t="92559" x="2927350" y="3289300"/>
          <p14:tracePt t="92591" x="2933700" y="3308350"/>
          <p14:tracePt t="92623" x="2933700" y="3314700"/>
          <p14:tracePt t="92687" x="2921000" y="3321050"/>
          <p14:tracePt t="92720" x="2806700" y="3346450"/>
          <p14:tracePt t="92752" x="2647950" y="3359150"/>
          <p14:tracePt t="92785" x="2578100" y="3371850"/>
          <p14:tracePt t="92817" x="2546350" y="3378200"/>
          <p14:tracePt t="92849" x="2527300" y="3378200"/>
          <p14:tracePt t="92968" x="2520950" y="3378200"/>
          <p14:tracePt t="93030" x="2616200" y="3314700"/>
          <p14:tracePt t="93065" x="2711450" y="3225800"/>
          <p14:tracePt t="93097" x="2762250" y="3162300"/>
          <p14:tracePt t="93129" x="2794000" y="3124200"/>
          <p14:tracePt t="93162" x="2838450" y="3092450"/>
          <p14:tracePt t="93194" x="2927350" y="3060700"/>
          <p14:tracePt t="93226" x="2997200" y="3028950"/>
          <p14:tracePt t="93259" x="3073400" y="2997200"/>
          <p14:tracePt t="93291" x="3155950" y="2978150"/>
          <p14:tracePt t="93323" x="3219450" y="2952750"/>
          <p14:tracePt t="93355" x="3257550" y="2940050"/>
          <p14:tracePt t="93387" x="3282950" y="2927350"/>
          <p14:tracePt t="93419" x="3308350" y="2927350"/>
          <p14:tracePt t="93451" x="3352800" y="2927350"/>
          <p14:tracePt t="93483" x="3409950" y="2921000"/>
          <p14:tracePt t="93515" x="3448050" y="2921000"/>
          <p14:tracePt t="93547" x="3498850" y="2921000"/>
          <p14:tracePt t="93580" x="3568700" y="2921000"/>
          <p14:tracePt t="93612" x="3625850" y="2921000"/>
          <p14:tracePt t="93644" x="3632200" y="2921000"/>
          <p14:tracePt t="93676" x="3644900" y="2921000"/>
          <p14:tracePt t="93708" x="3644900" y="2933700"/>
          <p14:tracePt t="93740" x="3663950" y="2940050"/>
          <p14:tracePt t="93772" x="3670300" y="2959100"/>
          <p14:tracePt t="93805" x="3689350" y="2984500"/>
          <p14:tracePt t="93837" x="3708400" y="3016250"/>
          <p14:tracePt t="93869" x="3714750" y="3048000"/>
          <p14:tracePt t="93902" x="3721100" y="3092450"/>
          <p14:tracePt t="93934" x="3733800" y="3130550"/>
          <p14:tracePt t="93966" x="3733800" y="3155950"/>
          <p14:tracePt t="93999" x="3740150" y="3181350"/>
          <p14:tracePt t="94031" x="3740150" y="3206750"/>
          <p14:tracePt t="94063" x="3740150" y="3225800"/>
          <p14:tracePt t="94095" x="3740150" y="3257550"/>
          <p14:tracePt t="94127" x="3746500" y="3282950"/>
          <p14:tracePt t="94160" x="3746500" y="3302000"/>
          <p14:tracePt t="94192" x="3746500" y="3321050"/>
          <p14:tracePt t="94225" x="3746500" y="3340100"/>
          <p14:tracePt t="94257" x="3746500" y="3352800"/>
          <p14:tracePt t="94289" x="3733800" y="3359150"/>
          <p14:tracePt t="94322" x="3733800" y="3365500"/>
          <p14:tracePt t="94355" x="3721100" y="3378200"/>
          <p14:tracePt t="94387" x="3702050" y="3390900"/>
          <p14:tracePt t="94419" x="3663950" y="3441700"/>
          <p14:tracePt t="94452" x="3619500" y="3492500"/>
          <p14:tracePt t="94484" x="3530600" y="3543300"/>
          <p14:tracePt t="94516" x="3498850" y="3568700"/>
          <p14:tracePt t="94548" x="3467100" y="3575050"/>
          <p14:tracePt t="94581" x="3416300" y="3575050"/>
          <p14:tracePt t="94613" x="3333750" y="3568700"/>
          <p14:tracePt t="94645" x="3276600" y="3536950"/>
          <p14:tracePt t="94678" x="3225800" y="3517900"/>
          <p14:tracePt t="94710" x="3206750" y="3492500"/>
          <p14:tracePt t="94743" x="3194050" y="3479800"/>
          <p14:tracePt t="94775" x="3181350" y="3435350"/>
          <p14:tracePt t="94808" x="3168650" y="3416300"/>
          <p14:tracePt t="94808" x="3162300" y="3416300"/>
          <p14:tracePt t="94840" x="3162300" y="3390900"/>
          <p14:tracePt t="94872" x="3149600" y="3346450"/>
          <p14:tracePt t="94904" x="3149600" y="3282950"/>
          <p14:tracePt t="94936" x="3187700" y="3225800"/>
          <p14:tracePt t="94969" x="3238500" y="3175000"/>
          <p14:tracePt t="95001" x="3270250" y="3117850"/>
          <p14:tracePt t="95033" x="3302000" y="3060700"/>
          <p14:tracePt t="95065" x="3321050" y="3022600"/>
          <p14:tracePt t="95097" x="3340100" y="3009900"/>
          <p14:tracePt t="95130" x="3352800" y="3009900"/>
          <p14:tracePt t="95162" x="3384550" y="3009900"/>
          <p14:tracePt t="95195" x="3460750" y="3073400"/>
          <p14:tracePt t="95227" x="3568700" y="3143250"/>
          <p14:tracePt t="95260" x="3632200" y="3194050"/>
          <p14:tracePt t="95292" x="3695700" y="3232150"/>
          <p14:tracePt t="95324" x="3778250" y="3295650"/>
          <p14:tracePt t="95356" x="3790950" y="3333750"/>
          <p14:tracePt t="95388" x="3790950" y="3340100"/>
          <p14:tracePt t="95420" x="3790950" y="3346450"/>
          <p14:tracePt t="95552" x="3797300" y="3359150"/>
          <p14:tracePt t="95610" x="3810000" y="3365500"/>
          <p14:tracePt t="95642" x="3829050" y="3371850"/>
          <p14:tracePt t="95675" x="3860800" y="3371850"/>
          <p14:tracePt t="95707" x="3917950" y="3384550"/>
          <p14:tracePt t="95739" x="3937000" y="3390900"/>
          <p14:tracePt t="95848" x="3943350" y="3390900"/>
          <p14:tracePt t="96232" x="3962400" y="3390900"/>
          <p14:tracePt t="96280" x="4178300" y="3390900"/>
          <p14:tracePt t="96313" x="4235450" y="3390900"/>
          <p14:tracePt t="96345" x="4330700" y="3359150"/>
          <p14:tracePt t="96377" x="4413250" y="3327400"/>
          <p14:tracePt t="96601" x="4419600" y="3327400"/>
          <p14:tracePt t="96645" x="4425950" y="3359150"/>
          <p14:tracePt t="96678" x="4476750" y="3371850"/>
          <p14:tracePt t="96710" x="4489450" y="3384550"/>
          <p14:tracePt t="96742" x="4495800" y="3384550"/>
          <p14:tracePt t="96774" x="4502150" y="3384550"/>
          <p14:tracePt t="96856" x="4521200" y="3384550"/>
          <p14:tracePt t="96890" x="4552950" y="3384550"/>
          <p14:tracePt t="96922" x="4572000" y="3378200"/>
          <p14:tracePt t="96954" x="4578350" y="3378200"/>
          <p14:tracePt t="96987" x="4584700" y="3359150"/>
          <p14:tracePt t="97019" x="4584700" y="3333750"/>
          <p14:tracePt t="97096" x="4584700" y="3295650"/>
          <p14:tracePt t="97127" x="4572000" y="3276600"/>
          <p14:tracePt t="97159" x="4552950" y="3263900"/>
          <p14:tracePt t="97191" x="4533900" y="3263900"/>
          <p14:tracePt t="97241" x="4527550" y="3257550"/>
          <p14:tracePt t="97273" x="4527550" y="3251200"/>
          <p14:tracePt t="97304" x="4591050" y="3251200"/>
          <p14:tracePt t="97337" x="4622800" y="3251200"/>
          <p14:tracePt t="97370" x="4641850" y="3251200"/>
          <p14:tracePt t="97402" x="4654550" y="3251200"/>
          <p14:tracePt t="97434" x="4718050" y="3257550"/>
          <p14:tracePt t="97466" x="4806950" y="3263900"/>
          <p14:tracePt t="97498" x="4883150" y="3263900"/>
          <p14:tracePt t="97530" x="4933950" y="3257550"/>
          <p14:tracePt t="97563" x="4972050" y="3238500"/>
          <p14:tracePt t="97595" x="4991100" y="3238500"/>
          <p14:tracePt t="97627" x="5022850" y="3238500"/>
          <p14:tracePt t="97660" x="5086350" y="3213100"/>
          <p14:tracePt t="97692" x="5099050" y="3200400"/>
          <p14:tracePt t="97724" x="5105400" y="3194050"/>
          <p14:tracePt t="97769" x="5105400" y="3187700"/>
          <p14:tracePt t="97800" x="5099050" y="3181350"/>
          <p14:tracePt t="97832" x="5080000" y="3168650"/>
          <p14:tracePt t="97833" x="5080000" y="3162300"/>
          <p14:tracePt t="97873" x="5080000" y="3155950"/>
          <p14:tracePt t="97904" x="5080000" y="3143250"/>
          <p14:tracePt t="97936" x="5073650" y="3136900"/>
          <p14:tracePt t="97977" x="5067300" y="3130550"/>
          <p14:tracePt t="98008" x="5060950" y="3130550"/>
          <p14:tracePt t="98040" x="5041900" y="3130550"/>
          <p14:tracePt t="98073" x="5041900" y="3124200"/>
          <p14:tracePt t="98161" x="5035550" y="3117850"/>
          <p14:tracePt t="98208" x="5029200" y="3111500"/>
          <p14:tracePt t="98240" x="5022850" y="3111500"/>
          <p14:tracePt t="98361" x="5016500" y="3111500"/>
          <p14:tracePt t="98410" x="4991100" y="3105150"/>
          <p14:tracePt t="98442" x="4940300" y="3105150"/>
          <p14:tracePt t="98474" x="4870450" y="3105150"/>
          <p14:tracePt t="98507" x="4832350" y="3105150"/>
          <p14:tracePt t="98545" x="4826000" y="3105150"/>
          <p14:tracePt t="98576" x="4819650" y="3105150"/>
          <p14:tracePt t="98681" x="4819650" y="3111500"/>
          <p14:tracePt t="98732" x="5035550" y="3187700"/>
          <p14:tracePt t="98764" x="5143500" y="3219450"/>
          <p14:tracePt t="98796" x="5207000" y="3225800"/>
          <p14:tracePt t="98828" x="5302250" y="3238500"/>
          <p14:tracePt t="98861" x="5397500" y="3257550"/>
          <p14:tracePt t="98893" x="5429250" y="3263900"/>
          <p14:tracePt t="98925" x="5448300" y="3276600"/>
          <p14:tracePt t="98957" x="5454650" y="3276600"/>
          <p14:tracePt t="98989" x="5467350" y="3276600"/>
          <p14:tracePt t="99021" x="5473700" y="3276600"/>
          <p14:tracePt t="99057" x="5480050" y="3276600"/>
          <p14:tracePt t="99089" x="5518150" y="3276600"/>
          <p14:tracePt t="99121" x="5524500" y="3276600"/>
          <p14:tracePt t="99329" x="5543550" y="3276600"/>
          <p14:tracePt t="99390" x="5664200" y="3276600"/>
          <p14:tracePt t="99424" x="5753100" y="3276600"/>
          <p14:tracePt t="99456" x="5842000" y="3276600"/>
          <p14:tracePt t="99488" x="5905500" y="3276600"/>
          <p14:tracePt t="99520" x="6026150" y="3289300"/>
          <p14:tracePt t="99553" x="6083300" y="3289300"/>
          <p14:tracePt t="99553" x="6089650" y="3289300"/>
          <p14:tracePt t="99585" x="6134100" y="3289300"/>
          <p14:tracePt t="99617" x="6223000" y="3289300"/>
          <p14:tracePt t="99649" x="6330950" y="3289300"/>
          <p14:tracePt t="99681" x="6388100" y="3289300"/>
          <p14:tracePt t="99713" x="6419850" y="3289300"/>
          <p14:tracePt t="99745" x="6451600" y="3289300"/>
          <p14:tracePt t="99777" x="6477000" y="3289300"/>
          <p14:tracePt t="99809" x="6527800" y="3295650"/>
          <p14:tracePt t="99841" x="6629400" y="3295650"/>
          <p14:tracePt t="99874" x="6711950" y="3295650"/>
          <p14:tracePt t="99907" x="6781800" y="3295650"/>
          <p14:tracePt t="99939" x="6794500" y="3295650"/>
          <p14:tracePt t="99971" x="6800850" y="3295650"/>
          <p14:tracePt t="103682" x="6794500" y="3302000"/>
          <p14:tracePt t="103732" x="6788150" y="3321050"/>
          <p14:tracePt t="103835" x="6788150" y="3327400"/>
          <p14:tracePt t="103922" x="6788150" y="3333750"/>
          <p14:tracePt t="103994" x="6775450" y="3346450"/>
          <p14:tracePt t="104031" x="6769100" y="3346450"/>
          <p14:tracePt t="104063" x="6762750" y="3346450"/>
          <p14:tracePt t="104095" x="6807200" y="3365500"/>
          <p14:tracePt t="104127" x="6858000" y="3365500"/>
          <p14:tracePt t="104160" x="6896100" y="3365500"/>
          <p14:tracePt t="104193" x="6946900" y="3365500"/>
          <p14:tracePt t="104226" x="7004050" y="3346450"/>
          <p14:tracePt t="104226" x="7010400" y="3346450"/>
          <p14:tracePt t="104258" x="7016750" y="3340100"/>
          <p14:tracePt t="104322" x="7016750" y="3333750"/>
          <p14:tracePt t="104354" x="7016750" y="3321050"/>
          <p14:tracePt t="104387" x="7016750" y="3308350"/>
          <p14:tracePt t="104418" x="6997700" y="3302000"/>
          <p14:tracePt t="104451" x="6978650" y="3282950"/>
          <p14:tracePt t="104483" x="6953250" y="3276600"/>
          <p14:tracePt t="104515" x="6946900" y="3276600"/>
          <p14:tracePt t="104547" x="6940550" y="3263900"/>
          <p14:tracePt t="104579" x="6934200" y="3251200"/>
          <p14:tracePt t="104611" x="6934200" y="3244850"/>
          <p14:tracePt t="104643" x="6934200" y="3238500"/>
          <p14:tracePt t="104674" x="6934200" y="3232150"/>
          <p14:tracePt t="104706" x="6927850" y="3219450"/>
          <p14:tracePt t="104739" x="6927850" y="3213100"/>
          <p14:tracePt t="104770" x="6921500" y="3187700"/>
          <p14:tracePt t="104802" x="6921500" y="3168650"/>
          <p14:tracePt t="104834" x="6927850" y="3136900"/>
          <p14:tracePt t="104866" x="6934200" y="3111500"/>
          <p14:tracePt t="104898" x="6940550" y="3073400"/>
          <p14:tracePt t="104931" x="6953250" y="3028950"/>
          <p14:tracePt t="104963" x="6959600" y="3003550"/>
          <p14:tracePt t="104995" x="6972300" y="2978150"/>
          <p14:tracePt t="105028" x="6991350" y="2952750"/>
          <p14:tracePt t="105060" x="7010400" y="2933700"/>
          <p14:tracePt t="105092" x="7016750" y="2927350"/>
          <p14:tracePt t="105123" x="7054850" y="2908300"/>
          <p14:tracePt t="105155" x="7099300" y="2901950"/>
          <p14:tracePt t="105189" x="7131050" y="2901950"/>
          <p14:tracePt t="105221" x="7137400" y="2901950"/>
          <p14:tracePt t="105253" x="7137400" y="2908300"/>
          <p14:tracePt t="105284" x="7150100" y="2927350"/>
          <p14:tracePt t="105316" x="7200900" y="2978150"/>
          <p14:tracePt t="105349" x="7226300" y="3016250"/>
          <p14:tracePt t="105381" x="7226300" y="3022600"/>
          <p14:tracePt t="105413" x="7226300" y="3041650"/>
          <p14:tracePt t="105445" x="7226300" y="3060700"/>
          <p14:tracePt t="105477" x="7226300" y="3111500"/>
          <p14:tracePt t="105509" x="7213600" y="3149600"/>
          <p14:tracePt t="105541" x="7188200" y="3194050"/>
          <p14:tracePt t="105573" x="7175500" y="3206750"/>
          <p14:tracePt t="105605" x="7137400" y="3225800"/>
          <p14:tracePt t="105637" x="7086600" y="3232150"/>
          <p14:tracePt t="105669" x="7004050" y="3257550"/>
          <p14:tracePt t="105702" x="6959600" y="3263900"/>
          <p14:tracePt t="105734" x="6915150" y="3263900"/>
          <p14:tracePt t="106611" x="6908800" y="3263900"/>
          <p14:tracePt t="106661" x="6832600" y="3270250"/>
          <p14:tracePt t="106694" x="6781800" y="3270250"/>
          <p14:tracePt t="106727" x="6769100" y="3270250"/>
          <p14:tracePt t="106760" x="6743700" y="3270250"/>
          <p14:tracePt t="106803" x="6737350" y="3263900"/>
          <p14:tracePt t="106835" x="6705600" y="3257550"/>
          <p14:tracePt t="106867" x="6680200" y="3232150"/>
          <p14:tracePt t="106900" x="6667500" y="3206750"/>
          <p14:tracePt t="106932" x="6648450" y="3194050"/>
          <p14:tracePt t="106964" x="6629400" y="3175000"/>
          <p14:tracePt t="106998" x="6604000" y="3149600"/>
          <p14:tracePt t="107030" x="6584950" y="3130550"/>
          <p14:tracePt t="107064" x="6572250" y="3117850"/>
          <p14:tracePt t="107096" x="6565900" y="3092450"/>
          <p14:tracePt t="107128" x="6565900" y="3054350"/>
          <p14:tracePt t="107161" x="6565900" y="2984500"/>
          <p14:tracePt t="107193" x="6616700" y="2933700"/>
          <p14:tracePt t="107226" x="6673850" y="2889250"/>
          <p14:tracePt t="107258" x="6692900" y="2882900"/>
          <p14:tracePt t="107290" x="6718300" y="2870200"/>
          <p14:tracePt t="107291" x="6724650" y="2863850"/>
          <p14:tracePt t="107323" x="6769100" y="2857500"/>
          <p14:tracePt t="107355" x="6851650" y="2857500"/>
          <p14:tracePt t="107387" x="6908800" y="2857500"/>
          <p14:tracePt t="107420" x="6946900" y="2857500"/>
          <p14:tracePt t="107452" x="6985000" y="2876550"/>
          <p14:tracePt t="107484" x="7029450" y="2895600"/>
          <p14:tracePt t="107517" x="7067550" y="2927350"/>
          <p14:tracePt t="107549" x="7086600" y="2965450"/>
          <p14:tracePt t="107582" x="7112000" y="3009900"/>
          <p14:tracePt t="107614" x="7131050" y="3048000"/>
          <p14:tracePt t="107648" x="7156450" y="3130550"/>
          <p14:tracePt t="107679" x="7162800" y="3155950"/>
          <p14:tracePt t="107711" x="7162800" y="3175000"/>
          <p14:tracePt t="107743" x="7118350" y="3194050"/>
          <p14:tracePt t="107775" x="7048500" y="3206750"/>
          <p14:tracePt t="107807" x="6985000" y="3232150"/>
          <p14:tracePt t="107839" x="6877050" y="3238500"/>
          <p14:tracePt t="107871" x="6807200" y="3251200"/>
          <p14:tracePt t="107903" x="6788150" y="3257550"/>
          <p14:tracePt t="107935" x="6762750" y="3257550"/>
          <p14:tracePt t="107967" x="6718300" y="3257550"/>
          <p14:tracePt t="107999" x="6635750" y="3219450"/>
          <p14:tracePt t="108031" x="6572250" y="3175000"/>
          <p14:tracePt t="108063" x="6546850" y="3149600"/>
          <p14:tracePt t="108095" x="6546850" y="3143250"/>
          <p14:tracePt t="108139" x="6546850" y="3136900"/>
          <p14:tracePt t="108171" x="6559550" y="3117850"/>
          <p14:tracePt t="108171" x="6565900" y="3117850"/>
          <p14:tracePt t="108203" x="6572250" y="3117850"/>
          <p14:tracePt t="108419" x="6578600" y="3117850"/>
          <p14:tracePt t="108469" x="6635750" y="3117850"/>
          <p14:tracePt t="108667" x="6610350" y="3117850"/>
          <p14:tracePt t="108716" x="6419850" y="3187700"/>
          <p14:tracePt t="108748" x="6337300" y="3187700"/>
          <p14:tracePt t="108781" x="6216650" y="3187700"/>
          <p14:tracePt t="108813" x="6057900" y="3187700"/>
          <p14:tracePt t="108845" x="5937250" y="3187700"/>
          <p14:tracePt t="108877" x="5835650" y="3187700"/>
          <p14:tracePt t="108910" x="5791200" y="3181350"/>
          <p14:tracePt t="108942" x="5759450" y="3168650"/>
          <p14:tracePt t="108974" x="5740400" y="3162300"/>
          <p14:tracePt t="109007" x="5734050" y="3155950"/>
          <p14:tracePt t="109039" x="5721350" y="3149600"/>
          <p14:tracePt t="109211" x="5734050" y="3149600"/>
          <p14:tracePt t="109267" x="5772150" y="3149600"/>
          <p14:tracePt t="109299" x="5784850" y="3149600"/>
          <p14:tracePt t="109331" x="5816600" y="3168650"/>
          <p14:tracePt t="109363" x="5842000" y="3175000"/>
          <p14:tracePt t="109395" x="5867400" y="3187700"/>
          <p14:tracePt t="109427" x="5892800" y="3194050"/>
          <p14:tracePt t="109459" x="5956300" y="3200400"/>
          <p14:tracePt t="109491" x="6007100" y="3200400"/>
          <p14:tracePt t="109524" x="6057900" y="3200400"/>
          <p14:tracePt t="109556" x="6083300" y="3200400"/>
          <p14:tracePt t="109587" x="6108700" y="3200400"/>
          <p14:tracePt t="109619" x="6153150" y="3200400"/>
          <p14:tracePt t="109651" x="6165850" y="3200400"/>
          <p14:tracePt t="109683" x="6178550" y="3200400"/>
          <p14:tracePt t="109715" x="6184900" y="3187700"/>
          <p14:tracePt t="109748" x="6184900" y="3143250"/>
          <p14:tracePt t="109780" x="6184900" y="3111500"/>
          <p14:tracePt t="109812" x="6184900" y="3086100"/>
          <p14:tracePt t="109844" x="6159500" y="3073400"/>
          <p14:tracePt t="109876" x="6121400" y="3041650"/>
          <p14:tracePt t="109908" x="6076950" y="3003550"/>
          <p14:tracePt t="109940" x="6045200" y="2990850"/>
          <p14:tracePt t="109972" x="6026150" y="2984500"/>
          <p14:tracePt t="110004" x="6013450" y="2984500"/>
          <p14:tracePt t="110036" x="5994400" y="2978150"/>
          <p14:tracePt t="110068" x="5956300" y="2978150"/>
          <p14:tracePt t="110100" x="5930900" y="2978150"/>
          <p14:tracePt t="110132" x="5899150" y="2997200"/>
          <p14:tracePt t="110164" x="5873750" y="3041650"/>
          <p14:tracePt t="110197" x="5873750" y="3067050"/>
          <p14:tracePt t="110230" x="5873750" y="3073400"/>
          <p14:tracePt t="110404" x="5822950" y="3079750"/>
          <p14:tracePt t="110450" x="5130800" y="3206750"/>
          <p14:tracePt t="110516" x="4140200" y="3314700"/>
          <p14:tracePt t="110580" x="3435350" y="3314700"/>
          <p14:tracePt t="110612" x="3295650" y="3314700"/>
          <p14:tracePt t="110645" x="3187700" y="3314700"/>
          <p14:tracePt t="110676" x="2908300" y="3314700"/>
          <p14:tracePt t="110709" x="2660650" y="3289300"/>
          <p14:tracePt t="110742" x="2578100" y="3282950"/>
          <p14:tracePt t="110774" x="2438400" y="3251200"/>
          <p14:tracePt t="110806" x="2197100" y="3225800"/>
          <p14:tracePt t="110838" x="2101850" y="3219450"/>
          <p14:tracePt t="110870" x="2063750" y="3219450"/>
          <p14:tracePt t="110903" x="1962150" y="3206750"/>
          <p14:tracePt t="110935" x="1828800" y="3187700"/>
          <p14:tracePt t="110967" x="1816100" y="3181350"/>
          <p14:tracePt t="111292" x="1822450" y="3181350"/>
          <p14:tracePt t="111344" x="1835150" y="3181350"/>
          <p14:tracePt t="111428" x="1828800" y="3181350"/>
          <p14:tracePt t="111485" x="1790700" y="3181350"/>
          <p14:tracePt t="111517" x="1752600" y="3181350"/>
          <p14:tracePt t="111572" x="1765300" y="3194050"/>
          <p14:tracePt t="111603" x="2082800" y="3244850"/>
          <p14:tracePt t="111604" x="2266950" y="3257550"/>
          <p14:tracePt t="111636" x="3149600" y="3308350"/>
          <p14:tracePt t="111698" x="4394200" y="3308350"/>
          <p14:tracePt t="111761" x="4603750" y="3257550"/>
          <p14:tracePt t="111793" x="4603750" y="3244850"/>
          <p14:tracePt t="111916" x="4610100" y="3232150"/>
          <p14:tracePt t="111966" x="4686300" y="3225800"/>
          <p14:tracePt t="111998" x="4705350" y="3225800"/>
          <p14:tracePt t="112108" x="4718050" y="3213100"/>
          <p14:tracePt t="112161" x="4768850" y="3206750"/>
          <p14:tracePt t="112195" x="4813300" y="3200400"/>
          <p14:tracePt t="112227" x="4838700" y="3194050"/>
          <p14:tracePt t="112260" x="4845050" y="3194050"/>
          <p14:tracePt t="112292" x="4851400" y="3187700"/>
          <p14:tracePt t="112324" x="4864100" y="3187700"/>
          <p14:tracePt t="112356" x="4889500" y="3175000"/>
          <p14:tracePt t="112388" x="4921250" y="3162300"/>
          <p14:tracePt t="112652" x="4914900" y="3162300"/>
          <p14:tracePt t="112698" x="4845050" y="3168650"/>
          <p14:tracePt t="112731" x="4768850" y="3194050"/>
          <p14:tracePt t="112766" x="4679950" y="3213100"/>
          <p14:tracePt t="112799" x="4654550" y="3213100"/>
          <p14:tracePt t="112830" x="4641850" y="3213100"/>
          <p14:tracePt t="112863" x="4610100" y="3213100"/>
          <p14:tracePt t="112896" x="4552950" y="3213100"/>
          <p14:tracePt t="112928" x="4502150" y="3200400"/>
          <p14:tracePt t="112960" x="4495800" y="3194050"/>
          <p14:tracePt t="112992" x="4489450" y="3181350"/>
          <p14:tracePt t="113024" x="4489450" y="3168650"/>
          <p14:tracePt t="113057" x="4489450" y="3162300"/>
          <p14:tracePt t="113089" x="4489450" y="3155950"/>
          <p14:tracePt t="113196" x="4495800" y="3155950"/>
          <p14:tracePt t="113242" x="4546600" y="3162300"/>
          <p14:tracePt t="113275" x="4597400" y="3168650"/>
          <p14:tracePt t="113276" x="4610100" y="3168650"/>
          <p14:tracePt t="113308" x="4724400" y="3175000"/>
          <p14:tracePt t="113340" x="4921250" y="3181350"/>
          <p14:tracePt t="113373" x="5111750" y="3181350"/>
          <p14:tracePt t="113405" x="5308600" y="3181350"/>
          <p14:tracePt t="113437" x="5556250" y="3181350"/>
          <p14:tracePt t="113471" x="5829300" y="3181350"/>
          <p14:tracePt t="113503" x="6070600" y="3181350"/>
          <p14:tracePt t="113535" x="6197600" y="3181350"/>
          <p14:tracePt t="113568" x="6223000" y="3162300"/>
          <p14:tracePt t="113600" x="6229350" y="3162300"/>
          <p14:tracePt t="113845" x="6216650" y="3162300"/>
          <p14:tracePt t="113981" x="6210300" y="3162300"/>
          <p14:tracePt t="114028" x="6191250" y="3162300"/>
          <p14:tracePt t="114061" x="6019800" y="3162300"/>
          <p14:tracePt t="114095" x="5689600" y="3162300"/>
          <p14:tracePt t="114127" x="5492750" y="3162300"/>
          <p14:tracePt t="114160" x="5384800" y="3162300"/>
          <p14:tracePt t="114193" x="5219700" y="3162300"/>
          <p14:tracePt t="114226" x="5035550" y="3162300"/>
          <p14:tracePt t="114258" x="4978400" y="3162300"/>
          <p14:tracePt t="114290" x="4965700" y="3162300"/>
          <p14:tracePt t="114581" x="4978400" y="3162300"/>
          <p14:tracePt t="114645" x="4991100" y="3162300"/>
          <p14:tracePt t="114789" x="4991100" y="3168650"/>
          <p14:tracePt t="114861" x="4991100" y="3175000"/>
          <p14:tracePt t="114893" x="4997450" y="3181350"/>
          <p14:tracePt t="114941" x="4997450" y="3187700"/>
          <p14:tracePt t="115701" x="4991100" y="3194050"/>
          <p14:tracePt t="115755" x="4959350" y="3181350"/>
          <p14:tracePt t="115794" x="4914900" y="3181350"/>
          <p14:tracePt t="115827" x="4889500" y="3175000"/>
          <p14:tracePt t="115859" x="4870450" y="3168650"/>
          <p14:tracePt t="115891" x="4838700" y="3149600"/>
          <p14:tracePt t="115923" x="4800600" y="3149600"/>
          <p14:tracePt t="115956" x="4775200" y="3149600"/>
          <p14:tracePt t="116237" x="4787900" y="3149600"/>
          <p14:tracePt t="116290" x="4921250" y="3149600"/>
          <p14:tracePt t="116322" x="4933950" y="3149600"/>
          <p14:tracePt t="116373" x="4946650" y="3149600"/>
          <p14:tracePt t="116405" x="4953000" y="3149600"/>
          <p14:tracePt t="116436" x="4959350" y="3149600"/>
          <p14:tracePt t="116468" x="4978400" y="3149600"/>
          <p14:tracePt t="116500" x="4997450" y="3149600"/>
          <p14:tracePt t="116533" x="5029200" y="3149600"/>
          <p14:tracePt t="116565" x="5105400" y="3149600"/>
          <p14:tracePt t="116597" x="5245100" y="3149600"/>
          <p14:tracePt t="116630" x="5391150" y="3149600"/>
          <p14:tracePt t="116662" x="5600700" y="3149600"/>
          <p14:tracePt t="116694" x="5861050" y="3149600"/>
          <p14:tracePt t="116728" x="6127750" y="3181350"/>
          <p14:tracePt t="116762" x="6362700" y="3213100"/>
          <p14:tracePt t="116795" x="6521450" y="3225800"/>
          <p14:tracePt t="116827" x="6604000" y="3225800"/>
          <p14:tracePt t="116860" x="6661150" y="3225800"/>
          <p14:tracePt t="116892" x="6737350" y="3225800"/>
          <p14:tracePt t="116924" x="6826250" y="3232150"/>
          <p14:tracePt t="116957" x="6896100" y="3276600"/>
          <p14:tracePt t="116989" x="6896100" y="3282950"/>
          <p14:tracePt t="117293" x="6908800" y="3282950"/>
          <p14:tracePt t="117343" x="7029450" y="3308350"/>
          <p14:tracePt t="117376" x="7143750" y="3314700"/>
          <p14:tracePt t="117408" x="7219950" y="3321050"/>
          <p14:tracePt t="117440" x="7283450" y="3327400"/>
          <p14:tracePt t="117471" x="7340600" y="3327400"/>
          <p14:tracePt t="117533" x="7346950" y="3327400"/>
          <p14:tracePt t="117662" x="7359650" y="3327400"/>
          <p14:tracePt t="117685" x="7372350" y="3327400"/>
          <p14:tracePt t="117709" x="7385050" y="3314700"/>
          <p14:tracePt t="117717" x="7391400" y="3314700"/>
          <p14:tracePt t="117854" x="7410450" y="3308350"/>
          <p14:tracePt t="117862" x="7429500" y="3295650"/>
          <p14:tracePt t="117870" x="7461250" y="3276600"/>
          <p14:tracePt t="117881" x="7480300" y="3270250"/>
          <p14:tracePt t="117898" x="7499350" y="3263900"/>
          <p14:tracePt t="117914" x="7505700" y="3263900"/>
          <p14:tracePt t="119750" x="7493000" y="3263900"/>
          <p14:tracePt t="119758" x="7486650" y="3263900"/>
          <p14:tracePt t="119926" x="7480300" y="3263900"/>
          <p14:tracePt t="119934" x="7461250" y="3263900"/>
          <p14:tracePt t="119948" x="7448550" y="3263900"/>
          <p14:tracePt t="119965" x="7410450" y="3263900"/>
          <p14:tracePt t="119982" x="7372350" y="3263900"/>
          <p14:tracePt t="119998" x="7340600" y="3270250"/>
          <p14:tracePt t="120015" x="7334250" y="3276600"/>
          <p14:tracePt t="120032" x="7315200" y="3276600"/>
          <p14:tracePt t="120079" x="7200900" y="3289300"/>
          <p14:tracePt t="120112" x="7042150" y="3346450"/>
          <p14:tracePt t="120145" x="6845300" y="3409950"/>
          <p14:tracePt t="120178" x="6629400" y="3467100"/>
          <p14:tracePt t="120210" x="6432550" y="3517900"/>
          <p14:tracePt t="120243" x="6267450" y="3587750"/>
          <p14:tracePt t="120275" x="6108700" y="3644900"/>
          <p14:tracePt t="120307" x="6007100" y="3702050"/>
          <p14:tracePt t="120340" x="5956300" y="3746500"/>
          <p14:tracePt t="120372" x="5937250" y="3752850"/>
          <p14:tracePt t="120404" x="5930900" y="3752850"/>
          <p14:tracePt t="122615" x="5905500" y="3752850"/>
          <p14:tracePt t="122660" x="5721350" y="3752850"/>
          <p14:tracePt t="122823" x="5708650" y="3752850"/>
          <p14:tracePt t="122869" x="5619750" y="3759200"/>
          <p14:tracePt t="122901" x="5454650" y="3759200"/>
          <p14:tracePt t="122933" x="4749800" y="3759200"/>
          <p14:tracePt t="122966" x="3721100" y="3727450"/>
          <p14:tracePt t="123030" x="3219450" y="3670300"/>
          <p14:tracePt t="123064" x="3003550" y="3632200"/>
          <p14:tracePt t="123096" x="2882900" y="3594100"/>
          <p14:tracePt t="123128" x="2870200" y="3594100"/>
          <p14:tracePt t="123160" x="2724150" y="3562350"/>
          <p14:tracePt t="123194" x="2609850" y="3492500"/>
          <p14:tracePt t="123227" x="2520950" y="3403600"/>
          <p14:tracePt t="123260" x="2444750" y="3321050"/>
          <p14:tracePt t="123293" x="2419350" y="3263900"/>
          <p14:tracePt t="123325" x="2419350" y="3251200"/>
          <p14:tracePt t="123357" x="2419350" y="3244850"/>
          <p14:tracePt t="123389" x="2419350" y="3225800"/>
          <p14:tracePt t="123421" x="2419350" y="3168650"/>
          <p14:tracePt t="123453" x="2419350" y="3111500"/>
          <p14:tracePt t="123486" x="2419350" y="3079750"/>
          <p14:tracePt t="123518" x="2406650" y="3028950"/>
          <p14:tracePt t="123550" x="2393950" y="3022600"/>
          <p14:tracePt t="123582" x="2387600" y="3016250"/>
          <p14:tracePt t="123615" x="2374900" y="3003550"/>
          <p14:tracePt t="123649" x="2374900" y="2997200"/>
          <p14:tracePt t="123682" x="2374900" y="2984500"/>
          <p14:tracePt t="123717" x="2368550" y="2978150"/>
          <p14:tracePt t="123750" x="2368550" y="2971800"/>
          <p14:tracePt t="123782" x="2349500" y="2959100"/>
          <p14:tracePt t="123815" x="2336800" y="2946400"/>
          <p14:tracePt t="124079" x="2336800" y="2940050"/>
          <p14:tracePt t="124879" x="2330450" y="2940050"/>
          <p14:tracePt t="124934" x="2324100" y="2940050"/>
          <p14:tracePt t="125015" x="2311400" y="2940050"/>
          <p14:tracePt t="125061" x="2171700" y="2978150"/>
          <p14:tracePt t="125094" x="2044700" y="3067050"/>
          <p14:tracePt t="125126" x="1968500" y="3263900"/>
          <p14:tracePt t="125127" x="1962150" y="3289300"/>
          <p14:tracePt t="125159" x="1930400" y="3429000"/>
          <p14:tracePt t="125192" x="1860550" y="3613150"/>
          <p14:tracePt t="125224" x="1790700" y="3727450"/>
          <p14:tracePt t="125257" x="1714500" y="3829050"/>
          <p14:tracePt t="125290" x="1651000" y="3949700"/>
          <p14:tracePt t="125299" x="1631950" y="3968750"/>
          <p14:tracePt t="125316" x="1606550" y="3994150"/>
          <p14:tracePt t="125332" x="1587500" y="4038600"/>
          <p14:tracePt t="125349" x="1581150" y="4064000"/>
          <p14:tracePt t="125366" x="1581150" y="4095750"/>
          <p14:tracePt t="125383" x="1581150" y="4133850"/>
          <p14:tracePt t="125400" x="1581150" y="4152900"/>
          <p14:tracePt t="125416" x="1581150" y="4178300"/>
          <p14:tracePt t="125433" x="1581150" y="4210050"/>
          <p14:tracePt t="125449" x="1581150" y="4229100"/>
          <p14:tracePt t="125466" x="1581150" y="4241800"/>
          <p14:tracePt t="125483" x="1581150" y="4254500"/>
          <p14:tracePt t="125499" x="1581150" y="4267200"/>
          <p14:tracePt t="125516" x="1581150" y="4279900"/>
          <p14:tracePt t="125533" x="1581150" y="4292600"/>
          <p14:tracePt t="125550" x="1581150" y="4298950"/>
          <p14:tracePt t="125575" x="1581150" y="4305300"/>
          <p14:tracePt t="125583" x="1581150" y="4311650"/>
          <p14:tracePt t="125600" x="1587500" y="4324350"/>
          <p14:tracePt t="125616" x="1593850" y="4324350"/>
          <p14:tracePt t="125633" x="1593850" y="4337050"/>
          <p14:tracePt t="125649" x="1600200" y="4356100"/>
          <p14:tracePt t="125666" x="1612900" y="4368800"/>
          <p14:tracePt t="125683" x="1612900" y="4381500"/>
          <p14:tracePt t="125703" x="1619250" y="4387850"/>
          <p14:tracePt t="125716" x="1619250" y="4394200"/>
          <p14:tracePt t="125733" x="1619250" y="4413250"/>
          <p14:tracePt t="125750" x="1619250" y="4425950"/>
          <p14:tracePt t="125766" x="1631950" y="4445000"/>
          <p14:tracePt t="125783" x="1651000" y="4464050"/>
          <p14:tracePt t="125800" x="1651000" y="4470400"/>
          <p14:tracePt t="125816" x="1663700" y="4476750"/>
          <p14:tracePt t="126023" x="1663700" y="4483100"/>
          <p14:tracePt t="126159" x="1663700" y="4489450"/>
          <p14:tracePt t="126167" x="1663700" y="4495800"/>
          <p14:tracePt t="127232" x="1663700" y="4502150"/>
          <p14:tracePt t="127240" x="1651000" y="4508500"/>
          <p14:tracePt t="127250" x="1651000" y="4514850"/>
          <p14:tracePt t="127267" x="1638300" y="4521200"/>
          <p14:tracePt t="127384" x="1631950" y="4521200"/>
          <p14:tracePt t="127408" x="1625600" y="4521200"/>
          <p14:tracePt t="127432" x="1619250" y="4521200"/>
          <p14:tracePt t="127448" x="1606550" y="4527550"/>
          <p14:tracePt t="127464" x="1600200" y="4527550"/>
          <p14:tracePt t="127472" x="1593850" y="4527550"/>
          <p14:tracePt t="127483" x="1587500" y="4527550"/>
          <p14:tracePt t="127500" x="1574800" y="4527550"/>
          <p14:tracePt t="127517" x="1568450" y="4533900"/>
          <p14:tracePt t="127533" x="1562100" y="4533900"/>
          <p14:tracePt t="127550" x="1549400" y="4533900"/>
          <p14:tracePt t="127567" x="1536700" y="4533900"/>
          <p14:tracePt t="127583" x="1517650" y="4533900"/>
          <p14:tracePt t="127600" x="1504950" y="4540250"/>
          <p14:tracePt t="127617" x="1498600" y="4540250"/>
          <p14:tracePt t="127680" x="1492250" y="4540250"/>
          <p14:tracePt t="127768" x="1485900" y="4540250"/>
          <p14:tracePt t="127792" x="1479550" y="4540250"/>
          <p14:tracePt t="128032" x="1492250" y="4540250"/>
          <p14:tracePt t="128040" x="1498600" y="4540250"/>
          <p14:tracePt t="128050" x="1511300" y="4527550"/>
          <p14:tracePt t="128067" x="1543050" y="4508500"/>
          <p14:tracePt t="128084" x="1581150" y="4489450"/>
          <p14:tracePt t="128100" x="1612900" y="4464050"/>
          <p14:tracePt t="128117" x="1657350" y="4432300"/>
          <p14:tracePt t="128133" x="1714500" y="4387850"/>
          <p14:tracePt t="128150" x="1790700" y="4330700"/>
          <p14:tracePt t="128167" x="1841500" y="4286250"/>
          <p14:tracePt t="128168" x="1873250" y="4248150"/>
          <p14:tracePt t="128184" x="1873250" y="4222750"/>
          <p14:tracePt t="128200" x="1879600" y="4203700"/>
          <p14:tracePt t="128217" x="1879600" y="4197350"/>
          <p14:tracePt t="128240" x="1879600" y="4184650"/>
          <p14:tracePt t="128256" x="1892300" y="4171950"/>
          <p14:tracePt t="128280" x="1898650" y="4171950"/>
          <p14:tracePt t="128296" x="1905000" y="4152900"/>
          <p14:tracePt t="128424" x="1905000" y="4146550"/>
          <p14:tracePt t="128448" x="1905000" y="4140200"/>
          <p14:tracePt t="128472" x="1905000" y="4133850"/>
          <p14:tracePt t="128480" x="1911350" y="4133850"/>
          <p14:tracePt t="128496" x="1917700" y="4127500"/>
          <p14:tracePt t="128504" x="1924050" y="4127500"/>
          <p14:tracePt t="128517" x="1924050" y="4121150"/>
          <p14:tracePt t="128534" x="1943100" y="4114800"/>
          <p14:tracePt t="128550" x="1962150" y="4108450"/>
          <p14:tracePt t="128567" x="1987550" y="4095750"/>
          <p14:tracePt t="128568" x="1993900" y="4095750"/>
          <p14:tracePt t="128584" x="2012950" y="4089400"/>
          <p14:tracePt t="128608" x="2019300" y="4089400"/>
          <p14:tracePt t="128617" x="2025650" y="4089400"/>
          <p14:tracePt t="128640" x="2038350" y="4089400"/>
          <p14:tracePt t="128650" x="2044700" y="4089400"/>
          <p14:tracePt t="128672" x="2051050" y="4083050"/>
          <p14:tracePt t="128684" x="2057400" y="4083050"/>
          <p14:tracePt t="128700" x="2063750" y="4083050"/>
          <p14:tracePt t="128717" x="2076450" y="4083050"/>
          <p14:tracePt t="128734" x="2101850" y="4076700"/>
          <p14:tracePt t="128750" x="2127250" y="4076700"/>
          <p14:tracePt t="128767" x="2178050" y="4070350"/>
          <p14:tracePt t="128768" x="2216150" y="4064000"/>
          <p14:tracePt t="128784" x="2273300" y="4064000"/>
          <p14:tracePt t="128800" x="2311400" y="4051300"/>
          <p14:tracePt t="128817" x="2343150" y="4044950"/>
          <p14:tracePt t="128834" x="2362200" y="4038600"/>
          <p14:tracePt t="128850" x="2393950" y="4038600"/>
          <p14:tracePt t="128867" x="2419350" y="4032250"/>
          <p14:tracePt t="128884" x="2457450" y="4032250"/>
          <p14:tracePt t="128900" x="2495550" y="4032250"/>
          <p14:tracePt t="128917" x="2552700" y="4032250"/>
          <p14:tracePt t="128934" x="2609850" y="4032250"/>
          <p14:tracePt t="128950" x="2660650" y="4032250"/>
          <p14:tracePt t="128967" x="2711450" y="4019550"/>
          <p14:tracePt t="128984" x="2794000" y="4013200"/>
          <p14:tracePt t="129000" x="2813050" y="4013200"/>
          <p14:tracePt t="129544" x="2813050" y="4006850"/>
          <p14:tracePt t="129664" x="2800350" y="4006850"/>
          <p14:tracePt t="129672" x="2768600" y="4006850"/>
          <p14:tracePt t="129684" x="2743200" y="4006850"/>
          <p14:tracePt t="129701" x="2692400" y="4019550"/>
          <p14:tracePt t="129717" x="2622550" y="4025900"/>
          <p14:tracePt t="129734" x="2520950" y="4032250"/>
          <p14:tracePt t="129750" x="2438400" y="4051300"/>
          <p14:tracePt t="129767" x="2374900" y="4057650"/>
          <p14:tracePt t="129784" x="2305050" y="4089400"/>
          <p14:tracePt t="129801" x="2235200" y="4121150"/>
          <p14:tracePt t="129817" x="2127250" y="4171950"/>
          <p14:tracePt t="129834" x="2063750" y="4197350"/>
          <p14:tracePt t="129851" x="2019300" y="4216400"/>
          <p14:tracePt t="129867" x="1993900" y="4241800"/>
          <p14:tracePt t="129884" x="1981200" y="4254500"/>
          <p14:tracePt t="129901" x="1962150" y="4267200"/>
          <p14:tracePt t="129917" x="1949450" y="4273550"/>
          <p14:tracePt t="129934" x="1943100" y="4286250"/>
          <p14:tracePt t="129951" x="1930400" y="4292600"/>
          <p14:tracePt t="129967" x="1911350" y="4305300"/>
          <p14:tracePt t="129984" x="1905000" y="4318000"/>
          <p14:tracePt t="130001" x="1905000" y="4324350"/>
          <p14:tracePt t="130017" x="1898650" y="4337050"/>
          <p14:tracePt t="130034" x="1885950" y="4343400"/>
          <p14:tracePt t="130051" x="1866900" y="4362450"/>
          <p14:tracePt t="130067" x="1828800" y="4375150"/>
          <p14:tracePt t="130084" x="1784350" y="4419600"/>
          <p14:tracePt t="130101" x="1720850" y="4451350"/>
          <p14:tracePt t="130117" x="1689100" y="4470400"/>
          <p14:tracePt t="130134" x="1663700" y="4483100"/>
          <p14:tracePt t="130152" x="1657350" y="4489450"/>
          <p14:tracePt t="130167" x="1651000" y="4489450"/>
          <p14:tracePt t="130184" x="1638300" y="4489450"/>
          <p14:tracePt t="130201" x="1612900" y="4502150"/>
          <p14:tracePt t="130224" x="1606550" y="4502150"/>
          <p14:tracePt t="130929" x="1606550" y="4508500"/>
          <p14:tracePt t="130937" x="1612900" y="4508500"/>
          <p14:tracePt t="130951" x="1619250" y="4508500"/>
          <p14:tracePt t="130968" x="1651000" y="4508500"/>
          <p14:tracePt t="130984" x="1778000" y="4464050"/>
          <p14:tracePt t="131001" x="1936750" y="4394200"/>
          <p14:tracePt t="131017" x="2146300" y="4292600"/>
          <p14:tracePt t="131034" x="2419350" y="4133850"/>
          <p14:tracePt t="131051" x="2724150" y="3949700"/>
          <p14:tracePt t="131067" x="3009900" y="3829050"/>
          <p14:tracePt t="131084" x="3251200" y="3746500"/>
          <p14:tracePt t="131143" x="3606800" y="3613150"/>
          <p14:tracePt t="131177" x="3683000" y="3575050"/>
          <p14:tracePt t="131210" x="3689350" y="3562350"/>
          <p14:tracePt t="131242" x="3492500" y="3606800"/>
          <p14:tracePt t="131275" x="2997200" y="3752850"/>
          <p14:tracePt t="131308" x="2730500" y="3898900"/>
          <p14:tracePt t="131341" x="2540000" y="4064000"/>
          <p14:tracePt t="131350" x="2482850" y="4114800"/>
          <p14:tracePt t="131367" x="2362200" y="4203700"/>
          <p14:tracePt t="131384" x="2273300" y="4273550"/>
          <p14:tracePt t="131400" x="2228850" y="4356100"/>
          <p14:tracePt t="131418" x="2216150" y="4406900"/>
          <p14:tracePt t="131434" x="2165350" y="4470400"/>
          <p14:tracePt t="131451" x="2120900" y="4502150"/>
          <p14:tracePt t="131467" x="2044700" y="4533900"/>
          <p14:tracePt t="131484" x="1987550" y="4546600"/>
          <p14:tracePt t="131501" x="1955800" y="4552950"/>
          <p14:tracePt t="131517" x="1930400" y="4565650"/>
          <p14:tracePt t="131534" x="1911350" y="4572000"/>
          <p14:tracePt t="131551" x="1898650" y="4578350"/>
          <p14:tracePt t="131568" x="1885950" y="4578350"/>
          <p14:tracePt t="131584" x="1860550" y="4584700"/>
          <p14:tracePt t="131601" x="1835150" y="4591050"/>
          <p14:tracePt t="131618" x="1822450" y="4591050"/>
          <p14:tracePt t="131634" x="1809750" y="4591050"/>
          <p14:tracePt t="131665" x="1803400" y="4591050"/>
          <p14:tracePt t="131673" x="1797050" y="4591050"/>
          <p14:tracePt t="131689" x="1790700" y="4591050"/>
          <p14:tracePt t="131701" x="1784350" y="4591050"/>
          <p14:tracePt t="131718" x="1778000" y="4591050"/>
          <p14:tracePt t="131817" x="1790700" y="4591050"/>
          <p14:tracePt t="131825" x="1803400" y="4591050"/>
          <p14:tracePt t="131834" x="1822450" y="4591050"/>
          <p14:tracePt t="131851" x="1854200" y="4591050"/>
          <p14:tracePt t="131868" x="1873250" y="4591050"/>
          <p14:tracePt t="131884" x="1885950" y="4591050"/>
          <p14:tracePt t="131901" x="1905000" y="4591050"/>
          <p14:tracePt t="131918" x="1924050" y="4591050"/>
          <p14:tracePt t="131934" x="1943100" y="4584700"/>
          <p14:tracePt t="131951" x="1955800" y="4584700"/>
          <p14:tracePt t="131968" x="1974850" y="4584700"/>
          <p14:tracePt t="131984" x="2019300" y="4584700"/>
          <p14:tracePt t="132001" x="2044700" y="4584700"/>
          <p14:tracePt t="132018" x="2063750" y="4584700"/>
          <p14:tracePt t="132034" x="2089150" y="4584700"/>
          <p14:tracePt t="132051" x="2133600" y="4572000"/>
          <p14:tracePt t="132068" x="2184400" y="4565650"/>
          <p14:tracePt t="132084" x="2235200" y="4559300"/>
          <p14:tracePt t="132101" x="2292350" y="4546600"/>
          <p14:tracePt t="132118" x="2349500" y="4546600"/>
          <p14:tracePt t="132134" x="2393950" y="4546600"/>
          <p14:tracePt t="132151" x="2444750" y="4546600"/>
          <p14:tracePt t="132168" x="2470150" y="4546600"/>
          <p14:tracePt t="132169" x="2482850" y="4546600"/>
          <p14:tracePt t="132185" x="2520950" y="4546600"/>
          <p14:tracePt t="132201" x="2565400" y="4546600"/>
          <p14:tracePt t="132218" x="2628900" y="4546600"/>
          <p14:tracePt t="132234" x="2705100" y="4546600"/>
          <p14:tracePt t="132251" x="2787650" y="4533900"/>
          <p14:tracePt t="132268" x="2825750" y="4533900"/>
          <p14:tracePt t="132284" x="2863850" y="4527550"/>
          <p14:tracePt t="132301" x="2882900" y="4527550"/>
          <p14:tracePt t="132318" x="2921000" y="4527550"/>
          <p14:tracePt t="132334" x="2959100" y="4527550"/>
          <p14:tracePt t="132351" x="3009900" y="4527550"/>
          <p14:tracePt t="132368" x="3067050" y="4527550"/>
          <p14:tracePt t="132385" x="3168650" y="4527550"/>
          <p14:tracePt t="132401" x="3213100" y="4527550"/>
          <p14:tracePt t="132418" x="3251200" y="4527550"/>
          <p14:tracePt t="132434" x="3289300" y="4527550"/>
          <p14:tracePt t="132451" x="3321050" y="4527550"/>
          <p14:tracePt t="132468" x="3371850" y="4527550"/>
          <p14:tracePt t="132484" x="3409950" y="4533900"/>
          <p14:tracePt t="132501" x="3473450" y="4540250"/>
          <p14:tracePt t="132518" x="3536950" y="4546600"/>
          <p14:tracePt t="132534" x="3606800" y="4546600"/>
          <p14:tracePt t="132551" x="3670300" y="4546600"/>
          <p14:tracePt t="132568" x="3714750" y="4546600"/>
          <p14:tracePt t="132585" x="3797300" y="4546600"/>
          <p14:tracePt t="132601" x="3860800" y="4546600"/>
          <p14:tracePt t="132618" x="3930650" y="4546600"/>
          <p14:tracePt t="132635" x="4019550" y="4546600"/>
          <p14:tracePt t="132651" x="4127500" y="4546600"/>
          <p14:tracePt t="132668" x="4248150" y="4546600"/>
          <p14:tracePt t="132684" x="4343400" y="4546600"/>
          <p14:tracePt t="132701" x="4413250" y="4546600"/>
          <p14:tracePt t="132718" x="4476750" y="4546600"/>
          <p14:tracePt t="132735" x="4546600" y="4546600"/>
          <p14:tracePt t="132751" x="4622800" y="4546600"/>
          <p14:tracePt t="132768" x="4724400" y="4546600"/>
          <p14:tracePt t="132785" x="4908550" y="4546600"/>
          <p14:tracePt t="132801" x="5016500" y="4546600"/>
          <p14:tracePt t="132818" x="5137150" y="4546600"/>
          <p14:tracePt t="132835" x="5276850" y="4546600"/>
          <p14:tracePt t="132851" x="5416550" y="4546600"/>
          <p14:tracePt t="132868" x="5568950" y="4546600"/>
          <p14:tracePt t="132885" x="5740400" y="4546600"/>
          <p14:tracePt t="132901" x="5918200" y="4565650"/>
          <p14:tracePt t="132918" x="6102350" y="4565650"/>
          <p14:tracePt t="132935" x="6286500" y="4565650"/>
          <p14:tracePt t="132951" x="6438900" y="4565650"/>
          <p14:tracePt t="132968" x="6578600" y="4565650"/>
          <p14:tracePt t="132969" x="6629400" y="4565650"/>
          <p14:tracePt t="132985" x="6743700" y="4565650"/>
          <p14:tracePt t="133001" x="6826250" y="4565650"/>
          <p14:tracePt t="133018" x="6877050" y="4565650"/>
          <p14:tracePt t="133035" x="6902450" y="4565650"/>
          <p14:tracePt t="133051" x="6908800" y="4565650"/>
          <p14:tracePt t="133617" x="6908800" y="4572000"/>
          <p14:tracePt t="133681" x="6908800" y="4584700"/>
          <p14:tracePt t="133697" x="6908800" y="4597400"/>
          <p14:tracePt t="133705" x="6902450" y="4603750"/>
          <p14:tracePt t="133718" x="6889750" y="4603750"/>
          <p14:tracePt t="133735" x="6877050" y="4603750"/>
          <p14:tracePt t="133751" x="6832600" y="4622800"/>
          <p14:tracePt t="133768" x="6788150" y="4635500"/>
          <p14:tracePt t="133785" x="6692900" y="4660900"/>
          <p14:tracePt t="133801" x="6572250" y="4673600"/>
          <p14:tracePt t="133818" x="6419850" y="4711700"/>
          <p14:tracePt t="133835" x="6254750" y="4737100"/>
          <p14:tracePt t="133851" x="6102350" y="4730750"/>
          <p14:tracePt t="134073" x="6102350" y="4768850"/>
          <p14:tracePt t="134081" x="6096000" y="4781550"/>
          <p14:tracePt t="134089" x="6064250" y="4819650"/>
          <p14:tracePt t="134102" x="6057900" y="4819650"/>
          <p14:tracePt t="134118" x="6026150" y="4826000"/>
          <p14:tracePt t="134135" x="5924550" y="4851400"/>
          <p14:tracePt t="134152" x="5765800" y="4864100"/>
          <p14:tracePt t="134168" x="5619750" y="4864100"/>
          <p14:tracePt t="134169" x="5543550" y="4864100"/>
          <p14:tracePt t="134185" x="5403850" y="4864100"/>
          <p14:tracePt t="134202" x="5245100" y="4864100"/>
          <p14:tracePt t="134218" x="5092700" y="4864100"/>
          <p14:tracePt t="134235" x="4940300" y="4864100"/>
          <p14:tracePt t="134252" x="4787900" y="4864100"/>
          <p14:tracePt t="134268" x="4667250" y="4864100"/>
          <p14:tracePt t="134285" x="4572000" y="4832350"/>
          <p14:tracePt t="134302" x="4521200" y="4813300"/>
          <p14:tracePt t="134318" x="4514850" y="4806950"/>
          <p14:tracePt t="134335" x="4495800" y="4806950"/>
          <p14:tracePt t="134352" x="4489450" y="4794250"/>
          <p14:tracePt t="134368" x="4476750" y="4781550"/>
          <p14:tracePt t="134385" x="4464050" y="4756150"/>
          <p14:tracePt t="134402" x="4464050" y="4737100"/>
          <p14:tracePt t="134418" x="4464050" y="4718050"/>
          <p14:tracePt t="134482" x="4464050" y="4711700"/>
          <p14:tracePt t="134609" x="4457700" y="4705350"/>
          <p14:tracePt t="134617" x="4451350" y="4705350"/>
          <p14:tracePt t="134625" x="4445000" y="4705350"/>
          <p14:tracePt t="134635" x="4438650" y="4705350"/>
          <p14:tracePt t="134652" x="4413250" y="4705350"/>
          <p14:tracePt t="134668" x="4381500" y="4699000"/>
          <p14:tracePt t="134685" x="4356100" y="4686300"/>
          <p14:tracePt t="134702" x="4343400" y="4679950"/>
          <p14:tracePt t="134769" x="4337050" y="4679950"/>
          <p14:tracePt t="134810" x="4330700" y="4679950"/>
          <p14:tracePt t="134825" x="4324350" y="4673600"/>
          <p14:tracePt t="134841" x="4324350" y="4667250"/>
          <p14:tracePt t="134865" x="4324350" y="4660900"/>
          <p14:tracePt t="134890" x="4311650" y="4654550"/>
          <p14:tracePt t="134937" x="4311650" y="4641850"/>
          <p14:tracePt t="134945" x="4311650" y="4635500"/>
          <p14:tracePt t="134969" x="4311650" y="4629150"/>
          <p14:tracePt t="134977" x="4311650" y="4616450"/>
          <p14:tracePt t="134985" x="4311650" y="4610100"/>
          <p14:tracePt t="135002" x="4311650" y="4591050"/>
          <p14:tracePt t="135018" x="4311650" y="4578350"/>
          <p14:tracePt t="135035" x="4311650" y="4565650"/>
          <p14:tracePt t="135051" x="4311650" y="4552950"/>
          <p14:tracePt t="135068" x="4311650" y="4546600"/>
          <p14:tracePt t="135085" x="4318000" y="4533900"/>
          <p14:tracePt t="135101" x="4324350" y="4514850"/>
          <p14:tracePt t="135118" x="4330700" y="4502150"/>
          <p14:tracePt t="135135" x="4330700" y="4495800"/>
          <p14:tracePt t="135151" x="4343400" y="4483100"/>
          <p14:tracePt t="135168" x="4356100" y="4470400"/>
          <p14:tracePt t="135185" x="4375150" y="4445000"/>
          <p14:tracePt t="135202" x="4387850" y="4413250"/>
          <p14:tracePt t="135218" x="4400550" y="4406900"/>
          <p14:tracePt t="135235" x="4406900" y="4387850"/>
          <p14:tracePt t="135252" x="4419600" y="4381500"/>
          <p14:tracePt t="135268" x="4445000" y="4356100"/>
          <p14:tracePt t="135285" x="4464050" y="4337050"/>
          <p14:tracePt t="135302" x="4495800" y="4324350"/>
          <p14:tracePt t="135318" x="4508500" y="4318000"/>
          <p14:tracePt t="135335" x="4527550" y="4311650"/>
          <p14:tracePt t="135352" x="4533900" y="4311650"/>
          <p14:tracePt t="135368" x="4546600" y="4311650"/>
          <p14:tracePt t="135370" x="4559300" y="4311650"/>
          <p14:tracePt t="135385" x="4578350" y="4311650"/>
          <p14:tracePt t="135402" x="4603750" y="4311650"/>
          <p14:tracePt t="135419" x="4629150" y="4311650"/>
          <p14:tracePt t="135435" x="4641850" y="4318000"/>
          <p14:tracePt t="135452" x="4660900" y="4324350"/>
          <p14:tracePt t="135468" x="4667250" y="4330700"/>
          <p14:tracePt t="135485" x="4679950" y="4330700"/>
          <p14:tracePt t="135506" x="4686300" y="4330700"/>
          <p14:tracePt t="135518" x="4705350" y="4330700"/>
          <p14:tracePt t="135535" x="4711700" y="4343400"/>
          <p14:tracePt t="135552" x="4724400" y="4362450"/>
          <p14:tracePt t="135569" x="4730750" y="4375150"/>
          <p14:tracePt t="135585" x="4737100" y="4394200"/>
          <p14:tracePt t="135602" x="4737100" y="4400550"/>
          <p14:tracePt t="135619" x="4730750" y="4432300"/>
          <p14:tracePt t="135635" x="4724400" y="4445000"/>
          <p14:tracePt t="135652" x="4705350" y="4464050"/>
          <p14:tracePt t="135669" x="4699000" y="4464050"/>
          <p14:tracePt t="135685" x="4679950" y="4470400"/>
          <p14:tracePt t="135738" x="4686300" y="4470400"/>
          <p14:tracePt t="135746" x="4775200" y="4489450"/>
          <p14:tracePt t="135754" x="4902200" y="4527550"/>
          <p14:tracePt t="135769" x="5048250" y="4546600"/>
          <p14:tracePt t="135785" x="5549900" y="4629150"/>
          <p14:tracePt t="135802" x="5746750" y="4635500"/>
          <p14:tracePt t="135819" x="5842000" y="4635500"/>
          <p14:tracePt t="135836" x="5854700" y="4635500"/>
          <p14:tracePt t="135938" x="5861050" y="4635500"/>
          <p14:tracePt t="136050" x="5854700" y="4629150"/>
          <p14:tracePt t="136058" x="5835650" y="4629150"/>
          <p14:tracePt t="136068" x="5822950" y="4629150"/>
          <p14:tracePt t="136085" x="5784850" y="4622800"/>
          <p14:tracePt t="136102" x="5753100" y="4622800"/>
          <p14:tracePt t="136118" x="5734050" y="4622800"/>
          <p14:tracePt t="136135" x="5727700" y="4622800"/>
          <p14:tracePt t="136152" x="5708650" y="4622800"/>
          <p14:tracePt t="136169" x="5702300" y="4622800"/>
          <p14:tracePt t="136186" x="5683250" y="4622800"/>
          <p14:tracePt t="136202" x="5670550" y="4622800"/>
          <p14:tracePt t="136218" x="5664200" y="4622800"/>
          <p14:tracePt t="136235" x="5651500" y="4622800"/>
          <p14:tracePt t="136258" x="5645150" y="4622800"/>
          <p14:tracePt t="136274" x="5632450" y="4610100"/>
          <p14:tracePt t="136298" x="5626100" y="4603750"/>
          <p14:tracePt t="136322" x="5619750" y="4603750"/>
          <p14:tracePt t="136346" x="5619750" y="4584700"/>
          <p14:tracePt t="136354" x="5613400" y="4578350"/>
          <p14:tracePt t="136370" x="5607050" y="4578350"/>
          <p14:tracePt t="136386" x="5607050" y="4565650"/>
          <p14:tracePt t="136394" x="5600700" y="4552950"/>
          <p14:tracePt t="136418" x="5600700" y="4540250"/>
          <p14:tracePt t="136426" x="5600700" y="4533900"/>
          <p14:tracePt t="136450" x="5594350" y="4527550"/>
          <p14:tracePt t="136458" x="5594350" y="4508500"/>
          <p14:tracePt t="136482" x="5594350" y="4502150"/>
          <p14:tracePt t="136490" x="5594350" y="4489450"/>
          <p14:tracePt t="136514" x="5594350" y="4476750"/>
          <p14:tracePt t="136530" x="5600700" y="4470400"/>
          <p14:tracePt t="136554" x="5613400" y="4464050"/>
          <p14:tracePt t="136570" x="5626100" y="4464050"/>
          <p14:tracePt t="136578" x="5645150" y="4464050"/>
          <p14:tracePt t="136586" x="5664200" y="4464050"/>
          <p14:tracePt t="136602" x="5689600" y="4464050"/>
          <p14:tracePt t="136619" x="5708650" y="4464050"/>
          <p14:tracePt t="136635" x="5727700" y="4464050"/>
          <p14:tracePt t="136652" x="5746750" y="4464050"/>
          <p14:tracePt t="136668" x="5753100" y="4464050"/>
          <p14:tracePt t="137298" x="5753100" y="4476750"/>
          <p14:tracePt t="137306" x="5753100" y="4483100"/>
          <p14:tracePt t="137319" x="5721350" y="4514850"/>
          <p14:tracePt t="137336" x="5581650" y="4546600"/>
          <p14:tracePt t="137352" x="5391150" y="4584700"/>
          <p14:tracePt t="137369" x="5219700" y="4610100"/>
          <p14:tracePt t="137386" x="5060950" y="4616450"/>
          <p14:tracePt t="137402" x="5029200" y="4616450"/>
          <p14:tracePt t="137419" x="5016500" y="4616450"/>
          <p14:tracePt t="137442" x="5010150" y="4616450"/>
          <p14:tracePt t="137458" x="4997450" y="4616450"/>
          <p14:tracePt t="137469" x="4984750" y="4616450"/>
          <p14:tracePt t="137486" x="4953000" y="4603750"/>
          <p14:tracePt t="137502" x="4933950" y="4603750"/>
          <p14:tracePt t="137519" x="4902200" y="4597400"/>
          <p14:tracePt t="137536" x="4889500" y="4597400"/>
          <p14:tracePt t="137552" x="4876800" y="4591050"/>
          <p14:tracePt t="137569" x="4870450" y="4584700"/>
          <p14:tracePt t="137586" x="4857750" y="4578350"/>
          <p14:tracePt t="137602" x="4832350" y="4578350"/>
          <p14:tracePt t="137619" x="4819650" y="4572000"/>
          <p14:tracePt t="137636" x="4794250" y="4565650"/>
          <p14:tracePt t="137674" x="4787900" y="4559300"/>
          <p14:tracePt t="137738" x="4794250" y="4559300"/>
          <p14:tracePt t="137746" x="4832350" y="4559300"/>
          <p14:tracePt t="137754" x="4876800" y="4565650"/>
          <p14:tracePt t="137769" x="4946650" y="4572000"/>
          <p14:tracePt t="137786" x="5130800" y="4584700"/>
          <p14:tracePt t="137802" x="5232400" y="4584700"/>
          <p14:tracePt t="137819" x="5308600" y="4584700"/>
          <p14:tracePt t="137836" x="5378450" y="4584700"/>
          <p14:tracePt t="137852" x="5441950" y="4584700"/>
          <p14:tracePt t="137869" x="5511800" y="4584700"/>
          <p14:tracePt t="137886" x="5556250" y="4584700"/>
          <p14:tracePt t="137903" x="5594350" y="4584700"/>
          <p14:tracePt t="137919" x="5626100" y="4584700"/>
          <p14:tracePt t="137935" x="5657850" y="4584700"/>
          <p14:tracePt t="137952" x="5689600" y="4584700"/>
          <p14:tracePt t="137969" x="5715000" y="4584700"/>
          <p14:tracePt t="137986" x="5727700" y="4584700"/>
          <p14:tracePt t="138210" x="5746750" y="4584700"/>
          <p14:tracePt t="138218" x="5778500" y="4584700"/>
          <p14:tracePt t="138226" x="5829300" y="4584700"/>
          <p14:tracePt t="138236" x="5886450" y="4584700"/>
          <p14:tracePt t="138252" x="6057900" y="4584700"/>
          <p14:tracePt t="138269" x="6273800" y="4584700"/>
          <p14:tracePt t="138286" x="6477000" y="4584700"/>
          <p14:tracePt t="138303" x="6661150" y="4584700"/>
          <p14:tracePt t="138319" x="6762750" y="4584700"/>
          <p14:tracePt t="138336" x="6819900" y="4584700"/>
          <p14:tracePt t="138352" x="6832600" y="4584700"/>
          <p14:tracePt t="138370" x="6838950" y="4584700"/>
          <p14:tracePt t="138386" x="6845300" y="4584700"/>
          <p14:tracePt t="138402" x="6851650" y="4610100"/>
          <p14:tracePt t="138419" x="6864350" y="4629150"/>
          <p14:tracePt t="138436" x="6883400" y="4648200"/>
          <p14:tracePt t="138452" x="6915150" y="4673600"/>
          <p14:tracePt t="138469" x="6959600" y="4705350"/>
          <p14:tracePt t="138486" x="6997700" y="4737100"/>
          <p14:tracePt t="138502" x="7010400" y="4749800"/>
          <p14:tracePt t="138519" x="7029450" y="4768850"/>
          <p14:tracePt t="138535" x="7035800" y="4775200"/>
          <p14:tracePt t="138553" x="7042150" y="4775200"/>
          <p14:tracePt t="138610" x="7042150" y="4781550"/>
          <p14:tracePt t="138618" x="7042150" y="4787900"/>
          <p14:tracePt t="138634" x="7042150" y="4794250"/>
          <p14:tracePt t="138754" x="7042150" y="4806950"/>
          <p14:tracePt t="138762" x="7042150" y="4819650"/>
          <p14:tracePt t="138794" x="7042150" y="4832350"/>
          <p14:tracePt t="138810" x="7042150" y="4838700"/>
          <p14:tracePt t="138842" x="7042150" y="4845050"/>
          <p14:tracePt t="138858" x="7042150" y="4851400"/>
          <p14:tracePt t="138866" x="7042150" y="4857750"/>
          <p14:tracePt t="138874" x="7042150" y="4864100"/>
          <p14:tracePt t="138886" x="7048500" y="4876800"/>
          <p14:tracePt t="138903" x="7048500" y="4908550"/>
          <p14:tracePt t="138919" x="7048500" y="4946650"/>
          <p14:tracePt t="138936" x="7048500" y="4978400"/>
          <p14:tracePt t="138953" x="7042150" y="5016500"/>
          <p14:tracePt t="138969" x="7023100" y="5048250"/>
          <p14:tracePt t="138986" x="7004050" y="5073650"/>
          <p14:tracePt t="139003" x="6985000" y="5080000"/>
          <p14:tracePt t="139019" x="6965950" y="5092700"/>
          <p14:tracePt t="139037" x="6940550" y="5092700"/>
          <p14:tracePt t="139053" x="6934200" y="5099050"/>
          <p14:tracePt t="139069" x="6927850" y="5099050"/>
          <p14:tracePt t="139715" x="6959600" y="5099050"/>
          <p14:tracePt t="139723" x="7016750" y="5099050"/>
          <p14:tracePt t="139736" x="7080250" y="5099050"/>
          <p14:tracePt t="139753" x="7251700" y="5105400"/>
          <p14:tracePt t="139769" x="7429500" y="5124450"/>
          <p14:tracePt t="139786" x="7639050" y="5149850"/>
          <p14:tracePt t="139803" x="7702550" y="5149850"/>
          <p14:tracePt t="139819" x="7721600" y="5149850"/>
          <p14:tracePt t="139843" x="7727950" y="5149850"/>
          <p14:tracePt t="139859" x="7734300" y="5149850"/>
          <p14:tracePt t="139875" x="7740650" y="5149850"/>
          <p14:tracePt t="139891" x="7753350" y="5143500"/>
          <p14:tracePt t="139903" x="7759700" y="5143500"/>
          <p14:tracePt t="139920" x="7766050" y="5137150"/>
          <p14:tracePt t="140011" x="7772400" y="5137150"/>
          <p14:tracePt t="140163" x="7778750" y="5130800"/>
          <p14:tracePt t="140195" x="7785100" y="5124450"/>
          <p14:tracePt t="140251" x="7785100" y="5118100"/>
          <p14:tracePt t="140387" x="7791450" y="5111750"/>
          <p14:tracePt t="140554" x="7804150" y="5099050"/>
        </p14:tracePtLst>
      </p14:laserTraceLst>
    </p:ext>
  </p:extLst>
</p:sld>
</file>

<file path=ppt/theme/theme1.xml><?xml version="1.0" encoding="utf-8"?>
<a:theme xmlns:a="http://schemas.openxmlformats.org/drawingml/2006/main" name="1_213TGp_natural_light_v2">
  <a:themeElements>
    <a:clrScheme name="1_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1_213TGp_natural_light_v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9050" cap="rnd" cmpd="sng" algn="ctr">
          <a:solidFill>
            <a:schemeClr val="bg2"/>
          </a:solidFill>
          <a:prstDash val="sysDot"/>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pitchFamily="34" charset="0"/>
            <a:ea typeface="黑体" pitchFamily="2" charset="-122"/>
          </a:defRPr>
        </a:defPPr>
      </a:lstStyle>
    </a:spDef>
    <a:lnDef>
      <a:spPr bwMode="auto">
        <a:xfrm>
          <a:off x="0" y="0"/>
          <a:ext cx="1" cy="1"/>
        </a:xfrm>
        <a:custGeom>
          <a:avLst/>
          <a:gdLst/>
          <a:ahLst/>
          <a:cxnLst/>
          <a:rect l="0" t="0" r="0" b="0"/>
          <a:pathLst/>
        </a:custGeom>
        <a:solidFill>
          <a:schemeClr val="bg1"/>
        </a:solidFill>
        <a:ln w="19050" cap="rnd" cmpd="sng" algn="ctr">
          <a:solidFill>
            <a:schemeClr val="bg2"/>
          </a:solidFill>
          <a:prstDash val="sysDot"/>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pitchFamily="34" charset="0"/>
            <a:ea typeface="黑体" pitchFamily="2" charset="-122"/>
          </a:defRPr>
        </a:defPPr>
      </a:lstStyle>
    </a:lnDef>
  </a:objectDefaults>
  <a:extraClrSchemeLst>
    <a:extraClrScheme>
      <a:clrScheme name="1_213TGp_natural_light_v2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1_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1_213TGp_natural_light_v2 3">
        <a:dk1>
          <a:srgbClr val="000000"/>
        </a:dk1>
        <a:lt1>
          <a:srgbClr val="FFFFFF"/>
        </a:lt1>
        <a:dk2>
          <a:srgbClr val="124458"/>
        </a:dk2>
        <a:lt2>
          <a:srgbClr val="C0C0C0"/>
        </a:lt2>
        <a:accent1>
          <a:srgbClr val="98C13D"/>
        </a:accent1>
        <a:accent2>
          <a:srgbClr val="40BAD2"/>
        </a:accent2>
        <a:accent3>
          <a:srgbClr val="FFFFFF"/>
        </a:accent3>
        <a:accent4>
          <a:srgbClr val="000000"/>
        </a:accent4>
        <a:accent5>
          <a:srgbClr val="CADDAF"/>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6812</TotalTime>
  <Words>730</Words>
  <Application>Microsoft Office PowerPoint</Application>
  <PresentationFormat>自定义</PresentationFormat>
  <Paragraphs>82</Paragraphs>
  <Slides>14</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4" baseType="lpstr">
      <vt:lpstr>MS PGothic</vt:lpstr>
      <vt:lpstr>黑体</vt:lpstr>
      <vt:lpstr>隶书</vt:lpstr>
      <vt:lpstr>宋体</vt:lpstr>
      <vt:lpstr>Arial</vt:lpstr>
      <vt:lpstr>Garamond</vt:lpstr>
      <vt:lpstr>Times New Roman</vt:lpstr>
      <vt:lpstr>Wingdings</vt:lpstr>
      <vt:lpstr>1_213TGp_natural_light_v2</vt:lpstr>
      <vt:lpstr>公式</vt:lpstr>
      <vt:lpstr>PowerPoint 演示文稿</vt:lpstr>
      <vt:lpstr>一、原子发射光谱分析基本理论</vt:lpstr>
      <vt:lpstr>三、光谱定性分析与定量分析</vt:lpstr>
      <vt:lpstr>(2) 光谱定性分析方法（对摄谱法而言）</vt:lpstr>
      <vt:lpstr>(3) 光谱定性分析步骤</vt:lpstr>
      <vt:lpstr>PowerPoint 演示文稿</vt:lpstr>
      <vt:lpstr>2. 光谱定量分析</vt:lpstr>
      <vt:lpstr>PowerPoint 演示文稿</vt:lpstr>
      <vt:lpstr> 如何消除实验条件波动对a,b的影响？ —— 内标法</vt:lpstr>
      <vt:lpstr> 内标元素和分析线对的选择原则</vt:lpstr>
      <vt:lpstr>（2) 定量分析方法与步骤</vt:lpstr>
      <vt:lpstr>(3)光谱半定量分析</vt:lpstr>
      <vt:lpstr>PowerPoint 演示文稿</vt:lpstr>
      <vt:lpstr>例如,铅的谱线呈现法</vt:lpstr>
    </vt:vector>
  </TitlesOfParts>
  <Manager/>
  <Company>FH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 1 绪  论 </dc:title>
  <dc:creator>FH-2</dc:creator>
  <cp:lastModifiedBy>yiping du</cp:lastModifiedBy>
  <cp:revision>326</cp:revision>
  <dcterms:created xsi:type="dcterms:W3CDTF">2001-09-11T08:37:22Z</dcterms:created>
  <dcterms:modified xsi:type="dcterms:W3CDTF">2020-06-03T01:15:28Z</dcterms:modified>
</cp:coreProperties>
</file>