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5477" r:id="rId1"/>
  </p:sldMasterIdLst>
  <p:notesMasterIdLst>
    <p:notesMasterId r:id="rId26"/>
  </p:notesMasterIdLst>
  <p:handoutMasterIdLst>
    <p:handoutMasterId r:id="rId27"/>
  </p:handoutMasterIdLst>
  <p:sldIdLst>
    <p:sldId id="889" r:id="rId2"/>
    <p:sldId id="886" r:id="rId3"/>
    <p:sldId id="263" r:id="rId4"/>
    <p:sldId id="516" r:id="rId5"/>
    <p:sldId id="437" r:id="rId6"/>
    <p:sldId id="879" r:id="rId7"/>
    <p:sldId id="880" r:id="rId8"/>
    <p:sldId id="878" r:id="rId9"/>
    <p:sldId id="272" r:id="rId10"/>
    <p:sldId id="317" r:id="rId11"/>
    <p:sldId id="319" r:id="rId12"/>
    <p:sldId id="884" r:id="rId13"/>
    <p:sldId id="885" r:id="rId14"/>
    <p:sldId id="333" r:id="rId15"/>
    <p:sldId id="335" r:id="rId16"/>
    <p:sldId id="336" r:id="rId17"/>
    <p:sldId id="337" r:id="rId18"/>
    <p:sldId id="331" r:id="rId19"/>
    <p:sldId id="359" r:id="rId20"/>
    <p:sldId id="365" r:id="rId21"/>
    <p:sldId id="533" r:id="rId22"/>
    <p:sldId id="882" r:id="rId23"/>
    <p:sldId id="883" r:id="rId24"/>
    <p:sldId id="515" r:id="rId25"/>
  </p:sldIdLst>
  <p:sldSz cx="9144000" cy="6858000" type="screen4x3"/>
  <p:notesSz cx="6858000" cy="9144000"/>
  <p:custDataLst>
    <p:tags r:id="rId28"/>
  </p:custDataLst>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b="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b="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b="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b="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22"/>
    <p:restoredTop sz="93285"/>
  </p:normalViewPr>
  <p:slideViewPr>
    <p:cSldViewPr>
      <p:cViewPr>
        <p:scale>
          <a:sx n="100" d="100"/>
          <a:sy n="100" d="100"/>
        </p:scale>
        <p:origin x="414" y="7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E07316-2B6C-4965-A1DA-5F46B62DC30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charset="0"/>
                <a:ea typeface="ＭＳ Ｐゴシック" charset="-128"/>
              </a:defRPr>
            </a:lvl1pPr>
          </a:lstStyle>
          <a:p>
            <a:pPr>
              <a:defRPr/>
            </a:pPr>
            <a:endParaRPr lang="en-US"/>
          </a:p>
        </p:txBody>
      </p:sp>
      <p:sp>
        <p:nvSpPr>
          <p:cNvPr id="3" name="Date Placeholder 2">
            <a:extLst>
              <a:ext uri="{FF2B5EF4-FFF2-40B4-BE49-F238E27FC236}">
                <a16:creationId xmlns:a16="http://schemas.microsoft.com/office/drawing/2014/main" id="{FE3898E4-DB3E-42B3-92C7-2C262545A9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atin typeface="Arial" charset="0"/>
                <a:ea typeface="ＭＳ Ｐゴシック" charset="-128"/>
              </a:defRPr>
            </a:lvl1pPr>
          </a:lstStyle>
          <a:p>
            <a:pPr>
              <a:defRPr/>
            </a:pPr>
            <a:fld id="{501D4F77-4732-47DD-9902-DB92E301CC06}" type="datetimeFigureOut">
              <a:rPr lang="en-US"/>
              <a:pPr>
                <a:defRPr/>
              </a:pPr>
              <a:t>2/25/2020</a:t>
            </a:fld>
            <a:endParaRPr lang="en-US"/>
          </a:p>
        </p:txBody>
      </p:sp>
      <p:sp>
        <p:nvSpPr>
          <p:cNvPr id="4" name="Footer Placeholder 3">
            <a:extLst>
              <a:ext uri="{FF2B5EF4-FFF2-40B4-BE49-F238E27FC236}">
                <a16:creationId xmlns:a16="http://schemas.microsoft.com/office/drawing/2014/main" id="{3E232B49-663C-459F-97F0-969CFD620DD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atin typeface="Arial" charset="0"/>
                <a:ea typeface="ＭＳ Ｐゴシック" charset="-128"/>
              </a:defRPr>
            </a:lvl1pPr>
          </a:lstStyle>
          <a:p>
            <a:pPr>
              <a:defRPr/>
            </a:pPr>
            <a:endParaRPr lang="en-US"/>
          </a:p>
        </p:txBody>
      </p:sp>
      <p:sp>
        <p:nvSpPr>
          <p:cNvPr id="5" name="Slide Number Placeholder 4">
            <a:extLst>
              <a:ext uri="{FF2B5EF4-FFF2-40B4-BE49-F238E27FC236}">
                <a16:creationId xmlns:a16="http://schemas.microsoft.com/office/drawing/2014/main" id="{A4BCF074-70B9-4E78-B7D5-749AE8E690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atin typeface="Arial" charset="0"/>
                <a:ea typeface="ＭＳ Ｐゴシック" charset="-128"/>
              </a:defRPr>
            </a:lvl1pPr>
          </a:lstStyle>
          <a:p>
            <a:pPr>
              <a:defRPr/>
            </a:pPr>
            <a:fld id="{6366B6B8-394C-4B23-B445-04B962F00849}"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C4FE4CC-5F64-4BB6-B109-3207E5013F58}"/>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b="0">
                <a:latin typeface="Arial" charset="0"/>
                <a:ea typeface="宋体" charset="0"/>
                <a:cs typeface="宋体" charset="0"/>
              </a:defRPr>
            </a:lvl1pPr>
          </a:lstStyle>
          <a:p>
            <a:pPr>
              <a:defRPr/>
            </a:pPr>
            <a:endParaRPr lang="en-US" altLang="zh-CN"/>
          </a:p>
        </p:txBody>
      </p:sp>
      <p:sp>
        <p:nvSpPr>
          <p:cNvPr id="4099" name="Rectangle 3">
            <a:extLst>
              <a:ext uri="{FF2B5EF4-FFF2-40B4-BE49-F238E27FC236}">
                <a16:creationId xmlns:a16="http://schemas.microsoft.com/office/drawing/2014/main" id="{E046208B-F276-487E-90F0-F48A6259971E}"/>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ea typeface="宋体" charset="0"/>
                <a:cs typeface="宋体" charset="0"/>
              </a:defRPr>
            </a:lvl1pPr>
          </a:lstStyle>
          <a:p>
            <a:pPr>
              <a:defRPr/>
            </a:pPr>
            <a:endParaRPr lang="en-US" altLang="zh-CN"/>
          </a:p>
        </p:txBody>
      </p:sp>
      <p:sp>
        <p:nvSpPr>
          <p:cNvPr id="96260" name="Rectangle 4">
            <a:extLst>
              <a:ext uri="{FF2B5EF4-FFF2-40B4-BE49-F238E27FC236}">
                <a16:creationId xmlns:a16="http://schemas.microsoft.com/office/drawing/2014/main" id="{F325863E-8AF2-4509-A78D-9F27ECD6D85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77C5EBE8-E48A-49B7-9EAF-B5397CDAC367}"/>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a:extLst>
              <a:ext uri="{FF2B5EF4-FFF2-40B4-BE49-F238E27FC236}">
                <a16:creationId xmlns:a16="http://schemas.microsoft.com/office/drawing/2014/main" id="{2CBC5532-3CB7-4605-83FF-43F7E613FEDF}"/>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b="0">
                <a:latin typeface="Arial" charset="0"/>
                <a:ea typeface="宋体" charset="0"/>
                <a:cs typeface="宋体" charset="0"/>
              </a:defRPr>
            </a:lvl1pPr>
          </a:lstStyle>
          <a:p>
            <a:pPr>
              <a:defRPr/>
            </a:pPr>
            <a:endParaRPr lang="en-US" altLang="zh-CN"/>
          </a:p>
        </p:txBody>
      </p:sp>
      <p:sp>
        <p:nvSpPr>
          <p:cNvPr id="4103" name="Rectangle 7">
            <a:extLst>
              <a:ext uri="{FF2B5EF4-FFF2-40B4-BE49-F238E27FC236}">
                <a16:creationId xmlns:a16="http://schemas.microsoft.com/office/drawing/2014/main" id="{CCF7B671-61D7-4389-A82A-BDF6C78EBEE8}"/>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ea typeface="宋体" charset="0"/>
              </a:defRPr>
            </a:lvl1pPr>
          </a:lstStyle>
          <a:p>
            <a:pPr>
              <a:defRPr/>
            </a:pPr>
            <a:fld id="{F15207FA-91EB-4AF7-8F9A-7C403387236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charset="0"/>
        <a:cs typeface="Arial" charset="0"/>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Arial" charset="0"/>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Arial" charset="0"/>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Arial" charset="0"/>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15207FA-91EB-4AF7-8F9A-7C4033872364}" type="slidenum">
              <a:rPr lang="zh-CN" altLang="en-US" smtClean="0"/>
              <a:pPr>
                <a:defRPr/>
              </a:pPr>
              <a:t>1</a:t>
            </a:fld>
            <a:endParaRPr lang="en-US" altLang="zh-CN"/>
          </a:p>
        </p:txBody>
      </p:sp>
    </p:spTree>
    <p:extLst>
      <p:ext uri="{BB962C8B-B14F-4D97-AF65-F5344CB8AC3E}">
        <p14:creationId xmlns:p14="http://schemas.microsoft.com/office/powerpoint/2010/main" val="2401065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15207FA-91EB-4AF7-8F9A-7C4033872364}" type="slidenum">
              <a:rPr lang="zh-CN" altLang="en-US" smtClean="0"/>
              <a:pPr>
                <a:defRPr/>
              </a:pPr>
              <a:t>10</a:t>
            </a:fld>
            <a:endParaRPr lang="en-US" altLang="zh-CN"/>
          </a:p>
        </p:txBody>
      </p:sp>
    </p:spTree>
    <p:extLst>
      <p:ext uri="{BB962C8B-B14F-4D97-AF65-F5344CB8AC3E}">
        <p14:creationId xmlns:p14="http://schemas.microsoft.com/office/powerpoint/2010/main" val="1092089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15207FA-91EB-4AF7-8F9A-7C4033872364}" type="slidenum">
              <a:rPr lang="zh-CN" altLang="en-US" smtClean="0"/>
              <a:pPr>
                <a:defRPr/>
              </a:pPr>
              <a:t>11</a:t>
            </a:fld>
            <a:endParaRPr lang="en-US" altLang="zh-CN"/>
          </a:p>
        </p:txBody>
      </p:sp>
    </p:spTree>
    <p:extLst>
      <p:ext uri="{BB962C8B-B14F-4D97-AF65-F5344CB8AC3E}">
        <p14:creationId xmlns:p14="http://schemas.microsoft.com/office/powerpoint/2010/main" val="260350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15207FA-91EB-4AF7-8F9A-7C4033872364}" type="slidenum">
              <a:rPr lang="zh-CN" altLang="en-US" smtClean="0"/>
              <a:pPr>
                <a:defRPr/>
              </a:pPr>
              <a:t>12</a:t>
            </a:fld>
            <a:endParaRPr lang="en-US" altLang="zh-CN"/>
          </a:p>
        </p:txBody>
      </p:sp>
    </p:spTree>
    <p:extLst>
      <p:ext uri="{BB962C8B-B14F-4D97-AF65-F5344CB8AC3E}">
        <p14:creationId xmlns:p14="http://schemas.microsoft.com/office/powerpoint/2010/main" val="1511573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15207FA-91EB-4AF7-8F9A-7C4033872364}" type="slidenum">
              <a:rPr lang="zh-CN" altLang="en-US" smtClean="0"/>
              <a:pPr>
                <a:defRPr/>
              </a:pPr>
              <a:t>13</a:t>
            </a:fld>
            <a:endParaRPr lang="en-US" altLang="zh-CN"/>
          </a:p>
        </p:txBody>
      </p:sp>
    </p:spTree>
    <p:extLst>
      <p:ext uri="{BB962C8B-B14F-4D97-AF65-F5344CB8AC3E}">
        <p14:creationId xmlns:p14="http://schemas.microsoft.com/office/powerpoint/2010/main" val="1761647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15207FA-91EB-4AF7-8F9A-7C4033872364}" type="slidenum">
              <a:rPr lang="zh-CN" altLang="en-US" smtClean="0"/>
              <a:pPr>
                <a:defRPr/>
              </a:pPr>
              <a:t>14</a:t>
            </a:fld>
            <a:endParaRPr lang="en-US" altLang="zh-CN"/>
          </a:p>
        </p:txBody>
      </p:sp>
    </p:spTree>
    <p:extLst>
      <p:ext uri="{BB962C8B-B14F-4D97-AF65-F5344CB8AC3E}">
        <p14:creationId xmlns:p14="http://schemas.microsoft.com/office/powerpoint/2010/main" val="3000325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15207FA-91EB-4AF7-8F9A-7C4033872364}" type="slidenum">
              <a:rPr lang="zh-CN" altLang="en-US" smtClean="0"/>
              <a:pPr>
                <a:defRPr/>
              </a:pPr>
              <a:t>15</a:t>
            </a:fld>
            <a:endParaRPr lang="en-US" altLang="zh-CN"/>
          </a:p>
        </p:txBody>
      </p:sp>
    </p:spTree>
    <p:extLst>
      <p:ext uri="{BB962C8B-B14F-4D97-AF65-F5344CB8AC3E}">
        <p14:creationId xmlns:p14="http://schemas.microsoft.com/office/powerpoint/2010/main" val="3526730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15207FA-91EB-4AF7-8F9A-7C4033872364}" type="slidenum">
              <a:rPr lang="zh-CN" altLang="en-US" smtClean="0"/>
              <a:pPr>
                <a:defRPr/>
              </a:pPr>
              <a:t>16</a:t>
            </a:fld>
            <a:endParaRPr lang="en-US" altLang="zh-CN"/>
          </a:p>
        </p:txBody>
      </p:sp>
    </p:spTree>
    <p:extLst>
      <p:ext uri="{BB962C8B-B14F-4D97-AF65-F5344CB8AC3E}">
        <p14:creationId xmlns:p14="http://schemas.microsoft.com/office/powerpoint/2010/main" val="943982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15207FA-91EB-4AF7-8F9A-7C4033872364}" type="slidenum">
              <a:rPr lang="zh-CN" altLang="en-US" smtClean="0"/>
              <a:pPr>
                <a:defRPr/>
              </a:pPr>
              <a:t>17</a:t>
            </a:fld>
            <a:endParaRPr lang="en-US" altLang="zh-CN"/>
          </a:p>
        </p:txBody>
      </p:sp>
    </p:spTree>
    <p:extLst>
      <p:ext uri="{BB962C8B-B14F-4D97-AF65-F5344CB8AC3E}">
        <p14:creationId xmlns:p14="http://schemas.microsoft.com/office/powerpoint/2010/main" val="1638356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15207FA-91EB-4AF7-8F9A-7C4033872364}" type="slidenum">
              <a:rPr lang="zh-CN" altLang="en-US" smtClean="0"/>
              <a:pPr>
                <a:defRPr/>
              </a:pPr>
              <a:t>18</a:t>
            </a:fld>
            <a:endParaRPr lang="en-US" altLang="zh-CN"/>
          </a:p>
        </p:txBody>
      </p:sp>
    </p:spTree>
    <p:extLst>
      <p:ext uri="{BB962C8B-B14F-4D97-AF65-F5344CB8AC3E}">
        <p14:creationId xmlns:p14="http://schemas.microsoft.com/office/powerpoint/2010/main" val="9639406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15207FA-91EB-4AF7-8F9A-7C4033872364}" type="slidenum">
              <a:rPr lang="zh-CN" altLang="en-US" smtClean="0"/>
              <a:pPr>
                <a:defRPr/>
              </a:pPr>
              <a:t>19</a:t>
            </a:fld>
            <a:endParaRPr lang="en-US" altLang="zh-CN"/>
          </a:p>
        </p:txBody>
      </p:sp>
    </p:spTree>
    <p:extLst>
      <p:ext uri="{BB962C8B-B14F-4D97-AF65-F5344CB8AC3E}">
        <p14:creationId xmlns:p14="http://schemas.microsoft.com/office/powerpoint/2010/main" val="3370080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15207FA-91EB-4AF7-8F9A-7C4033872364}" type="slidenum">
              <a:rPr lang="zh-CN" altLang="en-US" smtClean="0"/>
              <a:pPr>
                <a:defRPr/>
              </a:pPr>
              <a:t>2</a:t>
            </a:fld>
            <a:endParaRPr lang="en-US" altLang="zh-CN"/>
          </a:p>
        </p:txBody>
      </p:sp>
    </p:spTree>
    <p:extLst>
      <p:ext uri="{BB962C8B-B14F-4D97-AF65-F5344CB8AC3E}">
        <p14:creationId xmlns:p14="http://schemas.microsoft.com/office/powerpoint/2010/main" val="576649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15207FA-91EB-4AF7-8F9A-7C4033872364}" type="slidenum">
              <a:rPr lang="zh-CN" altLang="en-US" smtClean="0"/>
              <a:pPr>
                <a:defRPr/>
              </a:pPr>
              <a:t>20</a:t>
            </a:fld>
            <a:endParaRPr lang="en-US" altLang="zh-CN"/>
          </a:p>
        </p:txBody>
      </p:sp>
    </p:spTree>
    <p:extLst>
      <p:ext uri="{BB962C8B-B14F-4D97-AF65-F5344CB8AC3E}">
        <p14:creationId xmlns:p14="http://schemas.microsoft.com/office/powerpoint/2010/main" val="32959383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15207FA-91EB-4AF7-8F9A-7C4033872364}" type="slidenum">
              <a:rPr lang="zh-CN" altLang="en-US" smtClean="0"/>
              <a:pPr>
                <a:defRPr/>
              </a:pPr>
              <a:t>21</a:t>
            </a:fld>
            <a:endParaRPr lang="en-US" altLang="zh-CN"/>
          </a:p>
        </p:txBody>
      </p:sp>
    </p:spTree>
    <p:extLst>
      <p:ext uri="{BB962C8B-B14F-4D97-AF65-F5344CB8AC3E}">
        <p14:creationId xmlns:p14="http://schemas.microsoft.com/office/powerpoint/2010/main" val="24404637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15207FA-91EB-4AF7-8F9A-7C4033872364}" type="slidenum">
              <a:rPr lang="zh-CN" altLang="en-US" smtClean="0"/>
              <a:pPr>
                <a:defRPr/>
              </a:pPr>
              <a:t>22</a:t>
            </a:fld>
            <a:endParaRPr lang="en-US" altLang="zh-CN"/>
          </a:p>
        </p:txBody>
      </p:sp>
    </p:spTree>
    <p:extLst>
      <p:ext uri="{BB962C8B-B14F-4D97-AF65-F5344CB8AC3E}">
        <p14:creationId xmlns:p14="http://schemas.microsoft.com/office/powerpoint/2010/main" val="1521593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15207FA-91EB-4AF7-8F9A-7C4033872364}" type="slidenum">
              <a:rPr lang="zh-CN" altLang="en-US" smtClean="0"/>
              <a:pPr>
                <a:defRPr/>
              </a:pPr>
              <a:t>23</a:t>
            </a:fld>
            <a:endParaRPr lang="en-US" altLang="zh-CN"/>
          </a:p>
        </p:txBody>
      </p:sp>
    </p:spTree>
    <p:extLst>
      <p:ext uri="{BB962C8B-B14F-4D97-AF65-F5344CB8AC3E}">
        <p14:creationId xmlns:p14="http://schemas.microsoft.com/office/powerpoint/2010/main" val="10540751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15207FA-91EB-4AF7-8F9A-7C4033872364}" type="slidenum">
              <a:rPr lang="zh-CN" altLang="en-US" smtClean="0"/>
              <a:pPr>
                <a:defRPr/>
              </a:pPr>
              <a:t>24</a:t>
            </a:fld>
            <a:endParaRPr lang="en-US" altLang="zh-CN"/>
          </a:p>
        </p:txBody>
      </p:sp>
    </p:spTree>
    <p:extLst>
      <p:ext uri="{BB962C8B-B14F-4D97-AF65-F5344CB8AC3E}">
        <p14:creationId xmlns:p14="http://schemas.microsoft.com/office/powerpoint/2010/main" val="266980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15207FA-91EB-4AF7-8F9A-7C4033872364}" type="slidenum">
              <a:rPr lang="zh-CN" altLang="en-US" smtClean="0"/>
              <a:pPr>
                <a:defRPr/>
              </a:pPr>
              <a:t>3</a:t>
            </a:fld>
            <a:endParaRPr lang="en-US" altLang="zh-CN"/>
          </a:p>
        </p:txBody>
      </p:sp>
    </p:spTree>
    <p:extLst>
      <p:ext uri="{BB962C8B-B14F-4D97-AF65-F5344CB8AC3E}">
        <p14:creationId xmlns:p14="http://schemas.microsoft.com/office/powerpoint/2010/main" val="1020322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15207FA-91EB-4AF7-8F9A-7C4033872364}" type="slidenum">
              <a:rPr lang="zh-CN" altLang="en-US" smtClean="0"/>
              <a:pPr>
                <a:defRPr/>
              </a:pPr>
              <a:t>4</a:t>
            </a:fld>
            <a:endParaRPr lang="en-US" altLang="zh-CN"/>
          </a:p>
        </p:txBody>
      </p:sp>
    </p:spTree>
    <p:extLst>
      <p:ext uri="{BB962C8B-B14F-4D97-AF65-F5344CB8AC3E}">
        <p14:creationId xmlns:p14="http://schemas.microsoft.com/office/powerpoint/2010/main" val="793186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15207FA-91EB-4AF7-8F9A-7C4033872364}" type="slidenum">
              <a:rPr lang="zh-CN" altLang="en-US" smtClean="0"/>
              <a:pPr>
                <a:defRPr/>
              </a:pPr>
              <a:t>5</a:t>
            </a:fld>
            <a:endParaRPr lang="en-US" altLang="zh-CN"/>
          </a:p>
        </p:txBody>
      </p:sp>
    </p:spTree>
    <p:extLst>
      <p:ext uri="{BB962C8B-B14F-4D97-AF65-F5344CB8AC3E}">
        <p14:creationId xmlns:p14="http://schemas.microsoft.com/office/powerpoint/2010/main" val="2733735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15207FA-91EB-4AF7-8F9A-7C4033872364}" type="slidenum">
              <a:rPr lang="zh-CN" altLang="en-US" smtClean="0"/>
              <a:pPr>
                <a:defRPr/>
              </a:pPr>
              <a:t>6</a:t>
            </a:fld>
            <a:endParaRPr lang="en-US" altLang="zh-CN"/>
          </a:p>
        </p:txBody>
      </p:sp>
    </p:spTree>
    <p:extLst>
      <p:ext uri="{BB962C8B-B14F-4D97-AF65-F5344CB8AC3E}">
        <p14:creationId xmlns:p14="http://schemas.microsoft.com/office/powerpoint/2010/main" val="3414826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15207FA-91EB-4AF7-8F9A-7C4033872364}" type="slidenum">
              <a:rPr lang="zh-CN" altLang="en-US" smtClean="0"/>
              <a:pPr>
                <a:defRPr/>
              </a:pPr>
              <a:t>7</a:t>
            </a:fld>
            <a:endParaRPr lang="en-US" altLang="zh-CN"/>
          </a:p>
        </p:txBody>
      </p:sp>
    </p:spTree>
    <p:extLst>
      <p:ext uri="{BB962C8B-B14F-4D97-AF65-F5344CB8AC3E}">
        <p14:creationId xmlns:p14="http://schemas.microsoft.com/office/powerpoint/2010/main" val="818217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15207FA-91EB-4AF7-8F9A-7C4033872364}" type="slidenum">
              <a:rPr lang="zh-CN" altLang="en-US" smtClean="0"/>
              <a:pPr>
                <a:defRPr/>
              </a:pPr>
              <a:t>8</a:t>
            </a:fld>
            <a:endParaRPr lang="en-US" altLang="zh-CN"/>
          </a:p>
        </p:txBody>
      </p:sp>
    </p:spTree>
    <p:extLst>
      <p:ext uri="{BB962C8B-B14F-4D97-AF65-F5344CB8AC3E}">
        <p14:creationId xmlns:p14="http://schemas.microsoft.com/office/powerpoint/2010/main" val="3481152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15207FA-91EB-4AF7-8F9A-7C4033872364}" type="slidenum">
              <a:rPr lang="zh-CN" altLang="en-US" smtClean="0"/>
              <a:pPr>
                <a:defRPr/>
              </a:pPr>
              <a:t>9</a:t>
            </a:fld>
            <a:endParaRPr lang="en-US" altLang="zh-CN"/>
          </a:p>
        </p:txBody>
      </p:sp>
    </p:spTree>
    <p:extLst>
      <p:ext uri="{BB962C8B-B14F-4D97-AF65-F5344CB8AC3E}">
        <p14:creationId xmlns:p14="http://schemas.microsoft.com/office/powerpoint/2010/main" val="1655457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58D23C3D-D28E-4A5D-BC3E-3B54B59066F3}"/>
              </a:ext>
            </a:extLst>
          </p:cNvPr>
          <p:cNvSpPr>
            <a:spLocks noGrp="1" noChangeArrowheads="1"/>
          </p:cNvSpPr>
          <p:nvPr>
            <p:ph type="dt" sz="half" idx="10"/>
          </p:nvPr>
        </p:nvSpPr>
        <p:spPr/>
        <p:txBody>
          <a:bodyPr/>
          <a:lstStyle>
            <a:lvl1pPr>
              <a:defRPr kumimoji="0" b="1"/>
            </a:lvl1pPr>
          </a:lstStyle>
          <a:p>
            <a:pPr>
              <a:defRPr/>
            </a:pPr>
            <a:endParaRPr lang="en-US" altLang="zh-TW"/>
          </a:p>
        </p:txBody>
      </p:sp>
      <p:sp>
        <p:nvSpPr>
          <p:cNvPr id="5" name="Rectangle 5">
            <a:extLst>
              <a:ext uri="{FF2B5EF4-FFF2-40B4-BE49-F238E27FC236}">
                <a16:creationId xmlns:a16="http://schemas.microsoft.com/office/drawing/2014/main" id="{72A0FBB4-4711-4539-8A9F-E5598763A087}"/>
              </a:ext>
            </a:extLst>
          </p:cNvPr>
          <p:cNvSpPr>
            <a:spLocks noGrp="1" noChangeArrowheads="1"/>
          </p:cNvSpPr>
          <p:nvPr>
            <p:ph type="ftr" sz="quarter" idx="11"/>
          </p:nvPr>
        </p:nvSpPr>
        <p:spPr/>
        <p:txBody>
          <a:bodyPr/>
          <a:lstStyle>
            <a:lvl1pPr>
              <a:defRPr kumimoji="0" b="1"/>
            </a:lvl1pPr>
          </a:lstStyle>
          <a:p>
            <a:pPr>
              <a:defRPr/>
            </a:pPr>
            <a:endParaRPr lang="en-US" altLang="zh-TW"/>
          </a:p>
        </p:txBody>
      </p:sp>
      <p:sp>
        <p:nvSpPr>
          <p:cNvPr id="6" name="Rectangle 6">
            <a:extLst>
              <a:ext uri="{FF2B5EF4-FFF2-40B4-BE49-F238E27FC236}">
                <a16:creationId xmlns:a16="http://schemas.microsoft.com/office/drawing/2014/main" id="{E32B6291-7A2F-439F-A5C1-EA8DAA229384}"/>
              </a:ext>
            </a:extLst>
          </p:cNvPr>
          <p:cNvSpPr>
            <a:spLocks noGrp="1" noChangeArrowheads="1"/>
          </p:cNvSpPr>
          <p:nvPr>
            <p:ph type="sldNum" sz="quarter" idx="12"/>
          </p:nvPr>
        </p:nvSpPr>
        <p:spPr/>
        <p:txBody>
          <a:bodyPr/>
          <a:lstStyle>
            <a:lvl1pPr>
              <a:defRPr kumimoji="0" b="1"/>
            </a:lvl1pPr>
          </a:lstStyle>
          <a:p>
            <a:pPr>
              <a:defRPr/>
            </a:pPr>
            <a:fld id="{8C0E386A-7052-4B16-B79A-0D9F9E912D3D}" type="slidenum">
              <a:rPr lang="en-US" altLang="zh-TW"/>
              <a:pPr>
                <a:defRPr/>
              </a:pPr>
              <a:t>‹#›</a:t>
            </a:fld>
            <a:endParaRPr lang="en-US" altLang="zh-TW"/>
          </a:p>
        </p:txBody>
      </p:sp>
    </p:spTree>
    <p:extLst>
      <p:ext uri="{BB962C8B-B14F-4D97-AF65-F5344CB8AC3E}">
        <p14:creationId xmlns:p14="http://schemas.microsoft.com/office/powerpoint/2010/main" val="1898485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F309EDD2-984D-4CDD-9F79-9EFF7E32C3E6}"/>
              </a:ext>
            </a:extLst>
          </p:cNvPr>
          <p:cNvSpPr>
            <a:spLocks noGrp="1" noChangeArrowheads="1"/>
          </p:cNvSpPr>
          <p:nvPr>
            <p:ph type="dt" sz="half" idx="10"/>
          </p:nvPr>
        </p:nvSpPr>
        <p:spPr/>
        <p:txBody>
          <a:bodyPr/>
          <a:lstStyle>
            <a:lvl1pPr>
              <a:defRPr kumimoji="0" b="1"/>
            </a:lvl1pPr>
          </a:lstStyle>
          <a:p>
            <a:pPr>
              <a:defRPr/>
            </a:pPr>
            <a:endParaRPr lang="en-US" altLang="zh-TW"/>
          </a:p>
        </p:txBody>
      </p:sp>
      <p:sp>
        <p:nvSpPr>
          <p:cNvPr id="5" name="Rectangle 5">
            <a:extLst>
              <a:ext uri="{FF2B5EF4-FFF2-40B4-BE49-F238E27FC236}">
                <a16:creationId xmlns:a16="http://schemas.microsoft.com/office/drawing/2014/main" id="{BB55594F-A2F4-4A21-B51B-10CF151D6F9F}"/>
              </a:ext>
            </a:extLst>
          </p:cNvPr>
          <p:cNvSpPr>
            <a:spLocks noGrp="1" noChangeArrowheads="1"/>
          </p:cNvSpPr>
          <p:nvPr>
            <p:ph type="ftr" sz="quarter" idx="11"/>
          </p:nvPr>
        </p:nvSpPr>
        <p:spPr/>
        <p:txBody>
          <a:bodyPr/>
          <a:lstStyle>
            <a:lvl1pPr>
              <a:defRPr kumimoji="0" b="1"/>
            </a:lvl1pPr>
          </a:lstStyle>
          <a:p>
            <a:pPr>
              <a:defRPr/>
            </a:pPr>
            <a:endParaRPr lang="en-US" altLang="zh-TW"/>
          </a:p>
        </p:txBody>
      </p:sp>
      <p:sp>
        <p:nvSpPr>
          <p:cNvPr id="6" name="Rectangle 6">
            <a:extLst>
              <a:ext uri="{FF2B5EF4-FFF2-40B4-BE49-F238E27FC236}">
                <a16:creationId xmlns:a16="http://schemas.microsoft.com/office/drawing/2014/main" id="{43C22671-8A32-417C-97FD-287046D3E076}"/>
              </a:ext>
            </a:extLst>
          </p:cNvPr>
          <p:cNvSpPr>
            <a:spLocks noGrp="1" noChangeArrowheads="1"/>
          </p:cNvSpPr>
          <p:nvPr>
            <p:ph type="sldNum" sz="quarter" idx="12"/>
          </p:nvPr>
        </p:nvSpPr>
        <p:spPr/>
        <p:txBody>
          <a:bodyPr/>
          <a:lstStyle>
            <a:lvl1pPr>
              <a:defRPr kumimoji="0" b="1"/>
            </a:lvl1pPr>
          </a:lstStyle>
          <a:p>
            <a:pPr>
              <a:defRPr/>
            </a:pPr>
            <a:fld id="{3DCD65A5-95E9-4412-BD56-04A68A47FACC}" type="slidenum">
              <a:rPr lang="en-US" altLang="zh-TW"/>
              <a:pPr>
                <a:defRPr/>
              </a:pPr>
              <a:t>‹#›</a:t>
            </a:fld>
            <a:endParaRPr lang="en-US" altLang="zh-TW"/>
          </a:p>
        </p:txBody>
      </p:sp>
    </p:spTree>
    <p:extLst>
      <p:ext uri="{BB962C8B-B14F-4D97-AF65-F5344CB8AC3E}">
        <p14:creationId xmlns:p14="http://schemas.microsoft.com/office/powerpoint/2010/main" val="1515121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3531DCB4-BC0C-44BD-AE5E-1781BDEEB3EF}"/>
              </a:ext>
            </a:extLst>
          </p:cNvPr>
          <p:cNvSpPr>
            <a:spLocks noGrp="1" noChangeArrowheads="1"/>
          </p:cNvSpPr>
          <p:nvPr>
            <p:ph type="dt" sz="half" idx="10"/>
          </p:nvPr>
        </p:nvSpPr>
        <p:spPr/>
        <p:txBody>
          <a:bodyPr/>
          <a:lstStyle>
            <a:lvl1pPr>
              <a:defRPr kumimoji="0" b="1"/>
            </a:lvl1pPr>
          </a:lstStyle>
          <a:p>
            <a:pPr>
              <a:defRPr/>
            </a:pPr>
            <a:endParaRPr lang="en-US" altLang="zh-TW"/>
          </a:p>
        </p:txBody>
      </p:sp>
      <p:sp>
        <p:nvSpPr>
          <p:cNvPr id="5" name="Rectangle 5">
            <a:extLst>
              <a:ext uri="{FF2B5EF4-FFF2-40B4-BE49-F238E27FC236}">
                <a16:creationId xmlns:a16="http://schemas.microsoft.com/office/drawing/2014/main" id="{5A6AB041-EBF7-4F50-BF2A-9BB1FD30170A}"/>
              </a:ext>
            </a:extLst>
          </p:cNvPr>
          <p:cNvSpPr>
            <a:spLocks noGrp="1" noChangeArrowheads="1"/>
          </p:cNvSpPr>
          <p:nvPr>
            <p:ph type="ftr" sz="quarter" idx="11"/>
          </p:nvPr>
        </p:nvSpPr>
        <p:spPr/>
        <p:txBody>
          <a:bodyPr/>
          <a:lstStyle>
            <a:lvl1pPr>
              <a:defRPr kumimoji="0" b="1"/>
            </a:lvl1pPr>
          </a:lstStyle>
          <a:p>
            <a:pPr>
              <a:defRPr/>
            </a:pPr>
            <a:endParaRPr lang="en-US" altLang="zh-TW"/>
          </a:p>
        </p:txBody>
      </p:sp>
      <p:sp>
        <p:nvSpPr>
          <p:cNvPr id="6" name="Rectangle 6">
            <a:extLst>
              <a:ext uri="{FF2B5EF4-FFF2-40B4-BE49-F238E27FC236}">
                <a16:creationId xmlns:a16="http://schemas.microsoft.com/office/drawing/2014/main" id="{C784636D-7C8A-4F64-8635-306295730F3A}"/>
              </a:ext>
            </a:extLst>
          </p:cNvPr>
          <p:cNvSpPr>
            <a:spLocks noGrp="1" noChangeArrowheads="1"/>
          </p:cNvSpPr>
          <p:nvPr>
            <p:ph type="sldNum" sz="quarter" idx="12"/>
          </p:nvPr>
        </p:nvSpPr>
        <p:spPr/>
        <p:txBody>
          <a:bodyPr/>
          <a:lstStyle>
            <a:lvl1pPr>
              <a:defRPr kumimoji="0" b="1"/>
            </a:lvl1pPr>
          </a:lstStyle>
          <a:p>
            <a:pPr>
              <a:defRPr/>
            </a:pPr>
            <a:fld id="{3055BE41-3D9E-409C-B301-928F7366E141}" type="slidenum">
              <a:rPr lang="en-US" altLang="zh-TW"/>
              <a:pPr>
                <a:defRPr/>
              </a:pPr>
              <a:t>‹#›</a:t>
            </a:fld>
            <a:endParaRPr lang="en-US" altLang="zh-TW"/>
          </a:p>
        </p:txBody>
      </p:sp>
    </p:spTree>
    <p:extLst>
      <p:ext uri="{BB962C8B-B14F-4D97-AF65-F5344CB8AC3E}">
        <p14:creationId xmlns:p14="http://schemas.microsoft.com/office/powerpoint/2010/main" val="2399941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719263"/>
            <a:ext cx="4038600" cy="21288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00500"/>
            <a:ext cx="4038600" cy="2130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5">
            <a:extLst>
              <a:ext uri="{FF2B5EF4-FFF2-40B4-BE49-F238E27FC236}">
                <a16:creationId xmlns:a16="http://schemas.microsoft.com/office/drawing/2014/main" id="{5503EAAF-9659-4A07-A5EE-440B1A41DFE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CB47A32-0C54-4A88-917D-F0440223D51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7">
            <a:extLst>
              <a:ext uri="{FF2B5EF4-FFF2-40B4-BE49-F238E27FC236}">
                <a16:creationId xmlns:a16="http://schemas.microsoft.com/office/drawing/2014/main" id="{AE994834-2A3B-4271-AF6B-D956E5F81473}"/>
              </a:ext>
            </a:extLst>
          </p:cNvPr>
          <p:cNvSpPr>
            <a:spLocks noGrp="1" noChangeArrowheads="1"/>
          </p:cNvSpPr>
          <p:nvPr>
            <p:ph type="sldNum" sz="quarter" idx="12"/>
          </p:nvPr>
        </p:nvSpPr>
        <p:spPr>
          <a:ln/>
        </p:spPr>
        <p:txBody>
          <a:bodyPr/>
          <a:lstStyle>
            <a:lvl1pPr>
              <a:defRPr/>
            </a:lvl1pPr>
          </a:lstStyle>
          <a:p>
            <a:pPr>
              <a:defRPr/>
            </a:pPr>
            <a:fld id="{C5D49ED3-FE34-4D56-AEA6-AAF54C26CC27}" type="slidenum">
              <a:rPr lang="en-US" altLang="zh-CN"/>
              <a:pPr>
                <a:defRPr/>
              </a:pPr>
              <a:t>‹#›</a:t>
            </a:fld>
            <a:endParaRPr lang="en-US" altLang="zh-CN"/>
          </a:p>
        </p:txBody>
      </p:sp>
    </p:spTree>
    <p:extLst>
      <p:ext uri="{BB962C8B-B14F-4D97-AF65-F5344CB8AC3E}">
        <p14:creationId xmlns:p14="http://schemas.microsoft.com/office/powerpoint/2010/main" val="1441466330"/>
      </p:ext>
    </p:extLst>
  </p:cSld>
  <p:clrMapOvr>
    <a:masterClrMapping/>
  </p:clrMapOvr>
  <p:transition spd="slow">
    <p:strips/>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719263"/>
            <a:ext cx="4038600" cy="21288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00500"/>
            <a:ext cx="4038600" cy="2130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5">
            <a:extLst>
              <a:ext uri="{FF2B5EF4-FFF2-40B4-BE49-F238E27FC236}">
                <a16:creationId xmlns:a16="http://schemas.microsoft.com/office/drawing/2014/main" id="{8879A695-547B-481F-8B15-51B5F010BD5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034B120C-F320-43A2-A05D-967C93CD10F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7">
            <a:extLst>
              <a:ext uri="{FF2B5EF4-FFF2-40B4-BE49-F238E27FC236}">
                <a16:creationId xmlns:a16="http://schemas.microsoft.com/office/drawing/2014/main" id="{D2AD65AB-6F75-4203-AFB1-0B730B97E43D}"/>
              </a:ext>
            </a:extLst>
          </p:cNvPr>
          <p:cNvSpPr>
            <a:spLocks noGrp="1" noChangeArrowheads="1"/>
          </p:cNvSpPr>
          <p:nvPr>
            <p:ph type="sldNum" sz="quarter" idx="12"/>
          </p:nvPr>
        </p:nvSpPr>
        <p:spPr>
          <a:ln/>
        </p:spPr>
        <p:txBody>
          <a:bodyPr/>
          <a:lstStyle>
            <a:lvl1pPr>
              <a:defRPr/>
            </a:lvl1pPr>
          </a:lstStyle>
          <a:p>
            <a:pPr>
              <a:defRPr/>
            </a:pPr>
            <a:fld id="{0DE61B3B-7D06-4922-8F3F-9D0EC4734990}" type="slidenum">
              <a:rPr lang="en-US" altLang="zh-CN"/>
              <a:pPr>
                <a:defRPr/>
              </a:pPr>
              <a:t>‹#›</a:t>
            </a:fld>
            <a:endParaRPr lang="en-US" altLang="zh-CN"/>
          </a:p>
        </p:txBody>
      </p:sp>
    </p:spTree>
    <p:extLst>
      <p:ext uri="{BB962C8B-B14F-4D97-AF65-F5344CB8AC3E}">
        <p14:creationId xmlns:p14="http://schemas.microsoft.com/office/powerpoint/2010/main" val="3818013791"/>
      </p:ext>
    </p:extLst>
  </p:cSld>
  <p:clrMapOvr>
    <a:masterClrMapping/>
  </p:clrMapOvr>
  <p:transition spd="slow">
    <p:strips/>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8229600" cy="21288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200" y="4000500"/>
            <a:ext cx="8229600" cy="2130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E6073E74-1DE5-4F30-AEEE-C2C32E5B1E8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ABF7C41-38CF-49AC-BBFE-B04C2DAB8C8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9249907A-9ED3-4FE7-A293-C4348F0C2ED4}"/>
              </a:ext>
            </a:extLst>
          </p:cNvPr>
          <p:cNvSpPr>
            <a:spLocks noGrp="1" noChangeArrowheads="1"/>
          </p:cNvSpPr>
          <p:nvPr>
            <p:ph type="sldNum" sz="quarter" idx="12"/>
          </p:nvPr>
        </p:nvSpPr>
        <p:spPr>
          <a:ln/>
        </p:spPr>
        <p:txBody>
          <a:bodyPr/>
          <a:lstStyle>
            <a:lvl1pPr>
              <a:defRPr/>
            </a:lvl1pPr>
          </a:lstStyle>
          <a:p>
            <a:pPr>
              <a:defRPr/>
            </a:pPr>
            <a:fld id="{689C283E-2842-4142-8110-3F0EF6E7F32A}" type="slidenum">
              <a:rPr lang="en-US" altLang="zh-CN"/>
              <a:pPr>
                <a:defRPr/>
              </a:pPr>
              <a:t>‹#›</a:t>
            </a:fld>
            <a:endParaRPr lang="en-US" altLang="zh-CN"/>
          </a:p>
        </p:txBody>
      </p:sp>
    </p:spTree>
    <p:extLst>
      <p:ext uri="{BB962C8B-B14F-4D97-AF65-F5344CB8AC3E}">
        <p14:creationId xmlns:p14="http://schemas.microsoft.com/office/powerpoint/2010/main" val="420036134"/>
      </p:ext>
    </p:extLst>
  </p:cSld>
  <p:clrMapOvr>
    <a:masterClrMapping/>
  </p:clrMapOvr>
  <p:transition spd="slow">
    <p:strip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27C94BF8-4732-4406-8C41-149CD7C3EE0C}"/>
              </a:ext>
            </a:extLst>
          </p:cNvPr>
          <p:cNvSpPr>
            <a:spLocks noGrp="1" noChangeArrowheads="1"/>
          </p:cNvSpPr>
          <p:nvPr>
            <p:ph type="dt" sz="half" idx="10"/>
          </p:nvPr>
        </p:nvSpPr>
        <p:spPr/>
        <p:txBody>
          <a:bodyPr/>
          <a:lstStyle>
            <a:lvl1pPr>
              <a:defRPr kumimoji="0" b="1"/>
            </a:lvl1pPr>
          </a:lstStyle>
          <a:p>
            <a:pPr>
              <a:defRPr/>
            </a:pPr>
            <a:endParaRPr lang="en-US" altLang="zh-TW"/>
          </a:p>
        </p:txBody>
      </p:sp>
      <p:sp>
        <p:nvSpPr>
          <p:cNvPr id="5" name="Rectangle 5">
            <a:extLst>
              <a:ext uri="{FF2B5EF4-FFF2-40B4-BE49-F238E27FC236}">
                <a16:creationId xmlns:a16="http://schemas.microsoft.com/office/drawing/2014/main" id="{B0B0456E-067C-49CC-86B4-6BF149E4E550}"/>
              </a:ext>
            </a:extLst>
          </p:cNvPr>
          <p:cNvSpPr>
            <a:spLocks noGrp="1" noChangeArrowheads="1"/>
          </p:cNvSpPr>
          <p:nvPr>
            <p:ph type="ftr" sz="quarter" idx="11"/>
          </p:nvPr>
        </p:nvSpPr>
        <p:spPr/>
        <p:txBody>
          <a:bodyPr/>
          <a:lstStyle>
            <a:lvl1pPr>
              <a:defRPr kumimoji="0" b="1"/>
            </a:lvl1pPr>
          </a:lstStyle>
          <a:p>
            <a:pPr>
              <a:defRPr/>
            </a:pPr>
            <a:endParaRPr lang="en-US" altLang="zh-TW"/>
          </a:p>
        </p:txBody>
      </p:sp>
      <p:sp>
        <p:nvSpPr>
          <p:cNvPr id="6" name="Rectangle 6">
            <a:extLst>
              <a:ext uri="{FF2B5EF4-FFF2-40B4-BE49-F238E27FC236}">
                <a16:creationId xmlns:a16="http://schemas.microsoft.com/office/drawing/2014/main" id="{D8A18BE2-A3D0-43B6-A296-DE30B5B33F09}"/>
              </a:ext>
            </a:extLst>
          </p:cNvPr>
          <p:cNvSpPr>
            <a:spLocks noGrp="1" noChangeArrowheads="1"/>
          </p:cNvSpPr>
          <p:nvPr>
            <p:ph type="sldNum" sz="quarter" idx="12"/>
          </p:nvPr>
        </p:nvSpPr>
        <p:spPr/>
        <p:txBody>
          <a:bodyPr/>
          <a:lstStyle>
            <a:lvl1pPr>
              <a:defRPr kumimoji="0" b="1"/>
            </a:lvl1pPr>
          </a:lstStyle>
          <a:p>
            <a:pPr>
              <a:defRPr/>
            </a:pPr>
            <a:fld id="{9AB7FCED-E276-4755-B41B-B00021F51B02}" type="slidenum">
              <a:rPr lang="en-US" altLang="zh-TW"/>
              <a:pPr>
                <a:defRPr/>
              </a:pPr>
              <a:t>‹#›</a:t>
            </a:fld>
            <a:endParaRPr lang="en-US" altLang="zh-TW"/>
          </a:p>
        </p:txBody>
      </p:sp>
    </p:spTree>
    <p:extLst>
      <p:ext uri="{BB962C8B-B14F-4D97-AF65-F5344CB8AC3E}">
        <p14:creationId xmlns:p14="http://schemas.microsoft.com/office/powerpoint/2010/main" val="4060043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3CF730ED-5CE5-4050-BA74-A7A1587D3C83}"/>
              </a:ext>
            </a:extLst>
          </p:cNvPr>
          <p:cNvSpPr>
            <a:spLocks noGrp="1" noChangeArrowheads="1"/>
          </p:cNvSpPr>
          <p:nvPr>
            <p:ph type="dt" sz="half" idx="10"/>
          </p:nvPr>
        </p:nvSpPr>
        <p:spPr/>
        <p:txBody>
          <a:bodyPr/>
          <a:lstStyle>
            <a:lvl1pPr>
              <a:defRPr kumimoji="0" b="1"/>
            </a:lvl1pPr>
          </a:lstStyle>
          <a:p>
            <a:pPr>
              <a:defRPr/>
            </a:pPr>
            <a:endParaRPr lang="en-US" altLang="zh-TW"/>
          </a:p>
        </p:txBody>
      </p:sp>
      <p:sp>
        <p:nvSpPr>
          <p:cNvPr id="5" name="Rectangle 5">
            <a:extLst>
              <a:ext uri="{FF2B5EF4-FFF2-40B4-BE49-F238E27FC236}">
                <a16:creationId xmlns:a16="http://schemas.microsoft.com/office/drawing/2014/main" id="{883D70CC-0550-4F4D-9CFB-1E9EFB0E9933}"/>
              </a:ext>
            </a:extLst>
          </p:cNvPr>
          <p:cNvSpPr>
            <a:spLocks noGrp="1" noChangeArrowheads="1"/>
          </p:cNvSpPr>
          <p:nvPr>
            <p:ph type="ftr" sz="quarter" idx="11"/>
          </p:nvPr>
        </p:nvSpPr>
        <p:spPr/>
        <p:txBody>
          <a:bodyPr/>
          <a:lstStyle>
            <a:lvl1pPr>
              <a:defRPr kumimoji="0" b="1"/>
            </a:lvl1pPr>
          </a:lstStyle>
          <a:p>
            <a:pPr>
              <a:defRPr/>
            </a:pPr>
            <a:endParaRPr lang="en-US" altLang="zh-TW"/>
          </a:p>
        </p:txBody>
      </p:sp>
      <p:sp>
        <p:nvSpPr>
          <p:cNvPr id="6" name="Rectangle 6">
            <a:extLst>
              <a:ext uri="{FF2B5EF4-FFF2-40B4-BE49-F238E27FC236}">
                <a16:creationId xmlns:a16="http://schemas.microsoft.com/office/drawing/2014/main" id="{5A45FE1B-74FB-47CF-B144-8837B6EBEA0F}"/>
              </a:ext>
            </a:extLst>
          </p:cNvPr>
          <p:cNvSpPr>
            <a:spLocks noGrp="1" noChangeArrowheads="1"/>
          </p:cNvSpPr>
          <p:nvPr>
            <p:ph type="sldNum" sz="quarter" idx="12"/>
          </p:nvPr>
        </p:nvSpPr>
        <p:spPr/>
        <p:txBody>
          <a:bodyPr/>
          <a:lstStyle>
            <a:lvl1pPr>
              <a:defRPr kumimoji="0" b="1"/>
            </a:lvl1pPr>
          </a:lstStyle>
          <a:p>
            <a:pPr>
              <a:defRPr/>
            </a:pPr>
            <a:fld id="{B6DD97B4-F773-42C4-BDCE-5C8FD18DF73F}" type="slidenum">
              <a:rPr lang="en-US" altLang="zh-TW"/>
              <a:pPr>
                <a:defRPr/>
              </a:pPr>
              <a:t>‹#›</a:t>
            </a:fld>
            <a:endParaRPr lang="en-US" altLang="zh-TW"/>
          </a:p>
        </p:txBody>
      </p:sp>
    </p:spTree>
    <p:extLst>
      <p:ext uri="{BB962C8B-B14F-4D97-AF65-F5344CB8AC3E}">
        <p14:creationId xmlns:p14="http://schemas.microsoft.com/office/powerpoint/2010/main" val="1359230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a:extLst>
              <a:ext uri="{FF2B5EF4-FFF2-40B4-BE49-F238E27FC236}">
                <a16:creationId xmlns:a16="http://schemas.microsoft.com/office/drawing/2014/main" id="{72D5DADE-3CA2-435A-8035-D7BA0F5303E9}"/>
              </a:ext>
            </a:extLst>
          </p:cNvPr>
          <p:cNvSpPr>
            <a:spLocks noGrp="1" noChangeArrowheads="1"/>
          </p:cNvSpPr>
          <p:nvPr>
            <p:ph type="dt" sz="half" idx="10"/>
          </p:nvPr>
        </p:nvSpPr>
        <p:spPr/>
        <p:txBody>
          <a:bodyPr/>
          <a:lstStyle>
            <a:lvl1pPr>
              <a:defRPr kumimoji="0" b="1"/>
            </a:lvl1pPr>
          </a:lstStyle>
          <a:p>
            <a:pPr>
              <a:defRPr/>
            </a:pPr>
            <a:endParaRPr lang="en-US" altLang="zh-TW"/>
          </a:p>
        </p:txBody>
      </p:sp>
      <p:sp>
        <p:nvSpPr>
          <p:cNvPr id="6" name="Rectangle 5">
            <a:extLst>
              <a:ext uri="{FF2B5EF4-FFF2-40B4-BE49-F238E27FC236}">
                <a16:creationId xmlns:a16="http://schemas.microsoft.com/office/drawing/2014/main" id="{E05A02F6-A49F-493D-A7B5-BFADDDAFA8CB}"/>
              </a:ext>
            </a:extLst>
          </p:cNvPr>
          <p:cNvSpPr>
            <a:spLocks noGrp="1" noChangeArrowheads="1"/>
          </p:cNvSpPr>
          <p:nvPr>
            <p:ph type="ftr" sz="quarter" idx="11"/>
          </p:nvPr>
        </p:nvSpPr>
        <p:spPr/>
        <p:txBody>
          <a:bodyPr/>
          <a:lstStyle>
            <a:lvl1pPr>
              <a:defRPr kumimoji="0" b="1"/>
            </a:lvl1pPr>
          </a:lstStyle>
          <a:p>
            <a:pPr>
              <a:defRPr/>
            </a:pPr>
            <a:endParaRPr lang="en-US" altLang="zh-TW"/>
          </a:p>
        </p:txBody>
      </p:sp>
      <p:sp>
        <p:nvSpPr>
          <p:cNvPr id="7" name="Rectangle 6">
            <a:extLst>
              <a:ext uri="{FF2B5EF4-FFF2-40B4-BE49-F238E27FC236}">
                <a16:creationId xmlns:a16="http://schemas.microsoft.com/office/drawing/2014/main" id="{2978CB93-9545-443E-89FC-E6CD08191B7A}"/>
              </a:ext>
            </a:extLst>
          </p:cNvPr>
          <p:cNvSpPr>
            <a:spLocks noGrp="1" noChangeArrowheads="1"/>
          </p:cNvSpPr>
          <p:nvPr>
            <p:ph type="sldNum" sz="quarter" idx="12"/>
          </p:nvPr>
        </p:nvSpPr>
        <p:spPr/>
        <p:txBody>
          <a:bodyPr/>
          <a:lstStyle>
            <a:lvl1pPr>
              <a:defRPr kumimoji="0" b="1"/>
            </a:lvl1pPr>
          </a:lstStyle>
          <a:p>
            <a:pPr>
              <a:defRPr/>
            </a:pPr>
            <a:fld id="{688B2602-779A-41A1-B697-E74AD0B086AF}" type="slidenum">
              <a:rPr lang="en-US" altLang="zh-TW"/>
              <a:pPr>
                <a:defRPr/>
              </a:pPr>
              <a:t>‹#›</a:t>
            </a:fld>
            <a:endParaRPr lang="en-US" altLang="zh-TW"/>
          </a:p>
        </p:txBody>
      </p:sp>
    </p:spTree>
    <p:extLst>
      <p:ext uri="{BB962C8B-B14F-4D97-AF65-F5344CB8AC3E}">
        <p14:creationId xmlns:p14="http://schemas.microsoft.com/office/powerpoint/2010/main" val="1857367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a:extLst>
              <a:ext uri="{FF2B5EF4-FFF2-40B4-BE49-F238E27FC236}">
                <a16:creationId xmlns:a16="http://schemas.microsoft.com/office/drawing/2014/main" id="{C008F235-6FF4-440A-BBAA-57ACE1847F56}"/>
              </a:ext>
            </a:extLst>
          </p:cNvPr>
          <p:cNvSpPr>
            <a:spLocks noGrp="1" noChangeArrowheads="1"/>
          </p:cNvSpPr>
          <p:nvPr>
            <p:ph type="dt" sz="half" idx="10"/>
          </p:nvPr>
        </p:nvSpPr>
        <p:spPr/>
        <p:txBody>
          <a:bodyPr/>
          <a:lstStyle>
            <a:lvl1pPr>
              <a:defRPr kumimoji="0" b="1"/>
            </a:lvl1pPr>
          </a:lstStyle>
          <a:p>
            <a:pPr>
              <a:defRPr/>
            </a:pPr>
            <a:endParaRPr lang="en-US" altLang="zh-TW"/>
          </a:p>
        </p:txBody>
      </p:sp>
      <p:sp>
        <p:nvSpPr>
          <p:cNvPr id="8" name="Rectangle 5">
            <a:extLst>
              <a:ext uri="{FF2B5EF4-FFF2-40B4-BE49-F238E27FC236}">
                <a16:creationId xmlns:a16="http://schemas.microsoft.com/office/drawing/2014/main" id="{613739C6-B403-420D-B14B-E89E35E1429E}"/>
              </a:ext>
            </a:extLst>
          </p:cNvPr>
          <p:cNvSpPr>
            <a:spLocks noGrp="1" noChangeArrowheads="1"/>
          </p:cNvSpPr>
          <p:nvPr>
            <p:ph type="ftr" sz="quarter" idx="11"/>
          </p:nvPr>
        </p:nvSpPr>
        <p:spPr/>
        <p:txBody>
          <a:bodyPr/>
          <a:lstStyle>
            <a:lvl1pPr>
              <a:defRPr kumimoji="0" b="1"/>
            </a:lvl1pPr>
          </a:lstStyle>
          <a:p>
            <a:pPr>
              <a:defRPr/>
            </a:pPr>
            <a:endParaRPr lang="en-US" altLang="zh-TW"/>
          </a:p>
        </p:txBody>
      </p:sp>
      <p:sp>
        <p:nvSpPr>
          <p:cNvPr id="9" name="Rectangle 6">
            <a:extLst>
              <a:ext uri="{FF2B5EF4-FFF2-40B4-BE49-F238E27FC236}">
                <a16:creationId xmlns:a16="http://schemas.microsoft.com/office/drawing/2014/main" id="{2BFF6766-0AF2-402D-813C-35C18C22E8FB}"/>
              </a:ext>
            </a:extLst>
          </p:cNvPr>
          <p:cNvSpPr>
            <a:spLocks noGrp="1" noChangeArrowheads="1"/>
          </p:cNvSpPr>
          <p:nvPr>
            <p:ph type="sldNum" sz="quarter" idx="12"/>
          </p:nvPr>
        </p:nvSpPr>
        <p:spPr/>
        <p:txBody>
          <a:bodyPr/>
          <a:lstStyle>
            <a:lvl1pPr>
              <a:defRPr kumimoji="0" b="1"/>
            </a:lvl1pPr>
          </a:lstStyle>
          <a:p>
            <a:pPr>
              <a:defRPr/>
            </a:pPr>
            <a:fld id="{AF6C7F4F-9116-4665-9EE2-8101F2A5810A}" type="slidenum">
              <a:rPr lang="en-US" altLang="zh-TW"/>
              <a:pPr>
                <a:defRPr/>
              </a:pPr>
              <a:t>‹#›</a:t>
            </a:fld>
            <a:endParaRPr lang="en-US" altLang="zh-TW"/>
          </a:p>
        </p:txBody>
      </p:sp>
    </p:spTree>
    <p:extLst>
      <p:ext uri="{BB962C8B-B14F-4D97-AF65-F5344CB8AC3E}">
        <p14:creationId xmlns:p14="http://schemas.microsoft.com/office/powerpoint/2010/main" val="3408869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2D9F6436-4AE8-4BC6-8AED-AA401080D4F3}"/>
              </a:ext>
            </a:extLst>
          </p:cNvPr>
          <p:cNvSpPr>
            <a:spLocks noGrp="1" noChangeArrowheads="1"/>
          </p:cNvSpPr>
          <p:nvPr>
            <p:ph type="dt" sz="half" idx="10"/>
          </p:nvPr>
        </p:nvSpPr>
        <p:spPr/>
        <p:txBody>
          <a:bodyPr/>
          <a:lstStyle>
            <a:lvl1pPr>
              <a:defRPr kumimoji="0" b="1"/>
            </a:lvl1pPr>
          </a:lstStyle>
          <a:p>
            <a:pPr>
              <a:defRPr/>
            </a:pPr>
            <a:endParaRPr lang="en-US" altLang="zh-TW"/>
          </a:p>
        </p:txBody>
      </p:sp>
      <p:sp>
        <p:nvSpPr>
          <p:cNvPr id="4" name="Rectangle 5">
            <a:extLst>
              <a:ext uri="{FF2B5EF4-FFF2-40B4-BE49-F238E27FC236}">
                <a16:creationId xmlns:a16="http://schemas.microsoft.com/office/drawing/2014/main" id="{E6603CD5-CF2F-4E73-8A83-56FB46C3B471}"/>
              </a:ext>
            </a:extLst>
          </p:cNvPr>
          <p:cNvSpPr>
            <a:spLocks noGrp="1" noChangeArrowheads="1"/>
          </p:cNvSpPr>
          <p:nvPr>
            <p:ph type="ftr" sz="quarter" idx="11"/>
          </p:nvPr>
        </p:nvSpPr>
        <p:spPr/>
        <p:txBody>
          <a:bodyPr/>
          <a:lstStyle>
            <a:lvl1pPr>
              <a:defRPr kumimoji="0" b="1"/>
            </a:lvl1pPr>
          </a:lstStyle>
          <a:p>
            <a:pPr>
              <a:defRPr/>
            </a:pPr>
            <a:endParaRPr lang="en-US" altLang="zh-TW"/>
          </a:p>
        </p:txBody>
      </p:sp>
      <p:sp>
        <p:nvSpPr>
          <p:cNvPr id="5" name="Rectangle 6">
            <a:extLst>
              <a:ext uri="{FF2B5EF4-FFF2-40B4-BE49-F238E27FC236}">
                <a16:creationId xmlns:a16="http://schemas.microsoft.com/office/drawing/2014/main" id="{D8FAFEE6-9B71-4059-98F1-85E5F6260829}"/>
              </a:ext>
            </a:extLst>
          </p:cNvPr>
          <p:cNvSpPr>
            <a:spLocks noGrp="1" noChangeArrowheads="1"/>
          </p:cNvSpPr>
          <p:nvPr>
            <p:ph type="sldNum" sz="quarter" idx="12"/>
          </p:nvPr>
        </p:nvSpPr>
        <p:spPr/>
        <p:txBody>
          <a:bodyPr/>
          <a:lstStyle>
            <a:lvl1pPr>
              <a:defRPr kumimoji="0" b="1"/>
            </a:lvl1pPr>
          </a:lstStyle>
          <a:p>
            <a:pPr>
              <a:defRPr/>
            </a:pPr>
            <a:fld id="{B59E3ABC-1121-4691-90B3-7FC1D6BD215B}" type="slidenum">
              <a:rPr lang="en-US" altLang="zh-TW"/>
              <a:pPr>
                <a:defRPr/>
              </a:pPr>
              <a:t>‹#›</a:t>
            </a:fld>
            <a:endParaRPr lang="en-US" altLang="zh-TW"/>
          </a:p>
        </p:txBody>
      </p:sp>
    </p:spTree>
    <p:extLst>
      <p:ext uri="{BB962C8B-B14F-4D97-AF65-F5344CB8AC3E}">
        <p14:creationId xmlns:p14="http://schemas.microsoft.com/office/powerpoint/2010/main" val="2719527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8977F79-7DF6-4641-99C5-F8F4E533E1AF}"/>
              </a:ext>
            </a:extLst>
          </p:cNvPr>
          <p:cNvSpPr>
            <a:spLocks noGrp="1" noChangeArrowheads="1"/>
          </p:cNvSpPr>
          <p:nvPr>
            <p:ph type="dt" sz="half" idx="10"/>
          </p:nvPr>
        </p:nvSpPr>
        <p:spPr/>
        <p:txBody>
          <a:bodyPr/>
          <a:lstStyle>
            <a:lvl1pPr>
              <a:defRPr kumimoji="0" b="1"/>
            </a:lvl1pPr>
          </a:lstStyle>
          <a:p>
            <a:pPr>
              <a:defRPr/>
            </a:pPr>
            <a:endParaRPr lang="en-US" altLang="zh-TW"/>
          </a:p>
        </p:txBody>
      </p:sp>
      <p:sp>
        <p:nvSpPr>
          <p:cNvPr id="3" name="Rectangle 5">
            <a:extLst>
              <a:ext uri="{FF2B5EF4-FFF2-40B4-BE49-F238E27FC236}">
                <a16:creationId xmlns:a16="http://schemas.microsoft.com/office/drawing/2014/main" id="{62D064DA-C5BB-4F76-80E2-1F02AB0B45FA}"/>
              </a:ext>
            </a:extLst>
          </p:cNvPr>
          <p:cNvSpPr>
            <a:spLocks noGrp="1" noChangeArrowheads="1"/>
          </p:cNvSpPr>
          <p:nvPr>
            <p:ph type="ftr" sz="quarter" idx="11"/>
          </p:nvPr>
        </p:nvSpPr>
        <p:spPr/>
        <p:txBody>
          <a:bodyPr/>
          <a:lstStyle>
            <a:lvl1pPr>
              <a:defRPr kumimoji="0" b="1"/>
            </a:lvl1pPr>
          </a:lstStyle>
          <a:p>
            <a:pPr>
              <a:defRPr/>
            </a:pPr>
            <a:endParaRPr lang="en-US" altLang="zh-TW"/>
          </a:p>
        </p:txBody>
      </p:sp>
      <p:sp>
        <p:nvSpPr>
          <p:cNvPr id="4" name="Rectangle 6">
            <a:extLst>
              <a:ext uri="{FF2B5EF4-FFF2-40B4-BE49-F238E27FC236}">
                <a16:creationId xmlns:a16="http://schemas.microsoft.com/office/drawing/2014/main" id="{D854947B-3A81-42BB-8BC5-ACFB90D500F8}"/>
              </a:ext>
            </a:extLst>
          </p:cNvPr>
          <p:cNvSpPr>
            <a:spLocks noGrp="1" noChangeArrowheads="1"/>
          </p:cNvSpPr>
          <p:nvPr>
            <p:ph type="sldNum" sz="quarter" idx="12"/>
          </p:nvPr>
        </p:nvSpPr>
        <p:spPr/>
        <p:txBody>
          <a:bodyPr/>
          <a:lstStyle>
            <a:lvl1pPr>
              <a:defRPr kumimoji="0" b="1"/>
            </a:lvl1pPr>
          </a:lstStyle>
          <a:p>
            <a:pPr>
              <a:defRPr/>
            </a:pPr>
            <a:fld id="{1D81E5BF-65E9-4E76-B252-B1EF37B29C1D}" type="slidenum">
              <a:rPr lang="en-US" altLang="zh-TW"/>
              <a:pPr>
                <a:defRPr/>
              </a:pPr>
              <a:t>‹#›</a:t>
            </a:fld>
            <a:endParaRPr lang="en-US" altLang="zh-TW"/>
          </a:p>
        </p:txBody>
      </p:sp>
    </p:spTree>
    <p:extLst>
      <p:ext uri="{BB962C8B-B14F-4D97-AF65-F5344CB8AC3E}">
        <p14:creationId xmlns:p14="http://schemas.microsoft.com/office/powerpoint/2010/main" val="2827660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7112D691-4254-44FD-AAAE-E290893D7AF5}"/>
              </a:ext>
            </a:extLst>
          </p:cNvPr>
          <p:cNvSpPr>
            <a:spLocks noGrp="1" noChangeArrowheads="1"/>
          </p:cNvSpPr>
          <p:nvPr>
            <p:ph type="dt" sz="half" idx="10"/>
          </p:nvPr>
        </p:nvSpPr>
        <p:spPr/>
        <p:txBody>
          <a:bodyPr/>
          <a:lstStyle>
            <a:lvl1pPr>
              <a:defRPr kumimoji="0" b="1"/>
            </a:lvl1pPr>
          </a:lstStyle>
          <a:p>
            <a:pPr>
              <a:defRPr/>
            </a:pPr>
            <a:endParaRPr lang="en-US" altLang="zh-TW"/>
          </a:p>
        </p:txBody>
      </p:sp>
      <p:sp>
        <p:nvSpPr>
          <p:cNvPr id="6" name="Rectangle 5">
            <a:extLst>
              <a:ext uri="{FF2B5EF4-FFF2-40B4-BE49-F238E27FC236}">
                <a16:creationId xmlns:a16="http://schemas.microsoft.com/office/drawing/2014/main" id="{C47AB475-9D44-4E94-92FE-A748AAD43293}"/>
              </a:ext>
            </a:extLst>
          </p:cNvPr>
          <p:cNvSpPr>
            <a:spLocks noGrp="1" noChangeArrowheads="1"/>
          </p:cNvSpPr>
          <p:nvPr>
            <p:ph type="ftr" sz="quarter" idx="11"/>
          </p:nvPr>
        </p:nvSpPr>
        <p:spPr/>
        <p:txBody>
          <a:bodyPr/>
          <a:lstStyle>
            <a:lvl1pPr>
              <a:defRPr kumimoji="0" b="1"/>
            </a:lvl1pPr>
          </a:lstStyle>
          <a:p>
            <a:pPr>
              <a:defRPr/>
            </a:pPr>
            <a:endParaRPr lang="en-US" altLang="zh-TW"/>
          </a:p>
        </p:txBody>
      </p:sp>
      <p:sp>
        <p:nvSpPr>
          <p:cNvPr id="7" name="Rectangle 6">
            <a:extLst>
              <a:ext uri="{FF2B5EF4-FFF2-40B4-BE49-F238E27FC236}">
                <a16:creationId xmlns:a16="http://schemas.microsoft.com/office/drawing/2014/main" id="{A9D41FB5-3A37-4CA4-A497-A71AEE3AFD29}"/>
              </a:ext>
            </a:extLst>
          </p:cNvPr>
          <p:cNvSpPr>
            <a:spLocks noGrp="1" noChangeArrowheads="1"/>
          </p:cNvSpPr>
          <p:nvPr>
            <p:ph type="sldNum" sz="quarter" idx="12"/>
          </p:nvPr>
        </p:nvSpPr>
        <p:spPr/>
        <p:txBody>
          <a:bodyPr/>
          <a:lstStyle>
            <a:lvl1pPr>
              <a:defRPr kumimoji="0" b="1"/>
            </a:lvl1pPr>
          </a:lstStyle>
          <a:p>
            <a:pPr>
              <a:defRPr/>
            </a:pPr>
            <a:fld id="{2C1FBEF3-21BF-4D4F-B40D-FF123C14FD22}" type="slidenum">
              <a:rPr lang="en-US" altLang="zh-TW"/>
              <a:pPr>
                <a:defRPr/>
              </a:pPr>
              <a:t>‹#›</a:t>
            </a:fld>
            <a:endParaRPr lang="en-US" altLang="zh-TW"/>
          </a:p>
        </p:txBody>
      </p:sp>
    </p:spTree>
    <p:extLst>
      <p:ext uri="{BB962C8B-B14F-4D97-AF65-F5344CB8AC3E}">
        <p14:creationId xmlns:p14="http://schemas.microsoft.com/office/powerpoint/2010/main" val="2797582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71318711-81E9-435E-A566-522ED19965BC}"/>
              </a:ext>
            </a:extLst>
          </p:cNvPr>
          <p:cNvSpPr>
            <a:spLocks noGrp="1" noChangeArrowheads="1"/>
          </p:cNvSpPr>
          <p:nvPr>
            <p:ph type="dt" sz="half" idx="10"/>
          </p:nvPr>
        </p:nvSpPr>
        <p:spPr/>
        <p:txBody>
          <a:bodyPr/>
          <a:lstStyle>
            <a:lvl1pPr>
              <a:defRPr kumimoji="0" b="1"/>
            </a:lvl1pPr>
          </a:lstStyle>
          <a:p>
            <a:pPr>
              <a:defRPr/>
            </a:pPr>
            <a:endParaRPr lang="en-US" altLang="zh-TW"/>
          </a:p>
        </p:txBody>
      </p:sp>
      <p:sp>
        <p:nvSpPr>
          <p:cNvPr id="6" name="Rectangle 5">
            <a:extLst>
              <a:ext uri="{FF2B5EF4-FFF2-40B4-BE49-F238E27FC236}">
                <a16:creationId xmlns:a16="http://schemas.microsoft.com/office/drawing/2014/main" id="{82F6D89A-50E2-491C-BDC7-305640270D39}"/>
              </a:ext>
            </a:extLst>
          </p:cNvPr>
          <p:cNvSpPr>
            <a:spLocks noGrp="1" noChangeArrowheads="1"/>
          </p:cNvSpPr>
          <p:nvPr>
            <p:ph type="ftr" sz="quarter" idx="11"/>
          </p:nvPr>
        </p:nvSpPr>
        <p:spPr/>
        <p:txBody>
          <a:bodyPr/>
          <a:lstStyle>
            <a:lvl1pPr>
              <a:defRPr kumimoji="0" b="1"/>
            </a:lvl1pPr>
          </a:lstStyle>
          <a:p>
            <a:pPr>
              <a:defRPr/>
            </a:pPr>
            <a:endParaRPr lang="en-US" altLang="zh-TW"/>
          </a:p>
        </p:txBody>
      </p:sp>
      <p:sp>
        <p:nvSpPr>
          <p:cNvPr id="7" name="Rectangle 6">
            <a:extLst>
              <a:ext uri="{FF2B5EF4-FFF2-40B4-BE49-F238E27FC236}">
                <a16:creationId xmlns:a16="http://schemas.microsoft.com/office/drawing/2014/main" id="{D2DF1DE6-9705-49A9-9765-BC29C6919123}"/>
              </a:ext>
            </a:extLst>
          </p:cNvPr>
          <p:cNvSpPr>
            <a:spLocks noGrp="1" noChangeArrowheads="1"/>
          </p:cNvSpPr>
          <p:nvPr>
            <p:ph type="sldNum" sz="quarter" idx="12"/>
          </p:nvPr>
        </p:nvSpPr>
        <p:spPr/>
        <p:txBody>
          <a:bodyPr/>
          <a:lstStyle>
            <a:lvl1pPr>
              <a:defRPr kumimoji="0" b="1"/>
            </a:lvl1pPr>
          </a:lstStyle>
          <a:p>
            <a:pPr>
              <a:defRPr/>
            </a:pPr>
            <a:fld id="{E38A13E5-3A6D-4833-84EA-E57C8FFC83EB}" type="slidenum">
              <a:rPr lang="en-US" altLang="zh-TW"/>
              <a:pPr>
                <a:defRPr/>
              </a:pPr>
              <a:t>‹#›</a:t>
            </a:fld>
            <a:endParaRPr lang="en-US" altLang="zh-TW"/>
          </a:p>
        </p:txBody>
      </p:sp>
    </p:spTree>
    <p:extLst>
      <p:ext uri="{BB962C8B-B14F-4D97-AF65-F5344CB8AC3E}">
        <p14:creationId xmlns:p14="http://schemas.microsoft.com/office/powerpoint/2010/main" val="3290169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31133C4-1C99-4EF7-9A34-98E5BE07DD58}"/>
              </a:ext>
            </a:extLst>
          </p:cNvPr>
          <p:cNvSpPr>
            <a:spLocks noGrp="1" noChangeArrowheads="1"/>
          </p:cNvSpPr>
          <p:nvPr>
            <p:ph type="title"/>
          </p:nvPr>
        </p:nvSpPr>
        <p:spPr bwMode="auto">
          <a:xfrm>
            <a:off x="685800" y="609600"/>
            <a:ext cx="7772400" cy="1143000"/>
          </a:xfrm>
          <a:prstGeom prst="rect">
            <a:avLst/>
          </a:prstGeom>
          <a:noFill/>
          <a:ln>
            <a:noFill/>
          </a:ln>
          <a:effec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Rectangle 3">
            <a:extLst>
              <a:ext uri="{FF2B5EF4-FFF2-40B4-BE49-F238E27FC236}">
                <a16:creationId xmlns:a16="http://schemas.microsoft.com/office/drawing/2014/main" id="{22ABAAE4-4789-41B6-BDEB-AA395AA87301}"/>
              </a:ext>
            </a:extLst>
          </p:cNvPr>
          <p:cNvSpPr>
            <a:spLocks noGrp="1" noChangeArrowheads="1"/>
          </p:cNvSpPr>
          <p:nvPr>
            <p:ph type="body" idx="1"/>
          </p:nvPr>
        </p:nvSpPr>
        <p:spPr bwMode="auto">
          <a:xfrm>
            <a:off x="685800" y="1981200"/>
            <a:ext cx="7772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TW" altLang="en-US"/>
              <a:t>按一下以編輯母片</a:t>
            </a:r>
            <a:endParaRPr lang="en-US" altLang="zh-TW"/>
          </a:p>
          <a:p>
            <a:pPr lvl="1"/>
            <a:r>
              <a:rPr lang="zh-TW" altLang="en-US"/>
              <a:t>第二層</a:t>
            </a:r>
            <a:endParaRPr lang="en-US" altLang="zh-TW"/>
          </a:p>
          <a:p>
            <a:pPr lvl="2"/>
            <a:r>
              <a:rPr lang="zh-TW" altLang="en-US"/>
              <a:t>第三層</a:t>
            </a:r>
            <a:endParaRPr lang="en-US" altLang="zh-TW"/>
          </a:p>
          <a:p>
            <a:pPr lvl="3"/>
            <a:r>
              <a:rPr lang="zh-TW" altLang="en-US"/>
              <a:t>第四層</a:t>
            </a:r>
            <a:endParaRPr lang="en-US" altLang="zh-TW"/>
          </a:p>
          <a:p>
            <a:pPr lvl="4"/>
            <a:r>
              <a:rPr lang="zh-TW" altLang="en-US"/>
              <a:t>第五層</a:t>
            </a:r>
          </a:p>
        </p:txBody>
      </p:sp>
      <p:sp>
        <p:nvSpPr>
          <p:cNvPr id="1028" name="Rectangle 4">
            <a:extLst>
              <a:ext uri="{FF2B5EF4-FFF2-40B4-BE49-F238E27FC236}">
                <a16:creationId xmlns:a16="http://schemas.microsoft.com/office/drawing/2014/main" id="{29BF1237-E741-4906-B2DF-0ECF67775759}"/>
              </a:ext>
            </a:extLst>
          </p:cNvPr>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kumimoji="1" sz="1400" b="0">
                <a:solidFill>
                  <a:srgbClr val="000000"/>
                </a:solidFill>
                <a:latin typeface="Times New Roman" charset="0"/>
                <a:ea typeface="PMingLiU" charset="0"/>
              </a:defRPr>
            </a:lvl1pPr>
          </a:lstStyle>
          <a:p>
            <a:pPr>
              <a:defRPr/>
            </a:pPr>
            <a:endParaRPr lang="en-US" altLang="zh-TW"/>
          </a:p>
        </p:txBody>
      </p:sp>
      <p:sp>
        <p:nvSpPr>
          <p:cNvPr id="1029" name="Rectangle 5">
            <a:extLst>
              <a:ext uri="{FF2B5EF4-FFF2-40B4-BE49-F238E27FC236}">
                <a16:creationId xmlns:a16="http://schemas.microsoft.com/office/drawing/2014/main" id="{CC20ED18-97E9-49D9-BADB-0868915CE2B0}"/>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kumimoji="1" sz="1400" b="0">
                <a:solidFill>
                  <a:srgbClr val="000000"/>
                </a:solidFill>
                <a:latin typeface="Times New Roman" charset="0"/>
                <a:ea typeface="PMingLiU" charset="0"/>
              </a:defRPr>
            </a:lvl1pPr>
          </a:lstStyle>
          <a:p>
            <a:pPr>
              <a:defRPr/>
            </a:pPr>
            <a:endParaRPr lang="en-US" altLang="zh-TW"/>
          </a:p>
        </p:txBody>
      </p:sp>
      <p:sp>
        <p:nvSpPr>
          <p:cNvPr id="1030" name="Rectangle 6">
            <a:extLst>
              <a:ext uri="{FF2B5EF4-FFF2-40B4-BE49-F238E27FC236}">
                <a16:creationId xmlns:a16="http://schemas.microsoft.com/office/drawing/2014/main" id="{F6F793A3-7741-471F-B506-5F898849C9E2}"/>
              </a:ext>
            </a:extLst>
          </p:cNvPr>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kumimoji="1" sz="1400" b="0">
                <a:solidFill>
                  <a:srgbClr val="000000"/>
                </a:solidFill>
                <a:latin typeface="Times New Roman" panose="02020603050405020304" pitchFamily="18" charset="0"/>
                <a:ea typeface="PMingLiU" panose="02020500000000000000" pitchFamily="18" charset="-120"/>
              </a:defRPr>
            </a:lvl1pPr>
          </a:lstStyle>
          <a:p>
            <a:pPr>
              <a:defRPr/>
            </a:pPr>
            <a:fld id="{43A7DD9D-DBF0-413E-A36E-52D9B0C7612A}"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6378" r:id="rId1"/>
    <p:sldLayoutId id="2147486379" r:id="rId2"/>
    <p:sldLayoutId id="2147486380" r:id="rId3"/>
    <p:sldLayoutId id="2147486381" r:id="rId4"/>
    <p:sldLayoutId id="2147486382" r:id="rId5"/>
    <p:sldLayoutId id="2147486383" r:id="rId6"/>
    <p:sldLayoutId id="2147486384" r:id="rId7"/>
    <p:sldLayoutId id="2147486385" r:id="rId8"/>
    <p:sldLayoutId id="2147486386" r:id="rId9"/>
    <p:sldLayoutId id="2147486387" r:id="rId10"/>
    <p:sldLayoutId id="2147486388" r:id="rId11"/>
    <p:sldLayoutId id="2147486404" r:id="rId12"/>
    <p:sldLayoutId id="2147486405" r:id="rId13"/>
    <p:sldLayoutId id="2147486406" r:id="rId14"/>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charset="0"/>
          <a:ea typeface="PMingLiU" charset="0"/>
          <a:cs typeface="PMingLiU" charset="0"/>
        </a:defRPr>
      </a:lvl2pPr>
      <a:lvl3pPr algn="ctr" rtl="0" eaLnBrk="0" fontAlgn="base" hangingPunct="0">
        <a:spcBef>
          <a:spcPct val="0"/>
        </a:spcBef>
        <a:spcAft>
          <a:spcPct val="0"/>
        </a:spcAft>
        <a:defRPr kumimoji="1" sz="4400">
          <a:solidFill>
            <a:schemeClr val="tx2"/>
          </a:solidFill>
          <a:latin typeface="Times New Roman" charset="0"/>
          <a:ea typeface="PMingLiU" charset="0"/>
          <a:cs typeface="PMingLiU" charset="0"/>
        </a:defRPr>
      </a:lvl3pPr>
      <a:lvl4pPr algn="ctr" rtl="0" eaLnBrk="0" fontAlgn="base" hangingPunct="0">
        <a:spcBef>
          <a:spcPct val="0"/>
        </a:spcBef>
        <a:spcAft>
          <a:spcPct val="0"/>
        </a:spcAft>
        <a:defRPr kumimoji="1" sz="4400">
          <a:solidFill>
            <a:schemeClr val="tx2"/>
          </a:solidFill>
          <a:latin typeface="Times New Roman" charset="0"/>
          <a:ea typeface="PMingLiU" charset="0"/>
          <a:cs typeface="PMingLiU" charset="0"/>
        </a:defRPr>
      </a:lvl4pPr>
      <a:lvl5pPr algn="ctr" rtl="0" eaLnBrk="0" fontAlgn="base" hangingPunct="0">
        <a:spcBef>
          <a:spcPct val="0"/>
        </a:spcBef>
        <a:spcAft>
          <a:spcPct val="0"/>
        </a:spcAft>
        <a:defRPr kumimoji="1" sz="4400">
          <a:solidFill>
            <a:schemeClr val="tx2"/>
          </a:solidFill>
          <a:latin typeface="Times New Roman" charset="0"/>
          <a:ea typeface="PMingLiU" charset="0"/>
          <a:cs typeface="PMingLiU" charset="0"/>
        </a:defRPr>
      </a:lvl5pPr>
      <a:lvl6pPr marL="457200" algn="ctr" rtl="0" fontAlgn="base">
        <a:spcBef>
          <a:spcPct val="0"/>
        </a:spcBef>
        <a:spcAft>
          <a:spcPct val="0"/>
        </a:spcAft>
        <a:defRPr kumimoji="1" sz="4400">
          <a:solidFill>
            <a:schemeClr val="tx2"/>
          </a:solidFill>
          <a:latin typeface="Times New Roman" charset="0"/>
          <a:ea typeface="PMingLiU" charset="0"/>
          <a:cs typeface="PMingLiU" charset="0"/>
        </a:defRPr>
      </a:lvl6pPr>
      <a:lvl7pPr marL="914400" algn="ctr" rtl="0" fontAlgn="base">
        <a:spcBef>
          <a:spcPct val="0"/>
        </a:spcBef>
        <a:spcAft>
          <a:spcPct val="0"/>
        </a:spcAft>
        <a:defRPr kumimoji="1" sz="4400">
          <a:solidFill>
            <a:schemeClr val="tx2"/>
          </a:solidFill>
          <a:latin typeface="Times New Roman" charset="0"/>
          <a:ea typeface="PMingLiU" charset="0"/>
          <a:cs typeface="PMingLiU" charset="0"/>
        </a:defRPr>
      </a:lvl7pPr>
      <a:lvl8pPr marL="1371600" algn="ctr" rtl="0" fontAlgn="base">
        <a:spcBef>
          <a:spcPct val="0"/>
        </a:spcBef>
        <a:spcAft>
          <a:spcPct val="0"/>
        </a:spcAft>
        <a:defRPr kumimoji="1" sz="4400">
          <a:solidFill>
            <a:schemeClr val="tx2"/>
          </a:solidFill>
          <a:latin typeface="Times New Roman" charset="0"/>
          <a:ea typeface="PMingLiU" charset="0"/>
          <a:cs typeface="PMingLiU" charset="0"/>
        </a:defRPr>
      </a:lvl8pPr>
      <a:lvl9pPr marL="1828800" algn="ctr" rtl="0" fontAlgn="base">
        <a:spcBef>
          <a:spcPct val="0"/>
        </a:spcBef>
        <a:spcAft>
          <a:spcPct val="0"/>
        </a:spcAft>
        <a:defRPr kumimoji="1" sz="4400">
          <a:solidFill>
            <a:schemeClr val="tx2"/>
          </a:solidFill>
          <a:latin typeface="Times New Roman" charset="0"/>
          <a:ea typeface="PMingLiU" charset="0"/>
          <a:cs typeface="PMingLiU"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a:solidFill>
            <a:schemeClr val="tx1"/>
          </a:solidFill>
          <a:latin typeface="+mn-lt"/>
          <a:ea typeface="+mn-ea"/>
          <a:cs typeface="+mn-cs"/>
        </a:defRPr>
      </a:lvl5pPr>
      <a:lvl6pPr marL="2514600" indent="-228600" algn="l" rtl="0" fontAlgn="base">
        <a:spcBef>
          <a:spcPct val="20000"/>
        </a:spcBef>
        <a:spcAft>
          <a:spcPct val="0"/>
        </a:spcAft>
        <a:buChar char="»"/>
        <a:defRPr kumimoji="1" sz="2000">
          <a:solidFill>
            <a:schemeClr val="tx1"/>
          </a:solidFill>
          <a:latin typeface="+mn-lt"/>
          <a:ea typeface="+mn-ea"/>
          <a:cs typeface="+mn-cs"/>
        </a:defRPr>
      </a:lvl6pPr>
      <a:lvl7pPr marL="2971800" indent="-228600" algn="l" rtl="0" fontAlgn="base">
        <a:spcBef>
          <a:spcPct val="20000"/>
        </a:spcBef>
        <a:spcAft>
          <a:spcPct val="0"/>
        </a:spcAft>
        <a:buChar char="»"/>
        <a:defRPr kumimoji="1" sz="2000">
          <a:solidFill>
            <a:schemeClr val="tx1"/>
          </a:solidFill>
          <a:latin typeface="+mn-lt"/>
          <a:ea typeface="+mn-ea"/>
          <a:cs typeface="+mn-cs"/>
        </a:defRPr>
      </a:lvl7pPr>
      <a:lvl8pPr marL="3429000" indent="-228600" algn="l" rtl="0" fontAlgn="base">
        <a:spcBef>
          <a:spcPct val="20000"/>
        </a:spcBef>
        <a:spcAft>
          <a:spcPct val="0"/>
        </a:spcAft>
        <a:buChar char="»"/>
        <a:defRPr kumimoji="1" sz="2000">
          <a:solidFill>
            <a:schemeClr val="tx1"/>
          </a:solidFill>
          <a:latin typeface="+mn-lt"/>
          <a:ea typeface="+mn-ea"/>
          <a:cs typeface="+mn-cs"/>
        </a:defRPr>
      </a:lvl8pPr>
      <a:lvl9pPr marL="3886200" indent="-228600" algn="l" rtl="0" fontAlgn="base">
        <a:spcBef>
          <a:spcPct val="20000"/>
        </a:spcBef>
        <a:spcAft>
          <a:spcPct val="0"/>
        </a:spcAft>
        <a:buChar char="»"/>
        <a:defRPr kumimoji="1" sz="20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5.png"/><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11.wmf"/><Relationship Id="rId5" Type="http://schemas.openxmlformats.org/officeDocument/2006/relationships/oleObject" Target="../embeddings/oleObject5.bin"/><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4.wmf"/><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13.emf"/><Relationship Id="rId4"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17.xml"/><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oleObject" Target="../embeddings/oleObject8.bin"/></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19.xml"/><Relationship Id="rId7" Type="http://schemas.openxmlformats.org/officeDocument/2006/relationships/image" Target="../media/image21.wmf"/><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oleObject" Target="../embeddings/oleObject10.bin"/><Relationship Id="rId5" Type="http://schemas.openxmlformats.org/officeDocument/2006/relationships/image" Target="../media/image20.wmf"/><Relationship Id="rId4" Type="http://schemas.openxmlformats.org/officeDocument/2006/relationships/oleObject" Target="../embeddings/oleObject9.bin"/><Relationship Id="rId9" Type="http://schemas.openxmlformats.org/officeDocument/2006/relationships/image" Target="../media/image22.wmf"/></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24.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image" Target="../media/image1.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CFD255-8B19-442B-93C5-CFDA1F47A028}"/>
              </a:ext>
            </a:extLst>
          </p:cNvPr>
          <p:cNvSpPr>
            <a:spLocks noGrp="1"/>
          </p:cNvSpPr>
          <p:nvPr>
            <p:ph type="title"/>
          </p:nvPr>
        </p:nvSpPr>
        <p:spPr>
          <a:xfrm>
            <a:off x="685800" y="2636912"/>
            <a:ext cx="7772400" cy="1143000"/>
          </a:xfrm>
        </p:spPr>
        <p:txBody>
          <a:bodyPr/>
          <a:lstStyle/>
          <a:p>
            <a:r>
              <a:rPr lang="zh-CN" altLang="en-US" dirty="0">
                <a:solidFill>
                  <a:srgbClr val="FF0000"/>
                </a:solidFill>
                <a:latin typeface="黑体" panose="02010609060101010101" pitchFamily="49" charset="-122"/>
                <a:ea typeface="黑体" panose="02010609060101010101" pitchFamily="49" charset="-122"/>
              </a:rPr>
              <a:t>催化基础概念及理论研究目标</a:t>
            </a:r>
          </a:p>
        </p:txBody>
      </p:sp>
    </p:spTree>
    <p:extLst>
      <p:ext uri="{BB962C8B-B14F-4D97-AF65-F5344CB8AC3E}">
        <p14:creationId xmlns:p14="http://schemas.microsoft.com/office/powerpoint/2010/main" val="2190063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C9932ED-CD35-409D-A075-8EF571D6332B}"/>
              </a:ext>
            </a:extLst>
          </p:cNvPr>
          <p:cNvSpPr>
            <a:spLocks noGrp="1" noChangeArrowheads="1"/>
          </p:cNvSpPr>
          <p:nvPr>
            <p:ph type="title"/>
          </p:nvPr>
        </p:nvSpPr>
        <p:spPr>
          <a:xfrm>
            <a:off x="539552" y="101355"/>
            <a:ext cx="7543800" cy="864146"/>
          </a:xfrm>
        </p:spPr>
        <p:txBody>
          <a:bodyPr/>
          <a:lstStyle/>
          <a:p>
            <a:pPr eaLnBrk="1" hangingPunct="1"/>
            <a:r>
              <a:rPr lang="zh-CN" altLang="en-US" sz="3200" dirty="0">
                <a:solidFill>
                  <a:srgbClr val="3333FF"/>
                </a:solidFill>
                <a:latin typeface="黑体" panose="02010609060101010101" pitchFamily="49" charset="-122"/>
                <a:ea typeface="黑体" panose="02010609060101010101" pitchFamily="49" charset="-122"/>
              </a:rPr>
              <a:t>催化研究中最常用的术语</a:t>
            </a:r>
            <a:endParaRPr lang="en-US" altLang="zh-CN" sz="3200" dirty="0">
              <a:solidFill>
                <a:srgbClr val="3333FF"/>
              </a:solidFill>
              <a:latin typeface="黑体" panose="02010609060101010101" pitchFamily="49" charset="-122"/>
              <a:ea typeface="黑体" panose="02010609060101010101" pitchFamily="49" charset="-122"/>
            </a:endParaRPr>
          </a:p>
        </p:txBody>
      </p:sp>
      <p:sp>
        <p:nvSpPr>
          <p:cNvPr id="16387" name="Rectangle 3">
            <a:extLst>
              <a:ext uri="{FF2B5EF4-FFF2-40B4-BE49-F238E27FC236}">
                <a16:creationId xmlns:a16="http://schemas.microsoft.com/office/drawing/2014/main" id="{D389923B-2448-4915-ADA8-E666064575AD}"/>
              </a:ext>
            </a:extLst>
          </p:cNvPr>
          <p:cNvSpPr>
            <a:spLocks noGrp="1" noChangeArrowheads="1"/>
          </p:cNvSpPr>
          <p:nvPr>
            <p:ph type="body" idx="1"/>
          </p:nvPr>
        </p:nvSpPr>
        <p:spPr>
          <a:xfrm>
            <a:off x="179387" y="980728"/>
            <a:ext cx="8353053" cy="5473700"/>
          </a:xfrm>
        </p:spPr>
        <p:txBody>
          <a:bodyPr/>
          <a:lstStyle/>
          <a:p>
            <a:pPr eaLnBrk="1" hangingPunct="1">
              <a:spcBef>
                <a:spcPts val="600"/>
              </a:spcBef>
            </a:pPr>
            <a:r>
              <a:rPr lang="zh-CN" altLang="en-US" sz="2400" dirty="0">
                <a:solidFill>
                  <a:srgbClr val="FF0000"/>
                </a:solidFill>
                <a:latin typeface="黑体" panose="02010609060101010101" pitchFamily="49" charset="-122"/>
                <a:ea typeface="黑体" panose="02010609060101010101" pitchFamily="49" charset="-122"/>
              </a:rPr>
              <a:t>活性</a:t>
            </a:r>
            <a:r>
              <a:rPr lang="en-US" altLang="zh-CN" sz="2400" dirty="0">
                <a:solidFill>
                  <a:srgbClr val="FF0000"/>
                </a:solidFill>
                <a:latin typeface="黑体" panose="02010609060101010101" pitchFamily="49" charset="-122"/>
                <a:ea typeface="黑体" panose="02010609060101010101" pitchFamily="49" charset="-122"/>
              </a:rPr>
              <a:t>(Activity)</a:t>
            </a:r>
            <a:r>
              <a:rPr lang="zh-CN" altLang="en-US" sz="29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指催化剂使反应达到化学平衡的速率。</a:t>
            </a:r>
          </a:p>
          <a:p>
            <a:pPr lvl="2" eaLnBrk="1" hangingPunct="1">
              <a:spcBef>
                <a:spcPts val="600"/>
              </a:spcBef>
            </a:pPr>
            <a:r>
              <a:rPr lang="zh-CN" altLang="en-US" sz="2000" dirty="0">
                <a:latin typeface="黑体" panose="02010609060101010101" pitchFamily="49" charset="-122"/>
                <a:ea typeface="黑体" panose="02010609060101010101" pitchFamily="49" charset="-122"/>
              </a:rPr>
              <a:t>给定温度下原料的转化率</a:t>
            </a:r>
          </a:p>
          <a:p>
            <a:pPr lvl="2" eaLnBrk="1" hangingPunct="1">
              <a:spcBef>
                <a:spcPts val="600"/>
              </a:spcBef>
            </a:pPr>
            <a:r>
              <a:rPr lang="zh-CN" altLang="en-US" sz="2000" dirty="0">
                <a:latin typeface="黑体" panose="02010609060101010101" pitchFamily="49" charset="-122"/>
                <a:ea typeface="黑体" panose="02010609060101010101" pitchFamily="49" charset="-122"/>
              </a:rPr>
              <a:t>给定转化率下所需要的反应温度</a:t>
            </a:r>
          </a:p>
          <a:p>
            <a:pPr lvl="2" eaLnBrk="1" hangingPunct="1">
              <a:spcBef>
                <a:spcPts val="600"/>
              </a:spcBef>
            </a:pPr>
            <a:r>
              <a:rPr lang="zh-CN" altLang="en-US" sz="2000" dirty="0">
                <a:latin typeface="黑体" panose="02010609060101010101" pitchFamily="49" charset="-122"/>
                <a:ea typeface="黑体" panose="02010609060101010101" pitchFamily="49" charset="-122"/>
              </a:rPr>
              <a:t>起燃温度（</a:t>
            </a:r>
            <a:r>
              <a:rPr lang="en-US" altLang="zh-CN" sz="2000" dirty="0">
                <a:latin typeface="黑体" panose="02010609060101010101" pitchFamily="49" charset="-122"/>
                <a:ea typeface="黑体" panose="02010609060101010101" pitchFamily="49" charset="-122"/>
              </a:rPr>
              <a:t>T</a:t>
            </a:r>
            <a:r>
              <a:rPr lang="en-US" altLang="zh-CN" sz="2000" baseline="-25000" dirty="0">
                <a:latin typeface="黑体" panose="02010609060101010101" pitchFamily="49" charset="-122"/>
                <a:ea typeface="黑体" panose="02010609060101010101" pitchFamily="49" charset="-122"/>
              </a:rPr>
              <a:t>50</a:t>
            </a:r>
            <a:r>
              <a:rPr lang="zh-CN" altLang="en-US" sz="2000" dirty="0">
                <a:latin typeface="黑体" panose="02010609060101010101" pitchFamily="49" charset="-122"/>
                <a:ea typeface="黑体" panose="02010609060101010101" pitchFamily="49" charset="-122"/>
              </a:rPr>
              <a:t>）</a:t>
            </a:r>
          </a:p>
          <a:p>
            <a:pPr lvl="2" eaLnBrk="1" hangingPunct="1">
              <a:spcBef>
                <a:spcPts val="600"/>
              </a:spcBef>
            </a:pPr>
            <a:r>
              <a:rPr lang="zh-CN" altLang="en-US" sz="2000" dirty="0">
                <a:latin typeface="黑体" panose="02010609060101010101" pitchFamily="49" charset="-122"/>
                <a:ea typeface="黑体" panose="02010609060101010101" pitchFamily="49" charset="-122"/>
              </a:rPr>
              <a:t>完成给定的转化率所需要的空速</a:t>
            </a:r>
          </a:p>
          <a:p>
            <a:pPr lvl="2" eaLnBrk="1" hangingPunct="1">
              <a:spcBef>
                <a:spcPts val="600"/>
              </a:spcBef>
            </a:pPr>
            <a:r>
              <a:rPr lang="zh-CN" altLang="en-US" sz="2000" dirty="0">
                <a:latin typeface="黑体" panose="02010609060101010101" pitchFamily="49" charset="-122"/>
                <a:ea typeface="黑体" panose="02010609060101010101" pitchFamily="49" charset="-122"/>
              </a:rPr>
              <a:t>给定条件下目的产物的时空收率（</a:t>
            </a:r>
            <a:r>
              <a:rPr lang="en-US" altLang="zh-CN" sz="2000" dirty="0">
                <a:latin typeface="黑体" panose="02010609060101010101" pitchFamily="49" charset="-122"/>
                <a:ea typeface="黑体" panose="02010609060101010101" pitchFamily="49" charset="-122"/>
              </a:rPr>
              <a:t>STY</a:t>
            </a:r>
            <a:r>
              <a:rPr lang="zh-CN" altLang="en-US" sz="2000" dirty="0">
                <a:latin typeface="黑体" panose="02010609060101010101" pitchFamily="49" charset="-122"/>
                <a:ea typeface="黑体" panose="02010609060101010101" pitchFamily="49" charset="-122"/>
              </a:rPr>
              <a:t>）</a:t>
            </a:r>
          </a:p>
          <a:p>
            <a:pPr lvl="2" eaLnBrk="1" hangingPunct="1">
              <a:spcBef>
                <a:spcPts val="600"/>
              </a:spcBef>
              <a:buFont typeface="Wingdings" panose="05000000000000000000" pitchFamily="2" charset="2"/>
              <a:buNone/>
            </a:pPr>
            <a:r>
              <a:rPr lang="zh-CN" altLang="en-US" sz="2000" dirty="0">
                <a:latin typeface="黑体" panose="02010609060101010101" pitchFamily="49" charset="-122"/>
                <a:ea typeface="黑体" panose="02010609060101010101" pitchFamily="49" charset="-122"/>
              </a:rPr>
              <a:t>  一定条件下（温度、压力、原料组成、空速）单位时间内，单位体积或单位质量的催化剂所得产物得量</a:t>
            </a:r>
          </a:p>
          <a:p>
            <a:pPr lvl="1" eaLnBrk="1" hangingPunct="1">
              <a:lnSpc>
                <a:spcPct val="90000"/>
              </a:lnSpc>
              <a:spcBef>
                <a:spcPts val="1200"/>
              </a:spcBef>
              <a:buFont typeface="Wingdings" panose="05000000000000000000" pitchFamily="2" charset="2"/>
              <a:buNone/>
            </a:pPr>
            <a:r>
              <a:rPr lang="zh-CN" altLang="en-US" sz="2400" dirty="0">
                <a:solidFill>
                  <a:srgbClr val="FF0000"/>
                </a:solidFill>
                <a:latin typeface="黑体" panose="02010609060101010101" pitchFamily="49" charset="-122"/>
                <a:ea typeface="黑体" panose="02010609060101010101" pitchFamily="49" charset="-122"/>
              </a:rPr>
              <a:t>比活性</a:t>
            </a:r>
            <a:r>
              <a:rPr lang="en-US" altLang="zh-CN" sz="2400" dirty="0">
                <a:solidFill>
                  <a:srgbClr val="FF0000"/>
                </a:solidFill>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催化剂单位表面积所对应的活性</a:t>
            </a:r>
          </a:p>
          <a:p>
            <a:pPr lvl="2" eaLnBrk="1" hangingPunct="1">
              <a:buFont typeface="Wingdings" panose="05000000000000000000" pitchFamily="2" charset="2"/>
              <a:buNone/>
            </a:pPr>
            <a:r>
              <a:rPr lang="en-US" altLang="zh-CN" sz="2500" dirty="0">
                <a:latin typeface="黑体" panose="02010609060101010101" pitchFamily="49" charset="-122"/>
                <a:ea typeface="黑体" panose="02010609060101010101" pitchFamily="49" charset="-122"/>
                <a:cs typeface="Times New Roman" panose="02020603050405020304" pitchFamily="18" charset="0"/>
              </a:rPr>
              <a:t>    </a:t>
            </a:r>
            <a:r>
              <a:rPr lang="el-GR" altLang="zh-CN" sz="2000" dirty="0">
                <a:ea typeface="黑体" panose="02010609060101010101" pitchFamily="49" charset="-122"/>
                <a:cs typeface="Times New Roman" panose="02020603050405020304" pitchFamily="18" charset="0"/>
              </a:rPr>
              <a:t>α</a:t>
            </a:r>
            <a:r>
              <a:rPr lang="zh-CN" altLang="en-US" sz="2000" dirty="0">
                <a:ea typeface="黑体" panose="02010609060101010101" pitchFamily="49" charset="-122"/>
                <a:cs typeface="Times New Roman" panose="02020603050405020304" pitchFamily="18" charset="0"/>
              </a:rPr>
              <a:t>＝</a:t>
            </a:r>
            <a:r>
              <a:rPr lang="en-US" altLang="zh-CN" sz="2000" dirty="0">
                <a:ea typeface="黑体" panose="02010609060101010101" pitchFamily="49" charset="-122"/>
                <a:cs typeface="Times New Roman" panose="02020603050405020304" pitchFamily="18" charset="0"/>
              </a:rPr>
              <a:t>k/S    k</a:t>
            </a:r>
            <a:r>
              <a:rPr lang="zh-CN" altLang="en-US" sz="2000" dirty="0">
                <a:ea typeface="黑体" panose="02010609060101010101" pitchFamily="49" charset="-122"/>
                <a:cs typeface="Times New Roman" panose="02020603050405020304" pitchFamily="18" charset="0"/>
              </a:rPr>
              <a:t>：催化反应速率常数</a:t>
            </a:r>
          </a:p>
          <a:p>
            <a:pPr lvl="2" eaLnBrk="1" hangingPunct="1">
              <a:lnSpc>
                <a:spcPct val="90000"/>
              </a:lnSpc>
              <a:buFont typeface="Wingdings" panose="05000000000000000000" pitchFamily="2" charset="2"/>
              <a:buNone/>
            </a:pPr>
            <a:r>
              <a:rPr lang="zh-CN" altLang="en-US" sz="2000" dirty="0">
                <a:ea typeface="黑体" panose="02010609060101010101" pitchFamily="49" charset="-122"/>
                <a:cs typeface="Times New Roman" panose="02020603050405020304" pitchFamily="18" charset="0"/>
              </a:rPr>
              <a:t>		         </a:t>
            </a:r>
            <a:r>
              <a:rPr lang="en-US" altLang="zh-CN" sz="2000" dirty="0">
                <a:ea typeface="黑体" panose="02010609060101010101" pitchFamily="49" charset="-122"/>
                <a:cs typeface="Times New Roman" panose="02020603050405020304" pitchFamily="18" charset="0"/>
              </a:rPr>
              <a:t>S</a:t>
            </a:r>
            <a:r>
              <a:rPr lang="zh-CN" altLang="en-US" sz="2000" dirty="0">
                <a:ea typeface="黑体" panose="02010609060101010101" pitchFamily="49" charset="-122"/>
                <a:cs typeface="Times New Roman" panose="02020603050405020304" pitchFamily="18" charset="0"/>
              </a:rPr>
              <a:t>：表面积或活性表面积</a:t>
            </a:r>
          </a:p>
          <a:p>
            <a:pPr lvl="1" algn="just" eaLnBrk="1" hangingPunct="1">
              <a:spcBef>
                <a:spcPts val="1200"/>
              </a:spcBef>
              <a:buFont typeface="Wingdings" panose="05000000000000000000" pitchFamily="2" charset="2"/>
              <a:buNone/>
            </a:pPr>
            <a:r>
              <a:rPr lang="zh-CN" altLang="en-US" sz="2400" dirty="0">
                <a:solidFill>
                  <a:srgbClr val="FF0000"/>
                </a:solidFill>
                <a:latin typeface="黑体" panose="02010609060101010101" pitchFamily="49" charset="-122"/>
                <a:ea typeface="黑体" panose="02010609060101010101" pitchFamily="49" charset="-122"/>
              </a:rPr>
              <a:t>转化数（</a:t>
            </a:r>
            <a:r>
              <a:rPr lang="en-US" altLang="zh-CN" sz="2400" dirty="0">
                <a:solidFill>
                  <a:srgbClr val="FF0000"/>
                </a:solidFill>
                <a:latin typeface="黑体" panose="02010609060101010101" pitchFamily="49" charset="-122"/>
                <a:ea typeface="黑体" panose="02010609060101010101" pitchFamily="49" charset="-122"/>
              </a:rPr>
              <a:t>turnover number</a:t>
            </a:r>
            <a:r>
              <a:rPr lang="zh-CN" altLang="en-US" sz="2400" dirty="0">
                <a:solidFill>
                  <a:srgbClr val="FF0000"/>
                </a:solidFill>
                <a:latin typeface="黑体" panose="02010609060101010101" pitchFamily="49" charset="-122"/>
                <a:ea typeface="黑体" panose="02010609060101010101" pitchFamily="49" charset="-122"/>
              </a:rPr>
              <a:t>）或转化频率</a:t>
            </a:r>
            <a:r>
              <a:rPr lang="zh-CN" altLang="en-US" sz="19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指单位时间内，每个</a:t>
            </a:r>
            <a:r>
              <a:rPr lang="zh-CN" altLang="en-US" sz="2000" dirty="0">
                <a:solidFill>
                  <a:srgbClr val="FF0000"/>
                </a:solidFill>
                <a:latin typeface="黑体" panose="02010609060101010101" pitchFamily="49" charset="-122"/>
                <a:ea typeface="黑体" panose="02010609060101010101" pitchFamily="49" charset="-122"/>
              </a:rPr>
              <a:t>活性中心</a:t>
            </a:r>
            <a:r>
              <a:rPr lang="zh-CN" altLang="en-US" sz="2000" dirty="0">
                <a:latin typeface="黑体" panose="02010609060101010101" pitchFamily="49" charset="-122"/>
                <a:ea typeface="黑体" panose="02010609060101010101" pitchFamily="49" charset="-122"/>
              </a:rPr>
              <a:t>上转化了的分子数。转化数是压力温度和组成的函数。</a:t>
            </a:r>
            <a:endParaRPr lang="zh-CN" altLang="el-GR" sz="2000" dirty="0">
              <a:latin typeface="黑体" panose="02010609060101010101" pitchFamily="49" charset="-122"/>
              <a:ea typeface="黑体" panose="02010609060101010101" pitchFamily="49" charset="-122"/>
              <a:cs typeface="Times New Roman" panose="02020603050405020304" pitchFamily="18" charset="0"/>
            </a:endParaRPr>
          </a:p>
          <a:p>
            <a:pPr eaLnBrk="1" hangingPunct="1">
              <a:lnSpc>
                <a:spcPct val="90000"/>
              </a:lnSpc>
              <a:buFont typeface="Wingdings" panose="05000000000000000000" pitchFamily="2" charset="2"/>
              <a:buNone/>
            </a:pPr>
            <a:endParaRPr lang="en-US" altLang="zh-CN" sz="29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200FB160-17F3-4550-95CD-C6E181DCFFF5}"/>
              </a:ext>
            </a:extLst>
          </p:cNvPr>
          <p:cNvSpPr>
            <a:spLocks noGrp="1" noChangeArrowheads="1"/>
          </p:cNvSpPr>
          <p:nvPr>
            <p:ph type="body" idx="1"/>
          </p:nvPr>
        </p:nvSpPr>
        <p:spPr>
          <a:xfrm>
            <a:off x="355556" y="1988840"/>
            <a:ext cx="8713787" cy="4464490"/>
          </a:xfrm>
        </p:spPr>
        <p:txBody>
          <a:bodyPr/>
          <a:lstStyle/>
          <a:p>
            <a:pPr eaLnBrk="1" hangingPunct="1">
              <a:spcBef>
                <a:spcPts val="600"/>
              </a:spcBef>
            </a:pPr>
            <a:r>
              <a:rPr lang="zh-CN" altLang="en-US" sz="2400" dirty="0">
                <a:solidFill>
                  <a:srgbClr val="FF0000"/>
                </a:solidFill>
                <a:latin typeface="黑体" panose="02010609060101010101" pitchFamily="49" charset="-122"/>
                <a:ea typeface="黑体" panose="02010609060101010101" pitchFamily="49" charset="-122"/>
              </a:rPr>
              <a:t>稳定性</a:t>
            </a:r>
            <a:r>
              <a:rPr lang="en-US" altLang="zh-CN" sz="2400" dirty="0">
                <a:solidFill>
                  <a:srgbClr val="FF0000"/>
                </a:solidFill>
                <a:latin typeface="黑体" panose="02010609060101010101" pitchFamily="49" charset="-122"/>
                <a:ea typeface="黑体" panose="02010609060101010101" pitchFamily="49" charset="-122"/>
              </a:rPr>
              <a:t>(Stability)</a:t>
            </a:r>
            <a:r>
              <a:rPr lang="zh-CN" altLang="en-US" sz="2000" dirty="0">
                <a:latin typeface="黑体" panose="02010609060101010101" pitchFamily="49" charset="-122"/>
                <a:ea typeface="黑体" panose="02010609060101010101" pitchFamily="49" charset="-122"/>
              </a:rPr>
              <a:t>：指活性和选择性随时间变化的情况</a:t>
            </a:r>
          </a:p>
          <a:p>
            <a:pPr lvl="1" eaLnBrk="1" hangingPunct="1">
              <a:spcBef>
                <a:spcPts val="600"/>
              </a:spcBef>
            </a:pPr>
            <a:r>
              <a:rPr lang="zh-CN" altLang="en-US" sz="2000" dirty="0">
                <a:latin typeface="黑体" panose="02010609060101010101" pitchFamily="49" charset="-122"/>
                <a:ea typeface="黑体" panose="02010609060101010101" pitchFamily="49" charset="-122"/>
                <a:cs typeface="Times New Roman" panose="02020603050405020304" pitchFamily="18" charset="0"/>
              </a:rPr>
              <a:t>热稳定性；化学稳定性；机械强度稳定性</a:t>
            </a:r>
          </a:p>
          <a:p>
            <a:pPr eaLnBrk="1" hangingPunct="1">
              <a:spcBef>
                <a:spcPts val="600"/>
              </a:spcBef>
              <a:buFont typeface="Wingdings" panose="05000000000000000000" pitchFamily="2" charset="2"/>
              <a:buNone/>
            </a:pPr>
            <a:r>
              <a:rPr lang="zh-CN" altLang="en-US" sz="2000" dirty="0">
                <a:latin typeface="黑体" panose="02010609060101010101" pitchFamily="49" charset="-122"/>
                <a:ea typeface="黑体" panose="02010609060101010101" pitchFamily="49" charset="-122"/>
                <a:cs typeface="Times New Roman" panose="02020603050405020304" pitchFamily="18" charset="0"/>
              </a:rPr>
              <a:t>	</a:t>
            </a:r>
            <a:r>
              <a:rPr lang="zh-CN" altLang="en-US" sz="2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催化剂的寿命</a:t>
            </a:r>
            <a:r>
              <a:rPr lang="en-US" altLang="zh-CN" sz="24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000" dirty="0">
                <a:latin typeface="黑体" panose="02010609060101010101" pitchFamily="49" charset="-122"/>
                <a:ea typeface="黑体" panose="02010609060101010101" pitchFamily="49" charset="-122"/>
                <a:cs typeface="Times New Roman" panose="02020603050405020304" pitchFamily="18" charset="0"/>
              </a:rPr>
              <a:t>催化剂的活性和选择性能够达到一定水平时的使用时间</a:t>
            </a:r>
          </a:p>
          <a:p>
            <a:pPr algn="just" eaLnBrk="1" hangingPunct="1">
              <a:spcBef>
                <a:spcPts val="1800"/>
              </a:spcBef>
            </a:pPr>
            <a:r>
              <a:rPr lang="zh-CN" altLang="en-US" sz="2400" dirty="0">
                <a:solidFill>
                  <a:srgbClr val="FF0000"/>
                </a:solidFill>
                <a:latin typeface="黑体" panose="02010609060101010101" pitchFamily="49" charset="-122"/>
                <a:ea typeface="黑体" panose="02010609060101010101" pitchFamily="49" charset="-122"/>
              </a:rPr>
              <a:t>催化剂的失活：</a:t>
            </a:r>
            <a:r>
              <a:rPr lang="zh-CN" altLang="en-US" sz="2000" dirty="0">
                <a:latin typeface="黑体" panose="02010609060101010101" pitchFamily="49" charset="-122"/>
                <a:ea typeface="黑体" panose="02010609060101010101" pitchFamily="49" charset="-122"/>
              </a:rPr>
              <a:t>催化剂散失了原有的活性。催化剂在实际应用中某些化学或物理作用破坏了催化剂表面固有的结构和组成。</a:t>
            </a:r>
          </a:p>
          <a:p>
            <a:pPr lvl="1" algn="just" eaLnBrk="1" hangingPunct="1">
              <a:spcBef>
                <a:spcPts val="600"/>
              </a:spcBef>
            </a:pPr>
            <a:r>
              <a:rPr lang="zh-CN" altLang="en-US" sz="2000" dirty="0">
                <a:latin typeface="黑体" panose="02010609060101010101" pitchFamily="49" charset="-122"/>
                <a:ea typeface="黑体" panose="02010609060101010101" pitchFamily="49" charset="-122"/>
              </a:rPr>
              <a:t>高温 </a:t>
            </a:r>
            <a:r>
              <a:rPr lang="zh-CN" altLang="en-US" sz="2000" dirty="0">
                <a:latin typeface="黑体" panose="02010609060101010101" pitchFamily="49" charset="-122"/>
                <a:ea typeface="黑体" panose="02010609060101010101" pitchFamily="49" charset="-122"/>
                <a:sym typeface="Symbol" panose="05050102010706020507" pitchFamily="18" charset="2"/>
              </a:rPr>
              <a:t></a:t>
            </a:r>
            <a:r>
              <a:rPr lang="zh-CN" altLang="en-US" sz="2000" dirty="0">
                <a:latin typeface="黑体" panose="02010609060101010101" pitchFamily="49" charset="-122"/>
                <a:ea typeface="黑体" panose="02010609060101010101" pitchFamily="49" charset="-122"/>
              </a:rPr>
              <a:t> 烧结，再结晶，改变了催化剂的表面结构</a:t>
            </a:r>
          </a:p>
          <a:p>
            <a:pPr lvl="1" algn="just" eaLnBrk="1" hangingPunct="1">
              <a:spcBef>
                <a:spcPts val="600"/>
              </a:spcBef>
            </a:pPr>
            <a:r>
              <a:rPr lang="zh-CN" altLang="en-US" sz="2000" dirty="0">
                <a:latin typeface="黑体" panose="02010609060101010101" pitchFamily="49" charset="-122"/>
                <a:ea typeface="黑体" panose="02010609060101010101" pitchFamily="49" charset="-122"/>
              </a:rPr>
              <a:t>杂质</a:t>
            </a:r>
            <a:r>
              <a:rPr lang="zh-CN" altLang="en-US" sz="2000" dirty="0">
                <a:latin typeface="黑体" panose="02010609060101010101" pitchFamily="49" charset="-122"/>
                <a:ea typeface="黑体" panose="02010609060101010101" pitchFamily="49" charset="-122"/>
                <a:sym typeface="Symbol" panose="05050102010706020507" pitchFamily="18" charset="2"/>
              </a:rPr>
              <a:t></a:t>
            </a:r>
            <a:r>
              <a:rPr lang="zh-CN" altLang="en-US" sz="2000" dirty="0">
                <a:latin typeface="黑体" panose="02010609060101010101" pitchFamily="49" charset="-122"/>
                <a:ea typeface="黑体" panose="02010609060101010101" pitchFamily="49" charset="-122"/>
              </a:rPr>
              <a:t>  吸附在催化剂活性点上，中毒。</a:t>
            </a:r>
          </a:p>
          <a:p>
            <a:pPr lvl="1" algn="just" eaLnBrk="1" hangingPunct="1">
              <a:spcBef>
                <a:spcPts val="600"/>
              </a:spcBef>
            </a:pPr>
            <a:r>
              <a:rPr lang="zh-CN" altLang="en-US" sz="2000" dirty="0">
                <a:latin typeface="黑体" panose="02010609060101010101" pitchFamily="49" charset="-122"/>
                <a:ea typeface="黑体" panose="02010609060101010101" pitchFamily="49" charset="-122"/>
              </a:rPr>
              <a:t>产物、副产物 </a:t>
            </a:r>
            <a:r>
              <a:rPr lang="zh-CN" altLang="en-US" sz="2000" dirty="0">
                <a:latin typeface="黑体" panose="02010609060101010101" pitchFamily="49" charset="-122"/>
                <a:ea typeface="黑体" panose="02010609060101010101" pitchFamily="49" charset="-122"/>
                <a:sym typeface="Symbol" panose="05050102010706020507" pitchFamily="18" charset="2"/>
              </a:rPr>
              <a:t></a:t>
            </a:r>
            <a:r>
              <a:rPr lang="zh-CN" altLang="en-US" sz="2000" dirty="0">
                <a:latin typeface="黑体" panose="02010609060101010101" pitchFamily="49" charset="-122"/>
                <a:ea typeface="黑体" panose="02010609060101010101" pitchFamily="49" charset="-122"/>
              </a:rPr>
              <a:t> 覆盖了活性中心。如结碳等</a:t>
            </a:r>
          </a:p>
          <a:p>
            <a:pPr algn="just" eaLnBrk="1" hangingPunct="1">
              <a:spcBef>
                <a:spcPts val="1800"/>
              </a:spcBef>
            </a:pPr>
            <a:r>
              <a:rPr lang="zh-CN" altLang="en-US"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催化剂再生</a:t>
            </a:r>
          </a:p>
        </p:txBody>
      </p:sp>
      <p:sp>
        <p:nvSpPr>
          <p:cNvPr id="5" name="Rectangle 3">
            <a:extLst>
              <a:ext uri="{FF2B5EF4-FFF2-40B4-BE49-F238E27FC236}">
                <a16:creationId xmlns:a16="http://schemas.microsoft.com/office/drawing/2014/main" id="{5D304331-B81C-4075-AF5D-C8C9AA2E72CA}"/>
              </a:ext>
            </a:extLst>
          </p:cNvPr>
          <p:cNvSpPr txBox="1">
            <a:spLocks noChangeArrowheads="1"/>
          </p:cNvSpPr>
          <p:nvPr/>
        </p:nvSpPr>
        <p:spPr bwMode="auto">
          <a:xfrm>
            <a:off x="355556" y="908720"/>
            <a:ext cx="8713787" cy="1008112"/>
          </a:xfrm>
          <a:prstGeom prst="rect">
            <a:avLst/>
          </a:prstGeom>
          <a:noFill/>
          <a:ln>
            <a:noFill/>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a:solidFill>
                  <a:schemeClr val="tx1"/>
                </a:solidFill>
                <a:latin typeface="+mn-lt"/>
                <a:ea typeface="+mn-ea"/>
                <a:cs typeface="+mn-cs"/>
              </a:defRPr>
            </a:lvl5pPr>
            <a:lvl6pPr marL="2514600" indent="-228600" algn="l" rtl="0" fontAlgn="base">
              <a:spcBef>
                <a:spcPct val="20000"/>
              </a:spcBef>
              <a:spcAft>
                <a:spcPct val="0"/>
              </a:spcAft>
              <a:buChar char="»"/>
              <a:defRPr kumimoji="1" sz="2000">
                <a:solidFill>
                  <a:schemeClr val="tx1"/>
                </a:solidFill>
                <a:latin typeface="+mn-lt"/>
                <a:ea typeface="+mn-ea"/>
                <a:cs typeface="+mn-cs"/>
              </a:defRPr>
            </a:lvl6pPr>
            <a:lvl7pPr marL="2971800" indent="-228600" algn="l" rtl="0" fontAlgn="base">
              <a:spcBef>
                <a:spcPct val="20000"/>
              </a:spcBef>
              <a:spcAft>
                <a:spcPct val="0"/>
              </a:spcAft>
              <a:buChar char="»"/>
              <a:defRPr kumimoji="1" sz="2000">
                <a:solidFill>
                  <a:schemeClr val="tx1"/>
                </a:solidFill>
                <a:latin typeface="+mn-lt"/>
                <a:ea typeface="+mn-ea"/>
                <a:cs typeface="+mn-cs"/>
              </a:defRPr>
            </a:lvl7pPr>
            <a:lvl8pPr marL="3429000" indent="-228600" algn="l" rtl="0" fontAlgn="base">
              <a:spcBef>
                <a:spcPct val="20000"/>
              </a:spcBef>
              <a:spcAft>
                <a:spcPct val="0"/>
              </a:spcAft>
              <a:buChar char="»"/>
              <a:defRPr kumimoji="1" sz="2000">
                <a:solidFill>
                  <a:schemeClr val="tx1"/>
                </a:solidFill>
                <a:latin typeface="+mn-lt"/>
                <a:ea typeface="+mn-ea"/>
                <a:cs typeface="+mn-cs"/>
              </a:defRPr>
            </a:lvl8pPr>
            <a:lvl9pPr marL="3886200" indent="-228600" algn="l" rtl="0" fontAlgn="base">
              <a:spcBef>
                <a:spcPct val="20000"/>
              </a:spcBef>
              <a:spcAft>
                <a:spcPct val="0"/>
              </a:spcAft>
              <a:buChar char="»"/>
              <a:defRPr kumimoji="1" sz="2000">
                <a:solidFill>
                  <a:schemeClr val="tx1"/>
                </a:solidFill>
                <a:latin typeface="+mn-lt"/>
                <a:ea typeface="+mn-ea"/>
                <a:cs typeface="+mn-cs"/>
              </a:defRPr>
            </a:lvl9pPr>
          </a:lstStyle>
          <a:p>
            <a:pPr eaLnBrk="1" hangingPunct="1"/>
            <a:r>
              <a:rPr lang="zh-CN" altLang="en-US" sz="2400" b="0" kern="0" dirty="0">
                <a:solidFill>
                  <a:srgbClr val="FF0000"/>
                </a:solidFill>
                <a:ea typeface="黑体" panose="02010609060101010101" pitchFamily="49" charset="-122"/>
              </a:rPr>
              <a:t>选择性</a:t>
            </a:r>
            <a:r>
              <a:rPr lang="en-US" altLang="zh-CN" sz="2400" b="0" kern="0" dirty="0">
                <a:solidFill>
                  <a:srgbClr val="FF0000"/>
                </a:solidFill>
                <a:ea typeface="黑体" panose="02010609060101010101" pitchFamily="49" charset="-122"/>
              </a:rPr>
              <a:t>(Selectivity)</a:t>
            </a:r>
            <a:r>
              <a:rPr lang="zh-CN" altLang="en-US" sz="2400" b="0" kern="0" dirty="0">
                <a:solidFill>
                  <a:srgbClr val="FF0000"/>
                </a:solidFill>
                <a:ea typeface="黑体" panose="02010609060101010101" pitchFamily="49" charset="-122"/>
              </a:rPr>
              <a:t>：</a:t>
            </a:r>
          </a:p>
          <a:p>
            <a:pPr eaLnBrk="1" hangingPunct="1">
              <a:buFont typeface="Wingdings" panose="05000000000000000000" pitchFamily="2" charset="2"/>
              <a:buNone/>
            </a:pPr>
            <a:r>
              <a:rPr lang="zh-CN" altLang="en-US" sz="2600" b="0" kern="0" dirty="0">
                <a:ea typeface="黑体" panose="02010609060101010101" pitchFamily="49" charset="-122"/>
              </a:rPr>
              <a:t>    </a:t>
            </a:r>
            <a:r>
              <a:rPr lang="zh-CN" altLang="en-US" sz="2000" b="0" kern="0" dirty="0">
                <a:latin typeface="黑体" panose="02010609060101010101" pitchFamily="49" charset="-122"/>
                <a:ea typeface="黑体" panose="02010609060101010101" pitchFamily="49" charset="-122"/>
              </a:rPr>
              <a:t>所消耗的反应物中转化为产物的分率；目的产物占总产物的百分数</a:t>
            </a:r>
            <a:endParaRPr lang="zh-CN" altLang="el-GR" sz="2000" b="0" kern="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8" name="Rectangle 2">
            <a:extLst>
              <a:ext uri="{FF2B5EF4-FFF2-40B4-BE49-F238E27FC236}">
                <a16:creationId xmlns:a16="http://schemas.microsoft.com/office/drawing/2014/main" id="{4F1E6320-81F1-4570-A057-AE7E4BF22ACD}"/>
              </a:ext>
            </a:extLst>
          </p:cNvPr>
          <p:cNvSpPr>
            <a:spLocks noGrp="1" noChangeArrowheads="1"/>
          </p:cNvSpPr>
          <p:nvPr>
            <p:ph type="title"/>
          </p:nvPr>
        </p:nvSpPr>
        <p:spPr>
          <a:xfrm>
            <a:off x="539552" y="101355"/>
            <a:ext cx="7543800" cy="864146"/>
          </a:xfrm>
        </p:spPr>
        <p:txBody>
          <a:bodyPr/>
          <a:lstStyle/>
          <a:p>
            <a:pPr eaLnBrk="1" hangingPunct="1"/>
            <a:r>
              <a:rPr lang="zh-CN" altLang="en-US" sz="3200" dirty="0">
                <a:solidFill>
                  <a:srgbClr val="3333FF"/>
                </a:solidFill>
                <a:latin typeface="黑体" panose="02010609060101010101" pitchFamily="49" charset="-122"/>
                <a:ea typeface="黑体" panose="02010609060101010101" pitchFamily="49" charset="-122"/>
              </a:rPr>
              <a:t>催化研究中最常用的术语</a:t>
            </a:r>
            <a:endParaRPr lang="en-US" altLang="zh-CN" sz="3200" dirty="0">
              <a:solidFill>
                <a:srgbClr val="3333FF"/>
              </a:solidFill>
              <a:latin typeface="黑体" panose="02010609060101010101" pitchFamily="49" charset="-122"/>
              <a:ea typeface="黑体"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4" name="Rectangle 4">
            <a:extLst>
              <a:ext uri="{FF2B5EF4-FFF2-40B4-BE49-F238E27FC236}">
                <a16:creationId xmlns:a16="http://schemas.microsoft.com/office/drawing/2014/main" id="{12A5BE27-8D1C-40C3-A550-5C4EC476B2F1}"/>
              </a:ext>
            </a:extLst>
          </p:cNvPr>
          <p:cNvSpPr>
            <a:spLocks noChangeArrowheads="1"/>
          </p:cNvSpPr>
          <p:nvPr/>
        </p:nvSpPr>
        <p:spPr bwMode="auto">
          <a:xfrm>
            <a:off x="1939925" y="1722438"/>
            <a:ext cx="9144000" cy="0"/>
          </a:xfrm>
          <a:prstGeom prst="rect">
            <a:avLst/>
          </a:prstGeom>
          <a:noFill/>
          <a:ln>
            <a:noFill/>
          </a:ln>
          <a:effectLst/>
        </p:spPr>
        <p:txBody>
          <a:bodyPr>
            <a:spAutoFit/>
          </a:bodyPr>
          <a:lstStyle/>
          <a:p>
            <a:pPr eaLnBrk="1" hangingPunct="1">
              <a:defRPr/>
            </a:pPr>
            <a:endParaRPr lang="en-US">
              <a:latin typeface="Arial" charset="0"/>
              <a:ea typeface="ＭＳ Ｐゴシック" charset="-128"/>
            </a:endParaRPr>
          </a:p>
        </p:txBody>
      </p:sp>
      <p:graphicFrame>
        <p:nvGraphicFramePr>
          <p:cNvPr id="156675" name="Object 5">
            <a:extLst>
              <a:ext uri="{FF2B5EF4-FFF2-40B4-BE49-F238E27FC236}">
                <a16:creationId xmlns:a16="http://schemas.microsoft.com/office/drawing/2014/main" id="{532DBCA4-4BCB-431D-BC9A-E9FF62EC3DFA}"/>
              </a:ext>
            </a:extLst>
          </p:cNvPr>
          <p:cNvGraphicFramePr>
            <a:graphicFrameLocks noChangeAspect="1"/>
          </p:cNvGraphicFramePr>
          <p:nvPr>
            <p:extLst>
              <p:ext uri="{D42A27DB-BD31-4B8C-83A1-F6EECF244321}">
                <p14:modId xmlns:p14="http://schemas.microsoft.com/office/powerpoint/2010/main" val="409431967"/>
              </p:ext>
            </p:extLst>
          </p:nvPr>
        </p:nvGraphicFramePr>
        <p:xfrm>
          <a:off x="633561" y="1860530"/>
          <a:ext cx="4986338" cy="3231885"/>
        </p:xfrm>
        <a:graphic>
          <a:graphicData uri="http://schemas.openxmlformats.org/presentationml/2006/ole">
            <mc:AlternateContent xmlns:mc="http://schemas.openxmlformats.org/markup-compatibility/2006">
              <mc:Choice xmlns:v="urn:schemas-microsoft-com:vml" Requires="v">
                <p:oleObj spid="_x0000_s186401" r:id="rId4" imgW="8457143" imgH="5477640" progId="Paint.Picture">
                  <p:embed/>
                </p:oleObj>
              </mc:Choice>
              <mc:Fallback>
                <p:oleObj r:id="rId4" imgW="8457143" imgH="5477640" progId="Paint.Picture">
                  <p:embed/>
                  <p:pic>
                    <p:nvPicPr>
                      <p:cNvPr id="156675" name="Object 5">
                        <a:extLst>
                          <a:ext uri="{FF2B5EF4-FFF2-40B4-BE49-F238E27FC236}">
                            <a16:creationId xmlns:a16="http://schemas.microsoft.com/office/drawing/2014/main" id="{532DBCA4-4BCB-431D-BC9A-E9FF62EC3D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561" y="1860530"/>
                        <a:ext cx="4986338" cy="3231885"/>
                      </a:xfrm>
                      <a:prstGeom prst="rect">
                        <a:avLst/>
                      </a:prstGeom>
                      <a:noFill/>
                      <a:ln>
                        <a:noFill/>
                      </a:ln>
                    </p:spPr>
                  </p:pic>
                </p:oleObj>
              </mc:Fallback>
            </mc:AlternateContent>
          </a:graphicData>
        </a:graphic>
      </p:graphicFrame>
      <p:sp>
        <p:nvSpPr>
          <p:cNvPr id="378887" name="Text Box 7">
            <a:extLst>
              <a:ext uri="{FF2B5EF4-FFF2-40B4-BE49-F238E27FC236}">
                <a16:creationId xmlns:a16="http://schemas.microsoft.com/office/drawing/2014/main" id="{B6F9A88C-3C50-4CEB-9459-31B6CC8F9A82}"/>
              </a:ext>
            </a:extLst>
          </p:cNvPr>
          <p:cNvSpPr txBox="1">
            <a:spLocks noChangeArrowheads="1"/>
          </p:cNvSpPr>
          <p:nvPr/>
        </p:nvSpPr>
        <p:spPr bwMode="auto">
          <a:xfrm>
            <a:off x="430101" y="1369036"/>
            <a:ext cx="5393258" cy="400110"/>
          </a:xfrm>
          <a:prstGeom prst="rect">
            <a:avLst/>
          </a:prstGeom>
          <a:noFill/>
          <a:ln>
            <a:noFill/>
          </a:ln>
          <a:effectLst/>
        </p:spPr>
        <p:txBody>
          <a:bodyPr wrap="square">
            <a:spAutoFit/>
          </a:bodyPr>
          <a:lstStyle/>
          <a:p>
            <a:pPr algn="ctr" eaLnBrk="1" hangingPunct="1">
              <a:defRPr/>
            </a:pPr>
            <a:r>
              <a:rPr lang="en-GB" altLang="en-US" sz="2000" dirty="0">
                <a:latin typeface="Times New Roman" charset="0"/>
                <a:ea typeface="ＭＳ Ｐゴシック" charset="-128"/>
              </a:rPr>
              <a:t>H.S. Taylor, </a:t>
            </a:r>
            <a:r>
              <a:rPr lang="en-GB" altLang="en-US" sz="2000" dirty="0" err="1">
                <a:latin typeface="Times New Roman" charset="0"/>
                <a:ea typeface="ＭＳ Ｐゴシック" charset="-128"/>
              </a:rPr>
              <a:t>Proc.Roy.Soc.A</a:t>
            </a:r>
            <a:r>
              <a:rPr lang="en-GB" altLang="en-US" sz="2000" dirty="0">
                <a:latin typeface="Times New Roman" charset="0"/>
                <a:ea typeface="ＭＳ Ｐゴシック" charset="-128"/>
              </a:rPr>
              <a:t>, 108 (1925) 105</a:t>
            </a:r>
          </a:p>
        </p:txBody>
      </p:sp>
      <p:sp>
        <p:nvSpPr>
          <p:cNvPr id="156679" name="Text Box 4">
            <a:extLst>
              <a:ext uri="{FF2B5EF4-FFF2-40B4-BE49-F238E27FC236}">
                <a16:creationId xmlns:a16="http://schemas.microsoft.com/office/drawing/2014/main" id="{F301D148-5202-41A4-A837-D7FFF72755C3}"/>
              </a:ext>
            </a:extLst>
          </p:cNvPr>
          <p:cNvSpPr txBox="1">
            <a:spLocks noChangeArrowheads="1"/>
          </p:cNvSpPr>
          <p:nvPr/>
        </p:nvSpPr>
        <p:spPr bwMode="auto">
          <a:xfrm>
            <a:off x="1939925" y="484138"/>
            <a:ext cx="511259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50000"/>
              </a:spcBef>
              <a:buFontTx/>
              <a:buNone/>
            </a:pPr>
            <a:r>
              <a:rPr lang="zh-CN" altLang="en-US" dirty="0">
                <a:solidFill>
                  <a:srgbClr val="FF0000"/>
                </a:solidFill>
                <a:latin typeface="Times New Roman" panose="02020603050405020304" pitchFamily="18" charset="0"/>
                <a:ea typeface="宋体" panose="02010600030101010101" pitchFamily="2" charset="-122"/>
              </a:rPr>
              <a:t>活性中心（</a:t>
            </a:r>
            <a:r>
              <a:rPr lang="en-US" altLang="zh-CN" dirty="0">
                <a:solidFill>
                  <a:srgbClr val="FF0000"/>
                </a:solidFill>
                <a:latin typeface="Times New Roman" panose="02020603050405020304" pitchFamily="18" charset="0"/>
                <a:ea typeface="宋体" panose="02010600030101010101" pitchFamily="2" charset="-122"/>
              </a:rPr>
              <a:t>Active</a:t>
            </a:r>
            <a:r>
              <a:rPr lang="zh-CN" altLang="en-US" dirty="0">
                <a:solidFill>
                  <a:srgbClr val="FF0000"/>
                </a:solidFill>
                <a:latin typeface="Times New Roman" panose="02020603050405020304" pitchFamily="18" charset="0"/>
                <a:ea typeface="宋体" panose="02010600030101010101" pitchFamily="2" charset="-122"/>
              </a:rPr>
              <a:t> </a:t>
            </a:r>
            <a:r>
              <a:rPr lang="en-US" altLang="zh-CN" dirty="0">
                <a:solidFill>
                  <a:srgbClr val="FF0000"/>
                </a:solidFill>
                <a:latin typeface="Times New Roman" panose="02020603050405020304" pitchFamily="18" charset="0"/>
                <a:ea typeface="宋体" panose="02010600030101010101" pitchFamily="2" charset="-122"/>
              </a:rPr>
              <a:t>Site</a:t>
            </a:r>
            <a:r>
              <a:rPr lang="zh-CN" altLang="en-US" dirty="0">
                <a:solidFill>
                  <a:srgbClr val="FF0000"/>
                </a:solidFill>
                <a:latin typeface="Times New Roman" panose="02020603050405020304" pitchFamily="18" charset="0"/>
                <a:ea typeface="宋体" panose="02010600030101010101" pitchFamily="2" charset="-122"/>
              </a:rPr>
              <a:t>）</a:t>
            </a:r>
            <a:endParaRPr lang="en-GB" altLang="zh-CN" dirty="0">
              <a:solidFill>
                <a:srgbClr val="FF0000"/>
              </a:solidFill>
              <a:latin typeface="Times New Roman" panose="02020603050405020304" pitchFamily="18" charset="0"/>
              <a:ea typeface="宋体" panose="02010600030101010101" pitchFamily="2" charset="-122"/>
            </a:endParaRPr>
          </a:p>
        </p:txBody>
      </p:sp>
      <p:sp>
        <p:nvSpPr>
          <p:cNvPr id="8" name="Rectangle 2">
            <a:extLst>
              <a:ext uri="{FF2B5EF4-FFF2-40B4-BE49-F238E27FC236}">
                <a16:creationId xmlns:a16="http://schemas.microsoft.com/office/drawing/2014/main" id="{94E51769-F982-4889-8A63-A47A57AD84E9}"/>
              </a:ext>
            </a:extLst>
          </p:cNvPr>
          <p:cNvSpPr txBox="1">
            <a:spLocks noChangeArrowheads="1"/>
          </p:cNvSpPr>
          <p:nvPr/>
        </p:nvSpPr>
        <p:spPr>
          <a:xfrm>
            <a:off x="5342087" y="1505097"/>
            <a:ext cx="3168352" cy="1143000"/>
          </a:xfrm>
          <a:prstGeom prst="rect">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charset="0"/>
                <a:ea typeface="PMingLiU" charset="0"/>
                <a:cs typeface="PMingLiU" charset="0"/>
              </a:defRPr>
            </a:lvl2pPr>
            <a:lvl3pPr algn="ctr" rtl="0" eaLnBrk="0" fontAlgn="base" hangingPunct="0">
              <a:spcBef>
                <a:spcPct val="0"/>
              </a:spcBef>
              <a:spcAft>
                <a:spcPct val="0"/>
              </a:spcAft>
              <a:defRPr kumimoji="1" sz="4400">
                <a:solidFill>
                  <a:schemeClr val="tx2"/>
                </a:solidFill>
                <a:latin typeface="Times New Roman" charset="0"/>
                <a:ea typeface="PMingLiU" charset="0"/>
                <a:cs typeface="PMingLiU" charset="0"/>
              </a:defRPr>
            </a:lvl3pPr>
            <a:lvl4pPr algn="ctr" rtl="0" eaLnBrk="0" fontAlgn="base" hangingPunct="0">
              <a:spcBef>
                <a:spcPct val="0"/>
              </a:spcBef>
              <a:spcAft>
                <a:spcPct val="0"/>
              </a:spcAft>
              <a:defRPr kumimoji="1" sz="4400">
                <a:solidFill>
                  <a:schemeClr val="tx2"/>
                </a:solidFill>
                <a:latin typeface="Times New Roman" charset="0"/>
                <a:ea typeface="PMingLiU" charset="0"/>
                <a:cs typeface="PMingLiU" charset="0"/>
              </a:defRPr>
            </a:lvl4pPr>
            <a:lvl5pPr algn="ctr" rtl="0" eaLnBrk="0" fontAlgn="base" hangingPunct="0">
              <a:spcBef>
                <a:spcPct val="0"/>
              </a:spcBef>
              <a:spcAft>
                <a:spcPct val="0"/>
              </a:spcAft>
              <a:defRPr kumimoji="1" sz="4400">
                <a:solidFill>
                  <a:schemeClr val="tx2"/>
                </a:solidFill>
                <a:latin typeface="Times New Roman" charset="0"/>
                <a:ea typeface="PMingLiU" charset="0"/>
                <a:cs typeface="PMingLiU" charset="0"/>
              </a:defRPr>
            </a:lvl5pPr>
            <a:lvl6pPr marL="457200" algn="ctr" rtl="0" fontAlgn="base">
              <a:spcBef>
                <a:spcPct val="0"/>
              </a:spcBef>
              <a:spcAft>
                <a:spcPct val="0"/>
              </a:spcAft>
              <a:defRPr kumimoji="1" sz="4400">
                <a:solidFill>
                  <a:schemeClr val="tx2"/>
                </a:solidFill>
                <a:latin typeface="Times New Roman" charset="0"/>
                <a:ea typeface="PMingLiU" charset="0"/>
                <a:cs typeface="PMingLiU" charset="0"/>
              </a:defRPr>
            </a:lvl6pPr>
            <a:lvl7pPr marL="914400" algn="ctr" rtl="0" fontAlgn="base">
              <a:spcBef>
                <a:spcPct val="0"/>
              </a:spcBef>
              <a:spcAft>
                <a:spcPct val="0"/>
              </a:spcAft>
              <a:defRPr kumimoji="1" sz="4400">
                <a:solidFill>
                  <a:schemeClr val="tx2"/>
                </a:solidFill>
                <a:latin typeface="Times New Roman" charset="0"/>
                <a:ea typeface="PMingLiU" charset="0"/>
                <a:cs typeface="PMingLiU" charset="0"/>
              </a:defRPr>
            </a:lvl7pPr>
            <a:lvl8pPr marL="1371600" algn="ctr" rtl="0" fontAlgn="base">
              <a:spcBef>
                <a:spcPct val="0"/>
              </a:spcBef>
              <a:spcAft>
                <a:spcPct val="0"/>
              </a:spcAft>
              <a:defRPr kumimoji="1" sz="4400">
                <a:solidFill>
                  <a:schemeClr val="tx2"/>
                </a:solidFill>
                <a:latin typeface="Times New Roman" charset="0"/>
                <a:ea typeface="PMingLiU" charset="0"/>
                <a:cs typeface="PMingLiU" charset="0"/>
              </a:defRPr>
            </a:lvl8pPr>
            <a:lvl9pPr marL="1828800" algn="ctr" rtl="0" fontAlgn="base">
              <a:spcBef>
                <a:spcPct val="0"/>
              </a:spcBef>
              <a:spcAft>
                <a:spcPct val="0"/>
              </a:spcAft>
              <a:defRPr kumimoji="1" sz="4400">
                <a:solidFill>
                  <a:schemeClr val="tx2"/>
                </a:solidFill>
                <a:latin typeface="Times New Roman" charset="0"/>
                <a:ea typeface="PMingLiU" charset="0"/>
                <a:cs typeface="PMingLiU" charset="0"/>
              </a:defRPr>
            </a:lvl9pPr>
          </a:lstStyle>
          <a:p>
            <a:pPr eaLnBrk="1" hangingPunct="1"/>
            <a:endParaRPr lang="zh-CN" altLang="en-US" sz="2400" b="0" kern="0" dirty="0"/>
          </a:p>
        </p:txBody>
      </p:sp>
      <p:sp>
        <p:nvSpPr>
          <p:cNvPr id="10" name="Rectangle 3">
            <a:extLst>
              <a:ext uri="{FF2B5EF4-FFF2-40B4-BE49-F238E27FC236}">
                <a16:creationId xmlns:a16="http://schemas.microsoft.com/office/drawing/2014/main" id="{04E62CA6-7F1E-43EB-82DD-7B909F3EC600}"/>
              </a:ext>
            </a:extLst>
          </p:cNvPr>
          <p:cNvSpPr txBox="1">
            <a:spLocks noChangeArrowheads="1"/>
          </p:cNvSpPr>
          <p:nvPr/>
        </p:nvSpPr>
        <p:spPr>
          <a:xfrm>
            <a:off x="5794036" y="1905207"/>
            <a:ext cx="3168352" cy="3266576"/>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a:solidFill>
                  <a:schemeClr val="tx1"/>
                </a:solidFill>
                <a:latin typeface="+mn-lt"/>
                <a:ea typeface="+mn-ea"/>
                <a:cs typeface="+mn-cs"/>
              </a:defRPr>
            </a:lvl5pPr>
            <a:lvl6pPr marL="2514600" indent="-228600" algn="l" rtl="0" fontAlgn="base">
              <a:spcBef>
                <a:spcPct val="20000"/>
              </a:spcBef>
              <a:spcAft>
                <a:spcPct val="0"/>
              </a:spcAft>
              <a:buChar char="»"/>
              <a:defRPr kumimoji="1" sz="2000">
                <a:solidFill>
                  <a:schemeClr val="tx1"/>
                </a:solidFill>
                <a:latin typeface="+mn-lt"/>
                <a:ea typeface="+mn-ea"/>
                <a:cs typeface="+mn-cs"/>
              </a:defRPr>
            </a:lvl6pPr>
            <a:lvl7pPr marL="2971800" indent="-228600" algn="l" rtl="0" fontAlgn="base">
              <a:spcBef>
                <a:spcPct val="20000"/>
              </a:spcBef>
              <a:spcAft>
                <a:spcPct val="0"/>
              </a:spcAft>
              <a:buChar char="»"/>
              <a:defRPr kumimoji="1" sz="2000">
                <a:solidFill>
                  <a:schemeClr val="tx1"/>
                </a:solidFill>
                <a:latin typeface="+mn-lt"/>
                <a:ea typeface="+mn-ea"/>
                <a:cs typeface="+mn-cs"/>
              </a:defRPr>
            </a:lvl7pPr>
            <a:lvl8pPr marL="3429000" indent="-228600" algn="l" rtl="0" fontAlgn="base">
              <a:spcBef>
                <a:spcPct val="20000"/>
              </a:spcBef>
              <a:spcAft>
                <a:spcPct val="0"/>
              </a:spcAft>
              <a:buChar char="»"/>
              <a:defRPr kumimoji="1" sz="2000">
                <a:solidFill>
                  <a:schemeClr val="tx1"/>
                </a:solidFill>
                <a:latin typeface="+mn-lt"/>
                <a:ea typeface="+mn-ea"/>
                <a:cs typeface="+mn-cs"/>
              </a:defRPr>
            </a:lvl8pPr>
            <a:lvl9pPr marL="3886200" indent="-228600" algn="l" rtl="0" fontAlgn="base">
              <a:spcBef>
                <a:spcPct val="20000"/>
              </a:spcBef>
              <a:spcAft>
                <a:spcPct val="0"/>
              </a:spcAft>
              <a:buChar char="»"/>
              <a:defRPr kumimoji="1" sz="2000">
                <a:solidFill>
                  <a:schemeClr val="tx1"/>
                </a:solidFill>
                <a:latin typeface="+mn-lt"/>
                <a:ea typeface="+mn-ea"/>
                <a:cs typeface="+mn-cs"/>
              </a:defRPr>
            </a:lvl9pPr>
          </a:lstStyle>
          <a:p>
            <a:pPr marL="0" indent="0" eaLnBrk="1" hangingPunct="1">
              <a:buNone/>
            </a:pPr>
            <a:r>
              <a:rPr lang="zh-CN" altLang="en-US" sz="2400" b="0" kern="0" dirty="0">
                <a:latin typeface="黑体" panose="02010609060101010101" pitchFamily="49" charset="-122"/>
                <a:ea typeface="黑体" panose="02010609060101010101" pitchFamily="49" charset="-122"/>
              </a:rPr>
              <a:t> 什么是表面？</a:t>
            </a:r>
          </a:p>
          <a:p>
            <a:pPr eaLnBrk="1" hangingPunct="1"/>
            <a:r>
              <a:rPr lang="zh-CN" altLang="en-US" sz="2400" b="0" kern="0" dirty="0">
                <a:latin typeface="黑体" panose="02010609060101010101" pitchFamily="49" charset="-122"/>
                <a:ea typeface="黑体" panose="02010609060101010101" pitchFamily="49" charset="-122"/>
              </a:rPr>
              <a:t>是</a:t>
            </a:r>
            <a:r>
              <a:rPr lang="zh-CN" altLang="en-US" sz="2400" b="0" kern="0" dirty="0">
                <a:solidFill>
                  <a:srgbClr val="0000FF"/>
                </a:solidFill>
                <a:latin typeface="黑体" panose="02010609060101010101" pitchFamily="49" charset="-122"/>
                <a:ea typeface="黑体" panose="02010609060101010101" pitchFamily="49" charset="-122"/>
              </a:rPr>
              <a:t>体相</a:t>
            </a:r>
            <a:r>
              <a:rPr lang="zh-CN" altLang="en-US" sz="2400" b="0" kern="0" dirty="0">
                <a:latin typeface="黑体" panose="02010609060101010101" pitchFamily="49" charset="-122"/>
                <a:ea typeface="黑体" panose="02010609060101010101" pitchFamily="49" charset="-122"/>
              </a:rPr>
              <a:t>的终止</a:t>
            </a:r>
          </a:p>
          <a:p>
            <a:pPr eaLnBrk="1" hangingPunct="1"/>
            <a:r>
              <a:rPr lang="zh-CN" altLang="en-US" sz="2400" b="0" kern="0" dirty="0">
                <a:latin typeface="黑体" panose="02010609060101010101" pitchFamily="49" charset="-122"/>
                <a:ea typeface="黑体" panose="02010609060101010101" pitchFamily="49" charset="-122"/>
              </a:rPr>
              <a:t>对固体材料而言，表面与</a:t>
            </a:r>
            <a:r>
              <a:rPr lang="zh-CN" altLang="en-US" sz="2400" b="0" kern="0" dirty="0">
                <a:solidFill>
                  <a:srgbClr val="0000FF"/>
                </a:solidFill>
                <a:latin typeface="黑体" panose="02010609060101010101" pitchFamily="49" charset="-122"/>
                <a:ea typeface="黑体" panose="02010609060101010101" pitchFamily="49" charset="-122"/>
              </a:rPr>
              <a:t>体相</a:t>
            </a:r>
            <a:r>
              <a:rPr lang="zh-CN" altLang="en-US" sz="2400" b="0" kern="0" dirty="0">
                <a:latin typeface="黑体" panose="02010609060101010101" pitchFamily="49" charset="-122"/>
                <a:ea typeface="黑体" panose="02010609060101010101" pitchFamily="49" charset="-122"/>
              </a:rPr>
              <a:t>具有不同的性质</a:t>
            </a:r>
            <a:endParaRPr lang="en-US" altLang="zh-CN" sz="2400" b="0" kern="0" dirty="0">
              <a:latin typeface="黑体" panose="02010609060101010101" pitchFamily="49" charset="-122"/>
              <a:ea typeface="黑体" panose="02010609060101010101" pitchFamily="49" charset="-122"/>
            </a:endParaRPr>
          </a:p>
          <a:p>
            <a:pPr eaLnBrk="1" hangingPunct="1"/>
            <a:r>
              <a:rPr lang="zh-CN" altLang="en-US" sz="2400" b="0" kern="0" dirty="0">
                <a:latin typeface="黑体" panose="02010609060101010101" pitchFamily="49" charset="-122"/>
                <a:ea typeface="黑体" panose="02010609060101010101" pitchFamily="49" charset="-122"/>
              </a:rPr>
              <a:t>表面配位不饱和，能量高，热力学不稳定。</a:t>
            </a:r>
          </a:p>
        </p:txBody>
      </p:sp>
      <p:sp>
        <p:nvSpPr>
          <p:cNvPr id="2" name="矩形 1">
            <a:extLst>
              <a:ext uri="{FF2B5EF4-FFF2-40B4-BE49-F238E27FC236}">
                <a16:creationId xmlns:a16="http://schemas.microsoft.com/office/drawing/2014/main" id="{40C0EE31-94F1-4B31-A538-850DF5553867}"/>
              </a:ext>
            </a:extLst>
          </p:cNvPr>
          <p:cNvSpPr/>
          <p:nvPr/>
        </p:nvSpPr>
        <p:spPr>
          <a:xfrm>
            <a:off x="633561" y="5409706"/>
            <a:ext cx="6912768" cy="830997"/>
          </a:xfrm>
          <a:prstGeom prst="rect">
            <a:avLst/>
          </a:prstGeom>
        </p:spPr>
        <p:txBody>
          <a:bodyPr wrap="square">
            <a:spAutoFit/>
          </a:bodyPr>
          <a:lstStyle/>
          <a:p>
            <a:pPr marL="0" indent="17463" eaLnBrk="1" hangingPunct="1"/>
            <a:r>
              <a:rPr lang="zh-CN" altLang="en-US" sz="2400" dirty="0">
                <a:solidFill>
                  <a:srgbClr val="FF0000"/>
                </a:solidFill>
                <a:latin typeface="+mn-lt"/>
                <a:ea typeface="黑体" panose="02010609060101010101" pitchFamily="49" charset="-122"/>
              </a:rPr>
              <a:t>表面驰豫</a:t>
            </a:r>
            <a:r>
              <a:rPr lang="zh-CN" altLang="en-US" sz="2400" dirty="0">
                <a:latin typeface="+mn-lt"/>
                <a:ea typeface="黑体" panose="02010609060101010101" pitchFamily="49" charset="-122"/>
              </a:rPr>
              <a:t>（</a:t>
            </a:r>
            <a:r>
              <a:rPr lang="en-US" altLang="zh-CN" sz="2400" dirty="0">
                <a:latin typeface="+mn-lt"/>
                <a:ea typeface="黑体" panose="02010609060101010101" pitchFamily="49" charset="-122"/>
              </a:rPr>
              <a:t>Surface relaxation</a:t>
            </a:r>
            <a:r>
              <a:rPr lang="zh-CN" altLang="en-US" sz="2400" dirty="0">
                <a:latin typeface="+mn-lt"/>
                <a:ea typeface="黑体" panose="02010609060101010101" pitchFamily="49" charset="-122"/>
              </a:rPr>
              <a:t>）</a:t>
            </a:r>
          </a:p>
          <a:p>
            <a:pPr marL="0" indent="17463" eaLnBrk="1" hangingPunct="1"/>
            <a:r>
              <a:rPr lang="zh-CN" altLang="en-US" sz="2400" dirty="0">
                <a:solidFill>
                  <a:srgbClr val="FF0000"/>
                </a:solidFill>
                <a:latin typeface="+mn-lt"/>
                <a:ea typeface="黑体" panose="02010609060101010101" pitchFamily="49" charset="-122"/>
              </a:rPr>
              <a:t>表面重构</a:t>
            </a:r>
            <a:r>
              <a:rPr lang="zh-CN" altLang="en-US" sz="2400" dirty="0">
                <a:latin typeface="+mn-lt"/>
                <a:ea typeface="黑体" panose="02010609060101010101" pitchFamily="49" charset="-122"/>
              </a:rPr>
              <a:t>（</a:t>
            </a:r>
            <a:r>
              <a:rPr lang="en-US" altLang="zh-CN" sz="2400" dirty="0">
                <a:latin typeface="+mn-lt"/>
                <a:ea typeface="黑体" panose="02010609060101010101" pitchFamily="49" charset="-122"/>
              </a:rPr>
              <a:t>Surface reconstruction</a:t>
            </a:r>
            <a:r>
              <a:rPr lang="zh-CN" altLang="en-US" sz="2400" dirty="0">
                <a:latin typeface="+mn-lt"/>
                <a:ea typeface="黑体" panose="02010609060101010101" pitchFamily="49" charset="-122"/>
              </a:rPr>
              <a:t>）</a:t>
            </a:r>
          </a:p>
        </p:txBody>
      </p:sp>
      <p:sp>
        <p:nvSpPr>
          <p:cNvPr id="11" name="矩形 10">
            <a:extLst>
              <a:ext uri="{FF2B5EF4-FFF2-40B4-BE49-F238E27FC236}">
                <a16:creationId xmlns:a16="http://schemas.microsoft.com/office/drawing/2014/main" id="{7AFF0E1B-B153-4D47-85D0-7813FEB04C42}"/>
              </a:ext>
            </a:extLst>
          </p:cNvPr>
          <p:cNvSpPr/>
          <p:nvPr/>
        </p:nvSpPr>
        <p:spPr>
          <a:xfrm>
            <a:off x="5468342" y="5439909"/>
            <a:ext cx="3168352" cy="830997"/>
          </a:xfrm>
          <a:prstGeom prst="rect">
            <a:avLst/>
          </a:prstGeom>
        </p:spPr>
        <p:txBody>
          <a:bodyPr wrap="square">
            <a:spAutoFit/>
          </a:bodyPr>
          <a:lstStyle/>
          <a:p>
            <a:pPr marL="0" indent="17463" eaLnBrk="1" hangingPunct="1"/>
            <a:r>
              <a:rPr lang="zh-CN" altLang="en-US" sz="2400" dirty="0">
                <a:solidFill>
                  <a:srgbClr val="FF0000"/>
                </a:solidFill>
                <a:latin typeface="+mn-lt"/>
                <a:ea typeface="黑体" panose="02010609060101010101" pitchFamily="49" charset="-122"/>
              </a:rPr>
              <a:t>烧结</a:t>
            </a:r>
            <a:r>
              <a:rPr lang="zh-CN" altLang="en-US" sz="2400" dirty="0">
                <a:latin typeface="+mn-lt"/>
                <a:ea typeface="黑体" panose="02010609060101010101" pitchFamily="49" charset="-122"/>
              </a:rPr>
              <a:t>（</a:t>
            </a:r>
            <a:r>
              <a:rPr lang="en-US" altLang="zh-CN" sz="2400" dirty="0">
                <a:latin typeface="+mn-lt"/>
                <a:ea typeface="黑体" panose="02010609060101010101" pitchFamily="49" charset="-122"/>
              </a:rPr>
              <a:t>Sintering</a:t>
            </a:r>
            <a:r>
              <a:rPr lang="zh-CN" altLang="en-US" sz="2400" dirty="0">
                <a:latin typeface="+mn-lt"/>
                <a:ea typeface="黑体" panose="02010609060101010101" pitchFamily="49" charset="-122"/>
              </a:rPr>
              <a:t>）</a:t>
            </a:r>
          </a:p>
          <a:p>
            <a:pPr marL="0" indent="17463" eaLnBrk="1" hangingPunct="1"/>
            <a:r>
              <a:rPr lang="zh-CN" altLang="en-US" sz="2400" dirty="0">
                <a:solidFill>
                  <a:srgbClr val="FF0000"/>
                </a:solidFill>
                <a:latin typeface="+mn-lt"/>
                <a:ea typeface="黑体" panose="02010609060101010101" pitchFamily="49" charset="-122"/>
              </a:rPr>
              <a:t>吸附</a:t>
            </a:r>
            <a:r>
              <a:rPr lang="zh-CN" altLang="en-US" sz="2400" dirty="0">
                <a:latin typeface="+mn-lt"/>
                <a:ea typeface="黑体" panose="02010609060101010101" pitchFamily="49" charset="-122"/>
              </a:rPr>
              <a:t>（</a:t>
            </a:r>
            <a:r>
              <a:rPr lang="en-US" altLang="zh-CN" sz="2400" dirty="0">
                <a:latin typeface="+mn-lt"/>
                <a:ea typeface="黑体" panose="02010609060101010101" pitchFamily="49" charset="-122"/>
              </a:rPr>
              <a:t>Adsorption</a:t>
            </a:r>
            <a:r>
              <a:rPr lang="zh-CN" altLang="en-US" sz="2400" dirty="0">
                <a:latin typeface="+mn-lt"/>
                <a:ea typeface="黑体" panose="02010609060101010101" pitchFamily="49" charset="-122"/>
              </a:rPr>
              <a:t>）</a:t>
            </a:r>
          </a:p>
        </p:txBody>
      </p:sp>
    </p:spTree>
    <p:extLst>
      <p:ext uri="{BB962C8B-B14F-4D97-AF65-F5344CB8AC3E}">
        <p14:creationId xmlns:p14="http://schemas.microsoft.com/office/powerpoint/2010/main" val="3723837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9B020DA-A9C9-431C-B4A5-8D9D0CDCBB68}"/>
              </a:ext>
            </a:extLst>
          </p:cNvPr>
          <p:cNvGrpSpPr/>
          <p:nvPr/>
        </p:nvGrpSpPr>
        <p:grpSpPr>
          <a:xfrm>
            <a:off x="1102519" y="1877435"/>
            <a:ext cx="6896100" cy="2950080"/>
            <a:chOff x="1102519" y="1877435"/>
            <a:chExt cx="6896100" cy="2950080"/>
          </a:xfrm>
        </p:grpSpPr>
        <p:grpSp>
          <p:nvGrpSpPr>
            <p:cNvPr id="157698" name="Group 4">
              <a:extLst>
                <a:ext uri="{FF2B5EF4-FFF2-40B4-BE49-F238E27FC236}">
                  <a16:creationId xmlns:a16="http://schemas.microsoft.com/office/drawing/2014/main" id="{7DD4B924-E754-4266-B0BF-15C401CC1A7E}"/>
                </a:ext>
              </a:extLst>
            </p:cNvPr>
            <p:cNvGrpSpPr>
              <a:grpSpLocks/>
            </p:cNvGrpSpPr>
            <p:nvPr/>
          </p:nvGrpSpPr>
          <p:grpSpPr bwMode="auto">
            <a:xfrm>
              <a:off x="1102519" y="1877435"/>
              <a:ext cx="6896100" cy="2389188"/>
              <a:chOff x="593" y="1832"/>
              <a:chExt cx="4344" cy="1505"/>
            </a:xfrm>
          </p:grpSpPr>
          <p:grpSp>
            <p:nvGrpSpPr>
              <p:cNvPr id="157705" name="Group 5">
                <a:extLst>
                  <a:ext uri="{FF2B5EF4-FFF2-40B4-BE49-F238E27FC236}">
                    <a16:creationId xmlns:a16="http://schemas.microsoft.com/office/drawing/2014/main" id="{B1BC3DCC-9866-4C4C-B269-A55DAE247AD5}"/>
                  </a:ext>
                </a:extLst>
              </p:cNvPr>
              <p:cNvGrpSpPr>
                <a:grpSpLocks/>
              </p:cNvGrpSpPr>
              <p:nvPr/>
            </p:nvGrpSpPr>
            <p:grpSpPr bwMode="auto">
              <a:xfrm>
                <a:off x="593" y="1832"/>
                <a:ext cx="2813" cy="1505"/>
                <a:chOff x="4032" y="1620"/>
                <a:chExt cx="5673" cy="2899"/>
              </a:xfrm>
            </p:grpSpPr>
            <p:pic>
              <p:nvPicPr>
                <p:cNvPr id="157707" name="Picture 6" descr="Rustep">
                  <a:extLst>
                    <a:ext uri="{FF2B5EF4-FFF2-40B4-BE49-F238E27FC236}">
                      <a16:creationId xmlns:a16="http://schemas.microsoft.com/office/drawing/2014/main" id="{3D2369DF-7955-445F-BAA8-C415D89DC8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0" y="1620"/>
                  <a:ext cx="2865" cy="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7708" name="Picture 7" descr="Rustep-side">
                  <a:extLst>
                    <a:ext uri="{FF2B5EF4-FFF2-40B4-BE49-F238E27FC236}">
                      <a16:creationId xmlns:a16="http://schemas.microsoft.com/office/drawing/2014/main" id="{B9EA185C-9C34-4676-B496-236364AE00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1803" b="7869"/>
                <a:stretch>
                  <a:fillRect/>
                </a:stretch>
              </p:blipFill>
              <p:spPr bwMode="auto">
                <a:xfrm>
                  <a:off x="8880" y="3156"/>
                  <a:ext cx="807" cy="131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57709" name="Picture 8" descr="Ru001">
                  <a:extLst>
                    <a:ext uri="{FF2B5EF4-FFF2-40B4-BE49-F238E27FC236}">
                      <a16:creationId xmlns:a16="http://schemas.microsoft.com/office/drawing/2014/main" id="{868D5450-FCF5-449C-B49E-AEF9FDC4F3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2" y="1620"/>
                  <a:ext cx="2730" cy="2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57706" name="Picture 9" descr="Kink-II">
                <a:extLst>
                  <a:ext uri="{FF2B5EF4-FFF2-40B4-BE49-F238E27FC236}">
                    <a16:creationId xmlns:a16="http://schemas.microsoft.com/office/drawing/2014/main" id="{E828F909-7FF3-4699-82C7-9736927F80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t="10274" b="7253"/>
              <a:stretch>
                <a:fillRect/>
              </a:stretch>
            </p:blipFill>
            <p:spPr bwMode="auto">
              <a:xfrm>
                <a:off x="3435" y="1837"/>
                <a:ext cx="1502" cy="1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88106" name="Text Box 10">
              <a:extLst>
                <a:ext uri="{FF2B5EF4-FFF2-40B4-BE49-F238E27FC236}">
                  <a16:creationId xmlns:a16="http://schemas.microsoft.com/office/drawing/2014/main" id="{72B0E4AF-74A5-4968-9DA1-CB7550993B05}"/>
                </a:ext>
              </a:extLst>
            </p:cNvPr>
            <p:cNvSpPr txBox="1">
              <a:spLocks noChangeArrowheads="1"/>
            </p:cNvSpPr>
            <p:nvPr/>
          </p:nvSpPr>
          <p:spPr bwMode="auto">
            <a:xfrm>
              <a:off x="1597573" y="4308403"/>
              <a:ext cx="1158875" cy="519112"/>
            </a:xfrm>
            <a:prstGeom prst="rect">
              <a:avLst/>
            </a:prstGeom>
            <a:noFill/>
            <a:ln>
              <a:noFill/>
            </a:ln>
            <a:effectLst/>
          </p:spPr>
          <p:txBody>
            <a:bodyPr>
              <a:spAutoFit/>
            </a:bodyPr>
            <a:lstStyle/>
            <a:p>
              <a:pPr algn="ctr" eaLnBrk="1" hangingPunct="1">
                <a:spcBef>
                  <a:spcPct val="50000"/>
                </a:spcBef>
                <a:defRPr/>
              </a:pPr>
              <a:r>
                <a:rPr lang="en-GB" altLang="en-US" sz="2800" dirty="0">
                  <a:latin typeface="Times New Roman" charset="0"/>
                  <a:ea typeface="ＭＳ Ｐゴシック" charset="-128"/>
                </a:rPr>
                <a:t>Flat </a:t>
              </a:r>
            </a:p>
          </p:txBody>
        </p:sp>
        <p:sp>
          <p:nvSpPr>
            <p:cNvPr id="388107" name="Text Box 11">
              <a:extLst>
                <a:ext uri="{FF2B5EF4-FFF2-40B4-BE49-F238E27FC236}">
                  <a16:creationId xmlns:a16="http://schemas.microsoft.com/office/drawing/2014/main" id="{F3EB753A-7B6A-485C-A16F-5B5C0D44BA77}"/>
                </a:ext>
              </a:extLst>
            </p:cNvPr>
            <p:cNvSpPr txBox="1">
              <a:spLocks noChangeArrowheads="1"/>
            </p:cNvSpPr>
            <p:nvPr/>
          </p:nvSpPr>
          <p:spPr bwMode="auto">
            <a:xfrm>
              <a:off x="3825726" y="4308403"/>
              <a:ext cx="1441450" cy="519112"/>
            </a:xfrm>
            <a:prstGeom prst="rect">
              <a:avLst/>
            </a:prstGeom>
            <a:noFill/>
            <a:ln>
              <a:noFill/>
            </a:ln>
            <a:effectLst/>
          </p:spPr>
          <p:txBody>
            <a:bodyPr>
              <a:spAutoFit/>
            </a:bodyPr>
            <a:lstStyle/>
            <a:p>
              <a:pPr algn="ctr" eaLnBrk="1" hangingPunct="1">
                <a:spcBef>
                  <a:spcPct val="50000"/>
                </a:spcBef>
                <a:defRPr/>
              </a:pPr>
              <a:r>
                <a:rPr lang="en-GB" altLang="en-US" sz="2800" dirty="0">
                  <a:latin typeface="Times New Roman" charset="0"/>
                  <a:ea typeface="ＭＳ Ｐゴシック" charset="-128"/>
                </a:rPr>
                <a:t>Stepped </a:t>
              </a:r>
            </a:p>
          </p:txBody>
        </p:sp>
        <p:sp>
          <p:nvSpPr>
            <p:cNvPr id="388108" name="Text Box 12">
              <a:extLst>
                <a:ext uri="{FF2B5EF4-FFF2-40B4-BE49-F238E27FC236}">
                  <a16:creationId xmlns:a16="http://schemas.microsoft.com/office/drawing/2014/main" id="{269CF1F5-F4F5-46D6-B853-29E3D2361F40}"/>
                </a:ext>
              </a:extLst>
            </p:cNvPr>
            <p:cNvSpPr txBox="1">
              <a:spLocks noChangeArrowheads="1"/>
            </p:cNvSpPr>
            <p:nvPr/>
          </p:nvSpPr>
          <p:spPr bwMode="auto">
            <a:xfrm>
              <a:off x="6135687" y="4308403"/>
              <a:ext cx="1341438" cy="519112"/>
            </a:xfrm>
            <a:prstGeom prst="rect">
              <a:avLst/>
            </a:prstGeom>
            <a:noFill/>
            <a:ln>
              <a:noFill/>
            </a:ln>
            <a:effectLst/>
          </p:spPr>
          <p:txBody>
            <a:bodyPr>
              <a:spAutoFit/>
            </a:bodyPr>
            <a:lstStyle/>
            <a:p>
              <a:pPr algn="ctr" eaLnBrk="1" hangingPunct="1">
                <a:spcBef>
                  <a:spcPct val="50000"/>
                </a:spcBef>
                <a:defRPr/>
              </a:pPr>
              <a:r>
                <a:rPr lang="en-GB" altLang="en-US" sz="2800" dirty="0">
                  <a:latin typeface="Times New Roman" charset="0"/>
                  <a:ea typeface="ＭＳ Ｐゴシック" charset="-128"/>
                </a:rPr>
                <a:t>Kinked </a:t>
              </a:r>
            </a:p>
          </p:txBody>
        </p:sp>
      </p:grpSp>
      <p:sp>
        <p:nvSpPr>
          <p:cNvPr id="157703" name="Rectangle 16">
            <a:extLst>
              <a:ext uri="{FF2B5EF4-FFF2-40B4-BE49-F238E27FC236}">
                <a16:creationId xmlns:a16="http://schemas.microsoft.com/office/drawing/2014/main" id="{F69C25D5-6E54-45A4-AA37-0468192D7C7B}"/>
              </a:ext>
            </a:extLst>
          </p:cNvPr>
          <p:cNvSpPr>
            <a:spLocks noChangeArrowheads="1"/>
          </p:cNvSpPr>
          <p:nvPr/>
        </p:nvSpPr>
        <p:spPr bwMode="auto">
          <a:xfrm>
            <a:off x="755576" y="4935501"/>
            <a:ext cx="792162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 typeface="Arial" panose="020B0604020202020204" pitchFamily="34" charset="0"/>
              <a:buNone/>
            </a:pPr>
            <a:r>
              <a:rPr lang="en-US" altLang="en-US" sz="1800" dirty="0">
                <a:solidFill>
                  <a:srgbClr val="FF0000"/>
                </a:solidFill>
                <a:latin typeface="Times New Roman" panose="02020603050405020304" pitchFamily="18" charset="0"/>
              </a:rPr>
              <a:t>Liu, Hu*</a:t>
            </a:r>
          </a:p>
          <a:p>
            <a:pPr eaLnBrk="1" hangingPunct="1">
              <a:spcBef>
                <a:spcPct val="0"/>
              </a:spcBef>
              <a:buFont typeface="Arial" panose="020B0604020202020204" pitchFamily="34" charset="0"/>
              <a:buNone/>
            </a:pPr>
            <a:r>
              <a:rPr lang="en-US" altLang="en-US" sz="1800" b="0" dirty="0">
                <a:solidFill>
                  <a:srgbClr val="FF0000"/>
                </a:solidFill>
                <a:latin typeface="Times New Roman" panose="02020603050405020304" pitchFamily="18" charset="0"/>
              </a:rPr>
              <a:t>General Rules for Predicting Where a Catalytic Reaction Should Occur on Metal Surfaces: A Density Functional Theory Study of C-H and C-O Bond Breaking/Making on Flat, Stepped and Kinked Metal Surfaces.</a:t>
            </a:r>
          </a:p>
          <a:p>
            <a:pPr eaLnBrk="1" hangingPunct="1">
              <a:spcBef>
                <a:spcPct val="0"/>
              </a:spcBef>
              <a:buFont typeface="Arial" panose="020B0604020202020204" pitchFamily="34" charset="0"/>
              <a:buNone/>
            </a:pPr>
            <a:r>
              <a:rPr lang="en-US" altLang="en-US" sz="1800" dirty="0">
                <a:solidFill>
                  <a:srgbClr val="FF0000"/>
                </a:solidFill>
                <a:latin typeface="Times New Roman" panose="02020603050405020304" pitchFamily="18" charset="0"/>
              </a:rPr>
              <a:t> J. Am. Chem. Soc.</a:t>
            </a:r>
            <a:r>
              <a:rPr lang="en-US" altLang="en-US" sz="1800" b="0" dirty="0">
                <a:solidFill>
                  <a:srgbClr val="FF0000"/>
                </a:solidFill>
                <a:latin typeface="Times New Roman" panose="02020603050405020304" pitchFamily="18" charset="0"/>
              </a:rPr>
              <a:t>, 125 (2003) 1958.</a:t>
            </a:r>
          </a:p>
        </p:txBody>
      </p:sp>
      <p:sp>
        <p:nvSpPr>
          <p:cNvPr id="14" name="Text Box 7">
            <a:extLst>
              <a:ext uri="{FF2B5EF4-FFF2-40B4-BE49-F238E27FC236}">
                <a16:creationId xmlns:a16="http://schemas.microsoft.com/office/drawing/2014/main" id="{1A992CAC-EF14-4A52-859F-2F9659B03476}"/>
              </a:ext>
            </a:extLst>
          </p:cNvPr>
          <p:cNvSpPr txBox="1">
            <a:spLocks noChangeArrowheads="1"/>
          </p:cNvSpPr>
          <p:nvPr/>
        </p:nvSpPr>
        <p:spPr bwMode="auto">
          <a:xfrm>
            <a:off x="-252536" y="1173908"/>
            <a:ext cx="7985125" cy="523875"/>
          </a:xfrm>
          <a:prstGeom prst="rect">
            <a:avLst/>
          </a:prstGeom>
          <a:noFill/>
          <a:ln>
            <a:noFill/>
          </a:ln>
          <a:effectLst/>
        </p:spPr>
        <p:txBody>
          <a:bodyPr>
            <a:spAutoFit/>
          </a:bodyPr>
          <a:lstStyle/>
          <a:p>
            <a:pPr algn="ctr" eaLnBrk="1" hangingPunct="1">
              <a:defRPr/>
            </a:pPr>
            <a:r>
              <a:rPr lang="en-US" altLang="zh-CN" sz="2800" dirty="0">
                <a:solidFill>
                  <a:srgbClr val="0000FF"/>
                </a:solidFill>
                <a:latin typeface="Times New Roman" charset="0"/>
                <a:ea typeface="ＭＳ Ｐゴシック" charset="-128"/>
              </a:rPr>
              <a:t>Where should catalytic reactions occur?</a:t>
            </a:r>
            <a:endParaRPr lang="en-GB" altLang="en-US" sz="2800" dirty="0">
              <a:solidFill>
                <a:srgbClr val="0000FF"/>
              </a:solidFill>
              <a:latin typeface="Times New Roman" charset="0"/>
              <a:ea typeface="ＭＳ Ｐゴシック" charset="-128"/>
            </a:endParaRPr>
          </a:p>
        </p:txBody>
      </p:sp>
      <p:sp>
        <p:nvSpPr>
          <p:cNvPr id="16" name="Text Box 4">
            <a:extLst>
              <a:ext uri="{FF2B5EF4-FFF2-40B4-BE49-F238E27FC236}">
                <a16:creationId xmlns:a16="http://schemas.microsoft.com/office/drawing/2014/main" id="{E76289DD-3647-4DEC-B01C-C3A21737BC2E}"/>
              </a:ext>
            </a:extLst>
          </p:cNvPr>
          <p:cNvSpPr txBox="1">
            <a:spLocks noChangeArrowheads="1"/>
          </p:cNvSpPr>
          <p:nvPr/>
        </p:nvSpPr>
        <p:spPr bwMode="auto">
          <a:xfrm>
            <a:off x="1939925" y="484138"/>
            <a:ext cx="511259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50000"/>
              </a:spcBef>
              <a:buFontTx/>
              <a:buNone/>
            </a:pPr>
            <a:r>
              <a:rPr lang="zh-CN" altLang="en-US" dirty="0">
                <a:solidFill>
                  <a:srgbClr val="FF0000"/>
                </a:solidFill>
                <a:latin typeface="Times New Roman" panose="02020603050405020304" pitchFamily="18" charset="0"/>
                <a:ea typeface="宋体" panose="02010600030101010101" pitchFamily="2" charset="-122"/>
              </a:rPr>
              <a:t>活性中心（</a:t>
            </a:r>
            <a:r>
              <a:rPr lang="en-US" altLang="zh-CN" dirty="0">
                <a:solidFill>
                  <a:srgbClr val="FF0000"/>
                </a:solidFill>
                <a:latin typeface="Times New Roman" panose="02020603050405020304" pitchFamily="18" charset="0"/>
                <a:ea typeface="宋体" panose="02010600030101010101" pitchFamily="2" charset="-122"/>
              </a:rPr>
              <a:t>Active</a:t>
            </a:r>
            <a:r>
              <a:rPr lang="zh-CN" altLang="en-US" dirty="0">
                <a:solidFill>
                  <a:srgbClr val="FF0000"/>
                </a:solidFill>
                <a:latin typeface="Times New Roman" panose="02020603050405020304" pitchFamily="18" charset="0"/>
                <a:ea typeface="宋体" panose="02010600030101010101" pitchFamily="2" charset="-122"/>
              </a:rPr>
              <a:t> </a:t>
            </a:r>
            <a:r>
              <a:rPr lang="en-US" altLang="zh-CN" dirty="0">
                <a:solidFill>
                  <a:srgbClr val="FF0000"/>
                </a:solidFill>
                <a:latin typeface="Times New Roman" panose="02020603050405020304" pitchFamily="18" charset="0"/>
                <a:ea typeface="宋体" panose="02010600030101010101" pitchFamily="2" charset="-122"/>
              </a:rPr>
              <a:t>Site</a:t>
            </a:r>
            <a:r>
              <a:rPr lang="zh-CN" altLang="en-US" dirty="0">
                <a:solidFill>
                  <a:srgbClr val="FF0000"/>
                </a:solidFill>
                <a:latin typeface="Times New Roman" panose="02020603050405020304" pitchFamily="18" charset="0"/>
                <a:ea typeface="宋体" panose="02010600030101010101" pitchFamily="2" charset="-122"/>
              </a:rPr>
              <a:t>）</a:t>
            </a:r>
            <a:endParaRPr lang="en-GB" altLang="zh-CN" dirty="0">
              <a:solidFill>
                <a:srgbClr val="FF0000"/>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532277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A1E58A7-FF8A-40AD-9EEF-5D331D1CDEEE}"/>
              </a:ext>
            </a:extLst>
          </p:cNvPr>
          <p:cNvSpPr>
            <a:spLocks noGrp="1" noChangeArrowheads="1"/>
          </p:cNvSpPr>
          <p:nvPr>
            <p:ph type="title"/>
          </p:nvPr>
        </p:nvSpPr>
        <p:spPr>
          <a:xfrm>
            <a:off x="685798" y="174659"/>
            <a:ext cx="7772400" cy="776114"/>
          </a:xfrm>
        </p:spPr>
        <p:txBody>
          <a:bodyPr/>
          <a:lstStyle/>
          <a:p>
            <a:pPr eaLnBrk="1" hangingPunct="1"/>
            <a:r>
              <a:rPr lang="zh-CN" altLang="en-US" sz="3600" dirty="0">
                <a:solidFill>
                  <a:srgbClr val="FF0000"/>
                </a:solidFill>
                <a:latin typeface="Times New Roman" panose="02020603050405020304" pitchFamily="18" charset="0"/>
                <a:ea typeface="黑体" panose="02010609060101010101" pitchFamily="49" charset="-122"/>
              </a:rPr>
              <a:t>晶面构造</a:t>
            </a:r>
          </a:p>
        </p:txBody>
      </p:sp>
      <p:sp>
        <p:nvSpPr>
          <p:cNvPr id="23555" name="Rectangle 3">
            <a:extLst>
              <a:ext uri="{FF2B5EF4-FFF2-40B4-BE49-F238E27FC236}">
                <a16:creationId xmlns:a16="http://schemas.microsoft.com/office/drawing/2014/main" id="{FB161D37-309A-4903-9CE7-21E715FD99B4}"/>
              </a:ext>
            </a:extLst>
          </p:cNvPr>
          <p:cNvSpPr>
            <a:spLocks noGrp="1" noChangeArrowheads="1"/>
          </p:cNvSpPr>
          <p:nvPr>
            <p:ph type="body" idx="1"/>
          </p:nvPr>
        </p:nvSpPr>
        <p:spPr>
          <a:xfrm>
            <a:off x="359567" y="776114"/>
            <a:ext cx="8424863" cy="3433564"/>
          </a:xfrm>
        </p:spPr>
        <p:txBody>
          <a:bodyPr/>
          <a:lstStyle/>
          <a:p>
            <a:pPr eaLnBrk="1" hangingPunct="1">
              <a:lnSpc>
                <a:spcPct val="170000"/>
              </a:lnSpc>
              <a:spcBef>
                <a:spcPct val="45000"/>
              </a:spcBef>
              <a:buFont typeface="Wingdings" panose="05000000000000000000" pitchFamily="2" charset="2"/>
              <a:buNone/>
            </a:pPr>
            <a:r>
              <a:rPr lang="zh-CN" altLang="en-US" sz="2400" b="1" dirty="0">
                <a:solidFill>
                  <a:srgbClr val="FF0000"/>
                </a:solidFill>
                <a:latin typeface="黑体" panose="02010609060101010101" pitchFamily="49" charset="-122"/>
                <a:ea typeface="黑体" panose="02010609060101010101" pitchFamily="49" charset="-122"/>
              </a:rPr>
              <a:t>（</a:t>
            </a:r>
            <a:r>
              <a:rPr lang="en-US" altLang="zh-CN" sz="2400" b="1" dirty="0">
                <a:solidFill>
                  <a:srgbClr val="FF0000"/>
                </a:solidFill>
                <a:latin typeface="黑体" panose="02010609060101010101" pitchFamily="49" charset="-122"/>
                <a:ea typeface="黑体" panose="02010609060101010101" pitchFamily="49" charset="-122"/>
              </a:rPr>
              <a:t>1</a:t>
            </a:r>
            <a:r>
              <a:rPr lang="zh-CN" altLang="en-US" sz="2400" b="1" dirty="0">
                <a:solidFill>
                  <a:srgbClr val="FF0000"/>
                </a:solidFill>
                <a:latin typeface="黑体" panose="02010609060101010101" pitchFamily="49" charset="-122"/>
                <a:ea typeface="黑体" panose="02010609060101010101" pitchFamily="49" charset="-122"/>
              </a:rPr>
              <a:t>）晶体构造</a:t>
            </a:r>
          </a:p>
          <a:p>
            <a:pPr algn="just" eaLnBrk="1" hangingPunct="1">
              <a:lnSpc>
                <a:spcPct val="90000"/>
              </a:lnSpc>
              <a:spcBef>
                <a:spcPct val="45000"/>
              </a:spcBef>
            </a:pPr>
            <a:r>
              <a:rPr lang="zh-CN" altLang="en-US" sz="2400" dirty="0">
                <a:latin typeface="黑体" panose="02010609060101010101" pitchFamily="49" charset="-122"/>
                <a:ea typeface="黑体" panose="02010609060101010101" pitchFamily="49" charset="-122"/>
              </a:rPr>
              <a:t>固体材料一般可分为晶态和非晶态两种，绝大多数的催化剂是以晶态方式存在的。</a:t>
            </a:r>
          </a:p>
          <a:p>
            <a:pPr algn="just" eaLnBrk="1" hangingPunct="1">
              <a:lnSpc>
                <a:spcPct val="90000"/>
              </a:lnSpc>
              <a:spcBef>
                <a:spcPct val="45000"/>
              </a:spcBef>
            </a:pPr>
            <a:r>
              <a:rPr lang="zh-CN" altLang="en-US" sz="2400" b="1" dirty="0">
                <a:solidFill>
                  <a:srgbClr val="FF0000"/>
                </a:solidFill>
                <a:latin typeface="黑体" panose="02010609060101010101" pitchFamily="49" charset="-122"/>
                <a:ea typeface="黑体" panose="02010609060101010101" pitchFamily="49" charset="-122"/>
              </a:rPr>
              <a:t>晶体</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是由大量的质点</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原子</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离子或分子</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按空间点阵有规则地排列而成的物质。</a:t>
            </a:r>
            <a:r>
              <a:rPr lang="zh-CN" altLang="en-US" sz="2400" dirty="0">
                <a:solidFill>
                  <a:srgbClr val="FF0000"/>
                </a:solidFill>
                <a:latin typeface="黑体" panose="02010609060101010101" pitchFamily="49" charset="-122"/>
                <a:ea typeface="黑体" panose="02010609060101010101" pitchFamily="49" charset="-122"/>
              </a:rPr>
              <a:t>晶体的最小重复单位是晶胞。</a:t>
            </a:r>
            <a:endParaRPr lang="zh-CN" altLang="en-US" sz="2400" noProof="1">
              <a:solidFill>
                <a:srgbClr val="FF0000"/>
              </a:solidFill>
              <a:latin typeface="黑体" panose="02010609060101010101" pitchFamily="49" charset="-122"/>
              <a:ea typeface="黑体" panose="02010609060101010101" pitchFamily="49" charset="-122"/>
            </a:endParaRPr>
          </a:p>
          <a:p>
            <a:pPr algn="just" eaLnBrk="1" hangingPunct="1">
              <a:lnSpc>
                <a:spcPct val="90000"/>
              </a:lnSpc>
              <a:spcBef>
                <a:spcPct val="45000"/>
              </a:spcBef>
            </a:pPr>
            <a:r>
              <a:rPr lang="zh-CN" altLang="en-US" sz="2400" b="1" dirty="0">
                <a:solidFill>
                  <a:srgbClr val="FF0000"/>
                </a:solidFill>
                <a:latin typeface="黑体" panose="02010609060101010101" pitchFamily="49" charset="-122"/>
                <a:ea typeface="黑体" panose="02010609060101010101" pitchFamily="49" charset="-122"/>
              </a:rPr>
              <a:t>点阵</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是点在空间周期性的有规则的排列。</a:t>
            </a:r>
          </a:p>
          <a:p>
            <a:pPr algn="just" eaLnBrk="1" hangingPunct="1">
              <a:lnSpc>
                <a:spcPct val="90000"/>
              </a:lnSpc>
              <a:spcBef>
                <a:spcPct val="45000"/>
              </a:spcBef>
            </a:pPr>
            <a:r>
              <a:rPr lang="zh-CN" altLang="en-US" sz="2400" b="1" dirty="0">
                <a:solidFill>
                  <a:srgbClr val="FF0000"/>
                </a:solidFill>
                <a:latin typeface="黑体" panose="02010609060101010101" pitchFamily="49" charset="-122"/>
                <a:ea typeface="黑体" panose="02010609060101010101" pitchFamily="49" charset="-122"/>
              </a:rPr>
              <a:t>晶体结构</a:t>
            </a: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点阵 </a:t>
            </a: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基元</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晶胞</a:t>
            </a:r>
            <a:r>
              <a:rPr lang="en-US" altLang="zh-CN" sz="2400" dirty="0">
                <a:latin typeface="黑体" panose="02010609060101010101" pitchFamily="49" charset="-122"/>
                <a:ea typeface="黑体" panose="02010609060101010101" pitchFamily="49" charset="-122"/>
              </a:rPr>
              <a:t>)</a:t>
            </a:r>
          </a:p>
        </p:txBody>
      </p:sp>
      <p:sp>
        <p:nvSpPr>
          <p:cNvPr id="4" name="Rectangle 3">
            <a:extLst>
              <a:ext uri="{FF2B5EF4-FFF2-40B4-BE49-F238E27FC236}">
                <a16:creationId xmlns:a16="http://schemas.microsoft.com/office/drawing/2014/main" id="{55DAC726-773A-43B8-85BB-7B329E5B0410}"/>
              </a:ext>
            </a:extLst>
          </p:cNvPr>
          <p:cNvSpPr txBox="1">
            <a:spLocks noChangeArrowheads="1"/>
          </p:cNvSpPr>
          <p:nvPr/>
        </p:nvSpPr>
        <p:spPr bwMode="auto">
          <a:xfrm>
            <a:off x="875594" y="4581128"/>
            <a:ext cx="4248150" cy="1898848"/>
          </a:xfrm>
          <a:prstGeom prst="rect">
            <a:avLst/>
          </a:prstGeom>
          <a:noFill/>
          <a:ln>
            <a:noFill/>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a:solidFill>
                  <a:schemeClr val="tx1"/>
                </a:solidFill>
                <a:latin typeface="+mn-lt"/>
                <a:ea typeface="+mn-ea"/>
                <a:cs typeface="+mn-cs"/>
              </a:defRPr>
            </a:lvl5pPr>
            <a:lvl6pPr marL="2514600" indent="-228600" algn="l" rtl="0" fontAlgn="base">
              <a:spcBef>
                <a:spcPct val="20000"/>
              </a:spcBef>
              <a:spcAft>
                <a:spcPct val="0"/>
              </a:spcAft>
              <a:buChar char="»"/>
              <a:defRPr kumimoji="1" sz="2000">
                <a:solidFill>
                  <a:schemeClr val="tx1"/>
                </a:solidFill>
                <a:latin typeface="+mn-lt"/>
                <a:ea typeface="+mn-ea"/>
                <a:cs typeface="+mn-cs"/>
              </a:defRPr>
            </a:lvl6pPr>
            <a:lvl7pPr marL="2971800" indent="-228600" algn="l" rtl="0" fontAlgn="base">
              <a:spcBef>
                <a:spcPct val="20000"/>
              </a:spcBef>
              <a:spcAft>
                <a:spcPct val="0"/>
              </a:spcAft>
              <a:buChar char="»"/>
              <a:defRPr kumimoji="1" sz="2000">
                <a:solidFill>
                  <a:schemeClr val="tx1"/>
                </a:solidFill>
                <a:latin typeface="+mn-lt"/>
                <a:ea typeface="+mn-ea"/>
                <a:cs typeface="+mn-cs"/>
              </a:defRPr>
            </a:lvl7pPr>
            <a:lvl8pPr marL="3429000" indent="-228600" algn="l" rtl="0" fontAlgn="base">
              <a:spcBef>
                <a:spcPct val="20000"/>
              </a:spcBef>
              <a:spcAft>
                <a:spcPct val="0"/>
              </a:spcAft>
              <a:buChar char="»"/>
              <a:defRPr kumimoji="1" sz="2000">
                <a:solidFill>
                  <a:schemeClr val="tx1"/>
                </a:solidFill>
                <a:latin typeface="+mn-lt"/>
                <a:ea typeface="+mn-ea"/>
                <a:cs typeface="+mn-cs"/>
              </a:defRPr>
            </a:lvl8pPr>
            <a:lvl9pPr marL="3886200" indent="-228600" algn="l" rtl="0" fontAlgn="base">
              <a:spcBef>
                <a:spcPct val="20000"/>
              </a:spcBef>
              <a:spcAft>
                <a:spcPct val="0"/>
              </a:spcAft>
              <a:buChar char="»"/>
              <a:defRPr kumimoji="1" sz="2000">
                <a:solidFill>
                  <a:schemeClr val="tx1"/>
                </a:solidFill>
                <a:latin typeface="+mn-lt"/>
                <a:ea typeface="+mn-ea"/>
                <a:cs typeface="+mn-cs"/>
              </a:defRPr>
            </a:lvl9pPr>
          </a:lstStyle>
          <a:p>
            <a:pPr marL="371475" algn="just" eaLnBrk="1" hangingPunct="1"/>
            <a:r>
              <a:rPr lang="zh-CN" altLang="en-US" sz="2400" b="0" kern="0" dirty="0">
                <a:latin typeface="楷体_GB2312" pitchFamily="49" charset="-122"/>
                <a:ea typeface="楷体_GB2312" pitchFamily="49" charset="-122"/>
              </a:rPr>
              <a:t>晶胞可用三个长轴</a:t>
            </a:r>
            <a:r>
              <a:rPr lang="en-US" altLang="zh-CN" sz="2400" b="0" kern="0" dirty="0">
                <a:solidFill>
                  <a:srgbClr val="FF0000"/>
                </a:solidFill>
                <a:latin typeface="楷体_GB2312" pitchFamily="49" charset="-122"/>
                <a:ea typeface="楷体_GB2312" pitchFamily="49" charset="-122"/>
              </a:rPr>
              <a:t>a, b, c</a:t>
            </a:r>
            <a:r>
              <a:rPr lang="en-US" altLang="zh-CN" sz="2400" b="0" kern="0" dirty="0">
                <a:latin typeface="楷体_GB2312" pitchFamily="49" charset="-122"/>
                <a:ea typeface="楷体_GB2312" pitchFamily="49" charset="-122"/>
              </a:rPr>
              <a:t>  </a:t>
            </a:r>
            <a:r>
              <a:rPr lang="zh-CN" altLang="en-US" sz="2400" b="0" kern="0" dirty="0">
                <a:latin typeface="楷体_GB2312" pitchFamily="49" charset="-122"/>
                <a:ea typeface="楷体_GB2312" pitchFamily="49" charset="-122"/>
              </a:rPr>
              <a:t>和</a:t>
            </a:r>
            <a:r>
              <a:rPr lang="zh-CN" altLang="en-US" sz="2400" b="0" kern="0" dirty="0">
                <a:solidFill>
                  <a:srgbClr val="FF0000"/>
                </a:solidFill>
                <a:latin typeface="楷体_GB2312" pitchFamily="49" charset="-122"/>
                <a:ea typeface="楷体_GB2312" pitchFamily="49" charset="-122"/>
                <a:sym typeface="Symbol" panose="05050102010706020507" pitchFamily="18" charset="2"/>
              </a:rPr>
              <a:t></a:t>
            </a:r>
            <a:r>
              <a:rPr lang="en-US" altLang="zh-CN" sz="2400" b="0" kern="0" dirty="0">
                <a:solidFill>
                  <a:srgbClr val="FF0000"/>
                </a:solidFill>
                <a:latin typeface="楷体_GB2312" pitchFamily="49" charset="-122"/>
                <a:ea typeface="楷体_GB2312" pitchFamily="49" charset="-122"/>
              </a:rPr>
              <a:t>, </a:t>
            </a:r>
            <a:r>
              <a:rPr lang="en-US" altLang="zh-CN" sz="2400" b="0" kern="0" dirty="0">
                <a:solidFill>
                  <a:srgbClr val="FF0000"/>
                </a:solidFill>
                <a:latin typeface="楷体_GB2312" pitchFamily="49" charset="-122"/>
                <a:ea typeface="楷体_GB2312" pitchFamily="49" charset="-122"/>
                <a:sym typeface="Symbol" panose="05050102010706020507" pitchFamily="18" charset="2"/>
              </a:rPr>
              <a:t></a:t>
            </a:r>
            <a:r>
              <a:rPr lang="en-US" altLang="zh-CN" sz="2400" b="0" kern="0" dirty="0">
                <a:solidFill>
                  <a:srgbClr val="FF0000"/>
                </a:solidFill>
                <a:latin typeface="楷体_GB2312" pitchFamily="49" charset="-122"/>
                <a:ea typeface="楷体_GB2312" pitchFamily="49" charset="-122"/>
              </a:rPr>
              <a:t>, </a:t>
            </a:r>
            <a:r>
              <a:rPr lang="en-US" altLang="zh-CN" sz="2400" b="0" kern="0" dirty="0">
                <a:solidFill>
                  <a:srgbClr val="FF0000"/>
                </a:solidFill>
                <a:latin typeface="楷体_GB2312" pitchFamily="49" charset="-122"/>
                <a:ea typeface="楷体_GB2312" pitchFamily="49" charset="-122"/>
                <a:sym typeface="Symbol" panose="05050102010706020507" pitchFamily="18" charset="2"/>
              </a:rPr>
              <a:t></a:t>
            </a:r>
            <a:r>
              <a:rPr lang="en-US" altLang="zh-CN" sz="2400" b="0" kern="0" dirty="0">
                <a:latin typeface="楷体_GB2312" pitchFamily="49" charset="-122"/>
                <a:ea typeface="楷体_GB2312" pitchFamily="49" charset="-122"/>
              </a:rPr>
              <a:t> </a:t>
            </a:r>
            <a:r>
              <a:rPr lang="zh-CN" altLang="en-US" sz="2400" b="0" kern="0" dirty="0">
                <a:latin typeface="楷体_GB2312" pitchFamily="49" charset="-122"/>
                <a:ea typeface="楷体_GB2312" pitchFamily="49" charset="-122"/>
              </a:rPr>
              <a:t>六个参数来描述，按照这六个参数不同的取值组合存在</a:t>
            </a:r>
            <a:r>
              <a:rPr lang="en-US" altLang="zh-CN" sz="2400" b="0" kern="0" dirty="0">
                <a:solidFill>
                  <a:srgbClr val="FF0000"/>
                </a:solidFill>
                <a:latin typeface="楷体_GB2312" pitchFamily="49" charset="-122"/>
                <a:ea typeface="楷体_GB2312" pitchFamily="49" charset="-122"/>
              </a:rPr>
              <a:t>7</a:t>
            </a:r>
            <a:r>
              <a:rPr lang="zh-CN" altLang="en-US" sz="2400" b="0" kern="0" dirty="0">
                <a:solidFill>
                  <a:srgbClr val="FF0000"/>
                </a:solidFill>
                <a:latin typeface="楷体_GB2312" pitchFamily="49" charset="-122"/>
                <a:ea typeface="楷体_GB2312" pitchFamily="49" charset="-122"/>
              </a:rPr>
              <a:t>大晶系</a:t>
            </a:r>
            <a:r>
              <a:rPr lang="zh-CN" altLang="en-US" sz="2400" b="0" kern="0" dirty="0">
                <a:latin typeface="楷体_GB2312" pitchFamily="49" charset="-122"/>
                <a:ea typeface="楷体_GB2312" pitchFamily="49" charset="-122"/>
              </a:rPr>
              <a:t>和</a:t>
            </a:r>
            <a:r>
              <a:rPr lang="en-US" altLang="zh-CN" sz="2400" b="0" kern="0" dirty="0">
                <a:solidFill>
                  <a:srgbClr val="FF0000"/>
                </a:solidFill>
                <a:latin typeface="楷体_GB2312" pitchFamily="49" charset="-122"/>
                <a:ea typeface="楷体_GB2312" pitchFamily="49" charset="-122"/>
              </a:rPr>
              <a:t>14</a:t>
            </a:r>
            <a:r>
              <a:rPr lang="zh-CN" altLang="en-US" sz="2400" b="0" kern="0" dirty="0">
                <a:solidFill>
                  <a:srgbClr val="FF0000"/>
                </a:solidFill>
                <a:latin typeface="楷体_GB2312" pitchFamily="49" charset="-122"/>
                <a:ea typeface="楷体_GB2312" pitchFamily="49" charset="-122"/>
              </a:rPr>
              <a:t>种空间点阵</a:t>
            </a:r>
            <a:r>
              <a:rPr lang="zh-CN" altLang="en-US" sz="2400" b="0" kern="0" dirty="0">
                <a:latin typeface="楷体_GB2312" pitchFamily="49" charset="-122"/>
                <a:ea typeface="楷体_GB2312" pitchFamily="49" charset="-122"/>
              </a:rPr>
              <a:t>。</a:t>
            </a:r>
          </a:p>
        </p:txBody>
      </p:sp>
      <p:pic>
        <p:nvPicPr>
          <p:cNvPr id="5" name="Picture 4">
            <a:extLst>
              <a:ext uri="{FF2B5EF4-FFF2-40B4-BE49-F238E27FC236}">
                <a16:creationId xmlns:a16="http://schemas.microsoft.com/office/drawing/2014/main" id="{A1880ACA-75F7-4349-9D52-3D7E5A8634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651483" y="4209678"/>
            <a:ext cx="2616923" cy="2530373"/>
          </a:xfrm>
          <a:prstGeom prst="rect">
            <a:avLst/>
          </a:prstGeom>
          <a:solidFill>
            <a:srgbClr val="FFFFCC"/>
          </a:solid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1344800E-1CB5-4992-967B-8B147D19F4F0}"/>
              </a:ext>
            </a:extLst>
          </p:cNvPr>
          <p:cNvSpPr>
            <a:spLocks noGrp="1" noChangeArrowheads="1"/>
          </p:cNvSpPr>
          <p:nvPr>
            <p:ph type="body" sz="half" idx="1"/>
          </p:nvPr>
        </p:nvSpPr>
        <p:spPr>
          <a:xfrm>
            <a:off x="685798" y="1656556"/>
            <a:ext cx="7993062" cy="2490787"/>
          </a:xfrm>
        </p:spPr>
        <p:txBody>
          <a:bodyPr/>
          <a:lstStyle/>
          <a:p>
            <a:pPr eaLnBrk="1" hangingPunct="1">
              <a:lnSpc>
                <a:spcPct val="150000"/>
              </a:lnSpc>
            </a:pPr>
            <a:r>
              <a:rPr lang="zh-CN" altLang="en-US" sz="2400" b="1" dirty="0">
                <a:solidFill>
                  <a:srgbClr val="FF0000"/>
                </a:solidFill>
                <a:latin typeface="黑体" panose="02010609060101010101" pitchFamily="49" charset="-122"/>
                <a:ea typeface="黑体" panose="02010609060101010101" pitchFamily="49" charset="-122"/>
              </a:rPr>
              <a:t>晶面</a:t>
            </a:r>
            <a:r>
              <a:rPr lang="zh-CN" altLang="en-US"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sym typeface="Symbol" panose="05050102010706020507" pitchFamily="18" charset="2"/>
              </a:rPr>
              <a:t></a:t>
            </a:r>
            <a:r>
              <a:rPr lang="zh-CN" altLang="en-US" sz="2400" dirty="0">
                <a:latin typeface="黑体" panose="02010609060101010101" pitchFamily="49" charset="-122"/>
                <a:ea typeface="黑体" panose="02010609060101010101" pitchFamily="49" charset="-122"/>
              </a:rPr>
              <a:t> </a:t>
            </a:r>
            <a:r>
              <a:rPr lang="zh-CN" altLang="en-US" sz="2400" u="sng" dirty="0">
                <a:latin typeface="黑体" panose="02010609060101010101" pitchFamily="49" charset="-122"/>
                <a:ea typeface="黑体" panose="02010609060101010101" pitchFamily="49" charset="-122"/>
              </a:rPr>
              <a:t>平面点阵</a:t>
            </a:r>
            <a:r>
              <a:rPr lang="zh-CN" altLang="en-US" sz="2400" dirty="0">
                <a:latin typeface="黑体" panose="02010609060101010101" pitchFamily="49" charset="-122"/>
                <a:ea typeface="黑体" panose="02010609060101010101" pitchFamily="49" charset="-122"/>
              </a:rPr>
              <a:t>在晶体外形上的表现</a:t>
            </a:r>
            <a:r>
              <a:rPr lang="en-US" altLang="zh-CN" sz="2400" dirty="0">
                <a:latin typeface="黑体" panose="02010609060101010101" pitchFamily="49" charset="-122"/>
                <a:ea typeface="黑体" panose="02010609060101010101" pitchFamily="49" charset="-122"/>
              </a:rPr>
              <a:t>.</a:t>
            </a:r>
            <a:br>
              <a:rPr lang="en-US" altLang="zh-CN" sz="2400" dirty="0">
                <a:latin typeface="黑体" panose="02010609060101010101" pitchFamily="49" charset="-122"/>
                <a:ea typeface="黑体" panose="02010609060101010101" pitchFamily="49" charset="-122"/>
              </a:rPr>
            </a:br>
            <a:r>
              <a:rPr lang="zh-CN" altLang="en-US" sz="2400" b="1" dirty="0">
                <a:solidFill>
                  <a:srgbClr val="FF0000"/>
                </a:solidFill>
                <a:latin typeface="黑体" panose="02010609060101010101" pitchFamily="49" charset="-122"/>
                <a:ea typeface="黑体" panose="02010609060101010101" pitchFamily="49" charset="-122"/>
              </a:rPr>
              <a:t>晶棱</a:t>
            </a:r>
            <a:r>
              <a:rPr lang="zh-CN" altLang="en-US"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sym typeface="Symbol" panose="05050102010706020507" pitchFamily="18" charset="2"/>
              </a:rPr>
              <a:t></a:t>
            </a:r>
            <a:r>
              <a:rPr lang="zh-CN" altLang="en-US" sz="2400" dirty="0">
                <a:latin typeface="黑体" panose="02010609060101010101" pitchFamily="49" charset="-122"/>
                <a:ea typeface="黑体" panose="02010609060101010101" pitchFamily="49" charset="-122"/>
              </a:rPr>
              <a:t> </a:t>
            </a:r>
            <a:r>
              <a:rPr lang="zh-CN" altLang="en-US" sz="2400" u="sng" dirty="0">
                <a:latin typeface="黑体" panose="02010609060101010101" pitchFamily="49" charset="-122"/>
                <a:ea typeface="黑体" panose="02010609060101010101" pitchFamily="49" charset="-122"/>
              </a:rPr>
              <a:t>直线点阵</a:t>
            </a:r>
            <a:r>
              <a:rPr lang="zh-CN" altLang="en-US" sz="2400" dirty="0">
                <a:latin typeface="黑体" panose="02010609060101010101" pitchFamily="49" charset="-122"/>
                <a:ea typeface="黑体" panose="02010609060101010101" pitchFamily="49" charset="-122"/>
              </a:rPr>
              <a:t>在晶体外形上的表现</a:t>
            </a:r>
            <a:r>
              <a:rPr lang="en-US" altLang="zh-CN" sz="2400" dirty="0">
                <a:latin typeface="黑体" panose="02010609060101010101" pitchFamily="49" charset="-122"/>
                <a:ea typeface="黑体" panose="02010609060101010101" pitchFamily="49" charset="-122"/>
              </a:rPr>
              <a:t>.</a:t>
            </a:r>
            <a:br>
              <a:rPr lang="en-US" altLang="zh-CN" sz="2400" dirty="0">
                <a:latin typeface="黑体" panose="02010609060101010101" pitchFamily="49" charset="-122"/>
                <a:ea typeface="黑体" panose="02010609060101010101" pitchFamily="49" charset="-122"/>
              </a:rPr>
            </a:br>
            <a:r>
              <a:rPr lang="zh-CN" altLang="en-US" sz="2400" b="1" dirty="0">
                <a:solidFill>
                  <a:srgbClr val="FF0000"/>
                </a:solidFill>
                <a:latin typeface="黑体" panose="02010609060101010101" pitchFamily="49" charset="-122"/>
                <a:ea typeface="黑体" panose="02010609060101010101" pitchFamily="49" charset="-122"/>
              </a:rPr>
              <a:t>晶体</a:t>
            </a:r>
            <a:r>
              <a:rPr lang="zh-CN" altLang="en-US" sz="2400" b="1"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sym typeface="Symbol" panose="05050102010706020507" pitchFamily="18" charset="2"/>
              </a:rPr>
              <a:t></a:t>
            </a:r>
            <a:r>
              <a:rPr lang="zh-CN" altLang="en-US" sz="2400" dirty="0">
                <a:latin typeface="黑体" panose="02010609060101010101" pitchFamily="49" charset="-122"/>
                <a:ea typeface="黑体" panose="02010609060101010101" pitchFamily="49" charset="-122"/>
              </a:rPr>
              <a:t> </a:t>
            </a:r>
            <a:r>
              <a:rPr lang="zh-CN" altLang="en-US" sz="2400" u="sng" dirty="0">
                <a:latin typeface="黑体" panose="02010609060101010101" pitchFamily="49" charset="-122"/>
                <a:ea typeface="黑体" panose="02010609060101010101" pitchFamily="49" charset="-122"/>
              </a:rPr>
              <a:t>空间点阵</a:t>
            </a:r>
            <a:r>
              <a:rPr lang="zh-CN" altLang="en-US" sz="2400" dirty="0">
                <a:latin typeface="黑体" panose="02010609060101010101" pitchFamily="49" charset="-122"/>
                <a:ea typeface="黑体" panose="02010609060101010101" pitchFamily="49" charset="-122"/>
              </a:rPr>
              <a:t>在晶体外形上的表现</a:t>
            </a:r>
            <a:r>
              <a:rPr lang="en-US" altLang="zh-CN" sz="2400" dirty="0">
                <a:latin typeface="黑体" panose="02010609060101010101" pitchFamily="49" charset="-122"/>
                <a:ea typeface="黑体" panose="02010609060101010101" pitchFamily="49" charset="-122"/>
              </a:rPr>
              <a:t>.</a:t>
            </a:r>
          </a:p>
          <a:p>
            <a:pPr eaLnBrk="1" hangingPunct="1">
              <a:lnSpc>
                <a:spcPct val="150000"/>
              </a:lnSpc>
            </a:pPr>
            <a:r>
              <a:rPr lang="zh-CN" altLang="en-US" sz="2400" dirty="0">
                <a:latin typeface="黑体" panose="02010609060101010101" pitchFamily="49" charset="-122"/>
                <a:ea typeface="黑体" panose="02010609060101010101" pitchFamily="49" charset="-122"/>
              </a:rPr>
              <a:t>通常用</a:t>
            </a:r>
            <a:r>
              <a:rPr lang="zh-CN" altLang="en-US" sz="2400" b="1" dirty="0">
                <a:solidFill>
                  <a:srgbClr val="FF0000"/>
                </a:solidFill>
                <a:latin typeface="黑体" panose="02010609060101010101" pitchFamily="49" charset="-122"/>
                <a:ea typeface="黑体" panose="02010609060101010101" pitchFamily="49" charset="-122"/>
              </a:rPr>
              <a:t>密勒</a:t>
            </a:r>
            <a:r>
              <a:rPr lang="en-US" altLang="zh-CN" sz="2400" b="1" dirty="0">
                <a:solidFill>
                  <a:srgbClr val="FF0000"/>
                </a:solidFill>
                <a:latin typeface="黑体" panose="02010609060101010101" pitchFamily="49" charset="-122"/>
                <a:ea typeface="黑体" panose="02010609060101010101" pitchFamily="49" charset="-122"/>
              </a:rPr>
              <a:t>(Miller)</a:t>
            </a:r>
            <a:r>
              <a:rPr lang="zh-CN" altLang="en-US" sz="2400" b="1" dirty="0">
                <a:solidFill>
                  <a:srgbClr val="FF0000"/>
                </a:solidFill>
                <a:latin typeface="黑体" panose="02010609060101010101" pitchFamily="49" charset="-122"/>
                <a:ea typeface="黑体" panose="02010609060101010101" pitchFamily="49" charset="-122"/>
              </a:rPr>
              <a:t>指数</a:t>
            </a:r>
            <a:r>
              <a:rPr lang="zh-CN" altLang="en-US" sz="2400" dirty="0">
                <a:latin typeface="黑体" panose="02010609060101010101" pitchFamily="49" charset="-122"/>
                <a:ea typeface="黑体" panose="02010609060101010101" pitchFamily="49" charset="-122"/>
              </a:rPr>
              <a:t>来描述晶面</a:t>
            </a:r>
            <a:r>
              <a:rPr lang="en-US" altLang="zh-CN" sz="2400" dirty="0">
                <a:latin typeface="黑体" panose="02010609060101010101" pitchFamily="49" charset="-122"/>
                <a:ea typeface="黑体" panose="02010609060101010101" pitchFamily="49" charset="-122"/>
              </a:rPr>
              <a:t>.</a:t>
            </a:r>
          </a:p>
        </p:txBody>
      </p:sp>
      <p:pic>
        <p:nvPicPr>
          <p:cNvPr id="25604" name="Picture 4">
            <a:extLst>
              <a:ext uri="{FF2B5EF4-FFF2-40B4-BE49-F238E27FC236}">
                <a16:creationId xmlns:a16="http://schemas.microsoft.com/office/drawing/2014/main" id="{31E35EB1-77C1-4D22-A964-F8CA3B7C2153}"/>
              </a:ext>
            </a:extLst>
          </p:cNvPr>
          <p:cNvPicPr>
            <a:picLocks noGrp="1" noChangeAspect="1" noChangeArrowheads="1"/>
          </p:cNvPicPr>
          <p:nvPr>
            <p:ph sz="quarter" idx="2"/>
          </p:nvPr>
        </p:nvPicPr>
        <p:blipFill>
          <a:blip r:embed="rId4">
            <a:extLst>
              <a:ext uri="{28A0092B-C50C-407E-A947-70E740481C1C}">
                <a14:useLocalDpi xmlns:a14="http://schemas.microsoft.com/office/drawing/2010/main" val="0"/>
              </a:ext>
            </a:extLst>
          </a:blip>
          <a:srcRect/>
          <a:stretch>
            <a:fillRect/>
          </a:stretch>
        </p:blipFill>
        <p:spPr>
          <a:xfrm>
            <a:off x="5148064" y="4151942"/>
            <a:ext cx="2448520" cy="2369535"/>
          </a:xfrm>
          <a:solidFill>
            <a:srgbClr val="FFFFCC"/>
          </a:solidFill>
        </p:spPr>
      </p:pic>
      <p:graphicFrame>
        <p:nvGraphicFramePr>
          <p:cNvPr id="25605" name="Object 5">
            <a:extLst>
              <a:ext uri="{FF2B5EF4-FFF2-40B4-BE49-F238E27FC236}">
                <a16:creationId xmlns:a16="http://schemas.microsoft.com/office/drawing/2014/main" id="{0768A95E-5396-4FB6-98AB-6FF6E3097F79}"/>
              </a:ext>
            </a:extLst>
          </p:cNvPr>
          <p:cNvGraphicFramePr>
            <a:graphicFrameLocks noGrp="1" noChangeAspect="1"/>
          </p:cNvGraphicFramePr>
          <p:nvPr>
            <p:ph sz="quarter" idx="3"/>
            <p:extLst>
              <p:ext uri="{D42A27DB-BD31-4B8C-83A1-F6EECF244321}">
                <p14:modId xmlns:p14="http://schemas.microsoft.com/office/powerpoint/2010/main" val="346765370"/>
              </p:ext>
            </p:extLst>
          </p:nvPr>
        </p:nvGraphicFramePr>
        <p:xfrm>
          <a:off x="2049663" y="4324349"/>
          <a:ext cx="2016125" cy="1884363"/>
        </p:xfrm>
        <a:graphic>
          <a:graphicData uri="http://schemas.openxmlformats.org/presentationml/2006/ole">
            <mc:AlternateContent xmlns:mc="http://schemas.openxmlformats.org/markup-compatibility/2006">
              <mc:Choice xmlns:v="urn:schemas-microsoft-com:vml" Requires="v">
                <p:oleObj spid="_x0000_s187424" name="公式" r:id="rId5" imgW="774364" imgH="723586" progId="Equation.3">
                  <p:embed/>
                </p:oleObj>
              </mc:Choice>
              <mc:Fallback>
                <p:oleObj name="公式" r:id="rId5" imgW="774364" imgH="723586" progId="Equation.3">
                  <p:embed/>
                  <p:pic>
                    <p:nvPicPr>
                      <p:cNvPr id="25605" name="Object 5">
                        <a:extLst>
                          <a:ext uri="{FF2B5EF4-FFF2-40B4-BE49-F238E27FC236}">
                            <a16:creationId xmlns:a16="http://schemas.microsoft.com/office/drawing/2014/main" id="{0768A95E-5396-4FB6-98AB-6FF6E3097F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9663" y="4324349"/>
                        <a:ext cx="2016125" cy="1884363"/>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2">
            <a:extLst>
              <a:ext uri="{FF2B5EF4-FFF2-40B4-BE49-F238E27FC236}">
                <a16:creationId xmlns:a16="http://schemas.microsoft.com/office/drawing/2014/main" id="{1B105373-478E-4C5E-B8C5-B871182FFEE3}"/>
              </a:ext>
            </a:extLst>
          </p:cNvPr>
          <p:cNvSpPr txBox="1">
            <a:spLocks noChangeArrowheads="1"/>
          </p:cNvSpPr>
          <p:nvPr/>
        </p:nvSpPr>
        <p:spPr bwMode="auto">
          <a:xfrm>
            <a:off x="685798" y="174659"/>
            <a:ext cx="7772400" cy="776114"/>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charset="0"/>
                <a:ea typeface="PMingLiU" charset="0"/>
                <a:cs typeface="PMingLiU" charset="0"/>
              </a:defRPr>
            </a:lvl2pPr>
            <a:lvl3pPr algn="ctr" rtl="0" eaLnBrk="0" fontAlgn="base" hangingPunct="0">
              <a:spcBef>
                <a:spcPct val="0"/>
              </a:spcBef>
              <a:spcAft>
                <a:spcPct val="0"/>
              </a:spcAft>
              <a:defRPr kumimoji="1" sz="4400">
                <a:solidFill>
                  <a:schemeClr val="tx2"/>
                </a:solidFill>
                <a:latin typeface="Times New Roman" charset="0"/>
                <a:ea typeface="PMingLiU" charset="0"/>
                <a:cs typeface="PMingLiU" charset="0"/>
              </a:defRPr>
            </a:lvl3pPr>
            <a:lvl4pPr algn="ctr" rtl="0" eaLnBrk="0" fontAlgn="base" hangingPunct="0">
              <a:spcBef>
                <a:spcPct val="0"/>
              </a:spcBef>
              <a:spcAft>
                <a:spcPct val="0"/>
              </a:spcAft>
              <a:defRPr kumimoji="1" sz="4400">
                <a:solidFill>
                  <a:schemeClr val="tx2"/>
                </a:solidFill>
                <a:latin typeface="Times New Roman" charset="0"/>
                <a:ea typeface="PMingLiU" charset="0"/>
                <a:cs typeface="PMingLiU" charset="0"/>
              </a:defRPr>
            </a:lvl4pPr>
            <a:lvl5pPr algn="ctr" rtl="0" eaLnBrk="0" fontAlgn="base" hangingPunct="0">
              <a:spcBef>
                <a:spcPct val="0"/>
              </a:spcBef>
              <a:spcAft>
                <a:spcPct val="0"/>
              </a:spcAft>
              <a:defRPr kumimoji="1" sz="4400">
                <a:solidFill>
                  <a:schemeClr val="tx2"/>
                </a:solidFill>
                <a:latin typeface="Times New Roman" charset="0"/>
                <a:ea typeface="PMingLiU" charset="0"/>
                <a:cs typeface="PMingLiU" charset="0"/>
              </a:defRPr>
            </a:lvl5pPr>
            <a:lvl6pPr marL="457200" algn="ctr" rtl="0" fontAlgn="base">
              <a:spcBef>
                <a:spcPct val="0"/>
              </a:spcBef>
              <a:spcAft>
                <a:spcPct val="0"/>
              </a:spcAft>
              <a:defRPr kumimoji="1" sz="4400">
                <a:solidFill>
                  <a:schemeClr val="tx2"/>
                </a:solidFill>
                <a:latin typeface="Times New Roman" charset="0"/>
                <a:ea typeface="PMingLiU" charset="0"/>
                <a:cs typeface="PMingLiU" charset="0"/>
              </a:defRPr>
            </a:lvl6pPr>
            <a:lvl7pPr marL="914400" algn="ctr" rtl="0" fontAlgn="base">
              <a:spcBef>
                <a:spcPct val="0"/>
              </a:spcBef>
              <a:spcAft>
                <a:spcPct val="0"/>
              </a:spcAft>
              <a:defRPr kumimoji="1" sz="4400">
                <a:solidFill>
                  <a:schemeClr val="tx2"/>
                </a:solidFill>
                <a:latin typeface="Times New Roman" charset="0"/>
                <a:ea typeface="PMingLiU" charset="0"/>
                <a:cs typeface="PMingLiU" charset="0"/>
              </a:defRPr>
            </a:lvl7pPr>
            <a:lvl8pPr marL="1371600" algn="ctr" rtl="0" fontAlgn="base">
              <a:spcBef>
                <a:spcPct val="0"/>
              </a:spcBef>
              <a:spcAft>
                <a:spcPct val="0"/>
              </a:spcAft>
              <a:defRPr kumimoji="1" sz="4400">
                <a:solidFill>
                  <a:schemeClr val="tx2"/>
                </a:solidFill>
                <a:latin typeface="Times New Roman" charset="0"/>
                <a:ea typeface="PMingLiU" charset="0"/>
                <a:cs typeface="PMingLiU" charset="0"/>
              </a:defRPr>
            </a:lvl8pPr>
            <a:lvl9pPr marL="1828800" algn="ctr" rtl="0" fontAlgn="base">
              <a:spcBef>
                <a:spcPct val="0"/>
              </a:spcBef>
              <a:spcAft>
                <a:spcPct val="0"/>
              </a:spcAft>
              <a:defRPr kumimoji="1" sz="4400">
                <a:solidFill>
                  <a:schemeClr val="tx2"/>
                </a:solidFill>
                <a:latin typeface="Times New Roman" charset="0"/>
                <a:ea typeface="PMingLiU" charset="0"/>
                <a:cs typeface="PMingLiU" charset="0"/>
              </a:defRPr>
            </a:lvl9pPr>
          </a:lstStyle>
          <a:p>
            <a:pPr eaLnBrk="1" hangingPunct="1"/>
            <a:r>
              <a:rPr lang="zh-CN" altLang="en-US" sz="3600" b="0" kern="0" dirty="0">
                <a:solidFill>
                  <a:srgbClr val="FF0000"/>
                </a:solidFill>
                <a:latin typeface="Times New Roman" panose="02020603050405020304" pitchFamily="18" charset="0"/>
                <a:ea typeface="黑体" panose="02010609060101010101" pitchFamily="49" charset="-122"/>
              </a:rPr>
              <a:t>晶面构造</a:t>
            </a:r>
          </a:p>
        </p:txBody>
      </p:sp>
      <p:sp>
        <p:nvSpPr>
          <p:cNvPr id="9" name="Rectangle 2">
            <a:extLst>
              <a:ext uri="{FF2B5EF4-FFF2-40B4-BE49-F238E27FC236}">
                <a16:creationId xmlns:a16="http://schemas.microsoft.com/office/drawing/2014/main" id="{5A767F2D-45BD-4DEE-B140-899738646EDD}"/>
              </a:ext>
            </a:extLst>
          </p:cNvPr>
          <p:cNvSpPr txBox="1">
            <a:spLocks noChangeArrowheads="1"/>
          </p:cNvSpPr>
          <p:nvPr/>
        </p:nvSpPr>
        <p:spPr bwMode="auto">
          <a:xfrm>
            <a:off x="152028" y="1052736"/>
            <a:ext cx="4231432" cy="757282"/>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charset="0"/>
                <a:ea typeface="PMingLiU" charset="0"/>
                <a:cs typeface="PMingLiU" charset="0"/>
              </a:defRPr>
            </a:lvl2pPr>
            <a:lvl3pPr algn="ctr" rtl="0" eaLnBrk="0" fontAlgn="base" hangingPunct="0">
              <a:spcBef>
                <a:spcPct val="0"/>
              </a:spcBef>
              <a:spcAft>
                <a:spcPct val="0"/>
              </a:spcAft>
              <a:defRPr kumimoji="1" sz="4400">
                <a:solidFill>
                  <a:schemeClr val="tx2"/>
                </a:solidFill>
                <a:latin typeface="Times New Roman" charset="0"/>
                <a:ea typeface="PMingLiU" charset="0"/>
                <a:cs typeface="PMingLiU" charset="0"/>
              </a:defRPr>
            </a:lvl3pPr>
            <a:lvl4pPr algn="ctr" rtl="0" eaLnBrk="0" fontAlgn="base" hangingPunct="0">
              <a:spcBef>
                <a:spcPct val="0"/>
              </a:spcBef>
              <a:spcAft>
                <a:spcPct val="0"/>
              </a:spcAft>
              <a:defRPr kumimoji="1" sz="4400">
                <a:solidFill>
                  <a:schemeClr val="tx2"/>
                </a:solidFill>
                <a:latin typeface="Times New Roman" charset="0"/>
                <a:ea typeface="PMingLiU" charset="0"/>
                <a:cs typeface="PMingLiU" charset="0"/>
              </a:defRPr>
            </a:lvl4pPr>
            <a:lvl5pPr algn="ctr" rtl="0" eaLnBrk="0" fontAlgn="base" hangingPunct="0">
              <a:spcBef>
                <a:spcPct val="0"/>
              </a:spcBef>
              <a:spcAft>
                <a:spcPct val="0"/>
              </a:spcAft>
              <a:defRPr kumimoji="1" sz="4400">
                <a:solidFill>
                  <a:schemeClr val="tx2"/>
                </a:solidFill>
                <a:latin typeface="Times New Roman" charset="0"/>
                <a:ea typeface="PMingLiU" charset="0"/>
                <a:cs typeface="PMingLiU" charset="0"/>
              </a:defRPr>
            </a:lvl5pPr>
            <a:lvl6pPr marL="457200" algn="ctr" rtl="0" fontAlgn="base">
              <a:spcBef>
                <a:spcPct val="0"/>
              </a:spcBef>
              <a:spcAft>
                <a:spcPct val="0"/>
              </a:spcAft>
              <a:defRPr kumimoji="1" sz="4400">
                <a:solidFill>
                  <a:schemeClr val="tx2"/>
                </a:solidFill>
                <a:latin typeface="Times New Roman" charset="0"/>
                <a:ea typeface="PMingLiU" charset="0"/>
                <a:cs typeface="PMingLiU" charset="0"/>
              </a:defRPr>
            </a:lvl6pPr>
            <a:lvl7pPr marL="914400" algn="ctr" rtl="0" fontAlgn="base">
              <a:spcBef>
                <a:spcPct val="0"/>
              </a:spcBef>
              <a:spcAft>
                <a:spcPct val="0"/>
              </a:spcAft>
              <a:defRPr kumimoji="1" sz="4400">
                <a:solidFill>
                  <a:schemeClr val="tx2"/>
                </a:solidFill>
                <a:latin typeface="Times New Roman" charset="0"/>
                <a:ea typeface="PMingLiU" charset="0"/>
                <a:cs typeface="PMingLiU" charset="0"/>
              </a:defRPr>
            </a:lvl7pPr>
            <a:lvl8pPr marL="1371600" algn="ctr" rtl="0" fontAlgn="base">
              <a:spcBef>
                <a:spcPct val="0"/>
              </a:spcBef>
              <a:spcAft>
                <a:spcPct val="0"/>
              </a:spcAft>
              <a:defRPr kumimoji="1" sz="4400">
                <a:solidFill>
                  <a:schemeClr val="tx2"/>
                </a:solidFill>
                <a:latin typeface="Times New Roman" charset="0"/>
                <a:ea typeface="PMingLiU" charset="0"/>
                <a:cs typeface="PMingLiU" charset="0"/>
              </a:defRPr>
            </a:lvl8pPr>
            <a:lvl9pPr marL="1828800" algn="ctr" rtl="0" fontAlgn="base">
              <a:spcBef>
                <a:spcPct val="0"/>
              </a:spcBef>
              <a:spcAft>
                <a:spcPct val="0"/>
              </a:spcAft>
              <a:defRPr kumimoji="1" sz="4400">
                <a:solidFill>
                  <a:schemeClr val="tx2"/>
                </a:solidFill>
                <a:latin typeface="Times New Roman" charset="0"/>
                <a:ea typeface="PMingLiU" charset="0"/>
                <a:cs typeface="PMingLiU" charset="0"/>
              </a:defRPr>
            </a:lvl9pPr>
          </a:lstStyle>
          <a:p>
            <a:pPr algn="just" eaLnBrk="1" hangingPunct="1"/>
            <a:r>
              <a:rPr lang="en-US" altLang="zh-CN" sz="2600" b="0" kern="0">
                <a:solidFill>
                  <a:srgbClr val="FF0000"/>
                </a:solidFill>
                <a:latin typeface="Times New Roman" panose="02020603050405020304" pitchFamily="18" charset="0"/>
                <a:ea typeface="仿宋_GB2312" pitchFamily="49" charset="-122"/>
              </a:rPr>
              <a:t> </a:t>
            </a:r>
            <a:r>
              <a:rPr lang="zh-CN" altLang="en-US" sz="2600" b="0" kern="0">
                <a:solidFill>
                  <a:srgbClr val="FF0000"/>
                </a:solidFill>
                <a:latin typeface="Times New Roman" panose="02020603050405020304" pitchFamily="18" charset="0"/>
                <a:ea typeface="仿宋_GB2312" pitchFamily="49" charset="-122"/>
              </a:rPr>
              <a:t>（</a:t>
            </a:r>
            <a:r>
              <a:rPr lang="en-US" altLang="zh-CN" sz="2400" b="0" kern="0">
                <a:solidFill>
                  <a:srgbClr val="FF0000"/>
                </a:solidFill>
                <a:latin typeface="Times New Roman" panose="02020603050405020304" pitchFamily="18" charset="0"/>
                <a:ea typeface="仿宋_GB2312" pitchFamily="49" charset="-122"/>
              </a:rPr>
              <a:t>2</a:t>
            </a:r>
            <a:r>
              <a:rPr lang="zh-CN" altLang="en-US" sz="2400" b="0" kern="0">
                <a:solidFill>
                  <a:srgbClr val="FF0000"/>
                </a:solidFill>
                <a:latin typeface="Times New Roman" panose="02020603050405020304" pitchFamily="18" charset="0"/>
                <a:ea typeface="仿宋_GB2312" pitchFamily="49" charset="-122"/>
              </a:rPr>
              <a:t>）晶面与晶面指数</a:t>
            </a:r>
            <a:endParaRPr lang="zh-CN" altLang="en-US" sz="2400" b="0" kern="0" dirty="0">
              <a:solidFill>
                <a:srgbClr val="FF0000"/>
              </a:solidFill>
              <a:latin typeface="Times New Roman" panose="02020603050405020304" pitchFamily="18" charset="0"/>
              <a:ea typeface="仿宋_GB2312" pitchFamily="49" charset="-122"/>
            </a:endParaRPr>
          </a:p>
        </p:txBody>
      </p:sp>
    </p:spTree>
  </p:cSld>
  <p:clrMapOvr>
    <a:masterClrMapping/>
  </p:clrMapOvr>
  <p:transition spd="slow">
    <p:strips/>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B8E78A8-4749-4E81-9CF1-F21A1E74854E}"/>
              </a:ext>
            </a:extLst>
          </p:cNvPr>
          <p:cNvSpPr>
            <a:spLocks noChangeArrowheads="1"/>
          </p:cNvSpPr>
          <p:nvPr/>
        </p:nvSpPr>
        <p:spPr bwMode="auto">
          <a:xfrm>
            <a:off x="21578" y="-100342"/>
            <a:ext cx="9144000" cy="5229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26627" name="Object 3">
            <a:extLst>
              <a:ext uri="{FF2B5EF4-FFF2-40B4-BE49-F238E27FC236}">
                <a16:creationId xmlns:a16="http://schemas.microsoft.com/office/drawing/2014/main" id="{EA7C4CF0-8C6A-4E45-AA7B-CE47429C3485}"/>
              </a:ext>
            </a:extLst>
          </p:cNvPr>
          <p:cNvGraphicFramePr>
            <a:graphicFrameLocks noGrp="1" noChangeAspect="1"/>
          </p:cNvGraphicFramePr>
          <p:nvPr>
            <p:ph sz="half" idx="1"/>
            <p:extLst>
              <p:ext uri="{D42A27DB-BD31-4B8C-83A1-F6EECF244321}">
                <p14:modId xmlns:p14="http://schemas.microsoft.com/office/powerpoint/2010/main" val="2097023701"/>
              </p:ext>
            </p:extLst>
          </p:nvPr>
        </p:nvGraphicFramePr>
        <p:xfrm>
          <a:off x="2699792" y="3675807"/>
          <a:ext cx="2808312" cy="955314"/>
        </p:xfrm>
        <a:graphic>
          <a:graphicData uri="http://schemas.openxmlformats.org/presentationml/2006/ole">
            <mc:AlternateContent xmlns:mc="http://schemas.openxmlformats.org/markup-compatibility/2006">
              <mc:Choice xmlns:v="urn:schemas-microsoft-com:vml" Requires="v">
                <p:oleObj spid="_x0000_s188478" name="文档" r:id="rId4" imgW="1344698" imgH="456655" progId="Word.Document.8">
                  <p:embed/>
                </p:oleObj>
              </mc:Choice>
              <mc:Fallback>
                <p:oleObj name="文档" r:id="rId4" imgW="1344698" imgH="456655" progId="Word.Document.8">
                  <p:embed/>
                  <p:pic>
                    <p:nvPicPr>
                      <p:cNvPr id="26627" name="Object 3">
                        <a:extLst>
                          <a:ext uri="{FF2B5EF4-FFF2-40B4-BE49-F238E27FC236}">
                            <a16:creationId xmlns:a16="http://schemas.microsoft.com/office/drawing/2014/main" id="{EA7C4CF0-8C6A-4E45-AA7B-CE47429C34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9792" y="3675807"/>
                        <a:ext cx="2808312" cy="955314"/>
                      </a:xfrm>
                      <a:prstGeom prst="rect">
                        <a:avLst/>
                      </a:prstGeom>
                      <a:solidFill>
                        <a:srgbClr val="FFFFCC"/>
                      </a:solidFill>
                      <a:ln>
                        <a:noFill/>
                      </a:ln>
                      <a:effectLst/>
                    </p:spPr>
                  </p:pic>
                </p:oleObj>
              </mc:Fallback>
            </mc:AlternateContent>
          </a:graphicData>
        </a:graphic>
      </p:graphicFrame>
      <p:sp>
        <p:nvSpPr>
          <p:cNvPr id="26628" name="Text Box 4">
            <a:extLst>
              <a:ext uri="{FF2B5EF4-FFF2-40B4-BE49-F238E27FC236}">
                <a16:creationId xmlns:a16="http://schemas.microsoft.com/office/drawing/2014/main" id="{B0F46951-AEA8-4F7A-826C-6800C59DB4DB}"/>
              </a:ext>
            </a:extLst>
          </p:cNvPr>
          <p:cNvSpPr txBox="1">
            <a:spLocks noChangeArrowheads="1"/>
          </p:cNvSpPr>
          <p:nvPr/>
        </p:nvSpPr>
        <p:spPr bwMode="auto">
          <a:xfrm>
            <a:off x="539750" y="1748122"/>
            <a:ext cx="7921575"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buClrTx/>
              <a:buSzTx/>
              <a:buFontTx/>
              <a:buNone/>
            </a:pPr>
            <a:r>
              <a:rPr lang="zh-CN" altLang="en-US" sz="2400" dirty="0">
                <a:latin typeface="黑体" panose="02010609060101010101" pitchFamily="49" charset="-122"/>
                <a:ea typeface="黑体" panose="02010609060101010101" pitchFamily="49" charset="-122"/>
              </a:rPr>
              <a:t>晶面与坐标轴相交时，截距必为单位向量长度</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晶胞尺寸</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的整数倍。</a:t>
            </a:r>
          </a:p>
          <a:p>
            <a:pPr algn="just" eaLnBrk="1" hangingPunct="1">
              <a:lnSpc>
                <a:spcPct val="80000"/>
              </a:lnSpc>
              <a:buClrTx/>
              <a:buSzTx/>
              <a:buFontTx/>
              <a:buNone/>
            </a:pPr>
            <a:r>
              <a:rPr lang="zh-CN" altLang="en-US" sz="2400" dirty="0">
                <a:latin typeface="黑体" panose="02010609060101010101" pitchFamily="49" charset="-122"/>
                <a:ea typeface="黑体" panose="02010609060101010101" pitchFamily="49" charset="-122"/>
              </a:rPr>
              <a:t>与坐标轴不相交时，其截距为无限大。</a:t>
            </a:r>
          </a:p>
        </p:txBody>
      </p:sp>
      <p:sp>
        <p:nvSpPr>
          <p:cNvPr id="26629" name="Text Box 5">
            <a:extLst>
              <a:ext uri="{FF2B5EF4-FFF2-40B4-BE49-F238E27FC236}">
                <a16:creationId xmlns:a16="http://schemas.microsoft.com/office/drawing/2014/main" id="{D5DDB53A-3CE8-4317-AB1C-00F6932C8AA9}"/>
              </a:ext>
            </a:extLst>
          </p:cNvPr>
          <p:cNvSpPr txBox="1">
            <a:spLocks noChangeArrowheads="1"/>
          </p:cNvSpPr>
          <p:nvPr/>
        </p:nvSpPr>
        <p:spPr bwMode="auto">
          <a:xfrm>
            <a:off x="561328" y="2812993"/>
            <a:ext cx="80645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dirty="0">
                <a:latin typeface="黑体" panose="02010609060101010101" pitchFamily="49" charset="-122"/>
                <a:ea typeface="黑体" panose="02010609060101010101" pitchFamily="49" charset="-122"/>
              </a:rPr>
              <a:t>为避免用无限大，故用截距的倒数的互质整数比来表示一组平面点阵</a:t>
            </a:r>
            <a:r>
              <a:rPr lang="en-US" altLang="zh-CN" sz="2400" dirty="0">
                <a:latin typeface="黑体" panose="02010609060101010101" pitchFamily="49" charset="-122"/>
                <a:ea typeface="黑体" panose="02010609060101010101" pitchFamily="49" charset="-122"/>
              </a:rPr>
              <a:t>:</a:t>
            </a:r>
          </a:p>
        </p:txBody>
      </p:sp>
      <p:sp>
        <p:nvSpPr>
          <p:cNvPr id="26630" name="Text Box 6">
            <a:extLst>
              <a:ext uri="{FF2B5EF4-FFF2-40B4-BE49-F238E27FC236}">
                <a16:creationId xmlns:a16="http://schemas.microsoft.com/office/drawing/2014/main" id="{1080A097-7CE2-4606-9CF3-51F10C5EFDDA}"/>
              </a:ext>
            </a:extLst>
          </p:cNvPr>
          <p:cNvSpPr txBox="1">
            <a:spLocks noChangeArrowheads="1"/>
          </p:cNvSpPr>
          <p:nvPr/>
        </p:nvSpPr>
        <p:spPr bwMode="auto">
          <a:xfrm>
            <a:off x="2267744" y="4662938"/>
            <a:ext cx="52562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800" b="1" dirty="0">
                <a:solidFill>
                  <a:srgbClr val="FF0000"/>
                </a:solidFill>
                <a:latin typeface="Times New Roman" panose="02020603050405020304" pitchFamily="18" charset="0"/>
              </a:rPr>
              <a:t>h</a:t>
            </a:r>
            <a:r>
              <a:rPr lang="zh-CN" altLang="en-US" sz="2800" b="1" dirty="0">
                <a:solidFill>
                  <a:srgbClr val="FF0000"/>
                </a:solidFill>
                <a:latin typeface="Times New Roman" panose="02020603050405020304" pitchFamily="18" charset="0"/>
              </a:rPr>
              <a:t>、</a:t>
            </a:r>
            <a:r>
              <a:rPr lang="en-US" altLang="zh-CN" sz="2800" b="1" dirty="0">
                <a:solidFill>
                  <a:srgbClr val="FF0000"/>
                </a:solidFill>
                <a:latin typeface="Times New Roman" panose="02020603050405020304" pitchFamily="18" charset="0"/>
              </a:rPr>
              <a:t>k</a:t>
            </a:r>
            <a:r>
              <a:rPr lang="zh-CN" altLang="en-US" sz="2800" b="1" dirty="0">
                <a:solidFill>
                  <a:srgbClr val="FF0000"/>
                </a:solidFill>
                <a:latin typeface="Times New Roman" panose="02020603050405020304" pitchFamily="18" charset="0"/>
              </a:rPr>
              <a:t>、</a:t>
            </a:r>
            <a:r>
              <a:rPr lang="en-US" altLang="zh-CN" sz="2800" b="1" dirty="0">
                <a:solidFill>
                  <a:srgbClr val="FF0000"/>
                </a:solidFill>
                <a:latin typeface="Times New Roman" panose="02020603050405020304" pitchFamily="18" charset="0"/>
              </a:rPr>
              <a:t>l</a:t>
            </a:r>
            <a:r>
              <a:rPr lang="zh-CN" altLang="en-US" sz="2800" b="1" dirty="0">
                <a:solidFill>
                  <a:srgbClr val="FF0000"/>
                </a:solidFill>
                <a:latin typeface="Times New Roman" panose="02020603050405020304" pitchFamily="18" charset="0"/>
              </a:rPr>
              <a:t>为晶面指数或密勒指数</a:t>
            </a:r>
          </a:p>
        </p:txBody>
      </p:sp>
      <p:graphicFrame>
        <p:nvGraphicFramePr>
          <p:cNvPr id="26631" name="Object 7">
            <a:extLst>
              <a:ext uri="{FF2B5EF4-FFF2-40B4-BE49-F238E27FC236}">
                <a16:creationId xmlns:a16="http://schemas.microsoft.com/office/drawing/2014/main" id="{3A03773C-1E6D-48E4-A1FD-6BF712CFAE30}"/>
              </a:ext>
            </a:extLst>
          </p:cNvPr>
          <p:cNvGraphicFramePr>
            <a:graphicFrameLocks noGrp="1" noChangeAspect="1"/>
          </p:cNvGraphicFramePr>
          <p:nvPr>
            <p:ph sz="half" idx="2"/>
            <p:extLst>
              <p:ext uri="{D42A27DB-BD31-4B8C-83A1-F6EECF244321}">
                <p14:modId xmlns:p14="http://schemas.microsoft.com/office/powerpoint/2010/main" val="2421809311"/>
              </p:ext>
            </p:extLst>
          </p:nvPr>
        </p:nvGraphicFramePr>
        <p:xfrm>
          <a:off x="1913110" y="5506210"/>
          <a:ext cx="2304256" cy="871369"/>
        </p:xfrm>
        <a:graphic>
          <a:graphicData uri="http://schemas.openxmlformats.org/presentationml/2006/ole">
            <mc:AlternateContent xmlns:mc="http://schemas.openxmlformats.org/markup-compatibility/2006">
              <mc:Choice xmlns:v="urn:schemas-microsoft-com:vml" Requires="v">
                <p:oleObj spid="_x0000_s188479" name="公式" r:id="rId6" imgW="1040948" imgH="393529" progId="Equation.3">
                  <p:embed/>
                </p:oleObj>
              </mc:Choice>
              <mc:Fallback>
                <p:oleObj name="公式" r:id="rId6" imgW="1040948" imgH="393529" progId="Equation.3">
                  <p:embed/>
                  <p:pic>
                    <p:nvPicPr>
                      <p:cNvPr id="26631" name="Object 7">
                        <a:extLst>
                          <a:ext uri="{FF2B5EF4-FFF2-40B4-BE49-F238E27FC236}">
                            <a16:creationId xmlns:a16="http://schemas.microsoft.com/office/drawing/2014/main" id="{3A03773C-1E6D-48E4-A1FD-6BF712CFAE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13110" y="5506210"/>
                        <a:ext cx="2304256" cy="871369"/>
                      </a:xfrm>
                      <a:prstGeom prst="rect">
                        <a:avLst/>
                      </a:prstGeom>
                      <a:solidFill>
                        <a:srgbClr val="FFFFCC"/>
                      </a:solidFill>
                      <a:ln>
                        <a:noFill/>
                      </a:ln>
                      <a:effectLst/>
                    </p:spPr>
                  </p:pic>
                </p:oleObj>
              </mc:Fallback>
            </mc:AlternateContent>
          </a:graphicData>
        </a:graphic>
      </p:graphicFrame>
      <p:sp>
        <p:nvSpPr>
          <p:cNvPr id="26632" name="Text Box 8">
            <a:extLst>
              <a:ext uri="{FF2B5EF4-FFF2-40B4-BE49-F238E27FC236}">
                <a16:creationId xmlns:a16="http://schemas.microsoft.com/office/drawing/2014/main" id="{CBB03864-E637-4551-A073-C4347DEE1A3B}"/>
              </a:ext>
            </a:extLst>
          </p:cNvPr>
          <p:cNvSpPr txBox="1">
            <a:spLocks noChangeArrowheads="1"/>
          </p:cNvSpPr>
          <p:nvPr/>
        </p:nvSpPr>
        <p:spPr bwMode="auto">
          <a:xfrm>
            <a:off x="662160" y="5689599"/>
            <a:ext cx="125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dirty="0">
                <a:latin typeface="Tahoma" panose="020B0604030504040204" pitchFamily="34" charset="0"/>
              </a:rPr>
              <a:t>上例：</a:t>
            </a:r>
          </a:p>
        </p:txBody>
      </p:sp>
      <p:sp>
        <p:nvSpPr>
          <p:cNvPr id="26633" name="Text Box 9">
            <a:extLst>
              <a:ext uri="{FF2B5EF4-FFF2-40B4-BE49-F238E27FC236}">
                <a16:creationId xmlns:a16="http://schemas.microsoft.com/office/drawing/2014/main" id="{EA46E48F-3B22-46AC-AD7C-CF50F7320D3A}"/>
              </a:ext>
            </a:extLst>
          </p:cNvPr>
          <p:cNvSpPr txBox="1">
            <a:spLocks noChangeArrowheads="1"/>
          </p:cNvSpPr>
          <p:nvPr/>
        </p:nvSpPr>
        <p:spPr bwMode="auto">
          <a:xfrm>
            <a:off x="4247492" y="5431429"/>
            <a:ext cx="42322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dirty="0">
                <a:latin typeface="Times New Roman" panose="02020603050405020304" pitchFamily="18" charset="0"/>
              </a:rPr>
              <a:t>表示为</a:t>
            </a:r>
            <a:r>
              <a:rPr lang="en-US" altLang="zh-CN" sz="2800" dirty="0">
                <a:latin typeface="Times New Roman" panose="02020603050405020304" pitchFamily="18" charset="0"/>
              </a:rPr>
              <a:t>2na, 3nb, 6nc</a:t>
            </a:r>
            <a:r>
              <a:rPr lang="zh-CN" altLang="en-US" sz="2800" dirty="0">
                <a:latin typeface="Times New Roman" panose="02020603050405020304" pitchFamily="18" charset="0"/>
              </a:rPr>
              <a:t>的一族平行的平面（</a:t>
            </a:r>
            <a:r>
              <a:rPr lang="en-US" altLang="zh-CN" sz="2800" dirty="0">
                <a:latin typeface="Times New Roman" panose="02020603050405020304" pitchFamily="18" charset="0"/>
              </a:rPr>
              <a:t>n=1.2.···n</a:t>
            </a:r>
            <a:r>
              <a:rPr lang="zh-CN" altLang="en-US" sz="2800" dirty="0">
                <a:latin typeface="Times New Roman" panose="02020603050405020304" pitchFamily="18" charset="0"/>
              </a:rPr>
              <a:t>）</a:t>
            </a:r>
          </a:p>
        </p:txBody>
      </p:sp>
      <p:sp>
        <p:nvSpPr>
          <p:cNvPr id="10" name="Rectangle 2">
            <a:extLst>
              <a:ext uri="{FF2B5EF4-FFF2-40B4-BE49-F238E27FC236}">
                <a16:creationId xmlns:a16="http://schemas.microsoft.com/office/drawing/2014/main" id="{57097DB3-0525-4912-BB7E-7ACAA032F6EA}"/>
              </a:ext>
            </a:extLst>
          </p:cNvPr>
          <p:cNvSpPr>
            <a:spLocks noGrp="1" noChangeArrowheads="1"/>
          </p:cNvSpPr>
          <p:nvPr>
            <p:ph type="title"/>
          </p:nvPr>
        </p:nvSpPr>
        <p:spPr>
          <a:xfrm>
            <a:off x="152028" y="866151"/>
            <a:ext cx="4231432" cy="757282"/>
          </a:xfrm>
        </p:spPr>
        <p:txBody>
          <a:bodyPr/>
          <a:lstStyle/>
          <a:p>
            <a:pPr algn="just" eaLnBrk="1" hangingPunct="1"/>
            <a:r>
              <a:rPr lang="en-US" altLang="zh-CN" sz="2600" b="0" dirty="0">
                <a:solidFill>
                  <a:srgbClr val="FF0000"/>
                </a:solidFill>
                <a:latin typeface="Times New Roman" panose="02020603050405020304" pitchFamily="18" charset="0"/>
                <a:ea typeface="仿宋_GB2312" pitchFamily="49" charset="-122"/>
              </a:rPr>
              <a:t> </a:t>
            </a:r>
            <a:r>
              <a:rPr lang="zh-CN" altLang="en-US" sz="2600" b="0" dirty="0">
                <a:solidFill>
                  <a:srgbClr val="FF0000"/>
                </a:solidFill>
                <a:latin typeface="Times New Roman" panose="02020603050405020304" pitchFamily="18" charset="0"/>
                <a:ea typeface="仿宋_GB2312" pitchFamily="49" charset="-122"/>
              </a:rPr>
              <a:t>（</a:t>
            </a:r>
            <a:r>
              <a:rPr lang="en-US" altLang="zh-CN" sz="2400" dirty="0">
                <a:solidFill>
                  <a:srgbClr val="FF0000"/>
                </a:solidFill>
                <a:latin typeface="Times New Roman" panose="02020603050405020304" pitchFamily="18" charset="0"/>
                <a:ea typeface="仿宋_GB2312" pitchFamily="49" charset="-122"/>
              </a:rPr>
              <a:t>2</a:t>
            </a:r>
            <a:r>
              <a:rPr lang="zh-CN" altLang="en-US" sz="2400" dirty="0">
                <a:solidFill>
                  <a:srgbClr val="FF0000"/>
                </a:solidFill>
                <a:latin typeface="Times New Roman" panose="02020603050405020304" pitchFamily="18" charset="0"/>
                <a:ea typeface="仿宋_GB2312" pitchFamily="49" charset="-122"/>
              </a:rPr>
              <a:t>）</a:t>
            </a:r>
            <a:r>
              <a:rPr lang="zh-CN" altLang="en-US" sz="2400" b="0" dirty="0">
                <a:solidFill>
                  <a:srgbClr val="FF0000"/>
                </a:solidFill>
                <a:latin typeface="Times New Roman" panose="02020603050405020304" pitchFamily="18" charset="0"/>
                <a:ea typeface="仿宋_GB2312" pitchFamily="49" charset="-122"/>
              </a:rPr>
              <a:t>晶面与晶面指数</a:t>
            </a:r>
          </a:p>
        </p:txBody>
      </p:sp>
      <p:sp>
        <p:nvSpPr>
          <p:cNvPr id="11" name="Rectangle 2">
            <a:extLst>
              <a:ext uri="{FF2B5EF4-FFF2-40B4-BE49-F238E27FC236}">
                <a16:creationId xmlns:a16="http://schemas.microsoft.com/office/drawing/2014/main" id="{138E71E3-811C-4C6F-B9A3-9DC40B153C48}"/>
              </a:ext>
            </a:extLst>
          </p:cNvPr>
          <p:cNvSpPr txBox="1">
            <a:spLocks noChangeArrowheads="1"/>
          </p:cNvSpPr>
          <p:nvPr/>
        </p:nvSpPr>
        <p:spPr bwMode="auto">
          <a:xfrm>
            <a:off x="685798" y="174659"/>
            <a:ext cx="7772400" cy="776114"/>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charset="0"/>
                <a:ea typeface="PMingLiU" charset="0"/>
                <a:cs typeface="PMingLiU" charset="0"/>
              </a:defRPr>
            </a:lvl2pPr>
            <a:lvl3pPr algn="ctr" rtl="0" eaLnBrk="0" fontAlgn="base" hangingPunct="0">
              <a:spcBef>
                <a:spcPct val="0"/>
              </a:spcBef>
              <a:spcAft>
                <a:spcPct val="0"/>
              </a:spcAft>
              <a:defRPr kumimoji="1" sz="4400">
                <a:solidFill>
                  <a:schemeClr val="tx2"/>
                </a:solidFill>
                <a:latin typeface="Times New Roman" charset="0"/>
                <a:ea typeface="PMingLiU" charset="0"/>
                <a:cs typeface="PMingLiU" charset="0"/>
              </a:defRPr>
            </a:lvl3pPr>
            <a:lvl4pPr algn="ctr" rtl="0" eaLnBrk="0" fontAlgn="base" hangingPunct="0">
              <a:spcBef>
                <a:spcPct val="0"/>
              </a:spcBef>
              <a:spcAft>
                <a:spcPct val="0"/>
              </a:spcAft>
              <a:defRPr kumimoji="1" sz="4400">
                <a:solidFill>
                  <a:schemeClr val="tx2"/>
                </a:solidFill>
                <a:latin typeface="Times New Roman" charset="0"/>
                <a:ea typeface="PMingLiU" charset="0"/>
                <a:cs typeface="PMingLiU" charset="0"/>
              </a:defRPr>
            </a:lvl4pPr>
            <a:lvl5pPr algn="ctr" rtl="0" eaLnBrk="0" fontAlgn="base" hangingPunct="0">
              <a:spcBef>
                <a:spcPct val="0"/>
              </a:spcBef>
              <a:spcAft>
                <a:spcPct val="0"/>
              </a:spcAft>
              <a:defRPr kumimoji="1" sz="4400">
                <a:solidFill>
                  <a:schemeClr val="tx2"/>
                </a:solidFill>
                <a:latin typeface="Times New Roman" charset="0"/>
                <a:ea typeface="PMingLiU" charset="0"/>
                <a:cs typeface="PMingLiU" charset="0"/>
              </a:defRPr>
            </a:lvl5pPr>
            <a:lvl6pPr marL="457200" algn="ctr" rtl="0" fontAlgn="base">
              <a:spcBef>
                <a:spcPct val="0"/>
              </a:spcBef>
              <a:spcAft>
                <a:spcPct val="0"/>
              </a:spcAft>
              <a:defRPr kumimoji="1" sz="4400">
                <a:solidFill>
                  <a:schemeClr val="tx2"/>
                </a:solidFill>
                <a:latin typeface="Times New Roman" charset="0"/>
                <a:ea typeface="PMingLiU" charset="0"/>
                <a:cs typeface="PMingLiU" charset="0"/>
              </a:defRPr>
            </a:lvl6pPr>
            <a:lvl7pPr marL="914400" algn="ctr" rtl="0" fontAlgn="base">
              <a:spcBef>
                <a:spcPct val="0"/>
              </a:spcBef>
              <a:spcAft>
                <a:spcPct val="0"/>
              </a:spcAft>
              <a:defRPr kumimoji="1" sz="4400">
                <a:solidFill>
                  <a:schemeClr val="tx2"/>
                </a:solidFill>
                <a:latin typeface="Times New Roman" charset="0"/>
                <a:ea typeface="PMingLiU" charset="0"/>
                <a:cs typeface="PMingLiU" charset="0"/>
              </a:defRPr>
            </a:lvl7pPr>
            <a:lvl8pPr marL="1371600" algn="ctr" rtl="0" fontAlgn="base">
              <a:spcBef>
                <a:spcPct val="0"/>
              </a:spcBef>
              <a:spcAft>
                <a:spcPct val="0"/>
              </a:spcAft>
              <a:defRPr kumimoji="1" sz="4400">
                <a:solidFill>
                  <a:schemeClr val="tx2"/>
                </a:solidFill>
                <a:latin typeface="Times New Roman" charset="0"/>
                <a:ea typeface="PMingLiU" charset="0"/>
                <a:cs typeface="PMingLiU" charset="0"/>
              </a:defRPr>
            </a:lvl8pPr>
            <a:lvl9pPr marL="1828800" algn="ctr" rtl="0" fontAlgn="base">
              <a:spcBef>
                <a:spcPct val="0"/>
              </a:spcBef>
              <a:spcAft>
                <a:spcPct val="0"/>
              </a:spcAft>
              <a:defRPr kumimoji="1" sz="4400">
                <a:solidFill>
                  <a:schemeClr val="tx2"/>
                </a:solidFill>
                <a:latin typeface="Times New Roman" charset="0"/>
                <a:ea typeface="PMingLiU" charset="0"/>
                <a:cs typeface="PMingLiU" charset="0"/>
              </a:defRPr>
            </a:lvl9pPr>
          </a:lstStyle>
          <a:p>
            <a:pPr eaLnBrk="1" hangingPunct="1"/>
            <a:r>
              <a:rPr lang="zh-CN" altLang="en-US" sz="3600" b="0" kern="0" dirty="0">
                <a:solidFill>
                  <a:srgbClr val="FF0000"/>
                </a:solidFill>
                <a:latin typeface="Times New Roman" panose="02020603050405020304" pitchFamily="18" charset="0"/>
                <a:ea typeface="黑体" panose="02010609060101010101" pitchFamily="49" charset="-122"/>
              </a:rPr>
              <a:t>晶面构造</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B29F961-1C43-4E3C-A27A-C3B3876D574C}"/>
              </a:ext>
            </a:extLst>
          </p:cNvPr>
          <p:cNvSpPr>
            <a:spLocks noGrp="1" noChangeArrowheads="1"/>
          </p:cNvSpPr>
          <p:nvPr>
            <p:ph type="title"/>
          </p:nvPr>
        </p:nvSpPr>
        <p:spPr>
          <a:xfrm>
            <a:off x="685800" y="188640"/>
            <a:ext cx="7772400" cy="1143000"/>
          </a:xfrm>
        </p:spPr>
        <p:txBody>
          <a:bodyPr/>
          <a:lstStyle/>
          <a:p>
            <a:pPr eaLnBrk="1" hangingPunct="1"/>
            <a:r>
              <a:rPr lang="zh-CN" altLang="en-US" sz="3000" dirty="0">
                <a:solidFill>
                  <a:srgbClr val="FF0000"/>
                </a:solidFill>
                <a:latin typeface="黑体" panose="02010609060101010101" pitchFamily="49" charset="-122"/>
                <a:ea typeface="黑体" panose="02010609060101010101" pitchFamily="49" charset="-122"/>
              </a:rPr>
              <a:t>低密勒指数表面</a:t>
            </a:r>
          </a:p>
        </p:txBody>
      </p:sp>
      <p:graphicFrame>
        <p:nvGraphicFramePr>
          <p:cNvPr id="27651" name="Object 3">
            <a:extLst>
              <a:ext uri="{FF2B5EF4-FFF2-40B4-BE49-F238E27FC236}">
                <a16:creationId xmlns:a16="http://schemas.microsoft.com/office/drawing/2014/main" id="{310B64B1-3E83-4A7B-8753-FBED0AC425BA}"/>
              </a:ext>
            </a:extLst>
          </p:cNvPr>
          <p:cNvGraphicFramePr>
            <a:graphicFrameLocks noGrp="1" noChangeAspect="1"/>
          </p:cNvGraphicFramePr>
          <p:nvPr>
            <p:ph idx="1"/>
            <p:extLst>
              <p:ext uri="{D42A27DB-BD31-4B8C-83A1-F6EECF244321}">
                <p14:modId xmlns:p14="http://schemas.microsoft.com/office/powerpoint/2010/main" val="2886836512"/>
              </p:ext>
            </p:extLst>
          </p:nvPr>
        </p:nvGraphicFramePr>
        <p:xfrm>
          <a:off x="703996" y="1717025"/>
          <a:ext cx="7777162" cy="1928813"/>
        </p:xfrm>
        <a:graphic>
          <a:graphicData uri="http://schemas.openxmlformats.org/presentationml/2006/ole">
            <mc:AlternateContent xmlns:mc="http://schemas.openxmlformats.org/markup-compatibility/2006">
              <mc:Choice xmlns:v="urn:schemas-microsoft-com:vml" Requires="v">
                <p:oleObj spid="_x0000_s189472" name="位图图像" r:id="rId4" imgW="3877216" imgH="961905" progId="Paint.Picture">
                  <p:embed/>
                </p:oleObj>
              </mc:Choice>
              <mc:Fallback>
                <p:oleObj name="位图图像" r:id="rId4" imgW="3877216" imgH="961905" progId="Paint.Picture">
                  <p:embed/>
                  <p:pic>
                    <p:nvPicPr>
                      <p:cNvPr id="27651" name="Object 3">
                        <a:extLst>
                          <a:ext uri="{FF2B5EF4-FFF2-40B4-BE49-F238E27FC236}">
                            <a16:creationId xmlns:a16="http://schemas.microsoft.com/office/drawing/2014/main" id="{310B64B1-3E83-4A7B-8753-FBED0AC425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996" y="1717025"/>
                        <a:ext cx="7777162" cy="192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7652" name="Picture 4">
            <a:extLst>
              <a:ext uri="{FF2B5EF4-FFF2-40B4-BE49-F238E27FC236}">
                <a16:creationId xmlns:a16="http://schemas.microsoft.com/office/drawing/2014/main" id="{CE71066B-C364-444C-BE8E-A5827E1F393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251" y="3673621"/>
            <a:ext cx="1838325"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5">
            <a:extLst>
              <a:ext uri="{FF2B5EF4-FFF2-40B4-BE49-F238E27FC236}">
                <a16:creationId xmlns:a16="http://schemas.microsoft.com/office/drawing/2014/main" id="{84BC9DBD-FEFC-46D0-AE91-96C2A477085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301" y="3745059"/>
            <a:ext cx="1800225"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6">
            <a:extLst>
              <a:ext uri="{FF2B5EF4-FFF2-40B4-BE49-F238E27FC236}">
                <a16:creationId xmlns:a16="http://schemas.microsoft.com/office/drawing/2014/main" id="{855FF3E6-0BE7-46F8-8E7A-D5231CBCBEA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6176" y="3889521"/>
            <a:ext cx="2066925"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Text Box 7">
            <a:extLst>
              <a:ext uri="{FF2B5EF4-FFF2-40B4-BE49-F238E27FC236}">
                <a16:creationId xmlns:a16="http://schemas.microsoft.com/office/drawing/2014/main" id="{0FA4482C-D0BB-4613-B9B0-AA0574AF906F}"/>
              </a:ext>
            </a:extLst>
          </p:cNvPr>
          <p:cNvSpPr txBox="1">
            <a:spLocks noChangeArrowheads="1"/>
          </p:cNvSpPr>
          <p:nvPr/>
        </p:nvSpPr>
        <p:spPr bwMode="auto">
          <a:xfrm>
            <a:off x="1907704" y="5676254"/>
            <a:ext cx="59039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3200" dirty="0">
                <a:latin typeface="Times New Roman" panose="02020603050405020304" pitchFamily="18" charset="0"/>
              </a:rPr>
              <a:t>Low index planes of </a:t>
            </a:r>
            <a:r>
              <a:rPr lang="en-US" altLang="zh-CN" sz="3200" dirty="0" err="1">
                <a:latin typeface="Times New Roman" panose="02020603050405020304" pitchFamily="18" charset="0"/>
              </a:rPr>
              <a:t>fcc</a:t>
            </a:r>
            <a:r>
              <a:rPr lang="en-US" altLang="zh-CN" sz="3200" dirty="0">
                <a:latin typeface="Times New Roman" panose="02020603050405020304" pitchFamily="18" charset="0"/>
              </a:rPr>
              <a:t> crystal</a:t>
            </a:r>
            <a:r>
              <a:rPr lang="en-US" altLang="zh-CN" sz="1800" dirty="0">
                <a:latin typeface="Tahoma" panose="020B0604030504040204" pitchFamily="34" charset="0"/>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E0460CA8-502C-46F2-8C55-B9DDB4BD1386}"/>
              </a:ext>
            </a:extLst>
          </p:cNvPr>
          <p:cNvSpPr>
            <a:spLocks noGrp="1" noChangeArrowheads="1"/>
          </p:cNvSpPr>
          <p:nvPr>
            <p:ph type="body" idx="1"/>
          </p:nvPr>
        </p:nvSpPr>
        <p:spPr>
          <a:xfrm>
            <a:off x="653127" y="957748"/>
            <a:ext cx="8139112" cy="4800600"/>
          </a:xfrm>
          <a:noFill/>
        </p:spPr>
        <p:txBody>
          <a:bodyPr/>
          <a:lstStyle/>
          <a:p>
            <a:pPr eaLnBrk="1" hangingPunct="1">
              <a:lnSpc>
                <a:spcPct val="120000"/>
              </a:lnSpc>
              <a:spcBef>
                <a:spcPts val="1200"/>
              </a:spcBef>
            </a:pPr>
            <a:r>
              <a:rPr lang="zh-CN" altLang="en-US" sz="2400" b="1" dirty="0">
                <a:solidFill>
                  <a:srgbClr val="FF0000"/>
                </a:solidFill>
                <a:latin typeface="黑体" panose="02010609060101010101" pitchFamily="49" charset="-122"/>
                <a:ea typeface="黑体" panose="02010609060101010101" pitchFamily="49" charset="-122"/>
              </a:rPr>
              <a:t>吸附</a:t>
            </a:r>
            <a:r>
              <a:rPr lang="en-US" altLang="zh-CN" sz="24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某种物种的分子由于物理或化学的作用力使附着或结合在两相的界面上（固</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固的相界面除外），从而使这种分子在两相界面上的浓度大于体系的其它部分。</a:t>
            </a:r>
          </a:p>
          <a:p>
            <a:pPr eaLnBrk="1" hangingPunct="1">
              <a:lnSpc>
                <a:spcPct val="120000"/>
              </a:lnSpc>
              <a:spcBef>
                <a:spcPts val="1200"/>
              </a:spcBef>
            </a:pPr>
            <a:r>
              <a:rPr lang="zh-CN" altLang="en-US" sz="2400" b="1" dirty="0">
                <a:solidFill>
                  <a:srgbClr val="FF0000"/>
                </a:solidFill>
                <a:latin typeface="黑体" panose="02010609060101010101" pitchFamily="49" charset="-122"/>
                <a:ea typeface="黑体" panose="02010609060101010101" pitchFamily="49" charset="-122"/>
              </a:rPr>
              <a:t>脱附</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被吸附的分子在表面还有一定的热运动和振动。当由于温度升高或其它因素，使吸附的分子就会离开表面逸入外空间。这个过程叫脱附。</a:t>
            </a:r>
          </a:p>
        </p:txBody>
      </p:sp>
      <p:sp>
        <p:nvSpPr>
          <p:cNvPr id="6" name="Rectangle 2">
            <a:extLst>
              <a:ext uri="{FF2B5EF4-FFF2-40B4-BE49-F238E27FC236}">
                <a16:creationId xmlns:a16="http://schemas.microsoft.com/office/drawing/2014/main" id="{50AA4B17-F1BE-433C-81C5-196F5C2049EF}"/>
              </a:ext>
            </a:extLst>
          </p:cNvPr>
          <p:cNvSpPr txBox="1">
            <a:spLocks noChangeArrowheads="1"/>
          </p:cNvSpPr>
          <p:nvPr/>
        </p:nvSpPr>
        <p:spPr bwMode="auto">
          <a:xfrm>
            <a:off x="718473" y="0"/>
            <a:ext cx="7772400" cy="11430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charset="0"/>
                <a:ea typeface="PMingLiU" charset="0"/>
                <a:cs typeface="PMingLiU" charset="0"/>
              </a:defRPr>
            </a:lvl2pPr>
            <a:lvl3pPr algn="ctr" rtl="0" eaLnBrk="0" fontAlgn="base" hangingPunct="0">
              <a:spcBef>
                <a:spcPct val="0"/>
              </a:spcBef>
              <a:spcAft>
                <a:spcPct val="0"/>
              </a:spcAft>
              <a:defRPr kumimoji="1" sz="4400">
                <a:solidFill>
                  <a:schemeClr val="tx2"/>
                </a:solidFill>
                <a:latin typeface="Times New Roman" charset="0"/>
                <a:ea typeface="PMingLiU" charset="0"/>
                <a:cs typeface="PMingLiU" charset="0"/>
              </a:defRPr>
            </a:lvl3pPr>
            <a:lvl4pPr algn="ctr" rtl="0" eaLnBrk="0" fontAlgn="base" hangingPunct="0">
              <a:spcBef>
                <a:spcPct val="0"/>
              </a:spcBef>
              <a:spcAft>
                <a:spcPct val="0"/>
              </a:spcAft>
              <a:defRPr kumimoji="1" sz="4400">
                <a:solidFill>
                  <a:schemeClr val="tx2"/>
                </a:solidFill>
                <a:latin typeface="Times New Roman" charset="0"/>
                <a:ea typeface="PMingLiU" charset="0"/>
                <a:cs typeface="PMingLiU" charset="0"/>
              </a:defRPr>
            </a:lvl4pPr>
            <a:lvl5pPr algn="ctr" rtl="0" eaLnBrk="0" fontAlgn="base" hangingPunct="0">
              <a:spcBef>
                <a:spcPct val="0"/>
              </a:spcBef>
              <a:spcAft>
                <a:spcPct val="0"/>
              </a:spcAft>
              <a:defRPr kumimoji="1" sz="4400">
                <a:solidFill>
                  <a:schemeClr val="tx2"/>
                </a:solidFill>
                <a:latin typeface="Times New Roman" charset="0"/>
                <a:ea typeface="PMingLiU" charset="0"/>
                <a:cs typeface="PMingLiU" charset="0"/>
              </a:defRPr>
            </a:lvl5pPr>
            <a:lvl6pPr marL="457200" algn="ctr" rtl="0" fontAlgn="base">
              <a:spcBef>
                <a:spcPct val="0"/>
              </a:spcBef>
              <a:spcAft>
                <a:spcPct val="0"/>
              </a:spcAft>
              <a:defRPr kumimoji="1" sz="4400">
                <a:solidFill>
                  <a:schemeClr val="tx2"/>
                </a:solidFill>
                <a:latin typeface="Times New Roman" charset="0"/>
                <a:ea typeface="PMingLiU" charset="0"/>
                <a:cs typeface="PMingLiU" charset="0"/>
              </a:defRPr>
            </a:lvl6pPr>
            <a:lvl7pPr marL="914400" algn="ctr" rtl="0" fontAlgn="base">
              <a:spcBef>
                <a:spcPct val="0"/>
              </a:spcBef>
              <a:spcAft>
                <a:spcPct val="0"/>
              </a:spcAft>
              <a:defRPr kumimoji="1" sz="4400">
                <a:solidFill>
                  <a:schemeClr val="tx2"/>
                </a:solidFill>
                <a:latin typeface="Times New Roman" charset="0"/>
                <a:ea typeface="PMingLiU" charset="0"/>
                <a:cs typeface="PMingLiU" charset="0"/>
              </a:defRPr>
            </a:lvl7pPr>
            <a:lvl8pPr marL="1371600" algn="ctr" rtl="0" fontAlgn="base">
              <a:spcBef>
                <a:spcPct val="0"/>
              </a:spcBef>
              <a:spcAft>
                <a:spcPct val="0"/>
              </a:spcAft>
              <a:defRPr kumimoji="1" sz="4400">
                <a:solidFill>
                  <a:schemeClr val="tx2"/>
                </a:solidFill>
                <a:latin typeface="Times New Roman" charset="0"/>
                <a:ea typeface="PMingLiU" charset="0"/>
                <a:cs typeface="PMingLiU" charset="0"/>
              </a:defRPr>
            </a:lvl8pPr>
            <a:lvl9pPr marL="1828800" algn="ctr" rtl="0" fontAlgn="base">
              <a:spcBef>
                <a:spcPct val="0"/>
              </a:spcBef>
              <a:spcAft>
                <a:spcPct val="0"/>
              </a:spcAft>
              <a:defRPr kumimoji="1" sz="4400">
                <a:solidFill>
                  <a:schemeClr val="tx2"/>
                </a:solidFill>
                <a:latin typeface="Times New Roman" charset="0"/>
                <a:ea typeface="PMingLiU" charset="0"/>
                <a:cs typeface="PMingLiU" charset="0"/>
              </a:defRPr>
            </a:lvl9pPr>
          </a:lstStyle>
          <a:p>
            <a:pPr eaLnBrk="1" hangingPunct="1"/>
            <a:r>
              <a:rPr lang="zh-CN" altLang="en-US" sz="3600" b="0" kern="0" dirty="0">
                <a:solidFill>
                  <a:srgbClr val="FF0000"/>
                </a:solidFill>
                <a:latin typeface="黑体" panose="02010609060101010101" pitchFamily="49" charset="-122"/>
                <a:ea typeface="黑体" panose="02010609060101010101" pitchFamily="49" charset="-122"/>
              </a:rPr>
              <a:t>吸附作用</a:t>
            </a:r>
          </a:p>
        </p:txBody>
      </p:sp>
      <p:grpSp>
        <p:nvGrpSpPr>
          <p:cNvPr id="4" name="组合 3">
            <a:extLst>
              <a:ext uri="{FF2B5EF4-FFF2-40B4-BE49-F238E27FC236}">
                <a16:creationId xmlns:a16="http://schemas.microsoft.com/office/drawing/2014/main" id="{D9C734DA-7791-4CF6-9CBF-8FD6BE66AEE1}"/>
              </a:ext>
            </a:extLst>
          </p:cNvPr>
          <p:cNvGrpSpPr/>
          <p:nvPr/>
        </p:nvGrpSpPr>
        <p:grpSpPr>
          <a:xfrm>
            <a:off x="2358589" y="3531046"/>
            <a:ext cx="4426820" cy="2402210"/>
            <a:chOff x="2267744" y="3452031"/>
            <a:chExt cx="4426820" cy="2402210"/>
          </a:xfrm>
        </p:grpSpPr>
        <p:pic>
          <p:nvPicPr>
            <p:cNvPr id="7" name="Picture 2">
              <a:extLst>
                <a:ext uri="{FF2B5EF4-FFF2-40B4-BE49-F238E27FC236}">
                  <a16:creationId xmlns:a16="http://schemas.microsoft.com/office/drawing/2014/main" id="{08E73FE4-A97A-4207-B309-B595A2D097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3452031"/>
              <a:ext cx="4426820" cy="2402210"/>
            </a:xfrm>
            <a:prstGeom prst="rect">
              <a:avLst/>
            </a:prstGeom>
            <a:noFill/>
            <a:ln>
              <a:noFill/>
            </a:ln>
            <a:effectLst/>
          </p:spPr>
        </p:pic>
        <p:sp>
          <p:nvSpPr>
            <p:cNvPr id="8" name="Text Box 3">
              <a:extLst>
                <a:ext uri="{FF2B5EF4-FFF2-40B4-BE49-F238E27FC236}">
                  <a16:creationId xmlns:a16="http://schemas.microsoft.com/office/drawing/2014/main" id="{A068EAC5-62E2-48E3-A612-0335B024C0CF}"/>
                </a:ext>
              </a:extLst>
            </p:cNvPr>
            <p:cNvSpPr txBox="1">
              <a:spLocks noChangeArrowheads="1"/>
            </p:cNvSpPr>
            <p:nvPr/>
          </p:nvSpPr>
          <p:spPr bwMode="auto">
            <a:xfrm>
              <a:off x="3209160" y="4164186"/>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dirty="0">
                  <a:solidFill>
                    <a:schemeClr val="tx2"/>
                  </a:solidFill>
                  <a:latin typeface="Times New Roman" panose="02020603050405020304" pitchFamily="18" charset="0"/>
                </a:rPr>
                <a:t>吸附</a:t>
              </a:r>
            </a:p>
          </p:txBody>
        </p:sp>
        <p:sp>
          <p:nvSpPr>
            <p:cNvPr id="9" name="Text Box 4">
              <a:extLst>
                <a:ext uri="{FF2B5EF4-FFF2-40B4-BE49-F238E27FC236}">
                  <a16:creationId xmlns:a16="http://schemas.microsoft.com/office/drawing/2014/main" id="{AA32CD26-EE72-474C-ACA6-31FAA47A4918}"/>
                </a:ext>
              </a:extLst>
            </p:cNvPr>
            <p:cNvSpPr txBox="1">
              <a:spLocks noChangeArrowheads="1"/>
            </p:cNvSpPr>
            <p:nvPr/>
          </p:nvSpPr>
          <p:spPr bwMode="auto">
            <a:xfrm>
              <a:off x="5993731" y="4349512"/>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dirty="0">
                  <a:solidFill>
                    <a:schemeClr val="tx2"/>
                  </a:solidFill>
                  <a:latin typeface="Times New Roman" panose="02020603050405020304" pitchFamily="18" charset="0"/>
                </a:rPr>
                <a:t>脱附</a:t>
              </a:r>
            </a:p>
          </p:txBody>
        </p:sp>
      </p:grpSp>
      <p:sp>
        <p:nvSpPr>
          <p:cNvPr id="10" name="Text Box 5">
            <a:extLst>
              <a:ext uri="{FF2B5EF4-FFF2-40B4-BE49-F238E27FC236}">
                <a16:creationId xmlns:a16="http://schemas.microsoft.com/office/drawing/2014/main" id="{7597CAA9-C401-4E42-A5BF-997473A02FE4}"/>
              </a:ext>
            </a:extLst>
          </p:cNvPr>
          <p:cNvSpPr txBox="1">
            <a:spLocks noChangeArrowheads="1"/>
          </p:cNvSpPr>
          <p:nvPr/>
        </p:nvSpPr>
        <p:spPr bwMode="auto">
          <a:xfrm>
            <a:off x="3705416" y="6033036"/>
            <a:ext cx="17331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dirty="0">
                <a:solidFill>
                  <a:schemeClr val="tx2"/>
                </a:solidFill>
                <a:latin typeface="黑体" panose="02010609060101010101" pitchFamily="49" charset="-122"/>
                <a:ea typeface="黑体" panose="02010609060101010101" pitchFamily="49" charset="-122"/>
              </a:rPr>
              <a:t>吸附的重要性</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E8CB076B-9C9C-4B4A-A2B7-0E341D636610}"/>
              </a:ext>
            </a:extLst>
          </p:cNvPr>
          <p:cNvSpPr>
            <a:spLocks noGrp="1" noChangeArrowheads="1"/>
          </p:cNvSpPr>
          <p:nvPr>
            <p:ph type="title"/>
          </p:nvPr>
        </p:nvSpPr>
        <p:spPr/>
        <p:txBody>
          <a:bodyPr/>
          <a:lstStyle/>
          <a:p>
            <a:pPr eaLnBrk="1" hangingPunct="1"/>
            <a:r>
              <a:rPr lang="en-US" altLang="zh-CN" sz="3000" dirty="0">
                <a:solidFill>
                  <a:srgbClr val="0033CC"/>
                </a:solidFill>
                <a:latin typeface="黑体" panose="02010609060101010101" pitchFamily="49" charset="-122"/>
                <a:ea typeface="黑体" panose="02010609060101010101" pitchFamily="49" charset="-122"/>
              </a:rPr>
              <a:t> </a:t>
            </a:r>
            <a:r>
              <a:rPr lang="zh-CN" altLang="en-US" sz="3000" dirty="0">
                <a:solidFill>
                  <a:srgbClr val="0033CC"/>
                </a:solidFill>
                <a:latin typeface="黑体" panose="02010609060101010101" pitchFamily="49" charset="-122"/>
                <a:ea typeface="黑体" panose="02010609060101010101" pitchFamily="49" charset="-122"/>
              </a:rPr>
              <a:t>例如：氢吸附   （饱和烃） </a:t>
            </a:r>
          </a:p>
        </p:txBody>
      </p:sp>
      <p:graphicFrame>
        <p:nvGraphicFramePr>
          <p:cNvPr id="35843" name="Object 3">
            <a:extLst>
              <a:ext uri="{FF2B5EF4-FFF2-40B4-BE49-F238E27FC236}">
                <a16:creationId xmlns:a16="http://schemas.microsoft.com/office/drawing/2014/main" id="{DB9C9F1F-C6D6-4341-BB30-DCAE1EE04703}"/>
              </a:ext>
            </a:extLst>
          </p:cNvPr>
          <p:cNvGraphicFramePr>
            <a:graphicFrameLocks noGrp="1" noChangeAspect="1"/>
          </p:cNvGraphicFramePr>
          <p:nvPr>
            <p:ph sz="half" idx="1"/>
            <p:extLst>
              <p:ext uri="{D42A27DB-BD31-4B8C-83A1-F6EECF244321}">
                <p14:modId xmlns:p14="http://schemas.microsoft.com/office/powerpoint/2010/main" val="4173101396"/>
              </p:ext>
            </p:extLst>
          </p:nvPr>
        </p:nvGraphicFramePr>
        <p:xfrm>
          <a:off x="2051720" y="1758525"/>
          <a:ext cx="6191969" cy="1429585"/>
        </p:xfrm>
        <a:graphic>
          <a:graphicData uri="http://schemas.openxmlformats.org/presentationml/2006/ole">
            <mc:AlternateContent xmlns:mc="http://schemas.openxmlformats.org/markup-compatibility/2006">
              <mc:Choice xmlns:v="urn:schemas-microsoft-com:vml" Requires="v">
                <p:oleObj spid="_x0000_s191577" name="文档" r:id="rId4" imgW="3657600" imgH="833120" progId="Word.Document.8">
                  <p:embed/>
                </p:oleObj>
              </mc:Choice>
              <mc:Fallback>
                <p:oleObj name="文档" r:id="rId4" imgW="3657600" imgH="833120" progId="Word.Document.8">
                  <p:embed/>
                  <p:pic>
                    <p:nvPicPr>
                      <p:cNvPr id="35843" name="Object 3">
                        <a:extLst>
                          <a:ext uri="{FF2B5EF4-FFF2-40B4-BE49-F238E27FC236}">
                            <a16:creationId xmlns:a16="http://schemas.microsoft.com/office/drawing/2014/main" id="{DB9C9F1F-C6D6-4341-BB30-DCAE1EE047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720" y="1758525"/>
                        <a:ext cx="6191969" cy="1429585"/>
                      </a:xfrm>
                      <a:prstGeom prst="rect">
                        <a:avLst/>
                      </a:prstGeom>
                      <a:noFill/>
                      <a:ln>
                        <a:noFill/>
                      </a:ln>
                      <a:effectLst/>
                    </p:spPr>
                  </p:pic>
                </p:oleObj>
              </mc:Fallback>
            </mc:AlternateContent>
          </a:graphicData>
        </a:graphic>
      </p:graphicFrame>
      <p:graphicFrame>
        <p:nvGraphicFramePr>
          <p:cNvPr id="35844" name="Object 4">
            <a:extLst>
              <a:ext uri="{FF2B5EF4-FFF2-40B4-BE49-F238E27FC236}">
                <a16:creationId xmlns:a16="http://schemas.microsoft.com/office/drawing/2014/main" id="{56AA328F-2BB8-4E71-85DE-1E413F13872D}"/>
              </a:ext>
            </a:extLst>
          </p:cNvPr>
          <p:cNvGraphicFramePr>
            <a:graphicFrameLocks noGrp="1" noChangeAspect="1"/>
          </p:cNvGraphicFramePr>
          <p:nvPr>
            <p:ph sz="quarter" idx="2"/>
            <p:extLst>
              <p:ext uri="{D42A27DB-BD31-4B8C-83A1-F6EECF244321}">
                <p14:modId xmlns:p14="http://schemas.microsoft.com/office/powerpoint/2010/main" val="3501866467"/>
              </p:ext>
            </p:extLst>
          </p:nvPr>
        </p:nvGraphicFramePr>
        <p:xfrm>
          <a:off x="1979712" y="5091830"/>
          <a:ext cx="7058819" cy="1097114"/>
        </p:xfrm>
        <a:graphic>
          <a:graphicData uri="http://schemas.openxmlformats.org/presentationml/2006/ole">
            <mc:AlternateContent xmlns:mc="http://schemas.openxmlformats.org/markup-compatibility/2006">
              <mc:Choice xmlns:v="urn:schemas-microsoft-com:vml" Requires="v">
                <p:oleObj spid="_x0000_s191578" name="文档" r:id="rId6" imgW="3860800" imgH="579120" progId="Word.Document.8">
                  <p:embed/>
                </p:oleObj>
              </mc:Choice>
              <mc:Fallback>
                <p:oleObj name="文档" r:id="rId6" imgW="3860800" imgH="579120" progId="Word.Document.8">
                  <p:embed/>
                  <p:pic>
                    <p:nvPicPr>
                      <p:cNvPr id="35844" name="Object 4">
                        <a:extLst>
                          <a:ext uri="{FF2B5EF4-FFF2-40B4-BE49-F238E27FC236}">
                            <a16:creationId xmlns:a16="http://schemas.microsoft.com/office/drawing/2014/main" id="{56AA328F-2BB8-4E71-85DE-1E413F13872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9712" y="5091830"/>
                        <a:ext cx="7058819" cy="1097114"/>
                      </a:xfrm>
                      <a:prstGeom prst="rect">
                        <a:avLst/>
                      </a:prstGeom>
                      <a:noFill/>
                      <a:ln>
                        <a:noFill/>
                      </a:ln>
                      <a:effectLst/>
                    </p:spPr>
                  </p:pic>
                </p:oleObj>
              </mc:Fallback>
            </mc:AlternateContent>
          </a:graphicData>
        </a:graphic>
      </p:graphicFrame>
      <p:graphicFrame>
        <p:nvGraphicFramePr>
          <p:cNvPr id="35845" name="Object 5">
            <a:extLst>
              <a:ext uri="{FF2B5EF4-FFF2-40B4-BE49-F238E27FC236}">
                <a16:creationId xmlns:a16="http://schemas.microsoft.com/office/drawing/2014/main" id="{7B7DF767-44D3-4484-B439-41AE9B575657}"/>
              </a:ext>
            </a:extLst>
          </p:cNvPr>
          <p:cNvGraphicFramePr>
            <a:graphicFrameLocks noGrp="1" noChangeAspect="1"/>
          </p:cNvGraphicFramePr>
          <p:nvPr>
            <p:ph sz="quarter" idx="3"/>
            <p:extLst>
              <p:ext uri="{D42A27DB-BD31-4B8C-83A1-F6EECF244321}">
                <p14:modId xmlns:p14="http://schemas.microsoft.com/office/powerpoint/2010/main" val="234242664"/>
              </p:ext>
            </p:extLst>
          </p:nvPr>
        </p:nvGraphicFramePr>
        <p:xfrm>
          <a:off x="2267744" y="3188110"/>
          <a:ext cx="6121400" cy="1514475"/>
        </p:xfrm>
        <a:graphic>
          <a:graphicData uri="http://schemas.openxmlformats.org/presentationml/2006/ole">
            <mc:AlternateContent xmlns:mc="http://schemas.openxmlformats.org/markup-compatibility/2006">
              <mc:Choice xmlns:v="urn:schemas-microsoft-com:vml" Requires="v">
                <p:oleObj spid="_x0000_s191579" name="文档" r:id="rId8" imgW="2580640" imgH="655320" progId="Word.Document.8">
                  <p:embed/>
                </p:oleObj>
              </mc:Choice>
              <mc:Fallback>
                <p:oleObj name="文档" r:id="rId8" imgW="2580640" imgH="655320" progId="Word.Document.8">
                  <p:embed/>
                  <p:pic>
                    <p:nvPicPr>
                      <p:cNvPr id="35845" name="Object 5">
                        <a:extLst>
                          <a:ext uri="{FF2B5EF4-FFF2-40B4-BE49-F238E27FC236}">
                            <a16:creationId xmlns:a16="http://schemas.microsoft.com/office/drawing/2014/main" id="{7B7DF767-44D3-4484-B439-41AE9B57565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67744" y="3188110"/>
                        <a:ext cx="6121400" cy="15144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6" name="Text Box 6">
            <a:extLst>
              <a:ext uri="{FF2B5EF4-FFF2-40B4-BE49-F238E27FC236}">
                <a16:creationId xmlns:a16="http://schemas.microsoft.com/office/drawing/2014/main" id="{CCF86CE7-66AB-4915-AA4F-FD9A437E1A40}"/>
              </a:ext>
            </a:extLst>
          </p:cNvPr>
          <p:cNvSpPr txBox="1">
            <a:spLocks noChangeArrowheads="1"/>
          </p:cNvSpPr>
          <p:nvPr/>
        </p:nvSpPr>
        <p:spPr bwMode="auto">
          <a:xfrm>
            <a:off x="250825" y="2133600"/>
            <a:ext cx="15128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dirty="0">
                <a:solidFill>
                  <a:srgbClr val="FF0000"/>
                </a:solidFill>
                <a:latin typeface="Times New Roman" panose="02020603050405020304" pitchFamily="18" charset="0"/>
              </a:rPr>
              <a:t>均匀裂解吸附</a:t>
            </a:r>
          </a:p>
        </p:txBody>
      </p:sp>
      <p:sp>
        <p:nvSpPr>
          <p:cNvPr id="35847" name="Text Box 7">
            <a:extLst>
              <a:ext uri="{FF2B5EF4-FFF2-40B4-BE49-F238E27FC236}">
                <a16:creationId xmlns:a16="http://schemas.microsoft.com/office/drawing/2014/main" id="{221E2DCD-6D99-432D-99D9-FB1D87EFD077}"/>
              </a:ext>
            </a:extLst>
          </p:cNvPr>
          <p:cNvSpPr txBox="1">
            <a:spLocks noChangeArrowheads="1"/>
          </p:cNvSpPr>
          <p:nvPr/>
        </p:nvSpPr>
        <p:spPr bwMode="auto">
          <a:xfrm>
            <a:off x="250824" y="5229224"/>
            <a:ext cx="180089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dirty="0">
                <a:solidFill>
                  <a:srgbClr val="FF0000"/>
                </a:solidFill>
                <a:latin typeface="Times New Roman" panose="02020603050405020304" pitchFamily="18" charset="0"/>
              </a:rPr>
              <a:t>非均匀裂解吸附</a:t>
            </a:r>
          </a:p>
        </p:txBody>
      </p:sp>
    </p:spTree>
  </p:cSld>
  <p:clrMapOvr>
    <a:masterClrMapping/>
  </p:clrMapOvr>
  <p:transition spd="slow">
    <p:strips/>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8037E39A-AF9D-44DE-8CC4-2A2C9CBE716A}"/>
              </a:ext>
            </a:extLst>
          </p:cNvPr>
          <p:cNvSpPr>
            <a:spLocks noGrp="1" noChangeArrowheads="1"/>
          </p:cNvSpPr>
          <p:nvPr>
            <p:ph type="title"/>
          </p:nvPr>
        </p:nvSpPr>
        <p:spPr>
          <a:xfrm>
            <a:off x="611560" y="-8804"/>
            <a:ext cx="7543800" cy="917524"/>
          </a:xfrm>
          <a:noFill/>
        </p:spPr>
        <p:txBody>
          <a:bodyPr/>
          <a:lstStyle/>
          <a:p>
            <a:pPr eaLnBrk="1" hangingPunct="1"/>
            <a:r>
              <a:rPr lang="zh-CN" altLang="en-US" sz="3000" dirty="0">
                <a:latin typeface="黑体" panose="02010609060101010101" pitchFamily="49" charset="-122"/>
                <a:ea typeface="黑体" panose="02010609060101010101" pitchFamily="49" charset="-122"/>
              </a:rPr>
              <a:t>催化剂定义</a:t>
            </a:r>
          </a:p>
        </p:txBody>
      </p:sp>
      <p:sp>
        <p:nvSpPr>
          <p:cNvPr id="5" name="Rectangle 3">
            <a:extLst>
              <a:ext uri="{FF2B5EF4-FFF2-40B4-BE49-F238E27FC236}">
                <a16:creationId xmlns:a16="http://schemas.microsoft.com/office/drawing/2014/main" id="{3043E84B-A611-4612-AEB7-E3EB5294A761}"/>
              </a:ext>
            </a:extLst>
          </p:cNvPr>
          <p:cNvSpPr txBox="1">
            <a:spLocks noChangeArrowheads="1"/>
          </p:cNvSpPr>
          <p:nvPr/>
        </p:nvSpPr>
        <p:spPr bwMode="auto">
          <a:xfrm>
            <a:off x="457200" y="980729"/>
            <a:ext cx="8075240" cy="4176464"/>
          </a:xfrm>
          <a:prstGeom prst="rect">
            <a:avLst/>
          </a:prstGeom>
          <a:noFill/>
          <a:ln>
            <a:noFill/>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a:solidFill>
                  <a:schemeClr val="tx1"/>
                </a:solidFill>
                <a:latin typeface="+mn-lt"/>
                <a:ea typeface="+mn-ea"/>
                <a:cs typeface="+mn-cs"/>
              </a:defRPr>
            </a:lvl5pPr>
            <a:lvl6pPr marL="2514600" indent="-228600" algn="l" rtl="0" fontAlgn="base">
              <a:spcBef>
                <a:spcPct val="20000"/>
              </a:spcBef>
              <a:spcAft>
                <a:spcPct val="0"/>
              </a:spcAft>
              <a:buChar char="»"/>
              <a:defRPr kumimoji="1" sz="2000">
                <a:solidFill>
                  <a:schemeClr val="tx1"/>
                </a:solidFill>
                <a:latin typeface="+mn-lt"/>
                <a:ea typeface="+mn-ea"/>
                <a:cs typeface="+mn-cs"/>
              </a:defRPr>
            </a:lvl6pPr>
            <a:lvl7pPr marL="2971800" indent="-228600" algn="l" rtl="0" fontAlgn="base">
              <a:spcBef>
                <a:spcPct val="20000"/>
              </a:spcBef>
              <a:spcAft>
                <a:spcPct val="0"/>
              </a:spcAft>
              <a:buChar char="»"/>
              <a:defRPr kumimoji="1" sz="2000">
                <a:solidFill>
                  <a:schemeClr val="tx1"/>
                </a:solidFill>
                <a:latin typeface="+mn-lt"/>
                <a:ea typeface="+mn-ea"/>
                <a:cs typeface="+mn-cs"/>
              </a:defRPr>
            </a:lvl7pPr>
            <a:lvl8pPr marL="3429000" indent="-228600" algn="l" rtl="0" fontAlgn="base">
              <a:spcBef>
                <a:spcPct val="20000"/>
              </a:spcBef>
              <a:spcAft>
                <a:spcPct val="0"/>
              </a:spcAft>
              <a:buChar char="»"/>
              <a:defRPr kumimoji="1" sz="2000">
                <a:solidFill>
                  <a:schemeClr val="tx1"/>
                </a:solidFill>
                <a:latin typeface="+mn-lt"/>
                <a:ea typeface="+mn-ea"/>
                <a:cs typeface="+mn-cs"/>
              </a:defRPr>
            </a:lvl8pPr>
            <a:lvl9pPr marL="3886200" indent="-228600" algn="l" rtl="0" fontAlgn="base">
              <a:spcBef>
                <a:spcPct val="20000"/>
              </a:spcBef>
              <a:spcAft>
                <a:spcPct val="0"/>
              </a:spcAft>
              <a:buChar char="»"/>
              <a:defRPr kumimoji="1" sz="2000">
                <a:solidFill>
                  <a:schemeClr val="tx1"/>
                </a:solidFill>
                <a:latin typeface="+mn-lt"/>
                <a:ea typeface="+mn-ea"/>
                <a:cs typeface="+mn-cs"/>
              </a:defRPr>
            </a:lvl9pPr>
          </a:lstStyle>
          <a:p>
            <a:pPr algn="just" eaLnBrk="1" hangingPunct="1">
              <a:lnSpc>
                <a:spcPct val="125000"/>
              </a:lnSpc>
              <a:spcBef>
                <a:spcPct val="0"/>
              </a:spcBef>
            </a:pPr>
            <a:r>
              <a:rPr lang="zh-CN" altLang="en-US" sz="2000" b="0" kern="0" dirty="0">
                <a:latin typeface="黑体" panose="02010609060101010101" pitchFamily="49" charset="-122"/>
                <a:ea typeface="黑体" panose="02010609060101010101" pitchFamily="49" charset="-122"/>
              </a:rPr>
              <a:t>“</a:t>
            </a:r>
            <a:r>
              <a:rPr lang="zh-CN" altLang="en-US" sz="2000" b="0" kern="0" dirty="0">
                <a:solidFill>
                  <a:srgbClr val="FF0000"/>
                </a:solidFill>
                <a:latin typeface="黑体" panose="02010609060101010101" pitchFamily="49" charset="-122"/>
                <a:ea typeface="黑体" panose="02010609060101010101" pitchFamily="49" charset="-122"/>
              </a:rPr>
              <a:t>催化剂能影响化学反应的速度，但它本身并不因化学反应的结果而消耗，它亦不会改变反应的最终的热力学平衡</a:t>
            </a:r>
            <a:r>
              <a:rPr lang="zh-CN" altLang="en-US" sz="2000" b="0" kern="0" dirty="0">
                <a:latin typeface="黑体" panose="02010609060101010101" pitchFamily="49" charset="-122"/>
                <a:ea typeface="黑体" panose="02010609060101010101" pitchFamily="49" charset="-122"/>
              </a:rPr>
              <a:t>”。</a:t>
            </a:r>
            <a:r>
              <a:rPr lang="en-US" altLang="zh-CN" sz="2000" b="0" kern="0" dirty="0">
                <a:latin typeface="黑体" panose="02010609060101010101" pitchFamily="49" charset="-122"/>
                <a:ea typeface="黑体" panose="02010609060101010101" pitchFamily="49" charset="-122"/>
              </a:rPr>
              <a:t> </a:t>
            </a:r>
          </a:p>
          <a:p>
            <a:pPr marL="0" indent="0" algn="just" eaLnBrk="1" hangingPunct="1">
              <a:lnSpc>
                <a:spcPct val="125000"/>
              </a:lnSpc>
              <a:spcBef>
                <a:spcPts val="0"/>
              </a:spcBef>
              <a:buNone/>
            </a:pPr>
            <a:r>
              <a:rPr lang="en-US" altLang="zh-CN" sz="2000" b="0" kern="0" dirty="0">
                <a:latin typeface="黑体" panose="02010609060101010101" pitchFamily="49" charset="-122"/>
                <a:ea typeface="黑体" panose="02010609060101010101" pitchFamily="49" charset="-122"/>
              </a:rPr>
              <a:t>                                   1919</a:t>
            </a:r>
            <a:r>
              <a:rPr lang="zh-CN" altLang="en-US" sz="2000" b="0" kern="0" dirty="0">
                <a:latin typeface="黑体" panose="02010609060101010101" pitchFamily="49" charset="-122"/>
                <a:ea typeface="黑体" panose="02010609060101010101" pitchFamily="49" charset="-122"/>
              </a:rPr>
              <a:t>年 </a:t>
            </a:r>
            <a:r>
              <a:rPr lang="en-US" altLang="zh-CN" sz="2000" b="0" kern="0" dirty="0">
                <a:latin typeface="黑体" panose="02010609060101010101" pitchFamily="49" charset="-122"/>
                <a:ea typeface="黑体" panose="02010609060101010101" pitchFamily="49" charset="-122"/>
              </a:rPr>
              <a:t>Ostwald (</a:t>
            </a:r>
            <a:r>
              <a:rPr lang="zh-CN" altLang="en-US" sz="2000" b="0" kern="0" dirty="0">
                <a:latin typeface="黑体" panose="02010609060101010101" pitchFamily="49" charset="-122"/>
                <a:ea typeface="黑体" panose="02010609060101010101" pitchFamily="49" charset="-122"/>
              </a:rPr>
              <a:t>奥斯瓦尔德</a:t>
            </a:r>
            <a:r>
              <a:rPr lang="en-US" altLang="zh-CN" sz="2000" b="0" kern="0" dirty="0">
                <a:latin typeface="黑体" panose="02010609060101010101" pitchFamily="49" charset="-122"/>
                <a:ea typeface="黑体" panose="02010609060101010101" pitchFamily="49" charset="-122"/>
              </a:rPr>
              <a:t>)</a:t>
            </a:r>
          </a:p>
          <a:p>
            <a:pPr eaLnBrk="1" hangingPunct="1">
              <a:lnSpc>
                <a:spcPct val="125000"/>
              </a:lnSpc>
              <a:spcBef>
                <a:spcPct val="40000"/>
              </a:spcBef>
            </a:pPr>
            <a:r>
              <a:rPr lang="zh-CN" altLang="en-US" sz="2000" dirty="0">
                <a:solidFill>
                  <a:srgbClr val="FF0000"/>
                </a:solidFill>
                <a:latin typeface="黑体" panose="02010609060101010101" pitchFamily="49" charset="-122"/>
                <a:ea typeface="黑体" panose="02010609060101010101" pitchFamily="49" charset="-122"/>
              </a:rPr>
              <a:t>“催化作用是一种化学作用，是靠用量极少而本身不被消耗的一种叫做催化剂的外加物质来加速化学反应的现象”</a:t>
            </a:r>
            <a:r>
              <a:rPr lang="en-US" altLang="zh-CN" sz="2000" dirty="0">
                <a:latin typeface="黑体" panose="02010609060101010101" pitchFamily="49" charset="-122"/>
                <a:ea typeface="黑体" panose="02010609060101010101" pitchFamily="49" charset="-122"/>
              </a:rPr>
              <a:t> </a:t>
            </a:r>
          </a:p>
          <a:p>
            <a:pPr marL="0" indent="0" eaLnBrk="1" hangingPunct="1">
              <a:lnSpc>
                <a:spcPct val="125000"/>
              </a:lnSpc>
              <a:spcBef>
                <a:spcPts val="0"/>
              </a:spcBef>
              <a:buNone/>
            </a:pPr>
            <a:r>
              <a:rPr lang="en-US" altLang="zh-CN" sz="2000" dirty="0">
                <a:latin typeface="黑体" panose="02010609060101010101" pitchFamily="49" charset="-122"/>
                <a:ea typeface="黑体" panose="02010609060101010101" pitchFamily="49" charset="-122"/>
              </a:rPr>
              <a:t>                          1976</a:t>
            </a:r>
            <a:r>
              <a:rPr lang="zh-CN" altLang="en-US" sz="2000" dirty="0">
                <a:latin typeface="黑体" panose="02010609060101010101" pitchFamily="49" charset="-122"/>
                <a:ea typeface="黑体" panose="02010609060101010101" pitchFamily="49" charset="-122"/>
              </a:rPr>
              <a:t>年</a:t>
            </a:r>
            <a:r>
              <a:rPr lang="en-US" altLang="zh-CN" sz="2000" dirty="0">
                <a:latin typeface="黑体" panose="02010609060101010101" pitchFamily="49" charset="-122"/>
                <a:ea typeface="黑体" panose="02010609060101010101" pitchFamily="49" charset="-122"/>
              </a:rPr>
              <a:t>IUPAC</a:t>
            </a:r>
            <a:r>
              <a:rPr lang="zh-CN" altLang="en-US" sz="2000" dirty="0">
                <a:latin typeface="黑体" panose="02010609060101010101" pitchFamily="49" charset="-122"/>
                <a:ea typeface="黑体" panose="02010609060101010101" pitchFamily="49" charset="-122"/>
              </a:rPr>
              <a:t>（国际纯粹及应用化学协会）</a:t>
            </a:r>
            <a:endParaRPr lang="zh-CN" altLang="en-US" sz="2000" dirty="0">
              <a:solidFill>
                <a:schemeClr val="folHlink"/>
              </a:solidFill>
              <a:latin typeface="黑体" panose="02010609060101010101" pitchFamily="49" charset="-122"/>
              <a:ea typeface="黑体" panose="02010609060101010101" pitchFamily="49" charset="-122"/>
            </a:endParaRPr>
          </a:p>
          <a:p>
            <a:pPr eaLnBrk="1" hangingPunct="1">
              <a:lnSpc>
                <a:spcPct val="125000"/>
              </a:lnSpc>
              <a:spcBef>
                <a:spcPct val="40000"/>
              </a:spcBef>
            </a:pPr>
            <a:r>
              <a:rPr lang="zh-CN" altLang="en-US" sz="2000" dirty="0">
                <a:solidFill>
                  <a:srgbClr val="FF0000"/>
                </a:solidFill>
                <a:latin typeface="黑体" panose="02010609060101010101" pitchFamily="49" charset="-122"/>
                <a:ea typeface="黑体" panose="02010609060101010101" pitchFamily="49" charset="-122"/>
              </a:rPr>
              <a:t>“催化是加速反应速度、控制反应方向或产物构成，而不影响化学平衡的一类作用。起这种作用的物质称为催化剂，它不在主反应的化学计量式中反映出来，即在反应中不被消耗。”</a:t>
            </a:r>
            <a:r>
              <a:rPr lang="en-US" altLang="zh-CN" sz="2000" dirty="0">
                <a:latin typeface="黑体" panose="02010609060101010101" pitchFamily="49" charset="-122"/>
                <a:ea typeface="黑体" panose="02010609060101010101" pitchFamily="49" charset="-122"/>
              </a:rPr>
              <a:t> </a:t>
            </a:r>
          </a:p>
          <a:p>
            <a:pPr marL="0" indent="0" algn="r" eaLnBrk="1" hangingPunct="1">
              <a:lnSpc>
                <a:spcPct val="125000"/>
              </a:lnSpc>
              <a:spcBef>
                <a:spcPts val="0"/>
              </a:spcBef>
              <a:buNone/>
            </a:pPr>
            <a:r>
              <a:rPr lang="en-US" altLang="zh-CN" sz="2000" dirty="0">
                <a:latin typeface="黑体" panose="02010609060101010101" pitchFamily="49" charset="-122"/>
                <a:ea typeface="黑体" panose="02010609060101010101" pitchFamily="49" charset="-122"/>
              </a:rPr>
              <a:t>1994</a:t>
            </a:r>
            <a:r>
              <a:rPr lang="zh-CN" altLang="en-US" sz="2000" dirty="0">
                <a:latin typeface="黑体" panose="02010609060101010101" pitchFamily="49" charset="-122"/>
                <a:ea typeface="黑体" panose="02010609060101010101" pitchFamily="49" charset="-122"/>
              </a:rPr>
              <a:t>年国家自然科学基金委员会</a:t>
            </a:r>
            <a:endParaRPr lang="en-US" altLang="zh-CN" sz="2000" dirty="0">
              <a:latin typeface="黑体" panose="02010609060101010101" pitchFamily="49" charset="-122"/>
              <a:ea typeface="黑体" panose="02010609060101010101" pitchFamily="49" charset="-122"/>
            </a:endParaRPr>
          </a:p>
        </p:txBody>
      </p:sp>
      <p:sp>
        <p:nvSpPr>
          <p:cNvPr id="6" name="Rectangle 3">
            <a:extLst>
              <a:ext uri="{FF2B5EF4-FFF2-40B4-BE49-F238E27FC236}">
                <a16:creationId xmlns:a16="http://schemas.microsoft.com/office/drawing/2014/main" id="{F08E91A3-5BB8-4C99-852A-2D7A3982E0BC}"/>
              </a:ext>
            </a:extLst>
          </p:cNvPr>
          <p:cNvSpPr txBox="1">
            <a:spLocks noChangeArrowheads="1"/>
          </p:cNvSpPr>
          <p:nvPr/>
        </p:nvSpPr>
        <p:spPr bwMode="auto">
          <a:xfrm>
            <a:off x="1835696" y="5232773"/>
            <a:ext cx="8075240" cy="1368152"/>
          </a:xfrm>
          <a:prstGeom prst="rect">
            <a:avLst/>
          </a:prstGeom>
          <a:noFill/>
          <a:ln>
            <a:noFill/>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a:solidFill>
                  <a:schemeClr val="tx1"/>
                </a:solidFill>
                <a:latin typeface="+mn-lt"/>
                <a:ea typeface="+mn-ea"/>
                <a:cs typeface="+mn-cs"/>
              </a:defRPr>
            </a:lvl5pPr>
            <a:lvl6pPr marL="2514600" indent="-228600" algn="l" rtl="0" fontAlgn="base">
              <a:spcBef>
                <a:spcPct val="20000"/>
              </a:spcBef>
              <a:spcAft>
                <a:spcPct val="0"/>
              </a:spcAft>
              <a:buChar char="»"/>
              <a:defRPr kumimoji="1" sz="2000">
                <a:solidFill>
                  <a:schemeClr val="tx1"/>
                </a:solidFill>
                <a:latin typeface="+mn-lt"/>
                <a:ea typeface="+mn-ea"/>
                <a:cs typeface="+mn-cs"/>
              </a:defRPr>
            </a:lvl6pPr>
            <a:lvl7pPr marL="2971800" indent="-228600" algn="l" rtl="0" fontAlgn="base">
              <a:spcBef>
                <a:spcPct val="20000"/>
              </a:spcBef>
              <a:spcAft>
                <a:spcPct val="0"/>
              </a:spcAft>
              <a:buChar char="»"/>
              <a:defRPr kumimoji="1" sz="2000">
                <a:solidFill>
                  <a:schemeClr val="tx1"/>
                </a:solidFill>
                <a:latin typeface="+mn-lt"/>
                <a:ea typeface="+mn-ea"/>
                <a:cs typeface="+mn-cs"/>
              </a:defRPr>
            </a:lvl7pPr>
            <a:lvl8pPr marL="3429000" indent="-228600" algn="l" rtl="0" fontAlgn="base">
              <a:spcBef>
                <a:spcPct val="20000"/>
              </a:spcBef>
              <a:spcAft>
                <a:spcPct val="0"/>
              </a:spcAft>
              <a:buChar char="»"/>
              <a:defRPr kumimoji="1" sz="2000">
                <a:solidFill>
                  <a:schemeClr val="tx1"/>
                </a:solidFill>
                <a:latin typeface="+mn-lt"/>
                <a:ea typeface="+mn-ea"/>
                <a:cs typeface="+mn-cs"/>
              </a:defRPr>
            </a:lvl8pPr>
            <a:lvl9pPr marL="3886200" indent="-228600" algn="l" rtl="0" fontAlgn="base">
              <a:spcBef>
                <a:spcPct val="20000"/>
              </a:spcBef>
              <a:spcAft>
                <a:spcPct val="0"/>
              </a:spcAft>
              <a:buChar char="»"/>
              <a:defRPr kumimoji="1" sz="2000">
                <a:solidFill>
                  <a:schemeClr val="tx1"/>
                </a:solidFill>
                <a:latin typeface="+mn-lt"/>
                <a:ea typeface="+mn-ea"/>
                <a:cs typeface="+mn-cs"/>
              </a:defRPr>
            </a:lvl9pPr>
          </a:lstStyle>
          <a:p>
            <a:pPr marL="0" indent="0" eaLnBrk="1" hangingPunct="1">
              <a:lnSpc>
                <a:spcPct val="125000"/>
              </a:lnSpc>
              <a:spcBef>
                <a:spcPct val="40000"/>
              </a:spcBef>
              <a:buNone/>
            </a:pPr>
            <a:r>
              <a:rPr lang="zh-CN" altLang="en-US" sz="2000" dirty="0">
                <a:latin typeface="黑体" panose="02010609060101010101" pitchFamily="49" charset="-122"/>
                <a:ea typeface="黑体" panose="02010609060101010101" pitchFamily="49" charset="-122"/>
              </a:rPr>
              <a:t>特征：催化剂是一种物质</a:t>
            </a:r>
            <a:r>
              <a:rPr lang="en-US" altLang="zh-CN" sz="2000" dirty="0">
                <a:solidFill>
                  <a:schemeClr val="folHlink"/>
                </a:solidFill>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pPr lvl="1" algn="just" eaLnBrk="1" hangingPunct="1">
              <a:lnSpc>
                <a:spcPct val="125000"/>
              </a:lnSpc>
              <a:spcBef>
                <a:spcPct val="0"/>
              </a:spcBef>
            </a:pPr>
            <a:r>
              <a:rPr lang="zh-CN" altLang="en-US" sz="2000" dirty="0">
                <a:solidFill>
                  <a:srgbClr val="3333FF"/>
                </a:solidFill>
                <a:latin typeface="黑体" panose="02010609060101010101" pitchFamily="49" charset="-122"/>
                <a:ea typeface="黑体" panose="02010609060101010101" pitchFamily="49" charset="-122"/>
              </a:rPr>
              <a:t>数量少而能产生巨大变化的物质</a:t>
            </a:r>
            <a:r>
              <a:rPr lang="en-US" altLang="zh-CN" sz="2000" dirty="0">
                <a:solidFill>
                  <a:srgbClr val="3333FF"/>
                </a:solidFill>
                <a:latin typeface="黑体" panose="02010609060101010101" pitchFamily="49" charset="-122"/>
                <a:ea typeface="黑体" panose="02010609060101010101" pitchFamily="49" charset="-122"/>
              </a:rPr>
              <a:t>; </a:t>
            </a:r>
          </a:p>
          <a:p>
            <a:pPr lvl="1" algn="just" eaLnBrk="1" hangingPunct="1">
              <a:lnSpc>
                <a:spcPct val="125000"/>
              </a:lnSpc>
              <a:spcBef>
                <a:spcPct val="0"/>
              </a:spcBef>
            </a:pPr>
            <a:r>
              <a:rPr lang="zh-CN" altLang="en-US" sz="2000" dirty="0">
                <a:solidFill>
                  <a:srgbClr val="3333FF"/>
                </a:solidFill>
                <a:latin typeface="黑体" panose="02010609060101010101" pitchFamily="49" charset="-122"/>
                <a:ea typeface="黑体" panose="02010609060101010101" pitchFamily="49" charset="-122"/>
              </a:rPr>
              <a:t>可以改变反应速度，而本身不被消耗的物质。</a:t>
            </a:r>
          </a:p>
          <a:p>
            <a:pPr algn="just" eaLnBrk="1" hangingPunct="1">
              <a:spcBef>
                <a:spcPct val="0"/>
              </a:spcBef>
            </a:pPr>
            <a:endParaRPr lang="zh-CN" altLang="en-US" sz="2000" b="0" kern="0" dirty="0">
              <a:latin typeface="宋体" panose="02010600030101010101" pitchFamily="2" charset="-122"/>
            </a:endParaRPr>
          </a:p>
        </p:txBody>
      </p:sp>
    </p:spTree>
    <p:extLst>
      <p:ext uri="{BB962C8B-B14F-4D97-AF65-F5344CB8AC3E}">
        <p14:creationId xmlns:p14="http://schemas.microsoft.com/office/powerpoint/2010/main" val="320400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4E4E223-D0E8-4517-90AC-C2C8B87F86C0}"/>
              </a:ext>
            </a:extLst>
          </p:cNvPr>
          <p:cNvSpPr>
            <a:spLocks noGrp="1" noChangeArrowheads="1"/>
          </p:cNvSpPr>
          <p:nvPr>
            <p:ph type="title"/>
          </p:nvPr>
        </p:nvSpPr>
        <p:spPr/>
        <p:txBody>
          <a:bodyPr/>
          <a:lstStyle/>
          <a:p>
            <a:pPr eaLnBrk="1" hangingPunct="1"/>
            <a:r>
              <a:rPr lang="en-US" altLang="zh-CN" sz="3000" dirty="0">
                <a:solidFill>
                  <a:srgbClr val="0033CC"/>
                </a:solidFill>
                <a:latin typeface="Times New Roman" panose="02020603050405020304" pitchFamily="18" charset="0"/>
                <a:ea typeface="黑体" panose="02010609060101010101" pitchFamily="49" charset="-122"/>
              </a:rPr>
              <a:t>CO</a:t>
            </a:r>
            <a:r>
              <a:rPr lang="zh-CN" altLang="en-US" sz="3000" dirty="0">
                <a:solidFill>
                  <a:srgbClr val="0033CC"/>
                </a:solidFill>
                <a:latin typeface="Times New Roman" panose="02020603050405020304" pitchFamily="18" charset="0"/>
                <a:ea typeface="黑体" panose="02010609060101010101" pitchFamily="49" charset="-122"/>
              </a:rPr>
              <a:t>的吸附</a:t>
            </a:r>
          </a:p>
        </p:txBody>
      </p:sp>
      <p:sp>
        <p:nvSpPr>
          <p:cNvPr id="36867" name="Rectangle 3">
            <a:extLst>
              <a:ext uri="{FF2B5EF4-FFF2-40B4-BE49-F238E27FC236}">
                <a16:creationId xmlns:a16="http://schemas.microsoft.com/office/drawing/2014/main" id="{C4DFA7DC-40C7-4316-869F-7870909E4BE9}"/>
              </a:ext>
            </a:extLst>
          </p:cNvPr>
          <p:cNvSpPr>
            <a:spLocks noGrp="1" noChangeArrowheads="1"/>
          </p:cNvSpPr>
          <p:nvPr>
            <p:ph type="body" sz="half" idx="1"/>
          </p:nvPr>
        </p:nvSpPr>
        <p:spPr>
          <a:xfrm>
            <a:off x="596899" y="1781857"/>
            <a:ext cx="3903093" cy="2232248"/>
          </a:xfrm>
        </p:spPr>
        <p:txBody>
          <a:bodyPr/>
          <a:lstStyle/>
          <a:p>
            <a:pPr algn="just" eaLnBrk="1" hangingPunct="1">
              <a:buFont typeface="Wingdings" panose="05000000000000000000" pitchFamily="2" charset="2"/>
              <a:buNone/>
            </a:pPr>
            <a:r>
              <a:rPr lang="zh-CN" altLang="en-US" sz="2600" dirty="0">
                <a:solidFill>
                  <a:srgbClr val="0033CC"/>
                </a:solidFill>
                <a:latin typeface="Times New Roman" panose="02020603050405020304" pitchFamily="18" charset="0"/>
                <a:ea typeface="黑体" panose="02010609060101010101" pitchFamily="49" charset="-122"/>
              </a:rPr>
              <a:t>    在金属上的吸附</a:t>
            </a:r>
            <a:endParaRPr lang="zh-CN" altLang="en-US" sz="2600" noProof="1">
              <a:solidFill>
                <a:srgbClr val="0033CC"/>
              </a:solidFill>
              <a:latin typeface="Times New Roman" panose="02020603050405020304" pitchFamily="18" charset="0"/>
            </a:endParaRPr>
          </a:p>
          <a:p>
            <a:pPr algn="just" eaLnBrk="1" hangingPunct="1"/>
            <a:r>
              <a:rPr lang="zh-CN" altLang="en-US" sz="2400" dirty="0">
                <a:latin typeface="黑体" panose="02010609060101010101" pitchFamily="49" charset="-122"/>
                <a:ea typeface="黑体" panose="02010609060101010101" pitchFamily="49" charset="-122"/>
              </a:rPr>
              <a:t>经红外光谱研究</a:t>
            </a:r>
            <a:r>
              <a:rPr lang="en-US" altLang="zh-CN" sz="2400" dirty="0">
                <a:latin typeface="黑体" panose="02010609060101010101" pitchFamily="49" charset="-122"/>
                <a:ea typeface="黑体" panose="02010609060101010101" pitchFamily="49" charset="-122"/>
              </a:rPr>
              <a:t>CO</a:t>
            </a:r>
            <a:r>
              <a:rPr lang="zh-CN" altLang="en-US" sz="2400" dirty="0">
                <a:latin typeface="黑体" panose="02010609060101010101" pitchFamily="49" charset="-122"/>
                <a:ea typeface="黑体" panose="02010609060101010101" pitchFamily="49" charset="-122"/>
              </a:rPr>
              <a:t>吸附态，结果发现有二种吸附态</a:t>
            </a:r>
            <a:r>
              <a:rPr lang="en-US" altLang="zh-CN" sz="2400" dirty="0">
                <a:latin typeface="黑体" panose="02010609060101010101" pitchFamily="49" charset="-122"/>
                <a:ea typeface="黑体" panose="02010609060101010101" pitchFamily="49" charset="-122"/>
              </a:rPr>
              <a:t>(</a:t>
            </a:r>
            <a:r>
              <a:rPr lang="zh-CN" altLang="en-US" sz="2400" dirty="0">
                <a:solidFill>
                  <a:srgbClr val="0033CC"/>
                </a:solidFill>
                <a:latin typeface="黑体" panose="02010609060101010101" pitchFamily="49" charset="-122"/>
                <a:ea typeface="黑体" panose="02010609060101010101" pitchFamily="49" charset="-122"/>
              </a:rPr>
              <a:t>线型和桥式</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a:t>
            </a:r>
          </a:p>
        </p:txBody>
      </p:sp>
      <p:pic>
        <p:nvPicPr>
          <p:cNvPr id="36868" name="Picture 4">
            <a:extLst>
              <a:ext uri="{FF2B5EF4-FFF2-40B4-BE49-F238E27FC236}">
                <a16:creationId xmlns:a16="http://schemas.microsoft.com/office/drawing/2014/main" id="{28788479-D733-4A28-A6AE-2F4BB2DA8BF0}"/>
              </a:ext>
            </a:extLst>
          </p:cNvPr>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4346320" y="2069715"/>
            <a:ext cx="4644020" cy="3318644"/>
          </a:xfrm>
          <a:noFill/>
        </p:spPr>
      </p:pic>
      <p:pic>
        <p:nvPicPr>
          <p:cNvPr id="36869" name="Picture 5">
            <a:extLst>
              <a:ext uri="{FF2B5EF4-FFF2-40B4-BE49-F238E27FC236}">
                <a16:creationId xmlns:a16="http://schemas.microsoft.com/office/drawing/2014/main" id="{2EF7318E-6CC2-405D-9AD4-275DDA7FE6F3}"/>
              </a:ext>
            </a:extLst>
          </p:cNvPr>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1259632" y="3645024"/>
            <a:ext cx="2820987" cy="1851025"/>
          </a:xfrm>
          <a:noFill/>
        </p:spPr>
      </p:pic>
      <p:sp>
        <p:nvSpPr>
          <p:cNvPr id="36870" name="Text Box 6">
            <a:extLst>
              <a:ext uri="{FF2B5EF4-FFF2-40B4-BE49-F238E27FC236}">
                <a16:creationId xmlns:a16="http://schemas.microsoft.com/office/drawing/2014/main" id="{A2311B91-736A-4610-9D2E-0CF797DBE6E9}"/>
              </a:ext>
            </a:extLst>
          </p:cNvPr>
          <p:cNvSpPr txBox="1">
            <a:spLocks noChangeArrowheads="1"/>
          </p:cNvSpPr>
          <p:nvPr/>
        </p:nvSpPr>
        <p:spPr bwMode="auto">
          <a:xfrm>
            <a:off x="1187624" y="5327997"/>
            <a:ext cx="35575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l-GR" altLang="zh-CN" dirty="0">
                <a:solidFill>
                  <a:schemeClr val="tx2"/>
                </a:solidFill>
                <a:latin typeface="Times New Roman" panose="02020603050405020304" pitchFamily="18" charset="0"/>
                <a:cs typeface="Times New Roman" panose="02020603050405020304" pitchFamily="18" charset="0"/>
              </a:rPr>
              <a:t>ν</a:t>
            </a:r>
            <a:r>
              <a:rPr lang="en-US" altLang="zh-CN" sz="1800" dirty="0">
                <a:solidFill>
                  <a:schemeClr val="tx2"/>
                </a:solidFill>
                <a:latin typeface="Times New Roman" panose="02020603050405020304" pitchFamily="18" charset="0"/>
                <a:cs typeface="Times New Roman" panose="02020603050405020304" pitchFamily="18" charset="0"/>
              </a:rPr>
              <a:t>CO</a:t>
            </a:r>
            <a:r>
              <a:rPr lang="zh-CN" altLang="en-US" sz="2400" dirty="0">
                <a:solidFill>
                  <a:schemeClr val="tx2"/>
                </a:solidFill>
                <a:latin typeface="Times New Roman" panose="02020603050405020304" pitchFamily="18" charset="0"/>
                <a:cs typeface="Times New Roman" panose="02020603050405020304" pitchFamily="18" charset="0"/>
              </a:rPr>
              <a:t>＝</a:t>
            </a:r>
            <a:r>
              <a:rPr lang="en-US" altLang="zh-CN" sz="2400" dirty="0">
                <a:solidFill>
                  <a:schemeClr val="tx2"/>
                </a:solidFill>
                <a:latin typeface="Times New Roman" panose="02020603050405020304" pitchFamily="18" charset="0"/>
                <a:cs typeface="Times New Roman" panose="02020603050405020304" pitchFamily="18" charset="0"/>
              </a:rPr>
              <a:t>2000       1900 cm</a:t>
            </a:r>
            <a:r>
              <a:rPr lang="en-US" altLang="zh-CN" sz="2400" baseline="30000" dirty="0">
                <a:solidFill>
                  <a:schemeClr val="tx2"/>
                </a:solidFill>
                <a:latin typeface="Times New Roman" panose="02020603050405020304" pitchFamily="18" charset="0"/>
                <a:cs typeface="Times New Roman" panose="02020603050405020304" pitchFamily="18" charset="0"/>
              </a:rPr>
              <a:t>-1</a:t>
            </a:r>
            <a:endParaRPr lang="zh-CN" altLang="el-GR" sz="2400" baseline="30000"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transition spd="slow">
    <p:strips/>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BC17A3EC-B549-4D28-A596-69126A2F5FAD}"/>
              </a:ext>
            </a:extLst>
          </p:cNvPr>
          <p:cNvSpPr>
            <a:spLocks noGrp="1" noChangeArrowheads="1"/>
          </p:cNvSpPr>
          <p:nvPr>
            <p:ph type="title"/>
          </p:nvPr>
        </p:nvSpPr>
        <p:spPr/>
        <p:txBody>
          <a:bodyPr/>
          <a:lstStyle/>
          <a:p>
            <a:pPr eaLnBrk="1" hangingPunct="1"/>
            <a:r>
              <a:rPr lang="zh-CN" altLang="en-US" sz="3600" dirty="0">
                <a:solidFill>
                  <a:srgbClr val="FF0000"/>
                </a:solidFill>
                <a:latin typeface="黑体" panose="02010609060101010101" pitchFamily="49" charset="-122"/>
                <a:ea typeface="黑体" panose="02010609060101010101" pitchFamily="49" charset="-122"/>
              </a:rPr>
              <a:t>吸附强度、势能曲线</a:t>
            </a:r>
          </a:p>
        </p:txBody>
      </p:sp>
      <p:grpSp>
        <p:nvGrpSpPr>
          <p:cNvPr id="2" name="组合 1">
            <a:extLst>
              <a:ext uri="{FF2B5EF4-FFF2-40B4-BE49-F238E27FC236}">
                <a16:creationId xmlns:a16="http://schemas.microsoft.com/office/drawing/2014/main" id="{9A2D4B9B-417E-4615-BB27-07A7A77A3D90}"/>
              </a:ext>
            </a:extLst>
          </p:cNvPr>
          <p:cNvGrpSpPr/>
          <p:nvPr/>
        </p:nvGrpSpPr>
        <p:grpSpPr>
          <a:xfrm>
            <a:off x="1835696" y="2132856"/>
            <a:ext cx="5976936" cy="3457575"/>
            <a:chOff x="611189" y="2060575"/>
            <a:chExt cx="5976936" cy="3457575"/>
          </a:xfrm>
        </p:grpSpPr>
        <p:sp>
          <p:nvSpPr>
            <p:cNvPr id="33795" name="Line 3">
              <a:extLst>
                <a:ext uri="{FF2B5EF4-FFF2-40B4-BE49-F238E27FC236}">
                  <a16:creationId xmlns:a16="http://schemas.microsoft.com/office/drawing/2014/main" id="{0A6C118D-F22B-4F79-A690-57BF2A53638B}"/>
                </a:ext>
              </a:extLst>
            </p:cNvPr>
            <p:cNvSpPr>
              <a:spLocks noChangeShapeType="1"/>
            </p:cNvSpPr>
            <p:nvPr/>
          </p:nvSpPr>
          <p:spPr bwMode="auto">
            <a:xfrm flipV="1">
              <a:off x="1403350" y="2133600"/>
              <a:ext cx="0" cy="33845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796" name="Text Box 4">
              <a:extLst>
                <a:ext uri="{FF2B5EF4-FFF2-40B4-BE49-F238E27FC236}">
                  <a16:creationId xmlns:a16="http://schemas.microsoft.com/office/drawing/2014/main" id="{DB171F32-8931-4A73-B67D-61987E5F3D20}"/>
                </a:ext>
              </a:extLst>
            </p:cNvPr>
            <p:cNvSpPr txBox="1">
              <a:spLocks noChangeArrowheads="1"/>
            </p:cNvSpPr>
            <p:nvPr/>
          </p:nvSpPr>
          <p:spPr bwMode="auto">
            <a:xfrm rot="-5400000">
              <a:off x="202407" y="3550444"/>
              <a:ext cx="1366839"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dirty="0">
                  <a:solidFill>
                    <a:schemeClr val="tx2"/>
                  </a:solidFill>
                  <a:latin typeface="Times New Roman" panose="02020603050405020304" pitchFamily="18" charset="0"/>
                  <a:ea typeface="黑体" panose="02010609060101010101" pitchFamily="49" charset="-122"/>
                </a:rPr>
                <a:t>能量</a:t>
              </a:r>
            </a:p>
          </p:txBody>
        </p:sp>
        <p:sp>
          <p:nvSpPr>
            <p:cNvPr id="33799" name="Line 7">
              <a:extLst>
                <a:ext uri="{FF2B5EF4-FFF2-40B4-BE49-F238E27FC236}">
                  <a16:creationId xmlns:a16="http://schemas.microsoft.com/office/drawing/2014/main" id="{20A3717B-5155-4892-A04D-B2CF855F71AB}"/>
                </a:ext>
              </a:extLst>
            </p:cNvPr>
            <p:cNvSpPr>
              <a:spLocks noChangeShapeType="1"/>
            </p:cNvSpPr>
            <p:nvPr/>
          </p:nvSpPr>
          <p:spPr bwMode="auto">
            <a:xfrm>
              <a:off x="1403350" y="3716338"/>
              <a:ext cx="51847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0" name="Freeform 8">
              <a:extLst>
                <a:ext uri="{FF2B5EF4-FFF2-40B4-BE49-F238E27FC236}">
                  <a16:creationId xmlns:a16="http://schemas.microsoft.com/office/drawing/2014/main" id="{FAA2FC5C-F6B4-4109-ACC4-E892B5D234F4}"/>
                </a:ext>
              </a:extLst>
            </p:cNvPr>
            <p:cNvSpPr>
              <a:spLocks/>
            </p:cNvSpPr>
            <p:nvPr/>
          </p:nvSpPr>
          <p:spPr bwMode="auto">
            <a:xfrm>
              <a:off x="2987675" y="2924175"/>
              <a:ext cx="3311525" cy="1584325"/>
            </a:xfrm>
            <a:custGeom>
              <a:avLst/>
              <a:gdLst>
                <a:gd name="T0" fmla="*/ 2147483646 w 1769"/>
                <a:gd name="T1" fmla="*/ 2147483646 h 1573"/>
                <a:gd name="T2" fmla="*/ 2147483646 w 1769"/>
                <a:gd name="T3" fmla="*/ 2147483646 h 1573"/>
                <a:gd name="T4" fmla="*/ 2147483646 w 1769"/>
                <a:gd name="T5" fmla="*/ 2147483646 h 1573"/>
                <a:gd name="T6" fmla="*/ 2147483646 w 1769"/>
                <a:gd name="T7" fmla="*/ 2147483646 h 1573"/>
                <a:gd name="T8" fmla="*/ 0 w 1769"/>
                <a:gd name="T9" fmla="*/ 2147483646 h 1573"/>
                <a:gd name="T10" fmla="*/ 0 60000 65536"/>
                <a:gd name="T11" fmla="*/ 0 60000 65536"/>
                <a:gd name="T12" fmla="*/ 0 60000 65536"/>
                <a:gd name="T13" fmla="*/ 0 60000 65536"/>
                <a:gd name="T14" fmla="*/ 0 60000 65536"/>
                <a:gd name="T15" fmla="*/ 0 w 1769"/>
                <a:gd name="T16" fmla="*/ 0 h 1573"/>
                <a:gd name="T17" fmla="*/ 1769 w 1769"/>
                <a:gd name="T18" fmla="*/ 1573 h 1573"/>
              </a:gdLst>
              <a:ahLst/>
              <a:cxnLst>
                <a:cxn ang="T10">
                  <a:pos x="T0" y="T1"/>
                </a:cxn>
                <a:cxn ang="T11">
                  <a:pos x="T2" y="T3"/>
                </a:cxn>
                <a:cxn ang="T12">
                  <a:pos x="T4" y="T5"/>
                </a:cxn>
                <a:cxn ang="T13">
                  <a:pos x="T6" y="T7"/>
                </a:cxn>
                <a:cxn ang="T14">
                  <a:pos x="T8" y="T9"/>
                </a:cxn>
              </a:cxnLst>
              <a:rect l="T15" t="T16" r="T17" b="T18"/>
              <a:pathLst>
                <a:path w="1769" h="1573">
                  <a:moveTo>
                    <a:pt x="1769" y="877"/>
                  </a:moveTo>
                  <a:cubicBezTo>
                    <a:pt x="1417" y="828"/>
                    <a:pt x="1066" y="779"/>
                    <a:pt x="816" y="877"/>
                  </a:cubicBezTo>
                  <a:cubicBezTo>
                    <a:pt x="566" y="975"/>
                    <a:pt x="400" y="1573"/>
                    <a:pt x="272" y="1467"/>
                  </a:cubicBezTo>
                  <a:cubicBezTo>
                    <a:pt x="144" y="1361"/>
                    <a:pt x="90" y="484"/>
                    <a:pt x="45" y="242"/>
                  </a:cubicBezTo>
                  <a:cubicBezTo>
                    <a:pt x="0" y="0"/>
                    <a:pt x="0" y="7"/>
                    <a:pt x="0" y="15"/>
                  </a:cubicBezTo>
                </a:path>
              </a:pathLst>
            </a:custGeom>
            <a:noFill/>
            <a:ln w="254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01" name="Freeform 11">
              <a:extLst>
                <a:ext uri="{FF2B5EF4-FFF2-40B4-BE49-F238E27FC236}">
                  <a16:creationId xmlns:a16="http://schemas.microsoft.com/office/drawing/2014/main" id="{786257DA-C28E-408B-B960-A83FB3976FC9}"/>
                </a:ext>
              </a:extLst>
            </p:cNvPr>
            <p:cNvSpPr>
              <a:spLocks/>
            </p:cNvSpPr>
            <p:nvPr/>
          </p:nvSpPr>
          <p:spPr bwMode="auto">
            <a:xfrm>
              <a:off x="1692275" y="2276475"/>
              <a:ext cx="3816350" cy="2447925"/>
            </a:xfrm>
            <a:custGeom>
              <a:avLst/>
              <a:gdLst>
                <a:gd name="T0" fmla="*/ 2147483646 w 1905"/>
                <a:gd name="T1" fmla="*/ 2147483646 h 1074"/>
                <a:gd name="T2" fmla="*/ 2147483646 w 1905"/>
                <a:gd name="T3" fmla="*/ 2147483646 h 1074"/>
                <a:gd name="T4" fmla="*/ 2147483646 w 1905"/>
                <a:gd name="T5" fmla="*/ 2147483646 h 1074"/>
                <a:gd name="T6" fmla="*/ 2147483646 w 1905"/>
                <a:gd name="T7" fmla="*/ 2147483646 h 1074"/>
                <a:gd name="T8" fmla="*/ 2147483646 w 1905"/>
                <a:gd name="T9" fmla="*/ 2147483646 h 1074"/>
                <a:gd name="T10" fmla="*/ 0 w 1905"/>
                <a:gd name="T11" fmla="*/ 0 h 1074"/>
                <a:gd name="T12" fmla="*/ 0 60000 65536"/>
                <a:gd name="T13" fmla="*/ 0 60000 65536"/>
                <a:gd name="T14" fmla="*/ 0 60000 65536"/>
                <a:gd name="T15" fmla="*/ 0 60000 65536"/>
                <a:gd name="T16" fmla="*/ 0 60000 65536"/>
                <a:gd name="T17" fmla="*/ 0 60000 65536"/>
                <a:gd name="T18" fmla="*/ 0 w 1905"/>
                <a:gd name="T19" fmla="*/ 0 h 1074"/>
                <a:gd name="T20" fmla="*/ 1905 w 1905"/>
                <a:gd name="T21" fmla="*/ 1074 h 1074"/>
              </a:gdLst>
              <a:ahLst/>
              <a:cxnLst>
                <a:cxn ang="T12">
                  <a:pos x="T0" y="T1"/>
                </a:cxn>
                <a:cxn ang="T13">
                  <a:pos x="T2" y="T3"/>
                </a:cxn>
                <a:cxn ang="T14">
                  <a:pos x="T4" y="T5"/>
                </a:cxn>
                <a:cxn ang="T15">
                  <a:pos x="T6" y="T7"/>
                </a:cxn>
                <a:cxn ang="T16">
                  <a:pos x="T8" y="T9"/>
                </a:cxn>
                <a:cxn ang="T17">
                  <a:pos x="T10" y="T11"/>
                </a:cxn>
              </a:cxnLst>
              <a:rect l="T18" t="T19" r="T20" b="T21"/>
              <a:pathLst>
                <a:path w="1905" h="1074">
                  <a:moveTo>
                    <a:pt x="1905" y="91"/>
                  </a:moveTo>
                  <a:cubicBezTo>
                    <a:pt x="1515" y="72"/>
                    <a:pt x="1126" y="53"/>
                    <a:pt x="907" y="182"/>
                  </a:cubicBezTo>
                  <a:cubicBezTo>
                    <a:pt x="688" y="311"/>
                    <a:pt x="672" y="718"/>
                    <a:pt x="589" y="862"/>
                  </a:cubicBezTo>
                  <a:cubicBezTo>
                    <a:pt x="506" y="1006"/>
                    <a:pt x="483" y="1074"/>
                    <a:pt x="408" y="1044"/>
                  </a:cubicBezTo>
                  <a:cubicBezTo>
                    <a:pt x="333" y="1014"/>
                    <a:pt x="204" y="855"/>
                    <a:pt x="136" y="681"/>
                  </a:cubicBezTo>
                  <a:cubicBezTo>
                    <a:pt x="68" y="507"/>
                    <a:pt x="23" y="113"/>
                    <a:pt x="0"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dirty="0"/>
            </a:p>
          </p:txBody>
        </p:sp>
        <p:sp>
          <p:nvSpPr>
            <p:cNvPr id="33802" name="Text Box 35">
              <a:extLst>
                <a:ext uri="{FF2B5EF4-FFF2-40B4-BE49-F238E27FC236}">
                  <a16:creationId xmlns:a16="http://schemas.microsoft.com/office/drawing/2014/main" id="{D925A7C8-BA7D-470B-9B47-58EC386ABFEC}"/>
                </a:ext>
              </a:extLst>
            </p:cNvPr>
            <p:cNvSpPr txBox="1">
              <a:spLocks noChangeArrowheads="1"/>
            </p:cNvSpPr>
            <p:nvPr/>
          </p:nvSpPr>
          <p:spPr bwMode="auto">
            <a:xfrm>
              <a:off x="5003800" y="2060575"/>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2M+H+H</a:t>
              </a:r>
            </a:p>
          </p:txBody>
        </p:sp>
        <p:sp>
          <p:nvSpPr>
            <p:cNvPr id="33803" name="Text Box 36">
              <a:extLst>
                <a:ext uri="{FF2B5EF4-FFF2-40B4-BE49-F238E27FC236}">
                  <a16:creationId xmlns:a16="http://schemas.microsoft.com/office/drawing/2014/main" id="{6F2B493F-CF7C-4406-8A66-7160FB627434}"/>
                </a:ext>
              </a:extLst>
            </p:cNvPr>
            <p:cNvSpPr txBox="1">
              <a:spLocks noChangeArrowheads="1"/>
            </p:cNvSpPr>
            <p:nvPr/>
          </p:nvSpPr>
          <p:spPr bwMode="auto">
            <a:xfrm>
              <a:off x="5076825" y="3284538"/>
              <a:ext cx="892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2M+H</a:t>
              </a:r>
              <a:r>
                <a:rPr lang="en-US" altLang="zh-CN" sz="1800" baseline="-25000"/>
                <a:t>2</a:t>
              </a:r>
            </a:p>
          </p:txBody>
        </p:sp>
        <p:sp>
          <p:nvSpPr>
            <p:cNvPr id="33804" name="Line 37">
              <a:extLst>
                <a:ext uri="{FF2B5EF4-FFF2-40B4-BE49-F238E27FC236}">
                  <a16:creationId xmlns:a16="http://schemas.microsoft.com/office/drawing/2014/main" id="{E8EDDA13-1096-4850-BCAD-2FDE4FA2E7D1}"/>
                </a:ext>
              </a:extLst>
            </p:cNvPr>
            <p:cNvSpPr>
              <a:spLocks noChangeShapeType="1"/>
            </p:cNvSpPr>
            <p:nvPr/>
          </p:nvSpPr>
          <p:spPr bwMode="auto">
            <a:xfrm>
              <a:off x="5076825" y="2492375"/>
              <a:ext cx="0" cy="1223963"/>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5" name="Line 38">
              <a:extLst>
                <a:ext uri="{FF2B5EF4-FFF2-40B4-BE49-F238E27FC236}">
                  <a16:creationId xmlns:a16="http://schemas.microsoft.com/office/drawing/2014/main" id="{CCE300B8-356A-49AC-BE15-4DE8D36036ED}"/>
                </a:ext>
              </a:extLst>
            </p:cNvPr>
            <p:cNvSpPr>
              <a:spLocks noChangeShapeType="1"/>
            </p:cNvSpPr>
            <p:nvPr/>
          </p:nvSpPr>
          <p:spPr bwMode="auto">
            <a:xfrm>
              <a:off x="3059113" y="3357563"/>
              <a:ext cx="7921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6" name="Line 39">
              <a:extLst>
                <a:ext uri="{FF2B5EF4-FFF2-40B4-BE49-F238E27FC236}">
                  <a16:creationId xmlns:a16="http://schemas.microsoft.com/office/drawing/2014/main" id="{0F1D40DB-222E-4281-B463-8EB0FFC9433F}"/>
                </a:ext>
              </a:extLst>
            </p:cNvPr>
            <p:cNvSpPr>
              <a:spLocks noChangeShapeType="1"/>
            </p:cNvSpPr>
            <p:nvPr/>
          </p:nvSpPr>
          <p:spPr bwMode="auto">
            <a:xfrm>
              <a:off x="3492500" y="3357563"/>
              <a:ext cx="0" cy="3587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7" name="Line 40">
              <a:extLst>
                <a:ext uri="{FF2B5EF4-FFF2-40B4-BE49-F238E27FC236}">
                  <a16:creationId xmlns:a16="http://schemas.microsoft.com/office/drawing/2014/main" id="{BCE48DE6-39BE-4C06-BF50-35EAE7D5C3C7}"/>
                </a:ext>
              </a:extLst>
            </p:cNvPr>
            <p:cNvSpPr>
              <a:spLocks noChangeShapeType="1"/>
            </p:cNvSpPr>
            <p:nvPr/>
          </p:nvSpPr>
          <p:spPr bwMode="auto">
            <a:xfrm>
              <a:off x="2124075" y="4652963"/>
              <a:ext cx="7921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8" name="Line 41">
              <a:extLst>
                <a:ext uri="{FF2B5EF4-FFF2-40B4-BE49-F238E27FC236}">
                  <a16:creationId xmlns:a16="http://schemas.microsoft.com/office/drawing/2014/main" id="{E01B3065-B9AA-4643-B302-7224FEEC5637}"/>
                </a:ext>
              </a:extLst>
            </p:cNvPr>
            <p:cNvSpPr>
              <a:spLocks noChangeShapeType="1"/>
            </p:cNvSpPr>
            <p:nvPr/>
          </p:nvSpPr>
          <p:spPr bwMode="auto">
            <a:xfrm>
              <a:off x="3276600" y="4437063"/>
              <a:ext cx="7921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9" name="Line 42">
              <a:extLst>
                <a:ext uri="{FF2B5EF4-FFF2-40B4-BE49-F238E27FC236}">
                  <a16:creationId xmlns:a16="http://schemas.microsoft.com/office/drawing/2014/main" id="{C1B462E5-F374-4422-9084-A4C9BE985B1F}"/>
                </a:ext>
              </a:extLst>
            </p:cNvPr>
            <p:cNvSpPr>
              <a:spLocks noChangeShapeType="1"/>
            </p:cNvSpPr>
            <p:nvPr/>
          </p:nvSpPr>
          <p:spPr bwMode="auto">
            <a:xfrm>
              <a:off x="3635375" y="3716338"/>
              <a:ext cx="0" cy="7207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0" name="Line 43">
              <a:extLst>
                <a:ext uri="{FF2B5EF4-FFF2-40B4-BE49-F238E27FC236}">
                  <a16:creationId xmlns:a16="http://schemas.microsoft.com/office/drawing/2014/main" id="{B1A6D9B4-DC92-43C0-91ED-002FD016DEA4}"/>
                </a:ext>
              </a:extLst>
            </p:cNvPr>
            <p:cNvSpPr>
              <a:spLocks noChangeShapeType="1"/>
            </p:cNvSpPr>
            <p:nvPr/>
          </p:nvSpPr>
          <p:spPr bwMode="auto">
            <a:xfrm>
              <a:off x="2555875" y="3716338"/>
              <a:ext cx="0" cy="93821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1" name="Text Box 44">
              <a:extLst>
                <a:ext uri="{FF2B5EF4-FFF2-40B4-BE49-F238E27FC236}">
                  <a16:creationId xmlns:a16="http://schemas.microsoft.com/office/drawing/2014/main" id="{C25195CE-1858-4073-8308-7DC64014BC01}"/>
                </a:ext>
              </a:extLst>
            </p:cNvPr>
            <p:cNvSpPr txBox="1">
              <a:spLocks noChangeArrowheads="1"/>
            </p:cNvSpPr>
            <p:nvPr/>
          </p:nvSpPr>
          <p:spPr bwMode="auto">
            <a:xfrm>
              <a:off x="3492500" y="3357563"/>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Eb</a:t>
              </a:r>
            </a:p>
          </p:txBody>
        </p:sp>
        <p:sp>
          <p:nvSpPr>
            <p:cNvPr id="33812" name="Text Box 45">
              <a:extLst>
                <a:ext uri="{FF2B5EF4-FFF2-40B4-BE49-F238E27FC236}">
                  <a16:creationId xmlns:a16="http://schemas.microsoft.com/office/drawing/2014/main" id="{31116803-391B-4B85-A00B-B72CDCCE7272}"/>
                </a:ext>
              </a:extLst>
            </p:cNvPr>
            <p:cNvSpPr txBox="1">
              <a:spLocks noChangeArrowheads="1"/>
            </p:cNvSpPr>
            <p:nvPr/>
          </p:nvSpPr>
          <p:spPr bwMode="auto">
            <a:xfrm>
              <a:off x="5045075" y="285273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Ea</a:t>
              </a:r>
            </a:p>
          </p:txBody>
        </p:sp>
        <p:sp>
          <p:nvSpPr>
            <p:cNvPr id="33813" name="Text Box 46">
              <a:extLst>
                <a:ext uri="{FF2B5EF4-FFF2-40B4-BE49-F238E27FC236}">
                  <a16:creationId xmlns:a16="http://schemas.microsoft.com/office/drawing/2014/main" id="{456F893C-B08E-41C5-A04F-55062A8789EA}"/>
                </a:ext>
              </a:extLst>
            </p:cNvPr>
            <p:cNvSpPr txBox="1">
              <a:spLocks noChangeArrowheads="1"/>
            </p:cNvSpPr>
            <p:nvPr/>
          </p:nvSpPr>
          <p:spPr bwMode="auto">
            <a:xfrm>
              <a:off x="3563938" y="3860800"/>
              <a:ext cx="450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Ec</a:t>
              </a:r>
            </a:p>
          </p:txBody>
        </p:sp>
        <p:sp>
          <p:nvSpPr>
            <p:cNvPr id="33814" name="Text Box 47">
              <a:extLst>
                <a:ext uri="{FF2B5EF4-FFF2-40B4-BE49-F238E27FC236}">
                  <a16:creationId xmlns:a16="http://schemas.microsoft.com/office/drawing/2014/main" id="{A1511C63-5D76-45E3-B1A0-ABCC31805EF8}"/>
                </a:ext>
              </a:extLst>
            </p:cNvPr>
            <p:cNvSpPr txBox="1">
              <a:spLocks noChangeArrowheads="1"/>
            </p:cNvSpPr>
            <p:nvPr/>
          </p:nvSpPr>
          <p:spPr bwMode="auto">
            <a:xfrm>
              <a:off x="2124075" y="3933825"/>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Ed</a:t>
              </a:r>
            </a:p>
          </p:txBody>
        </p:sp>
      </p:grpSp>
      <p:sp>
        <p:nvSpPr>
          <p:cNvPr id="24" name="Rectangle 2">
            <a:extLst>
              <a:ext uri="{FF2B5EF4-FFF2-40B4-BE49-F238E27FC236}">
                <a16:creationId xmlns:a16="http://schemas.microsoft.com/office/drawing/2014/main" id="{0B926A5E-B6EF-4F9C-BE21-D03BE2D240C1}"/>
              </a:ext>
            </a:extLst>
          </p:cNvPr>
          <p:cNvSpPr txBox="1">
            <a:spLocks noChangeArrowheads="1"/>
          </p:cNvSpPr>
          <p:nvPr/>
        </p:nvSpPr>
        <p:spPr bwMode="auto">
          <a:xfrm>
            <a:off x="695524" y="5517405"/>
            <a:ext cx="7772400" cy="11430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charset="0"/>
                <a:ea typeface="PMingLiU" charset="0"/>
                <a:cs typeface="PMingLiU" charset="0"/>
              </a:defRPr>
            </a:lvl2pPr>
            <a:lvl3pPr algn="ctr" rtl="0" eaLnBrk="0" fontAlgn="base" hangingPunct="0">
              <a:spcBef>
                <a:spcPct val="0"/>
              </a:spcBef>
              <a:spcAft>
                <a:spcPct val="0"/>
              </a:spcAft>
              <a:defRPr kumimoji="1" sz="4400">
                <a:solidFill>
                  <a:schemeClr val="tx2"/>
                </a:solidFill>
                <a:latin typeface="Times New Roman" charset="0"/>
                <a:ea typeface="PMingLiU" charset="0"/>
                <a:cs typeface="PMingLiU" charset="0"/>
              </a:defRPr>
            </a:lvl3pPr>
            <a:lvl4pPr algn="ctr" rtl="0" eaLnBrk="0" fontAlgn="base" hangingPunct="0">
              <a:spcBef>
                <a:spcPct val="0"/>
              </a:spcBef>
              <a:spcAft>
                <a:spcPct val="0"/>
              </a:spcAft>
              <a:defRPr kumimoji="1" sz="4400">
                <a:solidFill>
                  <a:schemeClr val="tx2"/>
                </a:solidFill>
                <a:latin typeface="Times New Roman" charset="0"/>
                <a:ea typeface="PMingLiU" charset="0"/>
                <a:cs typeface="PMingLiU" charset="0"/>
              </a:defRPr>
            </a:lvl4pPr>
            <a:lvl5pPr algn="ctr" rtl="0" eaLnBrk="0" fontAlgn="base" hangingPunct="0">
              <a:spcBef>
                <a:spcPct val="0"/>
              </a:spcBef>
              <a:spcAft>
                <a:spcPct val="0"/>
              </a:spcAft>
              <a:defRPr kumimoji="1" sz="4400">
                <a:solidFill>
                  <a:schemeClr val="tx2"/>
                </a:solidFill>
                <a:latin typeface="Times New Roman" charset="0"/>
                <a:ea typeface="PMingLiU" charset="0"/>
                <a:cs typeface="PMingLiU" charset="0"/>
              </a:defRPr>
            </a:lvl5pPr>
            <a:lvl6pPr marL="457200" algn="ctr" rtl="0" fontAlgn="base">
              <a:spcBef>
                <a:spcPct val="0"/>
              </a:spcBef>
              <a:spcAft>
                <a:spcPct val="0"/>
              </a:spcAft>
              <a:defRPr kumimoji="1" sz="4400">
                <a:solidFill>
                  <a:schemeClr val="tx2"/>
                </a:solidFill>
                <a:latin typeface="Times New Roman" charset="0"/>
                <a:ea typeface="PMingLiU" charset="0"/>
                <a:cs typeface="PMingLiU" charset="0"/>
              </a:defRPr>
            </a:lvl6pPr>
            <a:lvl7pPr marL="914400" algn="ctr" rtl="0" fontAlgn="base">
              <a:spcBef>
                <a:spcPct val="0"/>
              </a:spcBef>
              <a:spcAft>
                <a:spcPct val="0"/>
              </a:spcAft>
              <a:defRPr kumimoji="1" sz="4400">
                <a:solidFill>
                  <a:schemeClr val="tx2"/>
                </a:solidFill>
                <a:latin typeface="Times New Roman" charset="0"/>
                <a:ea typeface="PMingLiU" charset="0"/>
                <a:cs typeface="PMingLiU" charset="0"/>
              </a:defRPr>
            </a:lvl7pPr>
            <a:lvl8pPr marL="1371600" algn="ctr" rtl="0" fontAlgn="base">
              <a:spcBef>
                <a:spcPct val="0"/>
              </a:spcBef>
              <a:spcAft>
                <a:spcPct val="0"/>
              </a:spcAft>
              <a:defRPr kumimoji="1" sz="4400">
                <a:solidFill>
                  <a:schemeClr val="tx2"/>
                </a:solidFill>
                <a:latin typeface="Times New Roman" charset="0"/>
                <a:ea typeface="PMingLiU" charset="0"/>
                <a:cs typeface="PMingLiU" charset="0"/>
              </a:defRPr>
            </a:lvl8pPr>
            <a:lvl9pPr marL="1828800" algn="ctr" rtl="0" fontAlgn="base">
              <a:spcBef>
                <a:spcPct val="0"/>
              </a:spcBef>
              <a:spcAft>
                <a:spcPct val="0"/>
              </a:spcAft>
              <a:defRPr kumimoji="1" sz="4400">
                <a:solidFill>
                  <a:schemeClr val="tx2"/>
                </a:solidFill>
                <a:latin typeface="Times New Roman" charset="0"/>
                <a:ea typeface="PMingLiU" charset="0"/>
                <a:cs typeface="PMingLiU" charset="0"/>
              </a:defRPr>
            </a:lvl9pPr>
          </a:lstStyle>
          <a:p>
            <a:pPr eaLnBrk="1" hangingPunct="1"/>
            <a:r>
              <a:rPr lang="zh-CN" altLang="en-US" sz="2800" b="0" kern="0" dirty="0">
                <a:solidFill>
                  <a:srgbClr val="3333FF"/>
                </a:solidFill>
                <a:latin typeface="黑体" panose="02010609060101010101" pitchFamily="49" charset="-122"/>
                <a:ea typeface="黑体" panose="02010609060101010101" pitchFamily="49" charset="-122"/>
              </a:rPr>
              <a:t>对应计算任务：相互作用</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626" name="Group 12">
            <a:extLst>
              <a:ext uri="{FF2B5EF4-FFF2-40B4-BE49-F238E27FC236}">
                <a16:creationId xmlns:a16="http://schemas.microsoft.com/office/drawing/2014/main" id="{3D2F1F68-E68F-4B97-87C1-9A04ADF616A7}"/>
              </a:ext>
            </a:extLst>
          </p:cNvPr>
          <p:cNvGrpSpPr>
            <a:grpSpLocks/>
          </p:cNvGrpSpPr>
          <p:nvPr/>
        </p:nvGrpSpPr>
        <p:grpSpPr bwMode="auto">
          <a:xfrm>
            <a:off x="868363" y="1770366"/>
            <a:ext cx="7686675" cy="3743325"/>
            <a:chOff x="467544" y="1052736"/>
            <a:chExt cx="7470872" cy="3512445"/>
          </a:xfrm>
        </p:grpSpPr>
        <p:pic>
          <p:nvPicPr>
            <p:cNvPr id="154631" name="Picture 1" descr="Screen shot 2013-05-17 at 02.29.07.png">
              <a:extLst>
                <a:ext uri="{FF2B5EF4-FFF2-40B4-BE49-F238E27FC236}">
                  <a16:creationId xmlns:a16="http://schemas.microsoft.com/office/drawing/2014/main" id="{7E2FA232-0829-47B8-84E9-C79188DD8A5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052736"/>
              <a:ext cx="18669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632" name="Picture 2" descr="Screen shot 2013-05-17 at 02.31.13.png">
              <a:extLst>
                <a:ext uri="{FF2B5EF4-FFF2-40B4-BE49-F238E27FC236}">
                  <a16:creationId xmlns:a16="http://schemas.microsoft.com/office/drawing/2014/main" id="{F6C6643B-5456-491B-A023-E1E66340DD2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53264" y="1052737"/>
              <a:ext cx="1825281"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633" name="Picture 3" descr="Screen shot 2013-05-17 at 02.31.36.png">
              <a:extLst>
                <a:ext uri="{FF2B5EF4-FFF2-40B4-BE49-F238E27FC236}">
                  <a16:creationId xmlns:a16="http://schemas.microsoft.com/office/drawing/2014/main" id="{62552E5F-C8D8-440E-955F-FCA6A7931A1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198448" y="1052736"/>
              <a:ext cx="1872208" cy="1735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634" name="Picture 7" descr="Screen shot 2013-05-17 at 02.31.58.png">
              <a:extLst>
                <a:ext uri="{FF2B5EF4-FFF2-40B4-BE49-F238E27FC236}">
                  <a16:creationId xmlns:a16="http://schemas.microsoft.com/office/drawing/2014/main" id="{A9231DB5-4C85-4F5C-8603-4529A71DD5EF}"/>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066208" y="1052736"/>
              <a:ext cx="1872208" cy="17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635" name="Picture 8" descr="Screen shot 2013-05-17 at 02.33.05.png">
              <a:extLst>
                <a:ext uri="{FF2B5EF4-FFF2-40B4-BE49-F238E27FC236}">
                  <a16:creationId xmlns:a16="http://schemas.microsoft.com/office/drawing/2014/main" id="{4009F83B-95D2-43DB-8AF7-0B2349F2E228}"/>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81056" y="2844418"/>
              <a:ext cx="1872208" cy="1709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636" name="Picture 9" descr="Screen shot 2013-05-17 at 02.33.24.png">
              <a:extLst>
                <a:ext uri="{FF2B5EF4-FFF2-40B4-BE49-F238E27FC236}">
                  <a16:creationId xmlns:a16="http://schemas.microsoft.com/office/drawing/2014/main" id="{51045501-8EC8-42DF-A122-58124977554D}"/>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353264" y="2838744"/>
              <a:ext cx="1845810" cy="1715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637" name="Picture 10" descr="Screen shot 2013-05-17 at 02.33.55.png">
              <a:extLst>
                <a:ext uri="{FF2B5EF4-FFF2-40B4-BE49-F238E27FC236}">
                  <a16:creationId xmlns:a16="http://schemas.microsoft.com/office/drawing/2014/main" id="{56CC64E1-05E5-4025-A3F4-9FB1840B5D9F}"/>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217428" y="2833804"/>
              <a:ext cx="1848207" cy="1720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638" name="Picture 11" descr="Screen shot 2013-05-17 at 02.34.11.png">
              <a:extLst>
                <a:ext uri="{FF2B5EF4-FFF2-40B4-BE49-F238E27FC236}">
                  <a16:creationId xmlns:a16="http://schemas.microsoft.com/office/drawing/2014/main" id="{97D6F60B-92D4-4DAE-BA2E-FAED41CC78E4}"/>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058468" y="2834448"/>
              <a:ext cx="1807940" cy="1730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4627" name="Text Box 7">
            <a:extLst>
              <a:ext uri="{FF2B5EF4-FFF2-40B4-BE49-F238E27FC236}">
                <a16:creationId xmlns:a16="http://schemas.microsoft.com/office/drawing/2014/main" id="{2A8FF40A-0255-4C1A-AEB5-D86B709AFA84}"/>
              </a:ext>
            </a:extLst>
          </p:cNvPr>
          <p:cNvSpPr txBox="1">
            <a:spLocks noChangeArrowheads="1"/>
          </p:cNvSpPr>
          <p:nvPr/>
        </p:nvSpPr>
        <p:spPr bwMode="auto">
          <a:xfrm>
            <a:off x="1187624" y="1235524"/>
            <a:ext cx="76328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zh-CN" altLang="en-US" sz="2400" dirty="0">
                <a:latin typeface="Times New Roman" panose="02020603050405020304" pitchFamily="18" charset="0"/>
              </a:rPr>
              <a:t>示例： </a:t>
            </a:r>
            <a:r>
              <a:rPr lang="en-GB" altLang="en-US" sz="2400" dirty="0">
                <a:latin typeface="Times New Roman" panose="02020603050405020304" pitchFamily="18" charset="0"/>
              </a:rPr>
              <a:t>CO Oxidation on Pt(111)</a:t>
            </a:r>
            <a:r>
              <a:rPr lang="zh-CN" altLang="en-US" sz="2400" dirty="0">
                <a:latin typeface="Times New Roman" panose="02020603050405020304" pitchFamily="18" charset="0"/>
              </a:rPr>
              <a:t>： </a:t>
            </a:r>
            <a:r>
              <a:rPr lang="en-US" altLang="zh-CN" sz="2400" dirty="0">
                <a:latin typeface="Times New Roman" panose="02020603050405020304" pitchFamily="18" charset="0"/>
              </a:rPr>
              <a:t>CO + O </a:t>
            </a:r>
            <a:r>
              <a:rPr lang="en-US" altLang="zh-CN" sz="2400" dirty="0">
                <a:latin typeface="Times New Roman" panose="02020603050405020304" pitchFamily="18" charset="0"/>
                <a:sym typeface="Wingdings" panose="05000000000000000000" pitchFamily="2" charset="2"/>
              </a:rPr>
              <a:t> CO</a:t>
            </a:r>
            <a:r>
              <a:rPr lang="en-US" altLang="zh-CN" sz="2400" baseline="-25000" dirty="0">
                <a:latin typeface="Times New Roman" panose="02020603050405020304" pitchFamily="18" charset="0"/>
                <a:sym typeface="Wingdings" panose="05000000000000000000" pitchFamily="2" charset="2"/>
              </a:rPr>
              <a:t>2</a:t>
            </a:r>
            <a:endParaRPr lang="en-US" altLang="en-US" sz="2400" baseline="-25000" dirty="0">
              <a:latin typeface="Times New Roman" panose="02020603050405020304" pitchFamily="18" charset="0"/>
            </a:endParaRPr>
          </a:p>
        </p:txBody>
      </p:sp>
      <p:sp>
        <p:nvSpPr>
          <p:cNvPr id="154628" name="Text Box 33">
            <a:extLst>
              <a:ext uri="{FF2B5EF4-FFF2-40B4-BE49-F238E27FC236}">
                <a16:creationId xmlns:a16="http://schemas.microsoft.com/office/drawing/2014/main" id="{A80C2E57-1FBE-4290-BC92-AD58A2205FF2}"/>
              </a:ext>
            </a:extLst>
          </p:cNvPr>
          <p:cNvSpPr txBox="1">
            <a:spLocks noChangeArrowheads="1"/>
          </p:cNvSpPr>
          <p:nvPr/>
        </p:nvSpPr>
        <p:spPr bwMode="auto">
          <a:xfrm>
            <a:off x="868363" y="5646738"/>
            <a:ext cx="74152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b="0">
                <a:solidFill>
                  <a:srgbClr val="FF0000"/>
                </a:solidFill>
                <a:latin typeface="Times New Roman" panose="02020603050405020304" pitchFamily="18" charset="0"/>
              </a:rPr>
              <a:t>CO Oxidation on Pt(111): An Ab Initio Density Functional Theory Study</a:t>
            </a:r>
          </a:p>
          <a:p>
            <a:pPr eaLnBrk="1" hangingPunct="1">
              <a:spcBef>
                <a:spcPct val="0"/>
              </a:spcBef>
              <a:buFontTx/>
              <a:buNone/>
            </a:pPr>
            <a:r>
              <a:rPr lang="en-US" altLang="en-US" sz="1800">
                <a:solidFill>
                  <a:srgbClr val="FF0000"/>
                </a:solidFill>
                <a:latin typeface="Times New Roman" panose="02020603050405020304" pitchFamily="18" charset="0"/>
              </a:rPr>
              <a:t>Phys. Rev. Lett</a:t>
            </a:r>
            <a:r>
              <a:rPr lang="en-US" altLang="zh-CN" sz="1800">
                <a:solidFill>
                  <a:srgbClr val="FF0000"/>
                </a:solidFill>
                <a:latin typeface="Times New Roman" panose="02020603050405020304" pitchFamily="18" charset="0"/>
              </a:rPr>
              <a:t>.</a:t>
            </a:r>
            <a:r>
              <a:rPr lang="en-US" altLang="en-US" sz="1800">
                <a:solidFill>
                  <a:srgbClr val="FF0000"/>
                </a:solidFill>
                <a:latin typeface="Times New Roman" panose="02020603050405020304" pitchFamily="18" charset="0"/>
              </a:rPr>
              <a:t>, </a:t>
            </a:r>
            <a:r>
              <a:rPr lang="en-US" altLang="en-US" sz="1800" b="0">
                <a:solidFill>
                  <a:srgbClr val="FF0000"/>
                </a:solidFill>
                <a:latin typeface="Times New Roman" panose="02020603050405020304" pitchFamily="18" charset="0"/>
              </a:rPr>
              <a:t>80 (1998) 3650</a:t>
            </a:r>
          </a:p>
        </p:txBody>
      </p:sp>
      <p:sp>
        <p:nvSpPr>
          <p:cNvPr id="154630" name="Text Box 4">
            <a:extLst>
              <a:ext uri="{FF2B5EF4-FFF2-40B4-BE49-F238E27FC236}">
                <a16:creationId xmlns:a16="http://schemas.microsoft.com/office/drawing/2014/main" id="{F2A6ADF8-1A0F-4647-9A6C-12C784585C2E}"/>
              </a:ext>
            </a:extLst>
          </p:cNvPr>
          <p:cNvSpPr txBox="1">
            <a:spLocks noChangeArrowheads="1"/>
          </p:cNvSpPr>
          <p:nvPr/>
        </p:nvSpPr>
        <p:spPr bwMode="auto">
          <a:xfrm>
            <a:off x="611560" y="360530"/>
            <a:ext cx="842493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50000"/>
              </a:spcBef>
              <a:buFontTx/>
              <a:buNone/>
            </a:pPr>
            <a:r>
              <a:rPr lang="zh-CN" altLang="en-US" dirty="0">
                <a:solidFill>
                  <a:srgbClr val="FF0000"/>
                </a:solidFill>
                <a:latin typeface="Times New Roman" panose="02020603050405020304" pitchFamily="18" charset="0"/>
                <a:ea typeface="宋体" panose="02010600030101010101" pitchFamily="2" charset="-122"/>
              </a:rPr>
              <a:t>基元反应步（</a:t>
            </a:r>
            <a:r>
              <a:rPr lang="en-US" altLang="zh-CN" dirty="0">
                <a:solidFill>
                  <a:srgbClr val="FF0000"/>
                </a:solidFill>
                <a:latin typeface="Times New Roman" panose="02020603050405020304" pitchFamily="18" charset="0"/>
                <a:ea typeface="宋体" panose="02010600030101010101" pitchFamily="2" charset="-122"/>
              </a:rPr>
              <a:t>Elementary</a:t>
            </a:r>
            <a:r>
              <a:rPr lang="zh-CN" altLang="en-US" dirty="0">
                <a:solidFill>
                  <a:srgbClr val="FF0000"/>
                </a:solidFill>
                <a:latin typeface="Times New Roman" panose="02020603050405020304" pitchFamily="18" charset="0"/>
                <a:ea typeface="宋体" panose="02010600030101010101" pitchFamily="2" charset="-122"/>
              </a:rPr>
              <a:t> </a:t>
            </a:r>
            <a:r>
              <a:rPr lang="en-US" altLang="zh-CN" dirty="0">
                <a:solidFill>
                  <a:srgbClr val="FF0000"/>
                </a:solidFill>
                <a:latin typeface="Times New Roman" panose="02020603050405020304" pitchFamily="18" charset="0"/>
                <a:ea typeface="宋体" panose="02010600030101010101" pitchFamily="2" charset="-122"/>
              </a:rPr>
              <a:t>Reaction</a:t>
            </a:r>
            <a:r>
              <a:rPr lang="zh-CN" altLang="en-US" dirty="0">
                <a:solidFill>
                  <a:srgbClr val="FF0000"/>
                </a:solidFill>
                <a:latin typeface="Times New Roman" panose="02020603050405020304" pitchFamily="18" charset="0"/>
                <a:ea typeface="宋体" panose="02010600030101010101" pitchFamily="2" charset="-122"/>
              </a:rPr>
              <a:t> </a:t>
            </a:r>
            <a:r>
              <a:rPr lang="en-US" altLang="zh-CN" dirty="0">
                <a:solidFill>
                  <a:srgbClr val="FF0000"/>
                </a:solidFill>
                <a:latin typeface="Times New Roman" panose="02020603050405020304" pitchFamily="18" charset="0"/>
                <a:ea typeface="宋体" panose="02010600030101010101" pitchFamily="2" charset="-122"/>
              </a:rPr>
              <a:t>Steps</a:t>
            </a:r>
            <a:r>
              <a:rPr lang="zh-CN" altLang="en-US" dirty="0">
                <a:solidFill>
                  <a:srgbClr val="FF0000"/>
                </a:solidFill>
                <a:latin typeface="Times New Roman" panose="02020603050405020304" pitchFamily="18" charset="0"/>
                <a:ea typeface="宋体" panose="02010600030101010101" pitchFamily="2" charset="-122"/>
              </a:rPr>
              <a:t>）</a:t>
            </a:r>
            <a:endParaRPr lang="en-GB" altLang="zh-CN" dirty="0">
              <a:solidFill>
                <a:srgbClr val="FF0000"/>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594686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a:extLst>
              <a:ext uri="{FF2B5EF4-FFF2-40B4-BE49-F238E27FC236}">
                <a16:creationId xmlns:a16="http://schemas.microsoft.com/office/drawing/2014/main" id="{6FDFD0CB-BC1E-44FF-B0AF-F36824B9ADBC}"/>
              </a:ext>
            </a:extLst>
          </p:cNvPr>
          <p:cNvSpPr txBox="1">
            <a:spLocks noChangeArrowheads="1"/>
          </p:cNvSpPr>
          <p:nvPr/>
        </p:nvSpPr>
        <p:spPr bwMode="auto">
          <a:xfrm>
            <a:off x="648075" y="5632815"/>
            <a:ext cx="7057032"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dirty="0" err="1">
                <a:solidFill>
                  <a:srgbClr val="FF0000"/>
                </a:solidFill>
                <a:latin typeface="Times New Roman" panose="02020603050405020304" pitchFamily="18" charset="0"/>
              </a:rPr>
              <a:t>Michaelides</a:t>
            </a:r>
            <a:r>
              <a:rPr lang="en-US" altLang="en-US" sz="1800" dirty="0">
                <a:solidFill>
                  <a:srgbClr val="FF0000"/>
                </a:solidFill>
                <a:latin typeface="Times New Roman" panose="02020603050405020304" pitchFamily="18" charset="0"/>
              </a:rPr>
              <a:t>, Hu*</a:t>
            </a:r>
          </a:p>
          <a:p>
            <a:pPr eaLnBrk="1" hangingPunct="1">
              <a:spcBef>
                <a:spcPct val="0"/>
              </a:spcBef>
              <a:buFontTx/>
              <a:buNone/>
            </a:pPr>
            <a:r>
              <a:rPr lang="en-GB" altLang="en-US" sz="1800" b="0" dirty="0">
                <a:solidFill>
                  <a:srgbClr val="FF0000"/>
                </a:solidFill>
                <a:latin typeface="Times New Roman" panose="02020603050405020304" pitchFamily="18" charset="0"/>
              </a:rPr>
              <a:t>Catalytic Water Formation on Platinum: A First Principles Study</a:t>
            </a:r>
            <a:endParaRPr lang="en-US" altLang="en-US" sz="1800" b="0" dirty="0">
              <a:solidFill>
                <a:srgbClr val="FF0000"/>
              </a:solidFill>
              <a:latin typeface="Times New Roman" panose="02020603050405020304" pitchFamily="18" charset="0"/>
            </a:endParaRPr>
          </a:p>
          <a:p>
            <a:pPr eaLnBrk="1" hangingPunct="1">
              <a:spcBef>
                <a:spcPct val="0"/>
              </a:spcBef>
              <a:buFontTx/>
              <a:buNone/>
            </a:pPr>
            <a:r>
              <a:rPr lang="en-US" altLang="en-US" sz="1800" dirty="0">
                <a:solidFill>
                  <a:srgbClr val="FF0000"/>
                </a:solidFill>
                <a:latin typeface="Times New Roman" panose="02020603050405020304" pitchFamily="18" charset="0"/>
              </a:rPr>
              <a:t>J. Am. Chem. Soc., </a:t>
            </a:r>
            <a:r>
              <a:rPr lang="en-US" altLang="en-US" sz="1800" b="0" dirty="0">
                <a:solidFill>
                  <a:srgbClr val="FF0000"/>
                </a:solidFill>
                <a:latin typeface="Times New Roman" panose="02020603050405020304" pitchFamily="18" charset="0"/>
              </a:rPr>
              <a:t>123 (2001) 4235</a:t>
            </a:r>
          </a:p>
        </p:txBody>
      </p:sp>
      <p:pic>
        <p:nvPicPr>
          <p:cNvPr id="155651" name="Picture 3">
            <a:extLst>
              <a:ext uri="{FF2B5EF4-FFF2-40B4-BE49-F238E27FC236}">
                <a16:creationId xmlns:a16="http://schemas.microsoft.com/office/drawing/2014/main" id="{0EAFBAD8-C385-4999-8B28-FFB252B616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994" y="2876138"/>
            <a:ext cx="3672446" cy="2626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5652" name="Picture 4">
            <a:extLst>
              <a:ext uri="{FF2B5EF4-FFF2-40B4-BE49-F238E27FC236}">
                <a16:creationId xmlns:a16="http://schemas.microsoft.com/office/drawing/2014/main" id="{60E686A8-9A1B-4CBE-A773-6A8A1FC648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840" y="2841215"/>
            <a:ext cx="4011523" cy="2531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3" name="Text Box 7">
            <a:extLst>
              <a:ext uri="{FF2B5EF4-FFF2-40B4-BE49-F238E27FC236}">
                <a16:creationId xmlns:a16="http://schemas.microsoft.com/office/drawing/2014/main" id="{0E18353D-7C91-4DD9-AEE2-12456FD6A787}"/>
              </a:ext>
            </a:extLst>
          </p:cNvPr>
          <p:cNvSpPr txBox="1">
            <a:spLocks noChangeArrowheads="1"/>
          </p:cNvSpPr>
          <p:nvPr/>
        </p:nvSpPr>
        <p:spPr bwMode="auto">
          <a:xfrm>
            <a:off x="1691680" y="2216625"/>
            <a:ext cx="49698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zh-CN" altLang="en-US" sz="2200" dirty="0">
                <a:latin typeface="Times New Roman" panose="02020603050405020304" pitchFamily="18" charset="0"/>
              </a:rPr>
              <a:t>示例：</a:t>
            </a:r>
            <a:r>
              <a:rPr lang="en-GB" altLang="en-US" sz="2200" dirty="0">
                <a:latin typeface="Times New Roman" panose="02020603050405020304" pitchFamily="18" charset="0"/>
              </a:rPr>
              <a:t>Water formation: 2H</a:t>
            </a:r>
            <a:r>
              <a:rPr lang="en-GB" altLang="en-US" sz="2200" baseline="-25000" dirty="0">
                <a:latin typeface="Times New Roman" panose="02020603050405020304" pitchFamily="18" charset="0"/>
              </a:rPr>
              <a:t>2</a:t>
            </a:r>
            <a:r>
              <a:rPr lang="en-GB" altLang="en-US" sz="2200" dirty="0">
                <a:latin typeface="Times New Roman" panose="02020603050405020304" pitchFamily="18" charset="0"/>
              </a:rPr>
              <a:t>+O</a:t>
            </a:r>
            <a:r>
              <a:rPr lang="en-GB" altLang="en-US" sz="2200" baseline="-25000" dirty="0">
                <a:latin typeface="Times New Roman" panose="02020603050405020304" pitchFamily="18" charset="0"/>
              </a:rPr>
              <a:t>2</a:t>
            </a:r>
            <a:r>
              <a:rPr lang="en-GB" altLang="en-US" sz="2200" dirty="0">
                <a:latin typeface="Times New Roman" panose="02020603050405020304" pitchFamily="18" charset="0"/>
                <a:sym typeface="Symbol" panose="05050102010706020507" pitchFamily="18" charset="2"/>
              </a:rPr>
              <a:t></a:t>
            </a:r>
            <a:r>
              <a:rPr lang="en-GB" altLang="en-US" sz="2200" dirty="0">
                <a:latin typeface="Times New Roman" panose="02020603050405020304" pitchFamily="18" charset="0"/>
              </a:rPr>
              <a:t>2H</a:t>
            </a:r>
            <a:r>
              <a:rPr lang="en-GB" altLang="en-US" sz="2200" baseline="-25000" dirty="0">
                <a:latin typeface="Times New Roman" panose="02020603050405020304" pitchFamily="18" charset="0"/>
              </a:rPr>
              <a:t>2</a:t>
            </a:r>
            <a:r>
              <a:rPr lang="en-GB" altLang="en-US" sz="2200" dirty="0">
                <a:latin typeface="Times New Roman" panose="02020603050405020304" pitchFamily="18" charset="0"/>
              </a:rPr>
              <a:t>O</a:t>
            </a:r>
            <a:endParaRPr lang="en-US" altLang="en-US" sz="2200" dirty="0">
              <a:latin typeface="Times New Roman" panose="02020603050405020304" pitchFamily="18" charset="0"/>
            </a:endParaRPr>
          </a:p>
        </p:txBody>
      </p:sp>
      <p:sp>
        <p:nvSpPr>
          <p:cNvPr id="155655" name="Text Box 4">
            <a:extLst>
              <a:ext uri="{FF2B5EF4-FFF2-40B4-BE49-F238E27FC236}">
                <a16:creationId xmlns:a16="http://schemas.microsoft.com/office/drawing/2014/main" id="{3BDC8096-2E91-45BB-A802-DB038F87E3E2}"/>
              </a:ext>
            </a:extLst>
          </p:cNvPr>
          <p:cNvSpPr txBox="1">
            <a:spLocks noChangeArrowheads="1"/>
          </p:cNvSpPr>
          <p:nvPr/>
        </p:nvSpPr>
        <p:spPr bwMode="auto">
          <a:xfrm>
            <a:off x="1331640" y="285608"/>
            <a:ext cx="705670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50000"/>
              </a:spcBef>
              <a:buFontTx/>
              <a:buNone/>
            </a:pPr>
            <a:r>
              <a:rPr lang="zh-CN" altLang="en-US" sz="3600" dirty="0">
                <a:solidFill>
                  <a:srgbClr val="FF0000"/>
                </a:solidFill>
                <a:latin typeface="+mn-lt"/>
                <a:ea typeface="黑体" panose="02010609060101010101" pitchFamily="49" charset="-122"/>
              </a:rPr>
              <a:t>势能曲线（面）</a:t>
            </a:r>
            <a:r>
              <a:rPr lang="en-US" altLang="zh-CN" sz="3600" dirty="0">
                <a:solidFill>
                  <a:srgbClr val="FF0000"/>
                </a:solidFill>
                <a:latin typeface="+mn-lt"/>
                <a:ea typeface="黑体" panose="02010609060101010101" pitchFamily="49" charset="-122"/>
              </a:rPr>
              <a:t>Energy</a:t>
            </a:r>
            <a:r>
              <a:rPr lang="zh-CN" altLang="en-US" sz="3600" dirty="0">
                <a:solidFill>
                  <a:srgbClr val="FF0000"/>
                </a:solidFill>
                <a:latin typeface="+mn-lt"/>
                <a:ea typeface="黑体" panose="02010609060101010101" pitchFamily="49" charset="-122"/>
              </a:rPr>
              <a:t> </a:t>
            </a:r>
            <a:r>
              <a:rPr lang="en-US" altLang="zh-CN" sz="3600" dirty="0">
                <a:solidFill>
                  <a:srgbClr val="FF0000"/>
                </a:solidFill>
                <a:latin typeface="+mn-lt"/>
                <a:ea typeface="黑体" panose="02010609060101010101" pitchFamily="49" charset="-122"/>
              </a:rPr>
              <a:t>Profile</a:t>
            </a:r>
            <a:endParaRPr lang="en-GB" altLang="zh-CN" sz="3600" dirty="0">
              <a:solidFill>
                <a:srgbClr val="FF0000"/>
              </a:solidFill>
              <a:latin typeface="+mn-lt"/>
              <a:ea typeface="黑体" panose="02010609060101010101" pitchFamily="49" charset="-122"/>
            </a:endParaRPr>
          </a:p>
        </p:txBody>
      </p:sp>
      <p:sp>
        <p:nvSpPr>
          <p:cNvPr id="8" name="Text Box 7">
            <a:extLst>
              <a:ext uri="{FF2B5EF4-FFF2-40B4-BE49-F238E27FC236}">
                <a16:creationId xmlns:a16="http://schemas.microsoft.com/office/drawing/2014/main" id="{A2A88158-FF9B-4B3E-9B01-489F67652DF8}"/>
              </a:ext>
            </a:extLst>
          </p:cNvPr>
          <p:cNvSpPr txBox="1">
            <a:spLocks noChangeArrowheads="1"/>
          </p:cNvSpPr>
          <p:nvPr/>
        </p:nvSpPr>
        <p:spPr bwMode="auto">
          <a:xfrm>
            <a:off x="148353" y="1311436"/>
            <a:ext cx="88472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zh-CN" altLang="en-US" sz="2400" b="0" dirty="0">
                <a:latin typeface="黑体" panose="02010609060101010101" pitchFamily="49" charset="-122"/>
                <a:ea typeface="黑体" panose="02010609060101010101" pitchFamily="49" charset="-122"/>
              </a:rPr>
              <a:t>基元反应串接而成，包含焓变（热力学）、能垒（动力学）信息</a:t>
            </a:r>
            <a:endParaRPr lang="en-US" altLang="en-US" sz="2400" b="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31330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CE4D33A0-58C3-4012-8FC3-1D1373FC875E}"/>
              </a:ext>
            </a:extLst>
          </p:cNvPr>
          <p:cNvSpPr>
            <a:spLocks noGrp="1" noChangeArrowheads="1"/>
          </p:cNvSpPr>
          <p:nvPr>
            <p:ph type="body" idx="1"/>
          </p:nvPr>
        </p:nvSpPr>
        <p:spPr>
          <a:xfrm>
            <a:off x="581609" y="4835184"/>
            <a:ext cx="8208912" cy="1487754"/>
          </a:xfrm>
        </p:spPr>
        <p:txBody>
          <a:bodyPr/>
          <a:lstStyle/>
          <a:p>
            <a:pPr algn="just">
              <a:lnSpc>
                <a:spcPct val="120000"/>
              </a:lnSpc>
              <a:spcBef>
                <a:spcPct val="30000"/>
              </a:spcBef>
            </a:pPr>
            <a:r>
              <a:rPr lang="zh-CN" altLang="en-US" sz="2400" dirty="0">
                <a:latin typeface="黑体" panose="02010609060101010101" pitchFamily="49" charset="-122"/>
                <a:ea typeface="黑体" panose="02010609060101010101" pitchFamily="49" charset="-122"/>
              </a:rPr>
              <a:t>理论化学运用物理学、数学等基础科学的理论和实验方法，研究化学变化包括相变化和</a:t>
            </a:r>
            <a:r>
              <a:rPr lang="en-US" altLang="zh-CN" sz="2400" i="1" dirty="0" err="1">
                <a:latin typeface="Times New Roman" panose="02020603050405020304" pitchFamily="18" charset="0"/>
                <a:ea typeface="黑体" panose="02010609060101010101" pitchFamily="49" charset="-122"/>
              </a:rPr>
              <a:t>pVT</a:t>
            </a:r>
            <a:r>
              <a:rPr lang="zh-CN" altLang="en-US" sz="2400" dirty="0">
                <a:latin typeface="黑体" panose="02010609060101010101" pitchFamily="49" charset="-122"/>
                <a:ea typeface="黑体" panose="02010609060101010101" pitchFamily="49" charset="-122"/>
              </a:rPr>
              <a:t>变化中的</a:t>
            </a:r>
            <a:r>
              <a:rPr lang="zh-CN" altLang="en-US" sz="2400" dirty="0">
                <a:solidFill>
                  <a:srgbClr val="FF0000"/>
                </a:solidFill>
                <a:latin typeface="黑体" panose="02010609060101010101" pitchFamily="49" charset="-122"/>
                <a:ea typeface="黑体" panose="02010609060101010101" pitchFamily="49" charset="-122"/>
              </a:rPr>
              <a:t>平衡和速率的规律</a:t>
            </a:r>
            <a:r>
              <a:rPr lang="zh-CN" altLang="en-US" sz="2400" dirty="0">
                <a:latin typeface="黑体" panose="02010609060101010101" pitchFamily="49" charset="-122"/>
                <a:ea typeface="黑体" panose="02010609060101010101" pitchFamily="49" charset="-122"/>
              </a:rPr>
              <a:t>，以及这些规律与物质微观结构的关系。</a:t>
            </a:r>
            <a:r>
              <a:rPr lang="zh-CN" altLang="en-US" sz="2400" dirty="0"/>
              <a:t> </a:t>
            </a:r>
            <a:endParaRPr lang="zh-CN" altLang="en-US" sz="2400" dirty="0">
              <a:latin typeface="黑体" panose="02010609060101010101" pitchFamily="49" charset="-122"/>
              <a:ea typeface="黑体" panose="02010609060101010101" pitchFamily="49" charset="-122"/>
            </a:endParaRPr>
          </a:p>
        </p:txBody>
      </p:sp>
      <p:grpSp>
        <p:nvGrpSpPr>
          <p:cNvPr id="4" name="组合 32">
            <a:extLst>
              <a:ext uri="{FF2B5EF4-FFF2-40B4-BE49-F238E27FC236}">
                <a16:creationId xmlns:a16="http://schemas.microsoft.com/office/drawing/2014/main" id="{16E407FC-1D7F-4853-BCD5-4C8DF9A85D3B}"/>
              </a:ext>
            </a:extLst>
          </p:cNvPr>
          <p:cNvGrpSpPr>
            <a:grpSpLocks/>
          </p:cNvGrpSpPr>
          <p:nvPr/>
        </p:nvGrpSpPr>
        <p:grpSpPr bwMode="auto">
          <a:xfrm>
            <a:off x="1259632" y="836712"/>
            <a:ext cx="7107048" cy="3354630"/>
            <a:chOff x="616072" y="719935"/>
            <a:chExt cx="7856420" cy="3706986"/>
          </a:xfrm>
        </p:grpSpPr>
        <p:pic>
          <p:nvPicPr>
            <p:cNvPr id="5" name="图片 1">
              <a:extLst>
                <a:ext uri="{FF2B5EF4-FFF2-40B4-BE49-F238E27FC236}">
                  <a16:creationId xmlns:a16="http://schemas.microsoft.com/office/drawing/2014/main" id="{7308713B-827D-4315-9C83-D77F62EFCD72}"/>
                </a:ext>
              </a:extLst>
            </p:cNvPr>
            <p:cNvPicPr>
              <a:picLocks noChangeAspect="1"/>
            </p:cNvPicPr>
            <p:nvPr/>
          </p:nvPicPr>
          <p:blipFill>
            <a:blip r:embed="rId3">
              <a:extLst>
                <a:ext uri="{28A0092B-C50C-407E-A947-70E740481C1C}">
                  <a14:useLocalDpi xmlns:a14="http://schemas.microsoft.com/office/drawing/2010/main" val="0"/>
                </a:ext>
              </a:extLst>
            </a:blip>
            <a:srcRect l="4646" t="6914" r="1672" b="11111"/>
            <a:stretch>
              <a:fillRect/>
            </a:stretch>
          </p:blipFill>
          <p:spPr bwMode="auto">
            <a:xfrm>
              <a:off x="1462399" y="1065869"/>
              <a:ext cx="5102320" cy="336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4">
              <a:extLst>
                <a:ext uri="{FF2B5EF4-FFF2-40B4-BE49-F238E27FC236}">
                  <a16:creationId xmlns:a16="http://schemas.microsoft.com/office/drawing/2014/main" id="{42A0F47D-CBD7-4F0A-B9D3-FB9234E99CA4}"/>
                </a:ext>
              </a:extLst>
            </p:cNvPr>
            <p:cNvSpPr txBox="1">
              <a:spLocks noChangeArrowheads="1"/>
            </p:cNvSpPr>
            <p:nvPr/>
          </p:nvSpPr>
          <p:spPr bwMode="auto">
            <a:xfrm>
              <a:off x="703476" y="3376151"/>
              <a:ext cx="16273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zh-CN" altLang="en-US" sz="2800">
                  <a:solidFill>
                    <a:srgbClr val="000000"/>
                  </a:solidFill>
                  <a:latin typeface="Arial" panose="020B0604020202020204" pitchFamily="34" charset="0"/>
                  <a:ea typeface="宋体" panose="02010600030101010101" pitchFamily="2" charset="-122"/>
                </a:rPr>
                <a:t>稳定结构</a:t>
              </a:r>
            </a:p>
          </p:txBody>
        </p:sp>
        <p:sp>
          <p:nvSpPr>
            <p:cNvPr id="7" name="文本框 6">
              <a:extLst>
                <a:ext uri="{FF2B5EF4-FFF2-40B4-BE49-F238E27FC236}">
                  <a16:creationId xmlns:a16="http://schemas.microsoft.com/office/drawing/2014/main" id="{6A5C39C7-4010-4304-9985-35D3F34D9985}"/>
                </a:ext>
              </a:extLst>
            </p:cNvPr>
            <p:cNvSpPr txBox="1">
              <a:spLocks noChangeArrowheads="1"/>
            </p:cNvSpPr>
            <p:nvPr/>
          </p:nvSpPr>
          <p:spPr bwMode="auto">
            <a:xfrm>
              <a:off x="3768444" y="3751358"/>
              <a:ext cx="182419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zh-CN" altLang="en-US" sz="2800">
                  <a:solidFill>
                    <a:srgbClr val="000000"/>
                  </a:solidFill>
                  <a:latin typeface="Arial" panose="020B0604020202020204" pitchFamily="34" charset="0"/>
                  <a:ea typeface="宋体" panose="02010600030101010101" pitchFamily="2" charset="-122"/>
                </a:rPr>
                <a:t>亚稳结构</a:t>
              </a:r>
            </a:p>
          </p:txBody>
        </p:sp>
        <p:sp>
          <p:nvSpPr>
            <p:cNvPr id="8" name="文本框 15">
              <a:extLst>
                <a:ext uri="{FF2B5EF4-FFF2-40B4-BE49-F238E27FC236}">
                  <a16:creationId xmlns:a16="http://schemas.microsoft.com/office/drawing/2014/main" id="{6FA69EB7-8FDC-4C65-AE7C-F27BC9B64FCC}"/>
                </a:ext>
              </a:extLst>
            </p:cNvPr>
            <p:cNvSpPr txBox="1">
              <a:spLocks noChangeArrowheads="1"/>
            </p:cNvSpPr>
            <p:nvPr/>
          </p:nvSpPr>
          <p:spPr bwMode="auto">
            <a:xfrm>
              <a:off x="616072" y="719935"/>
              <a:ext cx="16273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zh-CN" altLang="en-US" sz="2800" dirty="0">
                  <a:solidFill>
                    <a:srgbClr val="000000"/>
                  </a:solidFill>
                  <a:latin typeface="黑体" panose="02010609060101010101" pitchFamily="49" charset="-122"/>
                  <a:ea typeface="黑体" panose="02010609060101010101" pitchFamily="49" charset="-122"/>
                </a:rPr>
                <a:t>势能面：</a:t>
              </a:r>
            </a:p>
          </p:txBody>
        </p:sp>
        <p:sp>
          <p:nvSpPr>
            <p:cNvPr id="9" name="椭圆 8">
              <a:extLst>
                <a:ext uri="{FF2B5EF4-FFF2-40B4-BE49-F238E27FC236}">
                  <a16:creationId xmlns:a16="http://schemas.microsoft.com/office/drawing/2014/main" id="{A684D729-12BD-4D8A-A15F-783432408B9D}"/>
                </a:ext>
              </a:extLst>
            </p:cNvPr>
            <p:cNvSpPr>
              <a:spLocks noChangeAspect="1"/>
            </p:cNvSpPr>
            <p:nvPr/>
          </p:nvSpPr>
          <p:spPr>
            <a:xfrm>
              <a:off x="2157511" y="3522391"/>
              <a:ext cx="144461" cy="144408"/>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eaLnBrk="1" fontAlgn="auto" hangingPunct="1">
                <a:spcBef>
                  <a:spcPts val="0"/>
                </a:spcBef>
                <a:spcAft>
                  <a:spcPts val="0"/>
                </a:spcAft>
                <a:defRPr/>
              </a:pPr>
              <a:endParaRPr lang="zh-CN" altLang="en-US" sz="2800" b="0">
                <a:solidFill>
                  <a:srgbClr val="FFFFFF"/>
                </a:solidFill>
              </a:endParaRPr>
            </a:p>
          </p:txBody>
        </p:sp>
        <p:sp>
          <p:nvSpPr>
            <p:cNvPr id="10" name="椭圆 9">
              <a:extLst>
                <a:ext uri="{FF2B5EF4-FFF2-40B4-BE49-F238E27FC236}">
                  <a16:creationId xmlns:a16="http://schemas.microsoft.com/office/drawing/2014/main" id="{EFA47D8E-812B-4A16-88EC-012ECD983BDA}"/>
                </a:ext>
              </a:extLst>
            </p:cNvPr>
            <p:cNvSpPr>
              <a:spLocks noChangeAspect="1"/>
            </p:cNvSpPr>
            <p:nvPr/>
          </p:nvSpPr>
          <p:spPr>
            <a:xfrm>
              <a:off x="4289492" y="3555716"/>
              <a:ext cx="142873" cy="142821"/>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eaLnBrk="1" fontAlgn="auto" hangingPunct="1">
                <a:spcBef>
                  <a:spcPts val="0"/>
                </a:spcBef>
                <a:spcAft>
                  <a:spcPts val="0"/>
                </a:spcAft>
                <a:defRPr/>
              </a:pPr>
              <a:endParaRPr lang="zh-CN" altLang="en-US" sz="2800" b="0">
                <a:solidFill>
                  <a:srgbClr val="FFFFFF"/>
                </a:solidFill>
              </a:endParaRPr>
            </a:p>
          </p:txBody>
        </p:sp>
        <p:sp>
          <p:nvSpPr>
            <p:cNvPr id="11" name="椭圆 10">
              <a:extLst>
                <a:ext uri="{FF2B5EF4-FFF2-40B4-BE49-F238E27FC236}">
                  <a16:creationId xmlns:a16="http://schemas.microsoft.com/office/drawing/2014/main" id="{B15BEAE9-A12B-4B70-AF44-F6EA4E1E199E}"/>
                </a:ext>
              </a:extLst>
            </p:cNvPr>
            <p:cNvSpPr>
              <a:spLocks noChangeAspect="1"/>
            </p:cNvSpPr>
            <p:nvPr/>
          </p:nvSpPr>
          <p:spPr>
            <a:xfrm>
              <a:off x="3813249" y="2252875"/>
              <a:ext cx="144460" cy="144408"/>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eaLnBrk="1" fontAlgn="auto" hangingPunct="1">
                <a:spcBef>
                  <a:spcPts val="0"/>
                </a:spcBef>
                <a:spcAft>
                  <a:spcPts val="0"/>
                </a:spcAft>
                <a:defRPr/>
              </a:pPr>
              <a:endParaRPr lang="zh-CN" altLang="en-US" sz="2800" b="0">
                <a:solidFill>
                  <a:srgbClr val="FFFFFF"/>
                </a:solidFill>
              </a:endParaRPr>
            </a:p>
          </p:txBody>
        </p:sp>
        <p:sp>
          <p:nvSpPr>
            <p:cNvPr id="12" name="椭圆 11">
              <a:extLst>
                <a:ext uri="{FF2B5EF4-FFF2-40B4-BE49-F238E27FC236}">
                  <a16:creationId xmlns:a16="http://schemas.microsoft.com/office/drawing/2014/main" id="{601F016E-90A2-44CF-87D5-57725F573E2F}"/>
                </a:ext>
              </a:extLst>
            </p:cNvPr>
            <p:cNvSpPr>
              <a:spLocks noChangeAspect="1"/>
            </p:cNvSpPr>
            <p:nvPr/>
          </p:nvSpPr>
          <p:spPr>
            <a:xfrm>
              <a:off x="6118265" y="2443303"/>
              <a:ext cx="144460" cy="144408"/>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eaLnBrk="1" fontAlgn="auto" hangingPunct="1">
                <a:spcBef>
                  <a:spcPts val="0"/>
                </a:spcBef>
                <a:spcAft>
                  <a:spcPts val="0"/>
                </a:spcAft>
                <a:defRPr/>
              </a:pPr>
              <a:endParaRPr lang="zh-CN" altLang="en-US" sz="2800" b="0">
                <a:solidFill>
                  <a:srgbClr val="FFFFFF"/>
                </a:solidFill>
              </a:endParaRPr>
            </a:p>
          </p:txBody>
        </p:sp>
        <p:sp>
          <p:nvSpPr>
            <p:cNvPr id="13" name="任意多边形 2">
              <a:extLst>
                <a:ext uri="{FF2B5EF4-FFF2-40B4-BE49-F238E27FC236}">
                  <a16:creationId xmlns:a16="http://schemas.microsoft.com/office/drawing/2014/main" id="{65174CDE-0A0C-49AA-9788-75AA2B32F133}"/>
                </a:ext>
              </a:extLst>
            </p:cNvPr>
            <p:cNvSpPr/>
            <p:nvPr/>
          </p:nvSpPr>
          <p:spPr>
            <a:xfrm>
              <a:off x="2219423" y="2219551"/>
              <a:ext cx="1676375" cy="1386946"/>
            </a:xfrm>
            <a:custGeom>
              <a:avLst/>
              <a:gdLst>
                <a:gd name="connsiteX0" fmla="*/ 0 w 1727200"/>
                <a:gd name="connsiteY0" fmla="*/ 1422361 h 1422361"/>
                <a:gd name="connsiteX1" fmla="*/ 1016000 w 1727200"/>
                <a:gd name="connsiteY1" fmla="*/ 135428 h 1422361"/>
                <a:gd name="connsiteX2" fmla="*/ 1727200 w 1727200"/>
                <a:gd name="connsiteY2" fmla="*/ 101561 h 1422361"/>
                <a:gd name="connsiteX0" fmla="*/ 0 w 1676400"/>
                <a:gd name="connsiteY0" fmla="*/ 1399290 h 1399290"/>
                <a:gd name="connsiteX1" fmla="*/ 1016000 w 1676400"/>
                <a:gd name="connsiteY1" fmla="*/ 112357 h 1399290"/>
                <a:gd name="connsiteX2" fmla="*/ 1676400 w 1676400"/>
                <a:gd name="connsiteY2" fmla="*/ 129290 h 1399290"/>
                <a:gd name="connsiteX0" fmla="*/ 0 w 1676400"/>
                <a:gd name="connsiteY0" fmla="*/ 1460625 h 1460625"/>
                <a:gd name="connsiteX1" fmla="*/ 1151466 w 1676400"/>
                <a:gd name="connsiteY1" fmla="*/ 89025 h 1460625"/>
                <a:gd name="connsiteX2" fmla="*/ 1676400 w 1676400"/>
                <a:gd name="connsiteY2" fmla="*/ 190625 h 1460625"/>
                <a:gd name="connsiteX0" fmla="*/ 0 w 1676400"/>
                <a:gd name="connsiteY0" fmla="*/ 1386692 h 1386692"/>
                <a:gd name="connsiteX1" fmla="*/ 1151466 w 1676400"/>
                <a:gd name="connsiteY1" fmla="*/ 15092 h 1386692"/>
                <a:gd name="connsiteX2" fmla="*/ 1676400 w 1676400"/>
                <a:gd name="connsiteY2" fmla="*/ 116692 h 1386692"/>
              </a:gdLst>
              <a:ahLst/>
              <a:cxnLst>
                <a:cxn ang="0">
                  <a:pos x="connsiteX0" y="connsiteY0"/>
                </a:cxn>
                <a:cxn ang="0">
                  <a:pos x="connsiteX1" y="connsiteY1"/>
                </a:cxn>
                <a:cxn ang="0">
                  <a:pos x="connsiteX2" y="connsiteY2"/>
                </a:cxn>
              </a:cxnLst>
              <a:rect l="l" t="t" r="r" b="b"/>
              <a:pathLst>
                <a:path w="1676400" h="1386692">
                  <a:moveTo>
                    <a:pt x="0" y="1386692"/>
                  </a:moveTo>
                  <a:cubicBezTo>
                    <a:pt x="364066" y="853292"/>
                    <a:pt x="804333" y="57426"/>
                    <a:pt x="1151466" y="15092"/>
                  </a:cubicBezTo>
                  <a:cubicBezTo>
                    <a:pt x="1498599" y="-27242"/>
                    <a:pt x="1464733" y="23559"/>
                    <a:pt x="1676400" y="116692"/>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eaLnBrk="1" fontAlgn="auto" hangingPunct="1">
                <a:spcBef>
                  <a:spcPts val="0"/>
                </a:spcBef>
                <a:spcAft>
                  <a:spcPts val="0"/>
                </a:spcAft>
                <a:defRPr/>
              </a:pPr>
              <a:endParaRPr lang="zh-CN" altLang="en-US" sz="2800" b="0">
                <a:solidFill>
                  <a:srgbClr val="FFFFFF"/>
                </a:solidFill>
              </a:endParaRPr>
            </a:p>
          </p:txBody>
        </p:sp>
        <p:sp>
          <p:nvSpPr>
            <p:cNvPr id="14" name="任意多边形 11">
              <a:extLst>
                <a:ext uri="{FF2B5EF4-FFF2-40B4-BE49-F238E27FC236}">
                  <a16:creationId xmlns:a16="http://schemas.microsoft.com/office/drawing/2014/main" id="{E8DFD7F3-A579-4B83-82FF-E9D54F18059C}"/>
                </a:ext>
              </a:extLst>
            </p:cNvPr>
            <p:cNvSpPr/>
            <p:nvPr/>
          </p:nvSpPr>
          <p:spPr>
            <a:xfrm>
              <a:off x="2219423" y="3301813"/>
              <a:ext cx="2184367" cy="339595"/>
            </a:xfrm>
            <a:custGeom>
              <a:avLst/>
              <a:gdLst>
                <a:gd name="connsiteX0" fmla="*/ 0 w 2184400"/>
                <a:gd name="connsiteY0" fmla="*/ 304949 h 338816"/>
                <a:gd name="connsiteX1" fmla="*/ 1270000 w 2184400"/>
                <a:gd name="connsiteY1" fmla="*/ 149 h 338816"/>
                <a:gd name="connsiteX2" fmla="*/ 2184400 w 2184400"/>
                <a:gd name="connsiteY2" fmla="*/ 338816 h 338816"/>
              </a:gdLst>
              <a:ahLst/>
              <a:cxnLst>
                <a:cxn ang="0">
                  <a:pos x="connsiteX0" y="connsiteY0"/>
                </a:cxn>
                <a:cxn ang="0">
                  <a:pos x="connsiteX1" y="connsiteY1"/>
                </a:cxn>
                <a:cxn ang="0">
                  <a:pos x="connsiteX2" y="connsiteY2"/>
                </a:cxn>
              </a:cxnLst>
              <a:rect l="l" t="t" r="r" b="b"/>
              <a:pathLst>
                <a:path w="2184400" h="338816">
                  <a:moveTo>
                    <a:pt x="0" y="304949"/>
                  </a:moveTo>
                  <a:cubicBezTo>
                    <a:pt x="452966" y="149726"/>
                    <a:pt x="905933" y="-5496"/>
                    <a:pt x="1270000" y="149"/>
                  </a:cubicBezTo>
                  <a:cubicBezTo>
                    <a:pt x="1634067" y="5793"/>
                    <a:pt x="1909233" y="172304"/>
                    <a:pt x="2184400" y="338816"/>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eaLnBrk="1" fontAlgn="auto" hangingPunct="1">
                <a:spcBef>
                  <a:spcPts val="0"/>
                </a:spcBef>
                <a:spcAft>
                  <a:spcPts val="0"/>
                </a:spcAft>
                <a:defRPr/>
              </a:pPr>
              <a:endParaRPr lang="zh-CN" altLang="en-US" sz="2800" b="0">
                <a:solidFill>
                  <a:srgbClr val="FFFFFF"/>
                </a:solidFill>
              </a:endParaRPr>
            </a:p>
          </p:txBody>
        </p:sp>
        <p:sp>
          <p:nvSpPr>
            <p:cNvPr id="15" name="任意多边形 12">
              <a:extLst>
                <a:ext uri="{FF2B5EF4-FFF2-40B4-BE49-F238E27FC236}">
                  <a16:creationId xmlns:a16="http://schemas.microsoft.com/office/drawing/2014/main" id="{09DF9A04-7638-4369-B83A-94FBCA61E053}"/>
                </a:ext>
              </a:extLst>
            </p:cNvPr>
            <p:cNvSpPr/>
            <p:nvPr/>
          </p:nvSpPr>
          <p:spPr>
            <a:xfrm>
              <a:off x="4352991" y="2308417"/>
              <a:ext cx="1828773" cy="1332992"/>
            </a:xfrm>
            <a:custGeom>
              <a:avLst/>
              <a:gdLst>
                <a:gd name="connsiteX0" fmla="*/ 0 w 1845733"/>
                <a:gd name="connsiteY0" fmla="*/ 1396037 h 1396037"/>
                <a:gd name="connsiteX1" fmla="*/ 1083733 w 1845733"/>
                <a:gd name="connsiteY1" fmla="*/ 75237 h 1396037"/>
                <a:gd name="connsiteX2" fmla="*/ 1845733 w 1845733"/>
                <a:gd name="connsiteY2" fmla="*/ 278437 h 1396037"/>
                <a:gd name="connsiteX0" fmla="*/ 0 w 1845733"/>
                <a:gd name="connsiteY0" fmla="*/ 1324737 h 1324737"/>
                <a:gd name="connsiteX1" fmla="*/ 1083733 w 1845733"/>
                <a:gd name="connsiteY1" fmla="*/ 3937 h 1324737"/>
                <a:gd name="connsiteX2" fmla="*/ 1845733 w 1845733"/>
                <a:gd name="connsiteY2" fmla="*/ 207137 h 1324737"/>
                <a:gd name="connsiteX0" fmla="*/ 0 w 1845733"/>
                <a:gd name="connsiteY0" fmla="*/ 1320801 h 1320801"/>
                <a:gd name="connsiteX1" fmla="*/ 1083733 w 1845733"/>
                <a:gd name="connsiteY1" fmla="*/ 1 h 1320801"/>
                <a:gd name="connsiteX2" fmla="*/ 1845733 w 1845733"/>
                <a:gd name="connsiteY2" fmla="*/ 203201 h 1320801"/>
                <a:gd name="connsiteX0" fmla="*/ 0 w 1845733"/>
                <a:gd name="connsiteY0" fmla="*/ 1325157 h 1325157"/>
                <a:gd name="connsiteX1" fmla="*/ 1083733 w 1845733"/>
                <a:gd name="connsiteY1" fmla="*/ 4357 h 1325157"/>
                <a:gd name="connsiteX2" fmla="*/ 1845733 w 1845733"/>
                <a:gd name="connsiteY2" fmla="*/ 207557 h 1325157"/>
                <a:gd name="connsiteX0" fmla="*/ 0 w 1845733"/>
                <a:gd name="connsiteY0" fmla="*/ 1325157 h 1325157"/>
                <a:gd name="connsiteX1" fmla="*/ 1117600 w 1845733"/>
                <a:gd name="connsiteY1" fmla="*/ 4357 h 1325157"/>
                <a:gd name="connsiteX2" fmla="*/ 1845733 w 1845733"/>
                <a:gd name="connsiteY2" fmla="*/ 207557 h 1325157"/>
                <a:gd name="connsiteX0" fmla="*/ 0 w 1828481"/>
                <a:gd name="connsiteY0" fmla="*/ 1324181 h 1324181"/>
                <a:gd name="connsiteX1" fmla="*/ 1117600 w 1828481"/>
                <a:gd name="connsiteY1" fmla="*/ 3381 h 1324181"/>
                <a:gd name="connsiteX2" fmla="*/ 1828481 w 1828481"/>
                <a:gd name="connsiteY2" fmla="*/ 223834 h 1324181"/>
                <a:gd name="connsiteX0" fmla="*/ 0 w 1828481"/>
                <a:gd name="connsiteY0" fmla="*/ 1322310 h 1322310"/>
                <a:gd name="connsiteX1" fmla="*/ 1117600 w 1828481"/>
                <a:gd name="connsiteY1" fmla="*/ 1510 h 1322310"/>
                <a:gd name="connsiteX2" fmla="*/ 1828481 w 1828481"/>
                <a:gd name="connsiteY2" fmla="*/ 221963 h 1322310"/>
                <a:gd name="connsiteX0" fmla="*/ 0 w 1828481"/>
                <a:gd name="connsiteY0" fmla="*/ 1333699 h 1333699"/>
                <a:gd name="connsiteX1" fmla="*/ 1186611 w 1828481"/>
                <a:gd name="connsiteY1" fmla="*/ 1397 h 1333699"/>
                <a:gd name="connsiteX2" fmla="*/ 1828481 w 1828481"/>
                <a:gd name="connsiteY2" fmla="*/ 233352 h 1333699"/>
                <a:gd name="connsiteX0" fmla="*/ 0 w 1828481"/>
                <a:gd name="connsiteY0" fmla="*/ 1332302 h 1332302"/>
                <a:gd name="connsiteX1" fmla="*/ 1186611 w 1828481"/>
                <a:gd name="connsiteY1" fmla="*/ 0 h 1332302"/>
                <a:gd name="connsiteX2" fmla="*/ 1828481 w 1828481"/>
                <a:gd name="connsiteY2" fmla="*/ 231955 h 1332302"/>
                <a:gd name="connsiteX0" fmla="*/ 0 w 1828481"/>
                <a:gd name="connsiteY0" fmla="*/ 1332302 h 1332302"/>
                <a:gd name="connsiteX1" fmla="*/ 1186611 w 1828481"/>
                <a:gd name="connsiteY1" fmla="*/ 0 h 1332302"/>
                <a:gd name="connsiteX2" fmla="*/ 1828481 w 1828481"/>
                <a:gd name="connsiteY2" fmla="*/ 231955 h 1332302"/>
              </a:gdLst>
              <a:ahLst/>
              <a:cxnLst>
                <a:cxn ang="0">
                  <a:pos x="connsiteX0" y="connsiteY0"/>
                </a:cxn>
                <a:cxn ang="0">
                  <a:pos x="connsiteX1" y="connsiteY1"/>
                </a:cxn>
                <a:cxn ang="0">
                  <a:pos x="connsiteX2" y="connsiteY2"/>
                </a:cxn>
              </a:cxnLst>
              <a:rect l="l" t="t" r="r" b="b"/>
              <a:pathLst>
                <a:path w="1828481" h="1332302">
                  <a:moveTo>
                    <a:pt x="0" y="1332302"/>
                  </a:moveTo>
                  <a:cubicBezTo>
                    <a:pt x="388055" y="765035"/>
                    <a:pt x="963656" y="16935"/>
                    <a:pt x="1186611" y="0"/>
                  </a:cubicBezTo>
                  <a:cubicBezTo>
                    <a:pt x="1352056" y="318"/>
                    <a:pt x="1687556" y="123485"/>
                    <a:pt x="1828481" y="231955"/>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eaLnBrk="1" fontAlgn="auto" hangingPunct="1">
                <a:spcBef>
                  <a:spcPts val="0"/>
                </a:spcBef>
                <a:spcAft>
                  <a:spcPts val="0"/>
                </a:spcAft>
                <a:defRPr/>
              </a:pPr>
              <a:endParaRPr lang="zh-CN" altLang="en-US" sz="2800" b="0">
                <a:solidFill>
                  <a:srgbClr val="FFFFFF"/>
                </a:solidFill>
              </a:endParaRPr>
            </a:p>
          </p:txBody>
        </p:sp>
        <p:sp>
          <p:nvSpPr>
            <p:cNvPr id="16" name="任意多边形 18">
              <a:extLst>
                <a:ext uri="{FF2B5EF4-FFF2-40B4-BE49-F238E27FC236}">
                  <a16:creationId xmlns:a16="http://schemas.microsoft.com/office/drawing/2014/main" id="{4235DDD5-F0E4-47A4-B08C-7CA312E3D5BD}"/>
                </a:ext>
              </a:extLst>
            </p:cNvPr>
            <p:cNvSpPr/>
            <p:nvPr/>
          </p:nvSpPr>
          <p:spPr>
            <a:xfrm>
              <a:off x="5724571" y="1830761"/>
              <a:ext cx="473068" cy="691886"/>
            </a:xfrm>
            <a:custGeom>
              <a:avLst/>
              <a:gdLst>
                <a:gd name="connsiteX0" fmla="*/ 474133 w 474133"/>
                <a:gd name="connsiteY0" fmla="*/ 717569 h 717569"/>
                <a:gd name="connsiteX1" fmla="*/ 338666 w 474133"/>
                <a:gd name="connsiteY1" fmla="*/ 74102 h 717569"/>
                <a:gd name="connsiteX2" fmla="*/ 0 w 474133"/>
                <a:gd name="connsiteY2" fmla="*/ 40235 h 717569"/>
                <a:gd name="connsiteX0" fmla="*/ 474133 w 474133"/>
                <a:gd name="connsiteY0" fmla="*/ 692433 h 692433"/>
                <a:gd name="connsiteX1" fmla="*/ 290027 w 474133"/>
                <a:gd name="connsiteY1" fmla="*/ 126787 h 692433"/>
                <a:gd name="connsiteX2" fmla="*/ 0 w 474133"/>
                <a:gd name="connsiteY2" fmla="*/ 15099 h 692433"/>
              </a:gdLst>
              <a:ahLst/>
              <a:cxnLst>
                <a:cxn ang="0">
                  <a:pos x="connsiteX0" y="connsiteY0"/>
                </a:cxn>
                <a:cxn ang="0">
                  <a:pos x="connsiteX1" y="connsiteY1"/>
                </a:cxn>
                <a:cxn ang="0">
                  <a:pos x="connsiteX2" y="connsiteY2"/>
                </a:cxn>
              </a:cxnLst>
              <a:rect l="l" t="t" r="r" b="b"/>
              <a:pathLst>
                <a:path w="474133" h="692433">
                  <a:moveTo>
                    <a:pt x="474133" y="692433"/>
                  </a:moveTo>
                  <a:cubicBezTo>
                    <a:pt x="445910" y="427144"/>
                    <a:pt x="369049" y="239676"/>
                    <a:pt x="290027" y="126787"/>
                  </a:cubicBezTo>
                  <a:cubicBezTo>
                    <a:pt x="211005" y="13898"/>
                    <a:pt x="129822" y="-24412"/>
                    <a:pt x="0" y="15099"/>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eaLnBrk="1" fontAlgn="auto" hangingPunct="1">
                <a:spcBef>
                  <a:spcPts val="0"/>
                </a:spcBef>
                <a:spcAft>
                  <a:spcPts val="0"/>
                </a:spcAft>
                <a:defRPr/>
              </a:pPr>
              <a:endParaRPr lang="zh-CN" altLang="en-US" sz="2800" b="0">
                <a:solidFill>
                  <a:srgbClr val="FFFFFF"/>
                </a:solidFill>
              </a:endParaRPr>
            </a:p>
          </p:txBody>
        </p:sp>
        <p:sp>
          <p:nvSpPr>
            <p:cNvPr id="17" name="椭圆 16">
              <a:extLst>
                <a:ext uri="{FF2B5EF4-FFF2-40B4-BE49-F238E27FC236}">
                  <a16:creationId xmlns:a16="http://schemas.microsoft.com/office/drawing/2014/main" id="{01895611-5A4B-4EBF-B36A-4945765A7C0C}"/>
                </a:ext>
              </a:extLst>
            </p:cNvPr>
            <p:cNvSpPr>
              <a:spLocks noChangeAspect="1"/>
            </p:cNvSpPr>
            <p:nvPr/>
          </p:nvSpPr>
          <p:spPr>
            <a:xfrm>
              <a:off x="3238583" y="2181466"/>
              <a:ext cx="144460" cy="14282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eaLnBrk="1" fontAlgn="auto" hangingPunct="1">
                <a:spcBef>
                  <a:spcPts val="0"/>
                </a:spcBef>
                <a:spcAft>
                  <a:spcPts val="0"/>
                </a:spcAft>
                <a:defRPr/>
              </a:pPr>
              <a:endParaRPr lang="zh-CN" altLang="en-US" sz="2800" b="0">
                <a:solidFill>
                  <a:srgbClr val="FFFFFF"/>
                </a:solidFill>
              </a:endParaRPr>
            </a:p>
          </p:txBody>
        </p:sp>
        <p:sp>
          <p:nvSpPr>
            <p:cNvPr id="18" name="椭圆 17">
              <a:extLst>
                <a:ext uri="{FF2B5EF4-FFF2-40B4-BE49-F238E27FC236}">
                  <a16:creationId xmlns:a16="http://schemas.microsoft.com/office/drawing/2014/main" id="{D88B76E0-6C31-4340-BCA2-7061D77C2ED8}"/>
                </a:ext>
              </a:extLst>
            </p:cNvPr>
            <p:cNvSpPr>
              <a:spLocks noChangeAspect="1"/>
            </p:cNvSpPr>
            <p:nvPr/>
          </p:nvSpPr>
          <p:spPr>
            <a:xfrm>
              <a:off x="3384631" y="3230402"/>
              <a:ext cx="144460" cy="14440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eaLnBrk="1" fontAlgn="auto" hangingPunct="1">
                <a:spcBef>
                  <a:spcPts val="0"/>
                </a:spcBef>
                <a:spcAft>
                  <a:spcPts val="0"/>
                </a:spcAft>
                <a:defRPr/>
              </a:pPr>
              <a:endParaRPr lang="zh-CN" altLang="en-US" sz="2800" b="0">
                <a:solidFill>
                  <a:srgbClr val="FFFFFF"/>
                </a:solidFill>
              </a:endParaRPr>
            </a:p>
          </p:txBody>
        </p:sp>
        <p:sp>
          <p:nvSpPr>
            <p:cNvPr id="19" name="椭圆 18">
              <a:extLst>
                <a:ext uri="{FF2B5EF4-FFF2-40B4-BE49-F238E27FC236}">
                  <a16:creationId xmlns:a16="http://schemas.microsoft.com/office/drawing/2014/main" id="{16B1B74A-C9D9-48AF-83A9-E35D9883922F}"/>
                </a:ext>
              </a:extLst>
            </p:cNvPr>
            <p:cNvSpPr>
              <a:spLocks noChangeAspect="1"/>
            </p:cNvSpPr>
            <p:nvPr/>
          </p:nvSpPr>
          <p:spPr>
            <a:xfrm>
              <a:off x="5448350" y="2237006"/>
              <a:ext cx="144460" cy="14282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eaLnBrk="1" fontAlgn="auto" hangingPunct="1">
                <a:spcBef>
                  <a:spcPts val="0"/>
                </a:spcBef>
                <a:spcAft>
                  <a:spcPts val="0"/>
                </a:spcAft>
                <a:defRPr/>
              </a:pPr>
              <a:endParaRPr lang="zh-CN" altLang="en-US" sz="2800" b="0">
                <a:solidFill>
                  <a:srgbClr val="FFFFFF"/>
                </a:solidFill>
              </a:endParaRPr>
            </a:p>
          </p:txBody>
        </p:sp>
        <p:sp>
          <p:nvSpPr>
            <p:cNvPr id="20" name="文本框 26">
              <a:extLst>
                <a:ext uri="{FF2B5EF4-FFF2-40B4-BE49-F238E27FC236}">
                  <a16:creationId xmlns:a16="http://schemas.microsoft.com/office/drawing/2014/main" id="{C89804A4-6B6F-4793-9225-4CD294FA68D6}"/>
                </a:ext>
              </a:extLst>
            </p:cNvPr>
            <p:cNvSpPr txBox="1">
              <a:spLocks noChangeArrowheads="1"/>
            </p:cNvSpPr>
            <p:nvPr/>
          </p:nvSpPr>
          <p:spPr bwMode="auto">
            <a:xfrm>
              <a:off x="6845123" y="2962485"/>
              <a:ext cx="16273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zh-CN" altLang="en-US" sz="2800" dirty="0">
                  <a:solidFill>
                    <a:srgbClr val="FF0000"/>
                  </a:solidFill>
                  <a:latin typeface="Arial" panose="020B0604020202020204" pitchFamily="34" charset="0"/>
                  <a:ea typeface="宋体" panose="02010600030101010101" pitchFamily="2" charset="-122"/>
                </a:rPr>
                <a:t>反应路径</a:t>
              </a:r>
            </a:p>
          </p:txBody>
        </p:sp>
        <p:cxnSp>
          <p:nvCxnSpPr>
            <p:cNvPr id="21" name="直接箭头连接符 20">
              <a:extLst>
                <a:ext uri="{FF2B5EF4-FFF2-40B4-BE49-F238E27FC236}">
                  <a16:creationId xmlns:a16="http://schemas.microsoft.com/office/drawing/2014/main" id="{13239141-6BB7-4001-A3A8-E238B63826CA}"/>
                </a:ext>
              </a:extLst>
            </p:cNvPr>
            <p:cNvCxnSpPr/>
            <p:nvPr/>
          </p:nvCxnSpPr>
          <p:spPr>
            <a:xfrm flipH="1" flipV="1">
              <a:off x="5016556" y="2798767"/>
              <a:ext cx="1906559" cy="431635"/>
            </a:xfrm>
            <a:prstGeom prst="straightConnector1">
              <a:avLst/>
            </a:prstGeom>
            <a:ln w="38100">
              <a:solidFill>
                <a:srgbClr val="0000FF"/>
              </a:solidFill>
              <a:headEnd w="lg"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090C218F-801C-40FE-BE7C-DF9139B82B64}"/>
                </a:ext>
              </a:extLst>
            </p:cNvPr>
            <p:cNvSpPr>
              <a:spLocks noChangeAspect="1"/>
            </p:cNvSpPr>
            <p:nvPr/>
          </p:nvSpPr>
          <p:spPr>
            <a:xfrm>
              <a:off x="5665834" y="1772047"/>
              <a:ext cx="144461" cy="14440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eaLnBrk="1" fontAlgn="auto" hangingPunct="1">
                <a:spcBef>
                  <a:spcPts val="0"/>
                </a:spcBef>
                <a:spcAft>
                  <a:spcPts val="0"/>
                </a:spcAft>
                <a:defRPr/>
              </a:pPr>
              <a:endParaRPr lang="zh-CN" altLang="en-US" sz="2800" b="0">
                <a:solidFill>
                  <a:srgbClr val="FFFFFF"/>
                </a:solidFill>
              </a:endParaRPr>
            </a:p>
          </p:txBody>
        </p:sp>
        <p:sp>
          <p:nvSpPr>
            <p:cNvPr id="23" name="文本框 31">
              <a:extLst>
                <a:ext uri="{FF2B5EF4-FFF2-40B4-BE49-F238E27FC236}">
                  <a16:creationId xmlns:a16="http://schemas.microsoft.com/office/drawing/2014/main" id="{6A354078-006E-42DC-A87E-AA0A2D056DDD}"/>
                </a:ext>
              </a:extLst>
            </p:cNvPr>
            <p:cNvSpPr txBox="1">
              <a:spLocks noChangeArrowheads="1"/>
            </p:cNvSpPr>
            <p:nvPr/>
          </p:nvSpPr>
          <p:spPr bwMode="auto">
            <a:xfrm>
              <a:off x="3017129" y="719935"/>
              <a:ext cx="12666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zh-CN" altLang="en-US" sz="2800" dirty="0">
                  <a:solidFill>
                    <a:srgbClr val="FF0000"/>
                  </a:solidFill>
                  <a:latin typeface="Arial" panose="020B0604020202020204" pitchFamily="34" charset="0"/>
                  <a:ea typeface="宋体" panose="02010600030101010101" pitchFamily="2" charset="-122"/>
                </a:rPr>
                <a:t>过渡态</a:t>
              </a:r>
            </a:p>
          </p:txBody>
        </p:sp>
      </p:grpSp>
    </p:spTree>
    <p:extLst>
      <p:ext uri="{BB962C8B-B14F-4D97-AF65-F5344CB8AC3E}">
        <p14:creationId xmlns:p14="http://schemas.microsoft.com/office/powerpoint/2010/main" val="4207121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DD37052-111C-4711-9AA0-74CD0DE9A69B}"/>
              </a:ext>
            </a:extLst>
          </p:cNvPr>
          <p:cNvSpPr>
            <a:spLocks noGrp="1" noChangeArrowheads="1"/>
          </p:cNvSpPr>
          <p:nvPr>
            <p:ph type="title"/>
          </p:nvPr>
        </p:nvSpPr>
        <p:spPr>
          <a:xfrm>
            <a:off x="801564" y="284534"/>
            <a:ext cx="7124700" cy="517525"/>
          </a:xfrm>
        </p:spPr>
        <p:txBody>
          <a:bodyPr/>
          <a:lstStyle/>
          <a:p>
            <a:pPr eaLnBrk="1" hangingPunct="1"/>
            <a:r>
              <a:rPr lang="zh-CN" altLang="en-US" sz="3000" dirty="0">
                <a:latin typeface="黑体" panose="02010609060101010101" pitchFamily="49" charset="-122"/>
                <a:ea typeface="黑体" panose="02010609060101010101" pitchFamily="49" charset="-122"/>
              </a:rPr>
              <a:t>催化作用的基本特征、研究任务</a:t>
            </a:r>
          </a:p>
        </p:txBody>
      </p:sp>
      <p:sp>
        <p:nvSpPr>
          <p:cNvPr id="8195" name="Rectangle 3">
            <a:extLst>
              <a:ext uri="{FF2B5EF4-FFF2-40B4-BE49-F238E27FC236}">
                <a16:creationId xmlns:a16="http://schemas.microsoft.com/office/drawing/2014/main" id="{9426B403-571C-4E5E-89F6-B67BE7879935}"/>
              </a:ext>
            </a:extLst>
          </p:cNvPr>
          <p:cNvSpPr>
            <a:spLocks noGrp="1" noChangeArrowheads="1"/>
          </p:cNvSpPr>
          <p:nvPr>
            <p:ph type="body" idx="1"/>
          </p:nvPr>
        </p:nvSpPr>
        <p:spPr>
          <a:xfrm>
            <a:off x="960525" y="963323"/>
            <a:ext cx="8351837" cy="5616575"/>
          </a:xfrm>
        </p:spPr>
        <p:txBody>
          <a:bodyPr/>
          <a:lstStyle/>
          <a:p>
            <a:pPr eaLnBrk="1" hangingPunct="1">
              <a:buFont typeface="Wingdings" panose="05000000000000000000" pitchFamily="2" charset="2"/>
              <a:buNone/>
            </a:pPr>
            <a:r>
              <a:rPr lang="en-US" altLang="zh-CN" sz="2900" dirty="0">
                <a:ea typeface="黑体" panose="02010609060101010101" pitchFamily="49" charset="-122"/>
              </a:rPr>
              <a:t>1.</a:t>
            </a:r>
            <a:r>
              <a:rPr lang="en-US" altLang="zh-CN" sz="3900" dirty="0">
                <a:ea typeface="黑体" panose="02010609060101010101" pitchFamily="49" charset="-122"/>
              </a:rPr>
              <a:t> </a:t>
            </a:r>
            <a:r>
              <a:rPr lang="zh-CN" altLang="en-US" sz="2600" dirty="0">
                <a:solidFill>
                  <a:srgbClr val="0000FF"/>
                </a:solidFill>
                <a:ea typeface="黑体" panose="02010609060101010101" pitchFamily="49" charset="-122"/>
              </a:rPr>
              <a:t>不能改变化学平衡和平衡常数</a:t>
            </a:r>
          </a:p>
          <a:p>
            <a:pPr eaLnBrk="1" hangingPunct="1">
              <a:buFont typeface="Wingdings" panose="05000000000000000000" pitchFamily="2" charset="2"/>
              <a:buNone/>
            </a:pPr>
            <a:r>
              <a:rPr lang="zh-CN" altLang="en-US" sz="2600" dirty="0"/>
              <a:t>             △</a:t>
            </a:r>
            <a:r>
              <a:rPr lang="en-US" altLang="zh-CN" sz="2600" dirty="0"/>
              <a:t>G=-</a:t>
            </a:r>
            <a:r>
              <a:rPr lang="en-US" altLang="zh-CN" sz="2600" dirty="0" err="1"/>
              <a:t>RTLnKa</a:t>
            </a:r>
            <a:endParaRPr lang="en-US" altLang="zh-CN" sz="2600" dirty="0"/>
          </a:p>
          <a:p>
            <a:pPr eaLnBrk="1" hangingPunct="1">
              <a:spcBef>
                <a:spcPts val="1200"/>
              </a:spcBef>
              <a:buFont typeface="Wingdings" panose="05000000000000000000" pitchFamily="2" charset="2"/>
              <a:buNone/>
            </a:pPr>
            <a:r>
              <a:rPr lang="en-US" altLang="zh-CN" sz="2600" dirty="0">
                <a:ea typeface="黑体" panose="02010609060101010101" pitchFamily="49" charset="-122"/>
              </a:rPr>
              <a:t>2. </a:t>
            </a:r>
            <a:r>
              <a:rPr lang="zh-CN" altLang="en-US" sz="2600" dirty="0">
                <a:solidFill>
                  <a:srgbClr val="0000FF"/>
                </a:solidFill>
                <a:ea typeface="黑体" panose="02010609060101010101" pitchFamily="49" charset="-122"/>
              </a:rPr>
              <a:t>催化剂的存在可改变化学反应的速度</a:t>
            </a:r>
          </a:p>
          <a:p>
            <a:pPr eaLnBrk="1" hangingPunct="1">
              <a:buFont typeface="Wingdings" panose="05000000000000000000" pitchFamily="2" charset="2"/>
              <a:buNone/>
            </a:pPr>
            <a:endParaRPr lang="zh-CN" altLang="en-US" sz="2600" dirty="0">
              <a:solidFill>
                <a:srgbClr val="0000FF"/>
              </a:solidFill>
              <a:ea typeface="黑体" panose="02010609060101010101" pitchFamily="49" charset="-122"/>
            </a:endParaRPr>
          </a:p>
          <a:p>
            <a:pPr eaLnBrk="1" hangingPunct="1">
              <a:buFont typeface="Wingdings" panose="05000000000000000000" pitchFamily="2" charset="2"/>
              <a:buNone/>
            </a:pPr>
            <a:endParaRPr lang="zh-CN" altLang="en-US" sz="2600" dirty="0">
              <a:solidFill>
                <a:srgbClr val="0000FF"/>
              </a:solidFill>
              <a:ea typeface="黑体" panose="02010609060101010101" pitchFamily="49" charset="-122"/>
            </a:endParaRPr>
          </a:p>
          <a:p>
            <a:pPr eaLnBrk="1" hangingPunct="1">
              <a:buFont typeface="Wingdings" panose="05000000000000000000" pitchFamily="2" charset="2"/>
              <a:buNone/>
            </a:pPr>
            <a:endParaRPr lang="zh-CN" altLang="en-US" sz="2600" dirty="0">
              <a:solidFill>
                <a:srgbClr val="0000FF"/>
              </a:solidFill>
              <a:ea typeface="黑体" panose="02010609060101010101" pitchFamily="49" charset="-122"/>
            </a:endParaRPr>
          </a:p>
          <a:p>
            <a:pPr eaLnBrk="1" hangingPunct="1">
              <a:buFont typeface="Wingdings" panose="05000000000000000000" pitchFamily="2" charset="2"/>
              <a:buNone/>
            </a:pPr>
            <a:endParaRPr lang="zh-CN" altLang="en-US" sz="2600" dirty="0">
              <a:solidFill>
                <a:srgbClr val="0000FF"/>
              </a:solidFill>
              <a:ea typeface="黑体" panose="02010609060101010101" pitchFamily="49" charset="-122"/>
            </a:endParaRPr>
          </a:p>
          <a:p>
            <a:pPr eaLnBrk="1" hangingPunct="1">
              <a:buFont typeface="Wingdings" panose="05000000000000000000" pitchFamily="2" charset="2"/>
              <a:buNone/>
            </a:pPr>
            <a:r>
              <a:rPr lang="zh-CN" altLang="en-US" sz="2600" dirty="0">
                <a:ea typeface="楷体_GB2312" pitchFamily="49" charset="-122"/>
              </a:rPr>
              <a:t>    </a:t>
            </a:r>
            <a:endParaRPr lang="zh-CN" altLang="en-US" sz="2600" dirty="0"/>
          </a:p>
          <a:p>
            <a:pPr lvl="2" algn="just" eaLnBrk="1" hangingPunct="1">
              <a:buFont typeface="Wingdings" panose="05000000000000000000" pitchFamily="2" charset="2"/>
              <a:buNone/>
            </a:pPr>
            <a:endParaRPr lang="zh-CN" altLang="en-US" sz="3200" dirty="0"/>
          </a:p>
          <a:p>
            <a:pPr lvl="2" algn="just" eaLnBrk="1" hangingPunct="1">
              <a:buFont typeface="Wingdings" panose="05000000000000000000" pitchFamily="2" charset="2"/>
              <a:buNone/>
            </a:pPr>
            <a:endParaRPr lang="en-US" altLang="zh-CN" sz="3200" dirty="0"/>
          </a:p>
        </p:txBody>
      </p:sp>
      <p:grpSp>
        <p:nvGrpSpPr>
          <p:cNvPr id="2" name="组合 1">
            <a:extLst>
              <a:ext uri="{FF2B5EF4-FFF2-40B4-BE49-F238E27FC236}">
                <a16:creationId xmlns:a16="http://schemas.microsoft.com/office/drawing/2014/main" id="{E4BB66A1-6B40-4219-BF4C-6F798D690B11}"/>
              </a:ext>
            </a:extLst>
          </p:cNvPr>
          <p:cNvGrpSpPr/>
          <p:nvPr/>
        </p:nvGrpSpPr>
        <p:grpSpPr>
          <a:xfrm>
            <a:off x="1293018" y="2834690"/>
            <a:ext cx="5903913" cy="1492250"/>
            <a:chOff x="1619250" y="3284538"/>
            <a:chExt cx="5903913" cy="1492250"/>
          </a:xfrm>
        </p:grpSpPr>
        <p:graphicFrame>
          <p:nvGraphicFramePr>
            <p:cNvPr id="8196" name="Object 9">
              <a:extLst>
                <a:ext uri="{FF2B5EF4-FFF2-40B4-BE49-F238E27FC236}">
                  <a16:creationId xmlns:a16="http://schemas.microsoft.com/office/drawing/2014/main" id="{F6AE3BE3-FC99-425A-914D-C895250804E3}"/>
                </a:ext>
              </a:extLst>
            </p:cNvPr>
            <p:cNvGraphicFramePr>
              <a:graphicFrameLocks noChangeAspect="1"/>
            </p:cNvGraphicFramePr>
            <p:nvPr>
              <p:extLst>
                <p:ext uri="{D42A27DB-BD31-4B8C-83A1-F6EECF244321}">
                  <p14:modId xmlns:p14="http://schemas.microsoft.com/office/powerpoint/2010/main" val="4016308242"/>
                </p:ext>
              </p:extLst>
            </p:nvPr>
          </p:nvGraphicFramePr>
          <p:xfrm>
            <a:off x="1619250" y="3284538"/>
            <a:ext cx="5903913" cy="1492250"/>
          </p:xfrm>
          <a:graphic>
            <a:graphicData uri="http://schemas.openxmlformats.org/presentationml/2006/ole">
              <mc:AlternateContent xmlns:mc="http://schemas.openxmlformats.org/markup-compatibility/2006">
                <mc:Choice xmlns:v="urn:schemas-microsoft-com:vml" Requires="v">
                  <p:oleObj spid="_x0000_s192541" name="文档" r:id="rId4" imgW="2791968" imgH="707136" progId="Word.Document.8">
                    <p:embed/>
                  </p:oleObj>
                </mc:Choice>
                <mc:Fallback>
                  <p:oleObj name="文档" r:id="rId4" imgW="2791968" imgH="707136" progId="Word.Document.8">
                    <p:embed/>
                    <p:pic>
                      <p:nvPicPr>
                        <p:cNvPr id="8196" name="Object 9">
                          <a:extLst>
                            <a:ext uri="{FF2B5EF4-FFF2-40B4-BE49-F238E27FC236}">
                              <a16:creationId xmlns:a16="http://schemas.microsoft.com/office/drawing/2014/main" id="{F6AE3BE3-FC99-425A-914D-C895250804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3284538"/>
                          <a:ext cx="5903913" cy="1492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7" name="AutoShape 10">
              <a:extLst>
                <a:ext uri="{FF2B5EF4-FFF2-40B4-BE49-F238E27FC236}">
                  <a16:creationId xmlns:a16="http://schemas.microsoft.com/office/drawing/2014/main" id="{F9734BFA-DE5F-4C02-94FC-687E3E3E732A}"/>
                </a:ext>
              </a:extLst>
            </p:cNvPr>
            <p:cNvSpPr>
              <a:spLocks/>
            </p:cNvSpPr>
            <p:nvPr/>
          </p:nvSpPr>
          <p:spPr bwMode="auto">
            <a:xfrm>
              <a:off x="3132138" y="3573463"/>
              <a:ext cx="431800" cy="863600"/>
            </a:xfrm>
            <a:prstGeom prst="leftBrace">
              <a:avLst>
                <a:gd name="adj1" fmla="val 16667"/>
                <a:gd name="adj2" fmla="val 50000"/>
              </a:avLst>
            </a:pr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7" name="Rectangle 2">
            <a:extLst>
              <a:ext uri="{FF2B5EF4-FFF2-40B4-BE49-F238E27FC236}">
                <a16:creationId xmlns:a16="http://schemas.microsoft.com/office/drawing/2014/main" id="{91AD5075-CC53-4A54-9C82-6FDA92FB013B}"/>
              </a:ext>
            </a:extLst>
          </p:cNvPr>
          <p:cNvSpPr txBox="1">
            <a:spLocks noChangeArrowheads="1"/>
          </p:cNvSpPr>
          <p:nvPr/>
        </p:nvSpPr>
        <p:spPr bwMode="auto">
          <a:xfrm>
            <a:off x="1047700" y="4418668"/>
            <a:ext cx="71247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a:lstStyle>
          <a:p>
            <a:pPr eaLnBrk="1" hangingPunct="1"/>
            <a:r>
              <a:rPr lang="en-US" altLang="zh-CN" sz="2600" b="0" kern="0" dirty="0">
                <a:solidFill>
                  <a:schemeClr val="tx1"/>
                </a:solidFill>
                <a:ea typeface="黑体" panose="02010609060101010101" pitchFamily="49" charset="-122"/>
              </a:rPr>
              <a:t>3</a:t>
            </a:r>
            <a:r>
              <a:rPr lang="en-US" altLang="zh-CN" sz="2600" kern="0" dirty="0">
                <a:solidFill>
                  <a:srgbClr val="0000FF"/>
                </a:solidFill>
                <a:ea typeface="黑体" panose="02010609060101010101" pitchFamily="49" charset="-122"/>
              </a:rPr>
              <a:t>  </a:t>
            </a:r>
            <a:r>
              <a:rPr lang="zh-CN" altLang="en-US" sz="2600" kern="0" dirty="0">
                <a:solidFill>
                  <a:srgbClr val="0000FF"/>
                </a:solidFill>
                <a:ea typeface="黑体" panose="02010609060101010101" pitchFamily="49" charset="-122"/>
              </a:rPr>
              <a:t>催化剂一般对不同的反应具有选择性</a:t>
            </a:r>
          </a:p>
        </p:txBody>
      </p:sp>
      <p:pic>
        <p:nvPicPr>
          <p:cNvPr id="8" name="Picture 4">
            <a:extLst>
              <a:ext uri="{FF2B5EF4-FFF2-40B4-BE49-F238E27FC236}">
                <a16:creationId xmlns:a16="http://schemas.microsoft.com/office/drawing/2014/main" id="{C0DD4143-DB90-442C-A53B-F33E8E53328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720" y="5115233"/>
            <a:ext cx="4624388" cy="1425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4B1EEF16-D3D5-4E01-9A7C-204BE406427C}"/>
              </a:ext>
            </a:extLst>
          </p:cNvPr>
          <p:cNvSpPr>
            <a:spLocks noChangeArrowheads="1"/>
          </p:cNvSpPr>
          <p:nvPr/>
        </p:nvSpPr>
        <p:spPr bwMode="auto">
          <a:xfrm>
            <a:off x="611560" y="846478"/>
            <a:ext cx="7920880"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indent="8572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0" algn="just" eaLnBrk="1" hangingPunct="1">
              <a:lnSpc>
                <a:spcPct val="130000"/>
              </a:lnSpc>
            </a:pPr>
            <a:r>
              <a:rPr kumimoji="1" lang="zh-CN" altLang="en-US" sz="2200" b="0" dirty="0">
                <a:solidFill>
                  <a:srgbClr val="FF0000"/>
                </a:solidFill>
                <a:latin typeface="黑体" panose="02010609060101010101" pitchFamily="49" charset="-122"/>
                <a:ea typeface="黑体" panose="02010609060101010101" pitchFamily="49" charset="-122"/>
              </a:rPr>
              <a:t>平衡</a:t>
            </a:r>
            <a:r>
              <a:rPr kumimoji="1" lang="zh-CN" altLang="en-US" sz="2200" b="0" dirty="0">
                <a:latin typeface="黑体" panose="02010609060101010101" pitchFamily="49" charset="-122"/>
                <a:ea typeface="黑体" panose="02010609060101010101" pitchFamily="49" charset="-122"/>
              </a:rPr>
              <a:t>和</a:t>
            </a:r>
            <a:r>
              <a:rPr kumimoji="1" lang="zh-CN" altLang="en-US" sz="2200" b="0" dirty="0">
                <a:solidFill>
                  <a:srgbClr val="FF0000"/>
                </a:solidFill>
                <a:latin typeface="黑体" panose="02010609060101010101" pitchFamily="49" charset="-122"/>
                <a:ea typeface="黑体" panose="02010609060101010101" pitchFamily="49" charset="-122"/>
              </a:rPr>
              <a:t>速率</a:t>
            </a:r>
            <a:r>
              <a:rPr kumimoji="1" lang="zh-CN" altLang="en-US" sz="2200" b="0" dirty="0">
                <a:solidFill>
                  <a:schemeClr val="tx2"/>
                </a:solidFill>
                <a:latin typeface="黑体" panose="02010609060101010101" pitchFamily="49" charset="-122"/>
                <a:ea typeface="黑体" panose="02010609060101010101" pitchFamily="49" charset="-122"/>
              </a:rPr>
              <a:t>是制备和性能研究中最基本的问题。对于化工包括冶金、轻工来说，有利的平衡和速率是实现化学物质和材料的大规模生产的前提。</a:t>
            </a:r>
            <a:endParaRPr kumimoji="1" lang="en-US" altLang="zh-CN" sz="2200" b="0" dirty="0">
              <a:solidFill>
                <a:schemeClr val="tx2"/>
              </a:solidFill>
              <a:latin typeface="黑体" panose="02010609060101010101" pitchFamily="49" charset="-122"/>
              <a:ea typeface="黑体" panose="02010609060101010101" pitchFamily="49" charset="-122"/>
            </a:endParaRPr>
          </a:p>
          <a:p>
            <a:pPr indent="0" algn="just" eaLnBrk="1" hangingPunct="1">
              <a:lnSpc>
                <a:spcPct val="130000"/>
              </a:lnSpc>
            </a:pPr>
            <a:r>
              <a:rPr kumimoji="1" lang="zh-CN" altLang="en-US" sz="2400" b="0" dirty="0">
                <a:solidFill>
                  <a:srgbClr val="FF0000"/>
                </a:solidFill>
                <a:latin typeface="黑体" panose="02010609060101010101" pitchFamily="49" charset="-122"/>
                <a:ea typeface="黑体" panose="02010609060101010101" pitchFamily="49" charset="-122"/>
              </a:rPr>
              <a:t>前者决定理论的产率，后者决定实际的产量</a:t>
            </a:r>
            <a:r>
              <a:rPr kumimoji="1" lang="zh-CN" altLang="en-US" sz="2400" b="0" dirty="0">
                <a:solidFill>
                  <a:schemeClr val="tx2"/>
                </a:solidFill>
                <a:latin typeface="黑体" panose="02010609060101010101" pitchFamily="49" charset="-122"/>
                <a:ea typeface="黑体" panose="02010609060101010101" pitchFamily="49" charset="-122"/>
              </a:rPr>
              <a:t>。</a:t>
            </a:r>
          </a:p>
        </p:txBody>
      </p:sp>
      <p:sp>
        <p:nvSpPr>
          <p:cNvPr id="3" name="Rectangle 2">
            <a:extLst>
              <a:ext uri="{FF2B5EF4-FFF2-40B4-BE49-F238E27FC236}">
                <a16:creationId xmlns:a16="http://schemas.microsoft.com/office/drawing/2014/main" id="{BA38CAB3-CE3E-4D4A-B585-E74CC6CB4D8C}"/>
              </a:ext>
            </a:extLst>
          </p:cNvPr>
          <p:cNvSpPr>
            <a:spLocks noChangeArrowheads="1"/>
          </p:cNvSpPr>
          <p:nvPr/>
        </p:nvSpPr>
        <p:spPr bwMode="auto">
          <a:xfrm>
            <a:off x="611560" y="2894112"/>
            <a:ext cx="4176464" cy="3394720"/>
          </a:xfrm>
          <a:prstGeom prst="rect">
            <a:avLst/>
          </a:prstGeom>
          <a:noFill/>
          <a:ln w="9525">
            <a:solidFill>
              <a:schemeClr val="bg2">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indent="8572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0" algn="just" eaLnBrk="1" hangingPunct="1">
              <a:lnSpc>
                <a:spcPct val="130000"/>
              </a:lnSpc>
            </a:pPr>
            <a:r>
              <a:rPr kumimoji="1" lang="zh-CN" altLang="en-US" sz="2400" b="0" dirty="0">
                <a:solidFill>
                  <a:srgbClr val="FF0000"/>
                </a:solidFill>
                <a:latin typeface="黑体" panose="02010609060101010101" pitchFamily="49" charset="-122"/>
                <a:ea typeface="黑体" panose="02010609060101010101" pitchFamily="49" charset="-122"/>
              </a:rPr>
              <a:t>平衡规律</a:t>
            </a:r>
            <a:r>
              <a:rPr kumimoji="1" lang="en-US" altLang="zh-CN" sz="2400" b="0" dirty="0">
                <a:latin typeface="Times New Roman" panose="02020603050405020304" pitchFamily="18" charset="0"/>
                <a:ea typeface="黑体" panose="02010609060101010101" pitchFamily="49" charset="-122"/>
              </a:rPr>
              <a:t>——</a:t>
            </a:r>
            <a:r>
              <a:rPr kumimoji="1" lang="zh-CN" altLang="en-US" sz="2400" b="0" dirty="0">
                <a:solidFill>
                  <a:schemeClr val="tx2"/>
                </a:solidFill>
                <a:latin typeface="黑体" panose="02010609060101010101" pitchFamily="49" charset="-122"/>
                <a:ea typeface="黑体" panose="02010609060101010101" pitchFamily="49" charset="-122"/>
              </a:rPr>
              <a:t>当系统的一个平衡态由于条件改变而变为另一个平衡态时，能量、体积和各物质的数量变化的规律。</a:t>
            </a:r>
          </a:p>
          <a:p>
            <a:pPr marL="342900" indent="342900">
              <a:spcBef>
                <a:spcPct val="20000"/>
              </a:spcBef>
              <a:buClr>
                <a:schemeClr val="accent1"/>
              </a:buClr>
              <a:buSzPct val="75000"/>
              <a:buFont typeface="Arial" panose="020B0604020202020204" pitchFamily="34" charset="0"/>
              <a:buChar char="•"/>
            </a:pPr>
            <a:r>
              <a:rPr kumimoji="1" lang="zh-CN" altLang="en-US" sz="2400" b="0" dirty="0">
                <a:solidFill>
                  <a:srgbClr val="3333FF"/>
                </a:solidFill>
                <a:latin typeface="Times New Roman" panose="02020603050405020304" pitchFamily="18" charset="0"/>
                <a:ea typeface="黑体" panose="02010609060101010101" pitchFamily="49" charset="-122"/>
              </a:rPr>
              <a:t>过程的方向和限度</a:t>
            </a:r>
          </a:p>
          <a:p>
            <a:pPr marL="342900" indent="342900">
              <a:spcBef>
                <a:spcPct val="20000"/>
              </a:spcBef>
              <a:buClr>
                <a:schemeClr val="accent1"/>
              </a:buClr>
              <a:buSzPct val="75000"/>
              <a:buFont typeface="Arial" panose="020B0604020202020204" pitchFamily="34" charset="0"/>
              <a:buChar char="•"/>
            </a:pPr>
            <a:r>
              <a:rPr kumimoji="1" lang="zh-CN" altLang="en-US" sz="2400" b="0" dirty="0">
                <a:solidFill>
                  <a:srgbClr val="3333FF"/>
                </a:solidFill>
                <a:latin typeface="Times New Roman" panose="02020603050405020304" pitchFamily="18" charset="0"/>
                <a:ea typeface="黑体" panose="02010609060101010101" pitchFamily="49" charset="-122"/>
              </a:rPr>
              <a:t>可能性</a:t>
            </a:r>
          </a:p>
          <a:p>
            <a:pPr marL="342900" indent="342900">
              <a:spcBef>
                <a:spcPct val="20000"/>
              </a:spcBef>
              <a:buClr>
                <a:schemeClr val="accent1"/>
              </a:buClr>
              <a:buSzPct val="75000"/>
              <a:buFont typeface="Arial" panose="020B0604020202020204" pitchFamily="34" charset="0"/>
              <a:buChar char="•"/>
            </a:pPr>
            <a:r>
              <a:rPr kumimoji="1" lang="zh-CN" altLang="en-US" sz="2400" b="0" dirty="0">
                <a:solidFill>
                  <a:srgbClr val="3333FF"/>
                </a:solidFill>
                <a:latin typeface="Times New Roman" panose="02020603050405020304" pitchFamily="18" charset="0"/>
                <a:ea typeface="黑体" panose="02010609060101010101" pitchFamily="49" charset="-122"/>
              </a:rPr>
              <a:t>理论产率</a:t>
            </a:r>
          </a:p>
        </p:txBody>
      </p:sp>
      <p:sp>
        <p:nvSpPr>
          <p:cNvPr id="4" name="Rectangle 2">
            <a:extLst>
              <a:ext uri="{FF2B5EF4-FFF2-40B4-BE49-F238E27FC236}">
                <a16:creationId xmlns:a16="http://schemas.microsoft.com/office/drawing/2014/main" id="{A13D598A-43B0-4C51-A7DD-0BCC0F797C29}"/>
              </a:ext>
            </a:extLst>
          </p:cNvPr>
          <p:cNvSpPr>
            <a:spLocks noChangeArrowheads="1"/>
          </p:cNvSpPr>
          <p:nvPr/>
        </p:nvSpPr>
        <p:spPr bwMode="auto">
          <a:xfrm>
            <a:off x="4936504" y="2883290"/>
            <a:ext cx="3595936" cy="3394720"/>
          </a:xfrm>
          <a:prstGeom prst="rect">
            <a:avLst/>
          </a:prstGeom>
          <a:noFill/>
          <a:ln w="9525">
            <a:solidFill>
              <a:schemeClr val="bg2">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indent="8572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0" algn="just" eaLnBrk="1" hangingPunct="1">
              <a:lnSpc>
                <a:spcPct val="130000"/>
              </a:lnSpc>
            </a:pPr>
            <a:r>
              <a:rPr kumimoji="1" lang="zh-CN" altLang="en-US" sz="2400" dirty="0">
                <a:solidFill>
                  <a:srgbClr val="FF0000"/>
                </a:solidFill>
                <a:latin typeface="Times New Roman" panose="02020603050405020304" pitchFamily="18" charset="0"/>
                <a:ea typeface="黑体" panose="02010609060101010101" pitchFamily="49" charset="-122"/>
              </a:rPr>
              <a:t>速率规律</a:t>
            </a:r>
            <a:r>
              <a:rPr kumimoji="1" lang="en-US" altLang="zh-CN" sz="2400" dirty="0">
                <a:latin typeface="Times New Roman" panose="02020603050405020304" pitchFamily="18" charset="0"/>
                <a:ea typeface="黑体" panose="02010609060101010101" pitchFamily="49" charset="-122"/>
              </a:rPr>
              <a:t>——</a:t>
            </a:r>
            <a:r>
              <a:rPr kumimoji="1" lang="zh-CN" altLang="en-US" sz="2400" dirty="0">
                <a:solidFill>
                  <a:schemeClr val="tx2"/>
                </a:solidFill>
                <a:latin typeface="Times New Roman" panose="02020603050405020304" pitchFamily="18" charset="0"/>
                <a:ea typeface="黑体" panose="02010609060101010101" pitchFamily="49" charset="-122"/>
              </a:rPr>
              <a:t>热量、动量和物质的传递以及化学反应中的各物质的数量随时间变化的规律。</a:t>
            </a:r>
          </a:p>
          <a:p>
            <a:pPr indent="342900" algn="just">
              <a:spcBef>
                <a:spcPct val="20000"/>
              </a:spcBef>
              <a:buClr>
                <a:schemeClr val="accent1"/>
              </a:buClr>
              <a:buSzPct val="75000"/>
              <a:buFont typeface="Arial" panose="020B0604020202020204" pitchFamily="34" charset="0"/>
              <a:buChar char="•"/>
            </a:pPr>
            <a:r>
              <a:rPr kumimoji="1" lang="zh-CN" altLang="en-US" sz="2400" dirty="0">
                <a:latin typeface="Times New Roman" panose="02020603050405020304" pitchFamily="18" charset="0"/>
                <a:ea typeface="黑体" panose="02010609060101010101" pitchFamily="49" charset="-122"/>
              </a:rPr>
              <a:t>过程的快慢</a:t>
            </a:r>
          </a:p>
          <a:p>
            <a:pPr indent="342900" algn="just">
              <a:spcBef>
                <a:spcPct val="20000"/>
              </a:spcBef>
              <a:buClr>
                <a:schemeClr val="accent1"/>
              </a:buClr>
              <a:buSzPct val="75000"/>
              <a:buFont typeface="Arial" panose="020B0604020202020204" pitchFamily="34" charset="0"/>
              <a:buChar char="•"/>
            </a:pPr>
            <a:r>
              <a:rPr kumimoji="1" lang="zh-CN" altLang="en-US" sz="2400" dirty="0">
                <a:latin typeface="Times New Roman" panose="02020603050405020304" pitchFamily="18" charset="0"/>
                <a:ea typeface="黑体" panose="02010609060101010101" pitchFamily="49" charset="-122"/>
              </a:rPr>
              <a:t>现实性</a:t>
            </a:r>
          </a:p>
          <a:p>
            <a:pPr indent="342900" algn="just">
              <a:spcBef>
                <a:spcPct val="20000"/>
              </a:spcBef>
              <a:buClr>
                <a:schemeClr val="accent1"/>
              </a:buClr>
              <a:buSzPct val="75000"/>
              <a:buFont typeface="Arial" panose="020B0604020202020204" pitchFamily="34" charset="0"/>
              <a:buChar char="•"/>
            </a:pPr>
            <a:r>
              <a:rPr kumimoji="1" lang="zh-CN" altLang="en-US" sz="2400" dirty="0">
                <a:latin typeface="Times New Roman" panose="02020603050405020304" pitchFamily="18" charset="0"/>
                <a:ea typeface="黑体" panose="02010609060101010101" pitchFamily="49" charset="-122"/>
              </a:rPr>
              <a:t>实际产量</a:t>
            </a:r>
          </a:p>
        </p:txBody>
      </p:sp>
      <p:sp>
        <p:nvSpPr>
          <p:cNvPr id="5" name="Rectangle 2">
            <a:extLst>
              <a:ext uri="{FF2B5EF4-FFF2-40B4-BE49-F238E27FC236}">
                <a16:creationId xmlns:a16="http://schemas.microsoft.com/office/drawing/2014/main" id="{3F4BC06B-4101-47E4-9E52-5D8809894FDA}"/>
              </a:ext>
            </a:extLst>
          </p:cNvPr>
          <p:cNvSpPr txBox="1">
            <a:spLocks noChangeArrowheads="1"/>
          </p:cNvSpPr>
          <p:nvPr/>
        </p:nvSpPr>
        <p:spPr>
          <a:xfrm>
            <a:off x="611560" y="247179"/>
            <a:ext cx="3816424" cy="517525"/>
          </a:xfrm>
          <a:prstGeom prst="rect">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charset="0"/>
                <a:ea typeface="PMingLiU" charset="0"/>
                <a:cs typeface="PMingLiU" charset="0"/>
              </a:defRPr>
            </a:lvl2pPr>
            <a:lvl3pPr algn="ctr" rtl="0" eaLnBrk="0" fontAlgn="base" hangingPunct="0">
              <a:spcBef>
                <a:spcPct val="0"/>
              </a:spcBef>
              <a:spcAft>
                <a:spcPct val="0"/>
              </a:spcAft>
              <a:defRPr kumimoji="1" sz="4400">
                <a:solidFill>
                  <a:schemeClr val="tx2"/>
                </a:solidFill>
                <a:latin typeface="Times New Roman" charset="0"/>
                <a:ea typeface="PMingLiU" charset="0"/>
                <a:cs typeface="PMingLiU" charset="0"/>
              </a:defRPr>
            </a:lvl3pPr>
            <a:lvl4pPr algn="ctr" rtl="0" eaLnBrk="0" fontAlgn="base" hangingPunct="0">
              <a:spcBef>
                <a:spcPct val="0"/>
              </a:spcBef>
              <a:spcAft>
                <a:spcPct val="0"/>
              </a:spcAft>
              <a:defRPr kumimoji="1" sz="4400">
                <a:solidFill>
                  <a:schemeClr val="tx2"/>
                </a:solidFill>
                <a:latin typeface="Times New Roman" charset="0"/>
                <a:ea typeface="PMingLiU" charset="0"/>
                <a:cs typeface="PMingLiU" charset="0"/>
              </a:defRPr>
            </a:lvl4pPr>
            <a:lvl5pPr algn="ctr" rtl="0" eaLnBrk="0" fontAlgn="base" hangingPunct="0">
              <a:spcBef>
                <a:spcPct val="0"/>
              </a:spcBef>
              <a:spcAft>
                <a:spcPct val="0"/>
              </a:spcAft>
              <a:defRPr kumimoji="1" sz="4400">
                <a:solidFill>
                  <a:schemeClr val="tx2"/>
                </a:solidFill>
                <a:latin typeface="Times New Roman" charset="0"/>
                <a:ea typeface="PMingLiU" charset="0"/>
                <a:cs typeface="PMingLiU" charset="0"/>
              </a:defRPr>
            </a:lvl5pPr>
            <a:lvl6pPr marL="457200" algn="ctr" rtl="0" fontAlgn="base">
              <a:spcBef>
                <a:spcPct val="0"/>
              </a:spcBef>
              <a:spcAft>
                <a:spcPct val="0"/>
              </a:spcAft>
              <a:defRPr kumimoji="1" sz="4400">
                <a:solidFill>
                  <a:schemeClr val="tx2"/>
                </a:solidFill>
                <a:latin typeface="Times New Roman" charset="0"/>
                <a:ea typeface="PMingLiU" charset="0"/>
                <a:cs typeface="PMingLiU" charset="0"/>
              </a:defRPr>
            </a:lvl6pPr>
            <a:lvl7pPr marL="914400" algn="ctr" rtl="0" fontAlgn="base">
              <a:spcBef>
                <a:spcPct val="0"/>
              </a:spcBef>
              <a:spcAft>
                <a:spcPct val="0"/>
              </a:spcAft>
              <a:defRPr kumimoji="1" sz="4400">
                <a:solidFill>
                  <a:schemeClr val="tx2"/>
                </a:solidFill>
                <a:latin typeface="Times New Roman" charset="0"/>
                <a:ea typeface="PMingLiU" charset="0"/>
                <a:cs typeface="PMingLiU" charset="0"/>
              </a:defRPr>
            </a:lvl7pPr>
            <a:lvl8pPr marL="1371600" algn="ctr" rtl="0" fontAlgn="base">
              <a:spcBef>
                <a:spcPct val="0"/>
              </a:spcBef>
              <a:spcAft>
                <a:spcPct val="0"/>
              </a:spcAft>
              <a:defRPr kumimoji="1" sz="4400">
                <a:solidFill>
                  <a:schemeClr val="tx2"/>
                </a:solidFill>
                <a:latin typeface="Times New Roman" charset="0"/>
                <a:ea typeface="PMingLiU" charset="0"/>
                <a:cs typeface="PMingLiU" charset="0"/>
              </a:defRPr>
            </a:lvl8pPr>
            <a:lvl9pPr marL="1828800" algn="ctr" rtl="0" fontAlgn="base">
              <a:spcBef>
                <a:spcPct val="0"/>
              </a:spcBef>
              <a:spcAft>
                <a:spcPct val="0"/>
              </a:spcAft>
              <a:defRPr kumimoji="1" sz="4400">
                <a:solidFill>
                  <a:schemeClr val="tx2"/>
                </a:solidFill>
                <a:latin typeface="Times New Roman" charset="0"/>
                <a:ea typeface="PMingLiU" charset="0"/>
                <a:cs typeface="PMingLiU" charset="0"/>
              </a:defRPr>
            </a:lvl9pPr>
          </a:lstStyle>
          <a:p>
            <a:pPr algn="l" eaLnBrk="1" hangingPunct="1"/>
            <a:r>
              <a:rPr lang="zh-CN" altLang="en-US" sz="3000" b="0" kern="0" dirty="0">
                <a:solidFill>
                  <a:srgbClr val="3333FF"/>
                </a:solidFill>
                <a:latin typeface="黑体" panose="02010609060101010101" pitchFamily="49" charset="-122"/>
                <a:ea typeface="黑体" panose="02010609060101010101" pitchFamily="49" charset="-122"/>
              </a:rPr>
              <a:t>重要知识点：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123906"/>
                                        </p:tgtEl>
                                        <p:attrNameLst>
                                          <p:attrName>style.visibility</p:attrName>
                                        </p:attrNameLst>
                                      </p:cBhvr>
                                      <p:to>
                                        <p:strVal val="visible"/>
                                      </p:to>
                                    </p:set>
                                    <p:animEffect transition="in" filter="blinds(vertical)">
                                      <p:cBhvr>
                                        <p:cTn id="7" dur="500"/>
                                        <p:tgtEl>
                                          <p:spTgt spid="123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30" name="Object 2">
            <a:extLst>
              <a:ext uri="{FF2B5EF4-FFF2-40B4-BE49-F238E27FC236}">
                <a16:creationId xmlns:a16="http://schemas.microsoft.com/office/drawing/2014/main" id="{6B5A799A-BA8C-4B80-A15F-BC5D9550566B}"/>
              </a:ext>
            </a:extLst>
          </p:cNvPr>
          <p:cNvGraphicFramePr>
            <a:graphicFrameLocks noGrp="1" noChangeAspect="1"/>
          </p:cNvGraphicFramePr>
          <p:nvPr>
            <p:ph sz="half" idx="2"/>
            <p:extLst>
              <p:ext uri="{D42A27DB-BD31-4B8C-83A1-F6EECF244321}">
                <p14:modId xmlns:p14="http://schemas.microsoft.com/office/powerpoint/2010/main" val="3997142076"/>
              </p:ext>
            </p:extLst>
          </p:nvPr>
        </p:nvGraphicFramePr>
        <p:xfrm>
          <a:off x="152503" y="1687600"/>
          <a:ext cx="4419497" cy="4134054"/>
        </p:xfrm>
        <a:graphic>
          <a:graphicData uri="http://schemas.openxmlformats.org/presentationml/2006/ole">
            <mc:AlternateContent xmlns:mc="http://schemas.openxmlformats.org/markup-compatibility/2006">
              <mc:Choice xmlns:v="urn:schemas-microsoft-com:vml" Requires="v">
                <p:oleObj spid="_x0000_s190496" name="文档" r:id="rId4" imgW="2572512" imgH="2404872" progId="Word.Document.8">
                  <p:embed/>
                </p:oleObj>
              </mc:Choice>
              <mc:Fallback>
                <p:oleObj name="文档" r:id="rId4" imgW="2572512" imgH="2404872" progId="Word.Document.8">
                  <p:embed/>
                  <p:pic>
                    <p:nvPicPr>
                      <p:cNvPr id="48130" name="Object 2">
                        <a:extLst>
                          <a:ext uri="{FF2B5EF4-FFF2-40B4-BE49-F238E27FC236}">
                            <a16:creationId xmlns:a16="http://schemas.microsoft.com/office/drawing/2014/main" id="{6B5A799A-BA8C-4B80-A15F-BC5D955056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503" y="1687600"/>
                        <a:ext cx="4419497" cy="4134054"/>
                      </a:xfrm>
                      <a:prstGeom prst="rect">
                        <a:avLst/>
                      </a:prstGeom>
                      <a:noFill/>
                      <a:ln>
                        <a:noFill/>
                      </a:ln>
                    </p:spPr>
                  </p:pic>
                </p:oleObj>
              </mc:Fallback>
            </mc:AlternateContent>
          </a:graphicData>
        </a:graphic>
      </p:graphicFrame>
      <p:sp>
        <p:nvSpPr>
          <p:cNvPr id="3" name="Rectangle 2">
            <a:extLst>
              <a:ext uri="{FF2B5EF4-FFF2-40B4-BE49-F238E27FC236}">
                <a16:creationId xmlns:a16="http://schemas.microsoft.com/office/drawing/2014/main" id="{65BD86C7-3FE0-4445-BA02-B035DBF01ED7}"/>
              </a:ext>
            </a:extLst>
          </p:cNvPr>
          <p:cNvSpPr txBox="1">
            <a:spLocks noChangeArrowheads="1"/>
          </p:cNvSpPr>
          <p:nvPr/>
        </p:nvSpPr>
        <p:spPr bwMode="auto">
          <a:xfrm>
            <a:off x="1043608" y="489836"/>
            <a:ext cx="6648450"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a:lstStyle>
          <a:p>
            <a:pPr algn="ctr" eaLnBrk="1" hangingPunct="1">
              <a:defRPr/>
            </a:pPr>
            <a:r>
              <a:rPr lang="zh-CN" altLang="en-US" kern="0" dirty="0">
                <a:solidFill>
                  <a:srgbClr val="FF0000"/>
                </a:solidFill>
                <a:latin typeface="黑体" panose="02010609060101010101" pitchFamily="49" charset="-122"/>
                <a:ea typeface="黑体" panose="02010609060101010101" pitchFamily="49" charset="-122"/>
              </a:rPr>
              <a:t>  </a:t>
            </a:r>
            <a:r>
              <a:rPr lang="zh-CN" altLang="en-US" sz="3200" b="0" kern="0" dirty="0">
                <a:solidFill>
                  <a:srgbClr val="FF0000"/>
                </a:solidFill>
                <a:latin typeface="黑体" panose="02010609060101010101" pitchFamily="49" charset="-122"/>
                <a:ea typeface="黑体" panose="02010609060101010101" pitchFamily="49" charset="-122"/>
              </a:rPr>
              <a:t>多相催化反应过程</a:t>
            </a:r>
          </a:p>
        </p:txBody>
      </p:sp>
      <p:sp>
        <p:nvSpPr>
          <p:cNvPr id="4" name="Rectangle 2">
            <a:extLst>
              <a:ext uri="{FF2B5EF4-FFF2-40B4-BE49-F238E27FC236}">
                <a16:creationId xmlns:a16="http://schemas.microsoft.com/office/drawing/2014/main" id="{32D3EBEF-5ECE-471E-ABFB-7FF288FB6AC6}"/>
              </a:ext>
            </a:extLst>
          </p:cNvPr>
          <p:cNvSpPr>
            <a:spLocks noGrp="1" noChangeArrowheads="1"/>
          </p:cNvSpPr>
          <p:nvPr>
            <p:ph type="body" idx="1"/>
          </p:nvPr>
        </p:nvSpPr>
        <p:spPr>
          <a:xfrm>
            <a:off x="4794243" y="1484784"/>
            <a:ext cx="4029140" cy="4539686"/>
          </a:xfrm>
        </p:spPr>
        <p:txBody>
          <a:bodyPr/>
          <a:lstStyle/>
          <a:p>
            <a:pPr marL="0" indent="0" algn="just" eaLnBrk="1" hangingPunct="1">
              <a:spcBef>
                <a:spcPct val="30000"/>
              </a:spcBef>
              <a:buSzTx/>
              <a:buFont typeface="Wingdings" panose="05000000000000000000" pitchFamily="2" charset="2"/>
              <a:buNone/>
            </a:pPr>
            <a:r>
              <a:rPr lang="en-US" altLang="zh-CN" sz="2000" b="1" dirty="0">
                <a:solidFill>
                  <a:srgbClr val="FF0000"/>
                </a:solidFill>
                <a:ea typeface="黑体" panose="02010609060101010101" pitchFamily="49" charset="-122"/>
              </a:rPr>
              <a:t>1-2</a:t>
            </a:r>
            <a:r>
              <a:rPr lang="zh-CN" altLang="en-US" sz="2000" b="1" dirty="0">
                <a:solidFill>
                  <a:srgbClr val="FF0000"/>
                </a:solidFill>
                <a:ea typeface="黑体" panose="02010609060101010101" pitchFamily="49" charset="-122"/>
              </a:rPr>
              <a:t>：</a:t>
            </a:r>
            <a:r>
              <a:rPr lang="zh-CN" altLang="en-US" sz="2000" dirty="0">
                <a:ea typeface="黑体" panose="02010609060101010101" pitchFamily="49" charset="-122"/>
              </a:rPr>
              <a:t>反应物分子从气流中向催化剂表面（</a:t>
            </a:r>
            <a:r>
              <a:rPr lang="zh-CN" altLang="en-US" sz="2000" b="1" dirty="0">
                <a:solidFill>
                  <a:srgbClr val="0000CC"/>
                </a:solidFill>
                <a:ea typeface="黑体" panose="02010609060101010101" pitchFamily="49" charset="-122"/>
              </a:rPr>
              <a:t>外扩散</a:t>
            </a:r>
            <a:r>
              <a:rPr lang="zh-CN" altLang="en-US" sz="2000" dirty="0">
                <a:ea typeface="黑体" panose="02010609060101010101" pitchFamily="49" charset="-122"/>
              </a:rPr>
              <a:t>）和孔内扩散（</a:t>
            </a:r>
            <a:r>
              <a:rPr lang="zh-CN" altLang="en-US" sz="2000" b="1" dirty="0">
                <a:solidFill>
                  <a:srgbClr val="0000CC"/>
                </a:solidFill>
                <a:ea typeface="黑体" panose="02010609060101010101" pitchFamily="49" charset="-122"/>
              </a:rPr>
              <a:t>内扩散</a:t>
            </a:r>
            <a:r>
              <a:rPr lang="zh-CN" altLang="en-US" sz="2000" dirty="0">
                <a:ea typeface="黑体" panose="02010609060101010101" pitchFamily="49" charset="-122"/>
              </a:rPr>
              <a:t>）；</a:t>
            </a:r>
          </a:p>
          <a:p>
            <a:pPr marL="0" indent="0" algn="just" eaLnBrk="1" hangingPunct="1">
              <a:spcBef>
                <a:spcPct val="30000"/>
              </a:spcBef>
              <a:buSzTx/>
              <a:buFont typeface="Wingdings" panose="05000000000000000000" pitchFamily="2" charset="2"/>
              <a:buNone/>
            </a:pPr>
            <a:r>
              <a:rPr lang="en-US" altLang="zh-CN" sz="2000" b="1" dirty="0">
                <a:solidFill>
                  <a:srgbClr val="FF0000"/>
                </a:solidFill>
                <a:ea typeface="黑体" panose="02010609060101010101" pitchFamily="49" charset="-122"/>
              </a:rPr>
              <a:t>3</a:t>
            </a:r>
            <a:r>
              <a:rPr lang="zh-CN" altLang="en-US" sz="2000" b="1" dirty="0">
                <a:solidFill>
                  <a:srgbClr val="FF0000"/>
                </a:solidFill>
                <a:ea typeface="黑体" panose="02010609060101010101" pitchFamily="49" charset="-122"/>
              </a:rPr>
              <a:t>：</a:t>
            </a:r>
            <a:r>
              <a:rPr lang="zh-CN" altLang="en-US" sz="2000" dirty="0">
                <a:ea typeface="黑体" panose="02010609060101010101" pitchFamily="49" charset="-122"/>
              </a:rPr>
              <a:t>反应物分子在催化剂内表面上吸附（</a:t>
            </a:r>
            <a:r>
              <a:rPr lang="zh-CN" altLang="en-US" sz="2000" b="1" dirty="0">
                <a:solidFill>
                  <a:srgbClr val="0000CC"/>
                </a:solidFill>
                <a:ea typeface="黑体" panose="02010609060101010101" pitchFamily="49" charset="-122"/>
              </a:rPr>
              <a:t>反应物的化学吸附</a:t>
            </a:r>
            <a:r>
              <a:rPr lang="zh-CN" altLang="en-US" sz="2000" dirty="0">
                <a:ea typeface="黑体" panose="02010609060101010101" pitchFamily="49" charset="-122"/>
              </a:rPr>
              <a:t>）；</a:t>
            </a:r>
          </a:p>
          <a:p>
            <a:pPr marL="0" indent="0" algn="just" eaLnBrk="1" hangingPunct="1">
              <a:spcBef>
                <a:spcPct val="30000"/>
              </a:spcBef>
              <a:buSzTx/>
              <a:buFont typeface="Wingdings" panose="05000000000000000000" pitchFamily="2" charset="2"/>
              <a:buNone/>
            </a:pPr>
            <a:r>
              <a:rPr lang="en-US" altLang="zh-CN" sz="2000" b="1" dirty="0">
                <a:solidFill>
                  <a:srgbClr val="FF0000"/>
                </a:solidFill>
                <a:ea typeface="黑体" panose="02010609060101010101" pitchFamily="49" charset="-122"/>
              </a:rPr>
              <a:t>4</a:t>
            </a:r>
            <a:r>
              <a:rPr lang="zh-CN" altLang="en-US" sz="2000" b="1" dirty="0">
                <a:solidFill>
                  <a:srgbClr val="FF0000"/>
                </a:solidFill>
                <a:ea typeface="黑体" panose="02010609060101010101" pitchFamily="49" charset="-122"/>
              </a:rPr>
              <a:t>：</a:t>
            </a:r>
            <a:r>
              <a:rPr lang="zh-CN" altLang="en-US" sz="2000" dirty="0">
                <a:ea typeface="黑体" panose="02010609060101010101" pitchFamily="49" charset="-122"/>
              </a:rPr>
              <a:t>吸附的反应物分子在催化剂表面上相互作用或与气相分子作用进行化学反应（</a:t>
            </a:r>
            <a:r>
              <a:rPr lang="zh-CN" altLang="en-US" sz="2000" b="1" dirty="0">
                <a:solidFill>
                  <a:srgbClr val="0000CC"/>
                </a:solidFill>
                <a:ea typeface="黑体" panose="02010609060101010101" pitchFamily="49" charset="-122"/>
              </a:rPr>
              <a:t>吸附分子的表面反应或转化</a:t>
            </a:r>
            <a:r>
              <a:rPr lang="zh-CN" altLang="en-US" sz="2000" dirty="0">
                <a:ea typeface="黑体" panose="02010609060101010101" pitchFamily="49" charset="-122"/>
              </a:rPr>
              <a:t>）；</a:t>
            </a:r>
          </a:p>
          <a:p>
            <a:pPr marL="0" indent="0" algn="just" eaLnBrk="1" hangingPunct="1">
              <a:spcBef>
                <a:spcPct val="30000"/>
              </a:spcBef>
              <a:buSzTx/>
              <a:buFont typeface="Wingdings" panose="05000000000000000000" pitchFamily="2" charset="2"/>
              <a:buNone/>
            </a:pPr>
            <a:r>
              <a:rPr lang="en-US" altLang="zh-CN" sz="2000" b="1" dirty="0">
                <a:solidFill>
                  <a:srgbClr val="FF0000"/>
                </a:solidFill>
                <a:ea typeface="黑体" panose="02010609060101010101" pitchFamily="49" charset="-122"/>
              </a:rPr>
              <a:t>5</a:t>
            </a:r>
            <a:r>
              <a:rPr lang="zh-CN" altLang="en-US" sz="2000" b="1" dirty="0">
                <a:solidFill>
                  <a:srgbClr val="FF0000"/>
                </a:solidFill>
                <a:ea typeface="黑体" panose="02010609060101010101" pitchFamily="49" charset="-122"/>
              </a:rPr>
              <a:t>：</a:t>
            </a:r>
            <a:r>
              <a:rPr lang="zh-CN" altLang="en-US" sz="2000" dirty="0">
                <a:ea typeface="黑体" panose="02010609060101010101" pitchFamily="49" charset="-122"/>
              </a:rPr>
              <a:t>反应产物从催化剂内表面脱附（</a:t>
            </a:r>
            <a:r>
              <a:rPr lang="zh-CN" altLang="en-US" sz="2000" b="1" dirty="0">
                <a:solidFill>
                  <a:srgbClr val="0000CC"/>
                </a:solidFill>
                <a:ea typeface="黑体" panose="02010609060101010101" pitchFamily="49" charset="-122"/>
              </a:rPr>
              <a:t>产物的脱附或解吸</a:t>
            </a:r>
            <a:r>
              <a:rPr lang="zh-CN" altLang="en-US" sz="2000" dirty="0">
                <a:ea typeface="黑体" panose="02010609060101010101" pitchFamily="49" charset="-122"/>
              </a:rPr>
              <a:t>）；</a:t>
            </a:r>
          </a:p>
          <a:p>
            <a:pPr marL="0" indent="0" algn="just" eaLnBrk="1" hangingPunct="1">
              <a:spcBef>
                <a:spcPct val="30000"/>
              </a:spcBef>
              <a:buSzTx/>
              <a:buFont typeface="Wingdings" panose="05000000000000000000" pitchFamily="2" charset="2"/>
              <a:buNone/>
            </a:pPr>
            <a:r>
              <a:rPr lang="en-US" altLang="zh-CN" sz="2000" b="1" dirty="0">
                <a:solidFill>
                  <a:srgbClr val="FF0000"/>
                </a:solidFill>
                <a:ea typeface="黑体" panose="02010609060101010101" pitchFamily="49" charset="-122"/>
              </a:rPr>
              <a:t>6-7</a:t>
            </a:r>
            <a:r>
              <a:rPr lang="zh-CN" altLang="en-US" sz="2000" b="1" dirty="0">
                <a:solidFill>
                  <a:srgbClr val="FF0000"/>
                </a:solidFill>
                <a:ea typeface="黑体" panose="02010609060101010101" pitchFamily="49" charset="-122"/>
              </a:rPr>
              <a:t>：</a:t>
            </a:r>
            <a:r>
              <a:rPr lang="zh-CN" altLang="en-US" sz="2000" dirty="0">
                <a:ea typeface="黑体" panose="02010609060101010101" pitchFamily="49" charset="-122"/>
              </a:rPr>
              <a:t>反应物在孔内扩散（</a:t>
            </a:r>
            <a:r>
              <a:rPr lang="zh-CN" altLang="en-US" sz="2000" b="1" dirty="0">
                <a:solidFill>
                  <a:srgbClr val="0000CC"/>
                </a:solidFill>
                <a:ea typeface="黑体" panose="02010609060101010101" pitchFamily="49" charset="-122"/>
              </a:rPr>
              <a:t>内扩散</a:t>
            </a:r>
            <a:r>
              <a:rPr lang="zh-CN" altLang="en-US" sz="2000" dirty="0">
                <a:ea typeface="黑体" panose="02010609060101010101" pitchFamily="49" charset="-122"/>
              </a:rPr>
              <a:t>）并扩散到反应气流中（</a:t>
            </a:r>
            <a:r>
              <a:rPr lang="zh-CN" altLang="en-US" sz="2000" b="1" dirty="0">
                <a:solidFill>
                  <a:srgbClr val="0000CC"/>
                </a:solidFill>
                <a:ea typeface="黑体" panose="02010609060101010101" pitchFamily="49" charset="-122"/>
              </a:rPr>
              <a:t>外扩散</a:t>
            </a:r>
            <a:r>
              <a:rPr lang="zh-CN" altLang="en-US" sz="2000" dirty="0">
                <a:ea typeface="黑体" panose="02010609060101010101" pitchFamily="49" charset="-122"/>
              </a:rPr>
              <a:t>） 。</a:t>
            </a:r>
          </a:p>
        </p:txBody>
      </p:sp>
    </p:spTree>
  </p:cSld>
  <p:clrMapOvr>
    <a:masterClrMapping/>
  </p:clrMapOvr>
  <p:transition spd="slow">
    <p:strips/>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B009B6-BB4C-4885-8555-6A320E356F26}"/>
              </a:ext>
            </a:extLst>
          </p:cNvPr>
          <p:cNvSpPr txBox="1">
            <a:spLocks noChangeArrowheads="1"/>
          </p:cNvSpPr>
          <p:nvPr/>
        </p:nvSpPr>
        <p:spPr bwMode="auto">
          <a:xfrm>
            <a:off x="638384" y="1340768"/>
            <a:ext cx="7704856" cy="4968552"/>
          </a:xfrm>
          <a:prstGeom prst="rect">
            <a:avLst/>
          </a:prstGeom>
          <a:noFill/>
          <a:ln>
            <a:noFill/>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a:solidFill>
                  <a:schemeClr val="tx1"/>
                </a:solidFill>
                <a:latin typeface="+mn-lt"/>
                <a:ea typeface="+mn-ea"/>
                <a:cs typeface="+mn-cs"/>
              </a:defRPr>
            </a:lvl5pPr>
            <a:lvl6pPr marL="2514600" indent="-228600" algn="l" rtl="0" fontAlgn="base">
              <a:spcBef>
                <a:spcPct val="20000"/>
              </a:spcBef>
              <a:spcAft>
                <a:spcPct val="0"/>
              </a:spcAft>
              <a:buChar char="»"/>
              <a:defRPr kumimoji="1" sz="2000">
                <a:solidFill>
                  <a:schemeClr val="tx1"/>
                </a:solidFill>
                <a:latin typeface="+mn-lt"/>
                <a:ea typeface="+mn-ea"/>
                <a:cs typeface="+mn-cs"/>
              </a:defRPr>
            </a:lvl6pPr>
            <a:lvl7pPr marL="2971800" indent="-228600" algn="l" rtl="0" fontAlgn="base">
              <a:spcBef>
                <a:spcPct val="20000"/>
              </a:spcBef>
              <a:spcAft>
                <a:spcPct val="0"/>
              </a:spcAft>
              <a:buChar char="»"/>
              <a:defRPr kumimoji="1" sz="2000">
                <a:solidFill>
                  <a:schemeClr val="tx1"/>
                </a:solidFill>
                <a:latin typeface="+mn-lt"/>
                <a:ea typeface="+mn-ea"/>
                <a:cs typeface="+mn-cs"/>
              </a:defRPr>
            </a:lvl7pPr>
            <a:lvl8pPr marL="3429000" indent="-228600" algn="l" rtl="0" fontAlgn="base">
              <a:spcBef>
                <a:spcPct val="20000"/>
              </a:spcBef>
              <a:spcAft>
                <a:spcPct val="0"/>
              </a:spcAft>
              <a:buChar char="»"/>
              <a:defRPr kumimoji="1" sz="2000">
                <a:solidFill>
                  <a:schemeClr val="tx1"/>
                </a:solidFill>
                <a:latin typeface="+mn-lt"/>
                <a:ea typeface="+mn-ea"/>
                <a:cs typeface="+mn-cs"/>
              </a:defRPr>
            </a:lvl8pPr>
            <a:lvl9pPr marL="3886200" indent="-228600" algn="l" rtl="0" fontAlgn="base">
              <a:spcBef>
                <a:spcPct val="20000"/>
              </a:spcBef>
              <a:spcAft>
                <a:spcPct val="0"/>
              </a:spcAft>
              <a:buChar char="»"/>
              <a:defRPr kumimoji="1" sz="2000">
                <a:solidFill>
                  <a:schemeClr val="tx1"/>
                </a:solidFill>
                <a:latin typeface="+mn-lt"/>
                <a:ea typeface="+mn-ea"/>
                <a:cs typeface="+mn-cs"/>
              </a:defRPr>
            </a:lvl9pPr>
          </a:lstStyle>
          <a:p>
            <a:pPr marL="354013" indent="-354013" eaLnBrk="1" hangingPunct="1">
              <a:lnSpc>
                <a:spcPct val="125000"/>
              </a:lnSpc>
            </a:pPr>
            <a:r>
              <a:rPr lang="zh-CN" altLang="en-US" sz="2000" b="0" u="sng" kern="0" dirty="0">
                <a:solidFill>
                  <a:srgbClr val="C00000"/>
                </a:solidFill>
                <a:latin typeface="Times New Roman" panose="02020603050405020304" pitchFamily="18" charset="0"/>
                <a:ea typeface="黑体" panose="02010609060101010101" pitchFamily="49" charset="-122"/>
              </a:rPr>
              <a:t>活性中心理论</a:t>
            </a:r>
            <a:r>
              <a:rPr lang="zh-CN" altLang="en-US" sz="2000" b="0" kern="0" dirty="0">
                <a:latin typeface="Times New Roman" panose="02020603050405020304" pitchFamily="18" charset="0"/>
                <a:ea typeface="黑体" panose="02010609060101010101" pitchFamily="49" charset="-122"/>
              </a:rPr>
              <a:t>：并不是催化剂的全部表面都有活性，而只有某些部位，如催化剂晶体的边、角、晶面结构中的缺陷等才具有活性。（</a:t>
            </a:r>
            <a:r>
              <a:rPr lang="en-US" altLang="zh-CN" sz="2000" b="0" kern="0" dirty="0">
                <a:latin typeface="Times New Roman" panose="02020603050405020304" pitchFamily="18" charset="0"/>
                <a:ea typeface="黑体" panose="02010609060101010101" pitchFamily="49" charset="-122"/>
              </a:rPr>
              <a:t> 1925</a:t>
            </a:r>
            <a:r>
              <a:rPr lang="zh-CN" altLang="en-US" sz="2000" b="0" kern="0" dirty="0">
                <a:latin typeface="Times New Roman" panose="02020603050405020304" pitchFamily="18" charset="0"/>
                <a:ea typeface="黑体" panose="02010609060101010101" pitchFamily="49" charset="-122"/>
              </a:rPr>
              <a:t>年，泰勒）</a:t>
            </a:r>
          </a:p>
          <a:p>
            <a:pPr marL="354013" indent="-354013" eaLnBrk="1" hangingPunct="1">
              <a:lnSpc>
                <a:spcPct val="125000"/>
              </a:lnSpc>
            </a:pPr>
            <a:r>
              <a:rPr lang="zh-CN" altLang="en-US" sz="2000" b="0" u="sng" kern="0" dirty="0">
                <a:solidFill>
                  <a:srgbClr val="C00000"/>
                </a:solidFill>
                <a:latin typeface="Times New Roman" panose="02020603050405020304" pitchFamily="18" charset="0"/>
                <a:ea typeface="黑体" panose="02010609060101010101" pitchFamily="49" charset="-122"/>
              </a:rPr>
              <a:t>几何对应原理</a:t>
            </a:r>
            <a:r>
              <a:rPr lang="zh-CN" altLang="en-US" sz="2000" b="0" kern="0" dirty="0">
                <a:latin typeface="Times New Roman" panose="02020603050405020304" pitchFamily="18" charset="0"/>
                <a:ea typeface="黑体" panose="02010609060101010101" pitchFamily="49" charset="-122"/>
              </a:rPr>
              <a:t>： 催化剂晶体的结晶格子是催化活性中心，结晶格子的结构和几何尺寸与反应分子的几何尺寸必须相对应才能发生催化现象。（</a:t>
            </a:r>
            <a:r>
              <a:rPr lang="en-US" altLang="zh-CN" sz="2000" b="0" kern="0" dirty="0">
                <a:latin typeface="Times New Roman" panose="02020603050405020304" pitchFamily="18" charset="0"/>
                <a:ea typeface="黑体" panose="02010609060101010101" pitchFamily="49" charset="-122"/>
              </a:rPr>
              <a:t> 1929</a:t>
            </a:r>
            <a:r>
              <a:rPr lang="zh-CN" altLang="en-US" sz="2000" b="0" kern="0" dirty="0">
                <a:latin typeface="Times New Roman" panose="02020603050405020304" pitchFamily="18" charset="0"/>
                <a:ea typeface="黑体" panose="02010609060101010101" pitchFamily="49" charset="-122"/>
              </a:rPr>
              <a:t>年，巴兰金）</a:t>
            </a:r>
          </a:p>
          <a:p>
            <a:pPr marL="354013" indent="-354013" eaLnBrk="1" hangingPunct="1">
              <a:lnSpc>
                <a:spcPct val="125000"/>
              </a:lnSpc>
            </a:pPr>
            <a:r>
              <a:rPr lang="zh-CN" altLang="en-US" sz="2000" b="0" kern="0" dirty="0">
                <a:solidFill>
                  <a:srgbClr val="C00000"/>
                </a:solidFill>
                <a:latin typeface="Times New Roman" panose="02020603050405020304" pitchFamily="18" charset="0"/>
                <a:ea typeface="黑体" panose="02010609060101010101" pitchFamily="49" charset="-122"/>
              </a:rPr>
              <a:t>能量对应原理</a:t>
            </a:r>
            <a:r>
              <a:rPr lang="zh-CN" altLang="en-US" sz="2000" b="0" kern="0" dirty="0">
                <a:latin typeface="Times New Roman" panose="02020603050405020304" pitchFamily="18" charset="0"/>
                <a:ea typeface="黑体" panose="02010609060101010101" pitchFamily="49" charset="-122"/>
              </a:rPr>
              <a:t>：反应分子与催化剂还必须有结合的能量条件。（</a:t>
            </a:r>
            <a:r>
              <a:rPr lang="en-US" altLang="zh-CN" sz="2000" b="0" kern="0" dirty="0">
                <a:latin typeface="Times New Roman" panose="02020603050405020304" pitchFamily="18" charset="0"/>
                <a:ea typeface="黑体" panose="02010609060101010101" pitchFamily="49" charset="-122"/>
              </a:rPr>
              <a:t> 1955</a:t>
            </a:r>
            <a:r>
              <a:rPr lang="zh-CN" altLang="en-US" sz="2000" b="0" kern="0" dirty="0">
                <a:latin typeface="Times New Roman" panose="02020603050405020304" pitchFamily="18" charset="0"/>
                <a:ea typeface="黑体" panose="02010609060101010101" pitchFamily="49" charset="-122"/>
              </a:rPr>
              <a:t>年，巴兰金）</a:t>
            </a:r>
          </a:p>
          <a:p>
            <a:pPr marL="354013" indent="-354013" eaLnBrk="1" hangingPunct="1">
              <a:lnSpc>
                <a:spcPct val="125000"/>
              </a:lnSpc>
            </a:pPr>
            <a:r>
              <a:rPr lang="zh-CN" altLang="en-US" sz="2000" b="0" kern="0" dirty="0">
                <a:solidFill>
                  <a:srgbClr val="C00000"/>
                </a:solidFill>
                <a:latin typeface="Times New Roman" panose="02020603050405020304" pitchFamily="18" charset="0"/>
                <a:ea typeface="黑体" panose="02010609060101010101" pitchFamily="49" charset="-122"/>
              </a:rPr>
              <a:t>活性集团理论</a:t>
            </a:r>
            <a:r>
              <a:rPr lang="zh-CN" altLang="en-US" sz="2000" b="0" kern="0" dirty="0">
                <a:latin typeface="Times New Roman" panose="02020603050405020304" pitchFamily="18" charset="0"/>
                <a:ea typeface="黑体" panose="02010609060101010101" pitchFamily="49" charset="-122"/>
              </a:rPr>
              <a:t>：催化剂的活性中心是由催化剂表面上未形成结晶的几个原子形成的。（</a:t>
            </a:r>
            <a:r>
              <a:rPr lang="en-US" altLang="zh-CN" sz="2000" b="0" kern="0" dirty="0">
                <a:latin typeface="Times New Roman" panose="02020603050405020304" pitchFamily="18" charset="0"/>
                <a:ea typeface="黑体" panose="02010609060101010101" pitchFamily="49" charset="-122"/>
              </a:rPr>
              <a:t> 1939</a:t>
            </a:r>
            <a:r>
              <a:rPr lang="zh-CN" altLang="en-US" sz="2000" b="0" kern="0" dirty="0">
                <a:latin typeface="Times New Roman" panose="02020603050405020304" pitchFamily="18" charset="0"/>
                <a:ea typeface="黑体" panose="02010609060101010101" pitchFamily="49" charset="-122"/>
              </a:rPr>
              <a:t>年，柯巴捷夫）</a:t>
            </a:r>
          </a:p>
        </p:txBody>
      </p:sp>
      <p:sp>
        <p:nvSpPr>
          <p:cNvPr id="6" name="Rectangle 9">
            <a:extLst>
              <a:ext uri="{FF2B5EF4-FFF2-40B4-BE49-F238E27FC236}">
                <a16:creationId xmlns:a16="http://schemas.microsoft.com/office/drawing/2014/main" id="{22A6DBCD-A77D-4D2E-BFE2-472A14F93158}"/>
              </a:ext>
            </a:extLst>
          </p:cNvPr>
          <p:cNvSpPr>
            <a:spLocks noChangeArrowheads="1"/>
          </p:cNvSpPr>
          <p:nvPr/>
        </p:nvSpPr>
        <p:spPr bwMode="auto">
          <a:xfrm>
            <a:off x="611560" y="332656"/>
            <a:ext cx="7124700" cy="655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3200" b="0" dirty="0">
                <a:solidFill>
                  <a:srgbClr val="3333FF"/>
                </a:solidFill>
                <a:latin typeface="黑体" panose="02010609060101010101" pitchFamily="49" charset="-122"/>
                <a:ea typeface="黑体" panose="02010609060101010101" pitchFamily="49" charset="-122"/>
              </a:rPr>
              <a:t>历史上重要的催化理论：</a:t>
            </a:r>
          </a:p>
        </p:txBody>
      </p:sp>
    </p:spTree>
    <p:extLst>
      <p:ext uri="{BB962C8B-B14F-4D97-AF65-F5344CB8AC3E}">
        <p14:creationId xmlns:p14="http://schemas.microsoft.com/office/powerpoint/2010/main" val="1940454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618B6E19-CEC6-4E6B-B2EE-855D501BB225}"/>
              </a:ext>
            </a:extLst>
          </p:cNvPr>
          <p:cNvSpPr txBox="1">
            <a:spLocks noChangeArrowheads="1"/>
          </p:cNvSpPr>
          <p:nvPr/>
        </p:nvSpPr>
        <p:spPr bwMode="auto">
          <a:xfrm>
            <a:off x="611560" y="1340768"/>
            <a:ext cx="7741741" cy="4176464"/>
          </a:xfrm>
          <a:prstGeom prst="rect">
            <a:avLst/>
          </a:prstGeom>
          <a:solidFill>
            <a:schemeClr val="bg1"/>
          </a:solidFill>
          <a:ln>
            <a:noFill/>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a:solidFill>
                  <a:schemeClr val="tx1"/>
                </a:solidFill>
                <a:latin typeface="+mn-lt"/>
                <a:ea typeface="+mn-ea"/>
                <a:cs typeface="+mn-cs"/>
              </a:defRPr>
            </a:lvl5pPr>
            <a:lvl6pPr marL="2514600" indent="-228600" algn="l" rtl="0" fontAlgn="base">
              <a:spcBef>
                <a:spcPct val="20000"/>
              </a:spcBef>
              <a:spcAft>
                <a:spcPct val="0"/>
              </a:spcAft>
              <a:buChar char="»"/>
              <a:defRPr kumimoji="1" sz="2000">
                <a:solidFill>
                  <a:schemeClr val="tx1"/>
                </a:solidFill>
                <a:latin typeface="+mn-lt"/>
                <a:ea typeface="+mn-ea"/>
                <a:cs typeface="+mn-cs"/>
              </a:defRPr>
            </a:lvl6pPr>
            <a:lvl7pPr marL="2971800" indent="-228600" algn="l" rtl="0" fontAlgn="base">
              <a:spcBef>
                <a:spcPct val="20000"/>
              </a:spcBef>
              <a:spcAft>
                <a:spcPct val="0"/>
              </a:spcAft>
              <a:buChar char="»"/>
              <a:defRPr kumimoji="1" sz="2000">
                <a:solidFill>
                  <a:schemeClr val="tx1"/>
                </a:solidFill>
                <a:latin typeface="+mn-lt"/>
                <a:ea typeface="+mn-ea"/>
                <a:cs typeface="+mn-cs"/>
              </a:defRPr>
            </a:lvl7pPr>
            <a:lvl8pPr marL="3429000" indent="-228600" algn="l" rtl="0" fontAlgn="base">
              <a:spcBef>
                <a:spcPct val="20000"/>
              </a:spcBef>
              <a:spcAft>
                <a:spcPct val="0"/>
              </a:spcAft>
              <a:buChar char="»"/>
              <a:defRPr kumimoji="1" sz="2000">
                <a:solidFill>
                  <a:schemeClr val="tx1"/>
                </a:solidFill>
                <a:latin typeface="+mn-lt"/>
                <a:ea typeface="+mn-ea"/>
                <a:cs typeface="+mn-cs"/>
              </a:defRPr>
            </a:lvl8pPr>
            <a:lvl9pPr marL="3886200" indent="-228600" algn="l" rtl="0" fontAlgn="base">
              <a:spcBef>
                <a:spcPct val="20000"/>
              </a:spcBef>
              <a:spcAft>
                <a:spcPct val="0"/>
              </a:spcAft>
              <a:buChar char="»"/>
              <a:defRPr kumimoji="1" sz="2000">
                <a:solidFill>
                  <a:schemeClr val="tx1"/>
                </a:solidFill>
                <a:latin typeface="+mn-lt"/>
                <a:ea typeface="+mn-ea"/>
                <a:cs typeface="+mn-cs"/>
              </a:defRPr>
            </a:lvl9pPr>
          </a:lstStyle>
          <a:p>
            <a:pPr eaLnBrk="1" hangingPunct="1">
              <a:lnSpc>
                <a:spcPct val="120000"/>
              </a:lnSpc>
            </a:pPr>
            <a:r>
              <a:rPr lang="zh-CN" altLang="en-US" sz="2000" b="0" kern="0" dirty="0">
                <a:latin typeface="黑体" panose="02010609060101010101" pitchFamily="49" charset="-122"/>
                <a:ea typeface="黑体" panose="02010609060101010101" pitchFamily="49" charset="-122"/>
              </a:rPr>
              <a:t>鲍列斯柯夫等一直认为：</a:t>
            </a:r>
            <a:r>
              <a:rPr lang="zh-CN" altLang="en-US" sz="2000" b="0" kern="0" dirty="0">
                <a:solidFill>
                  <a:srgbClr val="C00000"/>
                </a:solidFill>
                <a:latin typeface="黑体" panose="02010609060101010101" pitchFamily="49" charset="-122"/>
                <a:ea typeface="黑体" panose="02010609060101010101" pitchFamily="49" charset="-122"/>
              </a:rPr>
              <a:t>固体的催化性质主要决定于它的化学组成，而与其制备方法无关</a:t>
            </a:r>
            <a:r>
              <a:rPr lang="zh-CN" altLang="en-US" sz="2000" b="0" kern="0" dirty="0">
                <a:latin typeface="黑体" panose="02010609060101010101" pitchFamily="49" charset="-122"/>
                <a:ea typeface="黑体" panose="02010609060101010101" pitchFamily="49" charset="-122"/>
              </a:rPr>
              <a:t>。</a:t>
            </a:r>
          </a:p>
          <a:p>
            <a:pPr eaLnBrk="1" hangingPunct="1">
              <a:lnSpc>
                <a:spcPct val="120000"/>
              </a:lnSpc>
            </a:pPr>
            <a:r>
              <a:rPr lang="en-US" altLang="zh-CN" sz="2000" b="0" kern="0" dirty="0">
                <a:latin typeface="黑体" panose="02010609060101010101" pitchFamily="49" charset="-122"/>
                <a:ea typeface="黑体" panose="02010609060101010101" pitchFamily="49" charset="-122"/>
              </a:rPr>
              <a:t>1960</a:t>
            </a:r>
            <a:r>
              <a:rPr lang="zh-CN" altLang="en-US" sz="2000" b="0" kern="0" dirty="0">
                <a:latin typeface="黑体" panose="02010609060101010101" pitchFamily="49" charset="-122"/>
                <a:ea typeface="黑体" panose="02010609060101010101" pitchFamily="49" charset="-122"/>
              </a:rPr>
              <a:t>年以来，豪费，道顿等人，倡导</a:t>
            </a:r>
            <a:r>
              <a:rPr lang="zh-CN" altLang="en-US" sz="2000" b="0" kern="0" dirty="0">
                <a:solidFill>
                  <a:srgbClr val="C00000"/>
                </a:solidFill>
                <a:latin typeface="黑体" panose="02010609060101010101" pitchFamily="49" charset="-122"/>
                <a:ea typeface="黑体" panose="02010609060101010101" pitchFamily="49" charset="-122"/>
              </a:rPr>
              <a:t>催化作用的电子理论</a:t>
            </a:r>
            <a:r>
              <a:rPr lang="zh-CN" altLang="en-US" sz="2000" b="0" kern="0" dirty="0">
                <a:latin typeface="黑体" panose="02010609060101010101" pitchFamily="49" charset="-122"/>
                <a:ea typeface="黑体" panose="02010609060101010101" pitchFamily="49" charset="-122"/>
              </a:rPr>
              <a:t>，将固体的催化性质与其电子结构联系起来，如将金属的</a:t>
            </a:r>
            <a:r>
              <a:rPr lang="en-US" altLang="zh-CN" sz="2000" b="0" kern="0" dirty="0">
                <a:latin typeface="黑体" panose="02010609060101010101" pitchFamily="49" charset="-122"/>
                <a:ea typeface="黑体" panose="02010609060101010101" pitchFamily="49" charset="-122"/>
              </a:rPr>
              <a:t>d-</a:t>
            </a:r>
            <a:r>
              <a:rPr lang="zh-CN" altLang="en-US" sz="2000" b="0" kern="0" dirty="0">
                <a:latin typeface="黑体" panose="02010609060101010101" pitchFamily="49" charset="-122"/>
                <a:ea typeface="黑体" panose="02010609060101010101" pitchFamily="49" charset="-122"/>
              </a:rPr>
              <a:t>电子特征、固体的电导率、电子逸出功与催化性质联系起来。</a:t>
            </a:r>
          </a:p>
          <a:p>
            <a:pPr eaLnBrk="1" hangingPunct="1">
              <a:lnSpc>
                <a:spcPct val="120000"/>
              </a:lnSpc>
            </a:pPr>
            <a:r>
              <a:rPr lang="en-US" altLang="zh-CN" sz="2000" b="0" kern="0" dirty="0">
                <a:latin typeface="黑体" panose="02010609060101010101" pitchFamily="49" charset="-122"/>
                <a:ea typeface="黑体" panose="02010609060101010101" pitchFamily="49" charset="-122"/>
              </a:rPr>
              <a:t>1975</a:t>
            </a:r>
            <a:r>
              <a:rPr lang="zh-CN" altLang="en-US" sz="2000" b="0" kern="0" dirty="0">
                <a:latin typeface="黑体" panose="02010609060101010101" pitchFamily="49" charset="-122"/>
                <a:ea typeface="黑体" panose="02010609060101010101" pitchFamily="49" charset="-122"/>
              </a:rPr>
              <a:t>年以来，一些物理学工作者相继提出了各种新的理论观点，都有待于进一步的发展和实验验证。</a:t>
            </a:r>
          </a:p>
          <a:p>
            <a:pPr eaLnBrk="1" hangingPunct="1">
              <a:lnSpc>
                <a:spcPct val="120000"/>
              </a:lnSpc>
            </a:pPr>
            <a:r>
              <a:rPr lang="zh-CN" altLang="en-US" sz="2000" b="0" kern="0" dirty="0">
                <a:latin typeface="黑体" panose="02010609060101010101" pitchFamily="49" charset="-122"/>
                <a:ea typeface="黑体" panose="02010609060101010101" pitchFamily="49" charset="-122"/>
              </a:rPr>
              <a:t>近来，催化工作者在配合物化学和金属有机化学的现代成就之上探讨催化剂活性中心和催化反应机理，提出</a:t>
            </a:r>
            <a:r>
              <a:rPr lang="zh-CN" altLang="en-US" sz="2000" b="0" kern="0" dirty="0">
                <a:solidFill>
                  <a:srgbClr val="C00000"/>
                </a:solidFill>
                <a:latin typeface="黑体" panose="02010609060101010101" pitchFamily="49" charset="-122"/>
                <a:ea typeface="黑体" panose="02010609060101010101" pitchFamily="49" charset="-122"/>
              </a:rPr>
              <a:t>多相催化的“表面分子模型”</a:t>
            </a:r>
            <a:r>
              <a:rPr lang="zh-CN" altLang="en-US" sz="2000" b="0" kern="0" dirty="0">
                <a:latin typeface="黑体" panose="02010609060101010101" pitchFamily="49" charset="-122"/>
                <a:ea typeface="黑体" panose="02010609060101010101" pitchFamily="49" charset="-122"/>
              </a:rPr>
              <a:t>（已为人们所接受）。</a:t>
            </a:r>
          </a:p>
        </p:txBody>
      </p:sp>
      <p:sp>
        <p:nvSpPr>
          <p:cNvPr id="6" name="Rectangle 9">
            <a:extLst>
              <a:ext uri="{FF2B5EF4-FFF2-40B4-BE49-F238E27FC236}">
                <a16:creationId xmlns:a16="http://schemas.microsoft.com/office/drawing/2014/main" id="{A30FC4A3-BABE-4345-B2B7-D18997FAA980}"/>
              </a:ext>
            </a:extLst>
          </p:cNvPr>
          <p:cNvSpPr>
            <a:spLocks noChangeArrowheads="1"/>
          </p:cNvSpPr>
          <p:nvPr/>
        </p:nvSpPr>
        <p:spPr bwMode="auto">
          <a:xfrm>
            <a:off x="611560" y="332656"/>
            <a:ext cx="7124700" cy="655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3200" b="0" dirty="0">
                <a:solidFill>
                  <a:srgbClr val="3333FF"/>
                </a:solidFill>
                <a:latin typeface="黑体" panose="02010609060101010101" pitchFamily="49" charset="-122"/>
                <a:ea typeface="黑体" panose="02010609060101010101" pitchFamily="49" charset="-122"/>
              </a:rPr>
              <a:t>历史上重要的催化理论：</a:t>
            </a:r>
          </a:p>
        </p:txBody>
      </p:sp>
    </p:spTree>
    <p:extLst>
      <p:ext uri="{BB962C8B-B14F-4D97-AF65-F5344CB8AC3E}">
        <p14:creationId xmlns:p14="http://schemas.microsoft.com/office/powerpoint/2010/main" val="943793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8">
            <a:extLst>
              <a:ext uri="{FF2B5EF4-FFF2-40B4-BE49-F238E27FC236}">
                <a16:creationId xmlns:a16="http://schemas.microsoft.com/office/drawing/2014/main" id="{36776C7B-1899-4B8D-813F-1D35E4B025B2}"/>
              </a:ext>
            </a:extLst>
          </p:cNvPr>
          <p:cNvGraphicFramePr>
            <a:graphicFrameLocks noGrp="1" noChangeAspect="1"/>
          </p:cNvGraphicFramePr>
          <p:nvPr>
            <p:ph type="title"/>
            <p:extLst>
              <p:ext uri="{D42A27DB-BD31-4B8C-83A1-F6EECF244321}">
                <p14:modId xmlns:p14="http://schemas.microsoft.com/office/powerpoint/2010/main" val="2565099158"/>
              </p:ext>
            </p:extLst>
          </p:nvPr>
        </p:nvGraphicFramePr>
        <p:xfrm>
          <a:off x="1835696" y="1268760"/>
          <a:ext cx="5184775" cy="3824288"/>
        </p:xfrm>
        <a:graphic>
          <a:graphicData uri="http://schemas.openxmlformats.org/presentationml/2006/ole">
            <mc:AlternateContent xmlns:mc="http://schemas.openxmlformats.org/markup-compatibility/2006">
              <mc:Choice xmlns:v="urn:schemas-microsoft-com:vml" Requires="v">
                <p:oleObj spid="_x0000_s185376" name="文档" r:id="rId4" imgW="2795016" imgH="1758696" progId="Word.Document.8">
                  <p:embed/>
                </p:oleObj>
              </mc:Choice>
              <mc:Fallback>
                <p:oleObj name="文档" r:id="rId4" imgW="2795016" imgH="1758696" progId="Word.Document.8">
                  <p:embed/>
                  <p:pic>
                    <p:nvPicPr>
                      <p:cNvPr id="13315" name="Object 8">
                        <a:extLst>
                          <a:ext uri="{FF2B5EF4-FFF2-40B4-BE49-F238E27FC236}">
                            <a16:creationId xmlns:a16="http://schemas.microsoft.com/office/drawing/2014/main" id="{016B43A3-EDF2-477E-8105-2ABC75238B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96" y="1268760"/>
                        <a:ext cx="5184775" cy="382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7">
            <a:extLst>
              <a:ext uri="{FF2B5EF4-FFF2-40B4-BE49-F238E27FC236}">
                <a16:creationId xmlns:a16="http://schemas.microsoft.com/office/drawing/2014/main" id="{A0BCEDCF-A3D2-4E81-AF94-51F464F1DBC7}"/>
              </a:ext>
            </a:extLst>
          </p:cNvPr>
          <p:cNvSpPr txBox="1">
            <a:spLocks noChangeArrowheads="1"/>
          </p:cNvSpPr>
          <p:nvPr/>
        </p:nvSpPr>
        <p:spPr bwMode="auto">
          <a:xfrm>
            <a:off x="971600" y="5373216"/>
            <a:ext cx="792100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200" dirty="0"/>
              <a:t>反应物分子在固体表面上的</a:t>
            </a:r>
            <a:r>
              <a:rPr lang="zh-CN" altLang="en-US" sz="2200" dirty="0">
                <a:solidFill>
                  <a:srgbClr val="C00000"/>
                </a:solidFill>
              </a:rPr>
              <a:t>化学吸附</a:t>
            </a:r>
            <a:r>
              <a:rPr lang="zh-CN" altLang="en-US" sz="2200" dirty="0"/>
              <a:t>，使反应物分子中的化学键</a:t>
            </a:r>
            <a:r>
              <a:rPr lang="zh-CN" altLang="en-US" sz="2200" dirty="0">
                <a:solidFill>
                  <a:srgbClr val="C00000"/>
                </a:solidFill>
              </a:rPr>
              <a:t>松弛、极化</a:t>
            </a:r>
            <a:r>
              <a:rPr lang="zh-CN" altLang="en-US" sz="2200" dirty="0"/>
              <a:t>，甚至</a:t>
            </a:r>
            <a:r>
              <a:rPr lang="zh-CN" altLang="en-US" sz="2200" dirty="0">
                <a:solidFill>
                  <a:srgbClr val="C00000"/>
                </a:solidFill>
              </a:rPr>
              <a:t>破裂成原子或基团</a:t>
            </a:r>
            <a:r>
              <a:rPr lang="zh-CN" altLang="en-US" sz="2200" dirty="0"/>
              <a:t>，从而进入</a:t>
            </a:r>
            <a:r>
              <a:rPr lang="zh-CN" altLang="en-US" sz="2200" dirty="0">
                <a:solidFill>
                  <a:srgbClr val="C00000"/>
                </a:solidFill>
              </a:rPr>
              <a:t>活化</a:t>
            </a:r>
            <a:r>
              <a:rPr lang="zh-CN" altLang="en-US" sz="2200" dirty="0"/>
              <a:t>状态。</a:t>
            </a:r>
          </a:p>
        </p:txBody>
      </p:sp>
      <p:sp>
        <p:nvSpPr>
          <p:cNvPr id="6" name="Rectangle 9">
            <a:extLst>
              <a:ext uri="{FF2B5EF4-FFF2-40B4-BE49-F238E27FC236}">
                <a16:creationId xmlns:a16="http://schemas.microsoft.com/office/drawing/2014/main" id="{EC922069-D654-401F-88F9-B00B44B07E9C}"/>
              </a:ext>
            </a:extLst>
          </p:cNvPr>
          <p:cNvSpPr>
            <a:spLocks noChangeArrowheads="1"/>
          </p:cNvSpPr>
          <p:nvPr/>
        </p:nvSpPr>
        <p:spPr bwMode="auto">
          <a:xfrm>
            <a:off x="611560" y="39267"/>
            <a:ext cx="712470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b="0" dirty="0">
                <a:solidFill>
                  <a:srgbClr val="3333FF"/>
                </a:solidFill>
                <a:latin typeface="黑体" panose="02010609060101010101" pitchFamily="49" charset="-122"/>
                <a:ea typeface="黑体" panose="02010609060101010101" pitchFamily="49" charset="-122"/>
              </a:rPr>
              <a:t>催化作用原理</a:t>
            </a:r>
          </a:p>
        </p:txBody>
      </p:sp>
    </p:spTree>
    <p:extLst>
      <p:ext uri="{BB962C8B-B14F-4D97-AF65-F5344CB8AC3E}">
        <p14:creationId xmlns:p14="http://schemas.microsoft.com/office/powerpoint/2010/main" val="667223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28612A39-8AE4-4031-BCA6-8CE070D9A9A9}"/>
              </a:ext>
            </a:extLst>
          </p:cNvPr>
          <p:cNvSpPr>
            <a:spLocks noGrp="1" noChangeArrowheads="1"/>
          </p:cNvSpPr>
          <p:nvPr>
            <p:ph type="title"/>
          </p:nvPr>
        </p:nvSpPr>
        <p:spPr>
          <a:xfrm>
            <a:off x="562040" y="509617"/>
            <a:ext cx="8153400" cy="1752600"/>
          </a:xfrm>
        </p:spPr>
        <p:txBody>
          <a:bodyPr/>
          <a:lstStyle/>
          <a:p>
            <a:pPr algn="l" eaLnBrk="1" hangingPunct="1">
              <a:spcBef>
                <a:spcPts val="1200"/>
              </a:spcBef>
            </a:pPr>
            <a:r>
              <a:rPr lang="zh-CN" altLang="en-US" sz="2400" dirty="0">
                <a:solidFill>
                  <a:srgbClr val="0000FF"/>
                </a:solidFill>
                <a:latin typeface="黑体" panose="02010609060101010101" pitchFamily="49" charset="-122"/>
                <a:ea typeface="黑体" panose="02010609060101010101" pitchFamily="49" charset="-122"/>
              </a:rPr>
              <a:t>影响固体催化剂活性的因素</a:t>
            </a:r>
            <a:br>
              <a:rPr lang="zh-CN" altLang="en-US" sz="2000" dirty="0">
                <a:solidFill>
                  <a:schemeClr val="folHlink"/>
                </a:solidFill>
                <a:latin typeface="黑体" panose="02010609060101010101" pitchFamily="49" charset="-122"/>
                <a:ea typeface="黑体" panose="02010609060101010101" pitchFamily="49" charset="-122"/>
              </a:rPr>
            </a:br>
            <a:r>
              <a:rPr lang="zh-CN" altLang="en-US" sz="2000" dirty="0">
                <a:solidFill>
                  <a:schemeClr val="tx1"/>
                </a:solidFill>
                <a:latin typeface="黑体" panose="02010609060101010101" pitchFamily="49" charset="-122"/>
                <a:ea typeface="黑体" panose="02010609060101010101" pitchFamily="49" charset="-122"/>
              </a:rPr>
              <a:t>    </a:t>
            </a:r>
            <a:br>
              <a:rPr lang="en-US" altLang="zh-CN" sz="2000" dirty="0">
                <a:solidFill>
                  <a:schemeClr val="tx1"/>
                </a:solidFill>
                <a:latin typeface="黑体" panose="02010609060101010101" pitchFamily="49" charset="-122"/>
                <a:ea typeface="黑体" panose="02010609060101010101" pitchFamily="49" charset="-122"/>
              </a:rPr>
            </a:br>
            <a:r>
              <a:rPr lang="zh-CN" altLang="en-US" sz="2000" dirty="0">
                <a:solidFill>
                  <a:schemeClr val="tx1"/>
                </a:solidFill>
                <a:latin typeface="黑体" panose="02010609060101010101" pitchFamily="49" charset="-122"/>
                <a:ea typeface="黑体" panose="02010609060101010101" pitchFamily="49" charset="-122"/>
              </a:rPr>
              <a:t>一个催化反应包括一种或几种反应物在催化剂表面上短暂的吸附</a:t>
            </a:r>
            <a:r>
              <a:rPr lang="en-US" altLang="zh-CN" sz="2000" dirty="0">
                <a:solidFill>
                  <a:schemeClr val="tx1"/>
                </a:solidFill>
                <a:latin typeface="黑体" panose="02010609060101010101" pitchFamily="49" charset="-122"/>
                <a:ea typeface="黑体" panose="02010609060101010101" pitchFamily="49" charset="-122"/>
              </a:rPr>
              <a:t>,</a:t>
            </a:r>
            <a:r>
              <a:rPr lang="zh-CN" altLang="en-US" sz="2000" dirty="0">
                <a:solidFill>
                  <a:schemeClr val="tx1"/>
                </a:solidFill>
                <a:latin typeface="黑体" panose="02010609060101010101" pitchFamily="49" charset="-122"/>
                <a:ea typeface="黑体" panose="02010609060101010101" pitchFamily="49" charset="-122"/>
              </a:rPr>
              <a:t>（几乎总是化学吸附）发生键的重排和产物脱附。因此影响催化剂活性的因素有：几何、电子和化学等因素。</a:t>
            </a:r>
          </a:p>
        </p:txBody>
      </p:sp>
      <p:sp>
        <p:nvSpPr>
          <p:cNvPr id="14339" name="Rectangle 3">
            <a:extLst>
              <a:ext uri="{FF2B5EF4-FFF2-40B4-BE49-F238E27FC236}">
                <a16:creationId xmlns:a16="http://schemas.microsoft.com/office/drawing/2014/main" id="{A0BCAF15-BC6A-4087-9B9D-173E221D2CA3}"/>
              </a:ext>
            </a:extLst>
          </p:cNvPr>
          <p:cNvSpPr>
            <a:spLocks noGrp="1" noChangeArrowheads="1"/>
          </p:cNvSpPr>
          <p:nvPr>
            <p:ph type="body" idx="1"/>
          </p:nvPr>
        </p:nvSpPr>
        <p:spPr>
          <a:xfrm>
            <a:off x="562040" y="2564904"/>
            <a:ext cx="8153400" cy="3816424"/>
          </a:xfrm>
        </p:spPr>
        <p:txBody>
          <a:bodyPr/>
          <a:lstStyle/>
          <a:p>
            <a:pPr eaLnBrk="1" hangingPunct="1">
              <a:buFont typeface="Wingdings" panose="05000000000000000000" pitchFamily="2" charset="2"/>
              <a:buNone/>
            </a:pPr>
            <a:r>
              <a:rPr lang="en-US" altLang="zh-CN" sz="2500" dirty="0">
                <a:solidFill>
                  <a:srgbClr val="0000FF"/>
                </a:solidFill>
                <a:ea typeface="黑体" panose="02010609060101010101" pitchFamily="49" charset="-122"/>
              </a:rPr>
              <a:t>1. </a:t>
            </a:r>
            <a:r>
              <a:rPr lang="zh-CN" altLang="en-US" sz="2500" dirty="0">
                <a:solidFill>
                  <a:srgbClr val="FF0000"/>
                </a:solidFill>
                <a:ea typeface="黑体" panose="02010609060101010101" pitchFamily="49" charset="-122"/>
              </a:rPr>
              <a:t>几何因素（空间因素）</a:t>
            </a:r>
            <a:br>
              <a:rPr lang="zh-CN" altLang="en-US" sz="2500" dirty="0">
                <a:ea typeface="黑体" panose="02010609060101010101" pitchFamily="49" charset="-122"/>
              </a:rPr>
            </a:br>
            <a:r>
              <a:rPr lang="zh-CN" altLang="en-US" sz="2100" dirty="0">
                <a:latin typeface="黑体" panose="02010609060101010101" pitchFamily="49" charset="-122"/>
                <a:ea typeface="黑体" panose="02010609060101010101" pitchFamily="49" charset="-122"/>
              </a:rPr>
              <a:t>催化剂表面的晶格是活性中心，晶格的结构和反应尺寸应与反应物的几何构造相适应。结构敏感与不敏感反应</a:t>
            </a:r>
            <a:br>
              <a:rPr lang="zh-CN" altLang="en-US" sz="2100" dirty="0"/>
            </a:br>
            <a:endParaRPr lang="zh-CN" altLang="en-US" sz="2500" dirty="0">
              <a:ea typeface="楷体_GB2312" pitchFamily="49" charset="-122"/>
            </a:endParaRPr>
          </a:p>
          <a:p>
            <a:pPr eaLnBrk="1" hangingPunct="1">
              <a:buFont typeface="Wingdings" panose="05000000000000000000" pitchFamily="2" charset="2"/>
              <a:buNone/>
            </a:pPr>
            <a:r>
              <a:rPr lang="en-US" altLang="zh-CN" sz="2500" dirty="0">
                <a:solidFill>
                  <a:srgbClr val="0000FF"/>
                </a:solidFill>
                <a:ea typeface="黑体" panose="02010609060101010101" pitchFamily="49" charset="-122"/>
              </a:rPr>
              <a:t>2</a:t>
            </a:r>
            <a:r>
              <a:rPr lang="zh-CN" altLang="en-US" sz="2500" dirty="0">
                <a:solidFill>
                  <a:srgbClr val="0000FF"/>
                </a:solidFill>
                <a:ea typeface="黑体" panose="02010609060101010101" pitchFamily="49" charset="-122"/>
              </a:rPr>
              <a:t>．</a:t>
            </a:r>
            <a:r>
              <a:rPr lang="zh-CN" altLang="en-US" sz="2500" dirty="0">
                <a:solidFill>
                  <a:srgbClr val="FF0000"/>
                </a:solidFill>
                <a:ea typeface="黑体" panose="02010609060101010101" pitchFamily="49" charset="-122"/>
              </a:rPr>
              <a:t>电子因素</a:t>
            </a:r>
            <a:r>
              <a:rPr lang="en-US" altLang="zh-CN" sz="2500" dirty="0">
                <a:solidFill>
                  <a:srgbClr val="FF0000"/>
                </a:solidFill>
                <a:ea typeface="黑体" panose="02010609060101010101" pitchFamily="49" charset="-122"/>
              </a:rPr>
              <a:t>【</a:t>
            </a:r>
            <a:r>
              <a:rPr lang="zh-CN" altLang="en-US" sz="2500" dirty="0">
                <a:solidFill>
                  <a:schemeClr val="tx2">
                    <a:lumMod val="50000"/>
                    <a:lumOff val="50000"/>
                  </a:schemeClr>
                </a:solidFill>
                <a:latin typeface="黑体" panose="02010609060101010101" pitchFamily="49" charset="-122"/>
                <a:ea typeface="黑体" panose="02010609060101010101" pitchFamily="49" charset="-122"/>
              </a:rPr>
              <a:t>化学因素</a:t>
            </a:r>
            <a:r>
              <a:rPr lang="en-US" altLang="zh-CN" sz="2500" dirty="0">
                <a:solidFill>
                  <a:srgbClr val="FF0000"/>
                </a:solidFill>
                <a:ea typeface="黑体" panose="02010609060101010101" pitchFamily="49" charset="-122"/>
              </a:rPr>
              <a:t>】</a:t>
            </a:r>
            <a:endParaRPr lang="zh-CN" altLang="en-US" sz="2500" dirty="0">
              <a:solidFill>
                <a:srgbClr val="FF0000"/>
              </a:solidFill>
              <a:ea typeface="黑体" panose="02010609060101010101" pitchFamily="49" charset="-122"/>
            </a:endParaRPr>
          </a:p>
          <a:p>
            <a:pPr algn="just" eaLnBrk="1" hangingPunct="1">
              <a:buFont typeface="Wingdings" panose="05000000000000000000" pitchFamily="2" charset="2"/>
              <a:buNone/>
            </a:pPr>
            <a:r>
              <a:rPr lang="zh-CN" altLang="en-US" sz="2500" dirty="0">
                <a:latin typeface="黑体" panose="02010609060101010101" pitchFamily="49" charset="-122"/>
                <a:ea typeface="黑体" panose="02010609060101010101" pitchFamily="49" charset="-122"/>
              </a:rPr>
              <a:t>  </a:t>
            </a:r>
            <a:r>
              <a:rPr lang="zh-CN" altLang="en-US" sz="2100" dirty="0">
                <a:latin typeface="黑体" panose="02010609060101010101" pitchFamily="49" charset="-122"/>
                <a:ea typeface="黑体" panose="02010609060101010101" pitchFamily="49" charset="-122"/>
              </a:rPr>
              <a:t>固体催化剂的电子参与了反应过程。因此，固体的电性质，如固体的费米能级、导电率、溢出功及金属的电子特征与催化作用相联系。</a:t>
            </a:r>
            <a:endParaRPr lang="zh-CN" altLang="en-US" sz="2500" dirty="0">
              <a:solidFill>
                <a:schemeClr val="tx2">
                  <a:lumMod val="50000"/>
                  <a:lumOff val="50000"/>
                </a:schemeClr>
              </a:solidFill>
              <a:latin typeface="黑体" panose="02010609060101010101" pitchFamily="49" charset="-122"/>
              <a:ea typeface="黑体" panose="02010609060101010101" pitchFamily="49" charset="-122"/>
            </a:endParaRPr>
          </a:p>
          <a:p>
            <a:pPr algn="just" eaLnBrk="1" hangingPunct="1">
              <a:buFont typeface="Wingdings" panose="05000000000000000000" pitchFamily="2" charset="2"/>
              <a:buNone/>
            </a:pPr>
            <a:r>
              <a:rPr lang="zh-CN" altLang="en-US" sz="2500" dirty="0">
                <a:solidFill>
                  <a:schemeClr val="tx2">
                    <a:lumMod val="50000"/>
                    <a:lumOff val="50000"/>
                  </a:schemeClr>
                </a:solidFill>
              </a:rPr>
              <a:t>    </a:t>
            </a:r>
            <a:r>
              <a:rPr lang="zh-CN" altLang="en-US" sz="2100" dirty="0">
                <a:solidFill>
                  <a:schemeClr val="tx2">
                    <a:lumMod val="50000"/>
                    <a:lumOff val="50000"/>
                  </a:schemeClr>
                </a:solidFill>
              </a:rPr>
              <a:t>催化剂由化学物质构成，催化剂的性能决定于它的化学组成。</a:t>
            </a:r>
            <a:endParaRPr lang="zh-CN" altLang="en-US" sz="3400" dirty="0">
              <a:solidFill>
                <a:schemeClr val="tx2">
                  <a:lumMod val="50000"/>
                  <a:lumOff val="50000"/>
                </a:schemeClr>
              </a:solidFil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3CE4BB83-F64C-4305-8EE7-F96852E02354"/>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1"/>
  <p:tag name="ISPRINGONLINEFOLDERPATH" val="Content List"/>
  <p:tag name="ISPRINGCLOUDFOLDERID" val="1"/>
  <p:tag name="ISPRINGCLOUDFOLDERPATH" val="Repository"/>
  <p:tag name="ISPRING_PLAYERS_CUSTOMIZATION" val="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MeIWFCTFnJ/lS8AAHdPAAAXAAAAdW5pdmVyc2FsL3VuaXZlcnNhbC5wbmftfHtc0mfYt621rbZqrYOzg64szTwtLM2psJWax0xTCU9sKR5SJGViJIet1So1CQ8w8sDy0EFNJyrkCdoqUVFJm6KgUilRKpqoECDwgm2tnT7P877P53lPn/7wI9z377qv73Xd130dfr+L34XDhw6uXLFxhYGBwUpPD9cAA4O37QwM3qp87x3dyAxPZqj7twQZcHC/QVX35me6L2/HfOH7hYFBDeH9ha+W6b4vP+EBQRoYbDmn/1tCEM3ADAz8PvB0/SLwZIRkGEFIAYcDT0Sstf3G8PNe88tfRmKOKTt/kHrkr1hz7yOv4g2eKwO2f74//bTr+8vPHL65fH98wueb3iq2vmtw5VjcPdL++CQcK/4WGDKs7ubHdHc2TiNlirB2c2S01klVQKmdgvAm7eSbuhsXJmNATmkKEZkbcepZGRKkaPfTYTNIbOz3Lb3mAe0R9wFMLSsKl+jH6uc2WIthrZbVzQGJ7+kGTuzshRaQjbRyvBacqKc6Edsb2fyzwFv38ZtIovHoSpD6mR8nTz91zsyldVP5+sWPXpSkb6RQLuaZN3QXrwbL1OgGIzsyl0YB0vgYtY5Va1VZ5y2tRgUdnaVqm9sH1g9ltk+SWQsinuLn1bjDiU3LyGgMAaR5oZAJlf2Mjvna4cxqfMQ1qvLXax0pEFxP417HqRQQwpGMwzyTpBX5ZiVVMLsNDG5rdAufHN0kPCmjM1okfctbQ3X0tU5Tt0bD6l0iHSIBqmt45TVx2REzieLFDAG/gBlc6+fsn4i3xMyVmLTQL0QbC2zYyqlUVhpT0s/JbI6OhDwfm7USyuvzsdWqIRVgtAuBm1U01HOrQ6I790ENDL5kxlvakdae9kkfkZIYBX65KlFlEwTWmkwr2ma6bD9rMphf/83AvSp2h70FqjzFgdO1y06qDCMtUTSvf0ctDe+yeTeE6H9TcA6w1MAg60EdwBQAOb6WkLsRcepBfjfjos8PfBSEzBU04k7PEwmYsT4R0fJzfiNmRIhQweGJMb3I6RZ5ESJH1UWz94/n8JmqIoEVo7yzTQwpEkjSL67GPf9OzAk4BIMkOkCEsq5GOhz4ZMU5ug0XwoI2KU1Vpc5x4LNzE0osH52VVevMs5qeZ7dLuJgndtXG5nKtUKsWVqdhBu1VdaOtXTvTEoMpRF4/rS62Oh+HjjgiUYGqc2QbOY7RTc3dghlpTWEaM2KQiS2kwZ0O1fECUgqsqqOaUNqWsJXBW5xQWw4oI8fCyqdNDQwefuqDzveMOnbpgk/+51c/fGrOwvYQU+DSHhsk921T1ROUwGZC+VExnCzomXJi2D2LEzzZ1zCNGeneKud5ZWC7b8Kd7uh1ydgqHdpDechg881klPPR4cZpZvOUuRgsMBobShYofkjRKqu1pzToxBitxutcZTw7Tk6EQciz7TpNOOESp5MLUFXw/Ah85VB3ZJciWrtuXcN0Jcde7bpvggZPG4KQVfETMbcgMPepEvzFJ5FMYa1zNdWKI2k25uPQWbUIHRMLEF9BH32C7sBJBiSzqALZqU7ej591u5UDTNlTUIGjuxNqCsSO2HQgOdPe+C7tvu4IrOLUk4woBlHFHyrgsflD9OWHzVb6Cuwn7C603b3i++lln89p4Swr6rWd7RJUJ91GwPD0zuLRMyYZzsGyYflQdKPOxAI6TqPc3MwmsTWX2nH9MckDUW8NmCkHQTntsr0IGpCjUicPyQ7aIzN1gh5SOTNq1TbsZ9z6XpMK1haCs7StYpkbiYHskDA/vxBcPMepEnRZ2Ukb4eD9Y5FMeS3GkYgoOxAltIpnzG48LhDNbrarpmrStlbfs0Kwz9sfCmQ3eHTHQ6KjIJaAy+vMHWVVkR6WrjS1NO1jA4N9zkdGorM9vbWhA/aQ9tJIiwm7uIS1P9obdZwptjW/jBmRhY4gWFj6M3k4bmQyLZEzGnYtPyh6bq2yDNZzf8V3VhNl77Upcz+x2Jw8FAyIQtPb+1Zy1ICk8JGDUVoNyomdkEoZtZpnhwBlkyYNhSLJUbXEjKNEFjyKJhlZLOHH7zWZxUSjVRqu/JSZRrI3m3c4MSY8TVIX6Q7kJiktL29T0Y/9RIaXj4ZtV1lB2RA6hslH+bJsqDHYRDFOwHQkF6SRRGHkZct1bm/fVXVXps8KPsLV7osOe+zySwI4VVZjHc+quZj7LpzatltAE6lla8miUvO1NBEitha4lvTSQLeSjCQdmbh8Z3OL3clubk7BJNFE4agYtSIr+OSeQfMJmyPRYbJ93uoaEkFdrLMWqOZiZhilJgw1nBhN6UkUp1xajgFypfaD09XHzjsLB5lwXqKD5BaR55VWVMGDMv1oTJ2dkaon2mrIUG0mCEKf+Dh7NlZ8ebbD3lGLA+mO2QkfSzvA7japTNDlk6v0dAM1tJdeoT6tE47TI+sueJkZDdKHwVk9ZvbwYTeYexZxfrAKO2KGUBWEqjDfH7CyA1zoAkoU3t8SLT8FNHBLQRN8ITNWEJ2fQJXQfPtFkUBhWWcs+OQksqBMMyNjjOrECAirm35UcHBFIV1i5dDU2SZPY3JDPcmim51tjZp6omDQgZtG50joNiQ2nN2O5LM00t1UsaIqC0ks7zxq3IQtQnbOICdle+FyQXdNIcI4zYmKyrQH6oOLOKQj0+dTvmsxefl+sz0NhfOSj6aevn+6knP3ys0Jcz+KR3R2T3+9p6eg+iZH08CiA9nTOid6mp9EwzqJsVw4KX83pQv5IP1bL2O51Ou8TL4t4J264is39XD4yE2UBYbI4l2+Oljeg+8K8ezxyuZsjrmBb+awi9QCRTQaX4kpeqtkeJqvDjuXPzM/Da1FXxTN2hO5UtnGNolMTeWFpPmKF2hVeet98UO5yxXNeV+U8ITSfYY3InhJPTWRe76fE+dHMuA0LP4D3e78FOZN+Xm+0SgHsopcrduu2z8ARg0onUX2ULwuyO6GtS4BUFzg/xBCc410Q7f9/aP1IfegG0UfwTevh+mzkxOB/ziZ54CRxEOddGHGYN+GDh1zg4fXd9rpY3lJcaf+wqx0wOLkrv/FyR+m2s2pzmmywRhuxMlHZ+3WEDOXGa0F2AdGtm7UA/u0j8fSzNeSdZlI6zp31zHD9oFLu4s3Ornr4d4OBCl7CIk+oa6uEdTMNX0DuxeXvvrRGoj3XlSmnt03N1xd+wMubjHVQ/hy1xpifWAk+/wiZy/XKOs3JP93kDhmOWsXZmNWu8zdHxxOFWKnZAIEqElCF6zy6r5RCO3eK7YSeLwiHXueE/Cw22na6v0zB0jI4NgE01cssu9wsfJhMGkZ+xOxDZt6fPLjRYM+0v5I/KEwgFZRoAKiXzw6hxjKPvD6ekfy3maP0TyJNVwcwPb1xWib99mTPS0BNk3UTt/XCB4YLm1ZIGz1c565e/FmYnjRqfEbs8gb3btRvtCosGgQ5XXO16gP5aus+xxbbSAbjJqmzB3MX+eQnC3cHFKOzKwPdGu1UbV3eb8Oy3du9H5AYWRmsj9xTfK+G61ZaxYPRd5mXPkF3CJZBmAXYP+q11f029tDOOCdkuUPu9n2nmPBH1uxCtTnCloEAmhaZ7T1XM7rGC8/ZV8p+4z9tDb+3ziROP9G5GETGnVm86HymkhXvdvw2XGOerzY5BxpfHMkdZvp2InX9nkhcK16X12g+OT6f2TSvOIfAUec/cfVq/9ZcPA/o7w1zVR1iOL/Ec7H7cCz3/8jjxIR7d9muLAVK/9Nvxs2/rMSdzWt+5eZDFpwbNuj0leuLfnFDTNlUqzOptyN1v8LTX1Y4L/QoDyD/jIDOSTNP2d86mnrBgZwNWjhBDqrJp70V9Fwp/GZNjnM+5fueP7Z2NlPaXF/vdhpunk2ZdnPNW0N0zl/lcoY8/xn2s597zimOmpe1xAXpF0Y3JI65E9ads5KXIAkj/r9wWhfdsDDorQpC+/vDuQig6ISzP//94JjSuncAz+qy8zdtdXIFWiNQsw1iQcGx03khDNyXt8EpfThd6uLhlECeDWSvSW1wGX+1yMO9M8qxwqqTS22JrLUstrF3c3mmcmR8uFUqrAbmez/FVEEsT2X98dpmC/LM8IC2rnbgWvVBzpTNryru1Q4WJg6gh6t5Zmd7b6zGoTBpX0N+x4w+umRV7I0MANh7tKnJYQiW26fEdrSy2weQpII1q9Q/MDNT+BlX8DL4iZIbp+zbMDucxOCGr5yCOEN5KLr4dk96DGc9GN+I4xmw56QeyZ3MjshxgxQdFpViPSo9Ae+Mvh83RzBmj9rwct/DeaOnGe6evRtZ45dT1ZY2YcNx0xz5MFvOT+/vVTMjp0ItSBWbJlqEBfNpkh2Eeg2a9WYopRBEKMW7p21yTGC3q4Mjq2b7WLnvhUvJqq6xYoB4UFqQbxMkmNpn9xJGjpouSXZBk5FUSHCbFXcBLKgMh4Ba0fXIzuVshez+8ZOvS561P7hjm8jzAYkEkPK3Zh8TceZ3KVwrHf+j+aDzPUrPEnifRBSpNzti6x8SSjkfve1HYInmhAaEyZxpgHP/rLTIpHm5+3E1uW5Yh7Z0jM9HXVI0jDOE78YNGeHA0nbxY1hZuDXDoEy+8LXZkKKj5zWnLcGfnrkmiRHcjl3BYQ0Fmn2vMFra45CVAO4MS3voit+iMJarsrWlVa+SuSgyJmfZOtlacvvW+Mo1GiyUYdunoRcteZgRSg8EF0J145jysXgqqLXbcGXefCGmUDhDHaey5F5rLnf6/VtQr6lia68rRThiCme/QyBZ/+8aD/eJl5c400hziEs24HqUQ++Y/0sVL92veUBUsCZnXaJEX84Bh7Zp5Jn1tsX5bRWJjoDQtw878Mnr5X5PEbmuTfRruDfP5jNOF5naUrD8QCRXxu3V+nK5KbwQiKBU4fsCNrMmUUQLNob5hAQT5pf91aTIz9YCWUBEtM/6YiGoBDVSkb0WCToEbcRVXYgm4GrC9i67ACQi/I0mx1kYkeyHmSrSTD3DkLwR2EvufSOFPVSU73xnblriCrCJHneE8hVzJ118ypAaRzd+xmRZe89o27S2fqrY1tla/GRsvhHrxWnj+f73La7QPC5r7LcTvOrso+dULWfMlugPGSkDFblrfGcqtA6syXvf79u2eDVcOzuzwiTPDzQK4s8alO90VOJDCnSSh07UTcfnq/kAK0bqAUx/aIasOhCmMub3PANyX+aZPysYcSt3eFr1qCxAPc/RhdLKFEeeLESwhEzVxqZvjqOcv3Nx8l7htDm3dg1axydTF4rrv6t6lv/X5s8cQQzESr8LE3noLv1RR1Sym9ekHKqgQ7oIs0oSFOCMbYdrWEbO6nGzEFolFYtp6pnTLQzg+Gpw/UQNMbXGGmcNl/w08pFBTT6dIukinY/XLJsLMePxH12eTX+xR1RqTawWS1BgPCrysXfj15bVOLiTdjI4zaqKOp+U/CxwLULR3Ir9pSLz49eXZzviAqrIjUvE01AtacUCzbYh0tNdprPX5uspaoTFGFJzb+lSi7toSnlYob8+Z3V5BzFETKjIJBryPb+3bvp9JkvQg4lqAmYiHsHVrsEAmM2m7/Me8KgUvnBcvE+KSs1MOckzgbBulHkkJXzuzNRIEIrxPsOqfG2g/fATGmetGH0xW8e7RSyJ9R3RNGdSlp7EvdzqC/9wCK7ekQRTvms1rzo5OOwRPliekAG6SM/acGZI1IMZPm3yyQ4krznGlxIW2gWFUt2lag2iSgxRehhZPO0iQYznSZM08gyUptHtzhZE9KmW+SY8KimjP4gGpBd2b9XjbUhkLkqVVPlgi9RhGQnBSzGhnB7hUQhYQhxunyD0dK6dLXzicgMKvltCEqfLxyVzlqRxZH4zLIErT4rEXazM3rpiDjqNdenyB5UXo/6Yrb2aopic0wx1HeEV9crnmGb2JLl7C5JDBUrw6CpQ3jLT5jPz9oOHQ0x14Vffz726q0XI3JmauQzW+kFP8zjPiT/oIbeJlX8riGbnHVGlKfXOtuiWHEid8vVKGs7GtapVZdKJjGnmKqptBRIVVYb24rLzsie7+nVJR+i8SxSBj1ezuM0TOWbUzHSvdwkzUTP8cfMqyxama2NLjhU3Y5VPDZknYzwcrXcFGKULRE0ojIxCRwaMHudKRxdHY7tSc+hO8uJzS8eZ4Ab95viQ0vxU/sOLRpmeXjOsSt5GwhA5dOLZSA/IFe67iN9mKGi8lpprh41l0SKk/40YAhf3APdndyD4hVqbppZfFPuqbJRAkzv3U1GW9qFxBG3lcDXWqwPsNnOOb11mWs2QS0Njh4DKkUtzOdPyeKZaJZIEGqjZ+ySutn25S2RqjgwrO6XYxQUzM2s9lxAdB3yOF77uFiSTPUGe2qDc1TTLFZB3XRx3gbJrvOyDVnMzqfVHderzseCfTDKB1Rcl7QeYLrMM1Ee4klk3KzLLg3/mTgPbthWQrZEKaf9swiLBnucVxdwZde2bGbm+eOCDJK5XUcm6p5HEyuDXhG2F13hqanoOU5jVgSHlN71QH+oC5QA05DyyLDAkMo8o6BkFrxp3SY7TbT72Oby6aCsc78tuTmSQhxCcl3EjNAafzivuyG1b+ymGRid4TlX5lZV6SENzs73j86s6jyaSK0AKY+ZckiC8OD0H8dVeaM/Lh5i/t6bHxzV+HdtpzJY13o0qr4h4BlAifomQUbKyaA3TS0+vdJWu1dcUFYpe7dRGb/82CLZzkGWuXsHbauL1D+0weoVUMJaEWkhiGKJdh+p287RYmEmFqfLp8FZ3730qYC4s59r2ESgwpmjyi5evwwOKKyTlB87Fkwh1kVWwlOHIYdktvGQ6LriK2XWCLyhKeygCnHUFKHw4AuO8KW3vChEdl+vCSPcJXu6AqfClr4XgqtOdn7pYsieZrckKzL1BVTzN21sTJEIm9TTcaFNopkdh2+Oh7nvUG2XzJJEYk8n7vEmLydZUHKf5TqdwdZVmGTTnc/ux/e5yyZYG/qENUct7Wy8BLiv8WDrpMts47TKhSLRc4uXRya/+WKprRn/Ll7RnxMFcS09fD09c7v27PGsB37pOQvcDZCIOK3kuKoZpkBnq1pim7y00Map/LA1/r69qX0aoLuWsSsgrE76pcLBSlls6tlzWF2Y4fEzMdIqIytBmAWNE4id+eu3Wlvsq6poO7/oleVW5/xe+kkksjBHdWS2O5VZ+weiqMSqUcJXRbQwyhGsMHngpTIAIA6I2T4ldXAunw5dlf/SWT4R22qltpwLn02MaGQMspCx2f6li+3005yI3usf40BVT8ZwpsNXkV8SJB4aUU+lktem9KMr2md+y3C7PDWCX48XdyfqnG11rpC12ezlIkMFzqrJWtH2wmHnufsHRHLbc54vUTvY4mUx+OBDv0JSdWGJ/BpFs7PmxajItXD4pG75w4vLXzhvNfvL+7YFrL36CGzFvrj394idIe31ti3Eqiegtuzfa+LzbTv1dys7XuXJ22ikV7n4hfOVZa9q9W3b4v8opc+3hZT/xyQl+gAbw3WRDw3WcoFpMqpWQb3dOlZfyDsZMVHyKlM4nqt/sPWZaoaAx8h0EIePbtsW6hUhQF8U1wO9XuUf7u2IRLcoFSTtJvgV5TrY921xizA25/nnGm27tojvRKC7f/T5gpco/I3cKFuTNy7COwj7K8E5KlUzdy1Gf8dsMAY4SwFjNbNUkOqJAwsdmTG/yLgE0JGSZyRUjcgjUixzVNy7flGWCr0otQTMmGnMaufnnz+r1oxXJyY4ZulR7dtVElbW6RH3XGSLV2D257UHmwUpfhB+IkyP6iUj2w8SrbdX1zRXSbHqF6ME1tXrHDm6qrut8aAxeqy1N6NE706yOnaCLewCQqIAfeZrq3yqEu+t3yjUWRyXs454s7SlyGaXpZIWKdl77Y+LpUx1GKXGhySfFnG3W+bQjjLZIFZ44kQx9RIsnI5QMVIot8s8IMa2VDGTin5CkZ7cxia9a4J53vzjRHXbUTPhaFNY4ZXf12sBmOZcxzTH0vJopmtpwTZRqtyV1oqbyVHhAvoOdtfb1jkNuessHABJHDFkJItsCchOyImsV3HEW5Mr2+VyG+GdpoTXwGVrENFW3hdzP4DwtCszEoQjl7MrdpEQRzzX9FRd9fiKyBVoHFFT1/IMPbN6qla1N6Kc4lg1Gxz7F/Wfs7cjiJNZ2iIxvXegKjMWHDEH9txDOTGfU7VulVrp0xGiK7pUDOIYihTk+YiIVVUAk5sz6IaO34+pHIS8EgalrvcnW2n573vJhLmnn9akZ5BkGy5tX1spQ12KwIvczOIhpOWQNIFXdrsg+SOyxPbyTzDtOnNswOVK3+euqxzR8Dqef14zMORRjyE66DfDggl1arqWu5oTdazPLILDOBP1OK8d4nWpHNPWiOpzX0GYFJpP0Hy9s3Jgkluc5dDuGhaeGOljacmXn/LuyGj+nmZDC2fhjH6z2UFGp0fSJdpWhNpj5kNJRzpK5KYxds//0g36dZRgUojLLyAMMvLWY2t6siusQpb0pmeimmE9PVk8v6nkqr7dKjUNS4eorBltXV5M89mQ42X32q7fP/zS7nOxnEyfH0Ku9PiVksDH5nJ+Yu7xoOFDybrq9GAT31Qgw9uaxrkdEJizE9cyhhJ3eGXPxrod9M5qCCONzosLIq3eX0084MH0m20ZHEtzrCZq9n5suH6j3rM8vJ6pq3u3bjtHDHP71XCjer0f9rVztxB3ttXNzb34N1vo+ID44Pxvh2Snnesh099WKO780PHibzuUDjgwtuc/IpBO1nKL1C/YIOYM5XzC7r+6CrS+TwT3/DuTAm3/hoGrza2zISb/JVf2v5+kLyQCM3OvlqUWsFxUsyDtbC1o4Q7IOU0lEK7a3NBMmr3cHe9UPVP/mhvV5ddPJquapj5rmu12+vZiR7xz9bz/K7Z7O9hAWU2ydGmC95+87zow7HZcWzw29xWmiwG+p76Bb3zNkQeuNf4y3/0PbDv7zpjjnpFxFy5WMKcSBDtfVYwbyy4/dzVrAi08Wj143Q+vfCDiFcI3/WmlosPRCfmA0T0XX1WT5f7ly/122tF9KUmX/8Ik10hwtXOf7+vB4vgvazsy4UeiC66+JpvX3kfLYa10C7tDD/4M5gwgUpBrdC3uT9Kd3E+pgXdkPtjzmsncMHO+0jlgD2uN2/gG7hu4/w/CpVfkGpmoBtjdQRMkjUSokaToUgoimGfNgM4y5S3VYTjiEC9tZLZoVmA4LIQZ+yF54aktp4ZwWqGqRejECMPt/LsEdARl5oYfdnxB9UR/Q6IBZ+G5pCd+x21YxgWPcpGh57c9U+JiFSdycH5mjxqI/bZHKASyC+F/h6zKNdLlztpkWeE0RrwwWpUz1yM/Cn1nbMX3i41dbp83jV/JW6JwFsDySxunE3LmIeTROhEn+Yo1FxuNxoPg4SRYuBOZ3tzOdEx0Qk1TYooc0yZr2N0MiDFDWAUa6foHjWB11aHbveRsYPZczovYZV9kEyCkjz4J+LD0PX3THAZngs73SIyBTIHaZWqs64ozwbTSE8+EHb10P+luudDrnAd/tD3PvIE1KczqM07NUQuY2DiiYBDIbrOHo2XtDSKggDZUlZ49+HfFofJYlB6/Xt52ya7vr+Yt9QReTfDgjwFhn5tpJR8HLaHlvlW8hbHepCE8z8hRrkFASnNjCeY77iSH13HzNY5PEXI5jyTGZGMSVLbT4mijv5mhvsepXNTTD5NSP/rRGgEGlv7YJsX1CmWQjlDv5CDXpsfF698NovTYZmhmAp9xb/KvsYZNmqy54iA+0OEfDG1VQ+dTWLhXenBsHdYm+yNTMKr01zZxEIVIK9E2bVSPxgkqn8mfIaCB0WFzLxLpf7ff8BgK8a0r2mYHpXH8BClHnbvS4lO+GM3xXJE+dCgEcr+OkVR3ehtid3vQFr3QEriVZPziOhPJgkA4HIuIb0fXsVg9HHvJiktDiSqxppxFIc7GickpntDrQ1Z/P0RNulq2YruSgSt1vvW047ue9cvh4bLp97/zkR3ZVhfVFGxTmvAUhEgGWlus4itEt9RCbqwgBi2wL3MVANld2LpAN/fS820zAWFz3IMdGVZcJQ7dfcXlqmbhH2Ur63x48o2PegP3Ddz/E3BLO79swonAuLKFxlr46/CaphorCuYMBNk85WtIRJEmqqOOM0voO/6c/9pxnUfHPxi49ZdyIF7RncpEyvQhsuDtJWzraklzK++/54EK3xyvleO5rRfm/tA8sD1Kfg60sHXT/DNdwtwKDhkTvzbpr1fIAdKbkTcj/7kRARDW+sAPhJU9v7Oa6vLi4XdifRvYpnib7hIC8BSK6yIvGMbKh8XGJx9+uyk+MTx5hOxIwKkwzU+TxDNbkK+OS72fPvvzoyTp+zrIRvo7ZGhKDWdM3e007WxrQPMbQ3VcDKUUsGHp53CqdUb6HhqFBJbYJKFvYmTZvWby+mCdQCEuV+vYpo7WUmPg0iJLR5ovUPYs48y6pTefHo2YuaS2CeGR5OxDP/fK4hihStWFjI7MIb8maWneBrXMAqkcpY/CBBrFU26LUHPpVSNEObZYn/dqujJ9xlMbGreCo6OamoejKOsMGvimE0eM58DwuhSLwzR95x6+/lKbhO4s0N9cFatKfdrUMHRWTop1A2EyR9Wm6Wu49nVbI8qmYdjrAh0LfDK7XVCv4mDrAaZnPRIZyE6gZPNqx79IpUtB2k+ZTXMqdpSXfhObo/F5Xgu1XBpwfu7sgfTvEnIIg+YToQHfj2kCPpzjhDYQo4RDUG9LQ5qvLL7h+nnPR/dZy8xU9W+V7bIrR/olQzmqCYbLr394N6rOS8OFgBLfzlQLQPlY+jkf5ZH3Sn9qk5QFG9f1/uhX76yaMwnlixuosXFsqNk9N6/zKJG7pa9SIlCD2bFysqih5eunf7MOdzO55KZh03YBGD9Z27I3EgKYiyv7wjtRfBIywoLtWOaKh7lTZeiqWx4XegPWr+FE5RfETNUKmYXgou8qpx9MIdBT7OxXDl6yVp8e0TtjESUeuy9dOPWgP6jM1XIjf/0qz/TzweethFW91fEIRZtk+7IvpiIbnMEBdcWPiwElw34CcxUY5p7VZ7husMplBEYhjoWF1mSzB8jmascnC6R77K1XX7lolasuhpCt7QBfcF11FQjkfqJtznKsmZTy9KCZQh0aGPItMYXDqC4Ni1XNg4PnOMhmWSqAJL6PL6JtZSPY4wRe9uic+LK61kr8K53LRmUpBrIarDwCmq0IyL9qKEhjcD3hL/Z7JLoN8D8/0nSc0qM5SIDZhNico/5ZY5Ij0XPaULYbY5aV2pb0F0F1pZLh+vXqZFjrzN9VoD+3s8XF4Wd7vDIySOb65lSF9Ja4KK15mej2Xw9GBKUGpbpxregz1vCKTAxOJWFQhaQ7Pq+iluyCLmJHk41WA1881DfAJWlqnnFWOjb/2Qgl0blG6DRPaPRdvWNhRqyy/bOc+eHRzgvP78Ton8IqJGMKMRUcvfnkXzwJguKvvsI9ju7I0D9gWliNv3q3TckcunTH+89oZBZ20oPOsw62AYFzeNXjYpGn5mBOrlFDwIFVTn9mK7jWeQl+7c8K6vgAcvXNyJuR/66R7bB3BPN+2jk/B2bvNpDfm96gNyRvSN6QvCF5Q/J/M0m5YcTJR61fu7mOzbd/7P9qVN9/NpkHjmjYDV+zRuEGsI/KvP57MjzswFJ01RpCMTOtczq6SYxP28Dhi0bx/x29mbrJkec51IWxxV/kHf0v/5aPBqbMDCG5hdgpJNUpTasS4mVTqSzV4rPRfY7VBdBuO3GoyyrdtasOgniVT9DsbWITvJqHx95QxNK7gHDt+IBuCIQE4p4BRlVCrWbQaWQmSxq1OqjbQRzuYqx/yUALAq8SvKviSCvaMHsIN091tiQgE5CS8LH4Rs4oq9KbbGSifcHmrHX+2nF6fCas7xpw/gayr7GM0SKBx+jfBhDBWPCGKnsH1XIhfsrURNE20W/HXasrtMeRWgUXr9k7oaz2pk/w5qV74wXqh++CTnY10jG86gk3oSkvySReMJw23XKHjQ7CcnBbtB6StPm8Wf0PlhWi2ZQFn6+vAxcerSYTmsjwcizjE6hggnn7YS+stcbebRGPm9lZBGZ0E9f8fJ+yTP9igRROwJkotFn3zBPdzi+MJjs9aUNSPzLlKvSvHgC/f3HdO5L4NQg0J9TGqpgGBUYLE3j9ItW2ZV/01wvUzLzxtLHPpiLrwo3js6jTosppeZNNbfXTjppUo82F7xrcftRue2yqaZopFV+2vmGcVs2P8ZbuZXZDG8MbO68fGj8aSIiBUhZgARQCZXOwYA6wpsrsssIXA/q2swblaAwmi1ts30kO2r8icyji0IsjYaL4PIHFj3xeZd5WeBMGVGeZErBqDuzf/MwXset94pPiaSJ22pRwZdgYTmYPMakxeUYOo+lV4VXMZN3enTMHk4JB3ATf+YG0PmBoTnXK/ID8SufAkabNeJ50a84j3P5Ta8DRQ86Ky1YsFGVOPEqL6pCg+lxXnAs2K10XK3BV4Tz8f2ru2EYlMOmGWMJkmklD4fSDeknIjR7bpkS76v2xySZ9WHmBTvCv2oUB13GkweLxGXk5lm4GKongCbmHo8P8848GT5xSdKVq82e8zO5LGNpOMFYSQqkpGBDLaB+ep2MfZEHgrOANYXMuyX2qgZSm+tmm9PH5fQdShC3HqUblqqkgVefhYQeD21faQlfRF3QVb7n4R7Ck1g3d5Dn/wtabkuQGPwa5OWFtntPi82VtBDEJGQRtCoVEB7JXw1qnfl8gtZovLsY8XkvdyRC6pQh1+jnGwT+nBbi8q2NzswMPCnV5l3yl81axfU1l/170xG03QWlbm3DXdU3wW0jRzW3Yb3/VdmVaIRA7LmgQ0XM0bFq+ex0rhgiTHO16iojOZB6sOmXSlJhawckk4OZKYqAqPq9bf1Oqxfy5Tknl2OjrU01gyRHRLjf3QPlKgxPvGWPneqRisnVF0bmIei4JO18BtaaeCx+mASIp4bxwt/mTVcfJAFO3e25aEcysTbLa1p7jaYYcQ3eXMrFwaX3sWbeO05jwAPv6X27kbVIMmKnVQMdD0I9KP38qh2xY0VKvM48pUyGZ7EgODYpulrdMu6j0fb6jfZpZzKP3oTsZ4Uf0aonpchNnB3JKGqd1MAAq4Lst48wlBon1g9pawZXyogw9OFHaw13apVTAaDpgd0LO3Qwr2xkEX+BN6s9iz7cjCxlJrpa2/MZ178HDq76P5ahABvz0LHq4tj7+3gGSePT6zjZeS4ixauRg1uCK7PBuWOD1sKD5U5kffMkFqiYvgpWDCsl4R6a+k0I8QcPMrYYubn7GGC7ZxrNeUyzyX8RJ0fvp5qc36MNB+g1k8IM0m/oXfomxAL+gzysodCiZagp6/u3q5ilxOS4/AjeSwL5eld1VQ7MxIU/0B3LddGv4du8g1ED7u3cTTKnipLFZr36xgiPRoDM3O3BmkUksbi+Q64bMY1GvdBpcrYgg9HSc3r70q3rfMYk51hi/MJNcDB1ORTSo3QCfXPOJfcar5wrYXotoSc50UsGd682QI3pjvZnLyjusHqJVZPSazSkcp4rHYjrqR8fEDyoRoPdt8BviwesYxQ8B5eISnSlfLbNdJ0WmsCq1lDRKJZfb56mtjUm/WOpiUpKJyxLeY+JBByhLfMAtxg8+ZES9BYU/CMsV3YbolCJExeWKUOrfIJTWa9XIHPyncus95ap3DG4FMWcuInJBtWHuvWYDxI9KoP0dmRrx3XWrJccfBu/frk4i8W1/UFYY0xDZVK4SnhrkYq5bZa81GgMfdIO5h0LjVGNJ4hhu8BMr73zZQlZRE3YsreTUIV2dePvrvomacDjx29Q9EMTNE97v9H9AD9oUodcNFpFLZyqP3tCbe21z5u6VaOP4SRUqZ9Gq8iZeCL2zRa6N4dZEQRBlDXThsSGXzFiOA1y+xKhYr3xcvN6cQxWgfoOC5UeOXOs8L3OmS8jcrzp32Ulb/F3MdYH9y8bx+YFs/NHyeV8tPSPq1zNg+XCFLM49bqKCkDfO1Hm8vAXTRgRxTR92qcHQrj6uJTlvTPyzT3lJ3jrFssP98hyJT2tkg6/ToTzcW8KqJ7EgQn27prIiugLbvx1d6chwZi78Ml2sO4qwrT0rCkpZvSUOFZ3nxx2N/KM/WFCxtKpBfWe+ZmUPh1ZZIVsSUX3KhR54EWE7ITDZcfwGPWMRQ9dOOHa+JmDResFG35WL8l4qYVycx2ncKSGA6e0oy23ZPlJk0AktMjC0yBNdzRovzvtE8QM2p55xkBDI9dQbbfZsIsGJMFsMKMEX1CyUHdPKsiuneXs7MrWI31zFLotd0q5T4sLUohaxy7SjKgekyOGd5DWNpMg2sWY2iQU7934ZPn8qAbKq2DBO+8P2PuWiO3qQ2dsPNrFcdFAoIt55dnWn9PjFjKqR61ObDB4Go+VNwnBNZ7KRJx7mnv+TA5w2jPuq30zGoTrm1C9HNwVsBeHrGT9YadkEzvWiHJ2nuFzqkoVyQwL9+MgHwGl5xRxiqZ+SZdhbJ5Y3cjIxiEBu+3lA5KNzoIVHgwh1P6LQcIPCvaXtHHDuyiycBpfdyFq2EKbD+d24G/kn63qOUloTYrII77I/STD/G9T+Ovy+bOb9NjaGOQR8aer6LhBpDInj4b72GYyyRiJuE2mjaZwzzaxfInnUUNuAlwblmbZZnbe+HdaRKXv3aS0c+tgKH2df0dkmd58v0KWUG5JF96YXuqdzl7nvEERTx4/e5gZVszX4yafamhtj9f0Be+/6Lh41r/jnocoUyazst901VCNJ+DApWvVuBZ/ZiDD4JvSZehqPVyA5Vdk9ro277Pihrtn2P/tJkYFZ9b/KMlBu7rSJ9fcMbxQRFrUGEmvET2CUHlCrGcytiOpsSBQMXnOZEtl+FJNrpCi6XkTQ7Xa3Lm9K0siIzMqBe9VqfnWhuku40DUI0s6CkFFARbtfEavwfAbsm4oIW7J/i3EJotF21x7pxvi1Msxm9c9liyZp2P758BQjBN8jXTSA2grm/adH4KGLPmtOl05K1O/uMc156n/jEjW81hcXPU6OSS4SSWK6h5geLKiZHI7OfzpdcQp4qg8YnxzBEZsiHNqlqCC3fgb7p1y4tGBMJiV/L9mnQDdbx3OngzIKzYTv/47/kOanGI27OzTQlXlL+3y19oQNgzyhfbha83BSjtfKOe2Ac9WXb8+G9E2IAOW8yKhPE85+kf3Eobrmaguiekc1Y3zfS+UTP6gyqqxI8ax3XozuYe5F+bByyaId9L10eU0J4fNhc7pMZKoCqj6uCJt8TMozYuyfP3mKpchnoTWCAeZ1D6f6goVoCMvXJkPRB1X38eDspOtm083B86caMnXepfRR4nRk804LZz4s2fS1EF5bAVvya8BLlW19MSQGgjULNFjf7P0K2SCNgF8YFc3+ZAlzF2c5TZ309VzTN+ZAEqj1TUENW3TiNb8Szxb8een2SSEqe2w27Bf6xA7s6zwyMtIzS19a0oEkIVaeB7qTEDS/WS/SLm1aOxNhG5drtAXWGlf+B+J/ypleaOQsfBmLmpTwMmsK0ndYc8QPAblGheNwMzRCmSzNh6ntR6KTh8rbnaqDWiJsRqMXTPNUOhxiZ13t4K2J3j9f27khiMDSZ10EoDJWoU+7etrxNSHqJfdZqiZWWsrjfAFnXrH0R4VtiGo5gF3yu5xS3K3xvehCFJpbuJi2O4zGlBw47CLTGX1/mJh7nWxjl9iKWBczIGLkElxkA4q7cEhwpWIeqp2vZb3IYO0079hMxy+w8Zjhu4U8pb7hSzqfbFRru7WzBvkq++zom+rj7g0lstb4u0xF0G/IhtMxFyvYLdW6+oTNvyzhG6inpjVTg00j81W0uutRgskjW95/cbbZNrEVFOD4BDaCXBSVOwmVDR1v6jzIwJztyITSdVn7vlYEjeOcJFRPpXK1qFYnoaKb1hyr81arCxE58Fq/FCtdlYTKgbYl1NwfSAE29u03J8S12gpswqPvVgp3dv/ERVgcOTQ2HTMmVWLCNhjh5w7iv8YpsP0WAB1hFXt3197UpEHF0xsgDWegonPfev2bngZb5CNpGihdRrOaKMfqi72Gf3lFzMLcNZA1WD+2+fLcx4iTChH5tRe84WS11DxL/aWrfE9lOhSotbc+W6wkv35mmz0LMFXo3xaWfEDPINS6xY1TAXOXdlhWF7TM9XqLDumXcQg9lT63ntU2OKhdajIVkw1ohezQj3u6HXKt2v/l6f8BUEsDBBQAAgAIAMeIWFAmnTYuTQAAAGoAAAAbAAAAdW5pdmVyc2FsL3VuaXZlcnNhbC5wbmcueG1ss7GvyM1RKEstKs7Mz7NVMtQzULK34+WyKShKLctMLVeoAIoZ6RlAgJJCpa2SCRK3PDOlJMNWydzcGCGWkZqZnlFiq2RqYQAX1AcaCQBQSwECAAAUAAIACABElFdHI7RO+/sCAACwCAAAFAAAAAAAAAABAAAAAAAAAAAAdW5pdmVyc2FsL3BsYXllci54bWxQSwECAAAUAAIACADHiFhQkxZyf5UvAAB3TwAAFwAAAAAAAAAAAAAAAAAtAwAAdW5pdmVyc2FsL3VuaXZlcnNhbC5wbmdQSwECAAAUAAIACADHiFhQJp02Lk0AAABqAAAAGwAAAAAAAAABAAAAAAD3MgAAdW5pdmVyc2FsL3VuaXZlcnNhbC5wbmcueG1sUEsFBgAAAAADAAMA0AAAAH0zAAAAAA=="/>
  <p:tag name="ISPRING_PRESENTATION_TITLE" val="Lesson-2a"/>
</p:tagLst>
</file>

<file path=ppt/theme/theme1.xml><?xml version="1.0" encoding="utf-8"?>
<a:theme xmlns:a="http://schemas.openxmlformats.org/drawingml/2006/main" name="預設簡報設計">
  <a:themeElements>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Times New Roman"/>
        <a:ea typeface="PMingLiU"/>
        <a:cs typeface="PMingLiU"/>
      </a:majorFont>
      <a:minorFont>
        <a:latin typeface="Times New Roman"/>
        <a:ea typeface="PMingLiU"/>
        <a:cs typeface="PMingLiU"/>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1850</TotalTime>
  <Words>1973</Words>
  <Application>Microsoft Office PowerPoint</Application>
  <PresentationFormat>全屏显示(4:3)</PresentationFormat>
  <Paragraphs>179</Paragraphs>
  <Slides>24</Slides>
  <Notes>24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4</vt:i4>
      </vt:variant>
      <vt:variant>
        <vt:lpstr>幻灯片标题</vt:lpstr>
      </vt:variant>
      <vt:variant>
        <vt:i4>24</vt:i4>
      </vt:variant>
    </vt:vector>
  </HeadingPairs>
  <TitlesOfParts>
    <vt:vector size="36" baseType="lpstr">
      <vt:lpstr>黑体</vt:lpstr>
      <vt:lpstr>楷体_GB2312</vt:lpstr>
      <vt:lpstr>宋体</vt:lpstr>
      <vt:lpstr>Arial</vt:lpstr>
      <vt:lpstr>Tahoma</vt:lpstr>
      <vt:lpstr>Times New Roman</vt:lpstr>
      <vt:lpstr>Wingdings</vt:lpstr>
      <vt:lpstr>預設簡報設計</vt:lpstr>
      <vt:lpstr>文档</vt:lpstr>
      <vt:lpstr>Bitmap Image</vt:lpstr>
      <vt:lpstr>公式</vt:lpstr>
      <vt:lpstr>位图图像</vt:lpstr>
      <vt:lpstr>催化基础概念及理论研究目标</vt:lpstr>
      <vt:lpstr>催化剂定义</vt:lpstr>
      <vt:lpstr>催化作用的基本特征、研究任务</vt:lpstr>
      <vt:lpstr>PowerPoint 演示文稿</vt:lpstr>
      <vt:lpstr>PowerPoint 演示文稿</vt:lpstr>
      <vt:lpstr>PowerPoint 演示文稿</vt:lpstr>
      <vt:lpstr>PowerPoint 演示文稿</vt:lpstr>
      <vt:lpstr>PowerPoint 演示文稿</vt:lpstr>
      <vt:lpstr>影响固体催化剂活性的因素      一个催化反应包括一种或几种反应物在催化剂表面上短暂的吸附,（几乎总是化学吸附）发生键的重排和产物脱附。因此影响催化剂活性的因素有：几何、电子和化学等因素。</vt:lpstr>
      <vt:lpstr>催化研究中最常用的术语</vt:lpstr>
      <vt:lpstr>催化研究中最常用的术语</vt:lpstr>
      <vt:lpstr>PowerPoint 演示文稿</vt:lpstr>
      <vt:lpstr>PowerPoint 演示文稿</vt:lpstr>
      <vt:lpstr>晶面构造</vt:lpstr>
      <vt:lpstr>PowerPoint 演示文稿</vt:lpstr>
      <vt:lpstr> （2）晶面与晶面指数</vt:lpstr>
      <vt:lpstr>低密勒指数表面</vt:lpstr>
      <vt:lpstr>PowerPoint 演示文稿</vt:lpstr>
      <vt:lpstr> 例如：氢吸附   （饱和烃） </vt:lpstr>
      <vt:lpstr>CO的吸附</vt:lpstr>
      <vt:lpstr>吸附强度、势能曲线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Lesson-2a</dc:title>
  <dc:creator>Peijun Hu</dc:creator>
  <cp:lastModifiedBy>Robert WANG</cp:lastModifiedBy>
  <cp:revision>97</cp:revision>
  <dcterms:created xsi:type="dcterms:W3CDTF">2016-10-24T09:59:30Z</dcterms:created>
  <dcterms:modified xsi:type="dcterms:W3CDTF">2020-02-25T05:49:52Z</dcterms:modified>
</cp:coreProperties>
</file>