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5"/>
  </p:notesMasterIdLst>
  <p:sldIdLst>
    <p:sldId id="429" r:id="rId2"/>
    <p:sldId id="460" r:id="rId3"/>
    <p:sldId id="433" r:id="rId4"/>
    <p:sldId id="436" r:id="rId5"/>
    <p:sldId id="472" r:id="rId6"/>
    <p:sldId id="490" r:id="rId7"/>
    <p:sldId id="505" r:id="rId8"/>
    <p:sldId id="478" r:id="rId9"/>
    <p:sldId id="473" r:id="rId10"/>
    <p:sldId id="532" r:id="rId11"/>
    <p:sldId id="538" r:id="rId12"/>
    <p:sldId id="545" r:id="rId13"/>
    <p:sldId id="561" r:id="rId14"/>
    <p:sldId id="562" r:id="rId15"/>
    <p:sldId id="564" r:id="rId16"/>
    <p:sldId id="567" r:id="rId17"/>
    <p:sldId id="568" r:id="rId18"/>
    <p:sldId id="570" r:id="rId19"/>
    <p:sldId id="580" r:id="rId20"/>
    <p:sldId id="575" r:id="rId21"/>
    <p:sldId id="424" r:id="rId22"/>
    <p:sldId id="599" r:id="rId23"/>
    <p:sldId id="601" r:id="rId24"/>
    <p:sldId id="426" r:id="rId25"/>
    <p:sldId id="577" r:id="rId26"/>
    <p:sldId id="578" r:id="rId27"/>
    <p:sldId id="576" r:id="rId28"/>
    <p:sldId id="582" r:id="rId29"/>
    <p:sldId id="583" r:id="rId30"/>
    <p:sldId id="584" r:id="rId31"/>
    <p:sldId id="586" r:id="rId32"/>
    <p:sldId id="585" r:id="rId33"/>
    <p:sldId id="560" r:id="rId34"/>
    <p:sldId id="589" r:id="rId35"/>
    <p:sldId id="581" r:id="rId36"/>
    <p:sldId id="507" r:id="rId37"/>
    <p:sldId id="572" r:id="rId38"/>
    <p:sldId id="511" r:id="rId39"/>
    <p:sldId id="528" r:id="rId40"/>
    <p:sldId id="529" r:id="rId41"/>
    <p:sldId id="530" r:id="rId42"/>
    <p:sldId id="531" r:id="rId43"/>
    <p:sldId id="519" r:id="rId44"/>
    <p:sldId id="520" r:id="rId45"/>
    <p:sldId id="579" r:id="rId46"/>
    <p:sldId id="573" r:id="rId47"/>
    <p:sldId id="527" r:id="rId48"/>
    <p:sldId id="588" r:id="rId49"/>
    <p:sldId id="592" r:id="rId50"/>
    <p:sldId id="596" r:id="rId51"/>
    <p:sldId id="612" r:id="rId52"/>
    <p:sldId id="597" r:id="rId53"/>
    <p:sldId id="598" r:id="rId54"/>
    <p:sldId id="594" r:id="rId55"/>
    <p:sldId id="593" r:id="rId56"/>
    <p:sldId id="595" r:id="rId57"/>
    <p:sldId id="600" r:id="rId58"/>
    <p:sldId id="602" r:id="rId59"/>
    <p:sldId id="603" r:id="rId60"/>
    <p:sldId id="627" r:id="rId61"/>
    <p:sldId id="611" r:id="rId62"/>
    <p:sldId id="467" r:id="rId63"/>
    <p:sldId id="605" r:id="rId64"/>
    <p:sldId id="608" r:id="rId65"/>
    <p:sldId id="609" r:id="rId66"/>
    <p:sldId id="610" r:id="rId67"/>
    <p:sldId id="430" r:id="rId68"/>
    <p:sldId id="607" r:id="rId69"/>
    <p:sldId id="613" r:id="rId70"/>
    <p:sldId id="614" r:id="rId71"/>
    <p:sldId id="615" r:id="rId72"/>
    <p:sldId id="616" r:id="rId73"/>
    <p:sldId id="617" r:id="rId74"/>
    <p:sldId id="618" r:id="rId75"/>
    <p:sldId id="628" r:id="rId76"/>
    <p:sldId id="629" r:id="rId77"/>
    <p:sldId id="619" r:id="rId78"/>
    <p:sldId id="624" r:id="rId79"/>
    <p:sldId id="620" r:id="rId80"/>
    <p:sldId id="625" r:id="rId81"/>
    <p:sldId id="621" r:id="rId82"/>
    <p:sldId id="623" r:id="rId83"/>
    <p:sldId id="622" r:id="rId84"/>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FF"/>
    <a:srgbClr val="FFFFCC"/>
    <a:srgbClr val="006600"/>
    <a:srgbClr val="4E7254"/>
    <a:srgbClr val="299753"/>
    <a:srgbClr val="FF5050"/>
    <a:srgbClr val="FF0000"/>
    <a:srgbClr val="9933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41ABE-A773-48BF-AEB1-294A2348EF4F}" v="7" dt="2021-04-28T01:27:02.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9" autoAdjust="0"/>
    <p:restoredTop sz="95414" autoAdjust="0"/>
  </p:normalViewPr>
  <p:slideViewPr>
    <p:cSldViewPr snapToGrid="0">
      <p:cViewPr varScale="1">
        <p:scale>
          <a:sx n="89" d="100"/>
          <a:sy n="89"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08ce88e1165b00db" providerId="LiveId" clId="{61227819-6F14-4718-A666-EB58757A2528}"/>
    <pc:docChg chg="undo custSel addSld delSld modSld">
      <pc:chgData name="CAI JUN" userId="08ce88e1165b00db" providerId="LiveId" clId="{61227819-6F14-4718-A666-EB58757A2528}" dt="2020-07-22T04:21:28.497" v="6094" actId="1036"/>
      <pc:docMkLst>
        <pc:docMk/>
      </pc:docMkLst>
      <pc:sldChg chg="modSp">
        <pc:chgData name="CAI JUN" userId="08ce88e1165b00db" providerId="LiveId" clId="{61227819-6F14-4718-A666-EB58757A2528}" dt="2020-05-26T00:31:16.765" v="84"/>
        <pc:sldMkLst>
          <pc:docMk/>
          <pc:sldMk cId="0" sldId="424"/>
        </pc:sldMkLst>
        <pc:graphicFrameChg chg="mod">
          <ac:chgData name="CAI JUN" userId="08ce88e1165b00db" providerId="LiveId" clId="{61227819-6F14-4718-A666-EB58757A2528}" dt="2020-05-26T00:31:16.765" v="84"/>
          <ac:graphicFrameMkLst>
            <pc:docMk/>
            <pc:sldMk cId="0" sldId="424"/>
            <ac:graphicFrameMk id="29" creationId="{00000000-0000-0000-0000-000000000000}"/>
          </ac:graphicFrameMkLst>
        </pc:graphicFrameChg>
      </pc:sldChg>
      <pc:sldChg chg="modSp">
        <pc:chgData name="CAI JUN" userId="08ce88e1165b00db" providerId="LiveId" clId="{61227819-6F14-4718-A666-EB58757A2528}" dt="2020-05-26T00:34:57.535" v="120"/>
        <pc:sldMkLst>
          <pc:docMk/>
          <pc:sldMk cId="0" sldId="426"/>
        </pc:sldMkLst>
        <pc:graphicFrameChg chg="mod">
          <ac:chgData name="CAI JUN" userId="08ce88e1165b00db" providerId="LiveId" clId="{61227819-6F14-4718-A666-EB58757A2528}" dt="2020-05-26T00:34:15.832" v="114"/>
          <ac:graphicFrameMkLst>
            <pc:docMk/>
            <pc:sldMk cId="0" sldId="426"/>
            <ac:graphicFrameMk id="2" creationId="{00000000-0000-0000-0000-000000000000}"/>
          </ac:graphicFrameMkLst>
        </pc:graphicFrameChg>
        <pc:graphicFrameChg chg="mod">
          <ac:chgData name="CAI JUN" userId="08ce88e1165b00db" providerId="LiveId" clId="{61227819-6F14-4718-A666-EB58757A2528}" dt="2020-05-26T00:34:44.738" v="118"/>
          <ac:graphicFrameMkLst>
            <pc:docMk/>
            <pc:sldMk cId="0" sldId="426"/>
            <ac:graphicFrameMk id="9" creationId="{5890B88C-F54F-4AA5-A7E0-1663EA93A1E2}"/>
          </ac:graphicFrameMkLst>
        </pc:graphicFrameChg>
        <pc:graphicFrameChg chg="mod">
          <ac:chgData name="CAI JUN" userId="08ce88e1165b00db" providerId="LiveId" clId="{61227819-6F14-4718-A666-EB58757A2528}" dt="2020-05-26T00:34:57.535" v="120"/>
          <ac:graphicFrameMkLst>
            <pc:docMk/>
            <pc:sldMk cId="0" sldId="426"/>
            <ac:graphicFrameMk id="10" creationId="{6EB77E97-B18E-4C49-99DC-E2E0438F6954}"/>
          </ac:graphicFrameMkLst>
        </pc:graphicFrameChg>
        <pc:graphicFrameChg chg="mod">
          <ac:chgData name="CAI JUN" userId="08ce88e1165b00db" providerId="LiveId" clId="{61227819-6F14-4718-A666-EB58757A2528}" dt="2020-05-26T00:34:30.972" v="116"/>
          <ac:graphicFrameMkLst>
            <pc:docMk/>
            <pc:sldMk cId="0" sldId="426"/>
            <ac:graphicFrameMk id="13" creationId="{00000000-0000-0000-0000-000000000000}"/>
          </ac:graphicFrameMkLst>
        </pc:graphicFrameChg>
      </pc:sldChg>
      <pc:sldChg chg="addSp delSp modSp mod">
        <pc:chgData name="CAI JUN" userId="08ce88e1165b00db" providerId="LiveId" clId="{61227819-6F14-4718-A666-EB58757A2528}" dt="2020-06-02T02:49:05.886" v="4068" actId="1038"/>
        <pc:sldMkLst>
          <pc:docMk/>
          <pc:sldMk cId="0" sldId="430"/>
        </pc:sldMkLst>
        <pc:spChg chg="add mod">
          <ac:chgData name="CAI JUN" userId="08ce88e1165b00db" providerId="LiveId" clId="{61227819-6F14-4718-A666-EB58757A2528}" dt="2020-06-02T02:49:05.886" v="4068" actId="1038"/>
          <ac:spMkLst>
            <pc:docMk/>
            <pc:sldMk cId="0" sldId="430"/>
            <ac:spMk id="2" creationId="{9A4EA10C-2320-4914-869D-0F301CE0DC03}"/>
          </ac:spMkLst>
        </pc:spChg>
        <pc:spChg chg="add mod">
          <ac:chgData name="CAI JUN" userId="08ce88e1165b00db" providerId="LiveId" clId="{61227819-6F14-4718-A666-EB58757A2528}" dt="2020-06-02T02:48:08.683" v="3901" actId="1036"/>
          <ac:spMkLst>
            <pc:docMk/>
            <pc:sldMk cId="0" sldId="430"/>
            <ac:spMk id="5" creationId="{7959A0F3-7F7D-40C7-AA05-6C2EEBD715D8}"/>
          </ac:spMkLst>
        </pc:spChg>
        <pc:spChg chg="add mod">
          <ac:chgData name="CAI JUN" userId="08ce88e1165b00db" providerId="LiveId" clId="{61227819-6F14-4718-A666-EB58757A2528}" dt="2020-06-02T02:48:21.980" v="3949" actId="6549"/>
          <ac:spMkLst>
            <pc:docMk/>
            <pc:sldMk cId="0" sldId="430"/>
            <ac:spMk id="6" creationId="{B23CD1AE-9B47-4CC9-AF5B-7183ACF7FF13}"/>
          </ac:spMkLst>
        </pc:spChg>
        <pc:spChg chg="add mod">
          <ac:chgData name="CAI JUN" userId="08ce88e1165b00db" providerId="LiveId" clId="{61227819-6F14-4718-A666-EB58757A2528}" dt="2020-06-02T02:48:38.621" v="3996" actId="6549"/>
          <ac:spMkLst>
            <pc:docMk/>
            <pc:sldMk cId="0" sldId="430"/>
            <ac:spMk id="8" creationId="{D508E5AD-DD3F-40E9-B3B2-8A3D9A36A38A}"/>
          </ac:spMkLst>
        </pc:spChg>
        <pc:spChg chg="add mod">
          <ac:chgData name="CAI JUN" userId="08ce88e1165b00db" providerId="LiveId" clId="{61227819-6F14-4718-A666-EB58757A2528}" dt="2020-06-02T02:48:54.464" v="4056" actId="6549"/>
          <ac:spMkLst>
            <pc:docMk/>
            <pc:sldMk cId="0" sldId="430"/>
            <ac:spMk id="9" creationId="{4B140FD2-81F1-4A87-9C58-8A48FC6B0786}"/>
          </ac:spMkLst>
        </pc:spChg>
        <pc:graphicFrameChg chg="del mod">
          <ac:chgData name="CAI JUN" userId="08ce88e1165b00db" providerId="LiveId" clId="{61227819-6F14-4718-A666-EB58757A2528}" dt="2020-05-26T02:57:57.248" v="3580" actId="478"/>
          <ac:graphicFrameMkLst>
            <pc:docMk/>
            <pc:sldMk cId="0" sldId="430"/>
            <ac:graphicFrameMk id="8" creationId="{00000000-0000-0000-0000-000000000000}"/>
          </ac:graphicFrameMkLst>
        </pc:graphicFrameChg>
        <pc:graphicFrameChg chg="mod">
          <ac:chgData name="CAI JUN" userId="08ce88e1165b00db" providerId="LiveId" clId="{61227819-6F14-4718-A666-EB58757A2528}" dt="2020-06-02T02:47:42.136" v="3884" actId="1038"/>
          <ac:graphicFrameMkLst>
            <pc:docMk/>
            <pc:sldMk cId="0" sldId="430"/>
            <ac:graphicFrameMk id="28677" creationId="{00000000-0000-0000-0000-000000000000}"/>
          </ac:graphicFrameMkLst>
        </pc:graphicFrameChg>
      </pc:sldChg>
      <pc:sldChg chg="modSp mod">
        <pc:chgData name="CAI JUN" userId="08ce88e1165b00db" providerId="LiveId" clId="{61227819-6F14-4718-A666-EB58757A2528}" dt="2020-05-26T00:23:56.265" v="15" actId="1037"/>
        <pc:sldMkLst>
          <pc:docMk/>
          <pc:sldMk cId="0" sldId="433"/>
        </pc:sldMkLst>
        <pc:spChg chg="mod">
          <ac:chgData name="CAI JUN" userId="08ce88e1165b00db" providerId="LiveId" clId="{61227819-6F14-4718-A666-EB58757A2528}" dt="2020-05-26T00:23:45.202" v="3" actId="113"/>
          <ac:spMkLst>
            <pc:docMk/>
            <pc:sldMk cId="0" sldId="433"/>
            <ac:spMk id="6" creationId="{00000000-0000-0000-0000-000000000000}"/>
          </ac:spMkLst>
        </pc:spChg>
        <pc:graphicFrameChg chg="mod">
          <ac:chgData name="CAI JUN" userId="08ce88e1165b00db" providerId="LiveId" clId="{61227819-6F14-4718-A666-EB58757A2528}" dt="2020-05-26T00:23:56.265" v="15" actId="1037"/>
          <ac:graphicFrameMkLst>
            <pc:docMk/>
            <pc:sldMk cId="0" sldId="433"/>
            <ac:graphicFrameMk id="7" creationId="{00000000-0000-0000-0000-000000000000}"/>
          </ac:graphicFrameMkLst>
        </pc:graphicFrameChg>
      </pc:sldChg>
      <pc:sldChg chg="modSp mod">
        <pc:chgData name="CAI JUN" userId="08ce88e1165b00db" providerId="LiveId" clId="{61227819-6F14-4718-A666-EB58757A2528}" dt="2020-06-04T02:30:58.089" v="4377" actId="20577"/>
        <pc:sldMkLst>
          <pc:docMk/>
          <pc:sldMk cId="0" sldId="436"/>
        </pc:sldMkLst>
        <pc:spChg chg="mod">
          <ac:chgData name="CAI JUN" userId="08ce88e1165b00db" providerId="LiveId" clId="{61227819-6F14-4718-A666-EB58757A2528}" dt="2020-06-04T02:30:58.089" v="4377" actId="20577"/>
          <ac:spMkLst>
            <pc:docMk/>
            <pc:sldMk cId="0" sldId="436"/>
            <ac:spMk id="3" creationId="{00000000-0000-0000-0000-000000000000}"/>
          </ac:spMkLst>
        </pc:spChg>
        <pc:spChg chg="mod">
          <ac:chgData name="CAI JUN" userId="08ce88e1165b00db" providerId="LiveId" clId="{61227819-6F14-4718-A666-EB58757A2528}" dt="2020-06-04T02:30:31.855" v="4373" actId="1037"/>
          <ac:spMkLst>
            <pc:docMk/>
            <pc:sldMk cId="0" sldId="436"/>
            <ac:spMk id="15" creationId="{00000000-0000-0000-0000-000000000000}"/>
          </ac:spMkLst>
        </pc:spChg>
        <pc:spChg chg="mod">
          <ac:chgData name="CAI JUN" userId="08ce88e1165b00db" providerId="LiveId" clId="{61227819-6F14-4718-A666-EB58757A2528}" dt="2020-06-04T02:30:54.886" v="4376" actId="20577"/>
          <ac:spMkLst>
            <pc:docMk/>
            <pc:sldMk cId="0" sldId="436"/>
            <ac:spMk id="19" creationId="{00000000-0000-0000-0000-000000000000}"/>
          </ac:spMkLst>
        </pc:spChg>
        <pc:spChg chg="mod">
          <ac:chgData name="CAI JUN" userId="08ce88e1165b00db" providerId="LiveId" clId="{61227819-6F14-4718-A666-EB58757A2528}" dt="2020-06-04T02:30:31.855" v="4373" actId="1037"/>
          <ac:spMkLst>
            <pc:docMk/>
            <pc:sldMk cId="0" sldId="436"/>
            <ac:spMk id="23" creationId="{0925ED6E-27ED-418D-930F-327FE4BFDA4E}"/>
          </ac:spMkLst>
        </pc:spChg>
        <pc:spChg chg="mod">
          <ac:chgData name="CAI JUN" userId="08ce88e1165b00db" providerId="LiveId" clId="{61227819-6F14-4718-A666-EB58757A2528}" dt="2020-06-04T02:30:31.855" v="4373" actId="1037"/>
          <ac:spMkLst>
            <pc:docMk/>
            <pc:sldMk cId="0" sldId="436"/>
            <ac:spMk id="30" creationId="{00000000-0000-0000-0000-000000000000}"/>
          </ac:spMkLst>
        </pc:spChg>
        <pc:spChg chg="mod">
          <ac:chgData name="CAI JUN" userId="08ce88e1165b00db" providerId="LiveId" clId="{61227819-6F14-4718-A666-EB58757A2528}" dt="2020-06-04T02:30:31.855" v="4373" actId="1037"/>
          <ac:spMkLst>
            <pc:docMk/>
            <pc:sldMk cId="0" sldId="436"/>
            <ac:spMk id="33" creationId="{00000000-0000-0000-0000-000000000000}"/>
          </ac:spMkLst>
        </pc:spChg>
        <pc:spChg chg="mod">
          <ac:chgData name="CAI JUN" userId="08ce88e1165b00db" providerId="LiveId" clId="{61227819-6F14-4718-A666-EB58757A2528}" dt="2020-06-04T02:30:31.855" v="4373" actId="1037"/>
          <ac:spMkLst>
            <pc:docMk/>
            <pc:sldMk cId="0" sldId="436"/>
            <ac:spMk id="35" creationId="{00000000-0000-0000-0000-000000000000}"/>
          </ac:spMkLst>
        </pc:spChg>
        <pc:spChg chg="mod">
          <ac:chgData name="CAI JUN" userId="08ce88e1165b00db" providerId="LiveId" clId="{61227819-6F14-4718-A666-EB58757A2528}" dt="2020-06-04T02:30:31.855" v="4373" actId="1037"/>
          <ac:spMkLst>
            <pc:docMk/>
            <pc:sldMk cId="0" sldId="436"/>
            <ac:spMk id="36" creationId="{00000000-0000-0000-0000-000000000000}"/>
          </ac:spMkLst>
        </pc:spChg>
        <pc:spChg chg="mod">
          <ac:chgData name="CAI JUN" userId="08ce88e1165b00db" providerId="LiveId" clId="{61227819-6F14-4718-A666-EB58757A2528}" dt="2020-06-04T02:30:31.855" v="4373" actId="1037"/>
          <ac:spMkLst>
            <pc:docMk/>
            <pc:sldMk cId="0" sldId="436"/>
            <ac:spMk id="22535" creationId="{00000000-0000-0000-0000-000000000000}"/>
          </ac:spMkLst>
        </pc:spChg>
        <pc:spChg chg="mod">
          <ac:chgData name="CAI JUN" userId="08ce88e1165b00db" providerId="LiveId" clId="{61227819-6F14-4718-A666-EB58757A2528}" dt="2020-06-04T02:30:31.855" v="4373" actId="1037"/>
          <ac:spMkLst>
            <pc:docMk/>
            <pc:sldMk cId="0" sldId="436"/>
            <ac:spMk id="22538" creationId="{00000000-0000-0000-0000-000000000000}"/>
          </ac:spMkLst>
        </pc:spChg>
        <pc:spChg chg="mod">
          <ac:chgData name="CAI JUN" userId="08ce88e1165b00db" providerId="LiveId" clId="{61227819-6F14-4718-A666-EB58757A2528}" dt="2020-06-04T02:30:31.855" v="4373" actId="1037"/>
          <ac:spMkLst>
            <pc:docMk/>
            <pc:sldMk cId="0" sldId="436"/>
            <ac:spMk id="22542" creationId="{00000000-0000-0000-0000-000000000000}"/>
          </ac:spMkLst>
        </pc:spChg>
        <pc:grpChg chg="mod">
          <ac:chgData name="CAI JUN" userId="08ce88e1165b00db" providerId="LiveId" clId="{61227819-6F14-4718-A666-EB58757A2528}" dt="2020-06-04T02:30:31.855" v="4373" actId="1037"/>
          <ac:grpSpMkLst>
            <pc:docMk/>
            <pc:sldMk cId="0" sldId="436"/>
            <ac:grpSpMk id="4" creationId="{00000000-0000-0000-0000-000000000000}"/>
          </ac:grpSpMkLst>
        </pc:grpChg>
        <pc:grpChg chg="mod">
          <ac:chgData name="CAI JUN" userId="08ce88e1165b00db" providerId="LiveId" clId="{61227819-6F14-4718-A666-EB58757A2528}" dt="2020-06-04T02:30:31.855" v="4373" actId="1037"/>
          <ac:grpSpMkLst>
            <pc:docMk/>
            <pc:sldMk cId="0" sldId="436"/>
            <ac:grpSpMk id="5" creationId="{00000000-0000-0000-0000-000000000000}"/>
          </ac:grpSpMkLst>
        </pc:grpChg>
        <pc:grpChg chg="mod">
          <ac:chgData name="CAI JUN" userId="08ce88e1165b00db" providerId="LiveId" clId="{61227819-6F14-4718-A666-EB58757A2528}" dt="2020-06-04T02:30:31.855" v="4373" actId="1037"/>
          <ac:grpSpMkLst>
            <pc:docMk/>
            <pc:sldMk cId="0" sldId="436"/>
            <ac:grpSpMk id="31" creationId="{00000000-0000-0000-0000-000000000000}"/>
          </ac:grpSpMkLst>
        </pc:grpChg>
        <pc:grpChg chg="mod">
          <ac:chgData name="CAI JUN" userId="08ce88e1165b00db" providerId="LiveId" clId="{61227819-6F14-4718-A666-EB58757A2528}" dt="2020-06-04T02:30:31.855" v="4373" actId="1037"/>
          <ac:grpSpMkLst>
            <pc:docMk/>
            <pc:sldMk cId="0" sldId="436"/>
            <ac:grpSpMk id="32" creationId="{00000000-0000-0000-0000-000000000000}"/>
          </ac:grpSpMkLst>
        </pc:grpChg>
        <pc:grpChg chg="mod">
          <ac:chgData name="CAI JUN" userId="08ce88e1165b00db" providerId="LiveId" clId="{61227819-6F14-4718-A666-EB58757A2528}" dt="2020-06-04T02:30:31.855" v="4373" actId="1037"/>
          <ac:grpSpMkLst>
            <pc:docMk/>
            <pc:sldMk cId="0" sldId="436"/>
            <ac:grpSpMk id="22530" creationId="{00000000-0000-0000-0000-000000000000}"/>
          </ac:grpSpMkLst>
        </pc:grpChg>
        <pc:grpChg chg="mod">
          <ac:chgData name="CAI JUN" userId="08ce88e1165b00db" providerId="LiveId" clId="{61227819-6F14-4718-A666-EB58757A2528}" dt="2020-06-04T02:30:31.855" v="4373" actId="1037"/>
          <ac:grpSpMkLst>
            <pc:docMk/>
            <pc:sldMk cId="0" sldId="436"/>
            <ac:grpSpMk id="22531" creationId="{00000000-0000-0000-0000-000000000000}"/>
          </ac:grpSpMkLst>
        </pc:grpChg>
        <pc:graphicFrameChg chg="mod">
          <ac:chgData name="CAI JUN" userId="08ce88e1165b00db" providerId="LiveId" clId="{61227819-6F14-4718-A666-EB58757A2528}" dt="2020-06-04T02:30:31.855" v="4373" actId="1037"/>
          <ac:graphicFrameMkLst>
            <pc:docMk/>
            <pc:sldMk cId="0" sldId="436"/>
            <ac:graphicFrameMk id="22536" creationId="{00000000-0000-0000-0000-000000000000}"/>
          </ac:graphicFrameMkLst>
        </pc:graphicFrameChg>
        <pc:graphicFrameChg chg="mod">
          <ac:chgData name="CAI JUN" userId="08ce88e1165b00db" providerId="LiveId" clId="{61227819-6F14-4718-A666-EB58757A2528}" dt="2020-06-04T02:30:31.855" v="4373" actId="1037"/>
          <ac:graphicFrameMkLst>
            <pc:docMk/>
            <pc:sldMk cId="0" sldId="436"/>
            <ac:graphicFrameMk id="22540" creationId="{00000000-0000-0000-0000-000000000000}"/>
          </ac:graphicFrameMkLst>
        </pc:graphicFrameChg>
        <pc:cxnChg chg="mod">
          <ac:chgData name="CAI JUN" userId="08ce88e1165b00db" providerId="LiveId" clId="{61227819-6F14-4718-A666-EB58757A2528}" dt="2020-06-04T02:30:31.855" v="4373" actId="1037"/>
          <ac:cxnSpMkLst>
            <pc:docMk/>
            <pc:sldMk cId="0" sldId="436"/>
            <ac:cxnSpMk id="34" creationId="{00000000-0000-0000-0000-000000000000}"/>
          </ac:cxnSpMkLst>
        </pc:cxnChg>
        <pc:cxnChg chg="mod">
          <ac:chgData name="CAI JUN" userId="08ce88e1165b00db" providerId="LiveId" clId="{61227819-6F14-4718-A666-EB58757A2528}" dt="2020-06-04T02:30:31.855" v="4373" actId="1037"/>
          <ac:cxnSpMkLst>
            <pc:docMk/>
            <pc:sldMk cId="0" sldId="436"/>
            <ac:cxnSpMk id="37" creationId="{00000000-0000-0000-0000-000000000000}"/>
          </ac:cxnSpMkLst>
        </pc:cxnChg>
        <pc:cxnChg chg="mod">
          <ac:chgData name="CAI JUN" userId="08ce88e1165b00db" providerId="LiveId" clId="{61227819-6F14-4718-A666-EB58757A2528}" dt="2020-06-04T02:30:31.855" v="4373" actId="1037"/>
          <ac:cxnSpMkLst>
            <pc:docMk/>
            <pc:sldMk cId="0" sldId="436"/>
            <ac:cxnSpMk id="38" creationId="{00000000-0000-0000-0000-000000000000}"/>
          </ac:cxnSpMkLst>
        </pc:cxnChg>
      </pc:sldChg>
      <pc:sldChg chg="modSp mod">
        <pc:chgData name="CAI JUN" userId="08ce88e1165b00db" providerId="LiveId" clId="{61227819-6F14-4718-A666-EB58757A2528}" dt="2020-06-02T02:40:53.089" v="3718"/>
        <pc:sldMkLst>
          <pc:docMk/>
          <pc:sldMk cId="2970012543" sldId="467"/>
        </pc:sldMkLst>
        <pc:spChg chg="mod">
          <ac:chgData name="CAI JUN" userId="08ce88e1165b00db" providerId="LiveId" clId="{61227819-6F14-4718-A666-EB58757A2528}" dt="2020-05-26T02:18:24.994" v="3149" actId="1037"/>
          <ac:spMkLst>
            <pc:docMk/>
            <pc:sldMk cId="2970012543" sldId="467"/>
            <ac:spMk id="14" creationId="{00000000-0000-0000-0000-000000000000}"/>
          </ac:spMkLst>
        </pc:spChg>
        <pc:spChg chg="mod">
          <ac:chgData name="CAI JUN" userId="08ce88e1165b00db" providerId="LiveId" clId="{61227819-6F14-4718-A666-EB58757A2528}" dt="2020-05-26T02:18:24.994" v="3149" actId="1037"/>
          <ac:spMkLst>
            <pc:docMk/>
            <pc:sldMk cId="2970012543" sldId="467"/>
            <ac:spMk id="15" creationId="{00000000-0000-0000-0000-000000000000}"/>
          </ac:spMkLst>
        </pc:spChg>
        <pc:spChg chg="mod">
          <ac:chgData name="CAI JUN" userId="08ce88e1165b00db" providerId="LiveId" clId="{61227819-6F14-4718-A666-EB58757A2528}" dt="2020-05-26T02:18:24.994" v="3149" actId="1037"/>
          <ac:spMkLst>
            <pc:docMk/>
            <pc:sldMk cId="2970012543" sldId="467"/>
            <ac:spMk id="16" creationId="{00000000-0000-0000-0000-000000000000}"/>
          </ac:spMkLst>
        </pc:spChg>
        <pc:spChg chg="mod">
          <ac:chgData name="CAI JUN" userId="08ce88e1165b00db" providerId="LiveId" clId="{61227819-6F14-4718-A666-EB58757A2528}" dt="2020-05-26T02:18:24.994" v="3149" actId="1037"/>
          <ac:spMkLst>
            <pc:docMk/>
            <pc:sldMk cId="2970012543" sldId="467"/>
            <ac:spMk id="17" creationId="{00000000-0000-0000-0000-000000000000}"/>
          </ac:spMkLst>
        </pc:spChg>
        <pc:spChg chg="mod">
          <ac:chgData name="CAI JUN" userId="08ce88e1165b00db" providerId="LiveId" clId="{61227819-6F14-4718-A666-EB58757A2528}" dt="2020-06-02T02:40:53.089" v="3718"/>
          <ac:spMkLst>
            <pc:docMk/>
            <pc:sldMk cId="2970012543" sldId="467"/>
            <ac:spMk id="19" creationId="{82A1299C-AB72-4BBE-9297-F246528B1AA5}"/>
          </ac:spMkLst>
        </pc:spChg>
        <pc:grpChg chg="mod">
          <ac:chgData name="CAI JUN" userId="08ce88e1165b00db" providerId="LiveId" clId="{61227819-6F14-4718-A666-EB58757A2528}" dt="2020-05-26T02:18:24.994" v="3149" actId="1037"/>
          <ac:grpSpMkLst>
            <pc:docMk/>
            <pc:sldMk cId="2970012543" sldId="467"/>
            <ac:grpSpMk id="11" creationId="{00000000-0000-0000-0000-000000000000}"/>
          </ac:grpSpMkLst>
        </pc:grpChg>
        <pc:grpChg chg="mod">
          <ac:chgData name="CAI JUN" userId="08ce88e1165b00db" providerId="LiveId" clId="{61227819-6F14-4718-A666-EB58757A2528}" dt="2020-05-26T02:18:24.994" v="3149" actId="1037"/>
          <ac:grpSpMkLst>
            <pc:docMk/>
            <pc:sldMk cId="2970012543" sldId="467"/>
            <ac:grpSpMk id="12" creationId="{00000000-0000-0000-0000-000000000000}"/>
          </ac:grpSpMkLst>
        </pc:grpChg>
        <pc:graphicFrameChg chg="mod">
          <ac:chgData name="CAI JUN" userId="08ce88e1165b00db" providerId="LiveId" clId="{61227819-6F14-4718-A666-EB58757A2528}" dt="2020-05-26T02:18:24.994" v="3149" actId="1037"/>
          <ac:graphicFrameMkLst>
            <pc:docMk/>
            <pc:sldMk cId="2970012543" sldId="467"/>
            <ac:graphicFrameMk id="13" creationId="{00000000-0000-0000-0000-000000000000}"/>
          </ac:graphicFrameMkLst>
        </pc:graphicFrameChg>
        <pc:graphicFrameChg chg="mod">
          <ac:chgData name="CAI JUN" userId="08ce88e1165b00db" providerId="LiveId" clId="{61227819-6F14-4718-A666-EB58757A2528}" dt="2020-05-26T02:18:43.587" v="3151"/>
          <ac:graphicFrameMkLst>
            <pc:docMk/>
            <pc:sldMk cId="2970012543" sldId="467"/>
            <ac:graphicFrameMk id="21" creationId="{00000000-0000-0000-0000-000000000000}"/>
          </ac:graphicFrameMkLst>
        </pc:graphicFrameChg>
        <pc:graphicFrameChg chg="mod">
          <ac:chgData name="CAI JUN" userId="08ce88e1165b00db" providerId="LiveId" clId="{61227819-6F14-4718-A666-EB58757A2528}" dt="2020-05-26T02:18:55.369" v="3153"/>
          <ac:graphicFrameMkLst>
            <pc:docMk/>
            <pc:sldMk cId="2970012543" sldId="467"/>
            <ac:graphicFrameMk id="22" creationId="{00000000-0000-0000-0000-000000000000}"/>
          </ac:graphicFrameMkLst>
        </pc:graphicFrameChg>
      </pc:sldChg>
      <pc:sldChg chg="modSp mod">
        <pc:chgData name="CAI JUN" userId="08ce88e1165b00db" providerId="LiveId" clId="{61227819-6F14-4718-A666-EB58757A2528}" dt="2020-05-26T00:24:37.155" v="24" actId="113"/>
        <pc:sldMkLst>
          <pc:docMk/>
          <pc:sldMk cId="0" sldId="472"/>
        </pc:sldMkLst>
        <pc:spChg chg="mod">
          <ac:chgData name="CAI JUN" userId="08ce88e1165b00db" providerId="LiveId" clId="{61227819-6F14-4718-A666-EB58757A2528}" dt="2020-05-26T00:24:37.155" v="24" actId="113"/>
          <ac:spMkLst>
            <pc:docMk/>
            <pc:sldMk cId="0" sldId="472"/>
            <ac:spMk id="7" creationId="{00000000-0000-0000-0000-000000000000}"/>
          </ac:spMkLst>
        </pc:spChg>
      </pc:sldChg>
      <pc:sldChg chg="modSp mod">
        <pc:chgData name="CAI JUN" userId="08ce88e1165b00db" providerId="LiveId" clId="{61227819-6F14-4718-A666-EB58757A2528}" dt="2020-06-14T09:03:45.467" v="5676" actId="6549"/>
        <pc:sldMkLst>
          <pc:docMk/>
          <pc:sldMk cId="1022554407" sldId="473"/>
        </pc:sldMkLst>
        <pc:spChg chg="mod">
          <ac:chgData name="CAI JUN" userId="08ce88e1165b00db" providerId="LiveId" clId="{61227819-6F14-4718-A666-EB58757A2528}" dt="2020-05-26T00:26:53.952" v="52" actId="113"/>
          <ac:spMkLst>
            <pc:docMk/>
            <pc:sldMk cId="1022554407" sldId="473"/>
            <ac:spMk id="8" creationId="{00000000-0000-0000-0000-000000000000}"/>
          </ac:spMkLst>
        </pc:spChg>
        <pc:spChg chg="mod">
          <ac:chgData name="CAI JUN" userId="08ce88e1165b00db" providerId="LiveId" clId="{61227819-6F14-4718-A666-EB58757A2528}" dt="2020-06-14T09:03:45.467" v="5676" actId="6549"/>
          <ac:spMkLst>
            <pc:docMk/>
            <pc:sldMk cId="1022554407" sldId="473"/>
            <ac:spMk id="43014" creationId="{00000000-0000-0000-0000-000000000000}"/>
          </ac:spMkLst>
        </pc:spChg>
      </pc:sldChg>
      <pc:sldChg chg="modSp mod">
        <pc:chgData name="CAI JUN" userId="08ce88e1165b00db" providerId="LiveId" clId="{61227819-6F14-4718-A666-EB58757A2528}" dt="2020-05-26T00:26:23.546" v="45" actId="113"/>
        <pc:sldMkLst>
          <pc:docMk/>
          <pc:sldMk cId="4275576149" sldId="478"/>
        </pc:sldMkLst>
        <pc:spChg chg="mod">
          <ac:chgData name="CAI JUN" userId="08ce88e1165b00db" providerId="LiveId" clId="{61227819-6F14-4718-A666-EB58757A2528}" dt="2020-05-26T00:26:09.874" v="42" actId="113"/>
          <ac:spMkLst>
            <pc:docMk/>
            <pc:sldMk cId="4275576149" sldId="478"/>
            <ac:spMk id="3" creationId="{00000000-0000-0000-0000-000000000000}"/>
          </ac:spMkLst>
        </pc:spChg>
        <pc:spChg chg="mod">
          <ac:chgData name="CAI JUN" userId="08ce88e1165b00db" providerId="LiveId" clId="{61227819-6F14-4718-A666-EB58757A2528}" dt="2020-05-26T00:26:23.546" v="45" actId="113"/>
          <ac:spMkLst>
            <pc:docMk/>
            <pc:sldMk cId="4275576149" sldId="478"/>
            <ac:spMk id="5" creationId="{00000000-0000-0000-0000-000000000000}"/>
          </ac:spMkLst>
        </pc:spChg>
      </pc:sldChg>
      <pc:sldChg chg="modSp mod">
        <pc:chgData name="CAI JUN" userId="08ce88e1165b00db" providerId="LiveId" clId="{61227819-6F14-4718-A666-EB58757A2528}" dt="2020-06-04T02:31:57.464" v="4379"/>
        <pc:sldMkLst>
          <pc:docMk/>
          <pc:sldMk cId="660650964" sldId="490"/>
        </pc:sldMkLst>
        <pc:spChg chg="mod">
          <ac:chgData name="CAI JUN" userId="08ce88e1165b00db" providerId="LiveId" clId="{61227819-6F14-4718-A666-EB58757A2528}" dt="2020-06-04T02:31:57.464" v="4379"/>
          <ac:spMkLst>
            <pc:docMk/>
            <pc:sldMk cId="660650964" sldId="490"/>
            <ac:spMk id="13" creationId="{00000000-0000-0000-0000-000000000000}"/>
          </ac:spMkLst>
        </pc:spChg>
        <pc:spChg chg="mod">
          <ac:chgData name="CAI JUN" userId="08ce88e1165b00db" providerId="LiveId" clId="{61227819-6F14-4718-A666-EB58757A2528}" dt="2020-05-26T00:25:27.593" v="32" actId="113"/>
          <ac:spMkLst>
            <pc:docMk/>
            <pc:sldMk cId="660650964" sldId="490"/>
            <ac:spMk id="16" creationId="{00000000-0000-0000-0000-000000000000}"/>
          </ac:spMkLst>
        </pc:spChg>
        <pc:graphicFrameChg chg="mod">
          <ac:chgData name="CAI JUN" userId="08ce88e1165b00db" providerId="LiveId" clId="{61227819-6F14-4718-A666-EB58757A2528}" dt="2020-05-26T00:25:00.655" v="27"/>
          <ac:graphicFrameMkLst>
            <pc:docMk/>
            <pc:sldMk cId="660650964" sldId="490"/>
            <ac:graphicFrameMk id="2" creationId="{00000000-0000-0000-0000-000000000000}"/>
          </ac:graphicFrameMkLst>
        </pc:graphicFrameChg>
        <pc:graphicFrameChg chg="mod">
          <ac:chgData name="CAI JUN" userId="08ce88e1165b00db" providerId="LiveId" clId="{61227819-6F14-4718-A666-EB58757A2528}" dt="2020-05-26T00:25:15.999" v="29"/>
          <ac:graphicFrameMkLst>
            <pc:docMk/>
            <pc:sldMk cId="660650964" sldId="490"/>
            <ac:graphicFrameMk id="15" creationId="{00000000-0000-0000-0000-000000000000}"/>
          </ac:graphicFrameMkLst>
        </pc:graphicFrameChg>
      </pc:sldChg>
      <pc:sldChg chg="modSp mod">
        <pc:chgData name="CAI JUN" userId="08ce88e1165b00db" providerId="LiveId" clId="{61227819-6F14-4718-A666-EB58757A2528}" dt="2020-06-04T02:34:58.783" v="4529" actId="1036"/>
        <pc:sldMkLst>
          <pc:docMk/>
          <pc:sldMk cId="784771263" sldId="505"/>
        </pc:sldMkLst>
        <pc:spChg chg="mod">
          <ac:chgData name="CAI JUN" userId="08ce88e1165b00db" providerId="LiveId" clId="{61227819-6F14-4718-A666-EB58757A2528}" dt="2020-06-04T02:34:53.126" v="4515" actId="1036"/>
          <ac:spMkLst>
            <pc:docMk/>
            <pc:sldMk cId="784771263" sldId="505"/>
            <ac:spMk id="9" creationId="{00000000-0000-0000-0000-000000000000}"/>
          </ac:spMkLst>
        </pc:spChg>
        <pc:spChg chg="mod">
          <ac:chgData name="CAI JUN" userId="08ce88e1165b00db" providerId="LiveId" clId="{61227819-6F14-4718-A666-EB58757A2528}" dt="2020-05-26T00:25:45.765" v="39" actId="1037"/>
          <ac:spMkLst>
            <pc:docMk/>
            <pc:sldMk cId="784771263" sldId="505"/>
            <ac:spMk id="11" creationId="{00000000-0000-0000-0000-000000000000}"/>
          </ac:spMkLst>
        </pc:spChg>
        <pc:spChg chg="mod">
          <ac:chgData name="CAI JUN" userId="08ce88e1165b00db" providerId="LiveId" clId="{61227819-6F14-4718-A666-EB58757A2528}" dt="2020-05-26T00:25:51.108" v="40" actId="113"/>
          <ac:spMkLst>
            <pc:docMk/>
            <pc:sldMk cId="784771263" sldId="505"/>
            <ac:spMk id="15" creationId="{00000000-0000-0000-0000-000000000000}"/>
          </ac:spMkLst>
        </pc:spChg>
        <pc:spChg chg="mod">
          <ac:chgData name="CAI JUN" userId="08ce88e1165b00db" providerId="LiveId" clId="{61227819-6F14-4718-A666-EB58757A2528}" dt="2020-06-04T02:34:58.783" v="4529" actId="1036"/>
          <ac:spMkLst>
            <pc:docMk/>
            <pc:sldMk cId="784771263" sldId="505"/>
            <ac:spMk id="17" creationId="{00000000-0000-0000-0000-000000000000}"/>
          </ac:spMkLst>
        </pc:spChg>
        <pc:grpChg chg="mod">
          <ac:chgData name="CAI JUN" userId="08ce88e1165b00db" providerId="LiveId" clId="{61227819-6F14-4718-A666-EB58757A2528}" dt="2020-05-26T00:25:45.765" v="39" actId="1037"/>
          <ac:grpSpMkLst>
            <pc:docMk/>
            <pc:sldMk cId="784771263" sldId="505"/>
            <ac:grpSpMk id="14" creationId="{00000000-0000-0000-0000-000000000000}"/>
          </ac:grpSpMkLst>
        </pc:grpChg>
        <pc:cxnChg chg="mod">
          <ac:chgData name="CAI JUN" userId="08ce88e1165b00db" providerId="LiveId" clId="{61227819-6F14-4718-A666-EB58757A2528}" dt="2020-05-26T00:25:45.765" v="39" actId="1037"/>
          <ac:cxnSpMkLst>
            <pc:docMk/>
            <pc:sldMk cId="784771263" sldId="505"/>
            <ac:cxnSpMk id="13" creationId="{00000000-0000-0000-0000-000000000000}"/>
          </ac:cxnSpMkLst>
        </pc:cxnChg>
      </pc:sldChg>
      <pc:sldChg chg="addSp delSp modSp mod">
        <pc:chgData name="CAI JUN" userId="08ce88e1165b00db" providerId="LiveId" clId="{61227819-6F14-4718-A666-EB58757A2528}" dt="2020-06-04T03:09:09.986" v="5555" actId="1035"/>
        <pc:sldMkLst>
          <pc:docMk/>
          <pc:sldMk cId="1788333051" sldId="507"/>
        </pc:sldMkLst>
        <pc:spChg chg="add del mod">
          <ac:chgData name="CAI JUN" userId="08ce88e1165b00db" providerId="LiveId" clId="{61227819-6F14-4718-A666-EB58757A2528}" dt="2020-06-04T03:07:38.893" v="5366"/>
          <ac:spMkLst>
            <pc:docMk/>
            <pc:sldMk cId="1788333051" sldId="507"/>
            <ac:spMk id="7" creationId="{DA095758-83C3-4745-988C-DCF7A47BF9A2}"/>
          </ac:spMkLst>
        </pc:spChg>
        <pc:spChg chg="mod">
          <ac:chgData name="CAI JUN" userId="08ce88e1165b00db" providerId="LiveId" clId="{61227819-6F14-4718-A666-EB58757A2528}" dt="2020-05-26T02:08:43.712" v="3007" actId="113"/>
          <ac:spMkLst>
            <pc:docMk/>
            <pc:sldMk cId="1788333051" sldId="507"/>
            <ac:spMk id="9" creationId="{0B5E2BB7-C314-400A-9829-B9406A6A3658}"/>
          </ac:spMkLst>
        </pc:spChg>
        <pc:spChg chg="mod">
          <ac:chgData name="CAI JUN" userId="08ce88e1165b00db" providerId="LiveId" clId="{61227819-6F14-4718-A666-EB58757A2528}" dt="2020-06-04T03:08:06.174" v="5416" actId="1036"/>
          <ac:spMkLst>
            <pc:docMk/>
            <pc:sldMk cId="1788333051" sldId="507"/>
            <ac:spMk id="10" creationId="{37A55FF8-7CAD-468C-B9F2-7B17EDAF0BA9}"/>
          </ac:spMkLst>
        </pc:spChg>
        <pc:spChg chg="mod">
          <ac:chgData name="CAI JUN" userId="08ce88e1165b00db" providerId="LiveId" clId="{61227819-6F14-4718-A666-EB58757A2528}" dt="2020-06-04T03:08:56.315" v="5546" actId="6549"/>
          <ac:spMkLst>
            <pc:docMk/>
            <pc:sldMk cId="1788333051" sldId="507"/>
            <ac:spMk id="4101" creationId="{00000000-0000-0000-0000-000000000000}"/>
          </ac:spMkLst>
        </pc:spChg>
        <pc:graphicFrameChg chg="mod">
          <ac:chgData name="CAI JUN" userId="08ce88e1165b00db" providerId="LiveId" clId="{61227819-6F14-4718-A666-EB58757A2528}" dt="2020-06-04T03:09:09.986" v="5555" actId="1035"/>
          <ac:graphicFrameMkLst>
            <pc:docMk/>
            <pc:sldMk cId="1788333051" sldId="507"/>
            <ac:graphicFrameMk id="11" creationId="{294D229A-890B-4760-8E60-0A862A91F28A}"/>
          </ac:graphicFrameMkLst>
        </pc:graphicFrameChg>
        <pc:graphicFrameChg chg="mod">
          <ac:chgData name="CAI JUN" userId="08ce88e1165b00db" providerId="LiveId" clId="{61227819-6F14-4718-A666-EB58757A2528}" dt="2020-06-04T03:07:48.049" v="5380" actId="1035"/>
          <ac:graphicFrameMkLst>
            <pc:docMk/>
            <pc:sldMk cId="1788333051" sldId="507"/>
            <ac:graphicFrameMk id="4098" creationId="{00000000-0000-0000-0000-000000000000}"/>
          </ac:graphicFrameMkLst>
        </pc:graphicFrameChg>
      </pc:sldChg>
      <pc:sldChg chg="modSp mod">
        <pc:chgData name="CAI JUN" userId="08ce88e1165b00db" providerId="LiveId" clId="{61227819-6F14-4718-A666-EB58757A2528}" dt="2020-05-26T02:09:36.837" v="3024" actId="113"/>
        <pc:sldMkLst>
          <pc:docMk/>
          <pc:sldMk cId="3149335076" sldId="511"/>
        </pc:sldMkLst>
        <pc:spChg chg="mod">
          <ac:chgData name="CAI JUN" userId="08ce88e1165b00db" providerId="LiveId" clId="{61227819-6F14-4718-A666-EB58757A2528}" dt="2020-05-26T02:09:36.837" v="3024" actId="113"/>
          <ac:spMkLst>
            <pc:docMk/>
            <pc:sldMk cId="3149335076" sldId="511"/>
            <ac:spMk id="42180" creationId="{00000000-0000-0000-0000-000000000000}"/>
          </ac:spMkLst>
        </pc:spChg>
        <pc:graphicFrameChg chg="mod">
          <ac:chgData name="CAI JUN" userId="08ce88e1165b00db" providerId="LiveId" clId="{61227819-6F14-4718-A666-EB58757A2528}" dt="2020-05-26T02:09:32.571" v="3023"/>
          <ac:graphicFrameMkLst>
            <pc:docMk/>
            <pc:sldMk cId="3149335076" sldId="511"/>
            <ac:graphicFrameMk id="6" creationId="{00000000-0000-0000-0000-000000000000}"/>
          </ac:graphicFrameMkLst>
        </pc:graphicFrameChg>
      </pc:sldChg>
      <pc:sldChg chg="modSp mod">
        <pc:chgData name="CAI JUN" userId="08ce88e1165b00db" providerId="LiveId" clId="{61227819-6F14-4718-A666-EB58757A2528}" dt="2020-05-26T02:11:53.758" v="3045" actId="113"/>
        <pc:sldMkLst>
          <pc:docMk/>
          <pc:sldMk cId="3233999680" sldId="519"/>
        </pc:sldMkLst>
        <pc:spChg chg="mod">
          <ac:chgData name="CAI JUN" userId="08ce88e1165b00db" providerId="LiveId" clId="{61227819-6F14-4718-A666-EB58757A2528}" dt="2020-05-26T02:11:53.758" v="3045" actId="113"/>
          <ac:spMkLst>
            <pc:docMk/>
            <pc:sldMk cId="3233999680" sldId="519"/>
            <ac:spMk id="47359" creationId="{00000000-0000-0000-0000-000000000000}"/>
          </ac:spMkLst>
        </pc:spChg>
        <pc:spChg chg="mod">
          <ac:chgData name="CAI JUN" userId="08ce88e1165b00db" providerId="LiveId" clId="{61227819-6F14-4718-A666-EB58757A2528}" dt="2020-05-26T02:11:45.196" v="3044" actId="207"/>
          <ac:spMkLst>
            <pc:docMk/>
            <pc:sldMk cId="3233999680" sldId="519"/>
            <ac:spMk id="47366" creationId="{00000000-0000-0000-0000-000000000000}"/>
          </ac:spMkLst>
        </pc:spChg>
        <pc:graphicFrameChg chg="mod">
          <ac:chgData name="CAI JUN" userId="08ce88e1165b00db" providerId="LiveId" clId="{61227819-6F14-4718-A666-EB58757A2528}" dt="2020-05-26T02:10:55.649" v="3033"/>
          <ac:graphicFrameMkLst>
            <pc:docMk/>
            <pc:sldMk cId="3233999680" sldId="519"/>
            <ac:graphicFrameMk id="47361" creationId="{00000000-0000-0000-0000-000000000000}"/>
          </ac:graphicFrameMkLst>
        </pc:graphicFrameChg>
        <pc:graphicFrameChg chg="mod">
          <ac:chgData name="CAI JUN" userId="08ce88e1165b00db" providerId="LiveId" clId="{61227819-6F14-4718-A666-EB58757A2528}" dt="2020-05-26T02:11:10.368" v="3035"/>
          <ac:graphicFrameMkLst>
            <pc:docMk/>
            <pc:sldMk cId="3233999680" sldId="519"/>
            <ac:graphicFrameMk id="47363" creationId="{00000000-0000-0000-0000-000000000000}"/>
          </ac:graphicFrameMkLst>
        </pc:graphicFrameChg>
      </pc:sldChg>
      <pc:sldChg chg="modSp mod">
        <pc:chgData name="CAI JUN" userId="08ce88e1165b00db" providerId="LiveId" clId="{61227819-6F14-4718-A666-EB58757A2528}" dt="2020-05-26T02:12:19.227" v="3051" actId="113"/>
        <pc:sldMkLst>
          <pc:docMk/>
          <pc:sldMk cId="186330508" sldId="520"/>
        </pc:sldMkLst>
        <pc:spChg chg="mod">
          <ac:chgData name="CAI JUN" userId="08ce88e1165b00db" providerId="LiveId" clId="{61227819-6F14-4718-A666-EB58757A2528}" dt="2020-05-26T02:12:02.758" v="3046" actId="113"/>
          <ac:spMkLst>
            <pc:docMk/>
            <pc:sldMk cId="186330508" sldId="520"/>
            <ac:spMk id="15365" creationId="{00000000-0000-0000-0000-000000000000}"/>
          </ac:spMkLst>
        </pc:spChg>
        <pc:spChg chg="mod">
          <ac:chgData name="CAI JUN" userId="08ce88e1165b00db" providerId="LiveId" clId="{61227819-6F14-4718-A666-EB58757A2528}" dt="2020-05-26T02:12:14.555" v="3049" actId="113"/>
          <ac:spMkLst>
            <pc:docMk/>
            <pc:sldMk cId="186330508" sldId="520"/>
            <ac:spMk id="15368" creationId="{00000000-0000-0000-0000-000000000000}"/>
          </ac:spMkLst>
        </pc:spChg>
        <pc:spChg chg="mod">
          <ac:chgData name="CAI JUN" userId="08ce88e1165b00db" providerId="LiveId" clId="{61227819-6F14-4718-A666-EB58757A2528}" dt="2020-05-26T02:12:19.227" v="3051" actId="113"/>
          <ac:spMkLst>
            <pc:docMk/>
            <pc:sldMk cId="186330508" sldId="520"/>
            <ac:spMk id="15371" creationId="{00000000-0000-0000-0000-000000000000}"/>
          </ac:spMkLst>
        </pc:spChg>
      </pc:sldChg>
      <pc:sldChg chg="modSp">
        <pc:chgData name="CAI JUN" userId="08ce88e1165b00db" providerId="LiveId" clId="{61227819-6F14-4718-A666-EB58757A2528}" dt="2020-05-26T02:13:16.352" v="3058"/>
        <pc:sldMkLst>
          <pc:docMk/>
          <pc:sldMk cId="1557679409" sldId="527"/>
        </pc:sldMkLst>
        <pc:graphicFrameChg chg="mod">
          <ac:chgData name="CAI JUN" userId="08ce88e1165b00db" providerId="LiveId" clId="{61227819-6F14-4718-A666-EB58757A2528}" dt="2020-05-26T02:13:16.352" v="3058"/>
          <ac:graphicFrameMkLst>
            <pc:docMk/>
            <pc:sldMk cId="1557679409" sldId="527"/>
            <ac:graphicFrameMk id="6" creationId="{00000000-0000-0000-0000-000000000000}"/>
          </ac:graphicFrameMkLst>
        </pc:graphicFrameChg>
      </pc:sldChg>
      <pc:sldChg chg="modSp mod">
        <pc:chgData name="CAI JUN" userId="08ce88e1165b00db" providerId="LiveId" clId="{61227819-6F14-4718-A666-EB58757A2528}" dt="2020-05-26T02:36:17.363" v="3439" actId="255"/>
        <pc:sldMkLst>
          <pc:docMk/>
          <pc:sldMk cId="762276702" sldId="528"/>
        </pc:sldMkLst>
        <pc:spChg chg="mod">
          <ac:chgData name="CAI JUN" userId="08ce88e1165b00db" providerId="LiveId" clId="{61227819-6F14-4718-A666-EB58757A2528}" dt="2020-05-26T02:10:24.040" v="3030"/>
          <ac:spMkLst>
            <pc:docMk/>
            <pc:sldMk cId="762276702" sldId="528"/>
            <ac:spMk id="5128" creationId="{00000000-0000-0000-0000-000000000000}"/>
          </ac:spMkLst>
        </pc:spChg>
        <pc:spChg chg="mod">
          <ac:chgData name="CAI JUN" userId="08ce88e1165b00db" providerId="LiveId" clId="{61227819-6F14-4718-A666-EB58757A2528}" dt="2020-05-26T02:36:17.363" v="3439" actId="255"/>
          <ac:spMkLst>
            <pc:docMk/>
            <pc:sldMk cId="762276702" sldId="528"/>
            <ac:spMk id="5129" creationId="{00000000-0000-0000-0000-000000000000}"/>
          </ac:spMkLst>
        </pc:spChg>
        <pc:grpChg chg="mod">
          <ac:chgData name="CAI JUN" userId="08ce88e1165b00db" providerId="LiveId" clId="{61227819-6F14-4718-A666-EB58757A2528}" dt="2020-05-26T02:10:24.040" v="3030"/>
          <ac:grpSpMkLst>
            <pc:docMk/>
            <pc:sldMk cId="762276702" sldId="528"/>
            <ac:grpSpMk id="5124" creationId="{00000000-0000-0000-0000-000000000000}"/>
          </ac:grpSpMkLst>
        </pc:grpChg>
        <pc:graphicFrameChg chg="mod">
          <ac:chgData name="CAI JUN" userId="08ce88e1165b00db" providerId="LiveId" clId="{61227819-6F14-4718-A666-EB58757A2528}" dt="2020-05-26T02:36:03.253" v="3438" actId="14100"/>
          <ac:graphicFrameMkLst>
            <pc:docMk/>
            <pc:sldMk cId="762276702" sldId="528"/>
            <ac:graphicFrameMk id="5125" creationId="{00000000-0000-0000-0000-000000000000}"/>
          </ac:graphicFrameMkLst>
        </pc:graphicFrameChg>
        <pc:graphicFrameChg chg="mod">
          <ac:chgData name="CAI JUN" userId="08ce88e1165b00db" providerId="LiveId" clId="{61227819-6F14-4718-A666-EB58757A2528}" dt="2020-05-26T02:35:54.909" v="3431" actId="1038"/>
          <ac:graphicFrameMkLst>
            <pc:docMk/>
            <pc:sldMk cId="762276702" sldId="528"/>
            <ac:graphicFrameMk id="5126" creationId="{00000000-0000-0000-0000-000000000000}"/>
          </ac:graphicFrameMkLst>
        </pc:graphicFrameChg>
        <pc:graphicFrameChg chg="mod">
          <ac:chgData name="CAI JUN" userId="08ce88e1165b00db" providerId="LiveId" clId="{61227819-6F14-4718-A666-EB58757A2528}" dt="2020-05-26T02:10:24.040" v="3030"/>
          <ac:graphicFrameMkLst>
            <pc:docMk/>
            <pc:sldMk cId="762276702" sldId="528"/>
            <ac:graphicFrameMk id="5127" creationId="{00000000-0000-0000-0000-000000000000}"/>
          </ac:graphicFrameMkLst>
        </pc:graphicFrameChg>
      </pc:sldChg>
      <pc:sldChg chg="modSp mod">
        <pc:chgData name="CAI JUN" userId="08ce88e1165b00db" providerId="LiveId" clId="{61227819-6F14-4718-A666-EB58757A2528}" dt="2020-05-26T02:35:21.003" v="3376" actId="1037"/>
        <pc:sldMkLst>
          <pc:docMk/>
          <pc:sldMk cId="1909069757" sldId="530"/>
        </pc:sldMkLst>
        <pc:spChg chg="mod">
          <ac:chgData name="CAI JUN" userId="08ce88e1165b00db" providerId="LiveId" clId="{61227819-6F14-4718-A666-EB58757A2528}" dt="2020-05-26T02:34:36.284" v="3332" actId="207"/>
          <ac:spMkLst>
            <pc:docMk/>
            <pc:sldMk cId="1909069757" sldId="530"/>
            <ac:spMk id="11267" creationId="{00000000-0000-0000-0000-000000000000}"/>
          </ac:spMkLst>
        </pc:spChg>
        <pc:spChg chg="mod">
          <ac:chgData name="CAI JUN" userId="08ce88e1165b00db" providerId="LiveId" clId="{61227819-6F14-4718-A666-EB58757A2528}" dt="2020-05-26T02:34:45.206" v="3334" actId="207"/>
          <ac:spMkLst>
            <pc:docMk/>
            <pc:sldMk cId="1909069757" sldId="530"/>
            <ac:spMk id="11268" creationId="{00000000-0000-0000-0000-000000000000}"/>
          </ac:spMkLst>
        </pc:spChg>
        <pc:graphicFrameChg chg="mod">
          <ac:chgData name="CAI JUN" userId="08ce88e1165b00db" providerId="LiveId" clId="{61227819-6F14-4718-A666-EB58757A2528}" dt="2020-05-26T02:35:21.003" v="3376" actId="1037"/>
          <ac:graphicFrameMkLst>
            <pc:docMk/>
            <pc:sldMk cId="1909069757" sldId="530"/>
            <ac:graphicFrameMk id="11270" creationId="{00000000-0000-0000-0000-000000000000}"/>
          </ac:graphicFrameMkLst>
        </pc:graphicFrameChg>
        <pc:cxnChg chg="mod">
          <ac:chgData name="CAI JUN" userId="08ce88e1165b00db" providerId="LiveId" clId="{61227819-6F14-4718-A666-EB58757A2528}" dt="2020-05-26T02:35:15.035" v="3350" actId="14100"/>
          <ac:cxnSpMkLst>
            <pc:docMk/>
            <pc:sldMk cId="1909069757" sldId="530"/>
            <ac:cxnSpMk id="11271" creationId="{00000000-0000-0000-0000-000000000000}"/>
          </ac:cxnSpMkLst>
        </pc:cxnChg>
      </pc:sldChg>
      <pc:sldChg chg="modSp mod">
        <pc:chgData name="CAI JUN" userId="08ce88e1165b00db" providerId="LiveId" clId="{61227819-6F14-4718-A666-EB58757A2528}" dt="2020-05-26T01:59:06.977" v="2611" actId="113"/>
        <pc:sldMkLst>
          <pc:docMk/>
          <pc:sldMk cId="1262485154" sldId="532"/>
        </pc:sldMkLst>
        <pc:spChg chg="mod">
          <ac:chgData name="CAI JUN" userId="08ce88e1165b00db" providerId="LiveId" clId="{61227819-6F14-4718-A666-EB58757A2528}" dt="2020-05-26T01:58:29.165" v="2604"/>
          <ac:spMkLst>
            <pc:docMk/>
            <pc:sldMk cId="1262485154" sldId="532"/>
            <ac:spMk id="9" creationId="{00000000-0000-0000-0000-000000000000}"/>
          </ac:spMkLst>
        </pc:spChg>
        <pc:spChg chg="mod">
          <ac:chgData name="CAI JUN" userId="08ce88e1165b00db" providerId="LiveId" clId="{61227819-6F14-4718-A666-EB58757A2528}" dt="2020-05-26T01:59:06.977" v="2611" actId="113"/>
          <ac:spMkLst>
            <pc:docMk/>
            <pc:sldMk cId="1262485154" sldId="532"/>
            <ac:spMk id="15" creationId="{00000000-0000-0000-0000-000000000000}"/>
          </ac:spMkLst>
        </pc:spChg>
        <pc:grpChg chg="mod">
          <ac:chgData name="CAI JUN" userId="08ce88e1165b00db" providerId="LiveId" clId="{61227819-6F14-4718-A666-EB58757A2528}" dt="2020-05-26T01:58:29.165" v="2604"/>
          <ac:grpSpMkLst>
            <pc:docMk/>
            <pc:sldMk cId="1262485154" sldId="532"/>
            <ac:grpSpMk id="8" creationId="{00000000-0000-0000-0000-000000000000}"/>
          </ac:grpSpMkLst>
        </pc:grpChg>
        <pc:graphicFrameChg chg="mod">
          <ac:chgData name="CAI JUN" userId="08ce88e1165b00db" providerId="LiveId" clId="{61227819-6F14-4718-A666-EB58757A2528}" dt="2020-05-26T01:57:39.805" v="2597"/>
          <ac:graphicFrameMkLst>
            <pc:docMk/>
            <pc:sldMk cId="1262485154" sldId="532"/>
            <ac:graphicFrameMk id="7" creationId="{00000000-0000-0000-0000-000000000000}"/>
          </ac:graphicFrameMkLst>
        </pc:graphicFrameChg>
        <pc:graphicFrameChg chg="mod">
          <ac:chgData name="CAI JUN" userId="08ce88e1165b00db" providerId="LiveId" clId="{61227819-6F14-4718-A666-EB58757A2528}" dt="2020-05-26T01:58:29.165" v="2604"/>
          <ac:graphicFrameMkLst>
            <pc:docMk/>
            <pc:sldMk cId="1262485154" sldId="532"/>
            <ac:graphicFrameMk id="10" creationId="{00000000-0000-0000-0000-000000000000}"/>
          </ac:graphicFrameMkLst>
        </pc:graphicFrameChg>
        <pc:graphicFrameChg chg="mod">
          <ac:chgData name="CAI JUN" userId="08ce88e1165b00db" providerId="LiveId" clId="{61227819-6F14-4718-A666-EB58757A2528}" dt="2020-05-26T01:58:29.165" v="2604"/>
          <ac:graphicFrameMkLst>
            <pc:docMk/>
            <pc:sldMk cId="1262485154" sldId="532"/>
            <ac:graphicFrameMk id="11" creationId="{00000000-0000-0000-0000-000000000000}"/>
          </ac:graphicFrameMkLst>
        </pc:graphicFrameChg>
        <pc:graphicFrameChg chg="mod">
          <ac:chgData name="CAI JUN" userId="08ce88e1165b00db" providerId="LiveId" clId="{61227819-6F14-4718-A666-EB58757A2528}" dt="2020-05-26T01:58:47.118" v="2607"/>
          <ac:graphicFrameMkLst>
            <pc:docMk/>
            <pc:sldMk cId="1262485154" sldId="532"/>
            <ac:graphicFrameMk id="13" creationId="{00000000-0000-0000-0000-000000000000}"/>
          </ac:graphicFrameMkLst>
        </pc:graphicFrameChg>
        <pc:graphicFrameChg chg="mod">
          <ac:chgData name="CAI JUN" userId="08ce88e1165b00db" providerId="LiveId" clId="{61227819-6F14-4718-A666-EB58757A2528}" dt="2020-05-26T01:58:58.915" v="2609"/>
          <ac:graphicFrameMkLst>
            <pc:docMk/>
            <pc:sldMk cId="1262485154" sldId="532"/>
            <ac:graphicFrameMk id="14" creationId="{00000000-0000-0000-0000-000000000000}"/>
          </ac:graphicFrameMkLst>
        </pc:graphicFrameChg>
      </pc:sldChg>
      <pc:sldChg chg="modSp mod">
        <pc:chgData name="CAI JUN" userId="08ce88e1165b00db" providerId="LiveId" clId="{61227819-6F14-4718-A666-EB58757A2528}" dt="2020-06-04T02:37:48.767" v="4539" actId="6549"/>
        <pc:sldMkLst>
          <pc:docMk/>
          <pc:sldMk cId="1854721889" sldId="538"/>
        </pc:sldMkLst>
        <pc:spChg chg="mod">
          <ac:chgData name="CAI JUN" userId="08ce88e1165b00db" providerId="LiveId" clId="{61227819-6F14-4718-A666-EB58757A2528}" dt="2020-06-04T02:37:48.767" v="4539" actId="6549"/>
          <ac:spMkLst>
            <pc:docMk/>
            <pc:sldMk cId="1854721889" sldId="538"/>
            <ac:spMk id="2" creationId="{00000000-0000-0000-0000-000000000000}"/>
          </ac:spMkLst>
        </pc:spChg>
      </pc:sldChg>
      <pc:sldChg chg="modSp mod">
        <pc:chgData name="CAI JUN" userId="08ce88e1165b00db" providerId="LiveId" clId="{61227819-6F14-4718-A666-EB58757A2528}" dt="2020-05-26T01:59:32.446" v="2615" actId="113"/>
        <pc:sldMkLst>
          <pc:docMk/>
          <pc:sldMk cId="928230835" sldId="545"/>
        </pc:sldMkLst>
        <pc:spChg chg="mod">
          <ac:chgData name="CAI JUN" userId="08ce88e1165b00db" providerId="LiveId" clId="{61227819-6F14-4718-A666-EB58757A2528}" dt="2020-05-26T01:59:18.524" v="2612" actId="113"/>
          <ac:spMkLst>
            <pc:docMk/>
            <pc:sldMk cId="928230835" sldId="545"/>
            <ac:spMk id="19461" creationId="{00000000-0000-0000-0000-000000000000}"/>
          </ac:spMkLst>
        </pc:spChg>
        <pc:spChg chg="mod">
          <ac:chgData name="CAI JUN" userId="08ce88e1165b00db" providerId="LiveId" clId="{61227819-6F14-4718-A666-EB58757A2528}" dt="2020-05-26T01:59:32.446" v="2615" actId="113"/>
          <ac:spMkLst>
            <pc:docMk/>
            <pc:sldMk cId="928230835" sldId="545"/>
            <ac:spMk id="19470" creationId="{00000000-0000-0000-0000-000000000000}"/>
          </ac:spMkLst>
        </pc:spChg>
        <pc:spChg chg="mod">
          <ac:chgData name="CAI JUN" userId="08ce88e1165b00db" providerId="LiveId" clId="{61227819-6F14-4718-A666-EB58757A2528}" dt="2020-05-26T01:59:28.571" v="2614" actId="113"/>
          <ac:spMkLst>
            <pc:docMk/>
            <pc:sldMk cId="928230835" sldId="545"/>
            <ac:spMk id="19473" creationId="{00000000-0000-0000-0000-000000000000}"/>
          </ac:spMkLst>
        </pc:spChg>
        <pc:spChg chg="mod">
          <ac:chgData name="CAI JUN" userId="08ce88e1165b00db" providerId="LiveId" clId="{61227819-6F14-4718-A666-EB58757A2528}" dt="2020-05-26T01:59:22.493" v="2613" actId="113"/>
          <ac:spMkLst>
            <pc:docMk/>
            <pc:sldMk cId="928230835" sldId="545"/>
            <ac:spMk id="19475" creationId="{00000000-0000-0000-0000-000000000000}"/>
          </ac:spMkLst>
        </pc:spChg>
      </pc:sldChg>
      <pc:sldChg chg="addSp modSp mod">
        <pc:chgData name="CAI JUN" userId="08ce88e1165b00db" providerId="LiveId" clId="{61227819-6F14-4718-A666-EB58757A2528}" dt="2020-06-04T03:04:43.377" v="5252" actId="1038"/>
        <pc:sldMkLst>
          <pc:docMk/>
          <pc:sldMk cId="2980128414" sldId="560"/>
        </pc:sldMkLst>
        <pc:spChg chg="add mod">
          <ac:chgData name="CAI JUN" userId="08ce88e1165b00db" providerId="LiveId" clId="{61227819-6F14-4718-A666-EB58757A2528}" dt="2020-06-04T03:04:43.377" v="5252" actId="1038"/>
          <ac:spMkLst>
            <pc:docMk/>
            <pc:sldMk cId="2980128414" sldId="560"/>
            <ac:spMk id="2" creationId="{C9B8A2AC-9EC2-4810-B454-43CBD9E79F31}"/>
          </ac:spMkLst>
        </pc:spChg>
        <pc:spChg chg="mod">
          <ac:chgData name="CAI JUN" userId="08ce88e1165b00db" providerId="LiveId" clId="{61227819-6F14-4718-A666-EB58757A2528}" dt="2020-05-26T02:04:38.430" v="2668" actId="113"/>
          <ac:spMkLst>
            <pc:docMk/>
            <pc:sldMk cId="2980128414" sldId="560"/>
            <ac:spMk id="23" creationId="{00000000-0000-0000-0000-000000000000}"/>
          </ac:spMkLst>
        </pc:spChg>
        <pc:spChg chg="mod">
          <ac:chgData name="CAI JUN" userId="08ce88e1165b00db" providerId="LiveId" clId="{61227819-6F14-4718-A666-EB58757A2528}" dt="2020-06-04T03:04:20.518" v="5201" actId="1036"/>
          <ac:spMkLst>
            <pc:docMk/>
            <pc:sldMk cId="2980128414" sldId="560"/>
            <ac:spMk id="36" creationId="{00000000-0000-0000-0000-000000000000}"/>
          </ac:spMkLst>
        </pc:spChg>
        <pc:grpChg chg="add mod">
          <ac:chgData name="CAI JUN" userId="08ce88e1165b00db" providerId="LiveId" clId="{61227819-6F14-4718-A666-EB58757A2528}" dt="2020-06-04T03:04:43.377" v="5252" actId="1038"/>
          <ac:grpSpMkLst>
            <pc:docMk/>
            <pc:sldMk cId="2980128414" sldId="560"/>
            <ac:grpSpMk id="5" creationId="{F5FCBD63-60BE-41DC-A7AD-8A370E84A309}"/>
          </ac:grpSpMkLst>
        </pc:grpChg>
        <pc:graphicFrameChg chg="mod">
          <ac:chgData name="CAI JUN" userId="08ce88e1165b00db" providerId="LiveId" clId="{61227819-6F14-4718-A666-EB58757A2528}" dt="2020-06-04T03:04:43.377" v="5252" actId="1038"/>
          <ac:graphicFrameMkLst>
            <pc:docMk/>
            <pc:sldMk cId="2980128414" sldId="560"/>
            <ac:graphicFrameMk id="24" creationId="{00000000-0000-0000-0000-000000000000}"/>
          </ac:graphicFrameMkLst>
        </pc:graphicFrameChg>
        <pc:graphicFrameChg chg="mod">
          <ac:chgData name="CAI JUN" userId="08ce88e1165b00db" providerId="LiveId" clId="{61227819-6F14-4718-A666-EB58757A2528}" dt="2020-06-04T03:02:03.955" v="5011" actId="1036"/>
          <ac:graphicFrameMkLst>
            <pc:docMk/>
            <pc:sldMk cId="2980128414" sldId="560"/>
            <ac:graphicFrameMk id="37" creationId="{00000000-0000-0000-0000-000000000000}"/>
          </ac:graphicFrameMkLst>
        </pc:graphicFrameChg>
        <pc:cxnChg chg="add mod">
          <ac:chgData name="CAI JUN" userId="08ce88e1165b00db" providerId="LiveId" clId="{61227819-6F14-4718-A666-EB58757A2528}" dt="2020-06-04T03:04:43.377" v="5252" actId="1038"/>
          <ac:cxnSpMkLst>
            <pc:docMk/>
            <pc:sldMk cId="2980128414" sldId="560"/>
            <ac:cxnSpMk id="4" creationId="{9969D654-B7F3-417B-9252-BBCBB8DAF32F}"/>
          </ac:cxnSpMkLst>
        </pc:cxnChg>
        <pc:cxnChg chg="add mod">
          <ac:chgData name="CAI JUN" userId="08ce88e1165b00db" providerId="LiveId" clId="{61227819-6F14-4718-A666-EB58757A2528}" dt="2020-06-04T03:04:43.377" v="5252" actId="1038"/>
          <ac:cxnSpMkLst>
            <pc:docMk/>
            <pc:sldMk cId="2980128414" sldId="560"/>
            <ac:cxnSpMk id="10" creationId="{F9B36B8E-5464-4252-AD58-1C000C48C19C}"/>
          </ac:cxnSpMkLst>
        </pc:cxnChg>
      </pc:sldChg>
      <pc:sldChg chg="modSp mod">
        <pc:chgData name="CAI JUN" userId="08ce88e1165b00db" providerId="LiveId" clId="{61227819-6F14-4718-A666-EB58757A2528}" dt="2020-06-04T02:39:45.798" v="4549"/>
        <pc:sldMkLst>
          <pc:docMk/>
          <pc:sldMk cId="3924011953" sldId="562"/>
        </pc:sldMkLst>
        <pc:spChg chg="mod">
          <ac:chgData name="CAI JUN" userId="08ce88e1165b00db" providerId="LiveId" clId="{61227819-6F14-4718-A666-EB58757A2528}" dt="2020-06-04T02:39:45.798" v="4549"/>
          <ac:spMkLst>
            <pc:docMk/>
            <pc:sldMk cId="3924011953" sldId="562"/>
            <ac:spMk id="7" creationId="{00000000-0000-0000-0000-000000000000}"/>
          </ac:spMkLst>
        </pc:spChg>
        <pc:spChg chg="mod">
          <ac:chgData name="CAI JUN" userId="08ce88e1165b00db" providerId="LiveId" clId="{61227819-6F14-4718-A666-EB58757A2528}" dt="2020-06-04T02:39:23.736" v="4544"/>
          <ac:spMkLst>
            <pc:docMk/>
            <pc:sldMk cId="3924011953" sldId="562"/>
            <ac:spMk id="17413" creationId="{00000000-0000-0000-0000-000000000000}"/>
          </ac:spMkLst>
        </pc:spChg>
      </pc:sldChg>
      <pc:sldChg chg="modSp mod">
        <pc:chgData name="CAI JUN" userId="08ce88e1165b00db" providerId="LiveId" clId="{61227819-6F14-4718-A666-EB58757A2528}" dt="2020-06-04T02:42:56.486" v="4585"/>
        <pc:sldMkLst>
          <pc:docMk/>
          <pc:sldMk cId="4242510339" sldId="567"/>
        </pc:sldMkLst>
        <pc:spChg chg="mod">
          <ac:chgData name="CAI JUN" userId="08ce88e1165b00db" providerId="LiveId" clId="{61227819-6F14-4718-A666-EB58757A2528}" dt="2020-06-04T02:42:56.486" v="4585"/>
          <ac:spMkLst>
            <pc:docMk/>
            <pc:sldMk cId="4242510339" sldId="567"/>
            <ac:spMk id="4" creationId="{00000000-0000-0000-0000-000000000000}"/>
          </ac:spMkLst>
        </pc:spChg>
      </pc:sldChg>
      <pc:sldChg chg="modSp mod">
        <pc:chgData name="CAI JUN" userId="08ce88e1165b00db" providerId="LiveId" clId="{61227819-6F14-4718-A666-EB58757A2528}" dt="2020-06-04T02:44:23.455" v="4693" actId="1038"/>
        <pc:sldMkLst>
          <pc:docMk/>
          <pc:sldMk cId="3752115393" sldId="568"/>
        </pc:sldMkLst>
        <pc:spChg chg="mod">
          <ac:chgData name="CAI JUN" userId="08ce88e1165b00db" providerId="LiveId" clId="{61227819-6F14-4718-A666-EB58757A2528}" dt="2020-06-04T02:44:23.455" v="4693" actId="1038"/>
          <ac:spMkLst>
            <pc:docMk/>
            <pc:sldMk cId="3752115393" sldId="568"/>
            <ac:spMk id="4" creationId="{00000000-0000-0000-0000-000000000000}"/>
          </ac:spMkLst>
        </pc:spChg>
        <pc:spChg chg="mod">
          <ac:chgData name="CAI JUN" userId="08ce88e1165b00db" providerId="LiveId" clId="{61227819-6F14-4718-A666-EB58757A2528}" dt="2020-06-04T02:44:23.455" v="4693" actId="1038"/>
          <ac:spMkLst>
            <pc:docMk/>
            <pc:sldMk cId="3752115393" sldId="568"/>
            <ac:spMk id="5" creationId="{00000000-0000-0000-0000-000000000000}"/>
          </ac:spMkLst>
        </pc:spChg>
        <pc:spChg chg="mod">
          <ac:chgData name="CAI JUN" userId="08ce88e1165b00db" providerId="LiveId" clId="{61227819-6F14-4718-A666-EB58757A2528}" dt="2020-06-04T02:44:23.455" v="4693" actId="1038"/>
          <ac:spMkLst>
            <pc:docMk/>
            <pc:sldMk cId="3752115393" sldId="568"/>
            <ac:spMk id="6" creationId="{00000000-0000-0000-0000-000000000000}"/>
          </ac:spMkLst>
        </pc:spChg>
        <pc:spChg chg="mod">
          <ac:chgData name="CAI JUN" userId="08ce88e1165b00db" providerId="LiveId" clId="{61227819-6F14-4718-A666-EB58757A2528}" dt="2020-06-04T02:44:23.455" v="4693" actId="1038"/>
          <ac:spMkLst>
            <pc:docMk/>
            <pc:sldMk cId="3752115393" sldId="568"/>
            <ac:spMk id="7" creationId="{00000000-0000-0000-0000-000000000000}"/>
          </ac:spMkLst>
        </pc:spChg>
        <pc:grpChg chg="mod">
          <ac:chgData name="CAI JUN" userId="08ce88e1165b00db" providerId="LiveId" clId="{61227819-6F14-4718-A666-EB58757A2528}" dt="2020-06-04T02:44:23.455" v="4693" actId="1038"/>
          <ac:grpSpMkLst>
            <pc:docMk/>
            <pc:sldMk cId="3752115393" sldId="568"/>
            <ac:grpSpMk id="2" creationId="{00000000-0000-0000-0000-000000000000}"/>
          </ac:grpSpMkLst>
        </pc:grpChg>
        <pc:graphicFrameChg chg="mod">
          <ac:chgData name="CAI JUN" userId="08ce88e1165b00db" providerId="LiveId" clId="{61227819-6F14-4718-A666-EB58757A2528}" dt="2020-06-04T02:44:23.455" v="4693" actId="1038"/>
          <ac:graphicFrameMkLst>
            <pc:docMk/>
            <pc:sldMk cId="3752115393" sldId="568"/>
            <ac:graphicFrameMk id="3" creationId="{00000000-0000-0000-0000-000000000000}"/>
          </ac:graphicFrameMkLst>
        </pc:graphicFrameChg>
        <pc:graphicFrameChg chg="mod">
          <ac:chgData name="CAI JUN" userId="08ce88e1165b00db" providerId="LiveId" clId="{61227819-6F14-4718-A666-EB58757A2528}" dt="2020-05-26T00:30:23.374" v="80"/>
          <ac:graphicFrameMkLst>
            <pc:docMk/>
            <pc:sldMk cId="3752115393" sldId="568"/>
            <ac:graphicFrameMk id="8" creationId="{00000000-0000-0000-0000-000000000000}"/>
          </ac:graphicFrameMkLst>
        </pc:graphicFrameChg>
        <pc:graphicFrameChg chg="mod">
          <ac:chgData name="CAI JUN" userId="08ce88e1165b00db" providerId="LiveId" clId="{61227819-6F14-4718-A666-EB58757A2528}" dt="2020-05-26T00:29:54.640" v="76"/>
          <ac:graphicFrameMkLst>
            <pc:docMk/>
            <pc:sldMk cId="3752115393" sldId="568"/>
            <ac:graphicFrameMk id="18" creationId="{00000000-0000-0000-0000-000000000000}"/>
          </ac:graphicFrameMkLst>
        </pc:graphicFrameChg>
        <pc:graphicFrameChg chg="mod">
          <ac:chgData name="CAI JUN" userId="08ce88e1165b00db" providerId="LiveId" clId="{61227819-6F14-4718-A666-EB58757A2528}" dt="2020-05-26T00:30:40.358" v="82"/>
          <ac:graphicFrameMkLst>
            <pc:docMk/>
            <pc:sldMk cId="3752115393" sldId="568"/>
            <ac:graphicFrameMk id="19" creationId="{00000000-0000-0000-0000-000000000000}"/>
          </ac:graphicFrameMkLst>
        </pc:graphicFrameChg>
      </pc:sldChg>
      <pc:sldChg chg="modSp mod">
        <pc:chgData name="CAI JUN" userId="08ce88e1165b00db" providerId="LiveId" clId="{61227819-6F14-4718-A666-EB58757A2528}" dt="2020-06-14T09:09:23.921" v="5678" actId="207"/>
        <pc:sldMkLst>
          <pc:docMk/>
          <pc:sldMk cId="325306041" sldId="570"/>
        </pc:sldMkLst>
        <pc:spChg chg="mod">
          <ac:chgData name="CAI JUN" userId="08ce88e1165b00db" providerId="LiveId" clId="{61227819-6F14-4718-A666-EB58757A2528}" dt="2020-06-14T09:09:23.921" v="5678" actId="207"/>
          <ac:spMkLst>
            <pc:docMk/>
            <pc:sldMk cId="325306041" sldId="570"/>
            <ac:spMk id="5" creationId="{D970D21E-8769-43BE-A909-49D69046EEEF}"/>
          </ac:spMkLst>
        </pc:spChg>
      </pc:sldChg>
      <pc:sldChg chg="modSp mod">
        <pc:chgData name="CAI JUN" userId="08ce88e1165b00db" providerId="LiveId" clId="{61227819-6F14-4718-A666-EB58757A2528}" dt="2020-05-26T02:09:14.102" v="3021" actId="14100"/>
        <pc:sldMkLst>
          <pc:docMk/>
          <pc:sldMk cId="1273844443" sldId="572"/>
        </pc:sldMkLst>
        <pc:spChg chg="mod">
          <ac:chgData name="CAI JUN" userId="08ce88e1165b00db" providerId="LiveId" clId="{61227819-6F14-4718-A666-EB58757A2528}" dt="2020-05-26T02:08:57.508" v="3009" actId="113"/>
          <ac:spMkLst>
            <pc:docMk/>
            <pc:sldMk cId="1273844443" sldId="572"/>
            <ac:spMk id="5" creationId="{00000000-0000-0000-0000-000000000000}"/>
          </ac:spMkLst>
        </pc:spChg>
        <pc:graphicFrameChg chg="mod">
          <ac:chgData name="CAI JUN" userId="08ce88e1165b00db" providerId="LiveId" clId="{61227819-6F14-4718-A666-EB58757A2528}" dt="2020-05-26T02:09:14.102" v="3021" actId="14100"/>
          <ac:graphicFrameMkLst>
            <pc:docMk/>
            <pc:sldMk cId="1273844443" sldId="572"/>
            <ac:graphicFrameMk id="12" creationId="{9F342998-949D-46BF-B99B-D76F0F1D5789}"/>
          </ac:graphicFrameMkLst>
        </pc:graphicFrameChg>
      </pc:sldChg>
      <pc:sldChg chg="modSp">
        <pc:chgData name="CAI JUN" userId="08ce88e1165b00db" providerId="LiveId" clId="{61227819-6F14-4718-A666-EB58757A2528}" dt="2020-05-26T02:13:00.180" v="3056"/>
        <pc:sldMkLst>
          <pc:docMk/>
          <pc:sldMk cId="4184215120" sldId="573"/>
        </pc:sldMkLst>
        <pc:graphicFrameChg chg="mod">
          <ac:chgData name="CAI JUN" userId="08ce88e1165b00db" providerId="LiveId" clId="{61227819-6F14-4718-A666-EB58757A2528}" dt="2020-05-26T02:13:00.180" v="3056"/>
          <ac:graphicFrameMkLst>
            <pc:docMk/>
            <pc:sldMk cId="4184215120" sldId="573"/>
            <ac:graphicFrameMk id="6" creationId="{B37E8F67-FC67-46E9-8D7A-D2171B408FD3}"/>
          </ac:graphicFrameMkLst>
        </pc:graphicFrameChg>
      </pc:sldChg>
      <pc:sldChg chg="modSp">
        <pc:chgData name="CAI JUN" userId="08ce88e1165b00db" providerId="LiveId" clId="{61227819-6F14-4718-A666-EB58757A2528}" dt="2020-05-26T00:29:34.640" v="73"/>
        <pc:sldMkLst>
          <pc:docMk/>
          <pc:sldMk cId="2766321274" sldId="575"/>
        </pc:sldMkLst>
        <pc:spChg chg="mod">
          <ac:chgData name="CAI JUN" userId="08ce88e1165b00db" providerId="LiveId" clId="{61227819-6F14-4718-A666-EB58757A2528}" dt="2020-05-26T00:29:17.358" v="71"/>
          <ac:spMkLst>
            <pc:docMk/>
            <pc:sldMk cId="2766321274" sldId="575"/>
            <ac:spMk id="9" creationId="{45F9CF54-E6EA-41D9-AC6F-FFE01927C96E}"/>
          </ac:spMkLst>
        </pc:spChg>
        <pc:grpChg chg="mod">
          <ac:chgData name="CAI JUN" userId="08ce88e1165b00db" providerId="LiveId" clId="{61227819-6F14-4718-A666-EB58757A2528}" dt="2020-05-26T00:29:17.358" v="71"/>
          <ac:grpSpMkLst>
            <pc:docMk/>
            <pc:sldMk cId="2766321274" sldId="575"/>
            <ac:grpSpMk id="12" creationId="{2E807113-5CF1-4CF6-B27B-383F2312C287}"/>
          </ac:grpSpMkLst>
        </pc:grpChg>
        <pc:graphicFrameChg chg="mod">
          <ac:chgData name="CAI JUN" userId="08ce88e1165b00db" providerId="LiveId" clId="{61227819-6F14-4718-A666-EB58757A2528}" dt="2020-05-26T00:29:17.358" v="71"/>
          <ac:graphicFrameMkLst>
            <pc:docMk/>
            <pc:sldMk cId="2766321274" sldId="575"/>
            <ac:graphicFrameMk id="11" creationId="{57316930-1371-4FAC-A184-8C49A6A34EA7}"/>
          </ac:graphicFrameMkLst>
        </pc:graphicFrameChg>
        <pc:graphicFrameChg chg="mod">
          <ac:chgData name="CAI JUN" userId="08ce88e1165b00db" providerId="LiveId" clId="{61227819-6F14-4718-A666-EB58757A2528}" dt="2020-05-26T00:28:58.655" v="68"/>
          <ac:graphicFrameMkLst>
            <pc:docMk/>
            <pc:sldMk cId="2766321274" sldId="575"/>
            <ac:graphicFrameMk id="13" creationId="{EC6DB03E-D302-4205-8DB0-C063992F6151}"/>
          </ac:graphicFrameMkLst>
        </pc:graphicFrameChg>
        <pc:graphicFrameChg chg="mod">
          <ac:chgData name="CAI JUN" userId="08ce88e1165b00db" providerId="LiveId" clId="{61227819-6F14-4718-A666-EB58757A2528}" dt="2020-05-26T00:29:34.640" v="73"/>
          <ac:graphicFrameMkLst>
            <pc:docMk/>
            <pc:sldMk cId="2766321274" sldId="575"/>
            <ac:graphicFrameMk id="18" creationId="{72C49DD6-9708-4E70-9C89-A18C515451EA}"/>
          </ac:graphicFrameMkLst>
        </pc:graphicFrameChg>
      </pc:sldChg>
      <pc:sldChg chg="modSp mod">
        <pc:chgData name="CAI JUN" userId="08ce88e1165b00db" providerId="LiveId" clId="{61227819-6F14-4718-A666-EB58757A2528}" dt="2020-06-14T09:12:24.577" v="5679" actId="207"/>
        <pc:sldMkLst>
          <pc:docMk/>
          <pc:sldMk cId="2082069573" sldId="576"/>
        </pc:sldMkLst>
        <pc:spChg chg="mod">
          <ac:chgData name="CAI JUN" userId="08ce88e1165b00db" providerId="LiveId" clId="{61227819-6F14-4718-A666-EB58757A2528}" dt="2020-06-14T09:12:24.577" v="5679" actId="207"/>
          <ac:spMkLst>
            <pc:docMk/>
            <pc:sldMk cId="2082069573" sldId="576"/>
            <ac:spMk id="7" creationId="{D8961DF4-7C75-48C9-938E-123A16F4B9C2}"/>
          </ac:spMkLst>
        </pc:spChg>
        <pc:spChg chg="mod">
          <ac:chgData name="CAI JUN" userId="08ce88e1165b00db" providerId="LiveId" clId="{61227819-6F14-4718-A666-EB58757A2528}" dt="2020-06-04T02:53:58.337" v="4877"/>
          <ac:spMkLst>
            <pc:docMk/>
            <pc:sldMk cId="2082069573" sldId="576"/>
            <ac:spMk id="15" creationId="{DB1CD08F-1FC0-4466-9F9D-F3553D28DF53}"/>
          </ac:spMkLst>
        </pc:spChg>
        <pc:spChg chg="mod">
          <ac:chgData name="CAI JUN" userId="08ce88e1165b00db" providerId="LiveId" clId="{61227819-6F14-4718-A666-EB58757A2528}" dt="2020-06-02T02:31:41.459" v="3637"/>
          <ac:spMkLst>
            <pc:docMk/>
            <pc:sldMk cId="2082069573" sldId="576"/>
            <ac:spMk id="16" creationId="{A4842B17-6267-466A-8CA0-1B5181582EA6}"/>
          </ac:spMkLst>
        </pc:spChg>
        <pc:graphicFrameChg chg="mod">
          <ac:chgData name="CAI JUN" userId="08ce88e1165b00db" providerId="LiveId" clId="{61227819-6F14-4718-A666-EB58757A2528}" dt="2020-05-26T00:37:52.676" v="134"/>
          <ac:graphicFrameMkLst>
            <pc:docMk/>
            <pc:sldMk cId="2082069573" sldId="576"/>
            <ac:graphicFrameMk id="4" creationId="{47011DE6-C7F1-40B5-AF97-62FC07198022}"/>
          </ac:graphicFrameMkLst>
        </pc:graphicFrameChg>
        <pc:graphicFrameChg chg="mod">
          <ac:chgData name="CAI JUN" userId="08ce88e1165b00db" providerId="LiveId" clId="{61227819-6F14-4718-A666-EB58757A2528}" dt="2020-05-26T00:38:08.113" v="137"/>
          <ac:graphicFrameMkLst>
            <pc:docMk/>
            <pc:sldMk cId="2082069573" sldId="576"/>
            <ac:graphicFrameMk id="10" creationId="{11E7D746-D810-4F12-9F07-A91EF1CE5ADD}"/>
          </ac:graphicFrameMkLst>
        </pc:graphicFrameChg>
      </pc:sldChg>
      <pc:sldChg chg="modSp mod">
        <pc:chgData name="CAI JUN" userId="08ce88e1165b00db" providerId="LiveId" clId="{61227819-6F14-4718-A666-EB58757A2528}" dt="2020-06-04T02:52:49.283" v="4871"/>
        <pc:sldMkLst>
          <pc:docMk/>
          <pc:sldMk cId="1078202470" sldId="577"/>
        </pc:sldMkLst>
        <pc:spChg chg="mod">
          <ac:chgData name="CAI JUN" userId="08ce88e1165b00db" providerId="LiveId" clId="{61227819-6F14-4718-A666-EB58757A2528}" dt="2020-06-04T02:52:49.283" v="4871"/>
          <ac:spMkLst>
            <pc:docMk/>
            <pc:sldMk cId="1078202470" sldId="577"/>
            <ac:spMk id="9" creationId="{6645E7C0-7C49-43EC-A712-5C3AB23293E5}"/>
          </ac:spMkLst>
        </pc:spChg>
      </pc:sldChg>
      <pc:sldChg chg="modSp mod">
        <pc:chgData name="CAI JUN" userId="08ce88e1165b00db" providerId="LiveId" clId="{61227819-6F14-4718-A666-EB58757A2528}" dt="2020-06-02T02:59:26.852" v="4299"/>
        <pc:sldMkLst>
          <pc:docMk/>
          <pc:sldMk cId="1145887838" sldId="578"/>
        </pc:sldMkLst>
        <pc:spChg chg="mod">
          <ac:chgData name="CAI JUN" userId="08ce88e1165b00db" providerId="LiveId" clId="{61227819-6F14-4718-A666-EB58757A2528}" dt="2020-05-26T00:37:28.801" v="132" actId="6549"/>
          <ac:spMkLst>
            <pc:docMk/>
            <pc:sldMk cId="1145887838" sldId="578"/>
            <ac:spMk id="9" creationId="{81661D3B-380E-4ADB-AF33-48911FE9C410}"/>
          </ac:spMkLst>
        </pc:spChg>
        <pc:graphicFrameChg chg="mod">
          <ac:chgData name="CAI JUN" userId="08ce88e1165b00db" providerId="LiveId" clId="{61227819-6F14-4718-A666-EB58757A2528}" dt="2020-06-02T02:59:26.821" v="4296"/>
          <ac:graphicFrameMkLst>
            <pc:docMk/>
            <pc:sldMk cId="1145887838" sldId="578"/>
            <ac:graphicFrameMk id="5" creationId="{5BDD67AA-6670-43C7-83EE-AEC9818DAC05}"/>
          </ac:graphicFrameMkLst>
        </pc:graphicFrameChg>
        <pc:graphicFrameChg chg="mod">
          <ac:chgData name="CAI JUN" userId="08ce88e1165b00db" providerId="LiveId" clId="{61227819-6F14-4718-A666-EB58757A2528}" dt="2020-06-02T02:59:26.837" v="4297"/>
          <ac:graphicFrameMkLst>
            <pc:docMk/>
            <pc:sldMk cId="1145887838" sldId="578"/>
            <ac:graphicFrameMk id="6" creationId="{3C84B1DE-480A-4A2F-819D-9D5EC34B9D47}"/>
          </ac:graphicFrameMkLst>
        </pc:graphicFrameChg>
        <pc:graphicFrameChg chg="mod">
          <ac:chgData name="CAI JUN" userId="08ce88e1165b00db" providerId="LiveId" clId="{61227819-6F14-4718-A666-EB58757A2528}" dt="2020-06-02T02:59:26.852" v="4298"/>
          <ac:graphicFrameMkLst>
            <pc:docMk/>
            <pc:sldMk cId="1145887838" sldId="578"/>
            <ac:graphicFrameMk id="7" creationId="{F5D2D3F4-A36B-4A0E-A3D9-70DD3B38FCFE}"/>
          </ac:graphicFrameMkLst>
        </pc:graphicFrameChg>
        <pc:graphicFrameChg chg="mod">
          <ac:chgData name="CAI JUN" userId="08ce88e1165b00db" providerId="LiveId" clId="{61227819-6F14-4718-A666-EB58757A2528}" dt="2020-06-02T02:59:26.852" v="4299"/>
          <ac:graphicFrameMkLst>
            <pc:docMk/>
            <pc:sldMk cId="1145887838" sldId="578"/>
            <ac:graphicFrameMk id="10" creationId="{F5D2D3F4-A36B-4A0E-A3D9-70DD3B38FCFE}"/>
          </ac:graphicFrameMkLst>
        </pc:graphicFrameChg>
      </pc:sldChg>
      <pc:sldChg chg="modSp mod">
        <pc:chgData name="CAI JUN" userId="08ce88e1165b00db" providerId="LiveId" clId="{61227819-6F14-4718-A666-EB58757A2528}" dt="2020-05-26T02:12:40.227" v="3054"/>
        <pc:sldMkLst>
          <pc:docMk/>
          <pc:sldMk cId="3730047316" sldId="579"/>
        </pc:sldMkLst>
        <pc:spChg chg="mod">
          <ac:chgData name="CAI JUN" userId="08ce88e1165b00db" providerId="LiveId" clId="{61227819-6F14-4718-A666-EB58757A2528}" dt="2020-05-26T02:12:28.290" v="3052" actId="113"/>
          <ac:spMkLst>
            <pc:docMk/>
            <pc:sldMk cId="3730047316" sldId="579"/>
            <ac:spMk id="51223" creationId="{00000000-0000-0000-0000-000000000000}"/>
          </ac:spMkLst>
        </pc:spChg>
        <pc:graphicFrameChg chg="mod">
          <ac:chgData name="CAI JUN" userId="08ce88e1165b00db" providerId="LiveId" clId="{61227819-6F14-4718-A666-EB58757A2528}" dt="2020-05-26T02:12:40.227" v="3054"/>
          <ac:graphicFrameMkLst>
            <pc:docMk/>
            <pc:sldMk cId="3730047316" sldId="579"/>
            <ac:graphicFrameMk id="51224" creationId="{00000000-0000-0000-0000-000000000000}"/>
          </ac:graphicFrameMkLst>
        </pc:graphicFrameChg>
      </pc:sldChg>
      <pc:sldChg chg="modSp mod">
        <pc:chgData name="CAI JUN" userId="08ce88e1165b00db" providerId="LiveId" clId="{61227819-6F14-4718-A666-EB58757A2528}" dt="2020-05-26T00:28:38.358" v="66"/>
        <pc:sldMkLst>
          <pc:docMk/>
          <pc:sldMk cId="3554357660" sldId="580"/>
        </pc:sldMkLst>
        <pc:spChg chg="mod">
          <ac:chgData name="CAI JUN" userId="08ce88e1165b00db" providerId="LiveId" clId="{61227819-6F14-4718-A666-EB58757A2528}" dt="2020-05-26T00:28:22.015" v="63" actId="113"/>
          <ac:spMkLst>
            <pc:docMk/>
            <pc:sldMk cId="3554357660" sldId="580"/>
            <ac:spMk id="5" creationId="{D970D21E-8769-43BE-A909-49D69046EEEF}"/>
          </ac:spMkLst>
        </pc:spChg>
        <pc:grpChg chg="mod">
          <ac:chgData name="CAI JUN" userId="08ce88e1165b00db" providerId="LiveId" clId="{61227819-6F14-4718-A666-EB58757A2528}" dt="2020-05-26T00:28:17.296" v="62"/>
          <ac:grpSpMkLst>
            <pc:docMk/>
            <pc:sldMk cId="3554357660" sldId="580"/>
            <ac:grpSpMk id="8" creationId="{890B834E-1EE5-4F48-829C-0767972BF552}"/>
          </ac:grpSpMkLst>
        </pc:grpChg>
        <pc:graphicFrameChg chg="mod">
          <ac:chgData name="CAI JUN" userId="08ce88e1165b00db" providerId="LiveId" clId="{61227819-6F14-4718-A666-EB58757A2528}" dt="2020-05-26T00:28:00.858" v="60"/>
          <ac:graphicFrameMkLst>
            <pc:docMk/>
            <pc:sldMk cId="3554357660" sldId="580"/>
            <ac:graphicFrameMk id="4" creationId="{47011DE6-C7F1-40B5-AF97-62FC07198022}"/>
          </ac:graphicFrameMkLst>
        </pc:graphicFrameChg>
        <pc:graphicFrameChg chg="mod">
          <ac:chgData name="CAI JUN" userId="08ce88e1165b00db" providerId="LiveId" clId="{61227819-6F14-4718-A666-EB58757A2528}" dt="2020-05-26T00:28:17.296" v="62"/>
          <ac:graphicFrameMkLst>
            <pc:docMk/>
            <pc:sldMk cId="3554357660" sldId="580"/>
            <ac:graphicFrameMk id="6" creationId="{BC34AD5D-2F33-4059-8918-B38117C89D55}"/>
          </ac:graphicFrameMkLst>
        </pc:graphicFrameChg>
        <pc:graphicFrameChg chg="mod">
          <ac:chgData name="CAI JUN" userId="08ce88e1165b00db" providerId="LiveId" clId="{61227819-6F14-4718-A666-EB58757A2528}" dt="2020-05-26T00:28:38.358" v="66"/>
          <ac:graphicFrameMkLst>
            <pc:docMk/>
            <pc:sldMk cId="3554357660" sldId="580"/>
            <ac:graphicFrameMk id="17" creationId="{AE7835ED-1ABE-4A74-98A0-3EE9B3D3FD94}"/>
          </ac:graphicFrameMkLst>
        </pc:graphicFrameChg>
      </pc:sldChg>
      <pc:sldChg chg="modSp mod">
        <pc:chgData name="CAI JUN" userId="08ce88e1165b00db" providerId="LiveId" clId="{61227819-6F14-4718-A666-EB58757A2528}" dt="2020-06-14T09:13:42.358" v="5695" actId="207"/>
        <pc:sldMkLst>
          <pc:docMk/>
          <pc:sldMk cId="3432933212" sldId="582"/>
        </pc:sldMkLst>
        <pc:spChg chg="mod">
          <ac:chgData name="CAI JUN" userId="08ce88e1165b00db" providerId="LiveId" clId="{61227819-6F14-4718-A666-EB58757A2528}" dt="2020-06-02T02:33:00.803" v="3666"/>
          <ac:spMkLst>
            <pc:docMk/>
            <pc:sldMk cId="3432933212" sldId="582"/>
            <ac:spMk id="2" creationId="{859FAC6C-2E7E-4A78-88A9-73E20B4A5BBC}"/>
          </ac:spMkLst>
        </pc:spChg>
        <pc:spChg chg="mod">
          <ac:chgData name="CAI JUN" userId="08ce88e1165b00db" providerId="LiveId" clId="{61227819-6F14-4718-A666-EB58757A2528}" dt="2020-06-14T09:13:42.358" v="5695" actId="207"/>
          <ac:spMkLst>
            <pc:docMk/>
            <pc:sldMk cId="3432933212" sldId="582"/>
            <ac:spMk id="9" creationId="{00000000-0000-0000-0000-000000000000}"/>
          </ac:spMkLst>
        </pc:spChg>
        <pc:spChg chg="mod">
          <ac:chgData name="CAI JUN" userId="08ce88e1165b00db" providerId="LiveId" clId="{61227819-6F14-4718-A666-EB58757A2528}" dt="2020-05-26T02:00:37.243" v="2624" actId="113"/>
          <ac:spMkLst>
            <pc:docMk/>
            <pc:sldMk cId="3432933212" sldId="582"/>
            <ac:spMk id="11" creationId="{3F7004E0-6A3F-440F-91B4-27B81E9D675A}"/>
          </ac:spMkLst>
        </pc:spChg>
        <pc:graphicFrameChg chg="mod">
          <ac:chgData name="CAI JUN" userId="08ce88e1165b00db" providerId="LiveId" clId="{61227819-6F14-4718-A666-EB58757A2528}" dt="2020-05-26T02:00:19.540" v="2621"/>
          <ac:graphicFrameMkLst>
            <pc:docMk/>
            <pc:sldMk cId="3432933212" sldId="582"/>
            <ac:graphicFrameMk id="13" creationId="{584A6991-1D04-4275-80FC-356977B6186D}"/>
          </ac:graphicFrameMkLst>
        </pc:graphicFrameChg>
        <pc:graphicFrameChg chg="mod">
          <ac:chgData name="CAI JUN" userId="08ce88e1165b00db" providerId="LiveId" clId="{61227819-6F14-4718-A666-EB58757A2528}" dt="2020-05-26T02:00:33.524" v="2623"/>
          <ac:graphicFrameMkLst>
            <pc:docMk/>
            <pc:sldMk cId="3432933212" sldId="582"/>
            <ac:graphicFrameMk id="14" creationId="{A9C8CB07-49CD-4985-808B-0213125C0E14}"/>
          </ac:graphicFrameMkLst>
        </pc:graphicFrameChg>
      </pc:sldChg>
      <pc:sldChg chg="modSp mod">
        <pc:chgData name="CAI JUN" userId="08ce88e1165b00db" providerId="LiveId" clId="{61227819-6F14-4718-A666-EB58757A2528}" dt="2020-06-14T09:13:50.389" v="5696"/>
        <pc:sldMkLst>
          <pc:docMk/>
          <pc:sldMk cId="2130937909" sldId="583"/>
        </pc:sldMkLst>
        <pc:spChg chg="mod">
          <ac:chgData name="CAI JUN" userId="08ce88e1165b00db" providerId="LiveId" clId="{61227819-6F14-4718-A666-EB58757A2528}" dt="2020-06-14T09:13:50.389" v="5696"/>
          <ac:spMkLst>
            <pc:docMk/>
            <pc:sldMk cId="2130937909" sldId="583"/>
            <ac:spMk id="9" creationId="{00000000-0000-0000-0000-000000000000}"/>
          </ac:spMkLst>
        </pc:spChg>
        <pc:spChg chg="mod">
          <ac:chgData name="CAI JUN" userId="08ce88e1165b00db" providerId="LiveId" clId="{61227819-6F14-4718-A666-EB58757A2528}" dt="2020-05-26T02:01:28.352" v="2628" actId="113"/>
          <ac:spMkLst>
            <pc:docMk/>
            <pc:sldMk cId="2130937909" sldId="583"/>
            <ac:spMk id="17" creationId="{7A34F2C6-F480-4F24-80F3-96BE227AAF3B}"/>
          </ac:spMkLst>
        </pc:spChg>
        <pc:graphicFrameChg chg="mod">
          <ac:chgData name="CAI JUN" userId="08ce88e1165b00db" providerId="LiveId" clId="{61227819-6F14-4718-A666-EB58757A2528}" dt="2020-05-26T02:01:55.540" v="2632"/>
          <ac:graphicFrameMkLst>
            <pc:docMk/>
            <pc:sldMk cId="2130937909" sldId="583"/>
            <ac:graphicFrameMk id="18" creationId="{1366103F-15C8-46AF-957A-957809F44358}"/>
          </ac:graphicFrameMkLst>
        </pc:graphicFrameChg>
        <pc:graphicFrameChg chg="mod">
          <ac:chgData name="CAI JUN" userId="08ce88e1165b00db" providerId="LiveId" clId="{61227819-6F14-4718-A666-EB58757A2528}" dt="2020-05-26T02:01:42.618" v="2630"/>
          <ac:graphicFrameMkLst>
            <pc:docMk/>
            <pc:sldMk cId="2130937909" sldId="583"/>
            <ac:graphicFrameMk id="20491" creationId="{00000000-0000-0000-0000-000000000000}"/>
          </ac:graphicFrameMkLst>
        </pc:graphicFrameChg>
      </pc:sldChg>
      <pc:sldChg chg="modSp mod">
        <pc:chgData name="CAI JUN" userId="08ce88e1165b00db" providerId="LiveId" clId="{61227819-6F14-4718-A666-EB58757A2528}" dt="2020-06-04T02:57:45.705" v="4979"/>
        <pc:sldMkLst>
          <pc:docMk/>
          <pc:sldMk cId="1224838555" sldId="584"/>
        </pc:sldMkLst>
        <pc:spChg chg="mod">
          <ac:chgData name="CAI JUN" userId="08ce88e1165b00db" providerId="LiveId" clId="{61227819-6F14-4718-A666-EB58757A2528}" dt="2020-05-26T02:02:45.680" v="2646" actId="1038"/>
          <ac:spMkLst>
            <pc:docMk/>
            <pc:sldMk cId="1224838555" sldId="584"/>
            <ac:spMk id="3" creationId="{00000000-0000-0000-0000-000000000000}"/>
          </ac:spMkLst>
        </pc:spChg>
        <pc:spChg chg="mod">
          <ac:chgData name="CAI JUN" userId="08ce88e1165b00db" providerId="LiveId" clId="{61227819-6F14-4718-A666-EB58757A2528}" dt="2020-05-26T02:02:45.680" v="2646" actId="1038"/>
          <ac:spMkLst>
            <pc:docMk/>
            <pc:sldMk cId="1224838555" sldId="584"/>
            <ac:spMk id="4" creationId="{00000000-0000-0000-0000-000000000000}"/>
          </ac:spMkLst>
        </pc:spChg>
        <pc:spChg chg="mod">
          <ac:chgData name="CAI JUN" userId="08ce88e1165b00db" providerId="LiveId" clId="{61227819-6F14-4718-A666-EB58757A2528}" dt="2020-05-26T02:02:45.680" v="2646" actId="1038"/>
          <ac:spMkLst>
            <pc:docMk/>
            <pc:sldMk cId="1224838555" sldId="584"/>
            <ac:spMk id="5" creationId="{00000000-0000-0000-0000-000000000000}"/>
          </ac:spMkLst>
        </pc:spChg>
        <pc:spChg chg="mod">
          <ac:chgData name="CAI JUN" userId="08ce88e1165b00db" providerId="LiveId" clId="{61227819-6F14-4718-A666-EB58757A2528}" dt="2020-06-04T02:57:45.705" v="4979"/>
          <ac:spMkLst>
            <pc:docMk/>
            <pc:sldMk cId="1224838555" sldId="584"/>
            <ac:spMk id="20" creationId="{00000000-0000-0000-0000-000000000000}"/>
          </ac:spMkLst>
        </pc:spChg>
        <pc:grpChg chg="mod">
          <ac:chgData name="CAI JUN" userId="08ce88e1165b00db" providerId="LiveId" clId="{61227819-6F14-4718-A666-EB58757A2528}" dt="2020-05-26T02:02:45.680" v="2646" actId="1038"/>
          <ac:grpSpMkLst>
            <pc:docMk/>
            <pc:sldMk cId="1224838555" sldId="584"/>
            <ac:grpSpMk id="9" creationId="{00000000-0000-0000-0000-000000000000}"/>
          </ac:grpSpMkLst>
        </pc:grpChg>
        <pc:graphicFrameChg chg="mod">
          <ac:chgData name="CAI JUN" userId="08ce88e1165b00db" providerId="LiveId" clId="{61227819-6F14-4718-A666-EB58757A2528}" dt="2020-05-26T02:02:26.555" v="2639"/>
          <ac:graphicFrameMkLst>
            <pc:docMk/>
            <pc:sldMk cId="1224838555" sldId="584"/>
            <ac:graphicFrameMk id="11" creationId="{00000000-0000-0000-0000-000000000000}"/>
          </ac:graphicFrameMkLst>
        </pc:graphicFrameChg>
      </pc:sldChg>
      <pc:sldChg chg="modSp mod">
        <pc:chgData name="CAI JUN" userId="08ce88e1165b00db" providerId="LiveId" clId="{61227819-6F14-4718-A666-EB58757A2528}" dt="2020-05-26T02:55:11.889" v="3572" actId="207"/>
        <pc:sldMkLst>
          <pc:docMk/>
          <pc:sldMk cId="3899941778" sldId="585"/>
        </pc:sldMkLst>
        <pc:spChg chg="mod">
          <ac:chgData name="CAI JUN" userId="08ce88e1165b00db" providerId="LiveId" clId="{61227819-6F14-4718-A666-EB58757A2528}" dt="2020-05-26T02:55:11.889" v="3572" actId="207"/>
          <ac:spMkLst>
            <pc:docMk/>
            <pc:sldMk cId="3899941778" sldId="585"/>
            <ac:spMk id="3" creationId="{00000000-0000-0000-0000-000000000000}"/>
          </ac:spMkLst>
        </pc:spChg>
        <pc:spChg chg="mod">
          <ac:chgData name="CAI JUN" userId="08ce88e1165b00db" providerId="LiveId" clId="{61227819-6F14-4718-A666-EB58757A2528}" dt="2020-05-26T02:04:01.508" v="2658" actId="113"/>
          <ac:spMkLst>
            <pc:docMk/>
            <pc:sldMk cId="3899941778" sldId="585"/>
            <ac:spMk id="12" creationId="{00000000-0000-0000-0000-000000000000}"/>
          </ac:spMkLst>
        </pc:spChg>
        <pc:spChg chg="mod">
          <ac:chgData name="CAI JUN" userId="08ce88e1165b00db" providerId="LiveId" clId="{61227819-6F14-4718-A666-EB58757A2528}" dt="2020-05-26T02:04:04.040" v="2659" actId="113"/>
          <ac:spMkLst>
            <pc:docMk/>
            <pc:sldMk cId="3899941778" sldId="585"/>
            <ac:spMk id="14" creationId="{00000000-0000-0000-0000-000000000000}"/>
          </ac:spMkLst>
        </pc:spChg>
        <pc:graphicFrameChg chg="mod">
          <ac:chgData name="CAI JUN" userId="08ce88e1165b00db" providerId="LiveId" clId="{61227819-6F14-4718-A666-EB58757A2528}" dt="2020-05-26T02:04:20.524" v="2661"/>
          <ac:graphicFrameMkLst>
            <pc:docMk/>
            <pc:sldMk cId="3899941778" sldId="585"/>
            <ac:graphicFrameMk id="17" creationId="{00000000-0000-0000-0000-000000000000}"/>
          </ac:graphicFrameMkLst>
        </pc:graphicFrameChg>
      </pc:sldChg>
      <pc:sldChg chg="modSp mod">
        <pc:chgData name="CAI JUN" userId="08ce88e1165b00db" providerId="LiveId" clId="{61227819-6F14-4718-A666-EB58757A2528}" dt="2020-05-26T02:03:51.712" v="2657"/>
        <pc:sldMkLst>
          <pc:docMk/>
          <pc:sldMk cId="1557251171" sldId="586"/>
        </pc:sldMkLst>
        <pc:spChg chg="mod">
          <ac:chgData name="CAI JUN" userId="08ce88e1165b00db" providerId="LiveId" clId="{61227819-6F14-4718-A666-EB58757A2528}" dt="2020-05-26T02:03:39.883" v="2655" actId="113"/>
          <ac:spMkLst>
            <pc:docMk/>
            <pc:sldMk cId="1557251171" sldId="586"/>
            <ac:spMk id="4" creationId="{00000000-0000-0000-0000-000000000000}"/>
          </ac:spMkLst>
        </pc:spChg>
        <pc:graphicFrameChg chg="mod">
          <ac:chgData name="CAI JUN" userId="08ce88e1165b00db" providerId="LiveId" clId="{61227819-6F14-4718-A666-EB58757A2528}" dt="2020-05-26T02:03:09.290" v="2648"/>
          <ac:graphicFrameMkLst>
            <pc:docMk/>
            <pc:sldMk cId="1557251171" sldId="586"/>
            <ac:graphicFrameMk id="2" creationId="{00000000-0000-0000-0000-000000000000}"/>
          </ac:graphicFrameMkLst>
        </pc:graphicFrameChg>
        <pc:graphicFrameChg chg="mod">
          <ac:chgData name="CAI JUN" userId="08ce88e1165b00db" providerId="LiveId" clId="{61227819-6F14-4718-A666-EB58757A2528}" dt="2020-05-26T02:03:30.712" v="2652"/>
          <ac:graphicFrameMkLst>
            <pc:docMk/>
            <pc:sldMk cId="1557251171" sldId="586"/>
            <ac:graphicFrameMk id="5" creationId="{00000000-0000-0000-0000-000000000000}"/>
          </ac:graphicFrameMkLst>
        </pc:graphicFrameChg>
        <pc:graphicFrameChg chg="mod">
          <ac:chgData name="CAI JUN" userId="08ce88e1165b00db" providerId="LiveId" clId="{61227819-6F14-4718-A666-EB58757A2528}" dt="2020-05-26T02:03:51.712" v="2657"/>
          <ac:graphicFrameMkLst>
            <pc:docMk/>
            <pc:sldMk cId="1557251171" sldId="586"/>
            <ac:graphicFrameMk id="6" creationId="{00000000-0000-0000-0000-000000000000}"/>
          </ac:graphicFrameMkLst>
        </pc:graphicFrameChg>
      </pc:sldChg>
      <pc:sldChg chg="modSp mod">
        <pc:chgData name="CAI JUN" userId="08ce88e1165b00db" providerId="LiveId" clId="{61227819-6F14-4718-A666-EB58757A2528}" dt="2020-06-04T03:11:18.939" v="5557" actId="6549"/>
        <pc:sldMkLst>
          <pc:docMk/>
          <pc:sldMk cId="3947992906" sldId="588"/>
        </pc:sldMkLst>
        <pc:spChg chg="mod">
          <ac:chgData name="CAI JUN" userId="08ce88e1165b00db" providerId="LiveId" clId="{61227819-6F14-4718-A666-EB58757A2528}" dt="2020-06-04T03:11:18.939" v="5557" actId="6549"/>
          <ac:spMkLst>
            <pc:docMk/>
            <pc:sldMk cId="3947992906" sldId="588"/>
            <ac:spMk id="7" creationId="{43174718-26D1-40B5-92B5-CFD2CC092752}"/>
          </ac:spMkLst>
        </pc:spChg>
        <pc:graphicFrameChg chg="mod">
          <ac:chgData name="CAI JUN" userId="08ce88e1165b00db" providerId="LiveId" clId="{61227819-6F14-4718-A666-EB58757A2528}" dt="2020-05-26T02:13:34.571" v="3060"/>
          <ac:graphicFrameMkLst>
            <pc:docMk/>
            <pc:sldMk cId="3947992906" sldId="588"/>
            <ac:graphicFrameMk id="8" creationId="{F679D7A6-BDB1-43B2-8650-2191DFB8039E}"/>
          </ac:graphicFrameMkLst>
        </pc:graphicFrameChg>
        <pc:graphicFrameChg chg="mod">
          <ac:chgData name="CAI JUN" userId="08ce88e1165b00db" providerId="LiveId" clId="{61227819-6F14-4718-A666-EB58757A2528}" dt="2020-05-26T02:13:43.477" v="3062"/>
          <ac:graphicFrameMkLst>
            <pc:docMk/>
            <pc:sldMk cId="3947992906" sldId="588"/>
            <ac:graphicFrameMk id="11" creationId="{41BB6832-C487-473C-B0A6-BFBFAC9FACC3}"/>
          </ac:graphicFrameMkLst>
        </pc:graphicFrameChg>
        <pc:graphicFrameChg chg="mod">
          <ac:chgData name="CAI JUN" userId="08ce88e1165b00db" providerId="LiveId" clId="{61227819-6F14-4718-A666-EB58757A2528}" dt="2020-05-26T02:13:48.196" v="3064"/>
          <ac:graphicFrameMkLst>
            <pc:docMk/>
            <pc:sldMk cId="3947992906" sldId="588"/>
            <ac:graphicFrameMk id="12" creationId="{01C5D568-9A12-4ED4-91FD-67719F8886DA}"/>
          </ac:graphicFrameMkLst>
        </pc:graphicFrameChg>
        <pc:graphicFrameChg chg="mod">
          <ac:chgData name="CAI JUN" userId="08ce88e1165b00db" providerId="LiveId" clId="{61227819-6F14-4718-A666-EB58757A2528}" dt="2020-05-26T02:13:52.383" v="3066"/>
          <ac:graphicFrameMkLst>
            <pc:docMk/>
            <pc:sldMk cId="3947992906" sldId="588"/>
            <ac:graphicFrameMk id="13" creationId="{9EC4805B-CA7D-4AD1-9415-7672D67DA191}"/>
          </ac:graphicFrameMkLst>
        </pc:graphicFrameChg>
        <pc:graphicFrameChg chg="mod">
          <ac:chgData name="CAI JUN" userId="08ce88e1165b00db" providerId="LiveId" clId="{61227819-6F14-4718-A666-EB58757A2528}" dt="2020-05-26T02:13:56.665" v="3068"/>
          <ac:graphicFrameMkLst>
            <pc:docMk/>
            <pc:sldMk cId="3947992906" sldId="588"/>
            <ac:graphicFrameMk id="14" creationId="{B10AFBC8-9038-414F-BF50-F6D64EC9DC6E}"/>
          </ac:graphicFrameMkLst>
        </pc:graphicFrameChg>
      </pc:sldChg>
      <pc:sldChg chg="addSp delSp modSp mod">
        <pc:chgData name="CAI JUN" userId="08ce88e1165b00db" providerId="LiveId" clId="{61227819-6F14-4718-A666-EB58757A2528}" dt="2020-05-26T02:54:14.623" v="3567"/>
        <pc:sldMkLst>
          <pc:docMk/>
          <pc:sldMk cId="265191197" sldId="589"/>
        </pc:sldMkLst>
        <pc:spChg chg="mod">
          <ac:chgData name="CAI JUN" userId="08ce88e1165b00db" providerId="LiveId" clId="{61227819-6F14-4718-A666-EB58757A2528}" dt="2020-05-26T02:08:04.008" v="3002" actId="113"/>
          <ac:spMkLst>
            <pc:docMk/>
            <pc:sldMk cId="265191197" sldId="589"/>
            <ac:spMk id="23" creationId="{00000000-0000-0000-0000-000000000000}"/>
          </ac:spMkLst>
        </pc:spChg>
        <pc:spChg chg="mod topLvl">
          <ac:chgData name="CAI JUN" userId="08ce88e1165b00db" providerId="LiveId" clId="{61227819-6F14-4718-A666-EB58757A2528}" dt="2020-05-26T02:07:17.383" v="2890" actId="20577"/>
          <ac:spMkLst>
            <pc:docMk/>
            <pc:sldMk cId="265191197" sldId="589"/>
            <ac:spMk id="30731" creationId="{00000000-0000-0000-0000-000000000000}"/>
          </ac:spMkLst>
        </pc:spChg>
        <pc:spChg chg="mod topLvl">
          <ac:chgData name="CAI JUN" userId="08ce88e1165b00db" providerId="LiveId" clId="{61227819-6F14-4718-A666-EB58757A2528}" dt="2020-05-26T02:08:00.727" v="3001" actId="113"/>
          <ac:spMkLst>
            <pc:docMk/>
            <pc:sldMk cId="265191197" sldId="589"/>
            <ac:spMk id="30735" creationId="{00000000-0000-0000-0000-000000000000}"/>
          </ac:spMkLst>
        </pc:spChg>
        <pc:spChg chg="mod topLvl">
          <ac:chgData name="CAI JUN" userId="08ce88e1165b00db" providerId="LiveId" clId="{61227819-6F14-4718-A666-EB58757A2528}" dt="2020-05-26T02:07:41.977" v="2923" actId="1038"/>
          <ac:spMkLst>
            <pc:docMk/>
            <pc:sldMk cId="265191197" sldId="589"/>
            <ac:spMk id="30738" creationId="{00000000-0000-0000-0000-000000000000}"/>
          </ac:spMkLst>
        </pc:spChg>
        <pc:grpChg chg="del">
          <ac:chgData name="CAI JUN" userId="08ce88e1165b00db" providerId="LiveId" clId="{61227819-6F14-4718-A666-EB58757A2528}" dt="2020-05-26T02:07:29.993" v="2893" actId="478"/>
          <ac:grpSpMkLst>
            <pc:docMk/>
            <pc:sldMk cId="265191197" sldId="589"/>
            <ac:grpSpMk id="30724" creationId="{00000000-0000-0000-0000-000000000000}"/>
          </ac:grpSpMkLst>
        </pc:grpChg>
        <pc:grpChg chg="del">
          <ac:chgData name="CAI JUN" userId="08ce88e1165b00db" providerId="LiveId" clId="{61227819-6F14-4718-A666-EB58757A2528}" dt="2020-05-26T02:07:45.493" v="2924" actId="478"/>
          <ac:grpSpMkLst>
            <pc:docMk/>
            <pc:sldMk cId="265191197" sldId="589"/>
            <ac:grpSpMk id="30727" creationId="{00000000-0000-0000-0000-000000000000}"/>
          </ac:grpSpMkLst>
        </pc:grpChg>
        <pc:grpChg chg="del">
          <ac:chgData name="CAI JUN" userId="08ce88e1165b00db" providerId="LiveId" clId="{61227819-6F14-4718-A666-EB58757A2528}" dt="2020-05-26T02:06:16.352" v="2850" actId="478"/>
          <ac:grpSpMkLst>
            <pc:docMk/>
            <pc:sldMk cId="265191197" sldId="589"/>
            <ac:grpSpMk id="30728" creationId="{00000000-0000-0000-0000-000000000000}"/>
          </ac:grpSpMkLst>
        </pc:grpChg>
        <pc:graphicFrameChg chg="add mod">
          <ac:chgData name="CAI JUN" userId="08ce88e1165b00db" providerId="LiveId" clId="{61227819-6F14-4718-A666-EB58757A2528}" dt="2020-05-26T02:05:44.383" v="2756" actId="1036"/>
          <ac:graphicFrameMkLst>
            <pc:docMk/>
            <pc:sldMk cId="265191197" sldId="589"/>
            <ac:graphicFrameMk id="25" creationId="{02E8B8D7-7D9F-4C5C-8E5B-023C036127A3}"/>
          </ac:graphicFrameMkLst>
        </pc:graphicFrameChg>
        <pc:graphicFrameChg chg="add mod">
          <ac:chgData name="CAI JUN" userId="08ce88e1165b00db" providerId="LiveId" clId="{61227819-6F14-4718-A666-EB58757A2528}" dt="2020-05-26T02:06:01.008" v="2846" actId="1038"/>
          <ac:graphicFrameMkLst>
            <pc:docMk/>
            <pc:sldMk cId="265191197" sldId="589"/>
            <ac:graphicFrameMk id="26" creationId="{8EEFD633-21AC-49FC-B74E-50FDF31E1BE1}"/>
          </ac:graphicFrameMkLst>
        </pc:graphicFrameChg>
        <pc:graphicFrameChg chg="add mod">
          <ac:chgData name="CAI JUN" userId="08ce88e1165b00db" providerId="LiveId" clId="{61227819-6F14-4718-A666-EB58757A2528}" dt="2020-05-26T02:07:15.368" v="2887"/>
          <ac:graphicFrameMkLst>
            <pc:docMk/>
            <pc:sldMk cId="265191197" sldId="589"/>
            <ac:graphicFrameMk id="27" creationId="{1133B3B7-D0AE-4EBB-A89F-3ABDCF979062}"/>
          </ac:graphicFrameMkLst>
        </pc:graphicFrameChg>
        <pc:graphicFrameChg chg="add mod">
          <ac:chgData name="CAI JUN" userId="08ce88e1165b00db" providerId="LiveId" clId="{61227819-6F14-4718-A666-EB58757A2528}" dt="2020-05-26T02:07:15.368" v="2888"/>
          <ac:graphicFrameMkLst>
            <pc:docMk/>
            <pc:sldMk cId="265191197" sldId="589"/>
            <ac:graphicFrameMk id="28" creationId="{E03088C0-4672-4ABA-89C5-643955525237}"/>
          </ac:graphicFrameMkLst>
        </pc:graphicFrameChg>
        <pc:graphicFrameChg chg="add mod">
          <ac:chgData name="CAI JUN" userId="08ce88e1165b00db" providerId="LiveId" clId="{61227819-6F14-4718-A666-EB58757A2528}" dt="2020-05-26T02:07:35.321" v="2913" actId="1036"/>
          <ac:graphicFrameMkLst>
            <pc:docMk/>
            <pc:sldMk cId="265191197" sldId="589"/>
            <ac:graphicFrameMk id="29" creationId="{259CF9AF-2E16-40D0-8F1C-52E7F759B30A}"/>
          </ac:graphicFrameMkLst>
        </pc:graphicFrameChg>
        <pc:graphicFrameChg chg="add mod">
          <ac:chgData name="CAI JUN" userId="08ce88e1165b00db" providerId="LiveId" clId="{61227819-6F14-4718-A666-EB58757A2528}" dt="2020-05-26T02:07:55.352" v="3000" actId="1038"/>
          <ac:graphicFrameMkLst>
            <pc:docMk/>
            <pc:sldMk cId="265191197" sldId="589"/>
            <ac:graphicFrameMk id="30" creationId="{F996F962-F78D-47B4-9F24-8360B6ADA93F}"/>
          </ac:graphicFrameMkLst>
        </pc:graphicFrameChg>
        <pc:graphicFrameChg chg="del">
          <ac:chgData name="CAI JUN" userId="08ce88e1165b00db" providerId="LiveId" clId="{61227819-6F14-4718-A666-EB58757A2528}" dt="2020-05-26T02:05:36.321" v="2675" actId="478"/>
          <ac:graphicFrameMkLst>
            <pc:docMk/>
            <pc:sldMk cId="265191197" sldId="589"/>
            <ac:graphicFrameMk id="30729" creationId="{00000000-0000-0000-0000-000000000000}"/>
          </ac:graphicFrameMkLst>
        </pc:graphicFrameChg>
        <pc:graphicFrameChg chg="mod">
          <ac:chgData name="CAI JUN" userId="08ce88e1165b00db" providerId="LiveId" clId="{61227819-6F14-4718-A666-EB58757A2528}" dt="2020-05-26T02:54:14.623" v="3567"/>
          <ac:graphicFrameMkLst>
            <pc:docMk/>
            <pc:sldMk cId="265191197" sldId="589"/>
            <ac:graphicFrameMk id="30730" creationId="{00000000-0000-0000-0000-000000000000}"/>
          </ac:graphicFrameMkLst>
        </pc:graphicFrameChg>
        <pc:graphicFrameChg chg="del">
          <ac:chgData name="CAI JUN" userId="08ce88e1165b00db" providerId="LiveId" clId="{61227819-6F14-4718-A666-EB58757A2528}" dt="2020-05-26T02:05:50.899" v="2757" actId="478"/>
          <ac:graphicFrameMkLst>
            <pc:docMk/>
            <pc:sldMk cId="265191197" sldId="589"/>
            <ac:graphicFrameMk id="30732" creationId="{00000000-0000-0000-0000-000000000000}"/>
          </ac:graphicFrameMkLst>
        </pc:graphicFrameChg>
        <pc:graphicFrameChg chg="del mod">
          <ac:chgData name="CAI JUN" userId="08ce88e1165b00db" providerId="LiveId" clId="{61227819-6F14-4718-A666-EB58757A2528}" dt="2020-05-26T02:06:12.696" v="2849" actId="478"/>
          <ac:graphicFrameMkLst>
            <pc:docMk/>
            <pc:sldMk cId="265191197" sldId="589"/>
            <ac:graphicFrameMk id="30733" creationId="{00000000-0000-0000-0000-000000000000}"/>
          </ac:graphicFrameMkLst>
        </pc:graphicFrameChg>
        <pc:graphicFrameChg chg="del topLvl">
          <ac:chgData name="CAI JUN" userId="08ce88e1165b00db" providerId="LiveId" clId="{61227819-6F14-4718-A666-EB58757A2528}" dt="2020-05-26T02:06:16.352" v="2850" actId="478"/>
          <ac:graphicFrameMkLst>
            <pc:docMk/>
            <pc:sldMk cId="265191197" sldId="589"/>
            <ac:graphicFrameMk id="30734" creationId="{00000000-0000-0000-0000-000000000000}"/>
          </ac:graphicFrameMkLst>
        </pc:graphicFrameChg>
        <pc:graphicFrameChg chg="del topLvl">
          <ac:chgData name="CAI JUN" userId="08ce88e1165b00db" providerId="LiveId" clId="{61227819-6F14-4718-A666-EB58757A2528}" dt="2020-05-26T02:07:45.493" v="2924" actId="478"/>
          <ac:graphicFrameMkLst>
            <pc:docMk/>
            <pc:sldMk cId="265191197" sldId="589"/>
            <ac:graphicFrameMk id="30736" creationId="{00000000-0000-0000-0000-000000000000}"/>
          </ac:graphicFrameMkLst>
        </pc:graphicFrameChg>
        <pc:graphicFrameChg chg="del topLvl">
          <ac:chgData name="CAI JUN" userId="08ce88e1165b00db" providerId="LiveId" clId="{61227819-6F14-4718-A666-EB58757A2528}" dt="2020-05-26T02:07:29.993" v="2893" actId="478"/>
          <ac:graphicFrameMkLst>
            <pc:docMk/>
            <pc:sldMk cId="265191197" sldId="589"/>
            <ac:graphicFrameMk id="30737" creationId="{00000000-0000-0000-0000-000000000000}"/>
          </ac:graphicFrameMkLst>
        </pc:graphicFrameChg>
      </pc:sldChg>
      <pc:sldChg chg="modSp mod">
        <pc:chgData name="CAI JUN" userId="08ce88e1165b00db" providerId="LiveId" clId="{61227819-6F14-4718-A666-EB58757A2528}" dt="2020-06-04T03:12:07.924" v="5558" actId="6549"/>
        <pc:sldMkLst>
          <pc:docMk/>
          <pc:sldMk cId="1220233593" sldId="592"/>
        </pc:sldMkLst>
        <pc:spChg chg="mod">
          <ac:chgData name="CAI JUN" userId="08ce88e1165b00db" providerId="LiveId" clId="{61227819-6F14-4718-A666-EB58757A2528}" dt="2020-05-26T02:14:09.790" v="3070" actId="113"/>
          <ac:spMkLst>
            <pc:docMk/>
            <pc:sldMk cId="1220233593" sldId="592"/>
            <ac:spMk id="4" creationId="{0B5E2BB7-C314-400A-9829-B9406A6A3658}"/>
          </ac:spMkLst>
        </pc:spChg>
        <pc:spChg chg="mod">
          <ac:chgData name="CAI JUN" userId="08ce88e1165b00db" providerId="LiveId" clId="{61227819-6F14-4718-A666-EB58757A2528}" dt="2020-05-26T02:14:07.118" v="3069" actId="113"/>
          <ac:spMkLst>
            <pc:docMk/>
            <pc:sldMk cId="1220233593" sldId="592"/>
            <ac:spMk id="5" creationId="{691C8FB2-B739-4447-BE4F-B6B72BB3030C}"/>
          </ac:spMkLst>
        </pc:spChg>
        <pc:spChg chg="mod">
          <ac:chgData name="CAI JUN" userId="08ce88e1165b00db" providerId="LiveId" clId="{61227819-6F14-4718-A666-EB58757A2528}" dt="2020-06-04T03:12:07.924" v="5558" actId="6549"/>
          <ac:spMkLst>
            <pc:docMk/>
            <pc:sldMk cId="1220233593" sldId="592"/>
            <ac:spMk id="9" creationId="{00000000-0000-0000-0000-000000000000}"/>
          </ac:spMkLst>
        </pc:spChg>
        <pc:spChg chg="mod">
          <ac:chgData name="CAI JUN" userId="08ce88e1165b00db" providerId="LiveId" clId="{61227819-6F14-4718-A666-EB58757A2528}" dt="2020-05-26T02:14:16.618" v="3073" actId="1035"/>
          <ac:spMkLst>
            <pc:docMk/>
            <pc:sldMk cId="1220233593" sldId="592"/>
            <ac:spMk id="18" creationId="{00000000-0000-0000-0000-000000000000}"/>
          </ac:spMkLst>
        </pc:spChg>
        <pc:grpChg chg="mod">
          <ac:chgData name="CAI JUN" userId="08ce88e1165b00db" providerId="LiveId" clId="{61227819-6F14-4718-A666-EB58757A2528}" dt="2020-05-26T02:14:16.618" v="3073" actId="1035"/>
          <ac:grpSpMkLst>
            <pc:docMk/>
            <pc:sldMk cId="1220233593" sldId="592"/>
            <ac:grpSpMk id="2" creationId="{00000000-0000-0000-0000-000000000000}"/>
          </ac:grpSpMkLst>
        </pc:grpChg>
      </pc:sldChg>
      <pc:sldChg chg="modSp">
        <pc:chgData name="CAI JUN" userId="08ce88e1165b00db" providerId="LiveId" clId="{61227819-6F14-4718-A666-EB58757A2528}" dt="2020-05-26T02:25:10.532" v="3251"/>
        <pc:sldMkLst>
          <pc:docMk/>
          <pc:sldMk cId="1405461994" sldId="593"/>
        </pc:sldMkLst>
        <pc:spChg chg="mod">
          <ac:chgData name="CAI JUN" userId="08ce88e1165b00db" providerId="LiveId" clId="{61227819-6F14-4718-A666-EB58757A2528}" dt="2020-05-26T02:24:42.766" v="3238"/>
          <ac:spMkLst>
            <pc:docMk/>
            <pc:sldMk cId="1405461994" sldId="593"/>
            <ac:spMk id="30" creationId="{00000000-0000-0000-0000-000000000000}"/>
          </ac:spMkLst>
        </pc:spChg>
        <pc:spChg chg="mod">
          <ac:chgData name="CAI JUN" userId="08ce88e1165b00db" providerId="LiveId" clId="{61227819-6F14-4718-A666-EB58757A2528}" dt="2020-05-26T02:25:10.532" v="3251"/>
          <ac:spMkLst>
            <pc:docMk/>
            <pc:sldMk cId="1405461994" sldId="593"/>
            <ac:spMk id="34" creationId="{00000000-0000-0000-0000-000000000000}"/>
          </ac:spMkLst>
        </pc:spChg>
        <pc:grpChg chg="mod">
          <ac:chgData name="CAI JUN" userId="08ce88e1165b00db" providerId="LiveId" clId="{61227819-6F14-4718-A666-EB58757A2528}" dt="2020-05-26T02:24:42.766" v="3238"/>
          <ac:grpSpMkLst>
            <pc:docMk/>
            <pc:sldMk cId="1405461994" sldId="593"/>
            <ac:grpSpMk id="29" creationId="{00000000-0000-0000-0000-000000000000}"/>
          </ac:grpSpMkLst>
        </pc:grpChg>
        <pc:grpChg chg="mod">
          <ac:chgData name="CAI JUN" userId="08ce88e1165b00db" providerId="LiveId" clId="{61227819-6F14-4718-A666-EB58757A2528}" dt="2020-05-26T02:25:10.532" v="3251"/>
          <ac:grpSpMkLst>
            <pc:docMk/>
            <pc:sldMk cId="1405461994" sldId="593"/>
            <ac:grpSpMk id="33" creationId="{00000000-0000-0000-0000-000000000000}"/>
          </ac:grpSpMkLst>
        </pc:grpChg>
        <pc:graphicFrameChg chg="mod">
          <ac:chgData name="CAI JUN" userId="08ce88e1165b00db" providerId="LiveId" clId="{61227819-6F14-4718-A666-EB58757A2528}" dt="2020-05-26T02:24:57.110" v="3242"/>
          <ac:graphicFrameMkLst>
            <pc:docMk/>
            <pc:sldMk cId="1405461994" sldId="593"/>
            <ac:graphicFrameMk id="2" creationId="{00000000-0000-0000-0000-000000000000}"/>
          </ac:graphicFrameMkLst>
        </pc:graphicFrameChg>
        <pc:graphicFrameChg chg="mod">
          <ac:chgData name="CAI JUN" userId="08ce88e1165b00db" providerId="LiveId" clId="{61227819-6F14-4718-A666-EB58757A2528}" dt="2020-05-26T02:24:57.126" v="3243"/>
          <ac:graphicFrameMkLst>
            <pc:docMk/>
            <pc:sldMk cId="1405461994" sldId="593"/>
            <ac:graphicFrameMk id="25" creationId="{00000000-0000-0000-0000-000000000000}"/>
          </ac:graphicFrameMkLst>
        </pc:graphicFrameChg>
        <pc:graphicFrameChg chg="mod">
          <ac:chgData name="CAI JUN" userId="08ce88e1165b00db" providerId="LiveId" clId="{61227819-6F14-4718-A666-EB58757A2528}" dt="2020-05-26T02:24:57.141" v="3244"/>
          <ac:graphicFrameMkLst>
            <pc:docMk/>
            <pc:sldMk cId="1405461994" sldId="593"/>
            <ac:graphicFrameMk id="26" creationId="{00000000-0000-0000-0000-000000000000}"/>
          </ac:graphicFrameMkLst>
        </pc:graphicFrameChg>
        <pc:graphicFrameChg chg="mod">
          <ac:chgData name="CAI JUN" userId="08ce88e1165b00db" providerId="LiveId" clId="{61227819-6F14-4718-A666-EB58757A2528}" dt="2020-05-26T02:24:57.157" v="3245"/>
          <ac:graphicFrameMkLst>
            <pc:docMk/>
            <pc:sldMk cId="1405461994" sldId="593"/>
            <ac:graphicFrameMk id="27" creationId="{00000000-0000-0000-0000-000000000000}"/>
          </ac:graphicFrameMkLst>
        </pc:graphicFrameChg>
        <pc:graphicFrameChg chg="mod">
          <ac:chgData name="CAI JUN" userId="08ce88e1165b00db" providerId="LiveId" clId="{61227819-6F14-4718-A666-EB58757A2528}" dt="2020-05-26T02:24:57.173" v="3246"/>
          <ac:graphicFrameMkLst>
            <pc:docMk/>
            <pc:sldMk cId="1405461994" sldId="593"/>
            <ac:graphicFrameMk id="28" creationId="{00000000-0000-0000-0000-000000000000}"/>
          </ac:graphicFrameMkLst>
        </pc:graphicFrameChg>
        <pc:graphicFrameChg chg="mod">
          <ac:chgData name="CAI JUN" userId="08ce88e1165b00db" providerId="LiveId" clId="{61227819-6F14-4718-A666-EB58757A2528}" dt="2020-05-26T02:24:57.188" v="3247"/>
          <ac:graphicFrameMkLst>
            <pc:docMk/>
            <pc:sldMk cId="1405461994" sldId="593"/>
            <ac:graphicFrameMk id="31" creationId="{00000000-0000-0000-0000-000000000000}"/>
          </ac:graphicFrameMkLst>
        </pc:graphicFrameChg>
        <pc:graphicFrameChg chg="mod">
          <ac:chgData name="CAI JUN" userId="08ce88e1165b00db" providerId="LiveId" clId="{61227819-6F14-4718-A666-EB58757A2528}" dt="2020-05-26T02:25:10.532" v="3251"/>
          <ac:graphicFrameMkLst>
            <pc:docMk/>
            <pc:sldMk cId="1405461994" sldId="593"/>
            <ac:graphicFrameMk id="35" creationId="{00000000-0000-0000-0000-000000000000}"/>
          </ac:graphicFrameMkLst>
        </pc:graphicFrameChg>
        <pc:graphicFrameChg chg="mod">
          <ac:chgData name="CAI JUN" userId="08ce88e1165b00db" providerId="LiveId" clId="{61227819-6F14-4718-A666-EB58757A2528}" dt="2020-05-26T02:25:10.532" v="3251"/>
          <ac:graphicFrameMkLst>
            <pc:docMk/>
            <pc:sldMk cId="1405461994" sldId="593"/>
            <ac:graphicFrameMk id="36" creationId="{00000000-0000-0000-0000-000000000000}"/>
          </ac:graphicFrameMkLst>
        </pc:graphicFrameChg>
      </pc:sldChg>
      <pc:sldChg chg="addSp delSp modSp mod">
        <pc:chgData name="CAI JUN" userId="08ce88e1165b00db" providerId="LiveId" clId="{61227819-6F14-4718-A666-EB58757A2528}" dt="2020-05-26T02:22:58.423" v="3226" actId="1076"/>
        <pc:sldMkLst>
          <pc:docMk/>
          <pc:sldMk cId="2926708956" sldId="594"/>
        </pc:sldMkLst>
        <pc:graphicFrameChg chg="add del mod">
          <ac:chgData name="CAI JUN" userId="08ce88e1165b00db" providerId="LiveId" clId="{61227819-6F14-4718-A666-EB58757A2528}" dt="2020-05-26T02:21:24.572" v="3172" actId="478"/>
          <ac:graphicFrameMkLst>
            <pc:docMk/>
            <pc:sldMk cId="2926708956" sldId="594"/>
            <ac:graphicFrameMk id="12" creationId="{5960F687-F5F6-4181-A2AB-7650973CF5CC}"/>
          </ac:graphicFrameMkLst>
        </pc:graphicFrameChg>
        <pc:graphicFrameChg chg="add del mod">
          <ac:chgData name="CAI JUN" userId="08ce88e1165b00db" providerId="LiveId" clId="{61227819-6F14-4718-A666-EB58757A2528}" dt="2020-05-26T02:21:19.822" v="3171" actId="478"/>
          <ac:graphicFrameMkLst>
            <pc:docMk/>
            <pc:sldMk cId="2926708956" sldId="594"/>
            <ac:graphicFrameMk id="13" creationId="{6C77A412-3949-4628-AD2A-041A33515F34}"/>
          </ac:graphicFrameMkLst>
        </pc:graphicFrameChg>
        <pc:graphicFrameChg chg="add del mod">
          <ac:chgData name="CAI JUN" userId="08ce88e1165b00db" providerId="LiveId" clId="{61227819-6F14-4718-A666-EB58757A2528}" dt="2020-05-26T02:21:19.822" v="3171" actId="478"/>
          <ac:graphicFrameMkLst>
            <pc:docMk/>
            <pc:sldMk cId="2926708956" sldId="594"/>
            <ac:graphicFrameMk id="14" creationId="{15A8D601-5895-4F69-A31B-A48125843056}"/>
          </ac:graphicFrameMkLst>
        </pc:graphicFrameChg>
        <pc:graphicFrameChg chg="add del mod">
          <ac:chgData name="CAI JUN" userId="08ce88e1165b00db" providerId="LiveId" clId="{61227819-6F14-4718-A666-EB58757A2528}" dt="2020-05-26T02:21:19.822" v="3171" actId="478"/>
          <ac:graphicFrameMkLst>
            <pc:docMk/>
            <pc:sldMk cId="2926708956" sldId="594"/>
            <ac:graphicFrameMk id="15" creationId="{86345FCD-93B5-4D1A-AD8F-A61D9D549520}"/>
          </ac:graphicFrameMkLst>
        </pc:graphicFrameChg>
        <pc:graphicFrameChg chg="add del mod">
          <ac:chgData name="CAI JUN" userId="08ce88e1165b00db" providerId="LiveId" clId="{61227819-6F14-4718-A666-EB58757A2528}" dt="2020-05-26T02:21:19.822" v="3171" actId="478"/>
          <ac:graphicFrameMkLst>
            <pc:docMk/>
            <pc:sldMk cId="2926708956" sldId="594"/>
            <ac:graphicFrameMk id="16" creationId="{3479F53B-6B56-4C69-BAC6-C39D014563EA}"/>
          </ac:graphicFrameMkLst>
        </pc:graphicFrameChg>
        <pc:graphicFrameChg chg="mod">
          <ac:chgData name="CAI JUN" userId="08ce88e1165b00db" providerId="LiveId" clId="{61227819-6F14-4718-A666-EB58757A2528}" dt="2020-05-26T02:22:58.423" v="3226" actId="1076"/>
          <ac:graphicFrameMkLst>
            <pc:docMk/>
            <pc:sldMk cId="2926708956" sldId="594"/>
            <ac:graphicFrameMk id="6146" creationId="{00000000-0000-0000-0000-000000000000}"/>
          </ac:graphicFrameMkLst>
        </pc:graphicFrameChg>
        <pc:graphicFrameChg chg="del mod">
          <ac:chgData name="CAI JUN" userId="08ce88e1165b00db" providerId="LiveId" clId="{61227819-6F14-4718-A666-EB58757A2528}" dt="2020-05-26T02:19:58.963" v="3161" actId="478"/>
          <ac:graphicFrameMkLst>
            <pc:docMk/>
            <pc:sldMk cId="2926708956" sldId="594"/>
            <ac:graphicFrameMk id="6147" creationId="{00000000-0000-0000-0000-000000000000}"/>
          </ac:graphicFrameMkLst>
        </pc:graphicFrameChg>
        <pc:graphicFrameChg chg="del mod">
          <ac:chgData name="CAI JUN" userId="08ce88e1165b00db" providerId="LiveId" clId="{61227819-6F14-4718-A666-EB58757A2528}" dt="2020-05-26T02:21:24.572" v="3172" actId="478"/>
          <ac:graphicFrameMkLst>
            <pc:docMk/>
            <pc:sldMk cId="2926708956" sldId="594"/>
            <ac:graphicFrameMk id="6148" creationId="{00000000-0000-0000-0000-000000000000}"/>
          </ac:graphicFrameMkLst>
        </pc:graphicFrameChg>
        <pc:graphicFrameChg chg="del mod">
          <ac:chgData name="CAI JUN" userId="08ce88e1165b00db" providerId="LiveId" clId="{61227819-6F14-4718-A666-EB58757A2528}" dt="2020-05-26T02:21:24.572" v="3172" actId="478"/>
          <ac:graphicFrameMkLst>
            <pc:docMk/>
            <pc:sldMk cId="2926708956" sldId="594"/>
            <ac:graphicFrameMk id="6149" creationId="{00000000-0000-0000-0000-000000000000}"/>
          </ac:graphicFrameMkLst>
        </pc:graphicFrameChg>
        <pc:graphicFrameChg chg="del mod">
          <ac:chgData name="CAI JUN" userId="08ce88e1165b00db" providerId="LiveId" clId="{61227819-6F14-4718-A666-EB58757A2528}" dt="2020-05-26T02:21:55.312" v="3177" actId="478"/>
          <ac:graphicFrameMkLst>
            <pc:docMk/>
            <pc:sldMk cId="2926708956" sldId="594"/>
            <ac:graphicFrameMk id="6150" creationId="{00000000-0000-0000-0000-000000000000}"/>
          </ac:graphicFrameMkLst>
        </pc:graphicFrameChg>
        <pc:graphicFrameChg chg="del mod">
          <ac:chgData name="CAI JUN" userId="08ce88e1165b00db" providerId="LiveId" clId="{61227819-6F14-4718-A666-EB58757A2528}" dt="2020-05-26T02:21:24.572" v="3172" actId="478"/>
          <ac:graphicFrameMkLst>
            <pc:docMk/>
            <pc:sldMk cId="2926708956" sldId="594"/>
            <ac:graphicFrameMk id="6152" creationId="{00000000-0000-0000-0000-000000000000}"/>
          </ac:graphicFrameMkLst>
        </pc:graphicFrameChg>
        <pc:graphicFrameChg chg="del">
          <ac:chgData name="CAI JUN" userId="08ce88e1165b00db" providerId="LiveId" clId="{61227819-6F14-4718-A666-EB58757A2528}" dt="2020-05-26T02:21:24.572" v="3172" actId="478"/>
          <ac:graphicFrameMkLst>
            <pc:docMk/>
            <pc:sldMk cId="2926708956" sldId="594"/>
            <ac:graphicFrameMk id="6153" creationId="{00000000-0000-0000-0000-000000000000}"/>
          </ac:graphicFrameMkLst>
        </pc:graphicFrameChg>
        <pc:graphicFrameChg chg="del mod">
          <ac:chgData name="CAI JUN" userId="08ce88e1165b00db" providerId="LiveId" clId="{61227819-6F14-4718-A666-EB58757A2528}" dt="2020-05-26T02:22:55.485" v="3225" actId="478"/>
          <ac:graphicFrameMkLst>
            <pc:docMk/>
            <pc:sldMk cId="2926708956" sldId="594"/>
            <ac:graphicFrameMk id="6154" creationId="{00000000-0000-0000-0000-000000000000}"/>
          </ac:graphicFrameMkLst>
        </pc:graphicFrameChg>
      </pc:sldChg>
      <pc:sldChg chg="modSp mod">
        <pc:chgData name="CAI JUN" userId="08ce88e1165b00db" providerId="LiveId" clId="{61227819-6F14-4718-A666-EB58757A2528}" dt="2020-06-14T09:22:54.803" v="5712" actId="1035"/>
        <pc:sldMkLst>
          <pc:docMk/>
          <pc:sldMk cId="4087120075" sldId="595"/>
        </pc:sldMkLst>
        <pc:spChg chg="mod">
          <ac:chgData name="CAI JUN" userId="08ce88e1165b00db" providerId="LiveId" clId="{61227819-6F14-4718-A666-EB58757A2528}" dt="2020-06-02T02:38:58.558" v="3716" actId="1076"/>
          <ac:spMkLst>
            <pc:docMk/>
            <pc:sldMk cId="4087120075" sldId="595"/>
            <ac:spMk id="4" creationId="{00000000-0000-0000-0000-000000000000}"/>
          </ac:spMkLst>
        </pc:spChg>
        <pc:spChg chg="mod">
          <ac:chgData name="CAI JUN" userId="08ce88e1165b00db" providerId="LiveId" clId="{61227819-6F14-4718-A666-EB58757A2528}" dt="2020-06-02T02:38:38.683" v="3713" actId="1036"/>
          <ac:spMkLst>
            <pc:docMk/>
            <pc:sldMk cId="4087120075" sldId="595"/>
            <ac:spMk id="10" creationId="{00000000-0000-0000-0000-000000000000}"/>
          </ac:spMkLst>
        </pc:spChg>
        <pc:graphicFrameChg chg="mod">
          <ac:chgData name="CAI JUN" userId="08ce88e1165b00db" providerId="LiveId" clId="{61227819-6F14-4718-A666-EB58757A2528}" dt="2020-06-14T09:22:46.396" v="5708" actId="1036"/>
          <ac:graphicFrameMkLst>
            <pc:docMk/>
            <pc:sldMk cId="4087120075" sldId="595"/>
            <ac:graphicFrameMk id="3" creationId="{00000000-0000-0000-0000-000000000000}"/>
          </ac:graphicFrameMkLst>
        </pc:graphicFrameChg>
        <pc:graphicFrameChg chg="mod">
          <ac:chgData name="CAI JUN" userId="08ce88e1165b00db" providerId="LiveId" clId="{61227819-6F14-4718-A666-EB58757A2528}" dt="2020-06-02T02:38:14.355" v="3681" actId="14100"/>
          <ac:graphicFrameMkLst>
            <pc:docMk/>
            <pc:sldMk cId="4087120075" sldId="595"/>
            <ac:graphicFrameMk id="5" creationId="{00000000-0000-0000-0000-000000000000}"/>
          </ac:graphicFrameMkLst>
        </pc:graphicFrameChg>
        <pc:graphicFrameChg chg="mod">
          <ac:chgData name="CAI JUN" userId="08ce88e1165b00db" providerId="LiveId" clId="{61227819-6F14-4718-A666-EB58757A2528}" dt="2020-06-02T02:38:45.167" v="3715" actId="1076"/>
          <ac:graphicFrameMkLst>
            <pc:docMk/>
            <pc:sldMk cId="4087120075" sldId="595"/>
            <ac:graphicFrameMk id="6" creationId="{00000000-0000-0000-0000-000000000000}"/>
          </ac:graphicFrameMkLst>
        </pc:graphicFrameChg>
        <pc:graphicFrameChg chg="mod">
          <ac:chgData name="CAI JUN" userId="08ce88e1165b00db" providerId="LiveId" clId="{61227819-6F14-4718-A666-EB58757A2528}" dt="2020-06-02T02:38:43.949" v="3714" actId="1076"/>
          <ac:graphicFrameMkLst>
            <pc:docMk/>
            <pc:sldMk cId="4087120075" sldId="595"/>
            <ac:graphicFrameMk id="7" creationId="{00000000-0000-0000-0000-000000000000}"/>
          </ac:graphicFrameMkLst>
        </pc:graphicFrameChg>
        <pc:graphicFrameChg chg="mod">
          <ac:chgData name="CAI JUN" userId="08ce88e1165b00db" providerId="LiveId" clId="{61227819-6F14-4718-A666-EB58757A2528}" dt="2020-06-14T09:22:54.803" v="5712" actId="1035"/>
          <ac:graphicFrameMkLst>
            <pc:docMk/>
            <pc:sldMk cId="4087120075" sldId="595"/>
            <ac:graphicFrameMk id="8" creationId="{00000000-0000-0000-0000-000000000000}"/>
          </ac:graphicFrameMkLst>
        </pc:graphicFrameChg>
        <pc:graphicFrameChg chg="mod">
          <ac:chgData name="CAI JUN" userId="08ce88e1165b00db" providerId="LiveId" clId="{61227819-6F14-4718-A666-EB58757A2528}" dt="2020-06-14T09:22:50.287" v="5710" actId="1036"/>
          <ac:graphicFrameMkLst>
            <pc:docMk/>
            <pc:sldMk cId="4087120075" sldId="595"/>
            <ac:graphicFrameMk id="9" creationId="{00000000-0000-0000-0000-000000000000}"/>
          </ac:graphicFrameMkLst>
        </pc:graphicFrameChg>
      </pc:sldChg>
      <pc:sldChg chg="modSp mod">
        <pc:chgData name="CAI JUN" userId="08ce88e1165b00db" providerId="LiveId" clId="{61227819-6F14-4718-A666-EB58757A2528}" dt="2020-06-04T03:12:52.565" v="5570"/>
        <pc:sldMkLst>
          <pc:docMk/>
          <pc:sldMk cId="3089539423" sldId="596"/>
        </pc:sldMkLst>
        <pc:spChg chg="mod">
          <ac:chgData name="CAI JUN" userId="08ce88e1165b00db" providerId="LiveId" clId="{61227819-6F14-4718-A666-EB58757A2528}" dt="2020-06-04T03:12:52.565" v="5570"/>
          <ac:spMkLst>
            <pc:docMk/>
            <pc:sldMk cId="3089539423" sldId="596"/>
            <ac:spMk id="50178" creationId="{00000000-0000-0000-0000-000000000000}"/>
          </ac:spMkLst>
        </pc:spChg>
        <pc:graphicFrameChg chg="mod">
          <ac:chgData name="CAI JUN" userId="08ce88e1165b00db" providerId="LiveId" clId="{61227819-6F14-4718-A666-EB58757A2528}" dt="2020-05-26T02:14:33.649" v="3077"/>
          <ac:graphicFrameMkLst>
            <pc:docMk/>
            <pc:sldMk cId="3089539423" sldId="596"/>
            <ac:graphicFrameMk id="50179" creationId="{00000000-0000-0000-0000-000000000000}"/>
          </ac:graphicFrameMkLst>
        </pc:graphicFrameChg>
        <pc:graphicFrameChg chg="mod">
          <ac:chgData name="CAI JUN" userId="08ce88e1165b00db" providerId="LiveId" clId="{61227819-6F14-4718-A666-EB58757A2528}" dt="2020-05-26T02:14:37.915" v="3079"/>
          <ac:graphicFrameMkLst>
            <pc:docMk/>
            <pc:sldMk cId="3089539423" sldId="596"/>
            <ac:graphicFrameMk id="50180" creationId="{00000000-0000-0000-0000-000000000000}"/>
          </ac:graphicFrameMkLst>
        </pc:graphicFrameChg>
        <pc:graphicFrameChg chg="mod">
          <ac:chgData name="CAI JUN" userId="08ce88e1165b00db" providerId="LiveId" clId="{61227819-6F14-4718-A666-EB58757A2528}" dt="2020-05-26T02:14:50.977" v="3081"/>
          <ac:graphicFrameMkLst>
            <pc:docMk/>
            <pc:sldMk cId="3089539423" sldId="596"/>
            <ac:graphicFrameMk id="50181" creationId="{00000000-0000-0000-0000-000000000000}"/>
          </ac:graphicFrameMkLst>
        </pc:graphicFrameChg>
        <pc:graphicFrameChg chg="mod">
          <ac:chgData name="CAI JUN" userId="08ce88e1165b00db" providerId="LiveId" clId="{61227819-6F14-4718-A666-EB58757A2528}" dt="2020-05-26T02:15:13.243" v="3085"/>
          <ac:graphicFrameMkLst>
            <pc:docMk/>
            <pc:sldMk cId="3089539423" sldId="596"/>
            <ac:graphicFrameMk id="50182" creationId="{00000000-0000-0000-0000-000000000000}"/>
          </ac:graphicFrameMkLst>
        </pc:graphicFrameChg>
        <pc:graphicFrameChg chg="mod">
          <ac:chgData name="CAI JUN" userId="08ce88e1165b00db" providerId="LiveId" clId="{61227819-6F14-4718-A666-EB58757A2528}" dt="2020-05-26T02:15:02.305" v="3083"/>
          <ac:graphicFrameMkLst>
            <pc:docMk/>
            <pc:sldMk cId="3089539423" sldId="596"/>
            <ac:graphicFrameMk id="50183" creationId="{00000000-0000-0000-0000-000000000000}"/>
          </ac:graphicFrameMkLst>
        </pc:graphicFrameChg>
      </pc:sldChg>
      <pc:sldChg chg="addSp delSp modSp mod">
        <pc:chgData name="CAI JUN" userId="08ce88e1165b00db" providerId="LiveId" clId="{61227819-6F14-4718-A666-EB58757A2528}" dt="2020-05-26T02:29:23.410" v="3289" actId="1076"/>
        <pc:sldMkLst>
          <pc:docMk/>
          <pc:sldMk cId="1362014778" sldId="597"/>
        </pc:sldMkLst>
        <pc:grpChg chg="del">
          <ac:chgData name="CAI JUN" userId="08ce88e1165b00db" providerId="LiveId" clId="{61227819-6F14-4718-A666-EB58757A2528}" dt="2020-05-26T02:29:18.675" v="3288" actId="478"/>
          <ac:grpSpMkLst>
            <pc:docMk/>
            <pc:sldMk cId="1362014778" sldId="597"/>
            <ac:grpSpMk id="14" creationId="{00000000-0000-0000-0000-000000000000}"/>
          </ac:grpSpMkLst>
        </pc:grpChg>
        <pc:graphicFrameChg chg="mod">
          <ac:chgData name="CAI JUN" userId="08ce88e1165b00db" providerId="LiveId" clId="{61227819-6F14-4718-A666-EB58757A2528}" dt="2020-05-26T02:27:25.251" v="3268" actId="1076"/>
          <ac:graphicFrameMkLst>
            <pc:docMk/>
            <pc:sldMk cId="1362014778" sldId="597"/>
            <ac:graphicFrameMk id="3" creationId="{00000000-0000-0000-0000-000000000000}"/>
          </ac:graphicFrameMkLst>
        </pc:graphicFrameChg>
        <pc:graphicFrameChg chg="del mod">
          <ac:chgData name="CAI JUN" userId="08ce88e1165b00db" providerId="LiveId" clId="{61227819-6F14-4718-A666-EB58757A2528}" dt="2020-05-26T02:27:22.579" v="3267" actId="478"/>
          <ac:graphicFrameMkLst>
            <pc:docMk/>
            <pc:sldMk cId="1362014778" sldId="597"/>
            <ac:graphicFrameMk id="4" creationId="{00000000-0000-0000-0000-000000000000}"/>
          </ac:graphicFrameMkLst>
        </pc:graphicFrameChg>
        <pc:graphicFrameChg chg="del">
          <ac:chgData name="CAI JUN" userId="08ce88e1165b00db" providerId="LiveId" clId="{61227819-6F14-4718-A666-EB58757A2528}" dt="2020-05-26T02:28:03.660" v="3273" actId="478"/>
          <ac:graphicFrameMkLst>
            <pc:docMk/>
            <pc:sldMk cId="1362014778" sldId="597"/>
            <ac:graphicFrameMk id="10" creationId="{00000000-0000-0000-0000-000000000000}"/>
          </ac:graphicFrameMkLst>
        </pc:graphicFrameChg>
        <pc:graphicFrameChg chg="del mod">
          <ac:chgData name="CAI JUN" userId="08ce88e1165b00db" providerId="LiveId" clId="{61227819-6F14-4718-A666-EB58757A2528}" dt="2020-05-26T02:28:27.941" v="3280" actId="478"/>
          <ac:graphicFrameMkLst>
            <pc:docMk/>
            <pc:sldMk cId="1362014778" sldId="597"/>
            <ac:graphicFrameMk id="12" creationId="{00000000-0000-0000-0000-000000000000}"/>
          </ac:graphicFrameMkLst>
        </pc:graphicFrameChg>
        <pc:graphicFrameChg chg="mod">
          <ac:chgData name="CAI JUN" userId="08ce88e1165b00db" providerId="LiveId" clId="{61227819-6F14-4718-A666-EB58757A2528}" dt="2020-05-26T02:28:37.050" v="3284"/>
          <ac:graphicFrameMkLst>
            <pc:docMk/>
            <pc:sldMk cId="1362014778" sldId="597"/>
            <ac:graphicFrameMk id="15" creationId="{00000000-0000-0000-0000-000000000000}"/>
          </ac:graphicFrameMkLst>
        </pc:graphicFrameChg>
        <pc:graphicFrameChg chg="mod">
          <ac:chgData name="CAI JUN" userId="08ce88e1165b00db" providerId="LiveId" clId="{61227819-6F14-4718-A666-EB58757A2528}" dt="2020-05-26T02:28:55.566" v="3286"/>
          <ac:graphicFrameMkLst>
            <pc:docMk/>
            <pc:sldMk cId="1362014778" sldId="597"/>
            <ac:graphicFrameMk id="16" creationId="{00000000-0000-0000-0000-000000000000}"/>
          </ac:graphicFrameMkLst>
        </pc:graphicFrameChg>
        <pc:graphicFrameChg chg="add mod">
          <ac:chgData name="CAI JUN" userId="08ce88e1165b00db" providerId="LiveId" clId="{61227819-6F14-4718-A666-EB58757A2528}" dt="2020-05-26T02:28:07.316" v="3274" actId="1076"/>
          <ac:graphicFrameMkLst>
            <pc:docMk/>
            <pc:sldMk cId="1362014778" sldId="597"/>
            <ac:graphicFrameMk id="18" creationId="{E36D0868-10EB-4548-9484-30B09DE0CC66}"/>
          </ac:graphicFrameMkLst>
        </pc:graphicFrameChg>
        <pc:graphicFrameChg chg="add mod">
          <ac:chgData name="CAI JUN" userId="08ce88e1165b00db" providerId="LiveId" clId="{61227819-6F14-4718-A666-EB58757A2528}" dt="2020-05-26T02:28:31.863" v="3281" actId="1076"/>
          <ac:graphicFrameMkLst>
            <pc:docMk/>
            <pc:sldMk cId="1362014778" sldId="597"/>
            <ac:graphicFrameMk id="19" creationId="{00EEFCF1-74F1-4062-9251-B46DD40A0781}"/>
          </ac:graphicFrameMkLst>
        </pc:graphicFrameChg>
        <pc:graphicFrameChg chg="add mod">
          <ac:chgData name="CAI JUN" userId="08ce88e1165b00db" providerId="LiveId" clId="{61227819-6F14-4718-A666-EB58757A2528}" dt="2020-05-26T02:29:23.410" v="3289" actId="1076"/>
          <ac:graphicFrameMkLst>
            <pc:docMk/>
            <pc:sldMk cId="1362014778" sldId="597"/>
            <ac:graphicFrameMk id="20" creationId="{177399EF-66D9-4536-8DDE-EAE2A4236BC8}"/>
          </ac:graphicFrameMkLst>
        </pc:graphicFrameChg>
      </pc:sldChg>
      <pc:sldChg chg="addSp delSp modSp mod">
        <pc:chgData name="CAI JUN" userId="08ce88e1165b00db" providerId="LiveId" clId="{61227819-6F14-4718-A666-EB58757A2528}" dt="2020-05-26T02:54:14.639" v="3568"/>
        <pc:sldMkLst>
          <pc:docMk/>
          <pc:sldMk cId="2558682973" sldId="598"/>
        </pc:sldMkLst>
        <pc:spChg chg="mod">
          <ac:chgData name="CAI JUN" userId="08ce88e1165b00db" providerId="LiveId" clId="{61227819-6F14-4718-A666-EB58757A2528}" dt="2020-05-26T02:29:43.784" v="3291" actId="113"/>
          <ac:spMkLst>
            <pc:docMk/>
            <pc:sldMk cId="2558682973" sldId="598"/>
            <ac:spMk id="2" creationId="{00000000-0000-0000-0000-000000000000}"/>
          </ac:spMkLst>
        </pc:spChg>
        <pc:spChg chg="mod">
          <ac:chgData name="CAI JUN" userId="08ce88e1165b00db" providerId="LiveId" clId="{61227819-6F14-4718-A666-EB58757A2528}" dt="2020-05-26T02:29:33.222" v="3290" actId="113"/>
          <ac:spMkLst>
            <pc:docMk/>
            <pc:sldMk cId="2558682973" sldId="598"/>
            <ac:spMk id="13" creationId="{00000000-0000-0000-0000-000000000000}"/>
          </ac:spMkLst>
        </pc:spChg>
        <pc:graphicFrameChg chg="del mod">
          <ac:chgData name="CAI JUN" userId="08ce88e1165b00db" providerId="LiveId" clId="{61227819-6F14-4718-A666-EB58757A2528}" dt="2020-05-26T02:34:17.363" v="3329" actId="478"/>
          <ac:graphicFrameMkLst>
            <pc:docMk/>
            <pc:sldMk cId="2558682973" sldId="598"/>
            <ac:graphicFrameMk id="14" creationId="{00000000-0000-0000-0000-000000000000}"/>
          </ac:graphicFrameMkLst>
        </pc:graphicFrameChg>
        <pc:graphicFrameChg chg="add mod">
          <ac:chgData name="CAI JUN" userId="08ce88e1165b00db" providerId="LiveId" clId="{61227819-6F14-4718-A666-EB58757A2528}" dt="2020-05-26T02:33:57.956" v="3322" actId="1035"/>
          <ac:graphicFrameMkLst>
            <pc:docMk/>
            <pc:sldMk cId="2558682973" sldId="598"/>
            <ac:graphicFrameMk id="15" creationId="{FF2703FB-DEAF-422D-9C76-34D8B40ACD11}"/>
          </ac:graphicFrameMkLst>
        </pc:graphicFrameChg>
        <pc:graphicFrameChg chg="add mod">
          <ac:chgData name="CAI JUN" userId="08ce88e1165b00db" providerId="LiveId" clId="{61227819-6F14-4718-A666-EB58757A2528}" dt="2020-05-26T02:34:21.331" v="3330" actId="1076"/>
          <ac:graphicFrameMkLst>
            <pc:docMk/>
            <pc:sldMk cId="2558682973" sldId="598"/>
            <ac:graphicFrameMk id="16" creationId="{3E72A7BA-CD3A-4773-AE10-87DD6D9F52E5}"/>
          </ac:graphicFrameMkLst>
        </pc:graphicFrameChg>
        <pc:graphicFrameChg chg="mod">
          <ac:chgData name="CAI JUN" userId="08ce88e1165b00db" providerId="LiveId" clId="{61227819-6F14-4718-A666-EB58757A2528}" dt="2020-05-26T02:54:14.639" v="3568"/>
          <ac:graphicFrameMkLst>
            <pc:docMk/>
            <pc:sldMk cId="2558682973" sldId="598"/>
            <ac:graphicFrameMk id="19" creationId="{00000000-0000-0000-0000-000000000000}"/>
          </ac:graphicFrameMkLst>
        </pc:graphicFrameChg>
        <pc:graphicFrameChg chg="del mod">
          <ac:chgData name="CAI JUN" userId="08ce88e1165b00db" providerId="LiveId" clId="{61227819-6F14-4718-A666-EB58757A2528}" dt="2020-05-26T02:33:17.394" v="3303" actId="478"/>
          <ac:graphicFrameMkLst>
            <pc:docMk/>
            <pc:sldMk cId="2558682973" sldId="598"/>
            <ac:graphicFrameMk id="20" creationId="{00000000-0000-0000-0000-000000000000}"/>
          </ac:graphicFrameMkLst>
        </pc:graphicFrameChg>
        <pc:graphicFrameChg chg="del mod">
          <ac:chgData name="CAI JUN" userId="08ce88e1165b00db" providerId="LiveId" clId="{61227819-6F14-4718-A666-EB58757A2528}" dt="2020-05-26T02:33:50.800" v="3315" actId="478"/>
          <ac:graphicFrameMkLst>
            <pc:docMk/>
            <pc:sldMk cId="2558682973" sldId="598"/>
            <ac:graphicFrameMk id="21" creationId="{00000000-0000-0000-0000-000000000000}"/>
          </ac:graphicFrameMkLst>
        </pc:graphicFrameChg>
        <pc:graphicFrameChg chg="del mod">
          <ac:chgData name="CAI JUN" userId="08ce88e1165b00db" providerId="LiveId" clId="{61227819-6F14-4718-A666-EB58757A2528}" dt="2020-05-26T02:33:50.800" v="3315" actId="478"/>
          <ac:graphicFrameMkLst>
            <pc:docMk/>
            <pc:sldMk cId="2558682973" sldId="598"/>
            <ac:graphicFrameMk id="22" creationId="{00000000-0000-0000-0000-000000000000}"/>
          </ac:graphicFrameMkLst>
        </pc:graphicFrameChg>
        <pc:graphicFrameChg chg="mod">
          <ac:chgData name="CAI JUN" userId="08ce88e1165b00db" providerId="LiveId" clId="{61227819-6F14-4718-A666-EB58757A2528}" dt="2020-05-26T02:33:42.597" v="3310"/>
          <ac:graphicFrameMkLst>
            <pc:docMk/>
            <pc:sldMk cId="2558682973" sldId="598"/>
            <ac:graphicFrameMk id="26" creationId="{00000000-0000-0000-0000-000000000000}"/>
          </ac:graphicFrameMkLst>
        </pc:graphicFrameChg>
      </pc:sldChg>
      <pc:sldChg chg="delSp modSp mod">
        <pc:chgData name="CAI JUN" userId="08ce88e1165b00db" providerId="LiveId" clId="{61227819-6F14-4718-A666-EB58757A2528}" dt="2020-07-22T04:20:24.592" v="6087" actId="1076"/>
        <pc:sldMkLst>
          <pc:docMk/>
          <pc:sldMk cId="0" sldId="599"/>
        </pc:sldMkLst>
        <pc:spChg chg="del mod">
          <ac:chgData name="CAI JUN" userId="08ce88e1165b00db" providerId="LiveId" clId="{61227819-6F14-4718-A666-EB58757A2528}" dt="2020-07-22T04:20:03.756" v="6073" actId="478"/>
          <ac:spMkLst>
            <pc:docMk/>
            <pc:sldMk cId="0" sldId="599"/>
            <ac:spMk id="15" creationId="{00000000-0000-0000-0000-000000000000}"/>
          </ac:spMkLst>
        </pc:spChg>
        <pc:spChg chg="del mod">
          <ac:chgData name="CAI JUN" userId="08ce88e1165b00db" providerId="LiveId" clId="{61227819-6F14-4718-A666-EB58757A2528}" dt="2020-07-22T04:17:17.865" v="5927" actId="478"/>
          <ac:spMkLst>
            <pc:docMk/>
            <pc:sldMk cId="0" sldId="599"/>
            <ac:spMk id="19" creationId="{00000000-0000-0000-0000-000000000000}"/>
          </ac:spMkLst>
        </pc:spChg>
        <pc:spChg chg="del mod">
          <ac:chgData name="CAI JUN" userId="08ce88e1165b00db" providerId="LiveId" clId="{61227819-6F14-4718-A666-EB58757A2528}" dt="2020-07-22T04:17:17.865" v="5927" actId="478"/>
          <ac:spMkLst>
            <pc:docMk/>
            <pc:sldMk cId="0" sldId="599"/>
            <ac:spMk id="20" creationId="{00000000-0000-0000-0000-000000000000}"/>
          </ac:spMkLst>
        </pc:spChg>
        <pc:spChg chg="del">
          <ac:chgData name="CAI JUN" userId="08ce88e1165b00db" providerId="LiveId" clId="{61227819-6F14-4718-A666-EB58757A2528}" dt="2020-07-22T04:17:17.865" v="5927" actId="478"/>
          <ac:spMkLst>
            <pc:docMk/>
            <pc:sldMk cId="0" sldId="599"/>
            <ac:spMk id="21" creationId="{00000000-0000-0000-0000-000000000000}"/>
          </ac:spMkLst>
        </pc:spChg>
        <pc:spChg chg="mod">
          <ac:chgData name="CAI JUN" userId="08ce88e1165b00db" providerId="LiveId" clId="{61227819-6F14-4718-A666-EB58757A2528}" dt="2020-07-22T04:20:24.592" v="6087" actId="1076"/>
          <ac:spMkLst>
            <pc:docMk/>
            <pc:sldMk cId="0" sldId="599"/>
            <ac:spMk id="29698" creationId="{00000000-0000-0000-0000-000000000000}"/>
          </ac:spMkLst>
        </pc:spChg>
        <pc:spChg chg="del mod">
          <ac:chgData name="CAI JUN" userId="08ce88e1165b00db" providerId="LiveId" clId="{61227819-6F14-4718-A666-EB58757A2528}" dt="2020-07-22T04:17:17.865" v="5927" actId="478"/>
          <ac:spMkLst>
            <pc:docMk/>
            <pc:sldMk cId="0" sldId="599"/>
            <ac:spMk id="93234" creationId="{00000000-0000-0000-0000-000000000000}"/>
          </ac:spMkLst>
        </pc:spChg>
        <pc:graphicFrameChg chg="mod">
          <ac:chgData name="CAI JUN" userId="08ce88e1165b00db" providerId="LiveId" clId="{61227819-6F14-4718-A666-EB58757A2528}" dt="2020-07-22T04:20:22.376" v="6086" actId="1076"/>
          <ac:graphicFrameMkLst>
            <pc:docMk/>
            <pc:sldMk cId="0" sldId="599"/>
            <ac:graphicFrameMk id="29701" creationId="{00000000-0000-0000-0000-000000000000}"/>
          </ac:graphicFrameMkLst>
        </pc:graphicFrameChg>
        <pc:graphicFrameChg chg="del mod">
          <ac:chgData name="CAI JUN" userId="08ce88e1165b00db" providerId="LiveId" clId="{61227819-6F14-4718-A666-EB58757A2528}" dt="2020-07-22T04:17:17.865" v="5927" actId="478"/>
          <ac:graphicFrameMkLst>
            <pc:docMk/>
            <pc:sldMk cId="0" sldId="599"/>
            <ac:graphicFrameMk id="29702" creationId="{00000000-0000-0000-0000-000000000000}"/>
          </ac:graphicFrameMkLst>
        </pc:graphicFrameChg>
        <pc:graphicFrameChg chg="del mod">
          <ac:chgData name="CAI JUN" userId="08ce88e1165b00db" providerId="LiveId" clId="{61227819-6F14-4718-A666-EB58757A2528}" dt="2020-07-22T04:17:17.865" v="5927" actId="478"/>
          <ac:graphicFrameMkLst>
            <pc:docMk/>
            <pc:sldMk cId="0" sldId="599"/>
            <ac:graphicFrameMk id="29703" creationId="{00000000-0000-0000-0000-000000000000}"/>
          </ac:graphicFrameMkLst>
        </pc:graphicFrameChg>
        <pc:graphicFrameChg chg="del mod">
          <ac:chgData name="CAI JUN" userId="08ce88e1165b00db" providerId="LiveId" clId="{61227819-6F14-4718-A666-EB58757A2528}" dt="2020-07-22T04:17:17.865" v="5927" actId="478"/>
          <ac:graphicFrameMkLst>
            <pc:docMk/>
            <pc:sldMk cId="0" sldId="599"/>
            <ac:graphicFrameMk id="29704" creationId="{00000000-0000-0000-0000-000000000000}"/>
          </ac:graphicFrameMkLst>
        </pc:graphicFrameChg>
        <pc:graphicFrameChg chg="del mod">
          <ac:chgData name="CAI JUN" userId="08ce88e1165b00db" providerId="LiveId" clId="{61227819-6F14-4718-A666-EB58757A2528}" dt="2020-07-22T04:17:17.865" v="5927" actId="478"/>
          <ac:graphicFrameMkLst>
            <pc:docMk/>
            <pc:sldMk cId="0" sldId="599"/>
            <ac:graphicFrameMk id="29705" creationId="{00000000-0000-0000-0000-000000000000}"/>
          </ac:graphicFrameMkLst>
        </pc:graphicFrameChg>
        <pc:graphicFrameChg chg="del mod">
          <ac:chgData name="CAI JUN" userId="08ce88e1165b00db" providerId="LiveId" clId="{61227819-6F14-4718-A666-EB58757A2528}" dt="2020-07-22T04:17:17.865" v="5927" actId="478"/>
          <ac:graphicFrameMkLst>
            <pc:docMk/>
            <pc:sldMk cId="0" sldId="599"/>
            <ac:graphicFrameMk id="29706" creationId="{00000000-0000-0000-0000-000000000000}"/>
          </ac:graphicFrameMkLst>
        </pc:graphicFrameChg>
        <pc:graphicFrameChg chg="del mod">
          <ac:chgData name="CAI JUN" userId="08ce88e1165b00db" providerId="LiveId" clId="{61227819-6F14-4718-A666-EB58757A2528}" dt="2020-07-22T04:17:17.865" v="5927" actId="478"/>
          <ac:graphicFrameMkLst>
            <pc:docMk/>
            <pc:sldMk cId="0" sldId="599"/>
            <ac:graphicFrameMk id="29707" creationId="{00000000-0000-0000-0000-000000000000}"/>
          </ac:graphicFrameMkLst>
        </pc:graphicFrameChg>
        <pc:graphicFrameChg chg="del mod">
          <ac:chgData name="CAI JUN" userId="08ce88e1165b00db" providerId="LiveId" clId="{61227819-6F14-4718-A666-EB58757A2528}" dt="2020-07-22T04:17:17.865" v="5927" actId="478"/>
          <ac:graphicFrameMkLst>
            <pc:docMk/>
            <pc:sldMk cId="0" sldId="599"/>
            <ac:graphicFrameMk id="29708" creationId="{00000000-0000-0000-0000-000000000000}"/>
          </ac:graphicFrameMkLst>
        </pc:graphicFrameChg>
      </pc:sldChg>
      <pc:sldChg chg="modSp mod">
        <pc:chgData name="CAI JUN" userId="08ce88e1165b00db" providerId="LiveId" clId="{61227819-6F14-4718-A666-EB58757A2528}" dt="2020-07-22T04:21:28.497" v="6094" actId="1036"/>
        <pc:sldMkLst>
          <pc:docMk/>
          <pc:sldMk cId="2466615283" sldId="601"/>
        </pc:sldMkLst>
        <pc:spChg chg="mod">
          <ac:chgData name="CAI JUN" userId="08ce88e1165b00db" providerId="LiveId" clId="{61227819-6F14-4718-A666-EB58757A2528}" dt="2020-05-26T00:33:55.644" v="111" actId="113"/>
          <ac:spMkLst>
            <pc:docMk/>
            <pc:sldMk cId="2466615283" sldId="601"/>
            <ac:spMk id="8" creationId="{00000000-0000-0000-0000-000000000000}"/>
          </ac:spMkLst>
        </pc:spChg>
        <pc:graphicFrameChg chg="mod">
          <ac:chgData name="CAI JUN" userId="08ce88e1165b00db" providerId="LiveId" clId="{61227819-6F14-4718-A666-EB58757A2528}" dt="2020-05-26T00:33:24.160" v="104"/>
          <ac:graphicFrameMkLst>
            <pc:docMk/>
            <pc:sldMk cId="2466615283" sldId="601"/>
            <ac:graphicFrameMk id="4" creationId="{00000000-0000-0000-0000-000000000000}"/>
          </ac:graphicFrameMkLst>
        </pc:graphicFrameChg>
        <pc:graphicFrameChg chg="mod">
          <ac:chgData name="CAI JUN" userId="08ce88e1165b00db" providerId="LiveId" clId="{61227819-6F14-4718-A666-EB58757A2528}" dt="2020-07-22T04:21:28.497" v="6094" actId="1036"/>
          <ac:graphicFrameMkLst>
            <pc:docMk/>
            <pc:sldMk cId="2466615283" sldId="601"/>
            <ac:graphicFrameMk id="5" creationId="{00000000-0000-0000-0000-000000000000}"/>
          </ac:graphicFrameMkLst>
        </pc:graphicFrameChg>
      </pc:sldChg>
      <pc:sldChg chg="modSp mod">
        <pc:chgData name="CAI JUN" userId="08ce88e1165b00db" providerId="LiveId" clId="{61227819-6F14-4718-A666-EB58757A2528}" dt="2020-05-26T02:45:24.805" v="3506" actId="113"/>
        <pc:sldMkLst>
          <pc:docMk/>
          <pc:sldMk cId="1358638509" sldId="602"/>
        </pc:sldMkLst>
        <pc:spChg chg="mod">
          <ac:chgData name="CAI JUN" userId="08ce88e1165b00db" providerId="LiveId" clId="{61227819-6F14-4718-A666-EB58757A2528}" dt="2020-05-26T02:45:24.805" v="3506" actId="113"/>
          <ac:spMkLst>
            <pc:docMk/>
            <pc:sldMk cId="1358638509" sldId="602"/>
            <ac:spMk id="4" creationId="{23BC4533-6863-4DFE-9D52-8F50B0AE8851}"/>
          </ac:spMkLst>
        </pc:spChg>
        <pc:graphicFrameChg chg="mod">
          <ac:chgData name="CAI JUN" userId="08ce88e1165b00db" providerId="LiveId" clId="{61227819-6F14-4718-A666-EB58757A2528}" dt="2020-05-26T02:42:37.170" v="3495"/>
          <ac:graphicFrameMkLst>
            <pc:docMk/>
            <pc:sldMk cId="1358638509" sldId="602"/>
            <ac:graphicFrameMk id="2" creationId="{CF2B15E1-EAFF-4F9E-A719-5AC3EAC17FEB}"/>
          </ac:graphicFrameMkLst>
        </pc:graphicFrameChg>
        <pc:graphicFrameChg chg="mod">
          <ac:chgData name="CAI JUN" userId="08ce88e1165b00db" providerId="LiveId" clId="{61227819-6F14-4718-A666-EB58757A2528}" dt="2020-05-26T02:44:43.791" v="3500"/>
          <ac:graphicFrameMkLst>
            <pc:docMk/>
            <pc:sldMk cId="1358638509" sldId="602"/>
            <ac:graphicFrameMk id="7" creationId="{89C062A5-B909-4141-A1B4-E67BDED6D0D5}"/>
          </ac:graphicFrameMkLst>
        </pc:graphicFrameChg>
        <pc:graphicFrameChg chg="mod">
          <ac:chgData name="CAI JUN" userId="08ce88e1165b00db" providerId="LiveId" clId="{61227819-6F14-4718-A666-EB58757A2528}" dt="2020-05-26T02:45:03.851" v="3503"/>
          <ac:graphicFrameMkLst>
            <pc:docMk/>
            <pc:sldMk cId="1358638509" sldId="602"/>
            <ac:graphicFrameMk id="11" creationId="{216975EE-1FB7-43C8-8FA8-1770196E3D7C}"/>
          </ac:graphicFrameMkLst>
        </pc:graphicFrameChg>
        <pc:graphicFrameChg chg="mod">
          <ac:chgData name="CAI JUN" userId="08ce88e1165b00db" providerId="LiveId" clId="{61227819-6F14-4718-A666-EB58757A2528}" dt="2020-05-26T02:45:18.398" v="3505"/>
          <ac:graphicFrameMkLst>
            <pc:docMk/>
            <pc:sldMk cId="1358638509" sldId="602"/>
            <ac:graphicFrameMk id="15" creationId="{38E35400-9689-4E3C-B596-26CD6DD9FDE3}"/>
          </ac:graphicFrameMkLst>
        </pc:graphicFrameChg>
      </pc:sldChg>
      <pc:sldChg chg="modSp mod">
        <pc:chgData name="CAI JUN" userId="08ce88e1165b00db" providerId="LiveId" clId="{61227819-6F14-4718-A666-EB58757A2528}" dt="2020-05-26T02:45:41.086" v="3507" actId="113"/>
        <pc:sldMkLst>
          <pc:docMk/>
          <pc:sldMk cId="0" sldId="603"/>
        </pc:sldMkLst>
        <pc:spChg chg="mod">
          <ac:chgData name="CAI JUN" userId="08ce88e1165b00db" providerId="LiveId" clId="{61227819-6F14-4718-A666-EB58757A2528}" dt="2020-05-26T02:45:41.086" v="3507" actId="113"/>
          <ac:spMkLst>
            <pc:docMk/>
            <pc:sldMk cId="0" sldId="603"/>
            <ac:spMk id="23" creationId="{00000000-0000-0000-0000-000000000000}"/>
          </ac:spMkLst>
        </pc:spChg>
        <pc:spChg chg="mod">
          <ac:chgData name="CAI JUN" userId="08ce88e1165b00db" providerId="LiveId" clId="{61227819-6F14-4718-A666-EB58757A2528}" dt="2020-05-26T02:41:22.232" v="3469"/>
          <ac:spMkLst>
            <pc:docMk/>
            <pc:sldMk cId="0" sldId="603"/>
            <ac:spMk id="21514" creationId="{00000000-0000-0000-0000-000000000000}"/>
          </ac:spMkLst>
        </pc:spChg>
        <pc:grpChg chg="mod">
          <ac:chgData name="CAI JUN" userId="08ce88e1165b00db" providerId="LiveId" clId="{61227819-6F14-4718-A666-EB58757A2528}" dt="2020-05-26T02:41:22.232" v="3469"/>
          <ac:grpSpMkLst>
            <pc:docMk/>
            <pc:sldMk cId="0" sldId="603"/>
            <ac:grpSpMk id="21506" creationId="{00000000-0000-0000-0000-000000000000}"/>
          </ac:grpSpMkLst>
        </pc:grpChg>
        <pc:graphicFrameChg chg="mod">
          <ac:chgData name="CAI JUN" userId="08ce88e1165b00db" providerId="LiveId" clId="{61227819-6F14-4718-A666-EB58757A2528}" dt="2020-05-26T02:41:08.248" v="3467"/>
          <ac:graphicFrameMkLst>
            <pc:docMk/>
            <pc:sldMk cId="0" sldId="603"/>
            <ac:graphicFrameMk id="20" creationId="{00000000-0000-0000-0000-000000000000}"/>
          </ac:graphicFrameMkLst>
        </pc:graphicFrameChg>
        <pc:graphicFrameChg chg="mod">
          <ac:chgData name="CAI JUN" userId="08ce88e1165b00db" providerId="LiveId" clId="{61227819-6F14-4718-A666-EB58757A2528}" dt="2020-05-26T02:41:35.013" v="3471"/>
          <ac:graphicFrameMkLst>
            <pc:docMk/>
            <pc:sldMk cId="0" sldId="603"/>
            <ac:graphicFrameMk id="24" creationId="{00000000-0000-0000-0000-000000000000}"/>
          </ac:graphicFrameMkLst>
        </pc:graphicFrameChg>
        <pc:graphicFrameChg chg="mod">
          <ac:chgData name="CAI JUN" userId="08ce88e1165b00db" providerId="LiveId" clId="{61227819-6F14-4718-A666-EB58757A2528}" dt="2020-05-26T02:41:41.482" v="3474"/>
          <ac:graphicFrameMkLst>
            <pc:docMk/>
            <pc:sldMk cId="0" sldId="603"/>
            <ac:graphicFrameMk id="27" creationId="{00000000-0000-0000-0000-000000000000}"/>
          </ac:graphicFrameMkLst>
        </pc:graphicFrameChg>
        <pc:graphicFrameChg chg="mod">
          <ac:chgData name="CAI JUN" userId="08ce88e1165b00db" providerId="LiveId" clId="{61227819-6F14-4718-A666-EB58757A2528}" dt="2020-05-26T02:41:45.607" v="3477"/>
          <ac:graphicFrameMkLst>
            <pc:docMk/>
            <pc:sldMk cId="0" sldId="603"/>
            <ac:graphicFrameMk id="28" creationId="{00000000-0000-0000-0000-000000000000}"/>
          </ac:graphicFrameMkLst>
        </pc:graphicFrameChg>
        <pc:graphicFrameChg chg="mod">
          <ac:chgData name="CAI JUN" userId="08ce88e1165b00db" providerId="LiveId" clId="{61227819-6F14-4718-A666-EB58757A2528}" dt="2020-05-26T02:41:50.232" v="3480"/>
          <ac:graphicFrameMkLst>
            <pc:docMk/>
            <pc:sldMk cId="0" sldId="603"/>
            <ac:graphicFrameMk id="29" creationId="{00000000-0000-0000-0000-000000000000}"/>
          </ac:graphicFrameMkLst>
        </pc:graphicFrameChg>
        <pc:graphicFrameChg chg="mod">
          <ac:chgData name="CAI JUN" userId="08ce88e1165b00db" providerId="LiveId" clId="{61227819-6F14-4718-A666-EB58757A2528}" dt="2020-05-26T02:42:07.154" v="3482"/>
          <ac:graphicFrameMkLst>
            <pc:docMk/>
            <pc:sldMk cId="0" sldId="603"/>
            <ac:graphicFrameMk id="31" creationId="{00000000-0000-0000-0000-000000000000}"/>
          </ac:graphicFrameMkLst>
        </pc:graphicFrameChg>
        <pc:graphicFrameChg chg="mod">
          <ac:chgData name="CAI JUN" userId="08ce88e1165b00db" providerId="LiveId" clId="{61227819-6F14-4718-A666-EB58757A2528}" dt="2020-05-26T02:41:22.232" v="3469"/>
          <ac:graphicFrameMkLst>
            <pc:docMk/>
            <pc:sldMk cId="0" sldId="603"/>
            <ac:graphicFrameMk id="21515" creationId="{00000000-0000-0000-0000-000000000000}"/>
          </ac:graphicFrameMkLst>
        </pc:graphicFrameChg>
      </pc:sldChg>
      <pc:sldChg chg="modSp mod">
        <pc:chgData name="CAI JUN" userId="08ce88e1165b00db" providerId="LiveId" clId="{61227819-6F14-4718-A666-EB58757A2528}" dt="2020-06-14T09:29:25.459" v="5812" actId="14100"/>
        <pc:sldMkLst>
          <pc:docMk/>
          <pc:sldMk cId="3090368564" sldId="605"/>
        </pc:sldMkLst>
        <pc:spChg chg="mod">
          <ac:chgData name="CAI JUN" userId="08ce88e1165b00db" providerId="LiveId" clId="{61227819-6F14-4718-A666-EB58757A2528}" dt="2020-06-14T09:29:25.459" v="5812" actId="14100"/>
          <ac:spMkLst>
            <pc:docMk/>
            <pc:sldMk cId="3090368564" sldId="605"/>
            <ac:spMk id="8" creationId="{E5300F8D-BA67-4E58-BA2D-11820D357AE9}"/>
          </ac:spMkLst>
        </pc:spChg>
        <pc:spChg chg="mod">
          <ac:chgData name="CAI JUN" userId="08ce88e1165b00db" providerId="LiveId" clId="{61227819-6F14-4718-A666-EB58757A2528}" dt="2020-06-14T09:28:19.350" v="5784" actId="20577"/>
          <ac:spMkLst>
            <pc:docMk/>
            <pc:sldMk cId="3090368564" sldId="605"/>
            <ac:spMk id="9" creationId="{CF885D00-3DFD-488E-8331-37F229A116D7}"/>
          </ac:spMkLst>
        </pc:spChg>
        <pc:spChg chg="mod">
          <ac:chgData name="CAI JUN" userId="08ce88e1165b00db" providerId="LiveId" clId="{61227819-6F14-4718-A666-EB58757A2528}" dt="2020-05-26T02:57:15.342" v="3576" actId="6549"/>
          <ac:spMkLst>
            <pc:docMk/>
            <pc:sldMk cId="3090368564" sldId="605"/>
            <ac:spMk id="13" creationId="{41A82F49-3C0C-4E5F-A662-5016B6EA6AAE}"/>
          </ac:spMkLst>
        </pc:spChg>
        <pc:spChg chg="mod">
          <ac:chgData name="CAI JUN" userId="08ce88e1165b00db" providerId="LiveId" clId="{61227819-6F14-4718-A666-EB58757A2528}" dt="2020-06-14T09:28:46.256" v="5811"/>
          <ac:spMkLst>
            <pc:docMk/>
            <pc:sldMk cId="3090368564" sldId="605"/>
            <ac:spMk id="16" creationId="{ED0562B6-0C6C-4AC7-9B56-DAB6CA3261FA}"/>
          </ac:spMkLst>
        </pc:spChg>
        <pc:spChg chg="mod">
          <ac:chgData name="CAI JUN" userId="08ce88e1165b00db" providerId="LiveId" clId="{61227819-6F14-4718-A666-EB58757A2528}" dt="2020-06-02T02:42:59.214" v="3734" actId="6549"/>
          <ac:spMkLst>
            <pc:docMk/>
            <pc:sldMk cId="3090368564" sldId="605"/>
            <ac:spMk id="20" creationId="{CF885D00-3DFD-488E-8331-37F229A116D7}"/>
          </ac:spMkLst>
        </pc:spChg>
        <pc:grpChg chg="mod">
          <ac:chgData name="CAI JUN" userId="08ce88e1165b00db" providerId="LiveId" clId="{61227819-6F14-4718-A666-EB58757A2528}" dt="2020-06-14T09:29:25.459" v="5812" actId="14100"/>
          <ac:grpSpMkLst>
            <pc:docMk/>
            <pc:sldMk cId="3090368564" sldId="605"/>
            <ac:grpSpMk id="6" creationId="{37C95082-A6FC-4A2D-9EDB-063E7DA6A7CD}"/>
          </ac:grpSpMkLst>
        </pc:grpChg>
        <pc:grpChg chg="mod">
          <ac:chgData name="CAI JUN" userId="08ce88e1165b00db" providerId="LiveId" clId="{61227819-6F14-4718-A666-EB58757A2528}" dt="2020-05-26T00:44:00.609" v="155"/>
          <ac:grpSpMkLst>
            <pc:docMk/>
            <pc:sldMk cId="3090368564" sldId="605"/>
            <ac:grpSpMk id="11" creationId="{49351CC9-0657-423E-98A6-0EC5DD2BEE17}"/>
          </ac:grpSpMkLst>
        </pc:grpChg>
        <pc:grpChg chg="mod">
          <ac:chgData name="CAI JUN" userId="08ce88e1165b00db" providerId="LiveId" clId="{61227819-6F14-4718-A666-EB58757A2528}" dt="2020-06-14T09:28:01.584" v="5779" actId="14100"/>
          <ac:grpSpMkLst>
            <pc:docMk/>
            <pc:sldMk cId="3090368564" sldId="605"/>
            <ac:grpSpMk id="17" creationId="{84A9D31F-B5AA-4D36-9144-32B389FB642E}"/>
          </ac:grpSpMkLst>
        </pc:grpChg>
        <pc:graphicFrameChg chg="mod">
          <ac:chgData name="CAI JUN" userId="08ce88e1165b00db" providerId="LiveId" clId="{61227819-6F14-4718-A666-EB58757A2528}" dt="2020-05-26T00:43:02.890" v="147"/>
          <ac:graphicFrameMkLst>
            <pc:docMk/>
            <pc:sldMk cId="3090368564" sldId="605"/>
            <ac:graphicFrameMk id="2" creationId="{C3E75D0F-1D0E-4B41-8FBA-E46EA62FA838}"/>
          </ac:graphicFrameMkLst>
        </pc:graphicFrameChg>
        <pc:graphicFrameChg chg="mod">
          <ac:chgData name="CAI JUN" userId="08ce88e1165b00db" providerId="LiveId" clId="{61227819-6F14-4718-A666-EB58757A2528}" dt="2020-05-26T00:43:30.468" v="151"/>
          <ac:graphicFrameMkLst>
            <pc:docMk/>
            <pc:sldMk cId="3090368564" sldId="605"/>
            <ac:graphicFrameMk id="4" creationId="{744FECB9-BA52-47AA-81EF-88FF9A453226}"/>
          </ac:graphicFrameMkLst>
        </pc:graphicFrameChg>
        <pc:graphicFrameChg chg="mod">
          <ac:chgData name="CAI JUN" userId="08ce88e1165b00db" providerId="LiveId" clId="{61227819-6F14-4718-A666-EB58757A2528}" dt="2020-06-14T09:29:25.459" v="5812" actId="14100"/>
          <ac:graphicFrameMkLst>
            <pc:docMk/>
            <pc:sldMk cId="3090368564" sldId="605"/>
            <ac:graphicFrameMk id="7" creationId="{C0ED90AF-BF9E-4A7B-8F73-5810C24F266B}"/>
          </ac:graphicFrameMkLst>
        </pc:graphicFrameChg>
        <pc:graphicFrameChg chg="mod">
          <ac:chgData name="CAI JUN" userId="08ce88e1165b00db" providerId="LiveId" clId="{61227819-6F14-4718-A666-EB58757A2528}" dt="2020-05-26T00:44:00.609" v="155"/>
          <ac:graphicFrameMkLst>
            <pc:docMk/>
            <pc:sldMk cId="3090368564" sldId="605"/>
            <ac:graphicFrameMk id="12" creationId="{1F455B40-4F5C-4627-93BA-9B308296F51F}"/>
          </ac:graphicFrameMkLst>
        </pc:graphicFrameChg>
        <pc:graphicFrameChg chg="mod">
          <ac:chgData name="CAI JUN" userId="08ce88e1165b00db" providerId="LiveId" clId="{61227819-6F14-4718-A666-EB58757A2528}" dt="2020-05-26T00:43:15.421" v="149"/>
          <ac:graphicFrameMkLst>
            <pc:docMk/>
            <pc:sldMk cId="3090368564" sldId="605"/>
            <ac:graphicFrameMk id="14" creationId="{C8CB45B0-473C-498F-BAF9-072530D1F106}"/>
          </ac:graphicFrameMkLst>
        </pc:graphicFrameChg>
        <pc:graphicFrameChg chg="mod">
          <ac:chgData name="CAI JUN" userId="08ce88e1165b00db" providerId="LiveId" clId="{61227819-6F14-4718-A666-EB58757A2528}" dt="2020-06-14T09:28:40.959" v="5809" actId="1038"/>
          <ac:graphicFrameMkLst>
            <pc:docMk/>
            <pc:sldMk cId="3090368564" sldId="605"/>
            <ac:graphicFrameMk id="15" creationId="{990E79E1-7D30-4DD9-804E-E224B6E7B69E}"/>
          </ac:graphicFrameMkLst>
        </pc:graphicFrameChg>
      </pc:sldChg>
      <pc:sldChg chg="modSp mod">
        <pc:chgData name="CAI JUN" userId="08ce88e1165b00db" providerId="LiveId" clId="{61227819-6F14-4718-A666-EB58757A2528}" dt="2020-05-26T02:39:50.035" v="3458" actId="113"/>
        <pc:sldMkLst>
          <pc:docMk/>
          <pc:sldMk cId="1522560791" sldId="607"/>
        </pc:sldMkLst>
        <pc:spChg chg="mod">
          <ac:chgData name="CAI JUN" userId="08ce88e1165b00db" providerId="LiveId" clId="{61227819-6F14-4718-A666-EB58757A2528}" dt="2020-05-26T02:39:50.035" v="3458" actId="113"/>
          <ac:spMkLst>
            <pc:docMk/>
            <pc:sldMk cId="1522560791" sldId="607"/>
            <ac:spMk id="10" creationId="{00000000-0000-0000-0000-000000000000}"/>
          </ac:spMkLst>
        </pc:spChg>
        <pc:graphicFrameChg chg="mod">
          <ac:chgData name="CAI JUN" userId="08ce88e1165b00db" providerId="LiveId" clId="{61227819-6F14-4718-A666-EB58757A2528}" dt="2020-05-26T02:39:32.972" v="3455"/>
          <ac:graphicFrameMkLst>
            <pc:docMk/>
            <pc:sldMk cId="1522560791" sldId="607"/>
            <ac:graphicFrameMk id="3" creationId="{FA513F25-0A15-4905-B580-0D23E367D0C8}"/>
          </ac:graphicFrameMkLst>
        </pc:graphicFrameChg>
        <pc:graphicFrameChg chg="mod">
          <ac:chgData name="CAI JUN" userId="08ce88e1165b00db" providerId="LiveId" clId="{61227819-6F14-4718-A666-EB58757A2528}" dt="2020-05-26T02:39:18.925" v="3452"/>
          <ac:graphicFrameMkLst>
            <pc:docMk/>
            <pc:sldMk cId="1522560791" sldId="607"/>
            <ac:graphicFrameMk id="5" creationId="{C3E75D0F-1D0E-4B41-8FBA-E46EA62FA838}"/>
          </ac:graphicFrameMkLst>
        </pc:graphicFrameChg>
        <pc:graphicFrameChg chg="mod">
          <ac:chgData name="CAI JUN" userId="08ce88e1165b00db" providerId="LiveId" clId="{61227819-6F14-4718-A666-EB58757A2528}" dt="2020-05-26T02:39:46.191" v="3457"/>
          <ac:graphicFrameMkLst>
            <pc:docMk/>
            <pc:sldMk cId="1522560791" sldId="607"/>
            <ac:graphicFrameMk id="7" creationId="{FA513F25-0A15-4905-B580-0D23E367D0C8}"/>
          </ac:graphicFrameMkLst>
        </pc:graphicFrameChg>
      </pc:sldChg>
      <pc:sldChg chg="modSp">
        <pc:chgData name="CAI JUN" userId="08ce88e1165b00db" providerId="LiveId" clId="{61227819-6F14-4718-A666-EB58757A2528}" dt="2020-05-26T00:45:05.625" v="161"/>
        <pc:sldMkLst>
          <pc:docMk/>
          <pc:sldMk cId="1038155243" sldId="608"/>
        </pc:sldMkLst>
        <pc:spChg chg="mod">
          <ac:chgData name="CAI JUN" userId="08ce88e1165b00db" providerId="LiveId" clId="{61227819-6F14-4718-A666-EB58757A2528}" dt="2020-05-26T00:45:05.625" v="161"/>
          <ac:spMkLst>
            <pc:docMk/>
            <pc:sldMk cId="1038155243" sldId="608"/>
            <ac:spMk id="6155" creationId="{00000000-0000-0000-0000-000000000000}"/>
          </ac:spMkLst>
        </pc:spChg>
        <pc:grpChg chg="mod">
          <ac:chgData name="CAI JUN" userId="08ce88e1165b00db" providerId="LiveId" clId="{61227819-6F14-4718-A666-EB58757A2528}" dt="2020-05-26T00:45:05.625" v="161"/>
          <ac:grpSpMkLst>
            <pc:docMk/>
            <pc:sldMk cId="1038155243" sldId="608"/>
            <ac:grpSpMk id="2" creationId="{1ED87C2D-BF7B-411B-8565-C680E10B43DD}"/>
          </ac:grpSpMkLst>
        </pc:grpChg>
        <pc:graphicFrameChg chg="mod">
          <ac:chgData name="CAI JUN" userId="08ce88e1165b00db" providerId="LiveId" clId="{61227819-6F14-4718-A666-EB58757A2528}" dt="2020-05-26T00:45:05.625" v="161"/>
          <ac:graphicFrameMkLst>
            <pc:docMk/>
            <pc:sldMk cId="1038155243" sldId="608"/>
            <ac:graphicFrameMk id="17" creationId="{CC52E79F-8586-4945-BE2C-8789BF95A1FA}"/>
          </ac:graphicFrameMkLst>
        </pc:graphicFrameChg>
        <pc:graphicFrameChg chg="mod">
          <ac:chgData name="CAI JUN" userId="08ce88e1165b00db" providerId="LiveId" clId="{61227819-6F14-4718-A666-EB58757A2528}" dt="2020-05-26T00:45:05.625" v="161"/>
          <ac:graphicFrameMkLst>
            <pc:docMk/>
            <pc:sldMk cId="1038155243" sldId="608"/>
            <ac:graphicFrameMk id="18" creationId="{4A7ECB53-D072-4145-8D9A-AF4478D41190}"/>
          </ac:graphicFrameMkLst>
        </pc:graphicFrameChg>
        <pc:graphicFrameChg chg="mod">
          <ac:chgData name="CAI JUN" userId="08ce88e1165b00db" providerId="LiveId" clId="{61227819-6F14-4718-A666-EB58757A2528}" dt="2020-05-26T00:44:36.625" v="157"/>
          <ac:graphicFrameMkLst>
            <pc:docMk/>
            <pc:sldMk cId="1038155243" sldId="608"/>
            <ac:graphicFrameMk id="21" creationId="{1811411C-B91E-434D-A5D4-C88C966738FE}"/>
          </ac:graphicFrameMkLst>
        </pc:graphicFrameChg>
      </pc:sldChg>
      <pc:sldChg chg="modSp">
        <pc:chgData name="CAI JUN" userId="08ce88e1165b00db" providerId="LiveId" clId="{61227819-6F14-4718-A666-EB58757A2528}" dt="2020-05-26T00:45:57.906" v="165"/>
        <pc:sldMkLst>
          <pc:docMk/>
          <pc:sldMk cId="3989353722" sldId="609"/>
        </pc:sldMkLst>
        <pc:spChg chg="mod">
          <ac:chgData name="CAI JUN" userId="08ce88e1165b00db" providerId="LiveId" clId="{61227819-6F14-4718-A666-EB58757A2528}" dt="2020-05-26T00:45:57.906" v="165"/>
          <ac:spMkLst>
            <pc:docMk/>
            <pc:sldMk cId="3989353722" sldId="609"/>
            <ac:spMk id="6155" creationId="{00000000-0000-0000-0000-000000000000}"/>
          </ac:spMkLst>
        </pc:spChg>
        <pc:grpChg chg="mod">
          <ac:chgData name="CAI JUN" userId="08ce88e1165b00db" providerId="LiveId" clId="{61227819-6F14-4718-A666-EB58757A2528}" dt="2020-05-26T00:45:57.906" v="165"/>
          <ac:grpSpMkLst>
            <pc:docMk/>
            <pc:sldMk cId="3989353722" sldId="609"/>
            <ac:grpSpMk id="2" creationId="{00000000-0000-0000-0000-000000000000}"/>
          </ac:grpSpMkLst>
        </pc:grpChg>
        <pc:grpChg chg="mod">
          <ac:chgData name="CAI JUN" userId="08ce88e1165b00db" providerId="LiveId" clId="{61227819-6F14-4718-A666-EB58757A2528}" dt="2020-05-26T00:45:57.906" v="165"/>
          <ac:grpSpMkLst>
            <pc:docMk/>
            <pc:sldMk cId="3989353722" sldId="609"/>
            <ac:grpSpMk id="3" creationId="{00000000-0000-0000-0000-000000000000}"/>
          </ac:grpSpMkLst>
        </pc:grpChg>
        <pc:graphicFrameChg chg="mod">
          <ac:chgData name="CAI JUN" userId="08ce88e1165b00db" providerId="LiveId" clId="{61227819-6F14-4718-A666-EB58757A2528}" dt="2020-05-26T00:45:57.906" v="165"/>
          <ac:graphicFrameMkLst>
            <pc:docMk/>
            <pc:sldMk cId="3989353722" sldId="609"/>
            <ac:graphicFrameMk id="5" creationId="{4B9D02B5-792D-484C-8683-30CE128A5423}"/>
          </ac:graphicFrameMkLst>
        </pc:graphicFrameChg>
        <pc:graphicFrameChg chg="mod">
          <ac:chgData name="CAI JUN" userId="08ce88e1165b00db" providerId="LiveId" clId="{61227819-6F14-4718-A666-EB58757A2528}" dt="2020-05-26T00:45:57.906" v="165"/>
          <ac:graphicFrameMkLst>
            <pc:docMk/>
            <pc:sldMk cId="3989353722" sldId="609"/>
            <ac:graphicFrameMk id="10" creationId="{4B9D02B5-792D-484C-8683-30CE128A5423}"/>
          </ac:graphicFrameMkLst>
        </pc:graphicFrameChg>
      </pc:sldChg>
      <pc:sldChg chg="modSp">
        <pc:chgData name="CAI JUN" userId="08ce88e1165b00db" providerId="LiveId" clId="{61227819-6F14-4718-A666-EB58757A2528}" dt="2020-05-26T00:46:53.828" v="169"/>
        <pc:sldMkLst>
          <pc:docMk/>
          <pc:sldMk cId="1840455474" sldId="610"/>
        </pc:sldMkLst>
        <pc:graphicFrameChg chg="mod">
          <ac:chgData name="CAI JUN" userId="08ce88e1165b00db" providerId="LiveId" clId="{61227819-6F14-4718-A666-EB58757A2528}" dt="2020-05-26T00:46:53.828" v="169"/>
          <ac:graphicFrameMkLst>
            <pc:docMk/>
            <pc:sldMk cId="1840455474" sldId="610"/>
            <ac:graphicFrameMk id="6" creationId="{00000000-0000-0000-0000-000000000000}"/>
          </ac:graphicFrameMkLst>
        </pc:graphicFrameChg>
        <pc:graphicFrameChg chg="mod">
          <ac:chgData name="CAI JUN" userId="08ce88e1165b00db" providerId="LiveId" clId="{61227819-6F14-4718-A666-EB58757A2528}" dt="2020-05-26T00:46:42.250" v="167"/>
          <ac:graphicFrameMkLst>
            <pc:docMk/>
            <pc:sldMk cId="1840455474" sldId="610"/>
            <ac:graphicFrameMk id="28676" creationId="{00000000-0000-0000-0000-000000000000}"/>
          </ac:graphicFrameMkLst>
        </pc:graphicFrameChg>
      </pc:sldChg>
      <pc:sldChg chg="modSp mod">
        <pc:chgData name="CAI JUN" userId="08ce88e1165b00db" providerId="LiveId" clId="{61227819-6F14-4718-A666-EB58757A2528}" dt="2020-05-26T02:38:49.597" v="3450" actId="113"/>
        <pc:sldMkLst>
          <pc:docMk/>
          <pc:sldMk cId="4258704316" sldId="611"/>
        </pc:sldMkLst>
        <pc:spChg chg="mod">
          <ac:chgData name="CAI JUN" userId="08ce88e1165b00db" providerId="LiveId" clId="{61227819-6F14-4718-A666-EB58757A2528}" dt="2020-05-26T02:38:49.597" v="3450" actId="113"/>
          <ac:spMkLst>
            <pc:docMk/>
            <pc:sldMk cId="4258704316" sldId="611"/>
            <ac:spMk id="5" creationId="{00000000-0000-0000-0000-000000000000}"/>
          </ac:spMkLst>
        </pc:spChg>
        <pc:graphicFrameChg chg="mod">
          <ac:chgData name="CAI JUN" userId="08ce88e1165b00db" providerId="LiveId" clId="{61227819-6F14-4718-A666-EB58757A2528}" dt="2020-05-26T02:38:27.519" v="3445"/>
          <ac:graphicFrameMkLst>
            <pc:docMk/>
            <pc:sldMk cId="4258704316" sldId="611"/>
            <ac:graphicFrameMk id="3" creationId="{00000000-0000-0000-0000-000000000000}"/>
          </ac:graphicFrameMkLst>
        </pc:graphicFrameChg>
        <pc:graphicFrameChg chg="mod">
          <ac:chgData name="CAI JUN" userId="08ce88e1165b00db" providerId="LiveId" clId="{61227819-6F14-4718-A666-EB58757A2528}" dt="2020-05-26T02:38:41.207" v="3447"/>
          <ac:graphicFrameMkLst>
            <pc:docMk/>
            <pc:sldMk cId="4258704316" sldId="611"/>
            <ac:graphicFrameMk id="4" creationId="{00000000-0000-0000-0000-000000000000}"/>
          </ac:graphicFrameMkLst>
        </pc:graphicFrameChg>
      </pc:sldChg>
      <pc:sldChg chg="modSp mod">
        <pc:chgData name="CAI JUN" userId="08ce88e1165b00db" providerId="LiveId" clId="{61227819-6F14-4718-A666-EB58757A2528}" dt="2020-06-04T03:14:57.361" v="5644"/>
        <pc:sldMkLst>
          <pc:docMk/>
          <pc:sldMk cId="3540236244" sldId="612"/>
        </pc:sldMkLst>
        <pc:spChg chg="mod">
          <ac:chgData name="CAI JUN" userId="08ce88e1165b00db" providerId="LiveId" clId="{61227819-6F14-4718-A666-EB58757A2528}" dt="2020-05-26T02:15:27.743" v="3087" actId="113"/>
          <ac:spMkLst>
            <pc:docMk/>
            <pc:sldMk cId="3540236244" sldId="612"/>
            <ac:spMk id="4" creationId="{00000000-0000-0000-0000-000000000000}"/>
          </ac:spMkLst>
        </pc:spChg>
        <pc:spChg chg="mod">
          <ac:chgData name="CAI JUN" userId="08ce88e1165b00db" providerId="LiveId" clId="{61227819-6F14-4718-A666-EB58757A2528}" dt="2020-05-26T02:15:31.321" v="3088" actId="113"/>
          <ac:spMkLst>
            <pc:docMk/>
            <pc:sldMk cId="3540236244" sldId="612"/>
            <ac:spMk id="5" creationId="{00000000-0000-0000-0000-000000000000}"/>
          </ac:spMkLst>
        </pc:spChg>
        <pc:spChg chg="mod">
          <ac:chgData name="CAI JUN" userId="08ce88e1165b00db" providerId="LiveId" clId="{61227819-6F14-4718-A666-EB58757A2528}" dt="2020-06-04T03:14:57.361" v="5644"/>
          <ac:spMkLst>
            <pc:docMk/>
            <pc:sldMk cId="3540236244" sldId="612"/>
            <ac:spMk id="10" creationId="{00000000-0000-0000-0000-000000000000}"/>
          </ac:spMkLst>
        </pc:spChg>
        <pc:spChg chg="mod">
          <ac:chgData name="CAI JUN" userId="08ce88e1165b00db" providerId="LiveId" clId="{61227819-6F14-4718-A666-EB58757A2528}" dt="2020-05-26T02:15:23.087" v="3086" actId="113"/>
          <ac:spMkLst>
            <pc:docMk/>
            <pc:sldMk cId="3540236244" sldId="612"/>
            <ac:spMk id="11" creationId="{00000000-0000-0000-0000-000000000000}"/>
          </ac:spMkLst>
        </pc:spChg>
        <pc:spChg chg="mod">
          <ac:chgData name="CAI JUN" userId="08ce88e1165b00db" providerId="LiveId" clId="{61227819-6F14-4718-A666-EB58757A2528}" dt="2020-05-26T02:15:47.337" v="3091"/>
          <ac:spMkLst>
            <pc:docMk/>
            <pc:sldMk cId="3540236244" sldId="612"/>
            <ac:spMk id="13" creationId="{00000000-0000-0000-0000-000000000000}"/>
          </ac:spMkLst>
        </pc:spChg>
        <pc:spChg chg="mod">
          <ac:chgData name="CAI JUN" userId="08ce88e1165b00db" providerId="LiveId" clId="{61227819-6F14-4718-A666-EB58757A2528}" dt="2020-05-26T02:16:24.993" v="3103"/>
          <ac:spMkLst>
            <pc:docMk/>
            <pc:sldMk cId="3540236244" sldId="612"/>
            <ac:spMk id="16" creationId="{00000000-0000-0000-0000-000000000000}"/>
          </ac:spMkLst>
        </pc:spChg>
        <pc:spChg chg="mod">
          <ac:chgData name="CAI JUN" userId="08ce88e1165b00db" providerId="LiveId" clId="{61227819-6F14-4718-A666-EB58757A2528}" dt="2020-05-26T02:15:34.477" v="3089" actId="113"/>
          <ac:spMkLst>
            <pc:docMk/>
            <pc:sldMk cId="3540236244" sldId="612"/>
            <ac:spMk id="18" creationId="{00000000-0000-0000-0000-000000000000}"/>
          </ac:spMkLst>
        </pc:spChg>
        <pc:grpChg chg="mod">
          <ac:chgData name="CAI JUN" userId="08ce88e1165b00db" providerId="LiveId" clId="{61227819-6F14-4718-A666-EB58757A2528}" dt="2020-05-26T02:15:47.337" v="3091"/>
          <ac:grpSpMkLst>
            <pc:docMk/>
            <pc:sldMk cId="3540236244" sldId="612"/>
            <ac:grpSpMk id="12" creationId="{00000000-0000-0000-0000-000000000000}"/>
          </ac:grpSpMkLst>
        </pc:grpChg>
        <pc:grpChg chg="mod">
          <ac:chgData name="CAI JUN" userId="08ce88e1165b00db" providerId="LiveId" clId="{61227819-6F14-4718-A666-EB58757A2528}" dt="2020-05-26T02:16:24.993" v="3103"/>
          <ac:grpSpMkLst>
            <pc:docMk/>
            <pc:sldMk cId="3540236244" sldId="612"/>
            <ac:grpSpMk id="15" creationId="{00000000-0000-0000-0000-000000000000}"/>
          </ac:grpSpMkLst>
        </pc:grpChg>
        <pc:graphicFrameChg chg="mod">
          <ac:chgData name="CAI JUN" userId="08ce88e1165b00db" providerId="LiveId" clId="{61227819-6F14-4718-A666-EB58757A2528}" dt="2020-05-26T02:16:05.399" v="3096"/>
          <ac:graphicFrameMkLst>
            <pc:docMk/>
            <pc:sldMk cId="3540236244" sldId="612"/>
            <ac:graphicFrameMk id="14" creationId="{00000000-0000-0000-0000-000000000000}"/>
          </ac:graphicFrameMkLst>
        </pc:graphicFrameChg>
        <pc:graphicFrameChg chg="mod">
          <ac:chgData name="CAI JUN" userId="08ce88e1165b00db" providerId="LiveId" clId="{61227819-6F14-4718-A666-EB58757A2528}" dt="2020-05-26T02:16:24.993" v="3103"/>
          <ac:graphicFrameMkLst>
            <pc:docMk/>
            <pc:sldMk cId="3540236244" sldId="612"/>
            <ac:graphicFrameMk id="17" creationId="{00000000-0000-0000-0000-000000000000}"/>
          </ac:graphicFrameMkLst>
        </pc:graphicFrameChg>
        <pc:graphicFrameChg chg="mod">
          <ac:chgData name="CAI JUN" userId="08ce88e1165b00db" providerId="LiveId" clId="{61227819-6F14-4718-A666-EB58757A2528}" dt="2020-05-26T02:16:05.399" v="3097"/>
          <ac:graphicFrameMkLst>
            <pc:docMk/>
            <pc:sldMk cId="3540236244" sldId="612"/>
            <ac:graphicFrameMk id="19" creationId="{00000000-0000-0000-0000-000000000000}"/>
          </ac:graphicFrameMkLst>
        </pc:graphicFrameChg>
      </pc:sldChg>
      <pc:sldChg chg="modSp mod">
        <pc:chgData name="CAI JUN" userId="08ce88e1165b00db" providerId="LiveId" clId="{61227819-6F14-4718-A666-EB58757A2528}" dt="2020-05-26T02:40:28.410" v="3465" actId="14100"/>
        <pc:sldMkLst>
          <pc:docMk/>
          <pc:sldMk cId="394380812" sldId="617"/>
        </pc:sldMkLst>
        <pc:graphicFrameChg chg="mod">
          <ac:chgData name="CAI JUN" userId="08ce88e1165b00db" providerId="LiveId" clId="{61227819-6F14-4718-A666-EB58757A2528}" dt="2020-05-26T02:40:28.410" v="3465" actId="14100"/>
          <ac:graphicFrameMkLst>
            <pc:docMk/>
            <pc:sldMk cId="394380812" sldId="617"/>
            <ac:graphicFrameMk id="26627" creationId="{C8C27C66-1C57-42DF-A551-70874DE25F56}"/>
          </ac:graphicFrameMkLst>
        </pc:graphicFrameChg>
      </pc:sldChg>
      <pc:sldChg chg="addSp modSp mod">
        <pc:chgData name="CAI JUN" userId="08ce88e1165b00db" providerId="LiveId" clId="{61227819-6F14-4718-A666-EB58757A2528}" dt="2020-05-26T01:15:22.203" v="1424"/>
        <pc:sldMkLst>
          <pc:docMk/>
          <pc:sldMk cId="3479074760" sldId="618"/>
        </pc:sldMkLst>
        <pc:spChg chg="mod">
          <ac:chgData name="CAI JUN" userId="08ce88e1165b00db" providerId="LiveId" clId="{61227819-6F14-4718-A666-EB58757A2528}" dt="2020-05-26T01:02:41.515" v="766" actId="1035"/>
          <ac:spMkLst>
            <pc:docMk/>
            <pc:sldMk cId="3479074760" sldId="618"/>
            <ac:spMk id="8" creationId="{6A9D261C-CF95-4161-A641-2B05B87BAC4E}"/>
          </ac:spMkLst>
        </pc:spChg>
        <pc:spChg chg="mod">
          <ac:chgData name="CAI JUN" userId="08ce88e1165b00db" providerId="LiveId" clId="{61227819-6F14-4718-A666-EB58757A2528}" dt="2020-05-26T01:02:41.515" v="766" actId="1035"/>
          <ac:spMkLst>
            <pc:docMk/>
            <pc:sldMk cId="3479074760" sldId="618"/>
            <ac:spMk id="9" creationId="{ACD12F41-A876-4E2D-8423-442C496FD4B2}"/>
          </ac:spMkLst>
        </pc:spChg>
        <pc:spChg chg="mod">
          <ac:chgData name="CAI JUN" userId="08ce88e1165b00db" providerId="LiveId" clId="{61227819-6F14-4718-A666-EB58757A2528}" dt="2020-05-26T01:02:41.515" v="766" actId="1035"/>
          <ac:spMkLst>
            <pc:docMk/>
            <pc:sldMk cId="3479074760" sldId="618"/>
            <ac:spMk id="11" creationId="{3B60F524-4269-421C-A3BA-FCF583BDD380}"/>
          </ac:spMkLst>
        </pc:spChg>
        <pc:spChg chg="mod">
          <ac:chgData name="CAI JUN" userId="08ce88e1165b00db" providerId="LiveId" clId="{61227819-6F14-4718-A666-EB58757A2528}" dt="2020-05-26T01:02:41.515" v="766" actId="1035"/>
          <ac:spMkLst>
            <pc:docMk/>
            <pc:sldMk cId="3479074760" sldId="618"/>
            <ac:spMk id="14" creationId="{D8238A2D-CD20-45D1-9CEC-58A7B5DB1C0B}"/>
          </ac:spMkLst>
        </pc:spChg>
        <pc:spChg chg="mod">
          <ac:chgData name="CAI JUN" userId="08ce88e1165b00db" providerId="LiveId" clId="{61227819-6F14-4718-A666-EB58757A2528}" dt="2020-05-26T01:02:41.515" v="766" actId="1035"/>
          <ac:spMkLst>
            <pc:docMk/>
            <pc:sldMk cId="3479074760" sldId="618"/>
            <ac:spMk id="15" creationId="{3A947018-05A1-40F8-AB3A-8A6D4E322079}"/>
          </ac:spMkLst>
        </pc:spChg>
        <pc:spChg chg="mod">
          <ac:chgData name="CAI JUN" userId="08ce88e1165b00db" providerId="LiveId" clId="{61227819-6F14-4718-A666-EB58757A2528}" dt="2020-05-26T01:02:41.515" v="766" actId="1035"/>
          <ac:spMkLst>
            <pc:docMk/>
            <pc:sldMk cId="3479074760" sldId="618"/>
            <ac:spMk id="17" creationId="{D089153C-9C64-4F33-A14B-5FFE71FADB09}"/>
          </ac:spMkLst>
        </pc:spChg>
        <pc:spChg chg="add mod">
          <ac:chgData name="CAI JUN" userId="08ce88e1165b00db" providerId="LiveId" clId="{61227819-6F14-4718-A666-EB58757A2528}" dt="2020-05-26T01:15:22.203" v="1424"/>
          <ac:spMkLst>
            <pc:docMk/>
            <pc:sldMk cId="3479074760" sldId="618"/>
            <ac:spMk id="18" creationId="{1E0B2379-0025-470B-A6BA-B51D43F41C86}"/>
          </ac:spMkLst>
        </pc:spChg>
        <pc:spChg chg="add mod">
          <ac:chgData name="CAI JUN" userId="08ce88e1165b00db" providerId="LiveId" clId="{61227819-6F14-4718-A666-EB58757A2528}" dt="2020-05-26T01:03:57.984" v="1060" actId="6549"/>
          <ac:spMkLst>
            <pc:docMk/>
            <pc:sldMk cId="3479074760" sldId="618"/>
            <ac:spMk id="20" creationId="{68A40D2B-CC6A-43FE-9EF6-A93E447D9187}"/>
          </ac:spMkLst>
        </pc:spChg>
        <pc:grpChg chg="mod">
          <ac:chgData name="CAI JUN" userId="08ce88e1165b00db" providerId="LiveId" clId="{61227819-6F14-4718-A666-EB58757A2528}" dt="2020-05-26T01:02:41.515" v="766" actId="1035"/>
          <ac:grpSpMkLst>
            <pc:docMk/>
            <pc:sldMk cId="3479074760" sldId="618"/>
            <ac:grpSpMk id="6" creationId="{EDF969DE-562E-49C6-9A91-BDF608C1E179}"/>
          </ac:grpSpMkLst>
        </pc:grpChg>
        <pc:grpChg chg="mod">
          <ac:chgData name="CAI JUN" userId="08ce88e1165b00db" providerId="LiveId" clId="{61227819-6F14-4718-A666-EB58757A2528}" dt="2020-05-26T01:02:41.515" v="766" actId="1035"/>
          <ac:grpSpMkLst>
            <pc:docMk/>
            <pc:sldMk cId="3479074760" sldId="618"/>
            <ac:grpSpMk id="7" creationId="{304A743A-732A-42BB-B88C-C6D7ABDF080D}"/>
          </ac:grpSpMkLst>
        </pc:grpChg>
        <pc:grpChg chg="mod">
          <ac:chgData name="CAI JUN" userId="08ce88e1165b00db" providerId="LiveId" clId="{61227819-6F14-4718-A666-EB58757A2528}" dt="2020-05-26T01:02:41.515" v="766" actId="1035"/>
          <ac:grpSpMkLst>
            <pc:docMk/>
            <pc:sldMk cId="3479074760" sldId="618"/>
            <ac:grpSpMk id="12" creationId="{534EDE12-2F97-493C-84CE-9EFCD3F0A3DC}"/>
          </ac:grpSpMkLst>
        </pc:grpChg>
        <pc:grpChg chg="mod">
          <ac:chgData name="CAI JUN" userId="08ce88e1165b00db" providerId="LiveId" clId="{61227819-6F14-4718-A666-EB58757A2528}" dt="2020-05-26T01:02:41.515" v="766" actId="1035"/>
          <ac:grpSpMkLst>
            <pc:docMk/>
            <pc:sldMk cId="3479074760" sldId="618"/>
            <ac:grpSpMk id="13" creationId="{C100BC0F-58BE-42FE-97AB-FE16A19D4184}"/>
          </ac:grpSpMkLst>
        </pc:grpChg>
        <pc:grpChg chg="add mod">
          <ac:chgData name="CAI JUN" userId="08ce88e1165b00db" providerId="LiveId" clId="{61227819-6F14-4718-A666-EB58757A2528}" dt="2020-05-26T01:02:41.515" v="766" actId="1035"/>
          <ac:grpSpMkLst>
            <pc:docMk/>
            <pc:sldMk cId="3479074760" sldId="618"/>
            <ac:grpSpMk id="19" creationId="{B79451DE-F276-4B62-9754-B34788C18319}"/>
          </ac:grpSpMkLst>
        </pc:grpChg>
        <pc:graphicFrameChg chg="mod">
          <ac:chgData name="CAI JUN" userId="08ce88e1165b00db" providerId="LiveId" clId="{61227819-6F14-4718-A666-EB58757A2528}" dt="2020-05-26T01:02:41.515" v="766" actId="1035"/>
          <ac:graphicFrameMkLst>
            <pc:docMk/>
            <pc:sldMk cId="3479074760" sldId="618"/>
            <ac:graphicFrameMk id="10" creationId="{9992897E-CA18-408E-BE89-9CB44F000ABE}"/>
          </ac:graphicFrameMkLst>
        </pc:graphicFrameChg>
        <pc:graphicFrameChg chg="mod">
          <ac:chgData name="CAI JUN" userId="08ce88e1165b00db" providerId="LiveId" clId="{61227819-6F14-4718-A666-EB58757A2528}" dt="2020-05-26T01:02:41.515" v="766" actId="1035"/>
          <ac:graphicFrameMkLst>
            <pc:docMk/>
            <pc:sldMk cId="3479074760" sldId="618"/>
            <ac:graphicFrameMk id="16" creationId="{0C91ADC3-C38B-4A20-BC0E-61F33AD64555}"/>
          </ac:graphicFrameMkLst>
        </pc:graphicFrameChg>
        <pc:cxnChg chg="add mod">
          <ac:chgData name="CAI JUN" userId="08ce88e1165b00db" providerId="LiveId" clId="{61227819-6F14-4718-A666-EB58757A2528}" dt="2020-05-26T01:02:41.515" v="766" actId="1035"/>
          <ac:cxnSpMkLst>
            <pc:docMk/>
            <pc:sldMk cId="3479074760" sldId="618"/>
            <ac:cxnSpMk id="4" creationId="{FCD2171F-E5DD-431B-B7DC-F45133E37090}"/>
          </ac:cxnSpMkLst>
        </pc:cxnChg>
      </pc:sldChg>
      <pc:sldChg chg="modSp">
        <pc:chgData name="CAI JUN" userId="08ce88e1165b00db" providerId="LiveId" clId="{61227819-6F14-4718-A666-EB58757A2528}" dt="2020-05-26T02:46:46.773" v="3520"/>
        <pc:sldMkLst>
          <pc:docMk/>
          <pc:sldMk cId="3874686589" sldId="619"/>
        </pc:sldMkLst>
        <pc:graphicFrameChg chg="mod">
          <ac:chgData name="CAI JUN" userId="08ce88e1165b00db" providerId="LiveId" clId="{61227819-6F14-4718-A666-EB58757A2528}" dt="2020-05-26T02:46:26.961" v="3511"/>
          <ac:graphicFrameMkLst>
            <pc:docMk/>
            <pc:sldMk cId="3874686589" sldId="619"/>
            <ac:graphicFrameMk id="11" creationId="{9D27BFB8-FE4D-4CC7-8139-947274747D9C}"/>
          </ac:graphicFrameMkLst>
        </pc:graphicFrameChg>
        <pc:graphicFrameChg chg="mod">
          <ac:chgData name="CAI JUN" userId="08ce88e1165b00db" providerId="LiveId" clId="{61227819-6F14-4718-A666-EB58757A2528}" dt="2020-05-26T02:46:46.773" v="3520"/>
          <ac:graphicFrameMkLst>
            <pc:docMk/>
            <pc:sldMk cId="3874686589" sldId="619"/>
            <ac:graphicFrameMk id="13" creationId="{9D27BFB8-FE4D-4CC7-8139-947274747D9C}"/>
          </ac:graphicFrameMkLst>
        </pc:graphicFrameChg>
        <pc:graphicFrameChg chg="mod">
          <ac:chgData name="CAI JUN" userId="08ce88e1165b00db" providerId="LiveId" clId="{61227819-6F14-4718-A666-EB58757A2528}" dt="2020-05-26T02:46:10.102" v="3509"/>
          <ac:graphicFrameMkLst>
            <pc:docMk/>
            <pc:sldMk cId="3874686589" sldId="619"/>
            <ac:graphicFrameMk id="27653" creationId="{9D27BFB8-FE4D-4CC7-8139-947274747D9C}"/>
          </ac:graphicFrameMkLst>
        </pc:graphicFrameChg>
      </pc:sldChg>
      <pc:sldChg chg="modSp">
        <pc:chgData name="CAI JUN" userId="08ce88e1165b00db" providerId="LiveId" clId="{61227819-6F14-4718-A666-EB58757A2528}" dt="2020-05-26T02:47:23.023" v="3524"/>
        <pc:sldMkLst>
          <pc:docMk/>
          <pc:sldMk cId="232331631" sldId="620"/>
        </pc:sldMkLst>
        <pc:graphicFrameChg chg="mod">
          <ac:chgData name="CAI JUN" userId="08ce88e1165b00db" providerId="LiveId" clId="{61227819-6F14-4718-A666-EB58757A2528}" dt="2020-05-26T02:47:11.352" v="3522"/>
          <ac:graphicFrameMkLst>
            <pc:docMk/>
            <pc:sldMk cId="232331631" sldId="620"/>
            <ac:graphicFrameMk id="28675" creationId="{F343F086-AAA3-4090-ACD7-1EE2D34BB3A0}"/>
          </ac:graphicFrameMkLst>
        </pc:graphicFrameChg>
        <pc:graphicFrameChg chg="mod">
          <ac:chgData name="CAI JUN" userId="08ce88e1165b00db" providerId="LiveId" clId="{61227819-6F14-4718-A666-EB58757A2528}" dt="2020-05-26T02:47:23.023" v="3524"/>
          <ac:graphicFrameMkLst>
            <pc:docMk/>
            <pc:sldMk cId="232331631" sldId="620"/>
            <ac:graphicFrameMk id="28676" creationId="{5F7CC8C4-63C3-4080-9518-D03AA0EDF4DA}"/>
          </ac:graphicFrameMkLst>
        </pc:graphicFrameChg>
      </pc:sldChg>
      <pc:sldChg chg="modSp">
        <pc:chgData name="CAI JUN" userId="08ce88e1165b00db" providerId="LiveId" clId="{61227819-6F14-4718-A666-EB58757A2528}" dt="2020-05-26T02:49:28.086" v="3541"/>
        <pc:sldMkLst>
          <pc:docMk/>
          <pc:sldMk cId="2750237854" sldId="621"/>
        </pc:sldMkLst>
        <pc:graphicFrameChg chg="mod">
          <ac:chgData name="CAI JUN" userId="08ce88e1165b00db" providerId="LiveId" clId="{61227819-6F14-4718-A666-EB58757A2528}" dt="2020-05-26T02:48:01.445" v="3529"/>
          <ac:graphicFrameMkLst>
            <pc:docMk/>
            <pc:sldMk cId="2750237854" sldId="621"/>
            <ac:graphicFrameMk id="29699" creationId="{90C53F3B-CF59-46ED-A215-CBED2B8DA697}"/>
          </ac:graphicFrameMkLst>
        </pc:graphicFrameChg>
        <pc:graphicFrameChg chg="mod">
          <ac:chgData name="CAI JUN" userId="08ce88e1165b00db" providerId="LiveId" clId="{61227819-6F14-4718-A666-EB58757A2528}" dt="2020-05-26T02:48:52.336" v="3535"/>
          <ac:graphicFrameMkLst>
            <pc:docMk/>
            <pc:sldMk cId="2750237854" sldId="621"/>
            <ac:graphicFrameMk id="29700" creationId="{AC6F19D3-7243-45C3-9E66-FF4CEC3A9E00}"/>
          </ac:graphicFrameMkLst>
        </pc:graphicFrameChg>
        <pc:graphicFrameChg chg="mod">
          <ac:chgData name="CAI JUN" userId="08ce88e1165b00db" providerId="LiveId" clId="{61227819-6F14-4718-A666-EB58757A2528}" dt="2020-05-26T02:48:36.523" v="3533"/>
          <ac:graphicFrameMkLst>
            <pc:docMk/>
            <pc:sldMk cId="2750237854" sldId="621"/>
            <ac:graphicFrameMk id="29701" creationId="{111453C4-4D99-438A-911B-4F120BB5CB19}"/>
          </ac:graphicFrameMkLst>
        </pc:graphicFrameChg>
        <pc:graphicFrameChg chg="mod">
          <ac:chgData name="CAI JUN" userId="08ce88e1165b00db" providerId="LiveId" clId="{61227819-6F14-4718-A666-EB58757A2528}" dt="2020-05-26T02:49:05.258" v="3537"/>
          <ac:graphicFrameMkLst>
            <pc:docMk/>
            <pc:sldMk cId="2750237854" sldId="621"/>
            <ac:graphicFrameMk id="29702" creationId="{42126BEB-E05A-42BA-B83C-5F96FEC73F4C}"/>
          </ac:graphicFrameMkLst>
        </pc:graphicFrameChg>
        <pc:graphicFrameChg chg="mod">
          <ac:chgData name="CAI JUN" userId="08ce88e1165b00db" providerId="LiveId" clId="{61227819-6F14-4718-A666-EB58757A2528}" dt="2020-05-26T02:49:28.086" v="3541"/>
          <ac:graphicFrameMkLst>
            <pc:docMk/>
            <pc:sldMk cId="2750237854" sldId="621"/>
            <ac:graphicFrameMk id="29703" creationId="{D9A3F8E3-9055-4C89-9834-B0BF1792A8F1}"/>
          </ac:graphicFrameMkLst>
        </pc:graphicFrameChg>
        <pc:graphicFrameChg chg="mod">
          <ac:chgData name="CAI JUN" userId="08ce88e1165b00db" providerId="LiveId" clId="{61227819-6F14-4718-A666-EB58757A2528}" dt="2020-05-26T02:49:16.852" v="3539"/>
          <ac:graphicFrameMkLst>
            <pc:docMk/>
            <pc:sldMk cId="2750237854" sldId="621"/>
            <ac:graphicFrameMk id="29705" creationId="{53F7A53E-11F4-447F-A1B8-52296A020E7D}"/>
          </ac:graphicFrameMkLst>
        </pc:graphicFrameChg>
      </pc:sldChg>
      <pc:sldChg chg="modSp mod">
        <pc:chgData name="CAI JUN" userId="08ce88e1165b00db" providerId="LiveId" clId="{61227819-6F14-4718-A666-EB58757A2528}" dt="2020-05-26T02:52:30.555" v="3563" actId="113"/>
        <pc:sldMkLst>
          <pc:docMk/>
          <pc:sldMk cId="1997739702" sldId="622"/>
        </pc:sldMkLst>
        <pc:spChg chg="mod">
          <ac:chgData name="CAI JUN" userId="08ce88e1165b00db" providerId="LiveId" clId="{61227819-6F14-4718-A666-EB58757A2528}" dt="2020-05-26T02:52:30.555" v="3563" actId="113"/>
          <ac:spMkLst>
            <pc:docMk/>
            <pc:sldMk cId="1997739702" sldId="622"/>
            <ac:spMk id="30724" creationId="{91FB5E19-E7E7-431B-AC24-A90396B5802A}"/>
          </ac:spMkLst>
        </pc:spChg>
        <pc:graphicFrameChg chg="mod">
          <ac:chgData name="CAI JUN" userId="08ce88e1165b00db" providerId="LiveId" clId="{61227819-6F14-4718-A666-EB58757A2528}" dt="2020-05-26T02:52:19.633" v="3560"/>
          <ac:graphicFrameMkLst>
            <pc:docMk/>
            <pc:sldMk cId="1997739702" sldId="622"/>
            <ac:graphicFrameMk id="30723" creationId="{A55BE811-240C-4177-A45C-AE8DB97FE6CF}"/>
          </ac:graphicFrameMkLst>
        </pc:graphicFrameChg>
        <pc:graphicFrameChg chg="mod">
          <ac:chgData name="CAI JUN" userId="08ce88e1165b00db" providerId="LiveId" clId="{61227819-6F14-4718-A666-EB58757A2528}" dt="2020-05-26T02:51:39.570" v="3553"/>
          <ac:graphicFrameMkLst>
            <pc:docMk/>
            <pc:sldMk cId="1997739702" sldId="622"/>
            <ac:graphicFrameMk id="30725" creationId="{EB4BA5C9-021E-4CEC-A4AA-07F92C701F01}"/>
          </ac:graphicFrameMkLst>
        </pc:graphicFrameChg>
        <pc:graphicFrameChg chg="mod">
          <ac:chgData name="CAI JUN" userId="08ce88e1165b00db" providerId="LiveId" clId="{61227819-6F14-4718-A666-EB58757A2528}" dt="2020-05-26T02:51:51.867" v="3555"/>
          <ac:graphicFrameMkLst>
            <pc:docMk/>
            <pc:sldMk cId="1997739702" sldId="622"/>
            <ac:graphicFrameMk id="30726" creationId="{B9E424BD-D11C-48EA-81FF-FB6AE4E4EB32}"/>
          </ac:graphicFrameMkLst>
        </pc:graphicFrameChg>
        <pc:graphicFrameChg chg="mod">
          <ac:chgData name="CAI JUN" userId="08ce88e1165b00db" providerId="LiveId" clId="{61227819-6F14-4718-A666-EB58757A2528}" dt="2020-05-26T02:51:27.148" v="3551"/>
          <ac:graphicFrameMkLst>
            <pc:docMk/>
            <pc:sldMk cId="1997739702" sldId="622"/>
            <ac:graphicFrameMk id="30727" creationId="{EAB9E012-8EEF-42E5-B64A-C0796D2B769C}"/>
          </ac:graphicFrameMkLst>
        </pc:graphicFrameChg>
        <pc:graphicFrameChg chg="mod">
          <ac:chgData name="CAI JUN" userId="08ce88e1165b00db" providerId="LiveId" clId="{61227819-6F14-4718-A666-EB58757A2528}" dt="2020-05-26T02:52:04.945" v="3558"/>
          <ac:graphicFrameMkLst>
            <pc:docMk/>
            <pc:sldMk cId="1997739702" sldId="622"/>
            <ac:graphicFrameMk id="30728" creationId="{184D81E5-E4FC-4139-9EB5-0E021F3CB1DB}"/>
          </ac:graphicFrameMkLst>
        </pc:graphicFrameChg>
      </pc:sldChg>
      <pc:sldChg chg="modSp mod">
        <pc:chgData name="CAI JUN" userId="08ce88e1165b00db" providerId="LiveId" clId="{61227819-6F14-4718-A666-EB58757A2528}" dt="2020-06-02T02:58:35.605" v="4295" actId="6549"/>
        <pc:sldMkLst>
          <pc:docMk/>
          <pc:sldMk cId="2161421518" sldId="623"/>
        </pc:sldMkLst>
        <pc:spChg chg="mod">
          <ac:chgData name="CAI JUN" userId="08ce88e1165b00db" providerId="LiveId" clId="{61227819-6F14-4718-A666-EB58757A2528}" dt="2020-06-02T02:58:35.605" v="4295" actId="6549"/>
          <ac:spMkLst>
            <pc:docMk/>
            <pc:sldMk cId="2161421518" sldId="623"/>
            <ac:spMk id="31747" creationId="{4B4A21CE-5F81-4C17-ACE5-C02905BA0818}"/>
          </ac:spMkLst>
        </pc:spChg>
        <pc:graphicFrameChg chg="mod">
          <ac:chgData name="CAI JUN" userId="08ce88e1165b00db" providerId="LiveId" clId="{61227819-6F14-4718-A666-EB58757A2528}" dt="2020-05-26T02:50:54.570" v="3547"/>
          <ac:graphicFrameMkLst>
            <pc:docMk/>
            <pc:sldMk cId="2161421518" sldId="623"/>
            <ac:graphicFrameMk id="31748" creationId="{9C10655B-331E-47E1-82EF-511D4D47DF39}"/>
          </ac:graphicFrameMkLst>
        </pc:graphicFrameChg>
        <pc:graphicFrameChg chg="mod">
          <ac:chgData name="CAI JUN" userId="08ce88e1165b00db" providerId="LiveId" clId="{61227819-6F14-4718-A666-EB58757A2528}" dt="2020-05-26T02:50:42.305" v="3545"/>
          <ac:graphicFrameMkLst>
            <pc:docMk/>
            <pc:sldMk cId="2161421518" sldId="623"/>
            <ac:graphicFrameMk id="31749" creationId="{5CCEF48C-B5C9-48C0-87D4-8830A63DC6D2}"/>
          </ac:graphicFrameMkLst>
        </pc:graphicFrameChg>
        <pc:graphicFrameChg chg="mod">
          <ac:chgData name="CAI JUN" userId="08ce88e1165b00db" providerId="LiveId" clId="{61227819-6F14-4718-A666-EB58757A2528}" dt="2020-05-26T02:51:07.523" v="3549"/>
          <ac:graphicFrameMkLst>
            <pc:docMk/>
            <pc:sldMk cId="2161421518" sldId="623"/>
            <ac:graphicFrameMk id="31750" creationId="{E1925870-5234-4F27-AF70-A257E6F19894}"/>
          </ac:graphicFrameMkLst>
        </pc:graphicFrameChg>
        <pc:graphicFrameChg chg="mod">
          <ac:chgData name="CAI JUN" userId="08ce88e1165b00db" providerId="LiveId" clId="{61227819-6F14-4718-A666-EB58757A2528}" dt="2020-05-26T02:49:45.727" v="3543"/>
          <ac:graphicFrameMkLst>
            <pc:docMk/>
            <pc:sldMk cId="2161421518" sldId="623"/>
            <ac:graphicFrameMk id="31753" creationId="{951D533C-0376-4BF0-A086-BE7899270C6B}"/>
          </ac:graphicFrameMkLst>
        </pc:graphicFrameChg>
      </pc:sldChg>
      <pc:sldChg chg="addSp modSp mod">
        <pc:chgData name="CAI JUN" userId="08ce88e1165b00db" providerId="LiveId" clId="{61227819-6F14-4718-A666-EB58757A2528}" dt="2020-06-02T02:57:35.980" v="4292" actId="1037"/>
        <pc:sldMkLst>
          <pc:docMk/>
          <pc:sldMk cId="1942501740" sldId="624"/>
        </pc:sldMkLst>
        <pc:spChg chg="add mod">
          <ac:chgData name="CAI JUN" userId="08ce88e1165b00db" providerId="LiveId" clId="{61227819-6F14-4718-A666-EB58757A2528}" dt="2020-06-02T02:57:35.980" v="4292" actId="1037"/>
          <ac:spMkLst>
            <pc:docMk/>
            <pc:sldMk cId="1942501740" sldId="624"/>
            <ac:spMk id="2" creationId="{E88D4B55-0360-4B09-939B-637C04A75779}"/>
          </ac:spMkLst>
        </pc:spChg>
        <pc:spChg chg="add mod">
          <ac:chgData name="CAI JUN" userId="08ce88e1165b00db" providerId="LiveId" clId="{61227819-6F14-4718-A666-EB58757A2528}" dt="2020-06-02T02:56:05.386" v="4246" actId="1035"/>
          <ac:spMkLst>
            <pc:docMk/>
            <pc:sldMk cId="1942501740" sldId="624"/>
            <ac:spMk id="3" creationId="{A04215D0-EC9C-4CCF-A1BB-45C9F8E11310}"/>
          </ac:spMkLst>
        </pc:spChg>
        <pc:spChg chg="add mod">
          <ac:chgData name="CAI JUN" userId="08ce88e1165b00db" providerId="LiveId" clId="{61227819-6F14-4718-A666-EB58757A2528}" dt="2020-06-02T02:56:58.543" v="4265" actId="1076"/>
          <ac:spMkLst>
            <pc:docMk/>
            <pc:sldMk cId="1942501740" sldId="624"/>
            <ac:spMk id="7" creationId="{C9121015-D305-4DDB-98E5-753DCACA2D45}"/>
          </ac:spMkLst>
        </pc:spChg>
        <pc:graphicFrameChg chg="mod">
          <ac:chgData name="CAI JUN" userId="08ce88e1165b00db" providerId="LiveId" clId="{61227819-6F14-4718-A666-EB58757A2528}" dt="2020-06-02T02:53:58.996" v="4118" actId="1037"/>
          <ac:graphicFrameMkLst>
            <pc:docMk/>
            <pc:sldMk cId="1942501740" sldId="624"/>
            <ac:graphicFrameMk id="4" creationId="{00000000-0000-0000-0000-000000000000}"/>
          </ac:graphicFrameMkLst>
        </pc:graphicFrameChg>
        <pc:graphicFrameChg chg="mod">
          <ac:chgData name="CAI JUN" userId="08ce88e1165b00db" providerId="LiveId" clId="{61227819-6F14-4718-A666-EB58757A2528}" dt="2020-05-26T02:17:12.087" v="3107"/>
          <ac:graphicFrameMkLst>
            <pc:docMk/>
            <pc:sldMk cId="1942501740" sldId="624"/>
            <ac:graphicFrameMk id="27652" creationId="{48D8D8E0-D161-49E7-B6DD-67459AE7C768}"/>
          </ac:graphicFrameMkLst>
        </pc:graphicFrameChg>
        <pc:cxnChg chg="add mod">
          <ac:chgData name="CAI JUN" userId="08ce88e1165b00db" providerId="LiveId" clId="{61227819-6F14-4718-A666-EB58757A2528}" dt="2020-06-02T02:57:25.136" v="4286" actId="1038"/>
          <ac:cxnSpMkLst>
            <pc:docMk/>
            <pc:sldMk cId="1942501740" sldId="624"/>
            <ac:cxnSpMk id="8" creationId="{E10C278C-3C06-4038-9998-7EC3AD643CA6}"/>
          </ac:cxnSpMkLst>
        </pc:cxnChg>
      </pc:sldChg>
      <pc:sldChg chg="modSp mod">
        <pc:chgData name="CAI JUN" userId="08ce88e1165b00db" providerId="LiveId" clId="{61227819-6F14-4718-A666-EB58757A2528}" dt="2020-05-26T02:48:12.680" v="3531"/>
        <pc:sldMkLst>
          <pc:docMk/>
          <pc:sldMk cId="57601631" sldId="625"/>
        </pc:sldMkLst>
        <pc:spChg chg="mod">
          <ac:chgData name="CAI JUN" userId="08ce88e1165b00db" providerId="LiveId" clId="{61227819-6F14-4718-A666-EB58757A2528}" dt="2020-05-26T02:47:29.320" v="3525" actId="113"/>
          <ac:spMkLst>
            <pc:docMk/>
            <pc:sldMk cId="57601631" sldId="625"/>
            <ac:spMk id="2" creationId="{00000000-0000-0000-0000-000000000000}"/>
          </ac:spMkLst>
        </pc:spChg>
        <pc:graphicFrameChg chg="mod">
          <ac:chgData name="CAI JUN" userId="08ce88e1165b00db" providerId="LiveId" clId="{61227819-6F14-4718-A666-EB58757A2528}" dt="2020-05-26T02:48:12.680" v="3531"/>
          <ac:graphicFrameMkLst>
            <pc:docMk/>
            <pc:sldMk cId="57601631" sldId="625"/>
            <ac:graphicFrameMk id="4" creationId="{73B05415-752B-4E0D-BF8F-68EE899E55A5}"/>
          </ac:graphicFrameMkLst>
        </pc:graphicFrameChg>
      </pc:sldChg>
      <pc:sldChg chg="delSp modSp del mod">
        <pc:chgData name="CAI JUN" userId="08ce88e1165b00db" providerId="LiveId" clId="{61227819-6F14-4718-A666-EB58757A2528}" dt="2020-05-26T01:53:29.755" v="2539" actId="47"/>
        <pc:sldMkLst>
          <pc:docMk/>
          <pc:sldMk cId="3511796246" sldId="626"/>
        </pc:sldMkLst>
        <pc:spChg chg="del mod">
          <ac:chgData name="CAI JUN" userId="08ce88e1165b00db" providerId="LiveId" clId="{61227819-6F14-4718-A666-EB58757A2528}" dt="2020-05-26T01:20:13.481" v="1449" actId="21"/>
          <ac:spMkLst>
            <pc:docMk/>
            <pc:sldMk cId="3511796246" sldId="626"/>
            <ac:spMk id="4" creationId="{4321F7A6-F12B-435C-9505-3BB2441FBEBC}"/>
          </ac:spMkLst>
        </pc:spChg>
        <pc:graphicFrameChg chg="del">
          <ac:chgData name="CAI JUN" userId="08ce88e1165b00db" providerId="LiveId" clId="{61227819-6F14-4718-A666-EB58757A2528}" dt="2020-05-26T01:18:59.297" v="1427" actId="21"/>
          <ac:graphicFrameMkLst>
            <pc:docMk/>
            <pc:sldMk cId="3511796246" sldId="626"/>
            <ac:graphicFrameMk id="3" creationId="{1319C781-5299-424D-9FE9-6DF819A55FE8}"/>
          </ac:graphicFrameMkLst>
        </pc:graphicFrameChg>
      </pc:sldChg>
      <pc:sldChg chg="modSp mod">
        <pc:chgData name="CAI JUN" userId="08ce88e1165b00db" providerId="LiveId" clId="{61227819-6F14-4718-A666-EB58757A2528}" dt="2020-05-26T00:40:43.191" v="141" actId="113"/>
        <pc:sldMkLst>
          <pc:docMk/>
          <pc:sldMk cId="1237462283" sldId="627"/>
        </pc:sldMkLst>
        <pc:spChg chg="mod">
          <ac:chgData name="CAI JUN" userId="08ce88e1165b00db" providerId="LiveId" clId="{61227819-6F14-4718-A666-EB58757A2528}" dt="2020-05-26T00:40:43.191" v="141" actId="113"/>
          <ac:spMkLst>
            <pc:docMk/>
            <pc:sldMk cId="1237462283" sldId="627"/>
            <ac:spMk id="8" creationId="{00000000-0000-0000-0000-000000000000}"/>
          </ac:spMkLst>
        </pc:spChg>
        <pc:spChg chg="mod">
          <ac:chgData name="CAI JUN" userId="08ce88e1165b00db" providerId="LiveId" clId="{61227819-6F14-4718-A666-EB58757A2528}" dt="2020-05-26T00:40:37.316" v="140" actId="113"/>
          <ac:spMkLst>
            <pc:docMk/>
            <pc:sldMk cId="1237462283" sldId="627"/>
            <ac:spMk id="10" creationId="{00000000-0000-0000-0000-000000000000}"/>
          </ac:spMkLst>
        </pc:spChg>
        <pc:spChg chg="mod">
          <ac:chgData name="CAI JUN" userId="08ce88e1165b00db" providerId="LiveId" clId="{61227819-6F14-4718-A666-EB58757A2528}" dt="2020-05-26T00:40:33.691" v="139" actId="113"/>
          <ac:spMkLst>
            <pc:docMk/>
            <pc:sldMk cId="1237462283" sldId="627"/>
            <ac:spMk id="11" creationId="{00000000-0000-0000-0000-000000000000}"/>
          </ac:spMkLst>
        </pc:spChg>
        <pc:spChg chg="mod">
          <ac:chgData name="CAI JUN" userId="08ce88e1165b00db" providerId="LiveId" clId="{61227819-6F14-4718-A666-EB58757A2528}" dt="2020-05-26T00:40:28.926" v="138" actId="113"/>
          <ac:spMkLst>
            <pc:docMk/>
            <pc:sldMk cId="1237462283" sldId="627"/>
            <ac:spMk id="14" creationId="{00000000-0000-0000-0000-000000000000}"/>
          </ac:spMkLst>
        </pc:spChg>
      </pc:sldChg>
      <pc:sldChg chg="addSp delSp modSp mod">
        <pc:chgData name="CAI JUN" userId="08ce88e1165b00db" providerId="LiveId" clId="{61227819-6F14-4718-A666-EB58757A2528}" dt="2020-05-26T02:54:14.717" v="3570"/>
        <pc:sldMkLst>
          <pc:docMk/>
          <pc:sldMk cId="3978278925" sldId="628"/>
        </pc:sldMkLst>
        <pc:spChg chg="del">
          <ac:chgData name="CAI JUN" userId="08ce88e1165b00db" providerId="LiveId" clId="{61227819-6F14-4718-A666-EB58757A2528}" dt="2020-05-26T01:05:23.328" v="1061" actId="478"/>
          <ac:spMkLst>
            <pc:docMk/>
            <pc:sldMk cId="3978278925" sldId="628"/>
            <ac:spMk id="2" creationId="{D6390BA7-521C-4460-9410-45BD4B1EE84F}"/>
          </ac:spMkLst>
        </pc:spChg>
        <pc:spChg chg="del mod">
          <ac:chgData name="CAI JUN" userId="08ce88e1165b00db" providerId="LiveId" clId="{61227819-6F14-4718-A666-EB58757A2528}" dt="2020-05-26T01:18:54.218" v="1426" actId="478"/>
          <ac:spMkLst>
            <pc:docMk/>
            <pc:sldMk cId="3978278925" sldId="628"/>
            <ac:spMk id="4" creationId="{00000000-0000-0000-0000-000000000000}"/>
          </ac:spMkLst>
        </pc:spChg>
        <pc:spChg chg="add del mod">
          <ac:chgData name="CAI JUN" userId="08ce88e1165b00db" providerId="LiveId" clId="{61227819-6F14-4718-A666-EB58757A2528}" dt="2020-05-26T01:18:54.218" v="1426" actId="478"/>
          <ac:spMkLst>
            <pc:docMk/>
            <pc:sldMk cId="3978278925" sldId="628"/>
            <ac:spMk id="18" creationId="{468E0840-B82E-4567-97D7-6F1E909AE4FE}"/>
          </ac:spMkLst>
        </pc:spChg>
        <pc:spChg chg="add mod">
          <ac:chgData name="CAI JUN" userId="08ce88e1165b00db" providerId="LiveId" clId="{61227819-6F14-4718-A666-EB58757A2528}" dt="2020-05-26T01:31:41.325" v="1583" actId="2711"/>
          <ac:spMkLst>
            <pc:docMk/>
            <pc:sldMk cId="3978278925" sldId="628"/>
            <ac:spMk id="20" creationId="{07C2CE1E-C48A-440D-86DA-5B5AA4186127}"/>
          </ac:spMkLst>
        </pc:spChg>
        <pc:spChg chg="add mod">
          <ac:chgData name="CAI JUN" userId="08ce88e1165b00db" providerId="LiveId" clId="{61227819-6F14-4718-A666-EB58757A2528}" dt="2020-05-26T01:31:49.106" v="1584" actId="2711"/>
          <ac:spMkLst>
            <pc:docMk/>
            <pc:sldMk cId="3978278925" sldId="628"/>
            <ac:spMk id="21" creationId="{5310A56C-618F-4B29-A84C-6EEA74BF92C0}"/>
          </ac:spMkLst>
        </pc:spChg>
        <pc:grpChg chg="del">
          <ac:chgData name="CAI JUN" userId="08ce88e1165b00db" providerId="LiveId" clId="{61227819-6F14-4718-A666-EB58757A2528}" dt="2020-05-26T01:05:23.328" v="1061" actId="478"/>
          <ac:grpSpMkLst>
            <pc:docMk/>
            <pc:sldMk cId="3978278925" sldId="628"/>
            <ac:grpSpMk id="6" creationId="{EDF969DE-562E-49C6-9A91-BDF608C1E179}"/>
          </ac:grpSpMkLst>
        </pc:grpChg>
        <pc:grpChg chg="del">
          <ac:chgData name="CAI JUN" userId="08ce88e1165b00db" providerId="LiveId" clId="{61227819-6F14-4718-A666-EB58757A2528}" dt="2020-05-26T01:05:23.328" v="1061" actId="478"/>
          <ac:grpSpMkLst>
            <pc:docMk/>
            <pc:sldMk cId="3978278925" sldId="628"/>
            <ac:grpSpMk id="12" creationId="{534EDE12-2F97-493C-84CE-9EFCD3F0A3DC}"/>
          </ac:grpSpMkLst>
        </pc:grpChg>
        <pc:graphicFrameChg chg="mod">
          <ac:chgData name="CAI JUN" userId="08ce88e1165b00db" providerId="LiveId" clId="{61227819-6F14-4718-A666-EB58757A2528}" dt="2020-05-26T02:54:14.717" v="3570"/>
          <ac:graphicFrameMkLst>
            <pc:docMk/>
            <pc:sldMk cId="3978278925" sldId="628"/>
            <ac:graphicFrameMk id="3" creationId="{1319C781-5299-424D-9FE9-6DF819A55FE8}"/>
          </ac:graphicFrameMkLst>
        </pc:graphicFrameChg>
        <pc:graphicFrameChg chg="del mod">
          <ac:chgData name="CAI JUN" userId="08ce88e1165b00db" providerId="LiveId" clId="{61227819-6F14-4718-A666-EB58757A2528}" dt="2020-05-26T01:18:54.218" v="1426" actId="478"/>
          <ac:graphicFrameMkLst>
            <pc:docMk/>
            <pc:sldMk cId="3978278925" sldId="628"/>
            <ac:graphicFrameMk id="5" creationId="{1319C781-5299-424D-9FE9-6DF819A55FE8}"/>
          </ac:graphicFrameMkLst>
        </pc:graphicFrameChg>
        <pc:graphicFrameChg chg="add del mod">
          <ac:chgData name="CAI JUN" userId="08ce88e1165b00db" providerId="LiveId" clId="{61227819-6F14-4718-A666-EB58757A2528}" dt="2020-05-26T01:19:49.497" v="1439" actId="478"/>
          <ac:graphicFrameMkLst>
            <pc:docMk/>
            <pc:sldMk cId="3978278925" sldId="628"/>
            <ac:graphicFrameMk id="19" creationId="{706AD52F-992E-40BC-8DB4-221D79DF29BE}"/>
          </ac:graphicFrameMkLst>
        </pc:graphicFrameChg>
      </pc:sldChg>
      <pc:sldChg chg="addSp delSp modSp add mod">
        <pc:chgData name="CAI JUN" userId="08ce88e1165b00db" providerId="LiveId" clId="{61227819-6F14-4718-A666-EB58757A2528}" dt="2020-06-02T02:53:04.527" v="4097" actId="1038"/>
        <pc:sldMkLst>
          <pc:docMk/>
          <pc:sldMk cId="4027695990" sldId="629"/>
        </pc:sldMkLst>
        <pc:spChg chg="mod">
          <ac:chgData name="CAI JUN" userId="08ce88e1165b00db" providerId="LiveId" clId="{61227819-6F14-4718-A666-EB58757A2528}" dt="2020-05-26T01:54:32.880" v="2594" actId="14100"/>
          <ac:spMkLst>
            <pc:docMk/>
            <pc:sldMk cId="4027695990" sldId="629"/>
            <ac:spMk id="4" creationId="{00000000-0000-0000-0000-000000000000}"/>
          </ac:spMkLst>
        </pc:spChg>
        <pc:spChg chg="add mod ord">
          <ac:chgData name="CAI JUN" userId="08ce88e1165b00db" providerId="LiveId" clId="{61227819-6F14-4718-A666-EB58757A2528}" dt="2020-06-02T02:52:56.371" v="4076" actId="20577"/>
          <ac:spMkLst>
            <pc:docMk/>
            <pc:sldMk cId="4027695990" sldId="629"/>
            <ac:spMk id="7" creationId="{8CB40051-D2CD-4D5E-9066-108BA1BED172}"/>
          </ac:spMkLst>
        </pc:spChg>
        <pc:spChg chg="del mod">
          <ac:chgData name="CAI JUN" userId="08ce88e1165b00db" providerId="LiveId" clId="{61227819-6F14-4718-A666-EB58757A2528}" dt="2020-05-26T01:37:52.618" v="1867"/>
          <ac:spMkLst>
            <pc:docMk/>
            <pc:sldMk cId="4027695990" sldId="629"/>
            <ac:spMk id="18" creationId="{468E0840-B82E-4567-97D7-6F1E909AE4FE}"/>
          </ac:spMkLst>
        </pc:spChg>
        <pc:grpChg chg="add mod">
          <ac:chgData name="CAI JUN" userId="08ce88e1165b00db" providerId="LiveId" clId="{61227819-6F14-4718-A666-EB58757A2528}" dt="2020-05-26T01:54:13.083" v="2560" actId="164"/>
          <ac:grpSpMkLst>
            <pc:docMk/>
            <pc:sldMk cId="4027695990" sldId="629"/>
            <ac:grpSpMk id="2" creationId="{D9D74982-7C48-419F-ACC3-048C3A4D78A3}"/>
          </ac:grpSpMkLst>
        </pc:grpChg>
        <pc:grpChg chg="add mod">
          <ac:chgData name="CAI JUN" userId="08ce88e1165b00db" providerId="LiveId" clId="{61227819-6F14-4718-A666-EB58757A2528}" dt="2020-05-26T01:54:16.552" v="2574" actId="1036"/>
          <ac:grpSpMkLst>
            <pc:docMk/>
            <pc:sldMk cId="4027695990" sldId="629"/>
            <ac:grpSpMk id="9" creationId="{0AB38391-5508-4654-9EC3-02A67A209495}"/>
          </ac:grpSpMkLst>
        </pc:grpChg>
        <pc:graphicFrameChg chg="del">
          <ac:chgData name="CAI JUN" userId="08ce88e1165b00db" providerId="LiveId" clId="{61227819-6F14-4718-A666-EB58757A2528}" dt="2020-05-26T01:32:50.278" v="1585" actId="478"/>
          <ac:graphicFrameMkLst>
            <pc:docMk/>
            <pc:sldMk cId="4027695990" sldId="629"/>
            <ac:graphicFrameMk id="3" creationId="{1319C781-5299-424D-9FE9-6DF819A55FE8}"/>
          </ac:graphicFrameMkLst>
        </pc:graphicFrameChg>
        <pc:graphicFrameChg chg="mod">
          <ac:chgData name="CAI JUN" userId="08ce88e1165b00db" providerId="LiveId" clId="{61227819-6F14-4718-A666-EB58757A2528}" dt="2020-05-26T01:54:21.942" v="2585" actId="1036"/>
          <ac:graphicFrameMkLst>
            <pc:docMk/>
            <pc:sldMk cId="4027695990" sldId="629"/>
            <ac:graphicFrameMk id="5" creationId="{1319C781-5299-424D-9FE9-6DF819A55FE8}"/>
          </ac:graphicFrameMkLst>
        </pc:graphicFrameChg>
        <pc:graphicFrameChg chg="add mod">
          <ac:chgData name="CAI JUN" userId="08ce88e1165b00db" providerId="LiveId" clId="{61227819-6F14-4718-A666-EB58757A2528}" dt="2020-05-26T02:58:43.264" v="3602" actId="1038"/>
          <ac:graphicFrameMkLst>
            <pc:docMk/>
            <pc:sldMk cId="4027695990" sldId="629"/>
            <ac:graphicFrameMk id="6" creationId="{B949BA1A-D7E5-4DEB-AE3D-1DDB6623C840}"/>
          </ac:graphicFrameMkLst>
        </pc:graphicFrameChg>
        <pc:graphicFrameChg chg="add mod">
          <ac:chgData name="CAI JUN" userId="08ce88e1165b00db" providerId="LiveId" clId="{61227819-6F14-4718-A666-EB58757A2528}" dt="2020-05-26T02:58:48.889" v="3608" actId="1038"/>
          <ac:graphicFrameMkLst>
            <pc:docMk/>
            <pc:sldMk cId="4027695990" sldId="629"/>
            <ac:graphicFrameMk id="8" creationId="{5AA210CA-F7CE-40F2-B89E-307B8FAEC1BE}"/>
          </ac:graphicFrameMkLst>
        </pc:graphicFrameChg>
        <pc:graphicFrameChg chg="add mod">
          <ac:chgData name="CAI JUN" userId="08ce88e1165b00db" providerId="LiveId" clId="{61227819-6F14-4718-A666-EB58757A2528}" dt="2020-06-02T02:53:04.527" v="4097" actId="1038"/>
          <ac:graphicFrameMkLst>
            <pc:docMk/>
            <pc:sldMk cId="4027695990" sldId="629"/>
            <ac:graphicFrameMk id="10" creationId="{83B786F2-A838-4FB3-9D64-F173E6B12A54}"/>
          </ac:graphicFrameMkLst>
        </pc:graphicFrameChg>
        <pc:graphicFrameChg chg="add mod">
          <ac:chgData name="CAI JUN" userId="08ce88e1165b00db" providerId="LiveId" clId="{61227819-6F14-4718-A666-EB58757A2528}" dt="2020-06-02T02:53:04.527" v="4097" actId="1038"/>
          <ac:graphicFrameMkLst>
            <pc:docMk/>
            <pc:sldMk cId="4027695990" sldId="629"/>
            <ac:graphicFrameMk id="11" creationId="{0488D829-A93E-4173-B0AC-3B25A0239B7C}"/>
          </ac:graphicFrameMkLst>
        </pc:graphicFrameChg>
        <pc:graphicFrameChg chg="add mod">
          <ac:chgData name="CAI JUN" userId="08ce88e1165b00db" providerId="LiveId" clId="{61227819-6F14-4718-A666-EB58757A2528}" dt="2020-05-26T01:54:13.083" v="2560" actId="164"/>
          <ac:graphicFrameMkLst>
            <pc:docMk/>
            <pc:sldMk cId="4027695990" sldId="629"/>
            <ac:graphicFrameMk id="12" creationId="{34C20475-A11A-4086-90AA-588F94D6699E}"/>
          </ac:graphicFrameMkLst>
        </pc:graphicFrameChg>
        <pc:graphicFrameChg chg="add del mod">
          <ac:chgData name="CAI JUN" userId="08ce88e1165b00db" providerId="LiveId" clId="{61227819-6F14-4718-A666-EB58757A2528}" dt="2020-05-26T01:52:16.302" v="2536" actId="478"/>
          <ac:graphicFrameMkLst>
            <pc:docMk/>
            <pc:sldMk cId="4027695990" sldId="629"/>
            <ac:graphicFrameMk id="13" creationId="{159A3892-372F-4E0F-ACAD-58BD37F0AAC7}"/>
          </ac:graphicFrameMkLst>
        </pc:graphicFrameChg>
      </pc:sldChg>
    </pc:docChg>
  </pc:docChgLst>
  <pc:docChgLst>
    <pc:chgData name="Jun Cai" userId="57e790d697ad4281" providerId="LiveId" clId="{9AC52E5E-E5F3-4E70-9A85-0B998627F51F}"/>
    <pc:docChg chg="undo custSel addSld delSld modSld sldOrd">
      <pc:chgData name="Jun Cai" userId="57e790d697ad4281" providerId="LiveId" clId="{9AC52E5E-E5F3-4E70-9A85-0B998627F51F}" dt="2019-12-26T13:30:41.190" v="10757" actId="1036"/>
      <pc:docMkLst>
        <pc:docMk/>
      </pc:docMkLst>
      <pc:sldChg chg="add">
        <pc:chgData name="Jun Cai" userId="57e790d697ad4281" providerId="LiveId" clId="{9AC52E5E-E5F3-4E70-9A85-0B998627F51F}" dt="2019-12-25T14:23:51.695" v="10272"/>
        <pc:sldMkLst>
          <pc:docMk/>
          <pc:sldMk cId="0" sldId="421"/>
        </pc:sldMkLst>
      </pc:sldChg>
      <pc:sldChg chg="modSp add">
        <pc:chgData name="Jun Cai" userId="57e790d697ad4281" providerId="LiveId" clId="{9AC52E5E-E5F3-4E70-9A85-0B998627F51F}" dt="2019-12-25T12:22:47.577" v="9015" actId="1076"/>
        <pc:sldMkLst>
          <pc:docMk/>
          <pc:sldMk cId="0" sldId="424"/>
        </pc:sldMkLst>
        <pc:spChg chg="mod">
          <ac:chgData name="Jun Cai" userId="57e790d697ad4281" providerId="LiveId" clId="{9AC52E5E-E5F3-4E70-9A85-0B998627F51F}" dt="2019-12-25T12:22:42.512" v="9014" actId="1076"/>
          <ac:spMkLst>
            <pc:docMk/>
            <pc:sldMk cId="0" sldId="424"/>
            <ac:spMk id="25606" creationId="{00000000-0000-0000-0000-000000000000}"/>
          </ac:spMkLst>
        </pc:spChg>
        <pc:graphicFrameChg chg="mod">
          <ac:chgData name="Jun Cai" userId="57e790d697ad4281" providerId="LiveId" clId="{9AC52E5E-E5F3-4E70-9A85-0B998627F51F}" dt="2019-12-25T12:22:47.577" v="9015" actId="1076"/>
          <ac:graphicFrameMkLst>
            <pc:docMk/>
            <pc:sldMk cId="0" sldId="424"/>
            <ac:graphicFrameMk id="29" creationId="{00000000-0000-0000-0000-000000000000}"/>
          </ac:graphicFrameMkLst>
        </pc:graphicFrameChg>
      </pc:sldChg>
      <pc:sldChg chg="add del">
        <pc:chgData name="Jun Cai" userId="57e790d697ad4281" providerId="LiveId" clId="{9AC52E5E-E5F3-4E70-9A85-0B998627F51F}" dt="2019-12-25T12:22:59.814" v="9016" actId="47"/>
        <pc:sldMkLst>
          <pc:docMk/>
          <pc:sldMk cId="0" sldId="425"/>
        </pc:sldMkLst>
      </pc:sldChg>
      <pc:sldChg chg="addSp delSp modSp add ord">
        <pc:chgData name="Jun Cai" userId="57e790d697ad4281" providerId="LiveId" clId="{9AC52E5E-E5F3-4E70-9A85-0B998627F51F}" dt="2019-12-25T12:28:11.473" v="9200"/>
        <pc:sldMkLst>
          <pc:docMk/>
          <pc:sldMk cId="0" sldId="426"/>
        </pc:sldMkLst>
        <pc:spChg chg="mod">
          <ac:chgData name="Jun Cai" userId="57e790d697ad4281" providerId="LiveId" clId="{9AC52E5E-E5F3-4E70-9A85-0B998627F51F}" dt="2019-12-25T12:27:24.593" v="9179" actId="1076"/>
          <ac:spMkLst>
            <pc:docMk/>
            <pc:sldMk cId="0" sldId="426"/>
            <ac:spMk id="3" creationId="{00000000-0000-0000-0000-000000000000}"/>
          </ac:spMkLst>
        </pc:spChg>
        <pc:spChg chg="add mod">
          <ac:chgData name="Jun Cai" userId="57e790d697ad4281" providerId="LiveId" clId="{9AC52E5E-E5F3-4E70-9A85-0B998627F51F}" dt="2019-12-25T12:27:58.638" v="9188" actId="1076"/>
          <ac:spMkLst>
            <pc:docMk/>
            <pc:sldMk cId="0" sldId="426"/>
            <ac:spMk id="8" creationId="{3C517DD7-CF86-4FF5-913E-F72E4F8DF5F3}"/>
          </ac:spMkLst>
        </pc:spChg>
        <pc:spChg chg="mod">
          <ac:chgData name="Jun Cai" userId="57e790d697ad4281" providerId="LiveId" clId="{9AC52E5E-E5F3-4E70-9A85-0B998627F51F}" dt="2019-12-25T12:27:30.713" v="9181" actId="1076"/>
          <ac:spMkLst>
            <pc:docMk/>
            <pc:sldMk cId="0" sldId="426"/>
            <ac:spMk id="17" creationId="{00000000-0000-0000-0000-000000000000}"/>
          </ac:spMkLst>
        </pc:spChg>
        <pc:graphicFrameChg chg="mod">
          <ac:chgData name="Jun Cai" userId="57e790d697ad4281" providerId="LiveId" clId="{9AC52E5E-E5F3-4E70-9A85-0B998627F51F}" dt="2019-12-25T12:27:26.313" v="9180" actId="1076"/>
          <ac:graphicFrameMkLst>
            <pc:docMk/>
            <pc:sldMk cId="0" sldId="426"/>
            <ac:graphicFrameMk id="2" creationId="{00000000-0000-0000-0000-000000000000}"/>
          </ac:graphicFrameMkLst>
        </pc:graphicFrameChg>
        <pc:graphicFrameChg chg="add mod">
          <ac:chgData name="Jun Cai" userId="57e790d697ad4281" providerId="LiveId" clId="{9AC52E5E-E5F3-4E70-9A85-0B998627F51F}" dt="2019-12-25T12:28:02.585" v="9197" actId="1036"/>
          <ac:graphicFrameMkLst>
            <pc:docMk/>
            <pc:sldMk cId="0" sldId="426"/>
            <ac:graphicFrameMk id="9" creationId="{5890B88C-F54F-4AA5-A7E0-1663EA93A1E2}"/>
          </ac:graphicFrameMkLst>
        </pc:graphicFrameChg>
        <pc:graphicFrameChg chg="add mod">
          <ac:chgData name="Jun Cai" userId="57e790d697ad4281" providerId="LiveId" clId="{9AC52E5E-E5F3-4E70-9A85-0B998627F51F}" dt="2019-12-25T12:28:02.585" v="9197" actId="1036"/>
          <ac:graphicFrameMkLst>
            <pc:docMk/>
            <pc:sldMk cId="0" sldId="426"/>
            <ac:graphicFrameMk id="10" creationId="{6EB77E97-B18E-4C49-99DC-E2E0438F6954}"/>
          </ac:graphicFrameMkLst>
        </pc:graphicFrameChg>
        <pc:graphicFrameChg chg="mod">
          <ac:chgData name="Jun Cai" userId="57e790d697ad4281" providerId="LiveId" clId="{9AC52E5E-E5F3-4E70-9A85-0B998627F51F}" dt="2019-12-25T12:27:42.841" v="9184" actId="1076"/>
          <ac:graphicFrameMkLst>
            <pc:docMk/>
            <pc:sldMk cId="0" sldId="426"/>
            <ac:graphicFrameMk id="13" creationId="{00000000-0000-0000-0000-000000000000}"/>
          </ac:graphicFrameMkLst>
        </pc:graphicFrameChg>
        <pc:graphicFrameChg chg="del mod">
          <ac:chgData name="Jun Cai" userId="57e790d697ad4281" providerId="LiveId" clId="{9AC52E5E-E5F3-4E70-9A85-0B998627F51F}" dt="2019-12-25T12:27:21.419" v="9178" actId="478"/>
          <ac:graphicFrameMkLst>
            <pc:docMk/>
            <pc:sldMk cId="0" sldId="426"/>
            <ac:graphicFrameMk id="14" creationId="{00000000-0000-0000-0000-000000000000}"/>
          </ac:graphicFrameMkLst>
        </pc:graphicFrameChg>
        <pc:graphicFrameChg chg="del">
          <ac:chgData name="Jun Cai" userId="57e790d697ad4281" providerId="LiveId" clId="{9AC52E5E-E5F3-4E70-9A85-0B998627F51F}" dt="2019-12-25T12:27:45.111" v="9185" actId="478"/>
          <ac:graphicFrameMkLst>
            <pc:docMk/>
            <pc:sldMk cId="0" sldId="426"/>
            <ac:graphicFrameMk id="15" creationId="{00000000-0000-0000-0000-000000000000}"/>
          </ac:graphicFrameMkLst>
        </pc:graphicFrameChg>
      </pc:sldChg>
      <pc:sldChg chg="modSp">
        <pc:chgData name="Jun Cai" userId="57e790d697ad4281" providerId="LiveId" clId="{9AC52E5E-E5F3-4E70-9A85-0B998627F51F}" dt="2019-12-24T00:22:51.889" v="1320" actId="120"/>
        <pc:sldMkLst>
          <pc:docMk/>
          <pc:sldMk cId="0" sldId="429"/>
        </pc:sldMkLst>
        <pc:spChg chg="mod">
          <ac:chgData name="Jun Cai" userId="57e790d697ad4281" providerId="LiveId" clId="{9AC52E5E-E5F3-4E70-9A85-0B998627F51F}" dt="2019-12-24T00:22:51.889" v="1320" actId="120"/>
          <ac:spMkLst>
            <pc:docMk/>
            <pc:sldMk cId="0" sldId="429"/>
            <ac:spMk id="4" creationId="{00000000-0000-0000-0000-000000000000}"/>
          </ac:spMkLst>
        </pc:spChg>
      </pc:sldChg>
      <pc:sldChg chg="addSp delSp modSp add del">
        <pc:chgData name="Jun Cai" userId="57e790d697ad4281" providerId="LiveId" clId="{9AC52E5E-E5F3-4E70-9A85-0B998627F51F}" dt="2019-12-26T13:30:41.190" v="10757" actId="1036"/>
        <pc:sldMkLst>
          <pc:docMk/>
          <pc:sldMk cId="0" sldId="430"/>
        </pc:sldMkLst>
        <pc:spChg chg="mod">
          <ac:chgData name="Jun Cai" userId="57e790d697ad4281" providerId="LiveId" clId="{9AC52E5E-E5F3-4E70-9A85-0B998627F51F}" dt="2019-12-26T13:30:41.190" v="10757" actId="1036"/>
          <ac:spMkLst>
            <pc:docMk/>
            <pc:sldMk cId="0" sldId="430"/>
            <ac:spMk id="7" creationId="{00000000-0000-0000-0000-000000000000}"/>
          </ac:spMkLst>
        </pc:spChg>
        <pc:spChg chg="del">
          <ac:chgData name="Jun Cai" userId="57e790d697ad4281" providerId="LiveId" clId="{9AC52E5E-E5F3-4E70-9A85-0B998627F51F}" dt="2019-12-25T12:24:08.847" v="9080" actId="478"/>
          <ac:spMkLst>
            <pc:docMk/>
            <pc:sldMk cId="0" sldId="430"/>
            <ac:spMk id="11" creationId="{00000000-0000-0000-0000-000000000000}"/>
          </ac:spMkLst>
        </pc:spChg>
        <pc:spChg chg="del">
          <ac:chgData name="Jun Cai" userId="57e790d697ad4281" providerId="LiveId" clId="{9AC52E5E-E5F3-4E70-9A85-0B998627F51F}" dt="2019-12-25T12:24:12.276" v="9081" actId="478"/>
          <ac:spMkLst>
            <pc:docMk/>
            <pc:sldMk cId="0" sldId="430"/>
            <ac:spMk id="18" creationId="{00000000-0000-0000-0000-000000000000}"/>
          </ac:spMkLst>
        </pc:spChg>
        <pc:spChg chg="del">
          <ac:chgData name="Jun Cai" userId="57e790d697ad4281" providerId="LiveId" clId="{9AC52E5E-E5F3-4E70-9A85-0B998627F51F}" dt="2019-12-25T12:23:58.733" v="9076" actId="478"/>
          <ac:spMkLst>
            <pc:docMk/>
            <pc:sldMk cId="0" sldId="430"/>
            <ac:spMk id="31746" creationId="{00000000-0000-0000-0000-000000000000}"/>
          </ac:spMkLst>
        </pc:spChg>
        <pc:spChg chg="del mod">
          <ac:chgData name="Jun Cai" userId="57e790d697ad4281" providerId="LiveId" clId="{9AC52E5E-E5F3-4E70-9A85-0B998627F51F}" dt="2019-12-25T12:26:20.792" v="9125"/>
          <ac:spMkLst>
            <pc:docMk/>
            <pc:sldMk cId="0" sldId="430"/>
            <ac:spMk id="31753" creationId="{00000000-0000-0000-0000-000000000000}"/>
          </ac:spMkLst>
        </pc:spChg>
        <pc:spChg chg="del">
          <ac:chgData name="Jun Cai" userId="57e790d697ad4281" providerId="LiveId" clId="{9AC52E5E-E5F3-4E70-9A85-0B998627F51F}" dt="2019-12-25T14:25:54.480" v="10275" actId="478"/>
          <ac:spMkLst>
            <pc:docMk/>
            <pc:sldMk cId="0" sldId="430"/>
            <ac:spMk id="180231" creationId="{00000000-0000-0000-0000-000000000000}"/>
          </ac:spMkLst>
        </pc:spChg>
        <pc:graphicFrameChg chg="mod">
          <ac:chgData name="Jun Cai" userId="57e790d697ad4281" providerId="LiveId" clId="{9AC52E5E-E5F3-4E70-9A85-0B998627F51F}" dt="2019-12-26T13:30:41.190" v="10757" actId="1036"/>
          <ac:graphicFrameMkLst>
            <pc:docMk/>
            <pc:sldMk cId="0" sldId="430"/>
            <ac:graphicFrameMk id="8" creationId="{00000000-0000-0000-0000-000000000000}"/>
          </ac:graphicFrameMkLst>
        </pc:graphicFrameChg>
        <pc:graphicFrameChg chg="del">
          <ac:chgData name="Jun Cai" userId="57e790d697ad4281" providerId="LiveId" clId="{9AC52E5E-E5F3-4E70-9A85-0B998627F51F}" dt="2019-12-25T12:24:12.276" v="9081" actId="478"/>
          <ac:graphicFrameMkLst>
            <pc:docMk/>
            <pc:sldMk cId="0" sldId="430"/>
            <ac:graphicFrameMk id="12" creationId="{00000000-0000-0000-0000-000000000000}"/>
          </ac:graphicFrameMkLst>
        </pc:graphicFrameChg>
        <pc:graphicFrameChg chg="del">
          <ac:chgData name="Jun Cai" userId="57e790d697ad4281" providerId="LiveId" clId="{9AC52E5E-E5F3-4E70-9A85-0B998627F51F}" dt="2019-12-25T12:24:12.276" v="9081" actId="478"/>
          <ac:graphicFrameMkLst>
            <pc:docMk/>
            <pc:sldMk cId="0" sldId="430"/>
            <ac:graphicFrameMk id="13" creationId="{00000000-0000-0000-0000-000000000000}"/>
          </ac:graphicFrameMkLst>
        </pc:graphicFrameChg>
        <pc:graphicFrameChg chg="del">
          <ac:chgData name="Jun Cai" userId="57e790d697ad4281" providerId="LiveId" clId="{9AC52E5E-E5F3-4E70-9A85-0B998627F51F}" dt="2019-12-25T12:24:12.276" v="9081" actId="478"/>
          <ac:graphicFrameMkLst>
            <pc:docMk/>
            <pc:sldMk cId="0" sldId="430"/>
            <ac:graphicFrameMk id="14" creationId="{00000000-0000-0000-0000-000000000000}"/>
          </ac:graphicFrameMkLst>
        </pc:graphicFrameChg>
        <pc:graphicFrameChg chg="del">
          <ac:chgData name="Jun Cai" userId="57e790d697ad4281" providerId="LiveId" clId="{9AC52E5E-E5F3-4E70-9A85-0B998627F51F}" dt="2019-12-25T12:24:12.276" v="9081" actId="478"/>
          <ac:graphicFrameMkLst>
            <pc:docMk/>
            <pc:sldMk cId="0" sldId="430"/>
            <ac:graphicFrameMk id="15" creationId="{00000000-0000-0000-0000-000000000000}"/>
          </ac:graphicFrameMkLst>
        </pc:graphicFrameChg>
        <pc:graphicFrameChg chg="add del mod">
          <ac:chgData name="Jun Cai" userId="57e790d697ad4281" providerId="LiveId" clId="{9AC52E5E-E5F3-4E70-9A85-0B998627F51F}" dt="2019-12-25T12:26:20.792" v="9125"/>
          <ac:graphicFrameMkLst>
            <pc:docMk/>
            <pc:sldMk cId="0" sldId="430"/>
            <ac:graphicFrameMk id="16" creationId="{FD78944A-ECAA-49B3-933D-D1240A71BBD4}"/>
          </ac:graphicFrameMkLst>
        </pc:graphicFrameChg>
        <pc:graphicFrameChg chg="mod">
          <ac:chgData name="Jun Cai" userId="57e790d697ad4281" providerId="LiveId" clId="{9AC52E5E-E5F3-4E70-9A85-0B998627F51F}" dt="2019-12-26T13:30:41.190" v="10757" actId="1036"/>
          <ac:graphicFrameMkLst>
            <pc:docMk/>
            <pc:sldMk cId="0" sldId="430"/>
            <ac:graphicFrameMk id="28677" creationId="{00000000-0000-0000-0000-000000000000}"/>
          </ac:graphicFrameMkLst>
        </pc:graphicFrameChg>
        <pc:graphicFrameChg chg="del mod">
          <ac:chgData name="Jun Cai" userId="57e790d697ad4281" providerId="LiveId" clId="{9AC52E5E-E5F3-4E70-9A85-0B998627F51F}" dt="2019-12-25T12:26:20.792" v="9125"/>
          <ac:graphicFrameMkLst>
            <pc:docMk/>
            <pc:sldMk cId="0" sldId="430"/>
            <ac:graphicFrameMk id="31756" creationId="{00000000-0000-0000-0000-000000000000}"/>
          </ac:graphicFrameMkLst>
        </pc:graphicFrameChg>
      </pc:sldChg>
      <pc:sldChg chg="add del">
        <pc:chgData name="Jun Cai" userId="57e790d697ad4281" providerId="LiveId" clId="{9AC52E5E-E5F3-4E70-9A85-0B998627F51F}" dt="2019-12-25T12:24:17.941" v="9082" actId="47"/>
        <pc:sldMkLst>
          <pc:docMk/>
          <pc:sldMk cId="0" sldId="431"/>
        </pc:sldMkLst>
      </pc:sldChg>
      <pc:sldChg chg="add del">
        <pc:chgData name="Jun Cai" userId="57e790d697ad4281" providerId="LiveId" clId="{9AC52E5E-E5F3-4E70-9A85-0B998627F51F}" dt="2019-12-25T12:24:49.842" v="9111" actId="47"/>
        <pc:sldMkLst>
          <pc:docMk/>
          <pc:sldMk cId="0" sldId="432"/>
        </pc:sldMkLst>
      </pc:sldChg>
      <pc:sldChg chg="add del">
        <pc:chgData name="Jun Cai" userId="57e790d697ad4281" providerId="LiveId" clId="{9AC52E5E-E5F3-4E70-9A85-0B998627F51F}" dt="2019-12-25T12:25:04.334" v="9114" actId="47"/>
        <pc:sldMkLst>
          <pc:docMk/>
          <pc:sldMk cId="0" sldId="434"/>
        </pc:sldMkLst>
      </pc:sldChg>
      <pc:sldChg chg="add del">
        <pc:chgData name="Jun Cai" userId="57e790d697ad4281" providerId="LiveId" clId="{9AC52E5E-E5F3-4E70-9A85-0B998627F51F}" dt="2019-12-25T12:26:38.447" v="9172" actId="47"/>
        <pc:sldMkLst>
          <pc:docMk/>
          <pc:sldMk cId="0" sldId="435"/>
        </pc:sldMkLst>
      </pc:sldChg>
      <pc:sldChg chg="addSp delSp modSp add del">
        <pc:chgData name="Jun Cai" userId="57e790d697ad4281" providerId="LiveId" clId="{9AC52E5E-E5F3-4E70-9A85-0B998627F51F}" dt="2019-12-25T12:28:07.567" v="9198" actId="47"/>
        <pc:sldMkLst>
          <pc:docMk/>
          <pc:sldMk cId="0" sldId="453"/>
        </pc:sldMkLst>
        <pc:spChg chg="add del mod">
          <ac:chgData name="Jun Cai" userId="57e790d697ad4281" providerId="LiveId" clId="{9AC52E5E-E5F3-4E70-9A85-0B998627F51F}" dt="2019-12-25T12:27:52.589" v="9186"/>
          <ac:spMkLst>
            <pc:docMk/>
            <pc:sldMk cId="0" sldId="453"/>
            <ac:spMk id="11" creationId="{9343E465-0F13-4691-8FCE-68575017CF00}"/>
          </ac:spMkLst>
        </pc:spChg>
        <pc:spChg chg="del mod">
          <ac:chgData name="Jun Cai" userId="57e790d697ad4281" providerId="LiveId" clId="{9AC52E5E-E5F3-4E70-9A85-0B998627F51F}" dt="2019-12-25T12:26:54.549" v="9173" actId="478"/>
          <ac:spMkLst>
            <pc:docMk/>
            <pc:sldMk cId="0" sldId="453"/>
            <ac:spMk id="30722" creationId="{00000000-0000-0000-0000-000000000000}"/>
          </ac:spMkLst>
        </pc:spChg>
        <pc:spChg chg="del">
          <ac:chgData name="Jun Cai" userId="57e790d697ad4281" providerId="LiveId" clId="{9AC52E5E-E5F3-4E70-9A85-0B998627F51F}" dt="2019-12-25T12:26:13.927" v="9124" actId="478"/>
          <ac:spMkLst>
            <pc:docMk/>
            <pc:sldMk cId="0" sldId="453"/>
            <ac:spMk id="30726" creationId="{00000000-0000-0000-0000-000000000000}"/>
          </ac:spMkLst>
        </pc:spChg>
        <pc:spChg chg="del">
          <ac:chgData name="Jun Cai" userId="57e790d697ad4281" providerId="LiveId" clId="{9AC52E5E-E5F3-4E70-9A85-0B998627F51F}" dt="2019-12-25T12:26:13.927" v="9124" actId="478"/>
          <ac:spMkLst>
            <pc:docMk/>
            <pc:sldMk cId="0" sldId="453"/>
            <ac:spMk id="30727" creationId="{00000000-0000-0000-0000-000000000000}"/>
          </ac:spMkLst>
        </pc:spChg>
        <pc:spChg chg="del">
          <ac:chgData name="Jun Cai" userId="57e790d697ad4281" providerId="LiveId" clId="{9AC52E5E-E5F3-4E70-9A85-0B998627F51F}" dt="2019-12-25T12:26:13.927" v="9124" actId="478"/>
          <ac:spMkLst>
            <pc:docMk/>
            <pc:sldMk cId="0" sldId="453"/>
            <ac:spMk id="30730" creationId="{00000000-0000-0000-0000-000000000000}"/>
          </ac:spMkLst>
        </pc:spChg>
        <pc:graphicFrameChg chg="add del mod">
          <ac:chgData name="Jun Cai" userId="57e790d697ad4281" providerId="LiveId" clId="{9AC52E5E-E5F3-4E70-9A85-0B998627F51F}" dt="2019-12-25T12:27:52.589" v="9186"/>
          <ac:graphicFrameMkLst>
            <pc:docMk/>
            <pc:sldMk cId="0" sldId="453"/>
            <ac:graphicFrameMk id="12" creationId="{0A07A93D-55B8-4746-8312-04A792A4296F}"/>
          </ac:graphicFrameMkLst>
        </pc:graphicFrameChg>
        <pc:graphicFrameChg chg="add del mod">
          <ac:chgData name="Jun Cai" userId="57e790d697ad4281" providerId="LiveId" clId="{9AC52E5E-E5F3-4E70-9A85-0B998627F51F}" dt="2019-12-25T12:27:52.589" v="9186"/>
          <ac:graphicFrameMkLst>
            <pc:docMk/>
            <pc:sldMk cId="0" sldId="453"/>
            <ac:graphicFrameMk id="13" creationId="{94B21DC7-F0EC-482D-850B-E97A7B84F5C0}"/>
          </ac:graphicFrameMkLst>
        </pc:graphicFrameChg>
        <pc:graphicFrameChg chg="del mod">
          <ac:chgData name="Jun Cai" userId="57e790d697ad4281" providerId="LiveId" clId="{9AC52E5E-E5F3-4E70-9A85-0B998627F51F}" dt="2019-12-25T12:26:54.549" v="9173" actId="478"/>
          <ac:graphicFrameMkLst>
            <pc:docMk/>
            <pc:sldMk cId="0" sldId="453"/>
            <ac:graphicFrameMk id="30723" creationId="{00000000-0000-0000-0000-000000000000}"/>
          </ac:graphicFrameMkLst>
        </pc:graphicFrameChg>
        <pc:graphicFrameChg chg="del mod">
          <ac:chgData name="Jun Cai" userId="57e790d697ad4281" providerId="LiveId" clId="{9AC52E5E-E5F3-4E70-9A85-0B998627F51F}" dt="2019-12-25T12:26:54.549" v="9173" actId="478"/>
          <ac:graphicFrameMkLst>
            <pc:docMk/>
            <pc:sldMk cId="0" sldId="453"/>
            <ac:graphicFrameMk id="30724" creationId="{00000000-0000-0000-0000-000000000000}"/>
          </ac:graphicFrameMkLst>
        </pc:graphicFrameChg>
        <pc:graphicFrameChg chg="del">
          <ac:chgData name="Jun Cai" userId="57e790d697ad4281" providerId="LiveId" clId="{9AC52E5E-E5F3-4E70-9A85-0B998627F51F}" dt="2019-12-25T12:26:13.927" v="9124" actId="478"/>
          <ac:graphicFrameMkLst>
            <pc:docMk/>
            <pc:sldMk cId="0" sldId="453"/>
            <ac:graphicFrameMk id="30725" creationId="{00000000-0000-0000-0000-000000000000}"/>
          </ac:graphicFrameMkLst>
        </pc:graphicFrameChg>
        <pc:graphicFrameChg chg="del">
          <ac:chgData name="Jun Cai" userId="57e790d697ad4281" providerId="LiveId" clId="{9AC52E5E-E5F3-4E70-9A85-0B998627F51F}" dt="2019-12-25T12:26:13.927" v="9124" actId="478"/>
          <ac:graphicFrameMkLst>
            <pc:docMk/>
            <pc:sldMk cId="0" sldId="453"/>
            <ac:graphicFrameMk id="30728" creationId="{00000000-0000-0000-0000-000000000000}"/>
          </ac:graphicFrameMkLst>
        </pc:graphicFrameChg>
        <pc:graphicFrameChg chg="del">
          <ac:chgData name="Jun Cai" userId="57e790d697ad4281" providerId="LiveId" clId="{9AC52E5E-E5F3-4E70-9A85-0B998627F51F}" dt="2019-12-25T12:26:13.927" v="9124" actId="478"/>
          <ac:graphicFrameMkLst>
            <pc:docMk/>
            <pc:sldMk cId="0" sldId="453"/>
            <ac:graphicFrameMk id="30729" creationId="{00000000-0000-0000-0000-000000000000}"/>
          </ac:graphicFrameMkLst>
        </pc:graphicFrameChg>
      </pc:sldChg>
      <pc:sldChg chg="add">
        <pc:chgData name="Jun Cai" userId="57e790d697ad4281" providerId="LiveId" clId="{9AC52E5E-E5F3-4E70-9A85-0B998627F51F}" dt="2019-12-25T14:24:20.424" v="10273"/>
        <pc:sldMkLst>
          <pc:docMk/>
          <pc:sldMk cId="0" sldId="456"/>
        </pc:sldMkLst>
      </pc:sldChg>
      <pc:sldChg chg="addSp delSp modSp add modAnim">
        <pc:chgData name="Jun Cai" userId="57e790d697ad4281" providerId="LiveId" clId="{9AC52E5E-E5F3-4E70-9A85-0B998627F51F}" dt="2019-12-26T13:28:53.234" v="10671" actId="6549"/>
        <pc:sldMkLst>
          <pc:docMk/>
          <pc:sldMk cId="2970012543" sldId="467"/>
        </pc:sldMkLst>
        <pc:spChg chg="del">
          <ac:chgData name="Jun Cai" userId="57e790d697ad4281" providerId="LiveId" clId="{9AC52E5E-E5F3-4E70-9A85-0B998627F51F}" dt="2019-12-25T13:22:15.114" v="9438" actId="478"/>
          <ac:spMkLst>
            <pc:docMk/>
            <pc:sldMk cId="2970012543" sldId="467"/>
            <ac:spMk id="8" creationId="{00000000-0000-0000-0000-000000000000}"/>
          </ac:spMkLst>
        </pc:spChg>
        <pc:spChg chg="mod">
          <ac:chgData name="Jun Cai" userId="57e790d697ad4281" providerId="LiveId" clId="{9AC52E5E-E5F3-4E70-9A85-0B998627F51F}" dt="2019-12-26T13:19:45.857" v="10356" actId="1036"/>
          <ac:spMkLst>
            <pc:docMk/>
            <pc:sldMk cId="2970012543" sldId="467"/>
            <ac:spMk id="9" creationId="{00000000-0000-0000-0000-000000000000}"/>
          </ac:spMkLst>
        </pc:spChg>
        <pc:spChg chg="del mod">
          <ac:chgData name="Jun Cai" userId="57e790d697ad4281" providerId="LiveId" clId="{9AC52E5E-E5F3-4E70-9A85-0B998627F51F}" dt="2019-12-26T13:19:40.960" v="10326" actId="478"/>
          <ac:spMkLst>
            <pc:docMk/>
            <pc:sldMk cId="2970012543" sldId="467"/>
            <ac:spMk id="10" creationId="{00000000-0000-0000-0000-000000000000}"/>
          </ac:spMkLst>
        </pc:spChg>
        <pc:spChg chg="add mod">
          <ac:chgData name="Jun Cai" userId="57e790d697ad4281" providerId="LiveId" clId="{9AC52E5E-E5F3-4E70-9A85-0B998627F51F}" dt="2019-12-25T13:22:29.537" v="9493" actId="6549"/>
          <ac:spMkLst>
            <pc:docMk/>
            <pc:sldMk cId="2970012543" sldId="467"/>
            <ac:spMk id="18" creationId="{2E9B07D1-0634-4CC3-8347-5E6543258E8D}"/>
          </ac:spMkLst>
        </pc:spChg>
        <pc:spChg chg="add mod">
          <ac:chgData name="Jun Cai" userId="57e790d697ad4281" providerId="LiveId" clId="{9AC52E5E-E5F3-4E70-9A85-0B998627F51F}" dt="2019-12-26T13:28:53.234" v="10671" actId="6549"/>
          <ac:spMkLst>
            <pc:docMk/>
            <pc:sldMk cId="2970012543" sldId="467"/>
            <ac:spMk id="19" creationId="{82A1299C-AB72-4BBE-9297-F246528B1AA5}"/>
          </ac:spMkLst>
        </pc:spChg>
        <pc:grpChg chg="mod">
          <ac:chgData name="Jun Cai" userId="57e790d697ad4281" providerId="LiveId" clId="{9AC52E5E-E5F3-4E70-9A85-0B998627F51F}" dt="2019-12-26T13:19:54.041" v="10357" actId="1076"/>
          <ac:grpSpMkLst>
            <pc:docMk/>
            <pc:sldMk cId="2970012543" sldId="467"/>
            <ac:grpSpMk id="11" creationId="{00000000-0000-0000-0000-000000000000}"/>
          </ac:grpSpMkLst>
        </pc:grpChg>
        <pc:grpChg chg="mod">
          <ac:chgData name="Jun Cai" userId="57e790d697ad4281" providerId="LiveId" clId="{9AC52E5E-E5F3-4E70-9A85-0B998627F51F}" dt="2019-12-26T13:19:54.041" v="10357" actId="1076"/>
          <ac:grpSpMkLst>
            <pc:docMk/>
            <pc:sldMk cId="2970012543" sldId="467"/>
            <ac:grpSpMk id="12" creationId="{00000000-0000-0000-0000-000000000000}"/>
          </ac:grpSpMkLst>
        </pc:grpChg>
      </pc:sldChg>
      <pc:sldChg chg="modSp">
        <pc:chgData name="Jun Cai" userId="57e790d697ad4281" providerId="LiveId" clId="{9AC52E5E-E5F3-4E70-9A85-0B998627F51F}" dt="2019-12-24T12:56:16.267" v="3435" actId="114"/>
        <pc:sldMkLst>
          <pc:docMk/>
          <pc:sldMk cId="1022554407" sldId="473"/>
        </pc:sldMkLst>
        <pc:spChg chg="mod">
          <ac:chgData name="Jun Cai" userId="57e790d697ad4281" providerId="LiveId" clId="{9AC52E5E-E5F3-4E70-9A85-0B998627F51F}" dt="2019-12-24T12:56:16.267" v="3435" actId="114"/>
          <ac:spMkLst>
            <pc:docMk/>
            <pc:sldMk cId="1022554407" sldId="473"/>
            <ac:spMk id="43014" creationId="{00000000-0000-0000-0000-000000000000}"/>
          </ac:spMkLst>
        </pc:spChg>
      </pc:sldChg>
      <pc:sldChg chg="add del">
        <pc:chgData name="Jun Cai" userId="57e790d697ad4281" providerId="LiveId" clId="{9AC52E5E-E5F3-4E70-9A85-0B998627F51F}" dt="2019-12-25T12:24:51.256" v="9112" actId="47"/>
        <pc:sldMkLst>
          <pc:docMk/>
          <pc:sldMk cId="1761849004" sldId="496"/>
        </pc:sldMkLst>
      </pc:sldChg>
      <pc:sldChg chg="addSp delSp modSp add">
        <pc:chgData name="Jun Cai" userId="57e790d697ad4281" providerId="LiveId" clId="{9AC52E5E-E5F3-4E70-9A85-0B998627F51F}" dt="2019-12-24T15:25:14.135" v="8898"/>
        <pc:sldMkLst>
          <pc:docMk/>
          <pc:sldMk cId="1788333051" sldId="507"/>
        </pc:sldMkLst>
        <pc:spChg chg="del">
          <ac:chgData name="Jun Cai" userId="57e790d697ad4281" providerId="LiveId" clId="{9AC52E5E-E5F3-4E70-9A85-0B998627F51F}" dt="2019-12-24T00:27:42.220" v="1435" actId="478"/>
          <ac:spMkLst>
            <pc:docMk/>
            <pc:sldMk cId="1788333051" sldId="507"/>
            <ac:spMk id="5" creationId="{00000000-0000-0000-0000-000000000000}"/>
          </ac:spMkLst>
        </pc:spChg>
        <pc:spChg chg="del">
          <ac:chgData name="Jun Cai" userId="57e790d697ad4281" providerId="LiveId" clId="{9AC52E5E-E5F3-4E70-9A85-0B998627F51F}" dt="2019-12-24T00:27:42.220" v="1435" actId="478"/>
          <ac:spMkLst>
            <pc:docMk/>
            <pc:sldMk cId="1788333051" sldId="507"/>
            <ac:spMk id="7" creationId="{00000000-0000-0000-0000-000000000000}"/>
          </ac:spMkLst>
        </pc:spChg>
        <pc:spChg chg="del">
          <ac:chgData name="Jun Cai" userId="57e790d697ad4281" providerId="LiveId" clId="{9AC52E5E-E5F3-4E70-9A85-0B998627F51F}" dt="2019-12-24T00:27:42.220" v="1435" actId="478"/>
          <ac:spMkLst>
            <pc:docMk/>
            <pc:sldMk cId="1788333051" sldId="507"/>
            <ac:spMk id="8" creationId="{00000000-0000-0000-0000-000000000000}"/>
          </ac:spMkLst>
        </pc:spChg>
        <pc:spChg chg="add mod">
          <ac:chgData name="Jun Cai" userId="57e790d697ad4281" providerId="LiveId" clId="{9AC52E5E-E5F3-4E70-9A85-0B998627F51F}" dt="2019-12-24T14:49:51.563" v="7384"/>
          <ac:spMkLst>
            <pc:docMk/>
            <pc:sldMk cId="1788333051" sldId="507"/>
            <ac:spMk id="9" creationId="{0B5E2BB7-C314-400A-9829-B9406A6A3658}"/>
          </ac:spMkLst>
        </pc:spChg>
        <pc:spChg chg="add mod">
          <ac:chgData name="Jun Cai" userId="57e790d697ad4281" providerId="LiveId" clId="{9AC52E5E-E5F3-4E70-9A85-0B998627F51F}" dt="2019-12-24T14:50:53.139" v="7437"/>
          <ac:spMkLst>
            <pc:docMk/>
            <pc:sldMk cId="1788333051" sldId="507"/>
            <ac:spMk id="10" creationId="{37A55FF8-7CAD-468C-B9F2-7B17EDAF0BA9}"/>
          </ac:spMkLst>
        </pc:spChg>
        <pc:spChg chg="del">
          <ac:chgData name="Jun Cai" userId="57e790d697ad4281" providerId="LiveId" clId="{9AC52E5E-E5F3-4E70-9A85-0B998627F51F}" dt="2019-12-24T00:25:45.139" v="1351" actId="478"/>
          <ac:spMkLst>
            <pc:docMk/>
            <pc:sldMk cId="1788333051" sldId="507"/>
            <ac:spMk id="4100" creationId="{00000000-0000-0000-0000-000000000000}"/>
          </ac:spMkLst>
        </pc:spChg>
        <pc:spChg chg="mod">
          <ac:chgData name="Jun Cai" userId="57e790d697ad4281" providerId="LiveId" clId="{9AC52E5E-E5F3-4E70-9A85-0B998627F51F}" dt="2019-12-24T00:35:03.775" v="1975" actId="1076"/>
          <ac:spMkLst>
            <pc:docMk/>
            <pc:sldMk cId="1788333051" sldId="507"/>
            <ac:spMk id="4101" creationId="{00000000-0000-0000-0000-000000000000}"/>
          </ac:spMkLst>
        </pc:spChg>
        <pc:graphicFrameChg chg="add mod">
          <ac:chgData name="Jun Cai" userId="57e790d697ad4281" providerId="LiveId" clId="{9AC52E5E-E5F3-4E70-9A85-0B998627F51F}" dt="2019-12-24T15:25:14.135" v="8898"/>
          <ac:graphicFrameMkLst>
            <pc:docMk/>
            <pc:sldMk cId="1788333051" sldId="507"/>
            <ac:graphicFrameMk id="11" creationId="{294D229A-890B-4760-8E60-0A862A91F28A}"/>
          </ac:graphicFrameMkLst>
        </pc:graphicFrameChg>
        <pc:graphicFrameChg chg="mod">
          <ac:chgData name="Jun Cai" userId="57e790d697ad4281" providerId="LiveId" clId="{9AC52E5E-E5F3-4E70-9A85-0B998627F51F}" dt="2019-12-24T00:34:42.662" v="1963"/>
          <ac:graphicFrameMkLst>
            <pc:docMk/>
            <pc:sldMk cId="1788333051" sldId="507"/>
            <ac:graphicFrameMk id="4098" creationId="{00000000-0000-0000-0000-000000000000}"/>
          </ac:graphicFrameMkLst>
        </pc:graphicFrameChg>
      </pc:sldChg>
      <pc:sldChg chg="del">
        <pc:chgData name="Jun Cai" userId="57e790d697ad4281" providerId="LiveId" clId="{9AC52E5E-E5F3-4E70-9A85-0B998627F51F}" dt="2019-12-24T00:25:02.610" v="1345" actId="2696"/>
        <pc:sldMkLst>
          <pc:docMk/>
          <pc:sldMk cId="4265954465" sldId="507"/>
        </pc:sldMkLst>
      </pc:sldChg>
      <pc:sldChg chg="del">
        <pc:chgData name="Jun Cai" userId="57e790d697ad4281" providerId="LiveId" clId="{9AC52E5E-E5F3-4E70-9A85-0B998627F51F}" dt="2019-12-24T00:25:02.610" v="1345" actId="2696"/>
        <pc:sldMkLst>
          <pc:docMk/>
          <pc:sldMk cId="1342699404" sldId="511"/>
        </pc:sldMkLst>
      </pc:sldChg>
      <pc:sldChg chg="add">
        <pc:chgData name="Jun Cai" userId="57e790d697ad4281" providerId="LiveId" clId="{9AC52E5E-E5F3-4E70-9A85-0B998627F51F}" dt="2019-12-24T00:25:09.339" v="1346"/>
        <pc:sldMkLst>
          <pc:docMk/>
          <pc:sldMk cId="3149335076" sldId="511"/>
        </pc:sldMkLst>
      </pc:sldChg>
      <pc:sldChg chg="del">
        <pc:chgData name="Jun Cai" userId="57e790d697ad4281" providerId="LiveId" clId="{9AC52E5E-E5F3-4E70-9A85-0B998627F51F}" dt="2019-12-24T00:25:02.610" v="1345" actId="2696"/>
        <pc:sldMkLst>
          <pc:docMk/>
          <pc:sldMk cId="827228400" sldId="519"/>
        </pc:sldMkLst>
      </pc:sldChg>
      <pc:sldChg chg="modSp add">
        <pc:chgData name="Jun Cai" userId="57e790d697ad4281" providerId="LiveId" clId="{9AC52E5E-E5F3-4E70-9A85-0B998627F51F}" dt="2019-12-24T14:56:29.239" v="7489" actId="1076"/>
        <pc:sldMkLst>
          <pc:docMk/>
          <pc:sldMk cId="3233999680" sldId="519"/>
        </pc:sldMkLst>
        <pc:spChg chg="mod">
          <ac:chgData name="Jun Cai" userId="57e790d697ad4281" providerId="LiveId" clId="{9AC52E5E-E5F3-4E70-9A85-0B998627F51F}" dt="2019-12-24T14:56:12.312" v="7486" actId="14100"/>
          <ac:spMkLst>
            <pc:docMk/>
            <pc:sldMk cId="3233999680" sldId="519"/>
            <ac:spMk id="47359" creationId="{00000000-0000-0000-0000-000000000000}"/>
          </ac:spMkLst>
        </pc:spChg>
        <pc:spChg chg="mod">
          <ac:chgData name="Jun Cai" userId="57e790d697ad4281" providerId="LiveId" clId="{9AC52E5E-E5F3-4E70-9A85-0B998627F51F}" dt="2019-12-24T14:56:25.984" v="7488" actId="14100"/>
          <ac:spMkLst>
            <pc:docMk/>
            <pc:sldMk cId="3233999680" sldId="519"/>
            <ac:spMk id="47360" creationId="{00000000-0000-0000-0000-000000000000}"/>
          </ac:spMkLst>
        </pc:spChg>
        <pc:spChg chg="mod">
          <ac:chgData name="Jun Cai" userId="57e790d697ad4281" providerId="LiveId" clId="{9AC52E5E-E5F3-4E70-9A85-0B998627F51F}" dt="2019-12-24T14:53:33.250" v="7444"/>
          <ac:spMkLst>
            <pc:docMk/>
            <pc:sldMk cId="3233999680" sldId="519"/>
            <ac:spMk id="47364" creationId="{00000000-0000-0000-0000-000000000000}"/>
          </ac:spMkLst>
        </pc:spChg>
        <pc:graphicFrameChg chg="mod">
          <ac:chgData name="Jun Cai" userId="57e790d697ad4281" providerId="LiveId" clId="{9AC52E5E-E5F3-4E70-9A85-0B998627F51F}" dt="2019-12-24T14:56:29.239" v="7489" actId="1076"/>
          <ac:graphicFrameMkLst>
            <pc:docMk/>
            <pc:sldMk cId="3233999680" sldId="519"/>
            <ac:graphicFrameMk id="47361" creationId="{00000000-0000-0000-0000-000000000000}"/>
          </ac:graphicFrameMkLst>
        </pc:graphicFrameChg>
      </pc:sldChg>
      <pc:sldChg chg="addSp delSp modSp add modAnim">
        <pc:chgData name="Jun Cai" userId="57e790d697ad4281" providerId="LiveId" clId="{9AC52E5E-E5F3-4E70-9A85-0B998627F51F}" dt="2019-12-24T15:00:24.415" v="7511" actId="1076"/>
        <pc:sldMkLst>
          <pc:docMk/>
          <pc:sldMk cId="186330508" sldId="520"/>
        </pc:sldMkLst>
        <pc:spChg chg="add mod">
          <ac:chgData name="Jun Cai" userId="57e790d697ad4281" providerId="LiveId" clId="{9AC52E5E-E5F3-4E70-9A85-0B998627F51F}" dt="2019-12-24T15:00:24.415" v="7511" actId="1076"/>
          <ac:spMkLst>
            <pc:docMk/>
            <pc:sldMk cId="186330508" sldId="520"/>
            <ac:spMk id="17" creationId="{961FAB14-1E06-4773-AB98-8DE9BCE411E3}"/>
          </ac:spMkLst>
        </pc:spChg>
        <pc:spChg chg="mod">
          <ac:chgData name="Jun Cai" userId="57e790d697ad4281" providerId="LiveId" clId="{9AC52E5E-E5F3-4E70-9A85-0B998627F51F}" dt="2019-12-24T15:00:00.268" v="7508" actId="1076"/>
          <ac:spMkLst>
            <pc:docMk/>
            <pc:sldMk cId="186330508" sldId="520"/>
            <ac:spMk id="15364" creationId="{00000000-0000-0000-0000-000000000000}"/>
          </ac:spMkLst>
        </pc:spChg>
        <pc:spChg chg="mod">
          <ac:chgData name="Jun Cai" userId="57e790d697ad4281" providerId="LiveId" clId="{9AC52E5E-E5F3-4E70-9A85-0B998627F51F}" dt="2019-12-24T14:59:51.004" v="7506" actId="1076"/>
          <ac:spMkLst>
            <pc:docMk/>
            <pc:sldMk cId="186330508" sldId="520"/>
            <ac:spMk id="15365" creationId="{00000000-0000-0000-0000-000000000000}"/>
          </ac:spMkLst>
        </pc:spChg>
        <pc:spChg chg="mod">
          <ac:chgData name="Jun Cai" userId="57e790d697ad4281" providerId="LiveId" clId="{9AC52E5E-E5F3-4E70-9A85-0B998627F51F}" dt="2019-12-24T14:59:51.004" v="7506" actId="1076"/>
          <ac:spMkLst>
            <pc:docMk/>
            <pc:sldMk cId="186330508" sldId="520"/>
            <ac:spMk id="15366" creationId="{00000000-0000-0000-0000-000000000000}"/>
          </ac:spMkLst>
        </pc:spChg>
        <pc:spChg chg="mod">
          <ac:chgData name="Jun Cai" userId="57e790d697ad4281" providerId="LiveId" clId="{9AC52E5E-E5F3-4E70-9A85-0B998627F51F}" dt="2019-12-24T14:59:51.004" v="7506" actId="1076"/>
          <ac:spMkLst>
            <pc:docMk/>
            <pc:sldMk cId="186330508" sldId="520"/>
            <ac:spMk id="15368" creationId="{00000000-0000-0000-0000-000000000000}"/>
          </ac:spMkLst>
        </pc:spChg>
        <pc:spChg chg="mod">
          <ac:chgData name="Jun Cai" userId="57e790d697ad4281" providerId="LiveId" clId="{9AC52E5E-E5F3-4E70-9A85-0B998627F51F}" dt="2019-12-24T14:59:51.004" v="7506" actId="1076"/>
          <ac:spMkLst>
            <pc:docMk/>
            <pc:sldMk cId="186330508" sldId="520"/>
            <ac:spMk id="15370" creationId="{00000000-0000-0000-0000-000000000000}"/>
          </ac:spMkLst>
        </pc:spChg>
        <pc:spChg chg="mod">
          <ac:chgData name="Jun Cai" userId="57e790d697ad4281" providerId="LiveId" clId="{9AC52E5E-E5F3-4E70-9A85-0B998627F51F}" dt="2019-12-24T14:59:51.004" v="7506" actId="1076"/>
          <ac:spMkLst>
            <pc:docMk/>
            <pc:sldMk cId="186330508" sldId="520"/>
            <ac:spMk id="15371" creationId="{00000000-0000-0000-0000-000000000000}"/>
          </ac:spMkLst>
        </pc:spChg>
        <pc:spChg chg="del mod">
          <ac:chgData name="Jun Cai" userId="57e790d697ad4281" providerId="LiveId" clId="{9AC52E5E-E5F3-4E70-9A85-0B998627F51F}" dt="2019-12-24T14:58:26.541" v="7495" actId="478"/>
          <ac:spMkLst>
            <pc:docMk/>
            <pc:sldMk cId="186330508" sldId="520"/>
            <ac:spMk id="51223" creationId="{00000000-0000-0000-0000-000000000000}"/>
          </ac:spMkLst>
        </pc:spChg>
        <pc:graphicFrameChg chg="mod">
          <ac:chgData name="Jun Cai" userId="57e790d697ad4281" providerId="LiveId" clId="{9AC52E5E-E5F3-4E70-9A85-0B998627F51F}" dt="2019-12-24T14:59:51.004" v="7506" actId="1076"/>
          <ac:graphicFrameMkLst>
            <pc:docMk/>
            <pc:sldMk cId="186330508" sldId="520"/>
            <ac:graphicFrameMk id="15363" creationId="{00000000-0000-0000-0000-000000000000}"/>
          </ac:graphicFrameMkLst>
        </pc:graphicFrameChg>
        <pc:graphicFrameChg chg="mod">
          <ac:chgData name="Jun Cai" userId="57e790d697ad4281" providerId="LiveId" clId="{9AC52E5E-E5F3-4E70-9A85-0B998627F51F}" dt="2019-12-24T14:59:51.004" v="7506" actId="1076"/>
          <ac:graphicFrameMkLst>
            <pc:docMk/>
            <pc:sldMk cId="186330508" sldId="520"/>
            <ac:graphicFrameMk id="15367" creationId="{00000000-0000-0000-0000-000000000000}"/>
          </ac:graphicFrameMkLst>
        </pc:graphicFrameChg>
        <pc:graphicFrameChg chg="mod">
          <ac:chgData name="Jun Cai" userId="57e790d697ad4281" providerId="LiveId" clId="{9AC52E5E-E5F3-4E70-9A85-0B998627F51F}" dt="2019-12-24T14:59:51.004" v="7506" actId="1076"/>
          <ac:graphicFrameMkLst>
            <pc:docMk/>
            <pc:sldMk cId="186330508" sldId="520"/>
            <ac:graphicFrameMk id="15369" creationId="{00000000-0000-0000-0000-000000000000}"/>
          </ac:graphicFrameMkLst>
        </pc:graphicFrameChg>
        <pc:graphicFrameChg chg="mod">
          <ac:chgData name="Jun Cai" userId="57e790d697ad4281" providerId="LiveId" clId="{9AC52E5E-E5F3-4E70-9A85-0B998627F51F}" dt="2019-12-24T14:59:51.004" v="7506" actId="1076"/>
          <ac:graphicFrameMkLst>
            <pc:docMk/>
            <pc:sldMk cId="186330508" sldId="520"/>
            <ac:graphicFrameMk id="15372" creationId="{00000000-0000-0000-0000-000000000000}"/>
          </ac:graphicFrameMkLst>
        </pc:graphicFrameChg>
        <pc:graphicFrameChg chg="del mod">
          <ac:chgData name="Jun Cai" userId="57e790d697ad4281" providerId="LiveId" clId="{9AC52E5E-E5F3-4E70-9A85-0B998627F51F}" dt="2019-12-24T14:58:26.541" v="7495" actId="478"/>
          <ac:graphicFrameMkLst>
            <pc:docMk/>
            <pc:sldMk cId="186330508" sldId="520"/>
            <ac:graphicFrameMk id="51224" creationId="{00000000-0000-0000-0000-000000000000}"/>
          </ac:graphicFrameMkLst>
        </pc:graphicFrameChg>
        <pc:picChg chg="add mod">
          <ac:chgData name="Jun Cai" userId="57e790d697ad4281" providerId="LiveId" clId="{9AC52E5E-E5F3-4E70-9A85-0B998627F51F}" dt="2019-12-24T15:00:24.415" v="7511" actId="1076"/>
          <ac:picMkLst>
            <pc:docMk/>
            <pc:sldMk cId="186330508" sldId="520"/>
            <ac:picMk id="15" creationId="{4DD2CDAF-AEF4-4EE9-AE77-5CC669AC7890}"/>
          </ac:picMkLst>
        </pc:picChg>
        <pc:picChg chg="del mod">
          <ac:chgData name="Jun Cai" userId="57e790d697ad4281" providerId="LiveId" clId="{9AC52E5E-E5F3-4E70-9A85-0B998627F51F}" dt="2019-12-24T15:00:18.464" v="7509" actId="478"/>
          <ac:picMkLst>
            <pc:docMk/>
            <pc:sldMk cId="186330508" sldId="520"/>
            <ac:picMk id="15362" creationId="{00000000-0000-0000-0000-000000000000}"/>
          </ac:picMkLst>
        </pc:picChg>
        <pc:cxnChg chg="add mod">
          <ac:chgData name="Jun Cai" userId="57e790d697ad4281" providerId="LiveId" clId="{9AC52E5E-E5F3-4E70-9A85-0B998627F51F}" dt="2019-12-24T15:00:24.415" v="7511" actId="1076"/>
          <ac:cxnSpMkLst>
            <pc:docMk/>
            <pc:sldMk cId="186330508" sldId="520"/>
            <ac:cxnSpMk id="16" creationId="{E1C7BD34-24B5-4C6C-8C72-7DED2A88A1C3}"/>
          </ac:cxnSpMkLst>
        </pc:cxnChg>
      </pc:sldChg>
      <pc:sldChg chg="del">
        <pc:chgData name="Jun Cai" userId="57e790d697ad4281" providerId="LiveId" clId="{9AC52E5E-E5F3-4E70-9A85-0B998627F51F}" dt="2019-12-24T00:25:02.610" v="1345" actId="2696"/>
        <pc:sldMkLst>
          <pc:docMk/>
          <pc:sldMk cId="3865917752" sldId="520"/>
        </pc:sldMkLst>
      </pc:sldChg>
      <pc:sldChg chg="delSp add del modAnim">
        <pc:chgData name="Jun Cai" userId="57e790d697ad4281" providerId="LiveId" clId="{9AC52E5E-E5F3-4E70-9A85-0B998627F51F}" dt="2019-12-24T15:01:42.926" v="7523" actId="47"/>
        <pc:sldMkLst>
          <pc:docMk/>
          <pc:sldMk cId="519298962" sldId="521"/>
        </pc:sldMkLst>
        <pc:spChg chg="del">
          <ac:chgData name="Jun Cai" userId="57e790d697ad4281" providerId="LiveId" clId="{9AC52E5E-E5F3-4E70-9A85-0B998627F51F}" dt="2019-12-24T15:01:18.324" v="7521"/>
          <ac:spMkLst>
            <pc:docMk/>
            <pc:sldMk cId="519298962" sldId="521"/>
            <ac:spMk id="16386" creationId="{00000000-0000-0000-0000-000000000000}"/>
          </ac:spMkLst>
        </pc:spChg>
        <pc:spChg chg="del">
          <ac:chgData name="Jun Cai" userId="57e790d697ad4281" providerId="LiveId" clId="{9AC52E5E-E5F3-4E70-9A85-0B998627F51F}" dt="2019-12-24T15:01:18.324" v="7521"/>
          <ac:spMkLst>
            <pc:docMk/>
            <pc:sldMk cId="519298962" sldId="521"/>
            <ac:spMk id="56330" creationId="{00000000-0000-0000-0000-000000000000}"/>
          </ac:spMkLst>
        </pc:spChg>
        <pc:spChg chg="del">
          <ac:chgData name="Jun Cai" userId="57e790d697ad4281" providerId="LiveId" clId="{9AC52E5E-E5F3-4E70-9A85-0B998627F51F}" dt="2019-12-24T15:01:18.324" v="7521"/>
          <ac:spMkLst>
            <pc:docMk/>
            <pc:sldMk cId="519298962" sldId="521"/>
            <ac:spMk id="56331" creationId="{00000000-0000-0000-0000-000000000000}"/>
          </ac:spMkLst>
        </pc:spChg>
        <pc:spChg chg="del">
          <ac:chgData name="Jun Cai" userId="57e790d697ad4281" providerId="LiveId" clId="{9AC52E5E-E5F3-4E70-9A85-0B998627F51F}" dt="2019-12-24T15:01:18.324" v="7521"/>
          <ac:spMkLst>
            <pc:docMk/>
            <pc:sldMk cId="519298962" sldId="521"/>
            <ac:spMk id="56333" creationId="{00000000-0000-0000-0000-000000000000}"/>
          </ac:spMkLst>
        </pc:spChg>
        <pc:spChg chg="del">
          <ac:chgData name="Jun Cai" userId="57e790d697ad4281" providerId="LiveId" clId="{9AC52E5E-E5F3-4E70-9A85-0B998627F51F}" dt="2019-12-24T15:01:18.324" v="7521"/>
          <ac:spMkLst>
            <pc:docMk/>
            <pc:sldMk cId="519298962" sldId="521"/>
            <ac:spMk id="56335" creationId="{00000000-0000-0000-0000-000000000000}"/>
          </ac:spMkLst>
        </pc:spChg>
        <pc:spChg chg="del">
          <ac:chgData name="Jun Cai" userId="57e790d697ad4281" providerId="LiveId" clId="{9AC52E5E-E5F3-4E70-9A85-0B998627F51F}" dt="2019-12-24T15:01:18.324" v="7521"/>
          <ac:spMkLst>
            <pc:docMk/>
            <pc:sldMk cId="519298962" sldId="521"/>
            <ac:spMk id="56337" creationId="{00000000-0000-0000-0000-000000000000}"/>
          </ac:spMkLst>
        </pc:spChg>
        <pc:spChg chg="del">
          <ac:chgData name="Jun Cai" userId="57e790d697ad4281" providerId="LiveId" clId="{9AC52E5E-E5F3-4E70-9A85-0B998627F51F}" dt="2019-12-24T15:01:18.324" v="7521"/>
          <ac:spMkLst>
            <pc:docMk/>
            <pc:sldMk cId="519298962" sldId="521"/>
            <ac:spMk id="56338" creationId="{00000000-0000-0000-0000-000000000000}"/>
          </ac:spMkLst>
        </pc:spChg>
      </pc:sldChg>
      <pc:sldChg chg="del">
        <pc:chgData name="Jun Cai" userId="57e790d697ad4281" providerId="LiveId" clId="{9AC52E5E-E5F3-4E70-9A85-0B998627F51F}" dt="2019-12-24T00:25:02.610" v="1345" actId="2696"/>
        <pc:sldMkLst>
          <pc:docMk/>
          <pc:sldMk cId="2754959680" sldId="521"/>
        </pc:sldMkLst>
      </pc:sldChg>
      <pc:sldChg chg="addSp modSp add modAnim">
        <pc:chgData name="Jun Cai" userId="57e790d697ad4281" providerId="LiveId" clId="{9AC52E5E-E5F3-4E70-9A85-0B998627F51F}" dt="2019-12-24T00:46:24.986" v="2525" actId="1036"/>
        <pc:sldMkLst>
          <pc:docMk/>
          <pc:sldMk cId="1557679409" sldId="527"/>
        </pc:sldMkLst>
        <pc:spChg chg="add mod">
          <ac:chgData name="Jun Cai" userId="57e790d697ad4281" providerId="LiveId" clId="{9AC52E5E-E5F3-4E70-9A85-0B998627F51F}" dt="2019-12-24T00:45:59.535" v="2511" actId="14100"/>
          <ac:spMkLst>
            <pc:docMk/>
            <pc:sldMk cId="1557679409" sldId="527"/>
            <ac:spMk id="7" creationId="{B2DF9C69-834B-40D1-B7B7-D6AEBDA0FDB2}"/>
          </ac:spMkLst>
        </pc:spChg>
        <pc:cxnChg chg="add mod">
          <ac:chgData name="Jun Cai" userId="57e790d697ad4281" providerId="LiveId" clId="{9AC52E5E-E5F3-4E70-9A85-0B998627F51F}" dt="2019-12-24T00:46:24.986" v="2525" actId="1036"/>
          <ac:cxnSpMkLst>
            <pc:docMk/>
            <pc:sldMk cId="1557679409" sldId="527"/>
            <ac:cxnSpMk id="3" creationId="{A452842B-BE7C-4832-AEA8-20474EDCB500}"/>
          </ac:cxnSpMkLst>
        </pc:cxnChg>
      </pc:sldChg>
      <pc:sldChg chg="del">
        <pc:chgData name="Jun Cai" userId="57e790d697ad4281" providerId="LiveId" clId="{9AC52E5E-E5F3-4E70-9A85-0B998627F51F}" dt="2019-12-24T00:25:02.610" v="1345" actId="2696"/>
        <pc:sldMkLst>
          <pc:docMk/>
          <pc:sldMk cId="1884534284" sldId="527"/>
        </pc:sldMkLst>
      </pc:sldChg>
      <pc:sldChg chg="add">
        <pc:chgData name="Jun Cai" userId="57e790d697ad4281" providerId="LiveId" clId="{9AC52E5E-E5F3-4E70-9A85-0B998627F51F}" dt="2019-12-24T00:25:09.339" v="1346"/>
        <pc:sldMkLst>
          <pc:docMk/>
          <pc:sldMk cId="762276702" sldId="528"/>
        </pc:sldMkLst>
      </pc:sldChg>
      <pc:sldChg chg="del">
        <pc:chgData name="Jun Cai" userId="57e790d697ad4281" providerId="LiveId" clId="{9AC52E5E-E5F3-4E70-9A85-0B998627F51F}" dt="2019-12-24T00:25:02.610" v="1345" actId="2696"/>
        <pc:sldMkLst>
          <pc:docMk/>
          <pc:sldMk cId="3526528399" sldId="528"/>
        </pc:sldMkLst>
      </pc:sldChg>
      <pc:sldChg chg="del">
        <pc:chgData name="Jun Cai" userId="57e790d697ad4281" providerId="LiveId" clId="{9AC52E5E-E5F3-4E70-9A85-0B998627F51F}" dt="2019-12-24T00:25:02.610" v="1345" actId="2696"/>
        <pc:sldMkLst>
          <pc:docMk/>
          <pc:sldMk cId="1010027163" sldId="529"/>
        </pc:sldMkLst>
      </pc:sldChg>
      <pc:sldChg chg="add">
        <pc:chgData name="Jun Cai" userId="57e790d697ad4281" providerId="LiveId" clId="{9AC52E5E-E5F3-4E70-9A85-0B998627F51F}" dt="2019-12-24T00:25:09.339" v="1346"/>
        <pc:sldMkLst>
          <pc:docMk/>
          <pc:sldMk cId="2759351658" sldId="529"/>
        </pc:sldMkLst>
      </pc:sldChg>
      <pc:sldChg chg="del">
        <pc:chgData name="Jun Cai" userId="57e790d697ad4281" providerId="LiveId" clId="{9AC52E5E-E5F3-4E70-9A85-0B998627F51F}" dt="2019-12-24T00:25:02.610" v="1345" actId="2696"/>
        <pc:sldMkLst>
          <pc:docMk/>
          <pc:sldMk cId="1215518710" sldId="530"/>
        </pc:sldMkLst>
      </pc:sldChg>
      <pc:sldChg chg="add">
        <pc:chgData name="Jun Cai" userId="57e790d697ad4281" providerId="LiveId" clId="{9AC52E5E-E5F3-4E70-9A85-0B998627F51F}" dt="2019-12-24T00:25:09.339" v="1346"/>
        <pc:sldMkLst>
          <pc:docMk/>
          <pc:sldMk cId="1909069757" sldId="530"/>
        </pc:sldMkLst>
      </pc:sldChg>
      <pc:sldChg chg="add">
        <pc:chgData name="Jun Cai" userId="57e790d697ad4281" providerId="LiveId" clId="{9AC52E5E-E5F3-4E70-9A85-0B998627F51F}" dt="2019-12-24T00:25:09.339" v="1346"/>
        <pc:sldMkLst>
          <pc:docMk/>
          <pc:sldMk cId="1525026015" sldId="531"/>
        </pc:sldMkLst>
      </pc:sldChg>
      <pc:sldChg chg="del">
        <pc:chgData name="Jun Cai" userId="57e790d697ad4281" providerId="LiveId" clId="{9AC52E5E-E5F3-4E70-9A85-0B998627F51F}" dt="2019-12-24T00:25:02.610" v="1345" actId="2696"/>
        <pc:sldMkLst>
          <pc:docMk/>
          <pc:sldMk cId="4050216372" sldId="531"/>
        </pc:sldMkLst>
      </pc:sldChg>
      <pc:sldChg chg="del">
        <pc:chgData name="Jun Cai" userId="57e790d697ad4281" providerId="LiveId" clId="{9AC52E5E-E5F3-4E70-9A85-0B998627F51F}" dt="2019-12-24T01:33:03.271" v="3126" actId="47"/>
        <pc:sldMkLst>
          <pc:docMk/>
          <pc:sldMk cId="3951830799" sldId="553"/>
        </pc:sldMkLst>
      </pc:sldChg>
      <pc:sldChg chg="addSp delSp modSp add modAnim">
        <pc:chgData name="Jun Cai" userId="57e790d697ad4281" providerId="LiveId" clId="{9AC52E5E-E5F3-4E70-9A85-0B998627F51F}" dt="2019-12-24T15:26:20.036" v="8917" actId="1036"/>
        <pc:sldMkLst>
          <pc:docMk/>
          <pc:sldMk cId="1661884625" sldId="554"/>
        </pc:sldMkLst>
        <pc:spChg chg="mod">
          <ac:chgData name="Jun Cai" userId="57e790d697ad4281" providerId="LiveId" clId="{9AC52E5E-E5F3-4E70-9A85-0B998627F51F}" dt="2019-12-24T15:26:20.036" v="8917" actId="1036"/>
          <ac:spMkLst>
            <pc:docMk/>
            <pc:sldMk cId="1661884625" sldId="554"/>
            <ac:spMk id="2" creationId="{00000000-0000-0000-0000-000000000000}"/>
          </ac:spMkLst>
        </pc:spChg>
        <pc:spChg chg="mod">
          <ac:chgData name="Jun Cai" userId="57e790d697ad4281" providerId="LiveId" clId="{9AC52E5E-E5F3-4E70-9A85-0B998627F51F}" dt="2019-12-24T15:26:20.036" v="8917" actId="1036"/>
          <ac:spMkLst>
            <pc:docMk/>
            <pc:sldMk cId="1661884625" sldId="554"/>
            <ac:spMk id="3" creationId="{00000000-0000-0000-0000-000000000000}"/>
          </ac:spMkLst>
        </pc:spChg>
        <pc:spChg chg="del mod">
          <ac:chgData name="Jun Cai" userId="57e790d697ad4281" providerId="LiveId" clId="{9AC52E5E-E5F3-4E70-9A85-0B998627F51F}" dt="2019-12-24T15:26:12.511" v="8900" actId="478"/>
          <ac:spMkLst>
            <pc:docMk/>
            <pc:sldMk cId="1661884625" sldId="554"/>
            <ac:spMk id="14" creationId="{27632757-B0E4-49B5-B5E3-847333A6EFF0}"/>
          </ac:spMkLst>
        </pc:spChg>
        <pc:spChg chg="mod">
          <ac:chgData name="Jun Cai" userId="57e790d697ad4281" providerId="LiveId" clId="{9AC52E5E-E5F3-4E70-9A85-0B998627F51F}" dt="2019-12-24T01:37:59.948" v="3318" actId="1076"/>
          <ac:spMkLst>
            <pc:docMk/>
            <pc:sldMk cId="1661884625" sldId="554"/>
            <ac:spMk id="16" creationId="{00000000-0000-0000-0000-000000000000}"/>
          </ac:spMkLst>
        </pc:spChg>
        <pc:spChg chg="mod">
          <ac:chgData name="Jun Cai" userId="57e790d697ad4281" providerId="LiveId" clId="{9AC52E5E-E5F3-4E70-9A85-0B998627F51F}" dt="2019-12-24T15:26:20.036" v="8917" actId="1036"/>
          <ac:spMkLst>
            <pc:docMk/>
            <pc:sldMk cId="1661884625" sldId="554"/>
            <ac:spMk id="17" creationId="{7A34F2C6-F480-4F24-80F3-96BE227AAF3B}"/>
          </ac:spMkLst>
        </pc:spChg>
        <pc:spChg chg="del">
          <ac:chgData name="Jun Cai" userId="57e790d697ad4281" providerId="LiveId" clId="{9AC52E5E-E5F3-4E70-9A85-0B998627F51F}" dt="2019-12-24T01:36:58.933" v="3265" actId="478"/>
          <ac:spMkLst>
            <pc:docMk/>
            <pc:sldMk cId="1661884625" sldId="554"/>
            <ac:spMk id="22532" creationId="{00000000-0000-0000-0000-000000000000}"/>
          </ac:spMkLst>
        </pc:spChg>
        <pc:spChg chg="mod">
          <ac:chgData name="Jun Cai" userId="57e790d697ad4281" providerId="LiveId" clId="{9AC52E5E-E5F3-4E70-9A85-0B998627F51F}" dt="2019-12-24T01:37:33.661" v="3274" actId="14100"/>
          <ac:spMkLst>
            <pc:docMk/>
            <pc:sldMk cId="1661884625" sldId="554"/>
            <ac:spMk id="22541" creationId="{00000000-0000-0000-0000-000000000000}"/>
          </ac:spMkLst>
        </pc:spChg>
        <pc:spChg chg="del">
          <ac:chgData name="Jun Cai" userId="57e790d697ad4281" providerId="LiveId" clId="{9AC52E5E-E5F3-4E70-9A85-0B998627F51F}" dt="2019-12-24T01:37:28.342" v="3273" actId="478"/>
          <ac:spMkLst>
            <pc:docMk/>
            <pc:sldMk cId="1661884625" sldId="554"/>
            <ac:spMk id="22542" creationId="{00000000-0000-0000-0000-000000000000}"/>
          </ac:spMkLst>
        </pc:spChg>
        <pc:grpChg chg="del">
          <ac:chgData name="Jun Cai" userId="57e790d697ad4281" providerId="LiveId" clId="{9AC52E5E-E5F3-4E70-9A85-0B998627F51F}" dt="2019-12-24T01:36:56.411" v="3264" actId="478"/>
          <ac:grpSpMkLst>
            <pc:docMk/>
            <pc:sldMk cId="1661884625" sldId="554"/>
            <ac:grpSpMk id="22531" creationId="{00000000-0000-0000-0000-000000000000}"/>
          </ac:grpSpMkLst>
        </pc:grpChg>
        <pc:grpChg chg="del mod">
          <ac:chgData name="Jun Cai" userId="57e790d697ad4281" providerId="LiveId" clId="{9AC52E5E-E5F3-4E70-9A85-0B998627F51F}" dt="2019-12-24T01:37:28.342" v="3273" actId="478"/>
          <ac:grpSpMkLst>
            <pc:docMk/>
            <pc:sldMk cId="1661884625" sldId="554"/>
            <ac:grpSpMk id="65572" creationId="{00000000-0000-0000-0000-000000000000}"/>
          </ac:grpSpMkLst>
        </pc:grpChg>
        <pc:graphicFrameChg chg="del mod">
          <ac:chgData name="Jun Cai" userId="57e790d697ad4281" providerId="LiveId" clId="{9AC52E5E-E5F3-4E70-9A85-0B998627F51F}" dt="2019-12-24T15:26:09.522" v="8899" actId="478"/>
          <ac:graphicFrameMkLst>
            <pc:docMk/>
            <pc:sldMk cId="1661884625" sldId="554"/>
            <ac:graphicFrameMk id="15" creationId="{45137618-FC5B-4897-AA71-8434069B3D55}"/>
          </ac:graphicFrameMkLst>
        </pc:graphicFrameChg>
        <pc:graphicFrameChg chg="add mod">
          <ac:chgData name="Jun Cai" userId="57e790d697ad4281" providerId="LiveId" clId="{9AC52E5E-E5F3-4E70-9A85-0B998627F51F}" dt="2019-12-24T01:38:22.340" v="3374"/>
          <ac:graphicFrameMkLst>
            <pc:docMk/>
            <pc:sldMk cId="1661884625" sldId="554"/>
            <ac:graphicFrameMk id="18" creationId="{1366103F-15C8-46AF-957A-957809F44358}"/>
          </ac:graphicFrameMkLst>
        </pc:graphicFrameChg>
        <pc:graphicFrameChg chg="mod">
          <ac:chgData name="Jun Cai" userId="57e790d697ad4281" providerId="LiveId" clId="{9AC52E5E-E5F3-4E70-9A85-0B998627F51F}" dt="2019-12-24T01:37:41.030" v="3295" actId="1035"/>
          <ac:graphicFrameMkLst>
            <pc:docMk/>
            <pc:sldMk cId="1661884625" sldId="554"/>
            <ac:graphicFrameMk id="20491" creationId="{00000000-0000-0000-0000-000000000000}"/>
          </ac:graphicFrameMkLst>
        </pc:graphicFrameChg>
      </pc:sldChg>
      <pc:sldChg chg="del">
        <pc:chgData name="Jun Cai" userId="57e790d697ad4281" providerId="LiveId" clId="{9AC52E5E-E5F3-4E70-9A85-0B998627F51F}" dt="2019-12-24T01:33:06.582" v="3127" actId="2696"/>
        <pc:sldMkLst>
          <pc:docMk/>
          <pc:sldMk cId="2069851699" sldId="554"/>
        </pc:sldMkLst>
      </pc:sldChg>
      <pc:sldChg chg="modSp">
        <pc:chgData name="Jun Cai" userId="57e790d697ad4281" providerId="LiveId" clId="{9AC52E5E-E5F3-4E70-9A85-0B998627F51F}" dt="2019-12-23T12:23:00.965" v="295"/>
        <pc:sldMkLst>
          <pc:docMk/>
          <pc:sldMk cId="3924011953" sldId="562"/>
        </pc:sldMkLst>
        <pc:spChg chg="mod">
          <ac:chgData name="Jun Cai" userId="57e790d697ad4281" providerId="LiveId" clId="{9AC52E5E-E5F3-4E70-9A85-0B998627F51F}" dt="2019-12-23T12:23:00.965" v="295"/>
          <ac:spMkLst>
            <pc:docMk/>
            <pc:sldMk cId="3924011953" sldId="562"/>
            <ac:spMk id="17411" creationId="{00000000-0000-0000-0000-000000000000}"/>
          </ac:spMkLst>
        </pc:spChg>
      </pc:sldChg>
      <pc:sldChg chg="modSp">
        <pc:chgData name="Jun Cai" userId="57e790d697ad4281" providerId="LiveId" clId="{9AC52E5E-E5F3-4E70-9A85-0B998627F51F}" dt="2019-12-24T13:51:09.896" v="5008"/>
        <pc:sldMkLst>
          <pc:docMk/>
          <pc:sldMk cId="768007558" sldId="563"/>
        </pc:sldMkLst>
        <pc:spChg chg="mod">
          <ac:chgData name="Jun Cai" userId="57e790d697ad4281" providerId="LiveId" clId="{9AC52E5E-E5F3-4E70-9A85-0B998627F51F}" dt="2019-12-24T13:51:09.896" v="5008"/>
          <ac:spMkLst>
            <pc:docMk/>
            <pc:sldMk cId="768007558" sldId="563"/>
            <ac:spMk id="50" creationId="{E20CA9B9-449D-4184-80EC-44DB3ED139D0}"/>
          </ac:spMkLst>
        </pc:spChg>
      </pc:sldChg>
      <pc:sldChg chg="delSp modSp">
        <pc:chgData name="Jun Cai" userId="57e790d697ad4281" providerId="LiveId" clId="{9AC52E5E-E5F3-4E70-9A85-0B998627F51F}" dt="2019-12-23T12:26:06.929" v="301" actId="20577"/>
        <pc:sldMkLst>
          <pc:docMk/>
          <pc:sldMk cId="1699700160" sldId="564"/>
        </pc:sldMkLst>
        <pc:spChg chg="mod">
          <ac:chgData name="Jun Cai" userId="57e790d697ad4281" providerId="LiveId" clId="{9AC52E5E-E5F3-4E70-9A85-0B998627F51F}" dt="2019-12-23T12:26:06.929" v="301" actId="20577"/>
          <ac:spMkLst>
            <pc:docMk/>
            <pc:sldMk cId="1699700160" sldId="564"/>
            <ac:spMk id="4" creationId="{00000000-0000-0000-0000-000000000000}"/>
          </ac:spMkLst>
        </pc:spChg>
        <pc:spChg chg="del">
          <ac:chgData name="Jun Cai" userId="57e790d697ad4281" providerId="LiveId" clId="{9AC52E5E-E5F3-4E70-9A85-0B998627F51F}" dt="2019-12-23T12:25:46.437" v="296" actId="478"/>
          <ac:spMkLst>
            <pc:docMk/>
            <pc:sldMk cId="1699700160" sldId="564"/>
            <ac:spMk id="39" creationId="{E9796145-DF67-4E80-A3EA-E9E1F6B6BC08}"/>
          </ac:spMkLst>
        </pc:spChg>
        <pc:grpChg chg="del">
          <ac:chgData name="Jun Cai" userId="57e790d697ad4281" providerId="LiveId" clId="{9AC52E5E-E5F3-4E70-9A85-0B998627F51F}" dt="2019-12-23T12:25:46.437" v="296" actId="478"/>
          <ac:grpSpMkLst>
            <pc:docMk/>
            <pc:sldMk cId="1699700160" sldId="564"/>
            <ac:grpSpMk id="41" creationId="{65FD5C23-CECB-48D3-9C81-D5BB90F79B30}"/>
          </ac:grpSpMkLst>
        </pc:grpChg>
      </pc:sldChg>
      <pc:sldChg chg="del">
        <pc:chgData name="Jun Cai" userId="57e790d697ad4281" providerId="LiveId" clId="{9AC52E5E-E5F3-4E70-9A85-0B998627F51F}" dt="2019-12-23T12:26:18.007" v="302" actId="47"/>
        <pc:sldMkLst>
          <pc:docMk/>
          <pc:sldMk cId="3046621057" sldId="565"/>
        </pc:sldMkLst>
      </pc:sldChg>
      <pc:sldChg chg="del">
        <pc:chgData name="Jun Cai" userId="57e790d697ad4281" providerId="LiveId" clId="{9AC52E5E-E5F3-4E70-9A85-0B998627F51F}" dt="2019-12-23T12:26:18.779" v="303" actId="47"/>
        <pc:sldMkLst>
          <pc:docMk/>
          <pc:sldMk cId="4150949159" sldId="566"/>
        </pc:sldMkLst>
      </pc:sldChg>
      <pc:sldChg chg="modSp">
        <pc:chgData name="Jun Cai" userId="57e790d697ad4281" providerId="LiveId" clId="{9AC52E5E-E5F3-4E70-9A85-0B998627F51F}" dt="2019-12-23T12:28:28.674" v="323" actId="6549"/>
        <pc:sldMkLst>
          <pc:docMk/>
          <pc:sldMk cId="3752115393" sldId="568"/>
        </pc:sldMkLst>
        <pc:spChg chg="mod">
          <ac:chgData name="Jun Cai" userId="57e790d697ad4281" providerId="LiveId" clId="{9AC52E5E-E5F3-4E70-9A85-0B998627F51F}" dt="2019-12-23T12:28:28.674" v="323" actId="6549"/>
          <ac:spMkLst>
            <pc:docMk/>
            <pc:sldMk cId="3752115393" sldId="568"/>
            <ac:spMk id="20" creationId="{A308AE26-A3FF-40CE-852F-36CDA88DFF76}"/>
          </ac:spMkLst>
        </pc:spChg>
      </pc:sldChg>
      <pc:sldChg chg="del">
        <pc:chgData name="Jun Cai" userId="57e790d697ad4281" providerId="LiveId" clId="{9AC52E5E-E5F3-4E70-9A85-0B998627F51F}" dt="2019-12-24T01:33:42.382" v="3129" actId="2696"/>
        <pc:sldMkLst>
          <pc:docMk/>
          <pc:sldMk cId="68367336" sldId="569"/>
        </pc:sldMkLst>
      </pc:sldChg>
      <pc:sldChg chg="addSp delSp modSp add">
        <pc:chgData name="Jun Cai" userId="57e790d697ad4281" providerId="LiveId" clId="{9AC52E5E-E5F3-4E70-9A85-0B998627F51F}" dt="2019-12-24T15:27:27.866" v="8923" actId="1076"/>
        <pc:sldMkLst>
          <pc:docMk/>
          <pc:sldMk cId="117305861" sldId="569"/>
        </pc:sldMkLst>
        <pc:spChg chg="del">
          <ac:chgData name="Jun Cai" userId="57e790d697ad4281" providerId="LiveId" clId="{9AC52E5E-E5F3-4E70-9A85-0B998627F51F}" dt="2019-12-24T01:34:00.291" v="3131" actId="478"/>
          <ac:spMkLst>
            <pc:docMk/>
            <pc:sldMk cId="117305861" sldId="569"/>
            <ac:spMk id="2" creationId="{A308AE26-A3FF-40CE-852F-36CDA88DFF76}"/>
          </ac:spMkLst>
        </pc:spChg>
        <pc:spChg chg="mod">
          <ac:chgData name="Jun Cai" userId="57e790d697ad4281" providerId="LiveId" clId="{9AC52E5E-E5F3-4E70-9A85-0B998627F51F}" dt="2019-12-24T15:27:11.635" v="8920" actId="14100"/>
          <ac:spMkLst>
            <pc:docMk/>
            <pc:sldMk cId="117305861" sldId="569"/>
            <ac:spMk id="3" creationId="{00000000-0000-0000-0000-000000000000}"/>
          </ac:spMkLst>
        </pc:spChg>
        <pc:spChg chg="del">
          <ac:chgData name="Jun Cai" userId="57e790d697ad4281" providerId="LiveId" clId="{9AC52E5E-E5F3-4E70-9A85-0B998627F51F}" dt="2019-12-24T15:26:56.955" v="8918" actId="478"/>
          <ac:spMkLst>
            <pc:docMk/>
            <pc:sldMk cId="117305861" sldId="569"/>
            <ac:spMk id="11" creationId="{00000000-0000-0000-0000-000000000000}"/>
          </ac:spMkLst>
        </pc:spChg>
        <pc:spChg chg="mod">
          <ac:chgData name="Jun Cai" userId="57e790d697ad4281" providerId="LiveId" clId="{9AC52E5E-E5F3-4E70-9A85-0B998627F51F}" dt="2019-12-24T15:27:17.852" v="8921" actId="1076"/>
          <ac:spMkLst>
            <pc:docMk/>
            <pc:sldMk cId="117305861" sldId="569"/>
            <ac:spMk id="15" creationId="{00000000-0000-0000-0000-000000000000}"/>
          </ac:spMkLst>
        </pc:spChg>
        <pc:spChg chg="mod">
          <ac:chgData name="Jun Cai" userId="57e790d697ad4281" providerId="LiveId" clId="{9AC52E5E-E5F3-4E70-9A85-0B998627F51F}" dt="2019-12-24T15:27:27.866" v="8923" actId="1076"/>
          <ac:spMkLst>
            <pc:docMk/>
            <pc:sldMk cId="117305861" sldId="569"/>
            <ac:spMk id="16" creationId="{00000000-0000-0000-0000-000000000000}"/>
          </ac:spMkLst>
        </pc:spChg>
        <pc:spChg chg="add mod">
          <ac:chgData name="Jun Cai" userId="57e790d697ad4281" providerId="LiveId" clId="{9AC52E5E-E5F3-4E70-9A85-0B998627F51F}" dt="2019-12-24T01:34:18.529" v="3152" actId="6549"/>
          <ac:spMkLst>
            <pc:docMk/>
            <pc:sldMk cId="117305861" sldId="569"/>
            <ac:spMk id="17" creationId="{6C2E573D-F14C-41BE-970B-079E67281385}"/>
          </ac:spMkLst>
        </pc:spChg>
        <pc:grpChg chg="mod">
          <ac:chgData name="Jun Cai" userId="57e790d697ad4281" providerId="LiveId" clId="{9AC52E5E-E5F3-4E70-9A85-0B998627F51F}" dt="2019-12-24T15:27:11.635" v="8920" actId="14100"/>
          <ac:grpSpMkLst>
            <pc:docMk/>
            <pc:sldMk cId="117305861" sldId="569"/>
            <ac:grpSpMk id="9" creationId="{00000000-0000-0000-0000-000000000000}"/>
          </ac:grpSpMkLst>
        </pc:grpChg>
        <pc:grpChg chg="del">
          <ac:chgData name="Jun Cai" userId="57e790d697ad4281" providerId="LiveId" clId="{9AC52E5E-E5F3-4E70-9A85-0B998627F51F}" dt="2019-12-24T15:26:56.955" v="8918" actId="478"/>
          <ac:grpSpMkLst>
            <pc:docMk/>
            <pc:sldMk cId="117305861" sldId="569"/>
            <ac:grpSpMk id="10" creationId="{00000000-0000-0000-0000-000000000000}"/>
          </ac:grpSpMkLst>
        </pc:grpChg>
        <pc:graphicFrameChg chg="mod">
          <ac:chgData name="Jun Cai" userId="57e790d697ad4281" providerId="LiveId" clId="{9AC52E5E-E5F3-4E70-9A85-0B998627F51F}" dt="2019-12-24T15:27:07.682" v="8919" actId="1076"/>
          <ac:graphicFrameMkLst>
            <pc:docMk/>
            <pc:sldMk cId="117305861" sldId="569"/>
            <ac:graphicFrameMk id="6" creationId="{00000000-0000-0000-0000-000000000000}"/>
          </ac:graphicFrameMkLst>
        </pc:graphicFrameChg>
        <pc:graphicFrameChg chg="del">
          <ac:chgData name="Jun Cai" userId="57e790d697ad4281" providerId="LiveId" clId="{9AC52E5E-E5F3-4E70-9A85-0B998627F51F}" dt="2019-12-24T15:26:56.955" v="8918" actId="478"/>
          <ac:graphicFrameMkLst>
            <pc:docMk/>
            <pc:sldMk cId="117305861" sldId="569"/>
            <ac:graphicFrameMk id="12" creationId="{00000000-0000-0000-0000-000000000000}"/>
          </ac:graphicFrameMkLst>
        </pc:graphicFrameChg>
        <pc:graphicFrameChg chg="mod">
          <ac:chgData name="Jun Cai" userId="57e790d697ad4281" providerId="LiveId" clId="{9AC52E5E-E5F3-4E70-9A85-0B998627F51F}" dt="2019-12-24T15:27:22.126" v="8922" actId="1076"/>
          <ac:graphicFrameMkLst>
            <pc:docMk/>
            <pc:sldMk cId="117305861" sldId="569"/>
            <ac:graphicFrameMk id="13" creationId="{00000000-0000-0000-0000-000000000000}"/>
          </ac:graphicFrameMkLst>
        </pc:graphicFrameChg>
      </pc:sldChg>
      <pc:sldChg chg="addSp delSp modSp add">
        <pc:chgData name="Jun Cai" userId="57e790d697ad4281" providerId="LiveId" clId="{9AC52E5E-E5F3-4E70-9A85-0B998627F51F}" dt="2019-12-24T15:23:10.013" v="8895"/>
        <pc:sldMkLst>
          <pc:docMk/>
          <pc:sldMk cId="325306041" sldId="570"/>
        </pc:sldMkLst>
        <pc:spChg chg="add del mod">
          <ac:chgData name="Jun Cai" userId="57e790d697ad4281" providerId="LiveId" clId="{9AC52E5E-E5F3-4E70-9A85-0B998627F51F}" dt="2019-12-24T13:04:28.615" v="3826" actId="478"/>
          <ac:spMkLst>
            <pc:docMk/>
            <pc:sldMk cId="325306041" sldId="570"/>
            <ac:spMk id="2" creationId="{8EC0E2D0-8D11-445F-BAAC-3306AA834A6B}"/>
          </ac:spMkLst>
        </pc:spChg>
        <pc:spChg chg="add mod topLvl">
          <ac:chgData name="Jun Cai" userId="57e790d697ad4281" providerId="LiveId" clId="{9AC52E5E-E5F3-4E70-9A85-0B998627F51F}" dt="2019-12-24T15:23:10.013" v="8895"/>
          <ac:spMkLst>
            <pc:docMk/>
            <pc:sldMk cId="325306041" sldId="570"/>
            <ac:spMk id="5" creationId="{D970D21E-8769-43BE-A909-49D69046EEEF}"/>
          </ac:spMkLst>
        </pc:spChg>
        <pc:spChg chg="add del">
          <ac:chgData name="Jun Cai" userId="57e790d697ad4281" providerId="LiveId" clId="{9AC52E5E-E5F3-4E70-9A85-0B998627F51F}" dt="2019-12-23T12:38:04.643" v="578" actId="478"/>
          <ac:spMkLst>
            <pc:docMk/>
            <pc:sldMk cId="325306041" sldId="570"/>
            <ac:spMk id="7" creationId="{4671CBED-191B-420A-9B4A-12E7341B2551}"/>
          </ac:spMkLst>
        </pc:spChg>
        <pc:spChg chg="add mod">
          <ac:chgData name="Jun Cai" userId="57e790d697ad4281" providerId="LiveId" clId="{9AC52E5E-E5F3-4E70-9A85-0B998627F51F}" dt="2019-12-23T12:42:32.473" v="788" actId="164"/>
          <ac:spMkLst>
            <pc:docMk/>
            <pc:sldMk cId="325306041" sldId="570"/>
            <ac:spMk id="9" creationId="{45F9CF54-E6EA-41D9-AC6F-FFE01927C96E}"/>
          </ac:spMkLst>
        </pc:spChg>
        <pc:spChg chg="add del mod">
          <ac:chgData name="Jun Cai" userId="57e790d697ad4281" providerId="LiveId" clId="{9AC52E5E-E5F3-4E70-9A85-0B998627F51F}" dt="2019-12-24T13:07:26.268" v="3913" actId="478"/>
          <ac:spMkLst>
            <pc:docMk/>
            <pc:sldMk cId="325306041" sldId="570"/>
            <ac:spMk id="14" creationId="{B409BBBB-42AD-4497-B57A-2D3ECCC31597}"/>
          </ac:spMkLst>
        </pc:spChg>
        <pc:spChg chg="add del mod">
          <ac:chgData name="Jun Cai" userId="57e790d697ad4281" providerId="LiveId" clId="{9AC52E5E-E5F3-4E70-9A85-0B998627F51F}" dt="2019-12-24T15:05:12.856" v="7708" actId="478"/>
          <ac:spMkLst>
            <pc:docMk/>
            <pc:sldMk cId="325306041" sldId="570"/>
            <ac:spMk id="15" creationId="{DB1CD08F-1FC0-4466-9F9D-F3553D28DF53}"/>
          </ac:spMkLst>
        </pc:spChg>
        <pc:spChg chg="add del">
          <ac:chgData name="Jun Cai" userId="57e790d697ad4281" providerId="LiveId" clId="{9AC52E5E-E5F3-4E70-9A85-0B998627F51F}" dt="2019-12-23T12:49:03.809" v="879"/>
          <ac:spMkLst>
            <pc:docMk/>
            <pc:sldMk cId="325306041" sldId="570"/>
            <ac:spMk id="15" creationId="{E8FE94FD-4D51-430E-BBEF-FD860BE0EEB1}"/>
          </ac:spMkLst>
        </pc:spChg>
        <pc:spChg chg="add mod">
          <ac:chgData name="Jun Cai" userId="57e790d697ad4281" providerId="LiveId" clId="{9AC52E5E-E5F3-4E70-9A85-0B998627F51F}" dt="2019-12-24T13:00:18.192" v="3596" actId="14100"/>
          <ac:spMkLst>
            <pc:docMk/>
            <pc:sldMk cId="325306041" sldId="570"/>
            <ac:spMk id="16" creationId="{A4842B17-6267-466A-8CA0-1B5181582EA6}"/>
          </ac:spMkLst>
        </pc:spChg>
        <pc:grpChg chg="add del mod">
          <ac:chgData name="Jun Cai" userId="57e790d697ad4281" providerId="LiveId" clId="{9AC52E5E-E5F3-4E70-9A85-0B998627F51F}" dt="2019-12-24T15:04:06.079" v="7572" actId="478"/>
          <ac:grpSpMkLst>
            <pc:docMk/>
            <pc:sldMk cId="325306041" sldId="570"/>
            <ac:grpSpMk id="8" creationId="{890B834E-1EE5-4F48-829C-0767972BF552}"/>
          </ac:grpSpMkLst>
        </pc:grpChg>
        <pc:grpChg chg="add del mod">
          <ac:chgData name="Jun Cai" userId="57e790d697ad4281" providerId="LiveId" clId="{9AC52E5E-E5F3-4E70-9A85-0B998627F51F}" dt="2019-12-24T13:07:26.268" v="3913" actId="478"/>
          <ac:grpSpMkLst>
            <pc:docMk/>
            <pc:sldMk cId="325306041" sldId="570"/>
            <ac:grpSpMk id="12" creationId="{2E807113-5CF1-4CF6-B27B-383F2312C287}"/>
          </ac:grpSpMkLst>
        </pc:grpChg>
        <pc:graphicFrameChg chg="add del mod">
          <ac:chgData name="Jun Cai" userId="57e790d697ad4281" providerId="LiveId" clId="{9AC52E5E-E5F3-4E70-9A85-0B998627F51F}" dt="2019-12-23T12:34:21.097" v="551"/>
          <ac:graphicFrameMkLst>
            <pc:docMk/>
            <pc:sldMk cId="325306041" sldId="570"/>
            <ac:graphicFrameMk id="3" creationId="{8D4B7A0D-AAB2-482A-97E4-5971FB5A5640}"/>
          </ac:graphicFrameMkLst>
        </pc:graphicFrameChg>
        <pc:graphicFrameChg chg="add del mod">
          <ac:chgData name="Jun Cai" userId="57e790d697ad4281" providerId="LiveId" clId="{9AC52E5E-E5F3-4E70-9A85-0B998627F51F}" dt="2019-12-24T15:06:32.791" v="7970" actId="478"/>
          <ac:graphicFrameMkLst>
            <pc:docMk/>
            <pc:sldMk cId="325306041" sldId="570"/>
            <ac:graphicFrameMk id="4" creationId="{47011DE6-C7F1-40B5-AF97-62FC07198022}"/>
          </ac:graphicFrameMkLst>
        </pc:graphicFrameChg>
        <pc:graphicFrameChg chg="add del mod topLvl">
          <ac:chgData name="Jun Cai" userId="57e790d697ad4281" providerId="LiveId" clId="{9AC52E5E-E5F3-4E70-9A85-0B998627F51F}" dt="2019-12-24T15:04:06.079" v="7572" actId="478"/>
          <ac:graphicFrameMkLst>
            <pc:docMk/>
            <pc:sldMk cId="325306041" sldId="570"/>
            <ac:graphicFrameMk id="6" creationId="{BC34AD5D-2F33-4059-8918-B38117C89D55}"/>
          </ac:graphicFrameMkLst>
        </pc:graphicFrameChg>
        <pc:graphicFrameChg chg="add del mod">
          <ac:chgData name="Jun Cai" userId="57e790d697ad4281" providerId="LiveId" clId="{9AC52E5E-E5F3-4E70-9A85-0B998627F51F}" dt="2019-12-23T12:42:05.714" v="783" actId="478"/>
          <ac:graphicFrameMkLst>
            <pc:docMk/>
            <pc:sldMk cId="325306041" sldId="570"/>
            <ac:graphicFrameMk id="10" creationId="{911658F7-8282-4D88-9352-9315AEBD6AB2}"/>
          </ac:graphicFrameMkLst>
        </pc:graphicFrameChg>
        <pc:graphicFrameChg chg="add mod">
          <ac:chgData name="Jun Cai" userId="57e790d697ad4281" providerId="LiveId" clId="{9AC52E5E-E5F3-4E70-9A85-0B998627F51F}" dt="2019-12-23T12:42:32.473" v="788" actId="164"/>
          <ac:graphicFrameMkLst>
            <pc:docMk/>
            <pc:sldMk cId="325306041" sldId="570"/>
            <ac:graphicFrameMk id="11" creationId="{57316930-1371-4FAC-A184-8C49A6A34EA7}"/>
          </ac:graphicFrameMkLst>
        </pc:graphicFrameChg>
        <pc:graphicFrameChg chg="add del mod">
          <ac:chgData name="Jun Cai" userId="57e790d697ad4281" providerId="LiveId" clId="{9AC52E5E-E5F3-4E70-9A85-0B998627F51F}" dt="2019-12-24T13:07:26.268" v="3913" actId="478"/>
          <ac:graphicFrameMkLst>
            <pc:docMk/>
            <pc:sldMk cId="325306041" sldId="570"/>
            <ac:graphicFrameMk id="13" creationId="{EC6DB03E-D302-4205-8DB0-C063992F6151}"/>
          </ac:graphicFrameMkLst>
        </pc:graphicFrameChg>
        <pc:graphicFrameChg chg="add del mod">
          <ac:chgData name="Jun Cai" userId="57e790d697ad4281" providerId="LiveId" clId="{9AC52E5E-E5F3-4E70-9A85-0B998627F51F}" dt="2019-12-24T15:06:35.557" v="7971" actId="478"/>
          <ac:graphicFrameMkLst>
            <pc:docMk/>
            <pc:sldMk cId="325306041" sldId="570"/>
            <ac:graphicFrameMk id="17" creationId="{AE7835ED-1ABE-4A74-98A0-3EE9B3D3FD94}"/>
          </ac:graphicFrameMkLst>
        </pc:graphicFrameChg>
      </pc:sldChg>
      <pc:sldChg chg="addSp delSp modSp add">
        <pc:chgData name="Jun Cai" userId="57e790d697ad4281" providerId="LiveId" clId="{9AC52E5E-E5F3-4E70-9A85-0B998627F51F}" dt="2019-12-24T00:25:30.609" v="1348"/>
        <pc:sldMkLst>
          <pc:docMk/>
          <pc:sldMk cId="845464146" sldId="571"/>
        </pc:sldMkLst>
        <pc:spChg chg="add del">
          <ac:chgData name="Jun Cai" userId="57e790d697ad4281" providerId="LiveId" clId="{9AC52E5E-E5F3-4E70-9A85-0B998627F51F}" dt="2019-12-24T00:25:30.609" v="1348"/>
          <ac:spMkLst>
            <pc:docMk/>
            <pc:sldMk cId="845464146" sldId="571"/>
            <ac:spMk id="3" creationId="{6C7DEFD3-A2E8-499F-86C7-F205AD38C0EE}"/>
          </ac:spMkLst>
        </pc:spChg>
        <pc:spChg chg="mod">
          <ac:chgData name="Jun Cai" userId="57e790d697ad4281" providerId="LiveId" clId="{9AC52E5E-E5F3-4E70-9A85-0B998627F51F}" dt="2019-12-24T00:23:38.088" v="1344" actId="14100"/>
          <ac:spMkLst>
            <pc:docMk/>
            <pc:sldMk cId="845464146" sldId="571"/>
            <ac:spMk id="4" creationId="{00000000-0000-0000-0000-000000000000}"/>
          </ac:spMkLst>
        </pc:spChg>
      </pc:sldChg>
      <pc:sldChg chg="addSp delSp modSp add">
        <pc:chgData name="Jun Cai" userId="57e790d697ad4281" providerId="LiveId" clId="{9AC52E5E-E5F3-4E70-9A85-0B998627F51F}" dt="2019-12-24T00:43:04.752" v="2395"/>
        <pc:sldMkLst>
          <pc:docMk/>
          <pc:sldMk cId="1273844443" sldId="572"/>
        </pc:sldMkLst>
        <pc:spChg chg="mod">
          <ac:chgData name="Jun Cai" userId="57e790d697ad4281" providerId="LiveId" clId="{9AC52E5E-E5F3-4E70-9A85-0B998627F51F}" dt="2019-12-24T00:39:33.928" v="2208" actId="1076"/>
          <ac:spMkLst>
            <pc:docMk/>
            <pc:sldMk cId="1273844443" sldId="572"/>
            <ac:spMk id="5" creationId="{00000000-0000-0000-0000-000000000000}"/>
          </ac:spMkLst>
        </pc:spChg>
        <pc:spChg chg="mod">
          <ac:chgData name="Jun Cai" userId="57e790d697ad4281" providerId="LiveId" clId="{9AC52E5E-E5F3-4E70-9A85-0B998627F51F}" dt="2019-12-24T00:39:51.191" v="2212" actId="14100"/>
          <ac:spMkLst>
            <pc:docMk/>
            <pc:sldMk cId="1273844443" sldId="572"/>
            <ac:spMk id="7" creationId="{00000000-0000-0000-0000-000000000000}"/>
          </ac:spMkLst>
        </pc:spChg>
        <pc:spChg chg="mod">
          <ac:chgData name="Jun Cai" userId="57e790d697ad4281" providerId="LiveId" clId="{9AC52E5E-E5F3-4E70-9A85-0B998627F51F}" dt="2019-12-24T00:39:55.183" v="2213" actId="14100"/>
          <ac:spMkLst>
            <pc:docMk/>
            <pc:sldMk cId="1273844443" sldId="572"/>
            <ac:spMk id="8" creationId="{00000000-0000-0000-0000-000000000000}"/>
          </ac:spMkLst>
        </pc:spChg>
        <pc:spChg chg="mod">
          <ac:chgData name="Jun Cai" userId="57e790d697ad4281" providerId="LiveId" clId="{9AC52E5E-E5F3-4E70-9A85-0B998627F51F}" dt="2019-12-24T00:39:30.672" v="2207" actId="1076"/>
          <ac:spMkLst>
            <pc:docMk/>
            <pc:sldMk cId="1273844443" sldId="572"/>
            <ac:spMk id="9" creationId="{0B5E2BB7-C314-400A-9829-B9406A6A3658}"/>
          </ac:spMkLst>
        </pc:spChg>
        <pc:spChg chg="add mod">
          <ac:chgData name="Jun Cai" userId="57e790d697ad4281" providerId="LiveId" clId="{9AC52E5E-E5F3-4E70-9A85-0B998627F51F}" dt="2019-12-24T00:43:04.752" v="2395"/>
          <ac:spMkLst>
            <pc:docMk/>
            <pc:sldMk cId="1273844443" sldId="572"/>
            <ac:spMk id="10" creationId="{0B3BCACE-51B2-4D23-BE9D-29F6CB9BFE13}"/>
          </ac:spMkLst>
        </pc:spChg>
        <pc:spChg chg="del">
          <ac:chgData name="Jun Cai" userId="57e790d697ad4281" providerId="LiveId" clId="{9AC52E5E-E5F3-4E70-9A85-0B998627F51F}" dt="2019-12-24T00:36:15.836" v="2000" actId="478"/>
          <ac:spMkLst>
            <pc:docMk/>
            <pc:sldMk cId="1273844443" sldId="572"/>
            <ac:spMk id="4101" creationId="{00000000-0000-0000-0000-000000000000}"/>
          </ac:spMkLst>
        </pc:spChg>
        <pc:graphicFrameChg chg="add mod">
          <ac:chgData name="Jun Cai" userId="57e790d697ad4281" providerId="LiveId" clId="{9AC52E5E-E5F3-4E70-9A85-0B998627F51F}" dt="2019-12-24T00:41:56.671" v="2390" actId="14100"/>
          <ac:graphicFrameMkLst>
            <pc:docMk/>
            <pc:sldMk cId="1273844443" sldId="572"/>
            <ac:graphicFrameMk id="12" creationId="{9F342998-949D-46BF-B99B-D76F0F1D5789}"/>
          </ac:graphicFrameMkLst>
        </pc:graphicFrameChg>
        <pc:graphicFrameChg chg="del">
          <ac:chgData name="Jun Cai" userId="57e790d697ad4281" providerId="LiveId" clId="{9AC52E5E-E5F3-4E70-9A85-0B998627F51F}" dt="2019-12-24T00:36:11.026" v="1999" actId="478"/>
          <ac:graphicFrameMkLst>
            <pc:docMk/>
            <pc:sldMk cId="1273844443" sldId="572"/>
            <ac:graphicFrameMk id="4098" creationId="{00000000-0000-0000-0000-000000000000}"/>
          </ac:graphicFrameMkLst>
        </pc:graphicFrameChg>
        <pc:picChg chg="add mod">
          <ac:chgData name="Jun Cai" userId="57e790d697ad4281" providerId="LiveId" clId="{9AC52E5E-E5F3-4E70-9A85-0B998627F51F}" dt="2019-12-24T00:40:00.416" v="2214" actId="1076"/>
          <ac:picMkLst>
            <pc:docMk/>
            <pc:sldMk cId="1273844443" sldId="572"/>
            <ac:picMk id="11" creationId="{BA2A550B-19F4-490C-BC79-D72C4D55B2DD}"/>
          </ac:picMkLst>
        </pc:picChg>
      </pc:sldChg>
      <pc:sldChg chg="addSp delSp modSp add ord delAnim modAnim">
        <pc:chgData name="Jun Cai" userId="57e790d697ad4281" providerId="LiveId" clId="{9AC52E5E-E5F3-4E70-9A85-0B998627F51F}" dt="2019-12-24T01:31:00.002" v="3019" actId="6549"/>
        <pc:sldMkLst>
          <pc:docMk/>
          <pc:sldMk cId="4184215120" sldId="573"/>
        </pc:sldMkLst>
        <pc:spChg chg="add mod">
          <ac:chgData name="Jun Cai" userId="57e790d697ad4281" providerId="LiveId" clId="{9AC52E5E-E5F3-4E70-9A85-0B998627F51F}" dt="2019-12-24T01:31:00.002" v="3019" actId="6549"/>
          <ac:spMkLst>
            <pc:docMk/>
            <pc:sldMk cId="4184215120" sldId="573"/>
            <ac:spMk id="2" creationId="{5993A0C3-2EBE-4BA8-B0E4-8748FE135316}"/>
          </ac:spMkLst>
        </pc:spChg>
        <pc:spChg chg="add mod">
          <ac:chgData name="Jun Cai" userId="57e790d697ad4281" providerId="LiveId" clId="{9AC52E5E-E5F3-4E70-9A85-0B998627F51F}" dt="2019-12-24T01:17:08.324" v="2533" actId="1076"/>
          <ac:spMkLst>
            <pc:docMk/>
            <pc:sldMk cId="4184215120" sldId="573"/>
            <ac:spMk id="3" creationId="{56A5FAF0-E34A-4FC3-B6E3-78F28963E06B}"/>
          </ac:spMkLst>
        </pc:spChg>
        <pc:spChg chg="add del">
          <ac:chgData name="Jun Cai" userId="57e790d697ad4281" providerId="LiveId" clId="{9AC52E5E-E5F3-4E70-9A85-0B998627F51F}" dt="2019-12-24T01:29:20.327" v="2927"/>
          <ac:spMkLst>
            <pc:docMk/>
            <pc:sldMk cId="4184215120" sldId="573"/>
            <ac:spMk id="5" creationId="{EBA7AF30-9D0D-4E91-A1D1-4C8E58C1DC12}"/>
          </ac:spMkLst>
        </pc:spChg>
        <pc:graphicFrameChg chg="add del mod">
          <ac:chgData name="Jun Cai" userId="57e790d697ad4281" providerId="LiveId" clId="{9AC52E5E-E5F3-4E70-9A85-0B998627F51F}" dt="2019-12-24T01:27:20.707" v="2817" actId="478"/>
          <ac:graphicFrameMkLst>
            <pc:docMk/>
            <pc:sldMk cId="4184215120" sldId="573"/>
            <ac:graphicFrameMk id="4" creationId="{5C1A6A55-1E0E-449A-AD81-B0CC65F5EB24}"/>
          </ac:graphicFrameMkLst>
        </pc:graphicFrameChg>
        <pc:graphicFrameChg chg="add mod">
          <ac:chgData name="Jun Cai" userId="57e790d697ad4281" providerId="LiveId" clId="{9AC52E5E-E5F3-4E70-9A85-0B998627F51F}" dt="2019-12-24T01:30:53.251" v="3018" actId="1035"/>
          <ac:graphicFrameMkLst>
            <pc:docMk/>
            <pc:sldMk cId="4184215120" sldId="573"/>
            <ac:graphicFrameMk id="6" creationId="{B37E8F67-FC67-46E9-8D7A-D2171B408FD3}"/>
          </ac:graphicFrameMkLst>
        </pc:graphicFrameChg>
      </pc:sldChg>
      <pc:sldChg chg="addSp delSp modSp add modAnim">
        <pc:chgData name="Jun Cai" userId="57e790d697ad4281" providerId="LiveId" clId="{9AC52E5E-E5F3-4E70-9A85-0B998627F51F}" dt="2019-12-24T15:02:17.127" v="7524" actId="6549"/>
        <pc:sldMkLst>
          <pc:docMk/>
          <pc:sldMk cId="2314354437" sldId="574"/>
        </pc:sldMkLst>
        <pc:spChg chg="add mod">
          <ac:chgData name="Jun Cai" userId="57e790d697ad4281" providerId="LiveId" clId="{9AC52E5E-E5F3-4E70-9A85-0B998627F51F}" dt="2019-12-24T01:32:17.620" v="3124" actId="1037"/>
          <ac:spMkLst>
            <pc:docMk/>
            <pc:sldMk cId="2314354437" sldId="574"/>
            <ac:spMk id="2" creationId="{859FAC6C-2E7E-4A78-88A9-73E20B4A5BBC}"/>
          </ac:spMkLst>
        </pc:spChg>
        <pc:spChg chg="add mod">
          <ac:chgData name="Jun Cai" userId="57e790d697ad4281" providerId="LiveId" clId="{9AC52E5E-E5F3-4E70-9A85-0B998627F51F}" dt="2019-12-24T15:02:17.127" v="7524" actId="6549"/>
          <ac:spMkLst>
            <pc:docMk/>
            <pc:sldMk cId="2314354437" sldId="574"/>
            <ac:spMk id="3" creationId="{979C1B9C-F1B3-4CB8-B764-CDB685CD54AD}"/>
          </ac:spMkLst>
        </pc:spChg>
        <pc:spChg chg="mod">
          <ac:chgData name="Jun Cai" userId="57e790d697ad4281" providerId="LiveId" clId="{9AC52E5E-E5F3-4E70-9A85-0B998627F51F}" dt="2019-12-24T01:35:06.374" v="3159" actId="14100"/>
          <ac:spMkLst>
            <pc:docMk/>
            <pc:sldMk cId="2314354437" sldId="574"/>
            <ac:spMk id="5" creationId="{81F9C291-09C5-4E5D-B6C7-346BDB5254AB}"/>
          </ac:spMkLst>
        </pc:spChg>
        <pc:spChg chg="del">
          <ac:chgData name="Jun Cai" userId="57e790d697ad4281" providerId="LiveId" clId="{9AC52E5E-E5F3-4E70-9A85-0B998627F51F}" dt="2019-12-24T01:34:56.435" v="3157" actId="478"/>
          <ac:spMkLst>
            <pc:docMk/>
            <pc:sldMk cId="2314354437" sldId="574"/>
            <ac:spMk id="6" creationId="{CD945151-4141-45F3-85BA-D5E4CE26FEB5}"/>
          </ac:spMkLst>
        </pc:spChg>
        <pc:spChg chg="add del">
          <ac:chgData name="Jun Cai" userId="57e790d697ad4281" providerId="LiveId" clId="{9AC52E5E-E5F3-4E70-9A85-0B998627F51F}" dt="2019-12-24T01:34:42.579" v="3154" actId="478"/>
          <ac:spMkLst>
            <pc:docMk/>
            <pc:sldMk cId="2314354437" sldId="574"/>
            <ac:spMk id="10" creationId="{1B4690B3-9B5C-4F2B-B5D8-6A6084BD90A9}"/>
          </ac:spMkLst>
        </pc:spChg>
        <pc:spChg chg="add mod">
          <ac:chgData name="Jun Cai" userId="57e790d697ad4281" providerId="LiveId" clId="{9AC52E5E-E5F3-4E70-9A85-0B998627F51F}" dt="2019-12-24T01:35:50.410" v="3233" actId="6549"/>
          <ac:spMkLst>
            <pc:docMk/>
            <pc:sldMk cId="2314354437" sldId="574"/>
            <ac:spMk id="11" creationId="{3F7004E0-6A3F-440F-91B4-27B81E9D675A}"/>
          </ac:spMkLst>
        </pc:spChg>
        <pc:spChg chg="add del mod">
          <ac:chgData name="Jun Cai" userId="57e790d697ad4281" providerId="LiveId" clId="{9AC52E5E-E5F3-4E70-9A85-0B998627F51F}" dt="2019-12-24T01:34:52.044" v="3156" actId="478"/>
          <ac:spMkLst>
            <pc:docMk/>
            <pc:sldMk cId="2314354437" sldId="574"/>
            <ac:spMk id="12" creationId="{1249E424-6765-4D32-8B7C-DC92E4DDF5FF}"/>
          </ac:spMkLst>
        </pc:spChg>
        <pc:grpChg chg="add del mod">
          <ac:chgData name="Jun Cai" userId="57e790d697ad4281" providerId="LiveId" clId="{9AC52E5E-E5F3-4E70-9A85-0B998627F51F}" dt="2019-12-24T01:34:56.435" v="3157" actId="478"/>
          <ac:grpSpMkLst>
            <pc:docMk/>
            <pc:sldMk cId="2314354437" sldId="574"/>
            <ac:grpSpMk id="4" creationId="{767481C9-F51C-47BE-8C3C-BAFE4966F867}"/>
          </ac:grpSpMkLst>
        </pc:grpChg>
        <pc:grpChg chg="add del">
          <ac:chgData name="Jun Cai" userId="57e790d697ad4281" providerId="LiveId" clId="{9AC52E5E-E5F3-4E70-9A85-0B998627F51F}" dt="2019-12-24T01:34:39.662" v="3153" actId="478"/>
          <ac:grpSpMkLst>
            <pc:docMk/>
            <pc:sldMk cId="2314354437" sldId="574"/>
            <ac:grpSpMk id="7" creationId="{517FD6F8-A041-46F1-9F46-8BEFD7326038}"/>
          </ac:grpSpMkLst>
        </pc:grpChg>
        <pc:graphicFrameChg chg="add mod">
          <ac:chgData name="Jun Cai" userId="57e790d697ad4281" providerId="LiveId" clId="{9AC52E5E-E5F3-4E70-9A85-0B998627F51F}" dt="2019-12-24T01:36:38.069" v="3245"/>
          <ac:graphicFrameMkLst>
            <pc:docMk/>
            <pc:sldMk cId="2314354437" sldId="574"/>
            <ac:graphicFrameMk id="13" creationId="{584A6991-1D04-4275-80FC-356977B6186D}"/>
          </ac:graphicFrameMkLst>
        </pc:graphicFrameChg>
        <pc:graphicFrameChg chg="add mod">
          <ac:chgData name="Jun Cai" userId="57e790d697ad4281" providerId="LiveId" clId="{9AC52E5E-E5F3-4E70-9A85-0B998627F51F}" dt="2019-12-24T01:36:44.312" v="3263" actId="1037"/>
          <ac:graphicFrameMkLst>
            <pc:docMk/>
            <pc:sldMk cId="2314354437" sldId="574"/>
            <ac:graphicFrameMk id="14" creationId="{A9C8CB07-49CD-4985-808B-0213125C0E14}"/>
          </ac:graphicFrameMkLst>
        </pc:graphicFrameChg>
      </pc:sldChg>
      <pc:sldChg chg="addSp delSp modSp add">
        <pc:chgData name="Jun Cai" userId="57e790d697ad4281" providerId="LiveId" clId="{9AC52E5E-E5F3-4E70-9A85-0B998627F51F}" dt="2019-12-24T14:48:51.639" v="7379"/>
        <pc:sldMkLst>
          <pc:docMk/>
          <pc:sldMk cId="2766321274" sldId="575"/>
        </pc:sldMkLst>
        <pc:spChg chg="mod">
          <ac:chgData name="Jun Cai" userId="57e790d697ad4281" providerId="LiveId" clId="{9AC52E5E-E5F3-4E70-9A85-0B998627F51F}" dt="2019-12-24T13:52:14.798" v="5016" actId="6549"/>
          <ac:spMkLst>
            <pc:docMk/>
            <pc:sldMk cId="2766321274" sldId="575"/>
            <ac:spMk id="9" creationId="{45F9CF54-E6EA-41D9-AC6F-FFE01927C96E}"/>
          </ac:spMkLst>
        </pc:spChg>
        <pc:spChg chg="mod">
          <ac:chgData name="Jun Cai" userId="57e790d697ad4281" providerId="LiveId" clId="{9AC52E5E-E5F3-4E70-9A85-0B998627F51F}" dt="2019-12-24T13:16:52.477" v="4462" actId="1076"/>
          <ac:spMkLst>
            <pc:docMk/>
            <pc:sldMk cId="2766321274" sldId="575"/>
            <ac:spMk id="14" creationId="{B409BBBB-42AD-4497-B57A-2D3ECCC31597}"/>
          </ac:spMkLst>
        </pc:spChg>
        <pc:spChg chg="del">
          <ac:chgData name="Jun Cai" userId="57e790d697ad4281" providerId="LiveId" clId="{9AC52E5E-E5F3-4E70-9A85-0B998627F51F}" dt="2019-12-24T13:09:59.371" v="3987" actId="478"/>
          <ac:spMkLst>
            <pc:docMk/>
            <pc:sldMk cId="2766321274" sldId="575"/>
            <ac:spMk id="15" creationId="{DB1CD08F-1FC0-4466-9F9D-F3553D28DF53}"/>
          </ac:spMkLst>
        </pc:spChg>
        <pc:spChg chg="del">
          <ac:chgData name="Jun Cai" userId="57e790d697ad4281" providerId="LiveId" clId="{9AC52E5E-E5F3-4E70-9A85-0B998627F51F}" dt="2019-12-24T13:10:05.358" v="3989" actId="478"/>
          <ac:spMkLst>
            <pc:docMk/>
            <pc:sldMk cId="2766321274" sldId="575"/>
            <ac:spMk id="16" creationId="{A4842B17-6267-466A-8CA0-1B5181582EA6}"/>
          </ac:spMkLst>
        </pc:spChg>
        <pc:spChg chg="add mod">
          <ac:chgData name="Jun Cai" userId="57e790d697ad4281" providerId="LiveId" clId="{9AC52E5E-E5F3-4E70-9A85-0B998627F51F}" dt="2019-12-24T14:48:51.639" v="7379"/>
          <ac:spMkLst>
            <pc:docMk/>
            <pc:sldMk cId="2766321274" sldId="575"/>
            <ac:spMk id="17" creationId="{C59FC739-EFB7-4CE7-8ECF-FDE8DCF58CB2}"/>
          </ac:spMkLst>
        </pc:spChg>
        <pc:grpChg chg="del">
          <ac:chgData name="Jun Cai" userId="57e790d697ad4281" providerId="LiveId" clId="{9AC52E5E-E5F3-4E70-9A85-0B998627F51F}" dt="2019-12-24T13:09:59.371" v="3987" actId="478"/>
          <ac:grpSpMkLst>
            <pc:docMk/>
            <pc:sldMk cId="2766321274" sldId="575"/>
            <ac:grpSpMk id="8" creationId="{890B834E-1EE5-4F48-829C-0767972BF552}"/>
          </ac:grpSpMkLst>
        </pc:grpChg>
        <pc:grpChg chg="mod">
          <ac:chgData name="Jun Cai" userId="57e790d697ad4281" providerId="LiveId" clId="{9AC52E5E-E5F3-4E70-9A85-0B998627F51F}" dt="2019-12-24T13:10:48.491" v="4068" actId="1076"/>
          <ac:grpSpMkLst>
            <pc:docMk/>
            <pc:sldMk cId="2766321274" sldId="575"/>
            <ac:grpSpMk id="12" creationId="{2E807113-5CF1-4CF6-B27B-383F2312C287}"/>
          </ac:grpSpMkLst>
        </pc:grpChg>
        <pc:graphicFrameChg chg="del">
          <ac:chgData name="Jun Cai" userId="57e790d697ad4281" providerId="LiveId" clId="{9AC52E5E-E5F3-4E70-9A85-0B998627F51F}" dt="2019-12-24T13:09:59.371" v="3987" actId="478"/>
          <ac:graphicFrameMkLst>
            <pc:docMk/>
            <pc:sldMk cId="2766321274" sldId="575"/>
            <ac:graphicFrameMk id="4" creationId="{47011DE6-C7F1-40B5-AF97-62FC07198022}"/>
          </ac:graphicFrameMkLst>
        </pc:graphicFrameChg>
        <pc:graphicFrameChg chg="mod">
          <ac:chgData name="Jun Cai" userId="57e790d697ad4281" providerId="LiveId" clId="{9AC52E5E-E5F3-4E70-9A85-0B998627F51F}" dt="2019-12-24T13:10:46.239" v="4067" actId="1076"/>
          <ac:graphicFrameMkLst>
            <pc:docMk/>
            <pc:sldMk cId="2766321274" sldId="575"/>
            <ac:graphicFrameMk id="11" creationId="{57316930-1371-4FAC-A184-8C49A6A34EA7}"/>
          </ac:graphicFrameMkLst>
        </pc:graphicFrameChg>
        <pc:graphicFrameChg chg="mod">
          <ac:chgData name="Jun Cai" userId="57e790d697ad4281" providerId="LiveId" clId="{9AC52E5E-E5F3-4E70-9A85-0B998627F51F}" dt="2019-12-24T13:17:06.529" v="4469" actId="1036"/>
          <ac:graphicFrameMkLst>
            <pc:docMk/>
            <pc:sldMk cId="2766321274" sldId="575"/>
            <ac:graphicFrameMk id="13" creationId="{EC6DB03E-D302-4205-8DB0-C063992F6151}"/>
          </ac:graphicFrameMkLst>
        </pc:graphicFrameChg>
        <pc:graphicFrameChg chg="add mod">
          <ac:chgData name="Jun Cai" userId="57e790d697ad4281" providerId="LiveId" clId="{9AC52E5E-E5F3-4E70-9A85-0B998627F51F}" dt="2019-12-24T13:16:42.953" v="4459" actId="1076"/>
          <ac:graphicFrameMkLst>
            <pc:docMk/>
            <pc:sldMk cId="2766321274" sldId="575"/>
            <ac:graphicFrameMk id="18" creationId="{72C49DD6-9708-4E70-9C89-A18C515451EA}"/>
          </ac:graphicFrameMkLst>
        </pc:graphicFrameChg>
      </pc:sldChg>
      <pc:sldChg chg="addSp delSp modSp add">
        <pc:chgData name="Jun Cai" userId="57e790d697ad4281" providerId="LiveId" clId="{9AC52E5E-E5F3-4E70-9A85-0B998627F51F}" dt="2019-12-24T14:49:23.479" v="7382"/>
        <pc:sldMkLst>
          <pc:docMk/>
          <pc:sldMk cId="2082069573" sldId="576"/>
        </pc:sldMkLst>
        <pc:spChg chg="add mod">
          <ac:chgData name="Jun Cai" userId="57e790d697ad4281" providerId="LiveId" clId="{9AC52E5E-E5F3-4E70-9A85-0B998627F51F}" dt="2019-12-24T13:48:38.043" v="4976"/>
          <ac:spMkLst>
            <pc:docMk/>
            <pc:sldMk cId="2082069573" sldId="576"/>
            <ac:spMk id="9" creationId="{D8961DF4-7C75-48C9-938E-123A16F4B9C2}"/>
          </ac:spMkLst>
        </pc:spChg>
        <pc:spChg chg="mod">
          <ac:chgData name="Jun Cai" userId="57e790d697ad4281" providerId="LiveId" clId="{9AC52E5E-E5F3-4E70-9A85-0B998627F51F}" dt="2019-12-24T13:49:08.462" v="4986"/>
          <ac:spMkLst>
            <pc:docMk/>
            <pc:sldMk cId="2082069573" sldId="576"/>
            <ac:spMk id="15" creationId="{DB1CD08F-1FC0-4466-9F9D-F3553D28DF53}"/>
          </ac:spMkLst>
        </pc:spChg>
        <pc:spChg chg="mod">
          <ac:chgData name="Jun Cai" userId="57e790d697ad4281" providerId="LiveId" clId="{9AC52E5E-E5F3-4E70-9A85-0B998627F51F}" dt="2019-12-24T14:49:23.479" v="7382"/>
          <ac:spMkLst>
            <pc:docMk/>
            <pc:sldMk cId="2082069573" sldId="576"/>
            <ac:spMk id="16" creationId="{A4842B17-6267-466A-8CA0-1B5181582EA6}"/>
          </ac:spMkLst>
        </pc:spChg>
        <pc:grpChg chg="del">
          <ac:chgData name="Jun Cai" userId="57e790d697ad4281" providerId="LiveId" clId="{9AC52E5E-E5F3-4E70-9A85-0B998627F51F}" dt="2019-12-24T13:37:19.604" v="4512" actId="478"/>
          <ac:grpSpMkLst>
            <pc:docMk/>
            <pc:sldMk cId="2082069573" sldId="576"/>
            <ac:grpSpMk id="8" creationId="{890B834E-1EE5-4F48-829C-0767972BF552}"/>
          </ac:grpSpMkLst>
        </pc:grpChg>
        <pc:graphicFrameChg chg="mod">
          <ac:chgData name="Jun Cai" userId="57e790d697ad4281" providerId="LiveId" clId="{9AC52E5E-E5F3-4E70-9A85-0B998627F51F}" dt="2019-12-24T13:49:18.685" v="4992" actId="1035"/>
          <ac:graphicFrameMkLst>
            <pc:docMk/>
            <pc:sldMk cId="2082069573" sldId="576"/>
            <ac:graphicFrameMk id="4" creationId="{47011DE6-C7F1-40B5-AF97-62FC07198022}"/>
          </ac:graphicFrameMkLst>
        </pc:graphicFrameChg>
        <pc:graphicFrameChg chg="add mod">
          <ac:chgData name="Jun Cai" userId="57e790d697ad4281" providerId="LiveId" clId="{9AC52E5E-E5F3-4E70-9A85-0B998627F51F}" dt="2019-12-24T13:48:57.999" v="4981" actId="1076"/>
          <ac:graphicFrameMkLst>
            <pc:docMk/>
            <pc:sldMk cId="2082069573" sldId="576"/>
            <ac:graphicFrameMk id="10" creationId="{11E7D746-D810-4F12-9F07-A91EF1CE5ADD}"/>
          </ac:graphicFrameMkLst>
        </pc:graphicFrameChg>
        <pc:graphicFrameChg chg="del">
          <ac:chgData name="Jun Cai" userId="57e790d697ad4281" providerId="LiveId" clId="{9AC52E5E-E5F3-4E70-9A85-0B998627F51F}" dt="2019-12-24T13:44:54.257" v="4675" actId="478"/>
          <ac:graphicFrameMkLst>
            <pc:docMk/>
            <pc:sldMk cId="2082069573" sldId="576"/>
            <ac:graphicFrameMk id="17" creationId="{AE7835ED-1ABE-4A74-98A0-3EE9B3D3FD94}"/>
          </ac:graphicFrameMkLst>
        </pc:graphicFrameChg>
      </pc:sldChg>
      <pc:sldChg chg="addSp delSp modSp add">
        <pc:chgData name="Jun Cai" userId="57e790d697ad4281" providerId="LiveId" clId="{9AC52E5E-E5F3-4E70-9A85-0B998627F51F}" dt="2019-12-24T14:47:53.225" v="7375"/>
        <pc:sldMkLst>
          <pc:docMk/>
          <pc:sldMk cId="1078202470" sldId="577"/>
        </pc:sldMkLst>
        <pc:spChg chg="add mod">
          <ac:chgData name="Jun Cai" userId="57e790d697ad4281" providerId="LiveId" clId="{9AC52E5E-E5F3-4E70-9A85-0B998627F51F}" dt="2019-12-24T14:44:34.895" v="7091" actId="1076"/>
          <ac:spMkLst>
            <pc:docMk/>
            <pc:sldMk cId="1078202470" sldId="577"/>
            <ac:spMk id="9" creationId="{6645E7C0-7C49-43EC-A712-5C3AB23293E5}"/>
          </ac:spMkLst>
        </pc:spChg>
        <pc:spChg chg="add del mod">
          <ac:chgData name="Jun Cai" userId="57e790d697ad4281" providerId="LiveId" clId="{9AC52E5E-E5F3-4E70-9A85-0B998627F51F}" dt="2019-12-24T14:39:09.253" v="6866" actId="478"/>
          <ac:spMkLst>
            <pc:docMk/>
            <pc:sldMk cId="1078202470" sldId="577"/>
            <ac:spMk id="14" creationId="{FD4AC311-C2C0-4295-9482-6CC148ACDA2C}"/>
          </ac:spMkLst>
        </pc:spChg>
        <pc:spChg chg="mod">
          <ac:chgData name="Jun Cai" userId="57e790d697ad4281" providerId="LiveId" clId="{9AC52E5E-E5F3-4E70-9A85-0B998627F51F}" dt="2019-12-24T14:44:30.958" v="7090" actId="1076"/>
          <ac:spMkLst>
            <pc:docMk/>
            <pc:sldMk cId="1078202470" sldId="577"/>
            <ac:spMk id="15" creationId="{DB1CD08F-1FC0-4466-9F9D-F3553D28DF53}"/>
          </ac:spMkLst>
        </pc:spChg>
        <pc:spChg chg="mod">
          <ac:chgData name="Jun Cai" userId="57e790d697ad4281" providerId="LiveId" clId="{9AC52E5E-E5F3-4E70-9A85-0B998627F51F}" dt="2019-12-24T14:47:53.225" v="7375"/>
          <ac:spMkLst>
            <pc:docMk/>
            <pc:sldMk cId="1078202470" sldId="577"/>
            <ac:spMk id="16" creationId="{A4842B17-6267-466A-8CA0-1B5181582EA6}"/>
          </ac:spMkLst>
        </pc:spChg>
        <pc:spChg chg="add mod">
          <ac:chgData name="Jun Cai" userId="57e790d697ad4281" providerId="LiveId" clId="{9AC52E5E-E5F3-4E70-9A85-0B998627F51F}" dt="2019-12-24T14:46:22.433" v="7326"/>
          <ac:spMkLst>
            <pc:docMk/>
            <pc:sldMk cId="1078202470" sldId="577"/>
            <ac:spMk id="18" creationId="{B9F9C32B-2ED8-4A09-9AF3-39B801F5DC32}"/>
          </ac:spMkLst>
        </pc:spChg>
        <pc:grpChg chg="del">
          <ac:chgData name="Jun Cai" userId="57e790d697ad4281" providerId="LiveId" clId="{9AC52E5E-E5F3-4E70-9A85-0B998627F51F}" dt="2019-12-24T14:13:07.474" v="5044" actId="478"/>
          <ac:grpSpMkLst>
            <pc:docMk/>
            <pc:sldMk cId="1078202470" sldId="577"/>
            <ac:grpSpMk id="8" creationId="{890B834E-1EE5-4F48-829C-0767972BF552}"/>
          </ac:grpSpMkLst>
        </pc:grpChg>
        <pc:graphicFrameChg chg="del">
          <ac:chgData name="Jun Cai" userId="57e790d697ad4281" providerId="LiveId" clId="{9AC52E5E-E5F3-4E70-9A85-0B998627F51F}" dt="2019-12-24T14:16:04.219" v="5414" actId="478"/>
          <ac:graphicFrameMkLst>
            <pc:docMk/>
            <pc:sldMk cId="1078202470" sldId="577"/>
            <ac:graphicFrameMk id="4" creationId="{47011DE6-C7F1-40B5-AF97-62FC07198022}"/>
          </ac:graphicFrameMkLst>
        </pc:graphicFrameChg>
        <pc:graphicFrameChg chg="add del mod">
          <ac:chgData name="Jun Cai" userId="57e790d697ad4281" providerId="LiveId" clId="{9AC52E5E-E5F3-4E70-9A85-0B998627F51F}" dt="2019-12-24T14:37:15.512" v="6571" actId="478"/>
          <ac:graphicFrameMkLst>
            <pc:docMk/>
            <pc:sldMk cId="1078202470" sldId="577"/>
            <ac:graphicFrameMk id="10" creationId="{8A77650D-B04B-4487-AECB-ED021CD5FE2E}"/>
          </ac:graphicFrameMkLst>
        </pc:graphicFrameChg>
        <pc:graphicFrameChg chg="add del mod">
          <ac:chgData name="Jun Cai" userId="57e790d697ad4281" providerId="LiveId" clId="{9AC52E5E-E5F3-4E70-9A85-0B998627F51F}" dt="2019-12-24T14:37:15.512" v="6571" actId="478"/>
          <ac:graphicFrameMkLst>
            <pc:docMk/>
            <pc:sldMk cId="1078202470" sldId="577"/>
            <ac:graphicFrameMk id="11" creationId="{B2759CEC-E64A-493F-9685-69B3ECA3031B}"/>
          </ac:graphicFrameMkLst>
        </pc:graphicFrameChg>
        <pc:graphicFrameChg chg="add del mod">
          <ac:chgData name="Jun Cai" userId="57e790d697ad4281" providerId="LiveId" clId="{9AC52E5E-E5F3-4E70-9A85-0B998627F51F}" dt="2019-12-24T14:37:15.512" v="6571" actId="478"/>
          <ac:graphicFrameMkLst>
            <pc:docMk/>
            <pc:sldMk cId="1078202470" sldId="577"/>
            <ac:graphicFrameMk id="12" creationId="{1BE46127-42E7-4093-B84D-0B2710C6428C}"/>
          </ac:graphicFrameMkLst>
        </pc:graphicFrameChg>
        <pc:graphicFrameChg chg="add del mod">
          <ac:chgData name="Jun Cai" userId="57e790d697ad4281" providerId="LiveId" clId="{9AC52E5E-E5F3-4E70-9A85-0B998627F51F}" dt="2019-12-24T14:37:15.512" v="6571" actId="478"/>
          <ac:graphicFrameMkLst>
            <pc:docMk/>
            <pc:sldMk cId="1078202470" sldId="577"/>
            <ac:graphicFrameMk id="13" creationId="{D8609DAB-DA03-4347-820F-C6C43DD21979}"/>
          </ac:graphicFrameMkLst>
        </pc:graphicFrameChg>
        <pc:graphicFrameChg chg="del">
          <ac:chgData name="Jun Cai" userId="57e790d697ad4281" providerId="LiveId" clId="{9AC52E5E-E5F3-4E70-9A85-0B998627F51F}" dt="2019-12-24T14:16:06.614" v="5415" actId="478"/>
          <ac:graphicFrameMkLst>
            <pc:docMk/>
            <pc:sldMk cId="1078202470" sldId="577"/>
            <ac:graphicFrameMk id="17" creationId="{AE7835ED-1ABE-4A74-98A0-3EE9B3D3FD94}"/>
          </ac:graphicFrameMkLst>
        </pc:graphicFrameChg>
      </pc:sldChg>
      <pc:sldChg chg="addSp delSp modSp add">
        <pc:chgData name="Jun Cai" userId="57e790d697ad4281" providerId="LiveId" clId="{9AC52E5E-E5F3-4E70-9A85-0B998627F51F}" dt="2019-12-24T14:47:12.049" v="7369" actId="6549"/>
        <pc:sldMkLst>
          <pc:docMk/>
          <pc:sldMk cId="1145887838" sldId="578"/>
        </pc:sldMkLst>
        <pc:spChg chg="add mod">
          <ac:chgData name="Jun Cai" userId="57e790d697ad4281" providerId="LiveId" clId="{9AC52E5E-E5F3-4E70-9A85-0B998627F51F}" dt="2019-12-24T14:43:57.360" v="7088"/>
          <ac:spMkLst>
            <pc:docMk/>
            <pc:sldMk cId="1145887838" sldId="578"/>
            <ac:spMk id="2" creationId="{6C4CE98E-90A6-4142-B3CD-AC607F5D76E9}"/>
          </ac:spMkLst>
        </pc:spChg>
        <pc:spChg chg="add del mod">
          <ac:chgData name="Jun Cai" userId="57e790d697ad4281" providerId="LiveId" clId="{9AC52E5E-E5F3-4E70-9A85-0B998627F51F}" dt="2019-12-24T14:42:42.273" v="7071" actId="478"/>
          <ac:spMkLst>
            <pc:docMk/>
            <pc:sldMk cId="1145887838" sldId="578"/>
            <ac:spMk id="3" creationId="{CF352C6B-BFB4-48D7-AE65-502EABF81CEB}"/>
          </ac:spMkLst>
        </pc:spChg>
        <pc:spChg chg="add mod">
          <ac:chgData name="Jun Cai" userId="57e790d697ad4281" providerId="LiveId" clId="{9AC52E5E-E5F3-4E70-9A85-0B998627F51F}" dt="2019-12-24T14:40:43.870" v="6892" actId="6549"/>
          <ac:spMkLst>
            <pc:docMk/>
            <pc:sldMk cId="1145887838" sldId="578"/>
            <ac:spMk id="4" creationId="{1800C77F-5D87-4505-9823-1D8839318728}"/>
          </ac:spMkLst>
        </pc:spChg>
        <pc:spChg chg="add mod">
          <ac:chgData name="Jun Cai" userId="57e790d697ad4281" providerId="LiveId" clId="{9AC52E5E-E5F3-4E70-9A85-0B998627F51F}" dt="2019-12-24T14:47:12.049" v="7369" actId="6549"/>
          <ac:spMkLst>
            <pc:docMk/>
            <pc:sldMk cId="1145887838" sldId="578"/>
            <ac:spMk id="9" creationId="{81661D3B-380E-4ADB-AF33-48911FE9C410}"/>
          </ac:spMkLst>
        </pc:spChg>
        <pc:graphicFrameChg chg="add mod">
          <ac:chgData name="Jun Cai" userId="57e790d697ad4281" providerId="LiveId" clId="{9AC52E5E-E5F3-4E70-9A85-0B998627F51F}" dt="2019-12-24T14:36:26.370" v="6431" actId="1036"/>
          <ac:graphicFrameMkLst>
            <pc:docMk/>
            <pc:sldMk cId="1145887838" sldId="578"/>
            <ac:graphicFrameMk id="5" creationId="{5BDD67AA-6670-43C7-83EE-AEC9818DAC05}"/>
          </ac:graphicFrameMkLst>
        </pc:graphicFrameChg>
        <pc:graphicFrameChg chg="add mod">
          <ac:chgData name="Jun Cai" userId="57e790d697ad4281" providerId="LiveId" clId="{9AC52E5E-E5F3-4E70-9A85-0B998627F51F}" dt="2019-12-24T14:36:26.370" v="6431" actId="1036"/>
          <ac:graphicFrameMkLst>
            <pc:docMk/>
            <pc:sldMk cId="1145887838" sldId="578"/>
            <ac:graphicFrameMk id="6" creationId="{3C84B1DE-480A-4A2F-819D-9D5EC34B9D47}"/>
          </ac:graphicFrameMkLst>
        </pc:graphicFrameChg>
        <pc:graphicFrameChg chg="add mod">
          <ac:chgData name="Jun Cai" userId="57e790d697ad4281" providerId="LiveId" clId="{9AC52E5E-E5F3-4E70-9A85-0B998627F51F}" dt="2019-12-24T14:36:26.370" v="6431" actId="1036"/>
          <ac:graphicFrameMkLst>
            <pc:docMk/>
            <pc:sldMk cId="1145887838" sldId="578"/>
            <ac:graphicFrameMk id="7" creationId="{F5D2D3F4-A36B-4A0E-A3D9-70DD3B38FCFE}"/>
          </ac:graphicFrameMkLst>
        </pc:graphicFrameChg>
        <pc:graphicFrameChg chg="add mod">
          <ac:chgData name="Jun Cai" userId="57e790d697ad4281" providerId="LiveId" clId="{9AC52E5E-E5F3-4E70-9A85-0B998627F51F}" dt="2019-12-24T14:36:26.370" v="6431" actId="1036"/>
          <ac:graphicFrameMkLst>
            <pc:docMk/>
            <pc:sldMk cId="1145887838" sldId="578"/>
            <ac:graphicFrameMk id="8" creationId="{79264EC1-FCC9-4B61-80ED-48BB528A4872}"/>
          </ac:graphicFrameMkLst>
        </pc:graphicFrameChg>
      </pc:sldChg>
      <pc:sldChg chg="addSp delSp modSp add modAnim">
        <pc:chgData name="Jun Cai" userId="57e790d697ad4281" providerId="LiveId" clId="{9AC52E5E-E5F3-4E70-9A85-0B998627F51F}" dt="2019-12-24T15:01:20.152" v="7522"/>
        <pc:sldMkLst>
          <pc:docMk/>
          <pc:sldMk cId="3730047316" sldId="579"/>
        </pc:sldMkLst>
        <pc:spChg chg="add del mod">
          <ac:chgData name="Jun Cai" userId="57e790d697ad4281" providerId="LiveId" clId="{9AC52E5E-E5F3-4E70-9A85-0B998627F51F}" dt="2019-12-24T15:00:45.825" v="7513" actId="478"/>
          <ac:spMkLst>
            <pc:docMk/>
            <pc:sldMk cId="3730047316" sldId="579"/>
            <ac:spMk id="16" creationId="{A99BC73C-8BBD-43D3-A09C-463B6DB06417}"/>
          </ac:spMkLst>
        </pc:spChg>
        <pc:spChg chg="add del mod">
          <ac:chgData name="Jun Cai" userId="57e790d697ad4281" providerId="LiveId" clId="{9AC52E5E-E5F3-4E70-9A85-0B998627F51F}" dt="2019-12-24T15:00:45.825" v="7513" actId="478"/>
          <ac:spMkLst>
            <pc:docMk/>
            <pc:sldMk cId="3730047316" sldId="579"/>
            <ac:spMk id="17" creationId="{B0DAF461-F423-405A-9992-9BB159F0B4C4}"/>
          </ac:spMkLst>
        </pc:spChg>
        <pc:spChg chg="add del mod">
          <ac:chgData name="Jun Cai" userId="57e790d697ad4281" providerId="LiveId" clId="{9AC52E5E-E5F3-4E70-9A85-0B998627F51F}" dt="2019-12-24T15:00:45.825" v="7513" actId="478"/>
          <ac:spMkLst>
            <pc:docMk/>
            <pc:sldMk cId="3730047316" sldId="579"/>
            <ac:spMk id="18" creationId="{56A735DB-8D11-4C78-8261-24E2EAAD58A0}"/>
          </ac:spMkLst>
        </pc:spChg>
        <pc:spChg chg="add del mod">
          <ac:chgData name="Jun Cai" userId="57e790d697ad4281" providerId="LiveId" clId="{9AC52E5E-E5F3-4E70-9A85-0B998627F51F}" dt="2019-12-24T15:00:45.825" v="7513" actId="478"/>
          <ac:spMkLst>
            <pc:docMk/>
            <pc:sldMk cId="3730047316" sldId="579"/>
            <ac:spMk id="20" creationId="{4CA77DEB-6013-4CCA-AB6C-6D1E40B12C71}"/>
          </ac:spMkLst>
        </pc:spChg>
        <pc:spChg chg="add del mod">
          <ac:chgData name="Jun Cai" userId="57e790d697ad4281" providerId="LiveId" clId="{9AC52E5E-E5F3-4E70-9A85-0B998627F51F}" dt="2019-12-24T15:00:45.825" v="7513" actId="478"/>
          <ac:spMkLst>
            <pc:docMk/>
            <pc:sldMk cId="3730047316" sldId="579"/>
            <ac:spMk id="22" creationId="{97183153-A929-4837-871F-08D4C8838973}"/>
          </ac:spMkLst>
        </pc:spChg>
        <pc:spChg chg="add">
          <ac:chgData name="Jun Cai" userId="57e790d697ad4281" providerId="LiveId" clId="{9AC52E5E-E5F3-4E70-9A85-0B998627F51F}" dt="2019-12-24T15:01:20.152" v="7522"/>
          <ac:spMkLst>
            <pc:docMk/>
            <pc:sldMk cId="3730047316" sldId="579"/>
            <ac:spMk id="24" creationId="{C48C28D7-77BE-4F4E-A304-FB488C1EC584}"/>
          </ac:spMkLst>
        </pc:spChg>
        <pc:spChg chg="add">
          <ac:chgData name="Jun Cai" userId="57e790d697ad4281" providerId="LiveId" clId="{9AC52E5E-E5F3-4E70-9A85-0B998627F51F}" dt="2019-12-24T15:01:20.152" v="7522"/>
          <ac:spMkLst>
            <pc:docMk/>
            <pc:sldMk cId="3730047316" sldId="579"/>
            <ac:spMk id="25" creationId="{BE85ABDE-8484-4FA9-8C7C-834412B9D194}"/>
          </ac:spMkLst>
        </pc:spChg>
        <pc:spChg chg="add">
          <ac:chgData name="Jun Cai" userId="57e790d697ad4281" providerId="LiveId" clId="{9AC52E5E-E5F3-4E70-9A85-0B998627F51F}" dt="2019-12-24T15:01:20.152" v="7522"/>
          <ac:spMkLst>
            <pc:docMk/>
            <pc:sldMk cId="3730047316" sldId="579"/>
            <ac:spMk id="26" creationId="{3C3BC458-1F4D-4137-882D-A92E804892BD}"/>
          </ac:spMkLst>
        </pc:spChg>
        <pc:spChg chg="add">
          <ac:chgData name="Jun Cai" userId="57e790d697ad4281" providerId="LiveId" clId="{9AC52E5E-E5F3-4E70-9A85-0B998627F51F}" dt="2019-12-24T15:01:20.152" v="7522"/>
          <ac:spMkLst>
            <pc:docMk/>
            <pc:sldMk cId="3730047316" sldId="579"/>
            <ac:spMk id="27" creationId="{C8CA99C9-ACE1-48BB-8820-44C4D7693F30}"/>
          </ac:spMkLst>
        </pc:spChg>
        <pc:spChg chg="add">
          <ac:chgData name="Jun Cai" userId="57e790d697ad4281" providerId="LiveId" clId="{9AC52E5E-E5F3-4E70-9A85-0B998627F51F}" dt="2019-12-24T15:01:20.152" v="7522"/>
          <ac:spMkLst>
            <pc:docMk/>
            <pc:sldMk cId="3730047316" sldId="579"/>
            <ac:spMk id="28" creationId="{11A73E72-2934-4133-B288-523CDCFC485D}"/>
          </ac:spMkLst>
        </pc:spChg>
        <pc:spChg chg="add">
          <ac:chgData name="Jun Cai" userId="57e790d697ad4281" providerId="LiveId" clId="{9AC52E5E-E5F3-4E70-9A85-0B998627F51F}" dt="2019-12-24T15:01:20.152" v="7522"/>
          <ac:spMkLst>
            <pc:docMk/>
            <pc:sldMk cId="3730047316" sldId="579"/>
            <ac:spMk id="29" creationId="{A905FF73-8F65-469B-9F8C-3D1C35A7EB1D}"/>
          </ac:spMkLst>
        </pc:spChg>
        <pc:spChg chg="add">
          <ac:chgData name="Jun Cai" userId="57e790d697ad4281" providerId="LiveId" clId="{9AC52E5E-E5F3-4E70-9A85-0B998627F51F}" dt="2019-12-24T15:01:20.152" v="7522"/>
          <ac:spMkLst>
            <pc:docMk/>
            <pc:sldMk cId="3730047316" sldId="579"/>
            <ac:spMk id="30" creationId="{E4E77B4A-4B9A-4498-BC99-10114D59C8EC}"/>
          </ac:spMkLst>
        </pc:spChg>
        <pc:spChg chg="del">
          <ac:chgData name="Jun Cai" userId="57e790d697ad4281" providerId="LiveId" clId="{9AC52E5E-E5F3-4E70-9A85-0B998627F51F}" dt="2019-12-24T15:00:54.566" v="7515" actId="478"/>
          <ac:spMkLst>
            <pc:docMk/>
            <pc:sldMk cId="3730047316" sldId="579"/>
            <ac:spMk id="15364" creationId="{00000000-0000-0000-0000-000000000000}"/>
          </ac:spMkLst>
        </pc:spChg>
        <pc:spChg chg="del">
          <ac:chgData name="Jun Cai" userId="57e790d697ad4281" providerId="LiveId" clId="{9AC52E5E-E5F3-4E70-9A85-0B998627F51F}" dt="2019-12-24T15:00:54.566" v="7515" actId="478"/>
          <ac:spMkLst>
            <pc:docMk/>
            <pc:sldMk cId="3730047316" sldId="579"/>
            <ac:spMk id="15365" creationId="{00000000-0000-0000-0000-000000000000}"/>
          </ac:spMkLst>
        </pc:spChg>
        <pc:spChg chg="del">
          <ac:chgData name="Jun Cai" userId="57e790d697ad4281" providerId="LiveId" clId="{9AC52E5E-E5F3-4E70-9A85-0B998627F51F}" dt="2019-12-24T15:00:54.566" v="7515" actId="478"/>
          <ac:spMkLst>
            <pc:docMk/>
            <pc:sldMk cId="3730047316" sldId="579"/>
            <ac:spMk id="15366" creationId="{00000000-0000-0000-0000-000000000000}"/>
          </ac:spMkLst>
        </pc:spChg>
        <pc:spChg chg="del">
          <ac:chgData name="Jun Cai" userId="57e790d697ad4281" providerId="LiveId" clId="{9AC52E5E-E5F3-4E70-9A85-0B998627F51F}" dt="2019-12-24T15:00:54.566" v="7515" actId="478"/>
          <ac:spMkLst>
            <pc:docMk/>
            <pc:sldMk cId="3730047316" sldId="579"/>
            <ac:spMk id="15368" creationId="{00000000-0000-0000-0000-000000000000}"/>
          </ac:spMkLst>
        </pc:spChg>
        <pc:spChg chg="del">
          <ac:chgData name="Jun Cai" userId="57e790d697ad4281" providerId="LiveId" clId="{9AC52E5E-E5F3-4E70-9A85-0B998627F51F}" dt="2019-12-24T15:00:45.825" v="7513" actId="478"/>
          <ac:spMkLst>
            <pc:docMk/>
            <pc:sldMk cId="3730047316" sldId="579"/>
            <ac:spMk id="15370" creationId="{00000000-0000-0000-0000-000000000000}"/>
          </ac:spMkLst>
        </pc:spChg>
        <pc:spChg chg="del">
          <ac:chgData name="Jun Cai" userId="57e790d697ad4281" providerId="LiveId" clId="{9AC52E5E-E5F3-4E70-9A85-0B998627F51F}" dt="2019-12-24T15:00:54.566" v="7515" actId="478"/>
          <ac:spMkLst>
            <pc:docMk/>
            <pc:sldMk cId="3730047316" sldId="579"/>
            <ac:spMk id="15371" creationId="{00000000-0000-0000-0000-000000000000}"/>
          </ac:spMkLst>
        </pc:spChg>
        <pc:spChg chg="mod">
          <ac:chgData name="Jun Cai" userId="57e790d697ad4281" providerId="LiveId" clId="{9AC52E5E-E5F3-4E70-9A85-0B998627F51F}" dt="2019-12-24T15:01:12.495" v="7520" actId="1076"/>
          <ac:spMkLst>
            <pc:docMk/>
            <pc:sldMk cId="3730047316" sldId="579"/>
            <ac:spMk id="51223" creationId="{00000000-0000-0000-0000-000000000000}"/>
          </ac:spMkLst>
        </pc:spChg>
        <pc:graphicFrameChg chg="add del mod">
          <ac:chgData name="Jun Cai" userId="57e790d697ad4281" providerId="LiveId" clId="{9AC52E5E-E5F3-4E70-9A85-0B998627F51F}" dt="2019-12-24T15:00:45.825" v="7513" actId="478"/>
          <ac:graphicFrameMkLst>
            <pc:docMk/>
            <pc:sldMk cId="3730047316" sldId="579"/>
            <ac:graphicFrameMk id="15" creationId="{7A51FC01-2C34-46BC-8198-ECBB509910FB}"/>
          </ac:graphicFrameMkLst>
        </pc:graphicFrameChg>
        <pc:graphicFrameChg chg="add del mod">
          <ac:chgData name="Jun Cai" userId="57e790d697ad4281" providerId="LiveId" clId="{9AC52E5E-E5F3-4E70-9A85-0B998627F51F}" dt="2019-12-24T15:00:45.825" v="7513" actId="478"/>
          <ac:graphicFrameMkLst>
            <pc:docMk/>
            <pc:sldMk cId="3730047316" sldId="579"/>
            <ac:graphicFrameMk id="19" creationId="{CC4A0DBB-C0A0-49D1-A179-C6A4FBFC5291}"/>
          </ac:graphicFrameMkLst>
        </pc:graphicFrameChg>
        <pc:graphicFrameChg chg="add del mod">
          <ac:chgData name="Jun Cai" userId="57e790d697ad4281" providerId="LiveId" clId="{9AC52E5E-E5F3-4E70-9A85-0B998627F51F}" dt="2019-12-24T15:00:45.825" v="7513" actId="478"/>
          <ac:graphicFrameMkLst>
            <pc:docMk/>
            <pc:sldMk cId="3730047316" sldId="579"/>
            <ac:graphicFrameMk id="21" creationId="{C856D3C9-43EA-41E9-8519-853B5D9A73F3}"/>
          </ac:graphicFrameMkLst>
        </pc:graphicFrameChg>
        <pc:graphicFrameChg chg="add del mod">
          <ac:chgData name="Jun Cai" userId="57e790d697ad4281" providerId="LiveId" clId="{9AC52E5E-E5F3-4E70-9A85-0B998627F51F}" dt="2019-12-24T15:00:45.825" v="7513" actId="478"/>
          <ac:graphicFrameMkLst>
            <pc:docMk/>
            <pc:sldMk cId="3730047316" sldId="579"/>
            <ac:graphicFrameMk id="23" creationId="{1073E637-F9F4-40FB-AAEA-491A5B527C15}"/>
          </ac:graphicFrameMkLst>
        </pc:graphicFrameChg>
        <pc:graphicFrameChg chg="del">
          <ac:chgData name="Jun Cai" userId="57e790d697ad4281" providerId="LiveId" clId="{9AC52E5E-E5F3-4E70-9A85-0B998627F51F}" dt="2019-12-24T15:00:50.439" v="7514" actId="478"/>
          <ac:graphicFrameMkLst>
            <pc:docMk/>
            <pc:sldMk cId="3730047316" sldId="579"/>
            <ac:graphicFrameMk id="15363" creationId="{00000000-0000-0000-0000-000000000000}"/>
          </ac:graphicFrameMkLst>
        </pc:graphicFrameChg>
        <pc:graphicFrameChg chg="del">
          <ac:chgData name="Jun Cai" userId="57e790d697ad4281" providerId="LiveId" clId="{9AC52E5E-E5F3-4E70-9A85-0B998627F51F}" dt="2019-12-24T15:00:50.439" v="7514" actId="478"/>
          <ac:graphicFrameMkLst>
            <pc:docMk/>
            <pc:sldMk cId="3730047316" sldId="579"/>
            <ac:graphicFrameMk id="15367" creationId="{00000000-0000-0000-0000-000000000000}"/>
          </ac:graphicFrameMkLst>
        </pc:graphicFrameChg>
        <pc:graphicFrameChg chg="del">
          <ac:chgData name="Jun Cai" userId="57e790d697ad4281" providerId="LiveId" clId="{9AC52E5E-E5F3-4E70-9A85-0B998627F51F}" dt="2019-12-24T15:00:50.439" v="7514" actId="478"/>
          <ac:graphicFrameMkLst>
            <pc:docMk/>
            <pc:sldMk cId="3730047316" sldId="579"/>
            <ac:graphicFrameMk id="15369" creationId="{00000000-0000-0000-0000-000000000000}"/>
          </ac:graphicFrameMkLst>
        </pc:graphicFrameChg>
        <pc:graphicFrameChg chg="del">
          <ac:chgData name="Jun Cai" userId="57e790d697ad4281" providerId="LiveId" clId="{9AC52E5E-E5F3-4E70-9A85-0B998627F51F}" dt="2019-12-24T15:00:50.439" v="7514" actId="478"/>
          <ac:graphicFrameMkLst>
            <pc:docMk/>
            <pc:sldMk cId="3730047316" sldId="579"/>
            <ac:graphicFrameMk id="15372" creationId="{00000000-0000-0000-0000-000000000000}"/>
          </ac:graphicFrameMkLst>
        </pc:graphicFrameChg>
        <pc:graphicFrameChg chg="mod">
          <ac:chgData name="Jun Cai" userId="57e790d697ad4281" providerId="LiveId" clId="{9AC52E5E-E5F3-4E70-9A85-0B998627F51F}" dt="2019-12-24T15:01:10.035" v="7519" actId="1076"/>
          <ac:graphicFrameMkLst>
            <pc:docMk/>
            <pc:sldMk cId="3730047316" sldId="579"/>
            <ac:graphicFrameMk id="51224" creationId="{00000000-0000-0000-0000-000000000000}"/>
          </ac:graphicFrameMkLst>
        </pc:graphicFrameChg>
        <pc:picChg chg="mod">
          <ac:chgData name="Jun Cai" userId="57e790d697ad4281" providerId="LiveId" clId="{9AC52E5E-E5F3-4E70-9A85-0B998627F51F}" dt="2019-12-24T15:01:04.384" v="7517" actId="1076"/>
          <ac:picMkLst>
            <pc:docMk/>
            <pc:sldMk cId="3730047316" sldId="579"/>
            <ac:picMk id="15362" creationId="{00000000-0000-0000-0000-000000000000}"/>
          </ac:picMkLst>
        </pc:picChg>
      </pc:sldChg>
      <pc:sldChg chg="delSp modSp add">
        <pc:chgData name="Jun Cai" userId="57e790d697ad4281" providerId="LiveId" clId="{9AC52E5E-E5F3-4E70-9A85-0B998627F51F}" dt="2019-12-24T15:22:21.179" v="8888"/>
        <pc:sldMkLst>
          <pc:docMk/>
          <pc:sldMk cId="3554357660" sldId="580"/>
        </pc:sldMkLst>
        <pc:spChg chg="mod">
          <ac:chgData name="Jun Cai" userId="57e790d697ad4281" providerId="LiveId" clId="{9AC52E5E-E5F3-4E70-9A85-0B998627F51F}" dt="2019-12-24T15:22:21.179" v="8888"/>
          <ac:spMkLst>
            <pc:docMk/>
            <pc:sldMk cId="3554357660" sldId="580"/>
            <ac:spMk id="15" creationId="{DB1CD08F-1FC0-4466-9F9D-F3553D28DF53}"/>
          </ac:spMkLst>
        </pc:spChg>
        <pc:spChg chg="del">
          <ac:chgData name="Jun Cai" userId="57e790d697ad4281" providerId="LiveId" clId="{9AC52E5E-E5F3-4E70-9A85-0B998627F51F}" dt="2019-12-24T15:07:00.376" v="7975" actId="478"/>
          <ac:spMkLst>
            <pc:docMk/>
            <pc:sldMk cId="3554357660" sldId="580"/>
            <ac:spMk id="16" creationId="{A4842B17-6267-466A-8CA0-1B5181582EA6}"/>
          </ac:spMkLst>
        </pc:spChg>
        <pc:grpChg chg="mod">
          <ac:chgData name="Jun Cai" userId="57e790d697ad4281" providerId="LiveId" clId="{9AC52E5E-E5F3-4E70-9A85-0B998627F51F}" dt="2019-12-24T15:07:05.380" v="7976" actId="1076"/>
          <ac:grpSpMkLst>
            <pc:docMk/>
            <pc:sldMk cId="3554357660" sldId="580"/>
            <ac:grpSpMk id="8" creationId="{890B834E-1EE5-4F48-829C-0767972BF552}"/>
          </ac:grpSpMkLst>
        </pc:grpChg>
        <pc:graphicFrameChg chg="mod">
          <ac:chgData name="Jun Cai" userId="57e790d697ad4281" providerId="LiveId" clId="{9AC52E5E-E5F3-4E70-9A85-0B998627F51F}" dt="2019-12-24T15:07:11.642" v="7978" actId="1076"/>
          <ac:graphicFrameMkLst>
            <pc:docMk/>
            <pc:sldMk cId="3554357660" sldId="580"/>
            <ac:graphicFrameMk id="4" creationId="{47011DE6-C7F1-40B5-AF97-62FC07198022}"/>
          </ac:graphicFrameMkLst>
        </pc:graphicFrameChg>
      </pc:sldChg>
      <pc:sldChg chg="addSp delSp modSp modAnim">
        <pc:chgData name="Jun Cai" userId="57e790d697ad4281" providerId="LiveId" clId="{9AC52E5E-E5F3-4E70-9A85-0B998627F51F}" dt="2019-12-25T12:39:07.078" v="9323" actId="1035"/>
        <pc:sldMkLst>
          <pc:docMk/>
          <pc:sldMk cId="3947992906" sldId="588"/>
        </pc:sldMkLst>
        <pc:spChg chg="del">
          <ac:chgData name="Jun Cai" userId="57e790d697ad4281" providerId="LiveId" clId="{9AC52E5E-E5F3-4E70-9A85-0B998627F51F}" dt="2019-12-25T12:37:13.019" v="9223" actId="478"/>
          <ac:spMkLst>
            <pc:docMk/>
            <pc:sldMk cId="3947992906" sldId="588"/>
            <ac:spMk id="3" creationId="{00000000-0000-0000-0000-000000000000}"/>
          </ac:spMkLst>
        </pc:spChg>
        <pc:spChg chg="mod">
          <ac:chgData name="Jun Cai" userId="57e790d697ad4281" providerId="LiveId" clId="{9AC52E5E-E5F3-4E70-9A85-0B998627F51F}" dt="2019-12-25T12:37:40.753" v="9229" actId="1076"/>
          <ac:spMkLst>
            <pc:docMk/>
            <pc:sldMk cId="3947992906" sldId="588"/>
            <ac:spMk id="6" creationId="{00000000-0000-0000-0000-000000000000}"/>
          </ac:spMkLst>
        </pc:spChg>
        <pc:spChg chg="add mod">
          <ac:chgData name="Jun Cai" userId="57e790d697ad4281" providerId="LiveId" clId="{9AC52E5E-E5F3-4E70-9A85-0B998627F51F}" dt="2019-12-25T12:39:07.078" v="9323" actId="1035"/>
          <ac:spMkLst>
            <pc:docMk/>
            <pc:sldMk cId="3947992906" sldId="588"/>
            <ac:spMk id="7" creationId="{43174718-26D1-40B5-92B5-CFD2CC092752}"/>
          </ac:spMkLst>
        </pc:spChg>
        <pc:spChg chg="add mod">
          <ac:chgData name="Jun Cai" userId="57e790d697ad4281" providerId="LiveId" clId="{9AC52E5E-E5F3-4E70-9A85-0B998627F51F}" dt="2019-12-25T12:38:51.707" v="9310" actId="1036"/>
          <ac:spMkLst>
            <pc:docMk/>
            <pc:sldMk cId="3947992906" sldId="588"/>
            <ac:spMk id="9" creationId="{0DB8C3BB-CC9E-40BA-B095-A4C96EF0DC27}"/>
          </ac:spMkLst>
        </pc:spChg>
        <pc:spChg chg="add mod">
          <ac:chgData name="Jun Cai" userId="57e790d697ad4281" providerId="LiveId" clId="{9AC52E5E-E5F3-4E70-9A85-0B998627F51F}" dt="2019-12-25T12:38:46.027" v="9307" actId="1035"/>
          <ac:spMkLst>
            <pc:docMk/>
            <pc:sldMk cId="3947992906" sldId="588"/>
            <ac:spMk id="10" creationId="{BC5B14A9-1BF3-4832-8850-62E70650D454}"/>
          </ac:spMkLst>
        </pc:spChg>
        <pc:graphicFrameChg chg="del">
          <ac:chgData name="Jun Cai" userId="57e790d697ad4281" providerId="LiveId" clId="{9AC52E5E-E5F3-4E70-9A85-0B998627F51F}" dt="2019-12-25T12:37:13.019" v="9223" actId="478"/>
          <ac:graphicFrameMkLst>
            <pc:docMk/>
            <pc:sldMk cId="3947992906" sldId="588"/>
            <ac:graphicFrameMk id="4" creationId="{00000000-0000-0000-0000-000000000000}"/>
          </ac:graphicFrameMkLst>
        </pc:graphicFrameChg>
        <pc:graphicFrameChg chg="del">
          <ac:chgData name="Jun Cai" userId="57e790d697ad4281" providerId="LiveId" clId="{9AC52E5E-E5F3-4E70-9A85-0B998627F51F}" dt="2019-12-25T12:37:13.019" v="9223" actId="478"/>
          <ac:graphicFrameMkLst>
            <pc:docMk/>
            <pc:sldMk cId="3947992906" sldId="588"/>
            <ac:graphicFrameMk id="5" creationId="{00000000-0000-0000-0000-000000000000}"/>
          </ac:graphicFrameMkLst>
        </pc:graphicFrameChg>
        <pc:graphicFrameChg chg="add mod">
          <ac:chgData name="Jun Cai" userId="57e790d697ad4281" providerId="LiveId" clId="{9AC52E5E-E5F3-4E70-9A85-0B998627F51F}" dt="2019-12-25T12:39:07.078" v="9323" actId="1035"/>
          <ac:graphicFrameMkLst>
            <pc:docMk/>
            <pc:sldMk cId="3947992906" sldId="588"/>
            <ac:graphicFrameMk id="8" creationId="{F679D7A6-BDB1-43B2-8650-2191DFB8039E}"/>
          </ac:graphicFrameMkLst>
        </pc:graphicFrameChg>
        <pc:graphicFrameChg chg="add mod">
          <ac:chgData name="Jun Cai" userId="57e790d697ad4281" providerId="LiveId" clId="{9AC52E5E-E5F3-4E70-9A85-0B998627F51F}" dt="2019-12-25T12:38:38.635" v="9303" actId="1035"/>
          <ac:graphicFrameMkLst>
            <pc:docMk/>
            <pc:sldMk cId="3947992906" sldId="588"/>
            <ac:graphicFrameMk id="11" creationId="{41BB6832-C487-473C-B0A6-BFBFAC9FACC3}"/>
          </ac:graphicFrameMkLst>
        </pc:graphicFrameChg>
        <pc:graphicFrameChg chg="add mod">
          <ac:chgData name="Jun Cai" userId="57e790d697ad4281" providerId="LiveId" clId="{9AC52E5E-E5F3-4E70-9A85-0B998627F51F}" dt="2019-12-25T12:38:38.635" v="9303" actId="1035"/>
          <ac:graphicFrameMkLst>
            <pc:docMk/>
            <pc:sldMk cId="3947992906" sldId="588"/>
            <ac:graphicFrameMk id="12" creationId="{01C5D568-9A12-4ED4-91FD-67719F8886DA}"/>
          </ac:graphicFrameMkLst>
        </pc:graphicFrameChg>
        <pc:graphicFrameChg chg="add mod">
          <ac:chgData name="Jun Cai" userId="57e790d697ad4281" providerId="LiveId" clId="{9AC52E5E-E5F3-4E70-9A85-0B998627F51F}" dt="2019-12-25T12:38:38.635" v="9303" actId="1035"/>
          <ac:graphicFrameMkLst>
            <pc:docMk/>
            <pc:sldMk cId="3947992906" sldId="588"/>
            <ac:graphicFrameMk id="13" creationId="{9EC4805B-CA7D-4AD1-9415-7672D67DA191}"/>
          </ac:graphicFrameMkLst>
        </pc:graphicFrameChg>
        <pc:graphicFrameChg chg="add mod">
          <ac:chgData name="Jun Cai" userId="57e790d697ad4281" providerId="LiveId" clId="{9AC52E5E-E5F3-4E70-9A85-0B998627F51F}" dt="2019-12-25T12:38:38.635" v="9303" actId="1035"/>
          <ac:graphicFrameMkLst>
            <pc:docMk/>
            <pc:sldMk cId="3947992906" sldId="588"/>
            <ac:graphicFrameMk id="14" creationId="{B10AFBC8-9038-414F-BF50-F6D64EC9DC6E}"/>
          </ac:graphicFrameMkLst>
        </pc:graphicFrameChg>
      </pc:sldChg>
      <pc:sldChg chg="addSp delSp modSp del">
        <pc:chgData name="Jun Cai" userId="57e790d697ad4281" providerId="LiveId" clId="{9AC52E5E-E5F3-4E70-9A85-0B998627F51F}" dt="2019-12-25T12:39:13.850" v="9324" actId="47"/>
        <pc:sldMkLst>
          <pc:docMk/>
          <pc:sldMk cId="2983347446" sldId="590"/>
        </pc:sldMkLst>
        <pc:spChg chg="del">
          <ac:chgData name="Jun Cai" userId="57e790d697ad4281" providerId="LiveId" clId="{9AC52E5E-E5F3-4E70-9A85-0B998627F51F}" dt="2019-12-25T12:37:24.188" v="9225"/>
          <ac:spMkLst>
            <pc:docMk/>
            <pc:sldMk cId="2983347446" sldId="590"/>
            <ac:spMk id="2" creationId="{00000000-0000-0000-0000-000000000000}"/>
          </ac:spMkLst>
        </pc:spChg>
        <pc:spChg chg="del">
          <ac:chgData name="Jun Cai" userId="57e790d697ad4281" providerId="LiveId" clId="{9AC52E5E-E5F3-4E70-9A85-0B998627F51F}" dt="2019-12-25T12:38:19.135" v="9238"/>
          <ac:spMkLst>
            <pc:docMk/>
            <pc:sldMk cId="2983347446" sldId="590"/>
            <ac:spMk id="3" creationId="{00000000-0000-0000-0000-000000000000}"/>
          </ac:spMkLst>
        </pc:spChg>
        <pc:spChg chg="del">
          <ac:chgData name="Jun Cai" userId="57e790d697ad4281" providerId="LiveId" clId="{9AC52E5E-E5F3-4E70-9A85-0B998627F51F}" dt="2019-12-25T12:38:19.135" v="9238"/>
          <ac:spMkLst>
            <pc:docMk/>
            <pc:sldMk cId="2983347446" sldId="590"/>
            <ac:spMk id="4" creationId="{00000000-0000-0000-0000-000000000000}"/>
          </ac:spMkLst>
        </pc:spChg>
        <pc:spChg chg="add mod">
          <ac:chgData name="Jun Cai" userId="57e790d697ad4281" providerId="LiveId" clId="{9AC52E5E-E5F3-4E70-9A85-0B998627F51F}" dt="2019-12-25T12:38:17.748" v="9237" actId="571"/>
          <ac:spMkLst>
            <pc:docMk/>
            <pc:sldMk cId="2983347446" sldId="590"/>
            <ac:spMk id="10" creationId="{0DDA688D-793C-4EEF-B510-53C5E2900C7B}"/>
          </ac:spMkLst>
        </pc:spChg>
        <pc:spChg chg="add mod">
          <ac:chgData name="Jun Cai" userId="57e790d697ad4281" providerId="LiveId" clId="{9AC52E5E-E5F3-4E70-9A85-0B998627F51F}" dt="2019-12-25T12:38:17.748" v="9237" actId="571"/>
          <ac:spMkLst>
            <pc:docMk/>
            <pc:sldMk cId="2983347446" sldId="590"/>
            <ac:spMk id="11" creationId="{7DC2FF4F-1CC6-4CF0-A22D-F53B5FFAB0F8}"/>
          </ac:spMkLst>
        </pc:spChg>
        <pc:graphicFrameChg chg="del">
          <ac:chgData name="Jun Cai" userId="57e790d697ad4281" providerId="LiveId" clId="{9AC52E5E-E5F3-4E70-9A85-0B998627F51F}" dt="2019-12-25T12:38:19.135" v="9238"/>
          <ac:graphicFrameMkLst>
            <pc:docMk/>
            <pc:sldMk cId="2983347446" sldId="590"/>
            <ac:graphicFrameMk id="5" creationId="{00000000-0000-0000-0000-000000000000}"/>
          </ac:graphicFrameMkLst>
        </pc:graphicFrameChg>
        <pc:graphicFrameChg chg="del">
          <ac:chgData name="Jun Cai" userId="57e790d697ad4281" providerId="LiveId" clId="{9AC52E5E-E5F3-4E70-9A85-0B998627F51F}" dt="2019-12-25T12:38:19.135" v="9238"/>
          <ac:graphicFrameMkLst>
            <pc:docMk/>
            <pc:sldMk cId="2983347446" sldId="590"/>
            <ac:graphicFrameMk id="6" creationId="{00000000-0000-0000-0000-000000000000}"/>
          </ac:graphicFrameMkLst>
        </pc:graphicFrameChg>
        <pc:graphicFrameChg chg="del">
          <ac:chgData name="Jun Cai" userId="57e790d697ad4281" providerId="LiveId" clId="{9AC52E5E-E5F3-4E70-9A85-0B998627F51F}" dt="2019-12-25T12:38:19.135" v="9238"/>
          <ac:graphicFrameMkLst>
            <pc:docMk/>
            <pc:sldMk cId="2983347446" sldId="590"/>
            <ac:graphicFrameMk id="7" creationId="{00000000-0000-0000-0000-000000000000}"/>
          </ac:graphicFrameMkLst>
        </pc:graphicFrameChg>
        <pc:graphicFrameChg chg="del">
          <ac:chgData name="Jun Cai" userId="57e790d697ad4281" providerId="LiveId" clId="{9AC52E5E-E5F3-4E70-9A85-0B998627F51F}" dt="2019-12-25T12:38:19.135" v="9238"/>
          <ac:graphicFrameMkLst>
            <pc:docMk/>
            <pc:sldMk cId="2983347446" sldId="590"/>
            <ac:graphicFrameMk id="8" creationId="{00000000-0000-0000-0000-000000000000}"/>
          </ac:graphicFrameMkLst>
        </pc:graphicFrameChg>
        <pc:graphicFrameChg chg="del">
          <ac:chgData name="Jun Cai" userId="57e790d697ad4281" providerId="LiveId" clId="{9AC52E5E-E5F3-4E70-9A85-0B998627F51F}" dt="2019-12-25T12:37:52.191" v="9232"/>
          <ac:graphicFrameMkLst>
            <pc:docMk/>
            <pc:sldMk cId="2983347446" sldId="590"/>
            <ac:graphicFrameMk id="9" creationId="{00000000-0000-0000-0000-000000000000}"/>
          </ac:graphicFrameMkLst>
        </pc:graphicFrameChg>
        <pc:graphicFrameChg chg="add mod">
          <ac:chgData name="Jun Cai" userId="57e790d697ad4281" providerId="LiveId" clId="{9AC52E5E-E5F3-4E70-9A85-0B998627F51F}" dt="2019-12-25T12:38:17.748" v="9237" actId="571"/>
          <ac:graphicFrameMkLst>
            <pc:docMk/>
            <pc:sldMk cId="2983347446" sldId="590"/>
            <ac:graphicFrameMk id="12" creationId="{EFB7F035-D745-4444-A269-0823B0CE8E7E}"/>
          </ac:graphicFrameMkLst>
        </pc:graphicFrameChg>
        <pc:graphicFrameChg chg="add mod">
          <ac:chgData name="Jun Cai" userId="57e790d697ad4281" providerId="LiveId" clId="{9AC52E5E-E5F3-4E70-9A85-0B998627F51F}" dt="2019-12-25T12:38:17.748" v="9237" actId="571"/>
          <ac:graphicFrameMkLst>
            <pc:docMk/>
            <pc:sldMk cId="2983347446" sldId="590"/>
            <ac:graphicFrameMk id="13" creationId="{BE12CB11-F74C-4B92-A789-3755F932C5C4}"/>
          </ac:graphicFrameMkLst>
        </pc:graphicFrameChg>
        <pc:graphicFrameChg chg="add mod">
          <ac:chgData name="Jun Cai" userId="57e790d697ad4281" providerId="LiveId" clId="{9AC52E5E-E5F3-4E70-9A85-0B998627F51F}" dt="2019-12-25T12:38:17.748" v="9237" actId="571"/>
          <ac:graphicFrameMkLst>
            <pc:docMk/>
            <pc:sldMk cId="2983347446" sldId="590"/>
            <ac:graphicFrameMk id="14" creationId="{CD238C9D-2405-41C5-A5F5-206B97818247}"/>
          </ac:graphicFrameMkLst>
        </pc:graphicFrameChg>
        <pc:graphicFrameChg chg="add mod">
          <ac:chgData name="Jun Cai" userId="57e790d697ad4281" providerId="LiveId" clId="{9AC52E5E-E5F3-4E70-9A85-0B998627F51F}" dt="2019-12-25T12:38:17.748" v="9237" actId="571"/>
          <ac:graphicFrameMkLst>
            <pc:docMk/>
            <pc:sldMk cId="2983347446" sldId="590"/>
            <ac:graphicFrameMk id="15" creationId="{1B93B2D2-18D4-460E-82E8-EECF080A59CD}"/>
          </ac:graphicFrameMkLst>
        </pc:graphicFrameChg>
      </pc:sldChg>
      <pc:sldChg chg="del">
        <pc:chgData name="Jun Cai" userId="57e790d697ad4281" providerId="LiveId" clId="{9AC52E5E-E5F3-4E70-9A85-0B998627F51F}" dt="2019-12-25T12:39:33.970" v="9325" actId="2696"/>
        <pc:sldMkLst>
          <pc:docMk/>
          <pc:sldMk cId="967695070" sldId="593"/>
        </pc:sldMkLst>
      </pc:sldChg>
      <pc:sldChg chg="add">
        <pc:chgData name="Jun Cai" userId="57e790d697ad4281" providerId="LiveId" clId="{9AC52E5E-E5F3-4E70-9A85-0B998627F51F}" dt="2019-12-25T12:39:41.047" v="9326"/>
        <pc:sldMkLst>
          <pc:docMk/>
          <pc:sldMk cId="1405461994" sldId="593"/>
        </pc:sldMkLst>
      </pc:sldChg>
      <pc:sldChg chg="del">
        <pc:chgData name="Jun Cai" userId="57e790d697ad4281" providerId="LiveId" clId="{9AC52E5E-E5F3-4E70-9A85-0B998627F51F}" dt="2019-12-25T12:39:33.970" v="9325" actId="2696"/>
        <pc:sldMkLst>
          <pc:docMk/>
          <pc:sldMk cId="1597671920" sldId="594"/>
        </pc:sldMkLst>
      </pc:sldChg>
      <pc:sldChg chg="modSp add">
        <pc:chgData name="Jun Cai" userId="57e790d697ad4281" providerId="LiveId" clId="{9AC52E5E-E5F3-4E70-9A85-0B998627F51F}" dt="2019-12-25T12:39:48.900" v="9328" actId="20577"/>
        <pc:sldMkLst>
          <pc:docMk/>
          <pc:sldMk cId="2926708956" sldId="594"/>
        </pc:sldMkLst>
        <pc:spChg chg="mod">
          <ac:chgData name="Jun Cai" userId="57e790d697ad4281" providerId="LiveId" clId="{9AC52E5E-E5F3-4E70-9A85-0B998627F51F}" dt="2019-12-25T12:39:48.900" v="9328" actId="20577"/>
          <ac:spMkLst>
            <pc:docMk/>
            <pc:sldMk cId="2926708956" sldId="594"/>
            <ac:spMk id="11" creationId="{0B5E2BB7-C314-400A-9829-B9406A6A3658}"/>
          </ac:spMkLst>
        </pc:spChg>
      </pc:sldChg>
      <pc:sldChg chg="del">
        <pc:chgData name="Jun Cai" userId="57e790d697ad4281" providerId="LiveId" clId="{9AC52E5E-E5F3-4E70-9A85-0B998627F51F}" dt="2019-12-25T12:39:33.970" v="9325" actId="2696"/>
        <pc:sldMkLst>
          <pc:docMk/>
          <pc:sldMk cId="3971209859" sldId="595"/>
        </pc:sldMkLst>
      </pc:sldChg>
      <pc:sldChg chg="add">
        <pc:chgData name="Jun Cai" userId="57e790d697ad4281" providerId="LiveId" clId="{9AC52E5E-E5F3-4E70-9A85-0B998627F51F}" dt="2019-12-25T12:39:41.047" v="9326"/>
        <pc:sldMkLst>
          <pc:docMk/>
          <pc:sldMk cId="4087120075" sldId="595"/>
        </pc:sldMkLst>
      </pc:sldChg>
      <pc:sldChg chg="modSp add">
        <pc:chgData name="Jun Cai" userId="57e790d697ad4281" providerId="LiveId" clId="{9AC52E5E-E5F3-4E70-9A85-0B998627F51F}" dt="2019-12-25T12:23:21.006" v="9037" actId="6549"/>
        <pc:sldMkLst>
          <pc:docMk/>
          <pc:sldMk cId="0" sldId="599"/>
        </pc:sldMkLst>
        <pc:spChg chg="mod">
          <ac:chgData name="Jun Cai" userId="57e790d697ad4281" providerId="LiveId" clId="{9AC52E5E-E5F3-4E70-9A85-0B998627F51F}" dt="2019-12-25T12:23:21.006" v="9037" actId="6549"/>
          <ac:spMkLst>
            <pc:docMk/>
            <pc:sldMk cId="0" sldId="599"/>
            <ac:spMk id="29698" creationId="{00000000-0000-0000-0000-000000000000}"/>
          </ac:spMkLst>
        </pc:spChg>
      </pc:sldChg>
      <pc:sldChg chg="modSp add">
        <pc:chgData name="Jun Cai" userId="57e790d697ad4281" providerId="LiveId" clId="{9AC52E5E-E5F3-4E70-9A85-0B998627F51F}" dt="2019-12-25T12:32:48.664" v="9215" actId="6549"/>
        <pc:sldMkLst>
          <pc:docMk/>
          <pc:sldMk cId="3443040777" sldId="600"/>
        </pc:sldMkLst>
        <pc:spChg chg="mod">
          <ac:chgData name="Jun Cai" userId="57e790d697ad4281" providerId="LiveId" clId="{9AC52E5E-E5F3-4E70-9A85-0B998627F51F}" dt="2019-12-25T12:32:48.664" v="9215" actId="6549"/>
          <ac:spMkLst>
            <pc:docMk/>
            <pc:sldMk cId="3443040777" sldId="600"/>
            <ac:spMk id="4" creationId="{00000000-0000-0000-0000-000000000000}"/>
          </ac:spMkLst>
        </pc:spChg>
      </pc:sldChg>
      <pc:sldChg chg="add del">
        <pc:chgData name="Jun Cai" userId="57e790d697ad4281" providerId="LiveId" clId="{9AC52E5E-E5F3-4E70-9A85-0B998627F51F}" dt="2019-12-25T12:25:12.404" v="9115" actId="47"/>
        <pc:sldMkLst>
          <pc:docMk/>
          <pc:sldMk cId="1684555686" sldId="601"/>
        </pc:sldMkLst>
      </pc:sldChg>
      <pc:sldChg chg="delSp modSp add">
        <pc:chgData name="Jun Cai" userId="57e790d697ad4281" providerId="LiveId" clId="{9AC52E5E-E5F3-4E70-9A85-0B998627F51F}" dt="2019-12-26T13:18:00.281" v="10311" actId="1036"/>
        <pc:sldMkLst>
          <pc:docMk/>
          <pc:sldMk cId="2466615283" sldId="601"/>
        </pc:sldMkLst>
        <pc:spChg chg="mod">
          <ac:chgData name="Jun Cai" userId="57e790d697ad4281" providerId="LiveId" clId="{9AC52E5E-E5F3-4E70-9A85-0B998627F51F}" dt="2019-12-26T13:18:00.281" v="10311" actId="1036"/>
          <ac:spMkLst>
            <pc:docMk/>
            <pc:sldMk cId="2466615283" sldId="601"/>
            <ac:spMk id="2" creationId="{00000000-0000-0000-0000-000000000000}"/>
          </ac:spMkLst>
        </pc:spChg>
        <pc:spChg chg="del">
          <ac:chgData name="Jun Cai" userId="57e790d697ad4281" providerId="LiveId" clId="{9AC52E5E-E5F3-4E70-9A85-0B998627F51F}" dt="2019-12-25T12:36:30.053" v="9217" actId="478"/>
          <ac:spMkLst>
            <pc:docMk/>
            <pc:sldMk cId="2466615283" sldId="601"/>
            <ac:spMk id="2" creationId="{0B5E2BB7-C314-400A-9829-B9406A6A3658}"/>
          </ac:spMkLst>
        </pc:spChg>
        <pc:spChg chg="mod">
          <ac:chgData name="Jun Cai" userId="57e790d697ad4281" providerId="LiveId" clId="{9AC52E5E-E5F3-4E70-9A85-0B998627F51F}" dt="2019-12-26T13:17:53.025" v="10293"/>
          <ac:spMkLst>
            <pc:docMk/>
            <pc:sldMk cId="2466615283" sldId="601"/>
            <ac:spMk id="3" creationId="{00000000-0000-0000-0000-000000000000}"/>
          </ac:spMkLst>
        </pc:spChg>
        <pc:spChg chg="del">
          <ac:chgData name="Jun Cai" userId="57e790d697ad4281" providerId="LiveId" clId="{9AC52E5E-E5F3-4E70-9A85-0B998627F51F}" dt="2019-12-25T12:36:50.507" v="9222" actId="478"/>
          <ac:spMkLst>
            <pc:docMk/>
            <pc:sldMk cId="2466615283" sldId="601"/>
            <ac:spMk id="6" creationId="{00000000-0000-0000-0000-000000000000}"/>
          </ac:spMkLst>
        </pc:spChg>
        <pc:graphicFrameChg chg="mod">
          <ac:chgData name="Jun Cai" userId="57e790d697ad4281" providerId="LiveId" clId="{9AC52E5E-E5F3-4E70-9A85-0B998627F51F}" dt="2019-12-26T13:18:00.281" v="10311" actId="1036"/>
          <ac:graphicFrameMkLst>
            <pc:docMk/>
            <pc:sldMk cId="2466615283" sldId="601"/>
            <ac:graphicFrameMk id="4" creationId="{00000000-0000-0000-0000-000000000000}"/>
          </ac:graphicFrameMkLst>
        </pc:graphicFrameChg>
        <pc:graphicFrameChg chg="mod">
          <ac:chgData name="Jun Cai" userId="57e790d697ad4281" providerId="LiveId" clId="{9AC52E5E-E5F3-4E70-9A85-0B998627F51F}" dt="2019-12-26T13:18:00.281" v="10311" actId="1036"/>
          <ac:graphicFrameMkLst>
            <pc:docMk/>
            <pc:sldMk cId="2466615283" sldId="601"/>
            <ac:graphicFrameMk id="5" creationId="{00000000-0000-0000-0000-000000000000}"/>
          </ac:graphicFrameMkLst>
        </pc:graphicFrameChg>
      </pc:sldChg>
      <pc:sldChg chg="addSp delSp modSp add modAnim">
        <pc:chgData name="Jun Cai" userId="57e790d697ad4281" providerId="LiveId" clId="{9AC52E5E-E5F3-4E70-9A85-0B998627F51F}" dt="2019-12-25T13:51:09.613" v="10262" actId="1076"/>
        <pc:sldMkLst>
          <pc:docMk/>
          <pc:sldMk cId="1358638509" sldId="602"/>
        </pc:sldMkLst>
        <pc:spChg chg="add mod">
          <ac:chgData name="Jun Cai" userId="57e790d697ad4281" providerId="LiveId" clId="{9AC52E5E-E5F3-4E70-9A85-0B998627F51F}" dt="2019-12-25T13:48:58.166" v="10248" actId="1076"/>
          <ac:spMkLst>
            <pc:docMk/>
            <pc:sldMk cId="1358638509" sldId="602"/>
            <ac:spMk id="4" creationId="{23BC4533-6863-4DFE-9D52-8F50B0AE8851}"/>
          </ac:spMkLst>
        </pc:spChg>
        <pc:spChg chg="del">
          <ac:chgData name="Jun Cai" userId="57e790d697ad4281" providerId="LiveId" clId="{9AC52E5E-E5F3-4E70-9A85-0B998627F51F}" dt="2019-12-25T13:21:22.358" v="9399" actId="478"/>
          <ac:spMkLst>
            <pc:docMk/>
            <pc:sldMk cId="1358638509" sldId="602"/>
            <ac:spMk id="6" creationId="{13594F8C-53FD-4EA7-A68F-0047A102BE6D}"/>
          </ac:spMkLst>
        </pc:spChg>
        <pc:spChg chg="del">
          <ac:chgData name="Jun Cai" userId="57e790d697ad4281" providerId="LiveId" clId="{9AC52E5E-E5F3-4E70-9A85-0B998627F51F}" dt="2019-12-25T13:21:28.384" v="9401" actId="478"/>
          <ac:spMkLst>
            <pc:docMk/>
            <pc:sldMk cId="1358638509" sldId="602"/>
            <ac:spMk id="9" creationId="{564263F7-D77C-400A-8B93-0DB8FAB0CFC5}"/>
          </ac:spMkLst>
        </pc:spChg>
        <pc:spChg chg="mod">
          <ac:chgData name="Jun Cai" userId="57e790d697ad4281" providerId="LiveId" clId="{9AC52E5E-E5F3-4E70-9A85-0B998627F51F}" dt="2019-12-25T13:49:04.421" v="10251" actId="1076"/>
          <ac:spMkLst>
            <pc:docMk/>
            <pc:sldMk cId="1358638509" sldId="602"/>
            <ac:spMk id="10" creationId="{3D7E58E4-1407-4C3B-8378-040C483FBF6A}"/>
          </ac:spMkLst>
        </pc:spChg>
        <pc:spChg chg="add del mod">
          <ac:chgData name="Jun Cai" userId="57e790d697ad4281" providerId="LiveId" clId="{9AC52E5E-E5F3-4E70-9A85-0B998627F51F}" dt="2019-12-25T13:47:05.048" v="10117" actId="478"/>
          <ac:spMkLst>
            <pc:docMk/>
            <pc:sldMk cId="1358638509" sldId="602"/>
            <ac:spMk id="12" creationId="{DC60460A-C596-4EF7-9957-DE386383217C}"/>
          </ac:spMkLst>
        </pc:spChg>
        <pc:spChg chg="add mod">
          <ac:chgData name="Jun Cai" userId="57e790d697ad4281" providerId="LiveId" clId="{9AC52E5E-E5F3-4E70-9A85-0B998627F51F}" dt="2019-12-25T13:47:09.216" v="10118" actId="1076"/>
          <ac:spMkLst>
            <pc:docMk/>
            <pc:sldMk cId="1358638509" sldId="602"/>
            <ac:spMk id="13" creationId="{D6390BA7-521C-4460-9410-45BD4B1EE84F}"/>
          </ac:spMkLst>
        </pc:spChg>
        <pc:spChg chg="add mod">
          <ac:chgData name="Jun Cai" userId="57e790d697ad4281" providerId="LiveId" clId="{9AC52E5E-E5F3-4E70-9A85-0B998627F51F}" dt="2019-12-25T13:51:09.613" v="10262" actId="1076"/>
          <ac:spMkLst>
            <pc:docMk/>
            <pc:sldMk cId="1358638509" sldId="602"/>
            <ac:spMk id="14" creationId="{AD27808D-A129-4071-8CEB-0FCD2CCE04EF}"/>
          </ac:spMkLst>
        </pc:spChg>
        <pc:grpChg chg="add del mod">
          <ac:chgData name="Jun Cai" userId="57e790d697ad4281" providerId="LiveId" clId="{9AC52E5E-E5F3-4E70-9A85-0B998627F51F}" dt="2019-12-25T13:21:22.358" v="9399" actId="478"/>
          <ac:grpSpMkLst>
            <pc:docMk/>
            <pc:sldMk cId="1358638509" sldId="602"/>
            <ac:grpSpMk id="5" creationId="{4526D035-A23F-40AE-86B4-66368D754254}"/>
          </ac:grpSpMkLst>
        </pc:grpChg>
        <pc:grpChg chg="add del mod">
          <ac:chgData name="Jun Cai" userId="57e790d697ad4281" providerId="LiveId" clId="{9AC52E5E-E5F3-4E70-9A85-0B998627F51F}" dt="2019-12-25T13:21:28.384" v="9401" actId="478"/>
          <ac:grpSpMkLst>
            <pc:docMk/>
            <pc:sldMk cId="1358638509" sldId="602"/>
            <ac:grpSpMk id="8" creationId="{E01888FB-11BA-442C-B7DB-5D5F8529D67E}"/>
          </ac:grpSpMkLst>
        </pc:grpChg>
        <pc:graphicFrameChg chg="add mod">
          <ac:chgData name="Jun Cai" userId="57e790d697ad4281" providerId="LiveId" clId="{9AC52E5E-E5F3-4E70-9A85-0B998627F51F}" dt="2019-12-25T13:48:59.619" v="10249" actId="1076"/>
          <ac:graphicFrameMkLst>
            <pc:docMk/>
            <pc:sldMk cId="1358638509" sldId="602"/>
            <ac:graphicFrameMk id="2" creationId="{CF2B15E1-EAFF-4F9E-A719-5AC3EAC17FEB}"/>
          </ac:graphicFrameMkLst>
        </pc:graphicFrameChg>
        <pc:graphicFrameChg chg="add mod">
          <ac:chgData name="Jun Cai" userId="57e790d697ad4281" providerId="LiveId" clId="{9AC52E5E-E5F3-4E70-9A85-0B998627F51F}" dt="2019-12-25T13:49:01.283" v="10250" actId="1076"/>
          <ac:graphicFrameMkLst>
            <pc:docMk/>
            <pc:sldMk cId="1358638509" sldId="602"/>
            <ac:graphicFrameMk id="3" creationId="{E98FC30D-A590-4F7C-83CF-EE15FFDA85C5}"/>
          </ac:graphicFrameMkLst>
        </pc:graphicFrameChg>
        <pc:graphicFrameChg chg="mod">
          <ac:chgData name="Jun Cai" userId="57e790d697ad4281" providerId="LiveId" clId="{9AC52E5E-E5F3-4E70-9A85-0B998627F51F}" dt="2019-12-25T13:49:06.243" v="10252" actId="1076"/>
          <ac:graphicFrameMkLst>
            <pc:docMk/>
            <pc:sldMk cId="1358638509" sldId="602"/>
            <ac:graphicFrameMk id="7" creationId="{89C062A5-B909-4141-A1B4-E67BDED6D0D5}"/>
          </ac:graphicFrameMkLst>
        </pc:graphicFrameChg>
        <pc:graphicFrameChg chg="add mod">
          <ac:chgData name="Jun Cai" userId="57e790d697ad4281" providerId="LiveId" clId="{9AC52E5E-E5F3-4E70-9A85-0B998627F51F}" dt="2019-12-25T13:49:07.827" v="10253" actId="1076"/>
          <ac:graphicFrameMkLst>
            <pc:docMk/>
            <pc:sldMk cId="1358638509" sldId="602"/>
            <ac:graphicFrameMk id="11" creationId="{216975EE-1FB7-43C8-8FA8-1770196E3D7C}"/>
          </ac:graphicFrameMkLst>
        </pc:graphicFrameChg>
        <pc:graphicFrameChg chg="add mod">
          <ac:chgData name="Jun Cai" userId="57e790d697ad4281" providerId="LiveId" clId="{9AC52E5E-E5F3-4E70-9A85-0B998627F51F}" dt="2019-12-25T13:51:05.965" v="10261" actId="1076"/>
          <ac:graphicFrameMkLst>
            <pc:docMk/>
            <pc:sldMk cId="1358638509" sldId="602"/>
            <ac:graphicFrameMk id="15" creationId="{38E35400-9689-4E3C-B596-26CD6DD9FDE3}"/>
          </ac:graphicFrameMkLst>
        </pc:graphicFrameChg>
      </pc:sldChg>
      <pc:sldChg chg="add">
        <pc:chgData name="Jun Cai" userId="57e790d697ad4281" providerId="LiveId" clId="{9AC52E5E-E5F3-4E70-9A85-0B998627F51F}" dt="2019-12-25T12:49:21.119" v="9331"/>
        <pc:sldMkLst>
          <pc:docMk/>
          <pc:sldMk cId="0" sldId="603"/>
        </pc:sldMkLst>
      </pc:sldChg>
      <pc:sldChg chg="modSp add">
        <pc:chgData name="Jun Cai" userId="57e790d697ad4281" providerId="LiveId" clId="{9AC52E5E-E5F3-4E70-9A85-0B998627F51F}" dt="2019-12-25T13:21:53.978" v="9437"/>
        <pc:sldMkLst>
          <pc:docMk/>
          <pc:sldMk cId="0" sldId="604"/>
        </pc:sldMkLst>
        <pc:spChg chg="mod">
          <ac:chgData name="Jun Cai" userId="57e790d697ad4281" providerId="LiveId" clId="{9AC52E5E-E5F3-4E70-9A85-0B998627F51F}" dt="2019-12-25T13:21:53.978" v="9437"/>
          <ac:spMkLst>
            <pc:docMk/>
            <pc:sldMk cId="0" sldId="604"/>
            <ac:spMk id="25602" creationId="{00000000-0000-0000-0000-000000000000}"/>
          </ac:spMkLst>
        </pc:spChg>
      </pc:sldChg>
      <pc:sldChg chg="addSp modSp add">
        <pc:chgData name="Jun Cai" userId="57e790d697ad4281" providerId="LiveId" clId="{9AC52E5E-E5F3-4E70-9A85-0B998627F51F}" dt="2019-12-25T13:37:20.514" v="10035" actId="1076"/>
        <pc:sldMkLst>
          <pc:docMk/>
          <pc:sldMk cId="3090368564" sldId="605"/>
        </pc:sldMkLst>
        <pc:spChg chg="mod">
          <ac:chgData name="Jun Cai" userId="57e790d697ad4281" providerId="LiveId" clId="{9AC52E5E-E5F3-4E70-9A85-0B998627F51F}" dt="2019-12-25T13:27:01.670" v="9639" actId="1076"/>
          <ac:spMkLst>
            <pc:docMk/>
            <pc:sldMk cId="3090368564" sldId="605"/>
            <ac:spMk id="5" creationId="{DB268562-0E05-49C7-92C1-3D859A07DE66}"/>
          </ac:spMkLst>
        </pc:spChg>
        <pc:spChg chg="mod">
          <ac:chgData name="Jun Cai" userId="57e790d697ad4281" providerId="LiveId" clId="{9AC52E5E-E5F3-4E70-9A85-0B998627F51F}" dt="2019-12-25T13:28:18.682" v="9824" actId="1035"/>
          <ac:spMkLst>
            <pc:docMk/>
            <pc:sldMk cId="3090368564" sldId="605"/>
            <ac:spMk id="8" creationId="{E5300F8D-BA67-4E58-BA2D-11820D357AE9}"/>
          </ac:spMkLst>
        </pc:spChg>
        <pc:spChg chg="add mod">
          <ac:chgData name="Jun Cai" userId="57e790d697ad4281" providerId="LiveId" clId="{9AC52E5E-E5F3-4E70-9A85-0B998627F51F}" dt="2019-12-25T13:34:53.801" v="10018" actId="1076"/>
          <ac:spMkLst>
            <pc:docMk/>
            <pc:sldMk cId="3090368564" sldId="605"/>
            <ac:spMk id="9" creationId="{CF885D00-3DFD-488E-8331-37F229A116D7}"/>
          </ac:spMkLst>
        </pc:spChg>
        <pc:spChg chg="add mod">
          <ac:chgData name="Jun Cai" userId="57e790d697ad4281" providerId="LiveId" clId="{9AC52E5E-E5F3-4E70-9A85-0B998627F51F}" dt="2019-12-25T13:37:16.007" v="10033" actId="1076"/>
          <ac:spMkLst>
            <pc:docMk/>
            <pc:sldMk cId="3090368564" sldId="605"/>
            <ac:spMk id="10" creationId="{985AE9F3-171D-41E0-8EF5-904762870C9E}"/>
          </ac:spMkLst>
        </pc:spChg>
        <pc:spChg chg="add mod">
          <ac:chgData name="Jun Cai" userId="57e790d697ad4281" providerId="LiveId" clId="{9AC52E5E-E5F3-4E70-9A85-0B998627F51F}" dt="2019-12-25T13:34:36.169" v="9995" actId="164"/>
          <ac:spMkLst>
            <pc:docMk/>
            <pc:sldMk cId="3090368564" sldId="605"/>
            <ac:spMk id="16" creationId="{ED0562B6-0C6C-4AC7-9B56-DAB6CA3261FA}"/>
          </ac:spMkLst>
        </pc:spChg>
        <pc:spChg chg="add mod">
          <ac:chgData name="Jun Cai" userId="57e790d697ad4281" providerId="LiveId" clId="{9AC52E5E-E5F3-4E70-9A85-0B998627F51F}" dt="2019-12-25T13:37:18.981" v="10034" actId="1076"/>
          <ac:spMkLst>
            <pc:docMk/>
            <pc:sldMk cId="3090368564" sldId="605"/>
            <ac:spMk id="18" creationId="{53D40309-AC07-4CC2-9298-02FC3BDB961C}"/>
          </ac:spMkLst>
        </pc:spChg>
        <pc:grpChg chg="add mod">
          <ac:chgData name="Jun Cai" userId="57e790d697ad4281" providerId="LiveId" clId="{9AC52E5E-E5F3-4E70-9A85-0B998627F51F}" dt="2019-12-25T13:36:45.002" v="10027" actId="1076"/>
          <ac:grpSpMkLst>
            <pc:docMk/>
            <pc:sldMk cId="3090368564" sldId="605"/>
            <ac:grpSpMk id="3" creationId="{661B0EBD-0AAB-4BAD-A83E-5BEA0D0AC624}"/>
          </ac:grpSpMkLst>
        </pc:grpChg>
        <pc:grpChg chg="add mod">
          <ac:chgData name="Jun Cai" userId="57e790d697ad4281" providerId="LiveId" clId="{9AC52E5E-E5F3-4E70-9A85-0B998627F51F}" dt="2019-12-25T13:36:45.002" v="10027" actId="1076"/>
          <ac:grpSpMkLst>
            <pc:docMk/>
            <pc:sldMk cId="3090368564" sldId="605"/>
            <ac:grpSpMk id="6" creationId="{37C95082-A6FC-4A2D-9EDB-063E7DA6A7CD}"/>
          </ac:grpSpMkLst>
        </pc:grpChg>
        <pc:grpChg chg="add mod">
          <ac:chgData name="Jun Cai" userId="57e790d697ad4281" providerId="LiveId" clId="{9AC52E5E-E5F3-4E70-9A85-0B998627F51F}" dt="2019-12-25T13:36:45.002" v="10027" actId="1076"/>
          <ac:grpSpMkLst>
            <pc:docMk/>
            <pc:sldMk cId="3090368564" sldId="605"/>
            <ac:grpSpMk id="11" creationId="{49351CC9-0657-423E-98A6-0EC5DD2BEE17}"/>
          </ac:grpSpMkLst>
        </pc:grpChg>
        <pc:grpChg chg="add mod">
          <ac:chgData name="Jun Cai" userId="57e790d697ad4281" providerId="LiveId" clId="{9AC52E5E-E5F3-4E70-9A85-0B998627F51F}" dt="2019-12-25T13:34:48.878" v="10017" actId="1036"/>
          <ac:grpSpMkLst>
            <pc:docMk/>
            <pc:sldMk cId="3090368564" sldId="605"/>
            <ac:grpSpMk id="17" creationId="{84A9D31F-B5AA-4D36-9144-32B389FB642E}"/>
          </ac:grpSpMkLst>
        </pc:grpChg>
        <pc:graphicFrameChg chg="add mod">
          <ac:chgData name="Jun Cai" userId="57e790d697ad4281" providerId="LiveId" clId="{9AC52E5E-E5F3-4E70-9A85-0B998627F51F}" dt="2019-12-25T13:36:36.840" v="10025" actId="1076"/>
          <ac:graphicFrameMkLst>
            <pc:docMk/>
            <pc:sldMk cId="3090368564" sldId="605"/>
            <ac:graphicFrameMk id="2" creationId="{C3E75D0F-1D0E-4B41-8FBA-E46EA62FA838}"/>
          </ac:graphicFrameMkLst>
        </pc:graphicFrameChg>
        <pc:graphicFrameChg chg="add mod">
          <ac:chgData name="Jun Cai" userId="57e790d697ad4281" providerId="LiveId" clId="{9AC52E5E-E5F3-4E70-9A85-0B998627F51F}" dt="2019-12-25T13:36:38.227" v="10026" actId="1076"/>
          <ac:graphicFrameMkLst>
            <pc:docMk/>
            <pc:sldMk cId="3090368564" sldId="605"/>
            <ac:graphicFrameMk id="14" creationId="{C8CB45B0-473C-498F-BAF9-072530D1F106}"/>
          </ac:graphicFrameMkLst>
        </pc:graphicFrameChg>
        <pc:graphicFrameChg chg="add mod">
          <ac:chgData name="Jun Cai" userId="57e790d697ad4281" providerId="LiveId" clId="{9AC52E5E-E5F3-4E70-9A85-0B998627F51F}" dt="2019-12-25T13:34:40.288" v="9996" actId="1076"/>
          <ac:graphicFrameMkLst>
            <pc:docMk/>
            <pc:sldMk cId="3090368564" sldId="605"/>
            <ac:graphicFrameMk id="15" creationId="{990E79E1-7D30-4DD9-804E-E224B6E7B69E}"/>
          </ac:graphicFrameMkLst>
        </pc:graphicFrameChg>
        <pc:graphicFrameChg chg="add mod">
          <ac:chgData name="Jun Cai" userId="57e790d697ad4281" providerId="LiveId" clId="{9AC52E5E-E5F3-4E70-9A85-0B998627F51F}" dt="2019-12-25T13:37:20.514" v="10035" actId="1076"/>
          <ac:graphicFrameMkLst>
            <pc:docMk/>
            <pc:sldMk cId="3090368564" sldId="605"/>
            <ac:graphicFrameMk id="19" creationId="{FA513F25-0A15-4905-B580-0D23E367D0C8}"/>
          </ac:graphicFrameMkLst>
        </pc:graphicFrameChg>
      </pc:sldChg>
      <pc:sldChg chg="addSp delSp modSp add">
        <pc:chgData name="Jun Cai" userId="57e790d697ad4281" providerId="LiveId" clId="{9AC52E5E-E5F3-4E70-9A85-0B998627F51F}" dt="2019-12-25T13:51:25.231" v="10271"/>
        <pc:sldMkLst>
          <pc:docMk/>
          <pc:sldMk cId="1828836824" sldId="606"/>
        </pc:sldMkLst>
        <pc:spChg chg="add del mod">
          <ac:chgData name="Jun Cai" userId="57e790d697ad4281" providerId="LiveId" clId="{9AC52E5E-E5F3-4E70-9A85-0B998627F51F}" dt="2019-12-25T13:47:17.729" v="10119" actId="478"/>
          <ac:spMkLst>
            <pc:docMk/>
            <pc:sldMk cId="1828836824" sldId="606"/>
            <ac:spMk id="2" creationId="{7B9480C4-66B5-48AC-825E-0D7EC572EF67}"/>
          </ac:spMkLst>
        </pc:spChg>
        <pc:spChg chg="add mod">
          <ac:chgData name="Jun Cai" userId="57e790d697ad4281" providerId="LiveId" clId="{9AC52E5E-E5F3-4E70-9A85-0B998627F51F}" dt="2019-12-25T13:51:25.231" v="10271"/>
          <ac:spMkLst>
            <pc:docMk/>
            <pc:sldMk cId="1828836824" sldId="606"/>
            <ac:spMk id="3" creationId="{60AFB0F7-D5E0-46C8-A376-93A898925109}"/>
          </ac:spMkLst>
        </pc:spChg>
      </pc:sldChg>
    </pc:docChg>
  </pc:docChgLst>
  <pc:docChgLst>
    <pc:chgData name="Cai Jun" userId="57e790d697ad4281" providerId="LiveId" clId="{9BA3D132-0548-48BC-97E6-9B7FD1266123}"/>
    <pc:docChg chg="modSld">
      <pc:chgData name="Cai Jun" userId="57e790d697ad4281" providerId="LiveId" clId="{9BA3D132-0548-48BC-97E6-9B7FD1266123}" dt="2020-06-08T13:31:51.769" v="7"/>
      <pc:docMkLst>
        <pc:docMk/>
      </pc:docMkLst>
      <pc:sldChg chg="modSp mod">
        <pc:chgData name="Cai Jun" userId="57e790d697ad4281" providerId="LiveId" clId="{9BA3D132-0548-48BC-97E6-9B7FD1266123}" dt="2020-06-08T13:30:46.189" v="5" actId="6549"/>
        <pc:sldMkLst>
          <pc:docMk/>
          <pc:sldMk cId="1557251171" sldId="586"/>
        </pc:sldMkLst>
        <pc:spChg chg="mod">
          <ac:chgData name="Cai Jun" userId="57e790d697ad4281" providerId="LiveId" clId="{9BA3D132-0548-48BC-97E6-9B7FD1266123}" dt="2020-06-08T13:30:46.189" v="5" actId="6549"/>
          <ac:spMkLst>
            <pc:docMk/>
            <pc:sldMk cId="1557251171" sldId="586"/>
            <ac:spMk id="4" creationId="{00000000-0000-0000-0000-000000000000}"/>
          </ac:spMkLst>
        </pc:spChg>
      </pc:sldChg>
      <pc:sldChg chg="modSp">
        <pc:chgData name="Cai Jun" userId="57e790d697ad4281" providerId="LiveId" clId="{9BA3D132-0548-48BC-97E6-9B7FD1266123}" dt="2020-06-08T13:31:51.769" v="7"/>
        <pc:sldMkLst>
          <pc:docMk/>
          <pc:sldMk cId="4087120075" sldId="595"/>
        </pc:sldMkLst>
        <pc:graphicFrameChg chg="mod">
          <ac:chgData name="Cai Jun" userId="57e790d697ad4281" providerId="LiveId" clId="{9BA3D132-0548-48BC-97E6-9B7FD1266123}" dt="2020-06-08T13:31:51.769" v="7"/>
          <ac:graphicFrameMkLst>
            <pc:docMk/>
            <pc:sldMk cId="4087120075" sldId="595"/>
            <ac:graphicFrameMk id="8" creationId="{00000000-0000-0000-0000-000000000000}"/>
          </ac:graphicFrameMkLst>
        </pc:graphicFrameChg>
      </pc:sldChg>
    </pc:docChg>
  </pc:docChgLst>
  <pc:docChgLst>
    <pc:chgData name="3-210" userId="08ce88e1165b00db" providerId="LiveId" clId="{31F9D3DC-787F-4C3D-9448-FE4078D3C063}"/>
    <pc:docChg chg="modSld">
      <pc:chgData name="3-210" userId="08ce88e1165b00db" providerId="LiveId" clId="{31F9D3DC-787F-4C3D-9448-FE4078D3C063}" dt="2020-10-27T08:09:02.404" v="72" actId="14100"/>
      <pc:docMkLst>
        <pc:docMk/>
      </pc:docMkLst>
      <pc:sldChg chg="modSp mod">
        <pc:chgData name="3-210" userId="08ce88e1165b00db" providerId="LiveId" clId="{31F9D3DC-787F-4C3D-9448-FE4078D3C063}" dt="2020-10-27T08:04:13.393" v="7" actId="6549"/>
        <pc:sldMkLst>
          <pc:docMk/>
          <pc:sldMk cId="0" sldId="424"/>
        </pc:sldMkLst>
        <pc:spChg chg="mod">
          <ac:chgData name="3-210" userId="08ce88e1165b00db" providerId="LiveId" clId="{31F9D3DC-787F-4C3D-9448-FE4078D3C063}" dt="2020-10-27T08:04:13.393" v="7" actId="6549"/>
          <ac:spMkLst>
            <pc:docMk/>
            <pc:sldMk cId="0" sldId="424"/>
            <ac:spMk id="25606" creationId="{00000000-0000-0000-0000-000000000000}"/>
          </ac:spMkLst>
        </pc:spChg>
      </pc:sldChg>
      <pc:sldChg chg="modSp mod">
        <pc:chgData name="3-210" userId="08ce88e1165b00db" providerId="LiveId" clId="{31F9D3DC-787F-4C3D-9448-FE4078D3C063}" dt="2020-10-27T08:03:27.617" v="3" actId="6549"/>
        <pc:sldMkLst>
          <pc:docMk/>
          <pc:sldMk cId="325306041" sldId="570"/>
        </pc:sldMkLst>
        <pc:spChg chg="mod">
          <ac:chgData name="3-210" userId="08ce88e1165b00db" providerId="LiveId" clId="{31F9D3DC-787F-4C3D-9448-FE4078D3C063}" dt="2020-10-27T08:03:27.617" v="3" actId="6549"/>
          <ac:spMkLst>
            <pc:docMk/>
            <pc:sldMk cId="325306041" sldId="570"/>
            <ac:spMk id="5" creationId="{D970D21E-8769-43BE-A909-49D69046EEEF}"/>
          </ac:spMkLst>
        </pc:spChg>
      </pc:sldChg>
      <pc:sldChg chg="modSp mod">
        <pc:chgData name="3-210" userId="08ce88e1165b00db" providerId="LiveId" clId="{31F9D3DC-787F-4C3D-9448-FE4078D3C063}" dt="2020-10-27T08:09:02.404" v="72" actId="14100"/>
        <pc:sldMkLst>
          <pc:docMk/>
          <pc:sldMk cId="1405461994" sldId="593"/>
        </pc:sldMkLst>
        <pc:graphicFrameChg chg="mod">
          <ac:chgData name="3-210" userId="08ce88e1165b00db" providerId="LiveId" clId="{31F9D3DC-787F-4C3D-9448-FE4078D3C063}" dt="2020-10-27T08:08:46.741" v="55" actId="1036"/>
          <ac:graphicFrameMkLst>
            <pc:docMk/>
            <pc:sldMk cId="1405461994" sldId="593"/>
            <ac:graphicFrameMk id="26" creationId="{00000000-0000-0000-0000-000000000000}"/>
          </ac:graphicFrameMkLst>
        </pc:graphicFrameChg>
        <pc:graphicFrameChg chg="mod">
          <ac:chgData name="3-210" userId="08ce88e1165b00db" providerId="LiveId" clId="{31F9D3DC-787F-4C3D-9448-FE4078D3C063}" dt="2020-10-27T08:09:02.404" v="72" actId="14100"/>
          <ac:graphicFrameMkLst>
            <pc:docMk/>
            <pc:sldMk cId="1405461994" sldId="593"/>
            <ac:graphicFrameMk id="27" creationId="{00000000-0000-0000-0000-000000000000}"/>
          </ac:graphicFrameMkLst>
        </pc:graphicFrameChg>
        <pc:graphicFrameChg chg="mod">
          <ac:chgData name="3-210" userId="08ce88e1165b00db" providerId="LiveId" clId="{31F9D3DC-787F-4C3D-9448-FE4078D3C063}" dt="2020-10-27T08:08:54.629" v="63" actId="14100"/>
          <ac:graphicFrameMkLst>
            <pc:docMk/>
            <pc:sldMk cId="1405461994" sldId="593"/>
            <ac:graphicFrameMk id="28" creationId="{00000000-0000-0000-0000-000000000000}"/>
          </ac:graphicFrameMkLst>
        </pc:graphicFrameChg>
      </pc:sldChg>
      <pc:sldChg chg="modSp mod">
        <pc:chgData name="3-210" userId="08ce88e1165b00db" providerId="LiveId" clId="{31F9D3DC-787F-4C3D-9448-FE4078D3C063}" dt="2020-10-27T08:04:19.680" v="11" actId="20577"/>
        <pc:sldMkLst>
          <pc:docMk/>
          <pc:sldMk cId="0" sldId="599"/>
        </pc:sldMkLst>
        <pc:spChg chg="mod">
          <ac:chgData name="3-210" userId="08ce88e1165b00db" providerId="LiveId" clId="{31F9D3DC-787F-4C3D-9448-FE4078D3C063}" dt="2020-10-27T08:04:19.680" v="11" actId="20577"/>
          <ac:spMkLst>
            <pc:docMk/>
            <pc:sldMk cId="0" sldId="599"/>
            <ac:spMk id="29698" creationId="{00000000-0000-0000-0000-000000000000}"/>
          </ac:spMkLst>
        </pc:spChg>
      </pc:sldChg>
      <pc:sldChg chg="modSp mod">
        <pc:chgData name="3-210" userId="08ce88e1165b00db" providerId="LiveId" clId="{31F9D3DC-787F-4C3D-9448-FE4078D3C063}" dt="2020-10-27T08:08:22.964" v="47" actId="1037"/>
        <pc:sldMkLst>
          <pc:docMk/>
          <pc:sldMk cId="3540236244" sldId="612"/>
        </pc:sldMkLst>
        <pc:spChg chg="mod">
          <ac:chgData name="3-210" userId="08ce88e1165b00db" providerId="LiveId" clId="{31F9D3DC-787F-4C3D-9448-FE4078D3C063}" dt="2020-10-27T08:07:27.991" v="12" actId="207"/>
          <ac:spMkLst>
            <pc:docMk/>
            <pc:sldMk cId="3540236244" sldId="612"/>
            <ac:spMk id="4" creationId="{00000000-0000-0000-0000-000000000000}"/>
          </ac:spMkLst>
        </pc:spChg>
        <pc:spChg chg="mod">
          <ac:chgData name="3-210" userId="08ce88e1165b00db" providerId="LiveId" clId="{31F9D3DC-787F-4C3D-9448-FE4078D3C063}" dt="2020-10-27T08:07:31.655" v="13" actId="207"/>
          <ac:spMkLst>
            <pc:docMk/>
            <pc:sldMk cId="3540236244" sldId="612"/>
            <ac:spMk id="5" creationId="{00000000-0000-0000-0000-000000000000}"/>
          </ac:spMkLst>
        </pc:spChg>
        <pc:spChg chg="mod">
          <ac:chgData name="3-210" userId="08ce88e1165b00db" providerId="LiveId" clId="{31F9D3DC-787F-4C3D-9448-FE4078D3C063}" dt="2020-10-27T08:07:35.286" v="14" actId="207"/>
          <ac:spMkLst>
            <pc:docMk/>
            <pc:sldMk cId="3540236244" sldId="612"/>
            <ac:spMk id="18" creationId="{00000000-0000-0000-0000-000000000000}"/>
          </ac:spMkLst>
        </pc:spChg>
        <pc:graphicFrameChg chg="mod">
          <ac:chgData name="3-210" userId="08ce88e1165b00db" providerId="LiveId" clId="{31F9D3DC-787F-4C3D-9448-FE4078D3C063}" dt="2020-10-27T08:08:06.730" v="33" actId="1036"/>
          <ac:graphicFrameMkLst>
            <pc:docMk/>
            <pc:sldMk cId="3540236244" sldId="612"/>
            <ac:graphicFrameMk id="14" creationId="{00000000-0000-0000-0000-000000000000}"/>
          </ac:graphicFrameMkLst>
        </pc:graphicFrameChg>
        <pc:graphicFrameChg chg="mod">
          <ac:chgData name="3-210" userId="08ce88e1165b00db" providerId="LiveId" clId="{31F9D3DC-787F-4C3D-9448-FE4078D3C063}" dt="2020-10-27T08:08:22.964" v="47" actId="1037"/>
          <ac:graphicFrameMkLst>
            <pc:docMk/>
            <pc:sldMk cId="3540236244" sldId="612"/>
            <ac:graphicFrameMk id="17" creationId="{00000000-0000-0000-0000-000000000000}"/>
          </ac:graphicFrameMkLst>
        </pc:graphicFrameChg>
        <pc:graphicFrameChg chg="mod">
          <ac:chgData name="3-210" userId="08ce88e1165b00db" providerId="LiveId" clId="{31F9D3DC-787F-4C3D-9448-FE4078D3C063}" dt="2020-10-27T08:08:13.845" v="35" actId="1035"/>
          <ac:graphicFrameMkLst>
            <pc:docMk/>
            <pc:sldMk cId="3540236244" sldId="612"/>
            <ac:graphicFrameMk id="19" creationId="{00000000-0000-0000-0000-000000000000}"/>
          </ac:graphicFrameMkLst>
        </pc:graphicFrameChg>
      </pc:sldChg>
    </pc:docChg>
  </pc:docChgLst>
  <pc:docChgLst>
    <pc:chgData name="3-210" userId="08ce88e1165b00db" providerId="LiveId" clId="{45241ABE-A773-48BF-AEB1-294A2348EF4F}"/>
    <pc:docChg chg="modSld">
      <pc:chgData name="3-210" userId="08ce88e1165b00db" providerId="LiveId" clId="{45241ABE-A773-48BF-AEB1-294A2348EF4F}" dt="2021-04-28T01:25:16.364" v="28"/>
      <pc:docMkLst>
        <pc:docMk/>
      </pc:docMkLst>
      <pc:sldChg chg="modSp mod">
        <pc:chgData name="3-210" userId="08ce88e1165b00db" providerId="LiveId" clId="{45241ABE-A773-48BF-AEB1-294A2348EF4F}" dt="2021-04-28T01:07:03.769" v="20" actId="20577"/>
        <pc:sldMkLst>
          <pc:docMk/>
          <pc:sldMk cId="1525026015" sldId="531"/>
        </pc:sldMkLst>
        <pc:spChg chg="mod">
          <ac:chgData name="3-210" userId="08ce88e1165b00db" providerId="LiveId" clId="{45241ABE-A773-48BF-AEB1-294A2348EF4F}" dt="2021-04-28T01:07:03.769" v="20" actId="20577"/>
          <ac:spMkLst>
            <pc:docMk/>
            <pc:sldMk cId="1525026015" sldId="531"/>
            <ac:spMk id="12291" creationId="{00000000-0000-0000-0000-000000000000}"/>
          </ac:spMkLst>
        </pc:spChg>
      </pc:sldChg>
      <pc:sldChg chg="modSp mod">
        <pc:chgData name="3-210" userId="08ce88e1165b00db" providerId="LiveId" clId="{45241ABE-A773-48BF-AEB1-294A2348EF4F}" dt="2021-04-28T00:59:02.429" v="4" actId="20577"/>
        <pc:sldMkLst>
          <pc:docMk/>
          <pc:sldMk cId="1145887838" sldId="578"/>
        </pc:sldMkLst>
        <pc:spChg chg="mod">
          <ac:chgData name="3-210" userId="08ce88e1165b00db" providerId="LiveId" clId="{45241ABE-A773-48BF-AEB1-294A2348EF4F}" dt="2021-04-28T00:59:02.429" v="4" actId="20577"/>
          <ac:spMkLst>
            <pc:docMk/>
            <pc:sldMk cId="1145887838" sldId="578"/>
            <ac:spMk id="9" creationId="{81661D3B-380E-4ADB-AF33-48911FE9C410}"/>
          </ac:spMkLst>
        </pc:spChg>
      </pc:sldChg>
      <pc:sldChg chg="modSp mod">
        <pc:chgData name="3-210" userId="08ce88e1165b00db" providerId="LiveId" clId="{45241ABE-A773-48BF-AEB1-294A2348EF4F}" dt="2021-04-28T00:47:01.527" v="3" actId="6549"/>
        <pc:sldMkLst>
          <pc:docMk/>
          <pc:sldMk cId="2466615283" sldId="601"/>
        </pc:sldMkLst>
        <pc:spChg chg="mod">
          <ac:chgData name="3-210" userId="08ce88e1165b00db" providerId="LiveId" clId="{45241ABE-A773-48BF-AEB1-294A2348EF4F}" dt="2021-04-28T00:47:01.527" v="3" actId="6549"/>
          <ac:spMkLst>
            <pc:docMk/>
            <pc:sldMk cId="2466615283" sldId="601"/>
            <ac:spMk id="3" creationId="{00000000-0000-0000-0000-000000000000}"/>
          </ac:spMkLst>
        </pc:spChg>
      </pc:sldChg>
      <pc:sldChg chg="modSp">
        <pc:chgData name="3-210" userId="08ce88e1165b00db" providerId="LiveId" clId="{45241ABE-A773-48BF-AEB1-294A2348EF4F}" dt="2021-04-28T01:25:16.364" v="28"/>
        <pc:sldMkLst>
          <pc:docMk/>
          <pc:sldMk cId="1997739702" sldId="622"/>
        </pc:sldMkLst>
        <pc:graphicFrameChg chg="mod">
          <ac:chgData name="3-210" userId="08ce88e1165b00db" providerId="LiveId" clId="{45241ABE-A773-48BF-AEB1-294A2348EF4F}" dt="2021-04-28T01:25:16.364" v="28"/>
          <ac:graphicFrameMkLst>
            <pc:docMk/>
            <pc:sldMk cId="1997739702" sldId="622"/>
            <ac:graphicFrameMk id="30723" creationId="{A55BE811-240C-4177-A45C-AE8DB97FE6CF}"/>
          </ac:graphicFrameMkLst>
        </pc:graphicFrameChg>
      </pc:sldChg>
      <pc:sldChg chg="modSp mod">
        <pc:chgData name="3-210" userId="08ce88e1165b00db" providerId="LiveId" clId="{45241ABE-A773-48BF-AEB1-294A2348EF4F}" dt="2021-04-28T01:22:50.623" v="26" actId="20577"/>
        <pc:sldMkLst>
          <pc:docMk/>
          <pc:sldMk cId="57601631" sldId="625"/>
        </pc:sldMkLst>
        <pc:spChg chg="mod">
          <ac:chgData name="3-210" userId="08ce88e1165b00db" providerId="LiveId" clId="{45241ABE-A773-48BF-AEB1-294A2348EF4F}" dt="2021-04-28T01:22:50.623" v="26" actId="20577"/>
          <ac:spMkLst>
            <pc:docMk/>
            <pc:sldMk cId="57601631" sldId="625"/>
            <ac:spMk id="2" creationId="{00000000-0000-0000-0000-000000000000}"/>
          </ac:spMkLst>
        </pc:spChg>
      </pc:sldChg>
    </pc:docChg>
  </pc:docChgLst>
  <pc:docChgLst>
    <pc:chgData name="Jun Cai" userId="57e790d697ad4281" providerId="LiveId" clId="{1A612B15-0061-4031-87EC-5946772674FA}"/>
    <pc:docChg chg="undo redo custSel addSld delSld modSld">
      <pc:chgData name="Jun Cai" userId="57e790d697ad4281" providerId="LiveId" clId="{1A612B15-0061-4031-87EC-5946772674FA}" dt="2019-08-27T02:30:05.392" v="610" actId="207"/>
      <pc:docMkLst>
        <pc:docMk/>
      </pc:docMkLst>
      <pc:sldChg chg="modSp">
        <pc:chgData name="Jun Cai" userId="57e790d697ad4281" providerId="LiveId" clId="{1A612B15-0061-4031-87EC-5946772674FA}" dt="2019-08-11T05:15:51.822" v="427" actId="6549"/>
        <pc:sldMkLst>
          <pc:docMk/>
          <pc:sldMk cId="0" sldId="438"/>
        </pc:sldMkLst>
        <pc:spChg chg="mod">
          <ac:chgData name="Jun Cai" userId="57e790d697ad4281" providerId="LiveId" clId="{1A612B15-0061-4031-87EC-5946772674FA}" dt="2019-08-11T05:15:51.822" v="427" actId="6549"/>
          <ac:spMkLst>
            <pc:docMk/>
            <pc:sldMk cId="0" sldId="438"/>
            <ac:spMk id="28676" creationId="{00000000-0000-0000-0000-000000000000}"/>
          </ac:spMkLst>
        </pc:spChg>
      </pc:sldChg>
      <pc:sldChg chg="addSp delSp modSp">
        <pc:chgData name="Jun Cai" userId="57e790d697ad4281" providerId="LiveId" clId="{1A612B15-0061-4031-87EC-5946772674FA}" dt="2019-08-11T05:14:10.796" v="416" actId="14100"/>
        <pc:sldMkLst>
          <pc:docMk/>
          <pc:sldMk cId="0" sldId="441"/>
        </pc:sldMkLst>
        <pc:spChg chg="mod">
          <ac:chgData name="Jun Cai" userId="57e790d697ad4281" providerId="LiveId" clId="{1A612B15-0061-4031-87EC-5946772674FA}" dt="2019-08-11T04:37:17.871" v="25" actId="20577"/>
          <ac:spMkLst>
            <pc:docMk/>
            <pc:sldMk cId="0" sldId="441"/>
            <ac:spMk id="36866" creationId="{00000000-0000-0000-0000-000000000000}"/>
          </ac:spMkLst>
        </pc:spChg>
        <pc:graphicFrameChg chg="add mod">
          <ac:chgData name="Jun Cai" userId="57e790d697ad4281" providerId="LiveId" clId="{1A612B15-0061-4031-87EC-5946772674FA}" dt="2019-08-11T05:14:10.796" v="416" actId="14100"/>
          <ac:graphicFrameMkLst>
            <pc:docMk/>
            <pc:sldMk cId="0" sldId="441"/>
            <ac:graphicFrameMk id="10" creationId="{16C2954B-0E41-4848-A9FE-DEE2C7C4DB41}"/>
          </ac:graphicFrameMkLst>
        </pc:graphicFrameChg>
        <pc:graphicFrameChg chg="del">
          <ac:chgData name="Jun Cai" userId="57e790d697ad4281" providerId="LiveId" clId="{1A612B15-0061-4031-87EC-5946772674FA}" dt="2019-08-11T05:14:02.116" v="332" actId="478"/>
          <ac:graphicFrameMkLst>
            <pc:docMk/>
            <pc:sldMk cId="0" sldId="441"/>
            <ac:graphicFrameMk id="36868" creationId="{00000000-0000-0000-0000-000000000000}"/>
          </ac:graphicFrameMkLst>
        </pc:graphicFrameChg>
      </pc:sldChg>
      <pc:sldChg chg="addSp delSp modSp">
        <pc:chgData name="Jun Cai" userId="57e790d697ad4281" providerId="LiveId" clId="{1A612B15-0061-4031-87EC-5946772674FA}" dt="2019-08-11T05:13:46.501" v="331" actId="1037"/>
        <pc:sldMkLst>
          <pc:docMk/>
          <pc:sldMk cId="0" sldId="442"/>
        </pc:sldMkLst>
        <pc:graphicFrameChg chg="add mod">
          <ac:chgData name="Jun Cai" userId="57e790d697ad4281" providerId="LiveId" clId="{1A612B15-0061-4031-87EC-5946772674FA}" dt="2019-08-11T05:13:46.501" v="331" actId="1037"/>
          <ac:graphicFrameMkLst>
            <pc:docMk/>
            <pc:sldMk cId="0" sldId="442"/>
            <ac:graphicFrameMk id="2" creationId="{F3EAE389-E48C-4493-9B9D-EE3CF22B33CD}"/>
          </ac:graphicFrameMkLst>
        </pc:graphicFrameChg>
        <pc:graphicFrameChg chg="del mod">
          <ac:chgData name="Jun Cai" userId="57e790d697ad4281" providerId="LiveId" clId="{1A612B15-0061-4031-87EC-5946772674FA}" dt="2019-08-11T05:13:33.997" v="312" actId="478"/>
          <ac:graphicFrameMkLst>
            <pc:docMk/>
            <pc:sldMk cId="0" sldId="442"/>
            <ac:graphicFrameMk id="37892" creationId="{00000000-0000-0000-0000-000000000000}"/>
          </ac:graphicFrameMkLst>
        </pc:graphicFrameChg>
      </pc:sldChg>
      <pc:sldChg chg="del">
        <pc:chgData name="Jun Cai" userId="57e790d697ad4281" providerId="LiveId" clId="{1A612B15-0061-4031-87EC-5946772674FA}" dt="2019-08-11T04:36:42.627" v="14" actId="2696"/>
        <pc:sldMkLst>
          <pc:docMk/>
          <pc:sldMk cId="339236761" sldId="459"/>
        </pc:sldMkLst>
      </pc:sldChg>
      <pc:sldChg chg="modSp">
        <pc:chgData name="Jun Cai" userId="57e790d697ad4281" providerId="LiveId" clId="{1A612B15-0061-4031-87EC-5946772674FA}" dt="2019-08-11T04:37:08.384" v="24" actId="6549"/>
        <pc:sldMkLst>
          <pc:docMk/>
          <pc:sldMk cId="0" sldId="471"/>
        </pc:sldMkLst>
        <pc:spChg chg="mod">
          <ac:chgData name="Jun Cai" userId="57e790d697ad4281" providerId="LiveId" clId="{1A612B15-0061-4031-87EC-5946772674FA}" dt="2019-08-11T04:37:08.384" v="24" actId="6549"/>
          <ac:spMkLst>
            <pc:docMk/>
            <pc:sldMk cId="0" sldId="471"/>
            <ac:spMk id="11266" creationId="{00000000-0000-0000-0000-000000000000}"/>
          </ac:spMkLst>
        </pc:spChg>
      </pc:sldChg>
      <pc:sldChg chg="add">
        <pc:chgData name="Jun Cai" userId="57e790d697ad4281" providerId="LiveId" clId="{1A612B15-0061-4031-87EC-5946772674FA}" dt="2019-08-11T04:36:47.740" v="20"/>
        <pc:sldMkLst>
          <pc:docMk/>
          <pc:sldMk cId="1022554407" sldId="473"/>
        </pc:sldMkLst>
      </pc:sldChg>
      <pc:sldChg chg="modSp add">
        <pc:chgData name="Jun Cai" userId="57e790d697ad4281" providerId="LiveId" clId="{1A612B15-0061-4031-87EC-5946772674FA}" dt="2019-08-11T04:51:43.061" v="296" actId="20577"/>
        <pc:sldMkLst>
          <pc:docMk/>
          <pc:sldMk cId="4275576149" sldId="478"/>
        </pc:sldMkLst>
        <pc:spChg chg="mod">
          <ac:chgData name="Jun Cai" userId="57e790d697ad4281" providerId="LiveId" clId="{1A612B15-0061-4031-87EC-5946772674FA}" dt="2019-08-11T04:51:43.061" v="296" actId="20577"/>
          <ac:spMkLst>
            <pc:docMk/>
            <pc:sldMk cId="4275576149" sldId="478"/>
            <ac:spMk id="11" creationId="{00000000-0000-0000-0000-000000000000}"/>
          </ac:spMkLst>
        </pc:spChg>
      </pc:sldChg>
      <pc:sldChg chg="modSp add">
        <pc:chgData name="Jun Cai" userId="57e790d697ad4281" providerId="LiveId" clId="{1A612B15-0061-4031-87EC-5946772674FA}" dt="2019-08-11T05:03:38.412" v="303" actId="6549"/>
        <pc:sldMkLst>
          <pc:docMk/>
          <pc:sldMk cId="3563324418" sldId="481"/>
        </pc:sldMkLst>
        <pc:spChg chg="mod">
          <ac:chgData name="Jun Cai" userId="57e790d697ad4281" providerId="LiveId" clId="{1A612B15-0061-4031-87EC-5946772674FA}" dt="2019-08-11T05:03:38.412" v="303" actId="6549"/>
          <ac:spMkLst>
            <pc:docMk/>
            <pc:sldMk cId="3563324418" sldId="481"/>
            <ac:spMk id="3" creationId="{00000000-0000-0000-0000-000000000000}"/>
          </ac:spMkLst>
        </pc:spChg>
      </pc:sldChg>
      <pc:sldChg chg="add">
        <pc:chgData name="Jun Cai" userId="57e790d697ad4281" providerId="LiveId" clId="{1A612B15-0061-4031-87EC-5946772674FA}" dt="2019-08-11T04:36:47.740" v="20"/>
        <pc:sldMkLst>
          <pc:docMk/>
          <pc:sldMk cId="333633136" sldId="482"/>
        </pc:sldMkLst>
      </pc:sldChg>
      <pc:sldChg chg="add">
        <pc:chgData name="Jun Cai" userId="57e790d697ad4281" providerId="LiveId" clId="{1A612B15-0061-4031-87EC-5946772674FA}" dt="2019-08-11T04:36:47.740" v="20"/>
        <pc:sldMkLst>
          <pc:docMk/>
          <pc:sldMk cId="2985324082" sldId="483"/>
        </pc:sldMkLst>
      </pc:sldChg>
      <pc:sldChg chg="add">
        <pc:chgData name="Jun Cai" userId="57e790d697ad4281" providerId="LiveId" clId="{1A612B15-0061-4031-87EC-5946772674FA}" dt="2019-08-11T04:36:47.740" v="20"/>
        <pc:sldMkLst>
          <pc:docMk/>
          <pc:sldMk cId="645577526" sldId="484"/>
        </pc:sldMkLst>
      </pc:sldChg>
      <pc:sldChg chg="add">
        <pc:chgData name="Jun Cai" userId="57e790d697ad4281" providerId="LiveId" clId="{1A612B15-0061-4031-87EC-5946772674FA}" dt="2019-08-11T04:36:47.740" v="20"/>
        <pc:sldMkLst>
          <pc:docMk/>
          <pc:sldMk cId="4004173614" sldId="486"/>
        </pc:sldMkLst>
      </pc:sldChg>
      <pc:sldChg chg="modSp add">
        <pc:chgData name="Jun Cai" userId="57e790d697ad4281" providerId="LiveId" clId="{1A612B15-0061-4031-87EC-5946772674FA}" dt="2019-08-16T06:46:39.062" v="503" actId="1076"/>
        <pc:sldMkLst>
          <pc:docMk/>
          <pc:sldMk cId="660650964" sldId="490"/>
        </pc:sldMkLst>
        <pc:spChg chg="mod">
          <ac:chgData name="Jun Cai" userId="57e790d697ad4281" providerId="LiveId" clId="{1A612B15-0061-4031-87EC-5946772674FA}" dt="2019-08-16T06:46:21.524" v="502" actId="1036"/>
          <ac:spMkLst>
            <pc:docMk/>
            <pc:sldMk cId="660650964" sldId="490"/>
            <ac:spMk id="4" creationId="{00000000-0000-0000-0000-000000000000}"/>
          </ac:spMkLst>
        </pc:spChg>
        <pc:spChg chg="mod">
          <ac:chgData name="Jun Cai" userId="57e790d697ad4281" providerId="LiveId" clId="{1A612B15-0061-4031-87EC-5946772674FA}" dt="2019-08-11T04:36:56.011" v="22" actId="20577"/>
          <ac:spMkLst>
            <pc:docMk/>
            <pc:sldMk cId="660650964" sldId="490"/>
            <ac:spMk id="14" creationId="{00000000-0000-0000-0000-000000000000}"/>
          </ac:spMkLst>
        </pc:spChg>
        <pc:graphicFrameChg chg="mod">
          <ac:chgData name="Jun Cai" userId="57e790d697ad4281" providerId="LiveId" clId="{1A612B15-0061-4031-87EC-5946772674FA}" dt="2019-08-16T06:46:39.062" v="503" actId="1076"/>
          <ac:graphicFrameMkLst>
            <pc:docMk/>
            <pc:sldMk cId="660650964" sldId="490"/>
            <ac:graphicFrameMk id="2" creationId="{00000000-0000-0000-0000-000000000000}"/>
          </ac:graphicFrameMkLst>
        </pc:graphicFrameChg>
      </pc:sldChg>
      <pc:sldChg chg="modSp add">
        <pc:chgData name="Jun Cai" userId="57e790d697ad4281" providerId="LiveId" clId="{1A612B15-0061-4031-87EC-5946772674FA}" dt="2019-08-27T02:25:54.714" v="608"/>
        <pc:sldMkLst>
          <pc:docMk/>
          <pc:sldMk cId="1363959031" sldId="491"/>
        </pc:sldMkLst>
        <pc:spChg chg="mod">
          <ac:chgData name="Jun Cai" userId="57e790d697ad4281" providerId="LiveId" clId="{1A612B15-0061-4031-87EC-5946772674FA}" dt="2019-08-27T02:25:54.714" v="608"/>
          <ac:spMkLst>
            <pc:docMk/>
            <pc:sldMk cId="1363959031" sldId="491"/>
            <ac:spMk id="9" creationId="{00000000-0000-0000-0000-000000000000}"/>
          </ac:spMkLst>
        </pc:spChg>
      </pc:sldChg>
      <pc:sldChg chg="modSp add">
        <pc:chgData name="Jun Cai" userId="57e790d697ad4281" providerId="LiveId" clId="{1A612B15-0061-4031-87EC-5946772674FA}" dt="2019-08-27T02:30:05.392" v="610" actId="207"/>
        <pc:sldMkLst>
          <pc:docMk/>
          <pc:sldMk cId="4050280752" sldId="492"/>
        </pc:sldMkLst>
        <pc:spChg chg="mod">
          <ac:chgData name="Jun Cai" userId="57e790d697ad4281" providerId="LiveId" clId="{1A612B15-0061-4031-87EC-5946772674FA}" dt="2019-08-27T02:30:05.392" v="610" actId="207"/>
          <ac:spMkLst>
            <pc:docMk/>
            <pc:sldMk cId="4050280752" sldId="492"/>
            <ac:spMk id="5" creationId="{00000000-0000-0000-0000-000000000000}"/>
          </ac:spMkLst>
        </pc:spChg>
      </pc:sldChg>
      <pc:sldChg chg="add">
        <pc:chgData name="Jun Cai" userId="57e790d697ad4281" providerId="LiveId" clId="{1A612B15-0061-4031-87EC-5946772674FA}" dt="2019-08-11T04:36:47.740" v="20"/>
        <pc:sldMkLst>
          <pc:docMk/>
          <pc:sldMk cId="694565480" sldId="493"/>
        </pc:sldMkLst>
      </pc:sldChg>
      <pc:sldChg chg="add">
        <pc:chgData name="Jun Cai" userId="57e790d697ad4281" providerId="LiveId" clId="{1A612B15-0061-4031-87EC-5946772674FA}" dt="2019-08-11T04:36:47.740" v="20"/>
        <pc:sldMkLst>
          <pc:docMk/>
          <pc:sldMk cId="3145354785" sldId="495"/>
        </pc:sldMkLst>
      </pc:sldChg>
      <pc:sldChg chg="addSp delSp modSp add">
        <pc:chgData name="Jun Cai" userId="57e790d697ad4281" providerId="LiveId" clId="{1A612B15-0061-4031-87EC-5946772674FA}" dt="2019-08-11T04:50:35.456" v="294" actId="1035"/>
        <pc:sldMkLst>
          <pc:docMk/>
          <pc:sldMk cId="1489907726" sldId="497"/>
        </pc:sldMkLst>
        <pc:spChg chg="mod topLvl">
          <ac:chgData name="Jun Cai" userId="57e790d697ad4281" providerId="LiveId" clId="{1A612B15-0061-4031-87EC-5946772674FA}" dt="2019-08-11T04:50:22.331" v="280" actId="165"/>
          <ac:spMkLst>
            <pc:docMk/>
            <pc:sldMk cId="1489907726" sldId="497"/>
            <ac:spMk id="8200" creationId="{00000000-0000-0000-0000-000000000000}"/>
          </ac:spMkLst>
        </pc:spChg>
        <pc:grpChg chg="add del mod">
          <ac:chgData name="Jun Cai" userId="57e790d697ad4281" providerId="LiveId" clId="{1A612B15-0061-4031-87EC-5946772674FA}" dt="2019-08-11T04:50:35.456" v="294" actId="1035"/>
          <ac:grpSpMkLst>
            <pc:docMk/>
            <pc:sldMk cId="1489907726" sldId="497"/>
            <ac:grpSpMk id="8196" creationId="{00000000-0000-0000-0000-000000000000}"/>
          </ac:grpSpMkLst>
        </pc:grpChg>
        <pc:grpChg chg="mod topLvl">
          <ac:chgData name="Jun Cai" userId="57e790d697ad4281" providerId="LiveId" clId="{1A612B15-0061-4031-87EC-5946772674FA}" dt="2019-08-11T04:50:35.456" v="294" actId="1035"/>
          <ac:grpSpMkLst>
            <pc:docMk/>
            <pc:sldMk cId="1489907726" sldId="497"/>
            <ac:grpSpMk id="8201" creationId="{00000000-0000-0000-0000-000000000000}"/>
          </ac:grpSpMkLst>
        </pc:grpChg>
        <pc:graphicFrameChg chg="mod topLvl">
          <ac:chgData name="Jun Cai" userId="57e790d697ad4281" providerId="LiveId" clId="{1A612B15-0061-4031-87EC-5946772674FA}" dt="2019-08-11T04:50:26.213" v="283"/>
          <ac:graphicFrameMkLst>
            <pc:docMk/>
            <pc:sldMk cId="1489907726" sldId="497"/>
            <ac:graphicFrameMk id="8199" creationId="{00000000-0000-0000-0000-000000000000}"/>
          </ac:graphicFrameMkLst>
        </pc:graphicFrameChg>
      </pc:sldChg>
      <pc:sldChg chg="add">
        <pc:chgData name="Jun Cai" userId="57e790d697ad4281" providerId="LiveId" clId="{1A612B15-0061-4031-87EC-5946772674FA}" dt="2019-08-11T04:36:47.740" v="20"/>
        <pc:sldMkLst>
          <pc:docMk/>
          <pc:sldMk cId="2359893028" sldId="501"/>
        </pc:sldMkLst>
      </pc:sldChg>
      <pc:sldChg chg="add">
        <pc:chgData name="Jun Cai" userId="57e790d697ad4281" providerId="LiveId" clId="{1A612B15-0061-4031-87EC-5946772674FA}" dt="2019-08-11T04:36:47.740" v="20"/>
        <pc:sldMkLst>
          <pc:docMk/>
          <pc:sldMk cId="2122954853" sldId="502"/>
        </pc:sldMkLst>
      </pc:sldChg>
      <pc:sldChg chg="add">
        <pc:chgData name="Jun Cai" userId="57e790d697ad4281" providerId="LiveId" clId="{1A612B15-0061-4031-87EC-5946772674FA}" dt="2019-08-11T04:36:47.740" v="20"/>
        <pc:sldMkLst>
          <pc:docMk/>
          <pc:sldMk cId="1928379796" sldId="503"/>
        </pc:sldMkLst>
      </pc:sldChg>
      <pc:sldChg chg="add">
        <pc:chgData name="Jun Cai" userId="57e790d697ad4281" providerId="LiveId" clId="{1A612B15-0061-4031-87EC-5946772674FA}" dt="2019-08-11T04:36:47.740" v="20"/>
        <pc:sldMkLst>
          <pc:docMk/>
          <pc:sldMk cId="1168083504" sldId="504"/>
        </pc:sldMkLst>
      </pc:sldChg>
      <pc:sldChg chg="add">
        <pc:chgData name="Jun Cai" userId="57e790d697ad4281" providerId="LiveId" clId="{1A612B15-0061-4031-87EC-5946772674FA}" dt="2019-08-11T04:36:47.740" v="20"/>
        <pc:sldMkLst>
          <pc:docMk/>
          <pc:sldMk cId="784771263" sldId="505"/>
        </pc:sldMkLst>
      </pc:sldChg>
      <pc:sldChg chg="add">
        <pc:chgData name="Jun Cai" userId="57e790d697ad4281" providerId="LiveId" clId="{1A612B15-0061-4031-87EC-5946772674FA}" dt="2019-08-11T04:36:47.740" v="20"/>
        <pc:sldMkLst>
          <pc:docMk/>
          <pc:sldMk cId="622355035" sldId="506"/>
        </pc:sldMkLst>
      </pc:sldChg>
    </pc:docChg>
  </pc:docChgLst>
  <pc:docChgLst>
    <pc:chgData name="Jun Cai" userId="57e790d697ad4281" providerId="LiveId" clId="{9BACF8CE-4C48-41FD-BE4A-67C64BAB0634}"/>
    <pc:docChg chg="undo modSld">
      <pc:chgData name="Jun Cai" userId="57e790d697ad4281" providerId="LiveId" clId="{9BACF8CE-4C48-41FD-BE4A-67C64BAB0634}" dt="2019-06-24T14:41:45.657" v="1071"/>
      <pc:docMkLst>
        <pc:docMk/>
      </pc:docMkLst>
      <pc:sldChg chg="modSp">
        <pc:chgData name="Jun Cai" userId="57e790d697ad4281" providerId="LiveId" clId="{9BACF8CE-4C48-41FD-BE4A-67C64BAB0634}" dt="2019-06-24T14:40:18.379" v="1031" actId="6549"/>
        <pc:sldMkLst>
          <pc:docMk/>
          <pc:sldMk cId="0" sldId="472"/>
        </pc:sldMkLst>
        <pc:spChg chg="mod">
          <ac:chgData name="Jun Cai" userId="57e790d697ad4281" providerId="LiveId" clId="{9BACF8CE-4C48-41FD-BE4A-67C64BAB0634}" dt="2019-06-24T14:40:18.379" v="1031" actId="6549"/>
          <ac:spMkLst>
            <pc:docMk/>
            <pc:sldMk cId="0" sldId="472"/>
            <ac:spMk id="34818" creationId="{00000000-0000-0000-0000-000000000000}"/>
          </ac:spMkLst>
        </pc:spChg>
        <pc:grpChg chg="mod">
          <ac:chgData name="Jun Cai" userId="57e790d697ad4281" providerId="LiveId" clId="{9BACF8CE-4C48-41FD-BE4A-67C64BAB0634}" dt="2019-06-24T03:26:43.013" v="591" actId="1035"/>
          <ac:grpSpMkLst>
            <pc:docMk/>
            <pc:sldMk cId="0" sldId="472"/>
            <ac:grpSpMk id="3" creationId="{00000000-0000-0000-0000-000000000000}"/>
          </ac:grpSpMkLst>
        </pc:grpChg>
      </pc:sldChg>
    </pc:docChg>
  </pc:docChgLst>
  <pc:docChgLst>
    <pc:chgData name="Jun Cai" userId="57e790d697ad4281" providerId="LiveId" clId="{E5F00330-4F1F-4495-AECA-5CA318E3785C}"/>
    <pc:docChg chg="undo custSel addSld modSld">
      <pc:chgData name="Jun Cai" userId="57e790d697ad4281" providerId="LiveId" clId="{E5F00330-4F1F-4495-AECA-5CA318E3785C}" dt="2020-04-13T09:39:27.404" v="1220" actId="1035"/>
      <pc:docMkLst>
        <pc:docMk/>
      </pc:docMkLst>
      <pc:sldChg chg="modSp">
        <pc:chgData name="Jun Cai" userId="57e790d697ad4281" providerId="LiveId" clId="{E5F00330-4F1F-4495-AECA-5CA318E3785C}" dt="2020-03-21T04:08:34.736" v="124"/>
        <pc:sldMkLst>
          <pc:docMk/>
          <pc:sldMk cId="0" sldId="433"/>
        </pc:sldMkLst>
        <pc:graphicFrameChg chg="mod">
          <ac:chgData name="Jun Cai" userId="57e790d697ad4281" providerId="LiveId" clId="{E5F00330-4F1F-4495-AECA-5CA318E3785C}" dt="2020-03-21T04:08:34.736" v="124"/>
          <ac:graphicFrameMkLst>
            <pc:docMk/>
            <pc:sldMk cId="0" sldId="433"/>
            <ac:graphicFrameMk id="7" creationId="{00000000-0000-0000-0000-000000000000}"/>
          </ac:graphicFrameMkLst>
        </pc:graphicFrameChg>
      </pc:sldChg>
      <pc:sldChg chg="addSp modSp mod">
        <pc:chgData name="Jun Cai" userId="57e790d697ad4281" providerId="LiveId" clId="{E5F00330-4F1F-4495-AECA-5CA318E3785C}" dt="2020-03-21T04:16:40.296" v="581" actId="14100"/>
        <pc:sldMkLst>
          <pc:docMk/>
          <pc:sldMk cId="0" sldId="436"/>
        </pc:sldMkLst>
        <pc:spChg chg="add mod">
          <ac:chgData name="Jun Cai" userId="57e790d697ad4281" providerId="LiveId" clId="{E5F00330-4F1F-4495-AECA-5CA318E3785C}" dt="2020-03-21T04:16:40.296" v="581" actId="14100"/>
          <ac:spMkLst>
            <pc:docMk/>
            <pc:sldMk cId="0" sldId="436"/>
            <ac:spMk id="23" creationId="{0925ED6E-27ED-418D-930F-327FE4BFDA4E}"/>
          </ac:spMkLst>
        </pc:spChg>
        <pc:spChg chg="mod">
          <ac:chgData name="Jun Cai" userId="57e790d697ad4281" providerId="LiveId" clId="{E5F00330-4F1F-4495-AECA-5CA318E3785C}" dt="2020-03-21T04:14:42.664" v="524" actId="1036"/>
          <ac:spMkLst>
            <pc:docMk/>
            <pc:sldMk cId="0" sldId="436"/>
            <ac:spMk id="22538" creationId="{00000000-0000-0000-0000-000000000000}"/>
          </ac:spMkLst>
        </pc:spChg>
        <pc:spChg chg="mod">
          <ac:chgData name="Jun Cai" userId="57e790d697ad4281" providerId="LiveId" clId="{E5F00330-4F1F-4495-AECA-5CA318E3785C}" dt="2020-03-21T04:14:49.351" v="536" actId="1036"/>
          <ac:spMkLst>
            <pc:docMk/>
            <pc:sldMk cId="0" sldId="436"/>
            <ac:spMk id="22542" creationId="{00000000-0000-0000-0000-000000000000}"/>
          </ac:spMkLst>
        </pc:spChg>
        <pc:grpChg chg="mod">
          <ac:chgData name="Jun Cai" userId="57e790d697ad4281" providerId="LiveId" clId="{E5F00330-4F1F-4495-AECA-5CA318E3785C}" dt="2020-03-21T04:14:42.664" v="524" actId="1036"/>
          <ac:grpSpMkLst>
            <pc:docMk/>
            <pc:sldMk cId="0" sldId="436"/>
            <ac:grpSpMk id="4" creationId="{00000000-0000-0000-0000-000000000000}"/>
          </ac:grpSpMkLst>
        </pc:grpChg>
        <pc:grpChg chg="mod">
          <ac:chgData name="Jun Cai" userId="57e790d697ad4281" providerId="LiveId" clId="{E5F00330-4F1F-4495-AECA-5CA318E3785C}" dt="2020-03-21T04:14:53.861" v="537" actId="14100"/>
          <ac:grpSpMkLst>
            <pc:docMk/>
            <pc:sldMk cId="0" sldId="436"/>
            <ac:grpSpMk id="5" creationId="{00000000-0000-0000-0000-000000000000}"/>
          </ac:grpSpMkLst>
        </pc:grpChg>
        <pc:grpChg chg="mod">
          <ac:chgData name="Jun Cai" userId="57e790d697ad4281" providerId="LiveId" clId="{E5F00330-4F1F-4495-AECA-5CA318E3785C}" dt="2020-03-21T04:14:53.861" v="537" actId="14100"/>
          <ac:grpSpMkLst>
            <pc:docMk/>
            <pc:sldMk cId="0" sldId="436"/>
            <ac:grpSpMk id="22530" creationId="{00000000-0000-0000-0000-000000000000}"/>
          </ac:grpSpMkLst>
        </pc:grpChg>
        <pc:grpChg chg="mod">
          <ac:chgData name="Jun Cai" userId="57e790d697ad4281" providerId="LiveId" clId="{E5F00330-4F1F-4495-AECA-5CA318E3785C}" dt="2020-03-21T04:14:42.664" v="524" actId="1036"/>
          <ac:grpSpMkLst>
            <pc:docMk/>
            <pc:sldMk cId="0" sldId="436"/>
            <ac:grpSpMk id="22531" creationId="{00000000-0000-0000-0000-000000000000}"/>
          </ac:grpSpMkLst>
        </pc:grpChg>
        <pc:graphicFrameChg chg="mod">
          <ac:chgData name="Jun Cai" userId="57e790d697ad4281" providerId="LiveId" clId="{E5F00330-4F1F-4495-AECA-5CA318E3785C}" dt="2020-03-21T04:14:42.664" v="524" actId="1036"/>
          <ac:graphicFrameMkLst>
            <pc:docMk/>
            <pc:sldMk cId="0" sldId="436"/>
            <ac:graphicFrameMk id="22536" creationId="{00000000-0000-0000-0000-000000000000}"/>
          </ac:graphicFrameMkLst>
        </pc:graphicFrameChg>
        <pc:graphicFrameChg chg="mod">
          <ac:chgData name="Jun Cai" userId="57e790d697ad4281" providerId="LiveId" clId="{E5F00330-4F1F-4495-AECA-5CA318E3785C}" dt="2020-03-21T04:14:53.861" v="537" actId="14100"/>
          <ac:graphicFrameMkLst>
            <pc:docMk/>
            <pc:sldMk cId="0" sldId="436"/>
            <ac:graphicFrameMk id="22540" creationId="{00000000-0000-0000-0000-000000000000}"/>
          </ac:graphicFrameMkLst>
        </pc:graphicFrameChg>
      </pc:sldChg>
      <pc:sldChg chg="modSp mod">
        <pc:chgData name="Jun Cai" userId="57e790d697ad4281" providerId="LiveId" clId="{E5F00330-4F1F-4495-AECA-5CA318E3785C}" dt="2020-04-13T08:50:53.631" v="804" actId="6549"/>
        <pc:sldMkLst>
          <pc:docMk/>
          <pc:sldMk cId="0" sldId="460"/>
        </pc:sldMkLst>
        <pc:spChg chg="mod">
          <ac:chgData name="Jun Cai" userId="57e790d697ad4281" providerId="LiveId" clId="{E5F00330-4F1F-4495-AECA-5CA318E3785C}" dt="2020-03-21T04:07:24.756" v="121"/>
          <ac:spMkLst>
            <pc:docMk/>
            <pc:sldMk cId="0" sldId="460"/>
            <ac:spMk id="7" creationId="{00000000-0000-0000-0000-000000000000}"/>
          </ac:spMkLst>
        </pc:spChg>
        <pc:spChg chg="mod">
          <ac:chgData name="Jun Cai" userId="57e790d697ad4281" providerId="LiveId" clId="{E5F00330-4F1F-4495-AECA-5CA318E3785C}" dt="2020-04-13T08:50:53.631" v="804" actId="6549"/>
          <ac:spMkLst>
            <pc:docMk/>
            <pc:sldMk cId="0" sldId="460"/>
            <ac:spMk id="9" creationId="{00000000-0000-0000-0000-000000000000}"/>
          </ac:spMkLst>
        </pc:spChg>
      </pc:sldChg>
      <pc:sldChg chg="addSp modSp mod">
        <pc:chgData name="Jun Cai" userId="57e790d697ad4281" providerId="LiveId" clId="{E5F00330-4F1F-4495-AECA-5CA318E3785C}" dt="2020-04-13T09:09:24.078" v="923" actId="1036"/>
        <pc:sldMkLst>
          <pc:docMk/>
          <pc:sldMk cId="784771263" sldId="505"/>
        </pc:sldMkLst>
        <pc:spChg chg="mod">
          <ac:chgData name="Jun Cai" userId="57e790d697ad4281" providerId="LiveId" clId="{E5F00330-4F1F-4495-AECA-5CA318E3785C}" dt="2020-04-13T09:09:24.078" v="923" actId="1036"/>
          <ac:spMkLst>
            <pc:docMk/>
            <pc:sldMk cId="784771263" sldId="505"/>
            <ac:spMk id="9" creationId="{00000000-0000-0000-0000-000000000000}"/>
          </ac:spMkLst>
        </pc:spChg>
        <pc:spChg chg="mod">
          <ac:chgData name="Jun Cai" userId="57e790d697ad4281" providerId="LiveId" clId="{E5F00330-4F1F-4495-AECA-5CA318E3785C}" dt="2020-04-13T09:09:19.056" v="907" actId="1076"/>
          <ac:spMkLst>
            <pc:docMk/>
            <pc:sldMk cId="784771263" sldId="505"/>
            <ac:spMk id="17" creationId="{00000000-0000-0000-0000-000000000000}"/>
          </ac:spMkLst>
        </pc:spChg>
        <pc:spChg chg="add mod">
          <ac:chgData name="Jun Cai" userId="57e790d697ad4281" providerId="LiveId" clId="{E5F00330-4F1F-4495-AECA-5CA318E3785C}" dt="2020-04-13T08:56:30.467" v="870" actId="6549"/>
          <ac:spMkLst>
            <pc:docMk/>
            <pc:sldMk cId="784771263" sldId="505"/>
            <ac:spMk id="19" creationId="{2A094ACF-4D6B-4771-8040-6A44295D38FA}"/>
          </ac:spMkLst>
        </pc:spChg>
        <pc:grpChg chg="mod">
          <ac:chgData name="Jun Cai" userId="57e790d697ad4281" providerId="LiveId" clId="{E5F00330-4F1F-4495-AECA-5CA318E3785C}" dt="2020-04-13T09:09:14.990" v="906" actId="1076"/>
          <ac:grpSpMkLst>
            <pc:docMk/>
            <pc:sldMk cId="784771263" sldId="505"/>
            <ac:grpSpMk id="14" creationId="{00000000-0000-0000-0000-000000000000}"/>
          </ac:grpSpMkLst>
        </pc:grpChg>
      </pc:sldChg>
      <pc:sldChg chg="modSp mod">
        <pc:chgData name="Jun Cai" userId="57e790d697ad4281" providerId="LiveId" clId="{E5F00330-4F1F-4495-AECA-5CA318E3785C}" dt="2020-03-21T04:32:28.146" v="632" actId="2711"/>
        <pc:sldMkLst>
          <pc:docMk/>
          <pc:sldMk cId="3924011953" sldId="562"/>
        </pc:sldMkLst>
        <pc:spChg chg="mod">
          <ac:chgData name="Jun Cai" userId="57e790d697ad4281" providerId="LiveId" clId="{E5F00330-4F1F-4495-AECA-5CA318E3785C}" dt="2020-03-21T04:32:27.608" v="631" actId="2711"/>
          <ac:spMkLst>
            <pc:docMk/>
            <pc:sldMk cId="3924011953" sldId="562"/>
            <ac:spMk id="7" creationId="{00000000-0000-0000-0000-000000000000}"/>
          </ac:spMkLst>
        </pc:spChg>
        <pc:spChg chg="mod">
          <ac:chgData name="Jun Cai" userId="57e790d697ad4281" providerId="LiveId" clId="{E5F00330-4F1F-4495-AECA-5CA318E3785C}" dt="2020-03-21T04:32:27.007" v="630" actId="2711"/>
          <ac:spMkLst>
            <pc:docMk/>
            <pc:sldMk cId="3924011953" sldId="562"/>
            <ac:spMk id="9" creationId="{00000000-0000-0000-0000-000000000000}"/>
          </ac:spMkLst>
        </pc:spChg>
        <pc:spChg chg="mod">
          <ac:chgData name="Jun Cai" userId="57e790d697ad4281" providerId="LiveId" clId="{E5F00330-4F1F-4495-AECA-5CA318E3785C}" dt="2020-03-21T04:32:28.146" v="632" actId="2711"/>
          <ac:spMkLst>
            <pc:docMk/>
            <pc:sldMk cId="3924011953" sldId="562"/>
            <ac:spMk id="17413" creationId="{00000000-0000-0000-0000-000000000000}"/>
          </ac:spMkLst>
        </pc:spChg>
      </pc:sldChg>
      <pc:sldChg chg="modSp mod">
        <pc:chgData name="Jun Cai" userId="57e790d697ad4281" providerId="LiveId" clId="{E5F00330-4F1F-4495-AECA-5CA318E3785C}" dt="2020-04-13T09:08:12.366" v="884" actId="6549"/>
        <pc:sldMkLst>
          <pc:docMk/>
          <pc:sldMk cId="1699700160" sldId="564"/>
        </pc:sldMkLst>
        <pc:spChg chg="mod">
          <ac:chgData name="Jun Cai" userId="57e790d697ad4281" providerId="LiveId" clId="{E5F00330-4F1F-4495-AECA-5CA318E3785C}" dt="2020-04-13T09:08:12.366" v="884" actId="6549"/>
          <ac:spMkLst>
            <pc:docMk/>
            <pc:sldMk cId="1699700160" sldId="564"/>
            <ac:spMk id="4" creationId="{00000000-0000-0000-0000-000000000000}"/>
          </ac:spMkLst>
        </pc:spChg>
      </pc:sldChg>
      <pc:sldChg chg="modSp mod">
        <pc:chgData name="Jun Cai" userId="57e790d697ad4281" providerId="LiveId" clId="{E5F00330-4F1F-4495-AECA-5CA318E3785C}" dt="2020-04-13T09:25:49.845" v="1158"/>
        <pc:sldMkLst>
          <pc:docMk/>
          <pc:sldMk cId="4242510339" sldId="567"/>
        </pc:sldMkLst>
        <pc:spChg chg="mod">
          <ac:chgData name="Jun Cai" userId="57e790d697ad4281" providerId="LiveId" clId="{E5F00330-4F1F-4495-AECA-5CA318E3785C}" dt="2020-04-13T09:13:16.927" v="1106" actId="1035"/>
          <ac:spMkLst>
            <pc:docMk/>
            <pc:sldMk cId="4242510339" sldId="567"/>
            <ac:spMk id="2" creationId="{00000000-0000-0000-0000-000000000000}"/>
          </ac:spMkLst>
        </pc:spChg>
        <pc:spChg chg="mod">
          <ac:chgData name="Jun Cai" userId="57e790d697ad4281" providerId="LiveId" clId="{E5F00330-4F1F-4495-AECA-5CA318E3785C}" dt="2020-04-13T09:25:49.845" v="1158"/>
          <ac:spMkLst>
            <pc:docMk/>
            <pc:sldMk cId="4242510339" sldId="567"/>
            <ac:spMk id="4" creationId="{00000000-0000-0000-0000-000000000000}"/>
          </ac:spMkLst>
        </pc:spChg>
      </pc:sldChg>
      <pc:sldChg chg="modSp mod">
        <pc:chgData name="Jun Cai" userId="57e790d697ad4281" providerId="LiveId" clId="{E5F00330-4F1F-4495-AECA-5CA318E3785C}" dt="2020-04-13T09:27:02.664" v="1168" actId="20577"/>
        <pc:sldMkLst>
          <pc:docMk/>
          <pc:sldMk cId="3432933212" sldId="582"/>
        </pc:sldMkLst>
        <pc:spChg chg="mod">
          <ac:chgData name="Jun Cai" userId="57e790d697ad4281" providerId="LiveId" clId="{E5F00330-4F1F-4495-AECA-5CA318E3785C}" dt="2020-04-13T09:27:02.664" v="1168" actId="20577"/>
          <ac:spMkLst>
            <pc:docMk/>
            <pc:sldMk cId="3432933212" sldId="582"/>
            <ac:spMk id="9" creationId="{00000000-0000-0000-0000-000000000000}"/>
          </ac:spMkLst>
        </pc:spChg>
      </pc:sldChg>
      <pc:sldChg chg="modSp mod">
        <pc:chgData name="Jun Cai" userId="57e790d697ad4281" providerId="LiveId" clId="{E5F00330-4F1F-4495-AECA-5CA318E3785C}" dt="2020-04-13T09:26:29.205" v="1167"/>
        <pc:sldMkLst>
          <pc:docMk/>
          <pc:sldMk cId="2130937909" sldId="583"/>
        </pc:sldMkLst>
        <pc:spChg chg="mod">
          <ac:chgData name="Jun Cai" userId="57e790d697ad4281" providerId="LiveId" clId="{E5F00330-4F1F-4495-AECA-5CA318E3785C}" dt="2020-04-13T09:26:29.205" v="1167"/>
          <ac:spMkLst>
            <pc:docMk/>
            <pc:sldMk cId="2130937909" sldId="583"/>
            <ac:spMk id="9" creationId="{00000000-0000-0000-0000-000000000000}"/>
          </ac:spMkLst>
        </pc:spChg>
      </pc:sldChg>
      <pc:sldChg chg="modSp mod">
        <pc:chgData name="Jun Cai" userId="57e790d697ad4281" providerId="LiveId" clId="{E5F00330-4F1F-4495-AECA-5CA318E3785C}" dt="2020-04-13T09:32:26.786" v="1171" actId="6549"/>
        <pc:sldMkLst>
          <pc:docMk/>
          <pc:sldMk cId="3947992906" sldId="588"/>
        </pc:sldMkLst>
        <pc:spChg chg="mod">
          <ac:chgData name="Jun Cai" userId="57e790d697ad4281" providerId="LiveId" clId="{E5F00330-4F1F-4495-AECA-5CA318E3785C}" dt="2020-04-13T09:32:26.786" v="1171" actId="6549"/>
          <ac:spMkLst>
            <pc:docMk/>
            <pc:sldMk cId="3947992906" sldId="588"/>
            <ac:spMk id="6" creationId="{00000000-0000-0000-0000-000000000000}"/>
          </ac:spMkLst>
        </pc:spChg>
      </pc:sldChg>
      <pc:sldChg chg="modSp">
        <pc:chgData name="Jun Cai" userId="57e790d697ad4281" providerId="LiveId" clId="{E5F00330-4F1F-4495-AECA-5CA318E3785C}" dt="2020-04-13T09:35:00.656" v="1172" actId="207"/>
        <pc:sldMkLst>
          <pc:docMk/>
          <pc:sldMk cId="1405461994" sldId="593"/>
        </pc:sldMkLst>
        <pc:spChg chg="mod">
          <ac:chgData name="Jun Cai" userId="57e790d697ad4281" providerId="LiveId" clId="{E5F00330-4F1F-4495-AECA-5CA318E3785C}" dt="2020-04-13T09:35:00.656" v="1172" actId="207"/>
          <ac:spMkLst>
            <pc:docMk/>
            <pc:sldMk cId="1405461994" sldId="593"/>
            <ac:spMk id="30" creationId="{00000000-0000-0000-0000-000000000000}"/>
          </ac:spMkLst>
        </pc:spChg>
      </pc:sldChg>
      <pc:sldChg chg="addSp delSp modSp mod">
        <pc:chgData name="Jun Cai" userId="57e790d697ad4281" providerId="LiveId" clId="{E5F00330-4F1F-4495-AECA-5CA318E3785C}" dt="2020-04-13T09:39:27.404" v="1220" actId="1035"/>
        <pc:sldMkLst>
          <pc:docMk/>
          <pc:sldMk cId="3479074760" sldId="618"/>
        </pc:sldMkLst>
        <pc:spChg chg="del mod">
          <ac:chgData name="Jun Cai" userId="57e790d697ad4281" providerId="LiveId" clId="{E5F00330-4F1F-4495-AECA-5CA318E3785C}" dt="2020-02-20T13:22:39.822" v="16" actId="478"/>
          <ac:spMkLst>
            <pc:docMk/>
            <pc:sldMk cId="3479074760" sldId="618"/>
            <ac:spMk id="4" creationId="{00000000-0000-0000-0000-000000000000}"/>
          </ac:spMkLst>
        </pc:spChg>
        <pc:spChg chg="add del">
          <ac:chgData name="Jun Cai" userId="57e790d697ad4281" providerId="LiveId" clId="{E5F00330-4F1F-4495-AECA-5CA318E3785C}" dt="2020-02-20T13:22:02.547" v="8" actId="478"/>
          <ac:spMkLst>
            <pc:docMk/>
            <pc:sldMk cId="3479074760" sldId="618"/>
            <ac:spMk id="8" creationId="{6A9D261C-CF95-4161-A641-2B05B87BAC4E}"/>
          </ac:spMkLst>
        </pc:spChg>
        <pc:spChg chg="mod">
          <ac:chgData name="Jun Cai" userId="57e790d697ad4281" providerId="LiveId" clId="{E5F00330-4F1F-4495-AECA-5CA318E3785C}" dt="2020-02-20T13:23:23.778" v="31" actId="20577"/>
          <ac:spMkLst>
            <pc:docMk/>
            <pc:sldMk cId="3479074760" sldId="618"/>
            <ac:spMk id="11" creationId="{3B60F524-4269-421C-A3BA-FCF583BDD380}"/>
          </ac:spMkLst>
        </pc:spChg>
        <pc:spChg chg="mod">
          <ac:chgData name="Jun Cai" userId="57e790d697ad4281" providerId="LiveId" clId="{E5F00330-4F1F-4495-AECA-5CA318E3785C}" dt="2020-02-20T13:24:09.935" v="65" actId="20577"/>
          <ac:spMkLst>
            <pc:docMk/>
            <pc:sldMk cId="3479074760" sldId="618"/>
            <ac:spMk id="17" creationId="{D089153C-9C64-4F33-A14B-5FFE71FADB09}"/>
          </ac:spMkLst>
        </pc:spChg>
        <pc:spChg chg="add del mod">
          <ac:chgData name="Jun Cai" userId="57e790d697ad4281" providerId="LiveId" clId="{E5F00330-4F1F-4495-AECA-5CA318E3785C}" dt="2020-02-20T13:30:15.996" v="86" actId="478"/>
          <ac:spMkLst>
            <pc:docMk/>
            <pc:sldMk cId="3479074760" sldId="618"/>
            <ac:spMk id="18" creationId="{0E49C055-53B0-4302-9C53-D4E8C1D39710}"/>
          </ac:spMkLst>
        </pc:spChg>
        <pc:grpChg chg="add mod">
          <ac:chgData name="Jun Cai" userId="57e790d697ad4281" providerId="LiveId" clId="{E5F00330-4F1F-4495-AECA-5CA318E3785C}" dt="2020-04-13T09:39:27.404" v="1220" actId="1035"/>
          <ac:grpSpMkLst>
            <pc:docMk/>
            <pc:sldMk cId="3479074760" sldId="618"/>
            <ac:grpSpMk id="6" creationId="{EDF969DE-562E-49C6-9A91-BDF608C1E179}"/>
          </ac:grpSpMkLst>
        </pc:grpChg>
        <pc:grpChg chg="mod">
          <ac:chgData name="Jun Cai" userId="57e790d697ad4281" providerId="LiveId" clId="{E5F00330-4F1F-4495-AECA-5CA318E3785C}" dt="2020-04-13T09:39:27.404" v="1220" actId="1035"/>
          <ac:grpSpMkLst>
            <pc:docMk/>
            <pc:sldMk cId="3479074760" sldId="618"/>
            <ac:grpSpMk id="7" creationId="{304A743A-732A-42BB-B88C-C6D7ABDF080D}"/>
          </ac:grpSpMkLst>
        </pc:grpChg>
        <pc:grpChg chg="add mod">
          <ac:chgData name="Jun Cai" userId="57e790d697ad4281" providerId="LiveId" clId="{E5F00330-4F1F-4495-AECA-5CA318E3785C}" dt="2020-04-13T09:39:27.404" v="1220" actId="1035"/>
          <ac:grpSpMkLst>
            <pc:docMk/>
            <pc:sldMk cId="3479074760" sldId="618"/>
            <ac:grpSpMk id="12" creationId="{534EDE12-2F97-493C-84CE-9EFCD3F0A3DC}"/>
          </ac:grpSpMkLst>
        </pc:grpChg>
        <pc:grpChg chg="mod">
          <ac:chgData name="Jun Cai" userId="57e790d697ad4281" providerId="LiveId" clId="{E5F00330-4F1F-4495-AECA-5CA318E3785C}" dt="2020-04-13T09:39:27.404" v="1220" actId="1035"/>
          <ac:grpSpMkLst>
            <pc:docMk/>
            <pc:sldMk cId="3479074760" sldId="618"/>
            <ac:grpSpMk id="13" creationId="{C100BC0F-58BE-42FE-97AB-FE16A19D4184}"/>
          </ac:grpSpMkLst>
        </pc:grpChg>
        <pc:graphicFrameChg chg="del mod">
          <ac:chgData name="Jun Cai" userId="57e790d697ad4281" providerId="LiveId" clId="{E5F00330-4F1F-4495-AECA-5CA318E3785C}" dt="2020-02-20T13:22:36.092" v="15" actId="478"/>
          <ac:graphicFrameMkLst>
            <pc:docMk/>
            <pc:sldMk cId="3479074760" sldId="618"/>
            <ac:graphicFrameMk id="3" creationId="{1319C781-5299-424D-9FE9-6DF819A55FE8}"/>
          </ac:graphicFrameMkLst>
        </pc:graphicFrameChg>
        <pc:graphicFrameChg chg="del mod">
          <ac:chgData name="Jun Cai" userId="57e790d697ad4281" providerId="LiveId" clId="{E5F00330-4F1F-4495-AECA-5CA318E3785C}" dt="2020-02-20T13:22:39.822" v="16" actId="478"/>
          <ac:graphicFrameMkLst>
            <pc:docMk/>
            <pc:sldMk cId="3479074760" sldId="618"/>
            <ac:graphicFrameMk id="5" creationId="{1319C781-5299-424D-9FE9-6DF819A55FE8}"/>
          </ac:graphicFrameMkLst>
        </pc:graphicFrameChg>
      </pc:sldChg>
      <pc:sldChg chg="modSp add mod">
        <pc:chgData name="Jun Cai" userId="57e790d697ad4281" providerId="LiveId" clId="{E5F00330-4F1F-4495-AECA-5CA318E3785C}" dt="2020-03-21T04:35:32.407" v="675" actId="1076"/>
        <pc:sldMkLst>
          <pc:docMk/>
          <pc:sldMk cId="3978278925" sldId="628"/>
        </pc:sldMkLst>
        <pc:graphicFrameChg chg="mod">
          <ac:chgData name="Jun Cai" userId="57e790d697ad4281" providerId="LiveId" clId="{E5F00330-4F1F-4495-AECA-5CA318E3785C}" dt="2020-03-21T04:35:32.407" v="675" actId="1076"/>
          <ac:graphicFrameMkLst>
            <pc:docMk/>
            <pc:sldMk cId="3978278925" sldId="628"/>
            <ac:graphicFrameMk id="3" creationId="{1319C781-5299-424D-9FE9-6DF819A55FE8}"/>
          </ac:graphicFrameMkLst>
        </pc:graphicFrameChg>
      </pc:sldChg>
    </pc:docChg>
  </pc:docChgLst>
  <pc:docChgLst>
    <pc:chgData name="CAI JUN" userId="08ce88e1165b00db" providerId="LiveId" clId="{864FF6A9-E3B5-4D73-9CC3-39A2FD5A26FB}"/>
    <pc:docChg chg="modSld">
      <pc:chgData name="CAI JUN" userId="08ce88e1165b00db" providerId="LiveId" clId="{864FF6A9-E3B5-4D73-9CC3-39A2FD5A26FB}" dt="2020-09-02T09:09:19.608" v="58" actId="6549"/>
      <pc:docMkLst>
        <pc:docMk/>
      </pc:docMkLst>
      <pc:sldChg chg="modSp mod">
        <pc:chgData name="CAI JUN" userId="08ce88e1165b00db" providerId="LiveId" clId="{864FF6A9-E3B5-4D73-9CC3-39A2FD5A26FB}" dt="2020-09-02T09:09:19.608" v="58" actId="6549"/>
        <pc:sldMkLst>
          <pc:docMk/>
          <pc:sldMk cId="2980128414" sldId="560"/>
        </pc:sldMkLst>
        <pc:spChg chg="mod">
          <ac:chgData name="CAI JUN" userId="08ce88e1165b00db" providerId="LiveId" clId="{864FF6A9-E3B5-4D73-9CC3-39A2FD5A26FB}" dt="2020-09-02T09:09:19.608" v="58" actId="6549"/>
          <ac:spMkLst>
            <pc:docMk/>
            <pc:sldMk cId="2980128414" sldId="560"/>
            <ac:spMk id="23" creationId="{00000000-0000-0000-0000-000000000000}"/>
          </ac:spMkLst>
        </pc:spChg>
      </pc:sldChg>
      <pc:sldChg chg="modSp mod">
        <pc:chgData name="CAI JUN" userId="08ce88e1165b00db" providerId="LiveId" clId="{864FF6A9-E3B5-4D73-9CC3-39A2FD5A26FB}" dt="2020-08-31T02:59:53.764" v="44" actId="20577"/>
        <pc:sldMkLst>
          <pc:docMk/>
          <pc:sldMk cId="1145887838" sldId="578"/>
        </pc:sldMkLst>
        <pc:spChg chg="mod">
          <ac:chgData name="CAI JUN" userId="08ce88e1165b00db" providerId="LiveId" clId="{864FF6A9-E3B5-4D73-9CC3-39A2FD5A26FB}" dt="2020-08-31T02:59:53.764" v="44" actId="20577"/>
          <ac:spMkLst>
            <pc:docMk/>
            <pc:sldMk cId="1145887838" sldId="578"/>
            <ac:spMk id="9" creationId="{81661D3B-380E-4ADB-AF33-48911FE9C4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pPr>
              <a:defRPr/>
            </a:pPr>
            <a:fld id="{9B9B917C-FD86-4757-B777-F10817F2AD5D}" type="slidenum">
              <a:rPr lang="en-US" altLang="zh-CN"/>
              <a:pPr>
                <a:defRPr/>
              </a:pPr>
              <a:t>‹#›</a:t>
            </a:fld>
            <a:endParaRPr lang="en-US" altLang="zh-CN"/>
          </a:p>
        </p:txBody>
      </p:sp>
    </p:spTree>
    <p:extLst>
      <p:ext uri="{BB962C8B-B14F-4D97-AF65-F5344CB8AC3E}">
        <p14:creationId xmlns:p14="http://schemas.microsoft.com/office/powerpoint/2010/main" val="3959598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7FC1449-DC32-4DFA-9DFF-8FBE233AA019}" type="slidenum">
              <a:rPr lang="en-US" altLang="zh-CN" smtClean="0"/>
              <a:pPr>
                <a:defRPr/>
              </a:pPr>
              <a:t>53</a:t>
            </a:fld>
            <a:endParaRPr lang="en-US" altLang="zh-CN"/>
          </a:p>
        </p:txBody>
      </p:sp>
    </p:spTree>
    <p:extLst>
      <p:ext uri="{BB962C8B-B14F-4D97-AF65-F5344CB8AC3E}">
        <p14:creationId xmlns:p14="http://schemas.microsoft.com/office/powerpoint/2010/main" val="3647254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82605B8B-76C0-48BD-A9CA-6EBF64B36A19}" type="slidenum">
              <a:rPr lang="en-US" altLang="zh-CN"/>
              <a:pPr>
                <a:defRPr/>
              </a:pPr>
              <a:t>‹#›</a:t>
            </a:fld>
            <a:endParaRPr lang="en-US" altLang="zh-CN"/>
          </a:p>
        </p:txBody>
      </p:sp>
    </p:spTree>
    <p:extLst>
      <p:ext uri="{BB962C8B-B14F-4D97-AF65-F5344CB8AC3E}">
        <p14:creationId xmlns:p14="http://schemas.microsoft.com/office/powerpoint/2010/main" val="200768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BEA69E0-8F36-40C3-BD7A-B6E28CC16ADA}" type="slidenum">
              <a:rPr lang="en-US" altLang="zh-CN"/>
              <a:pPr>
                <a:defRPr/>
              </a:pPr>
              <a:t>‹#›</a:t>
            </a:fld>
            <a:endParaRPr lang="en-US" altLang="zh-CN"/>
          </a:p>
        </p:txBody>
      </p:sp>
    </p:spTree>
    <p:extLst>
      <p:ext uri="{BB962C8B-B14F-4D97-AF65-F5344CB8AC3E}">
        <p14:creationId xmlns:p14="http://schemas.microsoft.com/office/powerpoint/2010/main" val="317970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41A811-555E-44B1-B99A-85344FA76F2F}" type="slidenum">
              <a:rPr lang="en-US" altLang="zh-CN"/>
              <a:pPr>
                <a:defRPr/>
              </a:pPr>
              <a:t>‹#›</a:t>
            </a:fld>
            <a:endParaRPr lang="en-US" altLang="zh-CN"/>
          </a:p>
        </p:txBody>
      </p:sp>
    </p:spTree>
    <p:extLst>
      <p:ext uri="{BB962C8B-B14F-4D97-AF65-F5344CB8AC3E}">
        <p14:creationId xmlns:p14="http://schemas.microsoft.com/office/powerpoint/2010/main" val="10442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FECCA04-E480-4FAC-B1E9-C21975449F29}" type="slidenum">
              <a:rPr lang="en-US" altLang="zh-CN"/>
              <a:pPr>
                <a:defRPr/>
              </a:pPr>
              <a:t>‹#›</a:t>
            </a:fld>
            <a:endParaRPr lang="en-US" altLang="zh-CN"/>
          </a:p>
        </p:txBody>
      </p:sp>
    </p:spTree>
    <p:extLst>
      <p:ext uri="{BB962C8B-B14F-4D97-AF65-F5344CB8AC3E}">
        <p14:creationId xmlns:p14="http://schemas.microsoft.com/office/powerpoint/2010/main" val="247571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F1280A-3554-4FD9-81EF-BFAB6A8F0DE8}" type="slidenum">
              <a:rPr lang="en-US" altLang="zh-CN"/>
              <a:pPr>
                <a:defRPr/>
              </a:pPr>
              <a:t>‹#›</a:t>
            </a:fld>
            <a:endParaRPr lang="en-US" altLang="zh-CN"/>
          </a:p>
        </p:txBody>
      </p:sp>
    </p:spTree>
    <p:extLst>
      <p:ext uri="{BB962C8B-B14F-4D97-AF65-F5344CB8AC3E}">
        <p14:creationId xmlns:p14="http://schemas.microsoft.com/office/powerpoint/2010/main" val="386980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B74057D-C923-48A1-AFF1-509B531C1880}" type="slidenum">
              <a:rPr lang="en-US" altLang="zh-CN"/>
              <a:pPr>
                <a:defRPr/>
              </a:pPr>
              <a:t>‹#›</a:t>
            </a:fld>
            <a:endParaRPr lang="en-US" altLang="zh-CN"/>
          </a:p>
        </p:txBody>
      </p:sp>
    </p:spTree>
    <p:extLst>
      <p:ext uri="{BB962C8B-B14F-4D97-AF65-F5344CB8AC3E}">
        <p14:creationId xmlns:p14="http://schemas.microsoft.com/office/powerpoint/2010/main" val="1472518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7A925F-97C0-4843-B2EA-C7770766308B}" type="slidenum">
              <a:rPr lang="en-US" altLang="zh-CN"/>
              <a:pPr>
                <a:defRPr/>
              </a:pPr>
              <a:t>‹#›</a:t>
            </a:fld>
            <a:endParaRPr lang="en-US" altLang="zh-CN"/>
          </a:p>
        </p:txBody>
      </p:sp>
    </p:spTree>
    <p:extLst>
      <p:ext uri="{BB962C8B-B14F-4D97-AF65-F5344CB8AC3E}">
        <p14:creationId xmlns:p14="http://schemas.microsoft.com/office/powerpoint/2010/main" val="7109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2F4BA1E-B30B-43AA-9DF8-2A7BE678EC27}" type="slidenum">
              <a:rPr lang="en-US" altLang="zh-CN"/>
              <a:pPr>
                <a:defRPr/>
              </a:pPr>
              <a:t>‹#›</a:t>
            </a:fld>
            <a:endParaRPr lang="en-US" altLang="zh-CN"/>
          </a:p>
        </p:txBody>
      </p:sp>
    </p:spTree>
    <p:extLst>
      <p:ext uri="{BB962C8B-B14F-4D97-AF65-F5344CB8AC3E}">
        <p14:creationId xmlns:p14="http://schemas.microsoft.com/office/powerpoint/2010/main" val="103866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242E40E-6D44-4285-9AA2-30B6F81D3D37}" type="slidenum">
              <a:rPr lang="en-US" altLang="zh-CN"/>
              <a:pPr>
                <a:defRPr/>
              </a:pPr>
              <a:t>‹#›</a:t>
            </a:fld>
            <a:endParaRPr lang="en-US" altLang="zh-CN"/>
          </a:p>
        </p:txBody>
      </p:sp>
    </p:spTree>
    <p:extLst>
      <p:ext uri="{BB962C8B-B14F-4D97-AF65-F5344CB8AC3E}">
        <p14:creationId xmlns:p14="http://schemas.microsoft.com/office/powerpoint/2010/main" val="214198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5A41446-1E2D-42E4-8CEA-1E6E8761B41C}" type="slidenum">
              <a:rPr lang="en-US" altLang="zh-CN"/>
              <a:pPr>
                <a:defRPr/>
              </a:pPr>
              <a:t>‹#›</a:t>
            </a:fld>
            <a:endParaRPr lang="en-US" altLang="zh-CN"/>
          </a:p>
        </p:txBody>
      </p:sp>
    </p:spTree>
    <p:extLst>
      <p:ext uri="{BB962C8B-B14F-4D97-AF65-F5344CB8AC3E}">
        <p14:creationId xmlns:p14="http://schemas.microsoft.com/office/powerpoint/2010/main" val="166789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28D4C78-0C59-43EB-A3AB-40B53FF7B1C8}" type="slidenum">
              <a:rPr lang="en-US" altLang="zh-CN"/>
              <a:pPr>
                <a:defRPr/>
              </a:pPr>
              <a:t>‹#›</a:t>
            </a:fld>
            <a:endParaRPr lang="en-US" altLang="zh-CN"/>
          </a:p>
        </p:txBody>
      </p:sp>
    </p:spTree>
    <p:extLst>
      <p:ext uri="{BB962C8B-B14F-4D97-AF65-F5344CB8AC3E}">
        <p14:creationId xmlns:p14="http://schemas.microsoft.com/office/powerpoint/2010/main" val="180944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6BC94CD-5185-4CFD-BD04-5DEC766F770E}" type="slidenum">
              <a:rPr lang="en-US" altLang="zh-CN"/>
              <a:pPr>
                <a:defRPr/>
              </a:pPr>
              <a:t>‹#›</a:t>
            </a:fld>
            <a:endParaRPr lang="en-US" altLang="zh-CN"/>
          </a:p>
        </p:txBody>
      </p:sp>
    </p:spTree>
    <p:extLst>
      <p:ext uri="{BB962C8B-B14F-4D97-AF65-F5344CB8AC3E}">
        <p14:creationId xmlns:p14="http://schemas.microsoft.com/office/powerpoint/2010/main" val="22807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B45F2610-D061-4DE6-B769-C82040FE82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27"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 id="214748452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oleObject" Target="../embeddings/oleObject8.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oleObject" Target="../embeddings/oleObject13.bin"/><Relationship Id="rId5" Type="http://schemas.openxmlformats.org/officeDocument/2006/relationships/image" Target="../media/image14.wmf"/><Relationship Id="rId4" Type="http://schemas.openxmlformats.org/officeDocument/2006/relationships/oleObject" Target="../embeddings/oleObject12.bin"/><Relationship Id="rId9"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1.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2.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3.bin"/><Relationship Id="rId1"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25.bin"/><Relationship Id="rId1" Type="http://schemas.openxmlformats.org/officeDocument/2006/relationships/slideLayout" Target="../slideLayouts/slideLayout7.x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 Id="rId9" Type="http://schemas.openxmlformats.org/officeDocument/2006/relationships/image" Target="../media/image3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29.bin"/><Relationship Id="rId1" Type="http://schemas.openxmlformats.org/officeDocument/2006/relationships/slideLayout" Target="../slideLayouts/slideLayout7.xml"/><Relationship Id="rId6" Type="http://schemas.openxmlformats.org/officeDocument/2006/relationships/oleObject" Target="../embeddings/oleObject31.bin"/><Relationship Id="rId5" Type="http://schemas.openxmlformats.org/officeDocument/2006/relationships/image" Target="../media/image32.wmf"/><Relationship Id="rId4" Type="http://schemas.openxmlformats.org/officeDocument/2006/relationships/oleObject" Target="../embeddings/oleObject30.bin"/><Relationship Id="rId9" Type="http://schemas.openxmlformats.org/officeDocument/2006/relationships/image" Target="../media/image34.wmf"/></Relationships>
</file>

<file path=ppt/slides/_rels/slide2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3.bin"/><Relationship Id="rId1" Type="http://schemas.openxmlformats.org/officeDocument/2006/relationships/slideLayout" Target="../slideLayouts/slideLayout7.xml"/><Relationship Id="rId5" Type="http://schemas.openxmlformats.org/officeDocument/2006/relationships/image" Target="../media/image36.wmf"/><Relationship Id="rId4" Type="http://schemas.openxmlformats.org/officeDocument/2006/relationships/oleObject" Target="../embeddings/oleObject34.bin"/></Relationships>
</file>

<file path=ppt/slides/_rels/slide2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5.bin"/><Relationship Id="rId1" Type="http://schemas.openxmlformats.org/officeDocument/2006/relationships/slideLayout" Target="../slideLayouts/slideLayout7.xml"/><Relationship Id="rId5" Type="http://schemas.openxmlformats.org/officeDocument/2006/relationships/image" Target="../media/image38.wmf"/><Relationship Id="rId4" Type="http://schemas.openxmlformats.org/officeDocument/2006/relationships/oleObject" Target="../embeddings/oleObject36.bin"/></Relationships>
</file>

<file path=ppt/slides/_rels/slide2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37.bin"/><Relationship Id="rId1" Type="http://schemas.openxmlformats.org/officeDocument/2006/relationships/slideLayout" Target="../slideLayouts/slideLayout7.xml"/><Relationship Id="rId5" Type="http://schemas.openxmlformats.org/officeDocument/2006/relationships/image" Target="../media/image40.wmf"/><Relationship Id="rId4"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9.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4.wmf"/><Relationship Id="rId2"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oleObject" Target="../embeddings/oleObject42.bin"/><Relationship Id="rId5" Type="http://schemas.openxmlformats.org/officeDocument/2006/relationships/image" Target="../media/image43.wmf"/><Relationship Id="rId4" Type="http://schemas.openxmlformats.org/officeDocument/2006/relationships/oleObject" Target="../embeddings/oleObject41.bin"/></Relationships>
</file>

<file path=ppt/slides/_rels/slide32.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43.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44.bin"/><Relationship Id="rId1" Type="http://schemas.openxmlformats.org/officeDocument/2006/relationships/slideLayout" Target="../slideLayouts/slideLayout7.xml"/><Relationship Id="rId5" Type="http://schemas.openxmlformats.org/officeDocument/2006/relationships/image" Target="../media/image47.wmf"/><Relationship Id="rId4" Type="http://schemas.openxmlformats.org/officeDocument/2006/relationships/oleObject" Target="../embeddings/oleObject45.bin"/></Relationships>
</file>

<file path=ppt/slides/_rels/slide34.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8.wmf"/><Relationship Id="rId7" Type="http://schemas.openxmlformats.org/officeDocument/2006/relationships/oleObject" Target="../embeddings/oleObject49.bin"/><Relationship Id="rId12" Type="http://schemas.openxmlformats.org/officeDocument/2006/relationships/oleObject" Target="../embeddings/oleObject52.bin"/><Relationship Id="rId2" Type="http://schemas.openxmlformats.org/officeDocument/2006/relationships/oleObject" Target="../embeddings/oleObject46.bin"/><Relationship Id="rId1" Type="http://schemas.openxmlformats.org/officeDocument/2006/relationships/slideLayout" Target="../slideLayouts/slideLayout7.xml"/><Relationship Id="rId6" Type="http://schemas.openxmlformats.org/officeDocument/2006/relationships/oleObject" Target="../embeddings/oleObject48.bin"/><Relationship Id="rId11" Type="http://schemas.openxmlformats.org/officeDocument/2006/relationships/oleObject" Target="../embeddings/oleObject51.bin"/><Relationship Id="rId5" Type="http://schemas.openxmlformats.org/officeDocument/2006/relationships/image" Target="../media/image49.wmf"/><Relationship Id="rId10" Type="http://schemas.openxmlformats.org/officeDocument/2006/relationships/image" Target="../media/image51.wmf"/><Relationship Id="rId4" Type="http://schemas.openxmlformats.org/officeDocument/2006/relationships/oleObject" Target="../embeddings/oleObject47.bin"/><Relationship Id="rId9" Type="http://schemas.openxmlformats.org/officeDocument/2006/relationships/oleObject" Target="../embeddings/oleObject50.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53.bin"/><Relationship Id="rId1" Type="http://schemas.openxmlformats.org/officeDocument/2006/relationships/slideLayout" Target="../slideLayouts/slideLayout7.xml"/><Relationship Id="rId5" Type="http://schemas.openxmlformats.org/officeDocument/2006/relationships/image" Target="../media/image53.wmf"/><Relationship Id="rId4" Type="http://schemas.openxmlformats.org/officeDocument/2006/relationships/oleObject" Target="../embeddings/oleObject54.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image" Target="../media/image54.jpeg"/><Relationship Id="rId1" Type="http://schemas.openxmlformats.org/officeDocument/2006/relationships/slideLayout" Target="../slideLayouts/slideLayout7.xml"/><Relationship Id="rId4" Type="http://schemas.openxmlformats.org/officeDocument/2006/relationships/image" Target="../media/image55.wmf"/></Relationships>
</file>

<file path=ppt/slides/_rels/slide3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7.xml"/><Relationship Id="rId5" Type="http://schemas.openxmlformats.org/officeDocument/2006/relationships/image" Target="../media/image58.wmf"/><Relationship Id="rId4" Type="http://schemas.openxmlformats.org/officeDocument/2006/relationships/oleObject" Target="../embeddings/oleObject56.bin"/></Relationships>
</file>

<file path=ppt/slides/_rels/slide39.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57.bin"/><Relationship Id="rId1" Type="http://schemas.openxmlformats.org/officeDocument/2006/relationships/slideLayout" Target="../slideLayouts/slideLayout7.xml"/><Relationship Id="rId6" Type="http://schemas.openxmlformats.org/officeDocument/2006/relationships/oleObject" Target="../embeddings/oleObject59.bin"/><Relationship Id="rId5" Type="http://schemas.openxmlformats.org/officeDocument/2006/relationships/image" Target="../media/image60.wmf"/><Relationship Id="rId4" Type="http://schemas.openxmlformats.org/officeDocument/2006/relationships/oleObject" Target="../embeddings/oleObject58.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image" Target="../media/image63.jpeg"/><Relationship Id="rId1" Type="http://schemas.openxmlformats.org/officeDocument/2006/relationships/slideLayout" Target="../slideLayouts/slideLayout7.xml"/><Relationship Id="rId4" Type="http://schemas.openxmlformats.org/officeDocument/2006/relationships/image" Target="../media/image64.wmf"/></Relationships>
</file>

<file path=ppt/slides/_rels/slide4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61.bin"/><Relationship Id="rId1" Type="http://schemas.openxmlformats.org/officeDocument/2006/relationships/slideLayout" Target="../slideLayouts/slideLayout7.xml"/><Relationship Id="rId5" Type="http://schemas.openxmlformats.org/officeDocument/2006/relationships/image" Target="../media/image67.wmf"/><Relationship Id="rId4" Type="http://schemas.openxmlformats.org/officeDocument/2006/relationships/oleObject" Target="../embeddings/oleObject62.bin"/></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image" Target="../media/image69.jpeg"/><Relationship Id="rId1" Type="http://schemas.openxmlformats.org/officeDocument/2006/relationships/slideLayout" Target="../slideLayouts/slideLayout7.xml"/><Relationship Id="rId4" Type="http://schemas.openxmlformats.org/officeDocument/2006/relationships/image" Target="../media/image70.wmf"/></Relationships>
</file>

<file path=ppt/slides/_rels/slide46.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64.bin"/><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54.jpeg"/><Relationship Id="rId1" Type="http://schemas.openxmlformats.org/officeDocument/2006/relationships/slideLayout" Target="../slideLayouts/slideLayout7.xml"/><Relationship Id="rId6" Type="http://schemas.openxmlformats.org/officeDocument/2006/relationships/image" Target="../media/image74.wmf"/><Relationship Id="rId5" Type="http://schemas.openxmlformats.org/officeDocument/2006/relationships/oleObject" Target="../embeddings/oleObject65.bin"/><Relationship Id="rId4" Type="http://schemas.openxmlformats.org/officeDocument/2006/relationships/image" Target="../media/image73.png"/></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image" Target="../media/image75.wmf"/><Relationship Id="rId7" Type="http://schemas.openxmlformats.org/officeDocument/2006/relationships/image" Target="../media/image77.wmf"/><Relationship Id="rId2" Type="http://schemas.openxmlformats.org/officeDocument/2006/relationships/oleObject" Target="../embeddings/oleObject66.bin"/><Relationship Id="rId1" Type="http://schemas.openxmlformats.org/officeDocument/2006/relationships/slideLayout" Target="../slideLayouts/slideLayout7.xml"/><Relationship Id="rId6" Type="http://schemas.openxmlformats.org/officeDocument/2006/relationships/oleObject" Target="../embeddings/oleObject68.bin"/><Relationship Id="rId11"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78.wmf"/></Relationships>
</file>

<file path=ppt/slides/_rels/slide4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81.wmf"/><Relationship Id="rId7" Type="http://schemas.openxmlformats.org/officeDocument/2006/relationships/image" Target="../media/image83.wmf"/><Relationship Id="rId2" Type="http://schemas.openxmlformats.org/officeDocument/2006/relationships/oleObject" Target="../embeddings/oleObject71.bin"/><Relationship Id="rId1" Type="http://schemas.openxmlformats.org/officeDocument/2006/relationships/slideLayout" Target="../slideLayouts/slideLayout7.xml"/><Relationship Id="rId6" Type="http://schemas.openxmlformats.org/officeDocument/2006/relationships/oleObject" Target="../embeddings/oleObject73.bin"/><Relationship Id="rId11" Type="http://schemas.openxmlformats.org/officeDocument/2006/relationships/image" Target="../media/image85.wmf"/><Relationship Id="rId5" Type="http://schemas.openxmlformats.org/officeDocument/2006/relationships/image" Target="../media/image82.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84.wmf"/></Relationships>
</file>

<file path=ppt/slides/_rels/slide51.x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88.wmf"/><Relationship Id="rId2" Type="http://schemas.openxmlformats.org/officeDocument/2006/relationships/oleObject" Target="../embeddings/oleObject76.bin"/><Relationship Id="rId1" Type="http://schemas.openxmlformats.org/officeDocument/2006/relationships/slideLayout" Target="../slideLayouts/slideLayout7.xml"/><Relationship Id="rId6" Type="http://schemas.openxmlformats.org/officeDocument/2006/relationships/oleObject" Target="../embeddings/oleObject78.bin"/><Relationship Id="rId5" Type="http://schemas.openxmlformats.org/officeDocument/2006/relationships/image" Target="../media/image87.wmf"/><Relationship Id="rId4" Type="http://schemas.openxmlformats.org/officeDocument/2006/relationships/oleObject" Target="../embeddings/oleObject77.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image" Target="../media/image89.wmf"/><Relationship Id="rId7" Type="http://schemas.openxmlformats.org/officeDocument/2006/relationships/image" Target="../media/image91.wmf"/><Relationship Id="rId2" Type="http://schemas.openxmlformats.org/officeDocument/2006/relationships/oleObject" Target="../embeddings/oleObject79.bin"/><Relationship Id="rId1" Type="http://schemas.openxmlformats.org/officeDocument/2006/relationships/slideLayout" Target="../slideLayouts/slideLayout7.xml"/><Relationship Id="rId6" Type="http://schemas.openxmlformats.org/officeDocument/2006/relationships/oleObject" Target="../embeddings/oleObject81.bin"/><Relationship Id="rId5" Type="http://schemas.openxmlformats.org/officeDocument/2006/relationships/image" Target="../media/image90.wmf"/><Relationship Id="rId4" Type="http://schemas.openxmlformats.org/officeDocument/2006/relationships/oleObject" Target="../embeddings/oleObject80.bin"/><Relationship Id="rId9" Type="http://schemas.openxmlformats.org/officeDocument/2006/relationships/image" Target="../media/image92.wmf"/></Relationships>
</file>

<file path=ppt/slides/_rels/slide53.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4.wmf"/><Relationship Id="rId5" Type="http://schemas.openxmlformats.org/officeDocument/2006/relationships/oleObject" Target="../embeddings/oleObject84.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86.bin"/></Relationships>
</file>

<file path=ppt/slides/_rels/slide54.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oleObject" Target="../embeddings/oleObject87.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0.wmf"/><Relationship Id="rId12" Type="http://schemas.openxmlformats.org/officeDocument/2006/relationships/oleObject" Target="../embeddings/oleObject93.bin"/><Relationship Id="rId17" Type="http://schemas.openxmlformats.org/officeDocument/2006/relationships/image" Target="../media/image105.wmf"/><Relationship Id="rId2" Type="http://schemas.openxmlformats.org/officeDocument/2006/relationships/oleObject" Target="../embeddings/oleObject88.bin"/><Relationship Id="rId16" Type="http://schemas.openxmlformats.org/officeDocument/2006/relationships/oleObject" Target="../embeddings/oleObject95.bin"/><Relationship Id="rId1" Type="http://schemas.openxmlformats.org/officeDocument/2006/relationships/slideLayout" Target="../slideLayouts/slideLayout7.xml"/><Relationship Id="rId6" Type="http://schemas.openxmlformats.org/officeDocument/2006/relationships/oleObject" Target="../embeddings/oleObject90.bin"/><Relationship Id="rId11" Type="http://schemas.openxmlformats.org/officeDocument/2006/relationships/image" Target="../media/image102.wmf"/><Relationship Id="rId5" Type="http://schemas.openxmlformats.org/officeDocument/2006/relationships/image" Target="../media/image99.wmf"/><Relationship Id="rId15" Type="http://schemas.openxmlformats.org/officeDocument/2006/relationships/image" Target="../media/image104.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101.wmf"/><Relationship Id="rId14" Type="http://schemas.openxmlformats.org/officeDocument/2006/relationships/oleObject" Target="../embeddings/oleObject94.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08.wmf"/><Relationship Id="rId12" Type="http://schemas.openxmlformats.org/officeDocument/2006/relationships/oleObject" Target="../embeddings/oleObject101.bin"/><Relationship Id="rId2" Type="http://schemas.openxmlformats.org/officeDocument/2006/relationships/oleObject" Target="../embeddings/oleObject96.bin"/><Relationship Id="rId1" Type="http://schemas.openxmlformats.org/officeDocument/2006/relationships/slideLayout" Target="../slideLayouts/slideLayout7.xml"/><Relationship Id="rId6" Type="http://schemas.openxmlformats.org/officeDocument/2006/relationships/oleObject" Target="../embeddings/oleObject98.bin"/><Relationship Id="rId11" Type="http://schemas.openxmlformats.org/officeDocument/2006/relationships/image" Target="../media/image110.wmf"/><Relationship Id="rId5" Type="http://schemas.openxmlformats.org/officeDocument/2006/relationships/image" Target="../media/image107.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109.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image" Target="../media/image112.wmf"/><Relationship Id="rId7" Type="http://schemas.openxmlformats.org/officeDocument/2006/relationships/image" Target="../media/image114.wmf"/><Relationship Id="rId2" Type="http://schemas.openxmlformats.org/officeDocument/2006/relationships/oleObject" Target="../embeddings/oleObject102.bin"/><Relationship Id="rId1" Type="http://schemas.openxmlformats.org/officeDocument/2006/relationships/slideLayout" Target="../slideLayouts/slideLayout7.xml"/><Relationship Id="rId6" Type="http://schemas.openxmlformats.org/officeDocument/2006/relationships/oleObject" Target="../embeddings/oleObject104.bin"/><Relationship Id="rId5" Type="http://schemas.openxmlformats.org/officeDocument/2006/relationships/image" Target="../media/image113.wmf"/><Relationship Id="rId4" Type="http://schemas.openxmlformats.org/officeDocument/2006/relationships/oleObject" Target="../embeddings/oleObject103.bin"/><Relationship Id="rId9" Type="http://schemas.openxmlformats.org/officeDocument/2006/relationships/image" Target="../media/image115.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18.wmf"/><Relationship Id="rId12" Type="http://schemas.openxmlformats.org/officeDocument/2006/relationships/oleObject" Target="../embeddings/oleObject111.bin"/><Relationship Id="rId2" Type="http://schemas.openxmlformats.org/officeDocument/2006/relationships/oleObject" Target="../embeddings/oleObject106.bin"/><Relationship Id="rId1" Type="http://schemas.openxmlformats.org/officeDocument/2006/relationships/slideLayout" Target="../slideLayouts/slideLayout7.xml"/><Relationship Id="rId6" Type="http://schemas.openxmlformats.org/officeDocument/2006/relationships/oleObject" Target="../embeddings/oleObject108.bin"/><Relationship Id="rId11" Type="http://schemas.openxmlformats.org/officeDocument/2006/relationships/image" Target="../media/image120.wmf"/><Relationship Id="rId5" Type="http://schemas.openxmlformats.org/officeDocument/2006/relationships/image" Target="../media/image117.wmf"/><Relationship Id="rId15" Type="http://schemas.openxmlformats.org/officeDocument/2006/relationships/image" Target="../media/image122.wmf"/><Relationship Id="rId10" Type="http://schemas.openxmlformats.org/officeDocument/2006/relationships/oleObject" Target="../embeddings/oleObject110.bin"/><Relationship Id="rId4" Type="http://schemas.openxmlformats.org/officeDocument/2006/relationships/oleObject" Target="../embeddings/oleObject107.bin"/><Relationship Id="rId9" Type="http://schemas.openxmlformats.org/officeDocument/2006/relationships/image" Target="../media/image119.wmf"/><Relationship Id="rId14" Type="http://schemas.openxmlformats.org/officeDocument/2006/relationships/oleObject" Target="../embeddings/oleObject112.bin"/></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23.wmf"/><Relationship Id="rId7" Type="http://schemas.openxmlformats.org/officeDocument/2006/relationships/image" Target="../media/image4.png"/><Relationship Id="rId2" Type="http://schemas.openxmlformats.org/officeDocument/2006/relationships/oleObject" Target="../embeddings/oleObject113.bin"/><Relationship Id="rId1" Type="http://schemas.openxmlformats.org/officeDocument/2006/relationships/slideLayout" Target="../slideLayouts/slideLayout7.xml"/><Relationship Id="rId6" Type="http://schemas.openxmlformats.org/officeDocument/2006/relationships/oleObject" Target="../embeddings/oleObject2.bin"/><Relationship Id="rId5" Type="http://schemas.openxmlformats.org/officeDocument/2006/relationships/image" Target="../media/image124.wmf"/><Relationship Id="rId4" Type="http://schemas.openxmlformats.org/officeDocument/2006/relationships/oleObject" Target="../embeddings/oleObject114.bin"/><Relationship Id="rId9"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125.wmf"/><Relationship Id="rId7" Type="http://schemas.openxmlformats.org/officeDocument/2006/relationships/image" Target="../media/image127.wmf"/><Relationship Id="rId2" Type="http://schemas.openxmlformats.org/officeDocument/2006/relationships/oleObject" Target="../embeddings/oleObject115.bin"/><Relationship Id="rId1" Type="http://schemas.openxmlformats.org/officeDocument/2006/relationships/slideLayout" Target="../slideLayouts/slideLayout7.xml"/><Relationship Id="rId6" Type="http://schemas.openxmlformats.org/officeDocument/2006/relationships/oleObject" Target="../embeddings/oleObject117.bin"/><Relationship Id="rId5" Type="http://schemas.openxmlformats.org/officeDocument/2006/relationships/image" Target="../media/image126.wmf"/><Relationship Id="rId4" Type="http://schemas.openxmlformats.org/officeDocument/2006/relationships/oleObject" Target="../embeddings/oleObject116.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0.wmf"/><Relationship Id="rId12" Type="http://schemas.openxmlformats.org/officeDocument/2006/relationships/oleObject" Target="../embeddings/oleObject123.bin"/><Relationship Id="rId2" Type="http://schemas.openxmlformats.org/officeDocument/2006/relationships/oleObject" Target="../embeddings/oleObject118.bin"/><Relationship Id="rId1" Type="http://schemas.openxmlformats.org/officeDocument/2006/relationships/slideLayout" Target="../slideLayouts/slideLayout7.xml"/><Relationship Id="rId6" Type="http://schemas.openxmlformats.org/officeDocument/2006/relationships/oleObject" Target="../embeddings/oleObject120.bin"/><Relationship Id="rId11" Type="http://schemas.openxmlformats.org/officeDocument/2006/relationships/image" Target="../media/image132.wmf"/><Relationship Id="rId5" Type="http://schemas.openxmlformats.org/officeDocument/2006/relationships/image" Target="../media/image129.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31.wmf"/></Relationships>
</file>

<file path=ppt/slides/_rels/slide64.xml.rels><?xml version="1.0" encoding="UTF-8" standalone="yes"?>
<Relationships xmlns="http://schemas.openxmlformats.org/package/2006/relationships"><Relationship Id="rId3" Type="http://schemas.openxmlformats.org/officeDocument/2006/relationships/image" Target="../media/image134.wmf"/><Relationship Id="rId7" Type="http://schemas.openxmlformats.org/officeDocument/2006/relationships/image" Target="../media/image136.wmf"/><Relationship Id="rId2" Type="http://schemas.openxmlformats.org/officeDocument/2006/relationships/oleObject" Target="../embeddings/oleObject124.bin"/><Relationship Id="rId1" Type="http://schemas.openxmlformats.org/officeDocument/2006/relationships/slideLayout" Target="../slideLayouts/slideLayout7.xml"/><Relationship Id="rId6" Type="http://schemas.openxmlformats.org/officeDocument/2006/relationships/oleObject" Target="../embeddings/oleObject126.bin"/><Relationship Id="rId5" Type="http://schemas.openxmlformats.org/officeDocument/2006/relationships/image" Target="../media/image135.wmf"/><Relationship Id="rId4" Type="http://schemas.openxmlformats.org/officeDocument/2006/relationships/oleObject" Target="../embeddings/oleObject125.bin"/></Relationships>
</file>

<file path=ppt/slides/_rels/slide65.x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oleObject" Target="../embeddings/oleObject127.bin"/><Relationship Id="rId1" Type="http://schemas.openxmlformats.org/officeDocument/2006/relationships/slideLayout" Target="../slideLayouts/slideLayout7.xml"/><Relationship Id="rId5" Type="http://schemas.openxmlformats.org/officeDocument/2006/relationships/image" Target="../media/image138.wmf"/><Relationship Id="rId4" Type="http://schemas.openxmlformats.org/officeDocument/2006/relationships/oleObject" Target="../embeddings/oleObject128.bin"/></Relationships>
</file>

<file path=ppt/slides/_rels/slide66.x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oleObject" Target="../embeddings/oleObject129.bin"/><Relationship Id="rId1" Type="http://schemas.openxmlformats.org/officeDocument/2006/relationships/slideLayout" Target="../slideLayouts/slideLayout7.xml"/><Relationship Id="rId5" Type="http://schemas.openxmlformats.org/officeDocument/2006/relationships/image" Target="../media/image140.wmf"/><Relationship Id="rId4" Type="http://schemas.openxmlformats.org/officeDocument/2006/relationships/oleObject" Target="../embeddings/oleObject130.bin"/></Relationships>
</file>

<file path=ppt/slides/_rels/slide67.x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oleObject" Target="../embeddings/oleObject131.bin"/><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42.wmf"/><Relationship Id="rId7" Type="http://schemas.openxmlformats.org/officeDocument/2006/relationships/image" Target="../media/image144.wmf"/><Relationship Id="rId2" Type="http://schemas.openxmlformats.org/officeDocument/2006/relationships/oleObject" Target="../embeddings/oleObject132.bin"/><Relationship Id="rId1" Type="http://schemas.openxmlformats.org/officeDocument/2006/relationships/slideLayout" Target="../slideLayouts/slideLayout7.xml"/><Relationship Id="rId6" Type="http://schemas.openxmlformats.org/officeDocument/2006/relationships/oleObject" Target="../embeddings/oleObject134.bin"/><Relationship Id="rId5" Type="http://schemas.openxmlformats.org/officeDocument/2006/relationships/image" Target="../media/image143.wmf"/><Relationship Id="rId4" Type="http://schemas.openxmlformats.org/officeDocument/2006/relationships/oleObject" Target="../embeddings/oleObject133.bin"/></Relationships>
</file>

<file path=ppt/slides/_rels/slide69.xml.rels><?xml version="1.0" encoding="UTF-8" standalone="yes"?>
<Relationships xmlns="http://schemas.openxmlformats.org/package/2006/relationships"><Relationship Id="rId2" Type="http://schemas.openxmlformats.org/officeDocument/2006/relationships/image" Target="../media/image1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47.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oleObject" Target="../embeddings/oleObject135.bin"/><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oleObject" Target="../embeddings/oleObject136.bin"/><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oleObject" Target="../embeddings/oleObject137.bin"/><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41.bin"/><Relationship Id="rId13" Type="http://schemas.openxmlformats.org/officeDocument/2006/relationships/image" Target="../media/image156.wmf"/><Relationship Id="rId3" Type="http://schemas.openxmlformats.org/officeDocument/2006/relationships/image" Target="../media/image151.wmf"/><Relationship Id="rId7" Type="http://schemas.openxmlformats.org/officeDocument/2006/relationships/image" Target="../media/image153.wmf"/><Relationship Id="rId12" Type="http://schemas.openxmlformats.org/officeDocument/2006/relationships/oleObject" Target="../embeddings/oleObject143.bin"/><Relationship Id="rId2" Type="http://schemas.openxmlformats.org/officeDocument/2006/relationships/oleObject" Target="../embeddings/oleObject138.bin"/><Relationship Id="rId1" Type="http://schemas.openxmlformats.org/officeDocument/2006/relationships/slideLayout" Target="../slideLayouts/slideLayout7.xml"/><Relationship Id="rId6" Type="http://schemas.openxmlformats.org/officeDocument/2006/relationships/oleObject" Target="../embeddings/oleObject140.bin"/><Relationship Id="rId11" Type="http://schemas.openxmlformats.org/officeDocument/2006/relationships/image" Target="../media/image155.wmf"/><Relationship Id="rId5" Type="http://schemas.openxmlformats.org/officeDocument/2006/relationships/image" Target="../media/image152.wmf"/><Relationship Id="rId10" Type="http://schemas.openxmlformats.org/officeDocument/2006/relationships/oleObject" Target="../embeddings/oleObject142.bin"/><Relationship Id="rId4" Type="http://schemas.openxmlformats.org/officeDocument/2006/relationships/oleObject" Target="../embeddings/oleObject139.bin"/><Relationship Id="rId9" Type="http://schemas.openxmlformats.org/officeDocument/2006/relationships/image" Target="../media/image154.wmf"/></Relationships>
</file>

<file path=ppt/slides/_rels/slide77.xml.rels><?xml version="1.0" encoding="UTF-8" standalone="yes"?>
<Relationships xmlns="http://schemas.openxmlformats.org/package/2006/relationships"><Relationship Id="rId3" Type="http://schemas.openxmlformats.org/officeDocument/2006/relationships/image" Target="../media/image157.wmf"/><Relationship Id="rId7" Type="http://schemas.openxmlformats.org/officeDocument/2006/relationships/image" Target="../media/image159.wmf"/><Relationship Id="rId2" Type="http://schemas.openxmlformats.org/officeDocument/2006/relationships/oleObject" Target="../embeddings/oleObject144.bin"/><Relationship Id="rId1" Type="http://schemas.openxmlformats.org/officeDocument/2006/relationships/slideLayout" Target="../slideLayouts/slideLayout7.xml"/><Relationship Id="rId6" Type="http://schemas.openxmlformats.org/officeDocument/2006/relationships/oleObject" Target="../embeddings/oleObject146.bin"/><Relationship Id="rId5" Type="http://schemas.openxmlformats.org/officeDocument/2006/relationships/image" Target="../media/image158.wmf"/><Relationship Id="rId4" Type="http://schemas.openxmlformats.org/officeDocument/2006/relationships/oleObject" Target="../embeddings/oleObject145.bin"/></Relationships>
</file>

<file path=ppt/slides/_rels/slide78.x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oleObject" Target="../embeddings/oleObject147.bin"/><Relationship Id="rId1" Type="http://schemas.openxmlformats.org/officeDocument/2006/relationships/slideLayout" Target="../slideLayouts/slideLayout7.xml"/><Relationship Id="rId5" Type="http://schemas.openxmlformats.org/officeDocument/2006/relationships/image" Target="../media/image161.wmf"/><Relationship Id="rId4" Type="http://schemas.openxmlformats.org/officeDocument/2006/relationships/oleObject" Target="../embeddings/oleObject148.bin"/></Relationships>
</file>

<file path=ppt/slides/_rels/slide79.x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oleObject" Target="../embeddings/oleObject149.bin"/><Relationship Id="rId1" Type="http://schemas.openxmlformats.org/officeDocument/2006/relationships/slideLayout" Target="../slideLayouts/slideLayout7.xml"/><Relationship Id="rId5" Type="http://schemas.openxmlformats.org/officeDocument/2006/relationships/image" Target="../media/image163.wmf"/><Relationship Id="rId4" Type="http://schemas.openxmlformats.org/officeDocument/2006/relationships/oleObject" Target="../embeddings/oleObject15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oleObject" Target="../embeddings/oleObject151.bin"/><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image" Target="../media/image170.wmf"/><Relationship Id="rId3" Type="http://schemas.openxmlformats.org/officeDocument/2006/relationships/image" Target="../media/image165.wmf"/><Relationship Id="rId7" Type="http://schemas.openxmlformats.org/officeDocument/2006/relationships/image" Target="../media/image167.wmf"/><Relationship Id="rId12" Type="http://schemas.openxmlformats.org/officeDocument/2006/relationships/oleObject" Target="../embeddings/oleObject157.bin"/><Relationship Id="rId2" Type="http://schemas.openxmlformats.org/officeDocument/2006/relationships/oleObject" Target="../embeddings/oleObject152.bin"/><Relationship Id="rId1" Type="http://schemas.openxmlformats.org/officeDocument/2006/relationships/slideLayout" Target="../slideLayouts/slideLayout7.xml"/><Relationship Id="rId6" Type="http://schemas.openxmlformats.org/officeDocument/2006/relationships/oleObject" Target="../embeddings/oleObject154.bin"/><Relationship Id="rId11" Type="http://schemas.openxmlformats.org/officeDocument/2006/relationships/image" Target="../media/image169.wmf"/><Relationship Id="rId5" Type="http://schemas.openxmlformats.org/officeDocument/2006/relationships/image" Target="../media/image166.wmf"/><Relationship Id="rId10" Type="http://schemas.openxmlformats.org/officeDocument/2006/relationships/oleObject" Target="../embeddings/oleObject156.bin"/><Relationship Id="rId4" Type="http://schemas.openxmlformats.org/officeDocument/2006/relationships/oleObject" Target="../embeddings/oleObject153.bin"/><Relationship Id="rId9" Type="http://schemas.openxmlformats.org/officeDocument/2006/relationships/image" Target="../media/image168.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image" Target="../media/image171.wmf"/><Relationship Id="rId7" Type="http://schemas.openxmlformats.org/officeDocument/2006/relationships/image" Target="../media/image173.wmf"/><Relationship Id="rId2" Type="http://schemas.openxmlformats.org/officeDocument/2006/relationships/oleObject" Target="../embeddings/oleObject158.bin"/><Relationship Id="rId1" Type="http://schemas.openxmlformats.org/officeDocument/2006/relationships/slideLayout" Target="../slideLayouts/slideLayout7.xml"/><Relationship Id="rId6" Type="http://schemas.openxmlformats.org/officeDocument/2006/relationships/oleObject" Target="../embeddings/oleObject160.bin"/><Relationship Id="rId5" Type="http://schemas.openxmlformats.org/officeDocument/2006/relationships/image" Target="../media/image172.wmf"/><Relationship Id="rId4" Type="http://schemas.openxmlformats.org/officeDocument/2006/relationships/oleObject" Target="../embeddings/oleObject159.bin"/><Relationship Id="rId9" Type="http://schemas.openxmlformats.org/officeDocument/2006/relationships/image" Target="../media/image174.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image" Target="../media/image175.wmf"/><Relationship Id="rId7" Type="http://schemas.openxmlformats.org/officeDocument/2006/relationships/image" Target="../media/image177.wmf"/><Relationship Id="rId2" Type="http://schemas.openxmlformats.org/officeDocument/2006/relationships/oleObject" Target="../embeddings/oleObject162.bin"/><Relationship Id="rId1" Type="http://schemas.openxmlformats.org/officeDocument/2006/relationships/slideLayout" Target="../slideLayouts/slideLayout7.xml"/><Relationship Id="rId6" Type="http://schemas.openxmlformats.org/officeDocument/2006/relationships/oleObject" Target="../embeddings/oleObject164.bin"/><Relationship Id="rId11" Type="http://schemas.openxmlformats.org/officeDocument/2006/relationships/image" Target="../media/image179.wmf"/><Relationship Id="rId5" Type="http://schemas.openxmlformats.org/officeDocument/2006/relationships/image" Target="../media/image176.wmf"/><Relationship Id="rId10" Type="http://schemas.openxmlformats.org/officeDocument/2006/relationships/oleObject" Target="../embeddings/oleObject166.bin"/><Relationship Id="rId4" Type="http://schemas.openxmlformats.org/officeDocument/2006/relationships/oleObject" Target="../embeddings/oleObject163.bin"/><Relationship Id="rId9" Type="http://schemas.openxmlformats.org/officeDocument/2006/relationships/image" Target="../media/image17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1020278" y="1943468"/>
            <a:ext cx="7632834" cy="1203769"/>
          </a:xfrm>
          <a:prstGeom prst="rect">
            <a:avLst/>
          </a:prstGeom>
          <a:extLst>
            <a:ext uri="{AF507438-7753-43E0-B8FC-AC1667EBCBE1}">
              <a14:hiddenEffects xmlns:a14="http://schemas.microsoft.com/office/drawing/2010/main">
                <a:effectLst>
                  <a:outerShdw dist="107763" dir="8100000" algn="ctr" rotWithShape="0">
                    <a:schemeClr val="bg2"/>
                  </a:outerShdw>
                </a:effectLst>
              </a14:hiddenEffects>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30000"/>
              </a:lnSpc>
              <a:defRPr/>
            </a:pPr>
            <a:r>
              <a:rPr lang="zh-CN" altLang="en-US" sz="6000" dirty="0">
                <a:solidFill>
                  <a:srgbClr val="FB2D23"/>
                </a:solidFill>
                <a:effectLst>
                  <a:outerShdw blurRad="38100" dist="38100" dir="2700000" algn="tl">
                    <a:srgbClr val="C0C0C0"/>
                  </a:outerShdw>
                </a:effectLst>
                <a:latin typeface="楷体" panose="02010609060101010101" pitchFamily="49" charset="-122"/>
                <a:ea typeface="楷体" panose="02010609060101010101" pitchFamily="49" charset="-122"/>
              </a:rPr>
              <a:t>一、热力学基本原理</a:t>
            </a:r>
            <a:endParaRPr lang="zh-CN" altLang="en-US" sz="6000"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bwMode="auto">
          <a:xfrm>
            <a:off x="571500" y="576263"/>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2</a:t>
            </a:r>
            <a:r>
              <a:rPr lang="zh-CN" altLang="en-US" sz="3200" kern="0" dirty="0">
                <a:solidFill>
                  <a:srgbClr val="FF3300"/>
                </a:solidFill>
                <a:latin typeface="+mn-ea"/>
                <a:ea typeface="+mn-ea"/>
              </a:rPr>
              <a:t>.热力学第一定律</a:t>
            </a:r>
            <a:endParaRPr lang="zh-CN" altLang="en-US" kern="0" dirty="0">
              <a:solidFill>
                <a:schemeClr val="tx1"/>
              </a:solidFill>
              <a:latin typeface="MS Sans Serif"/>
              <a:ea typeface="黑体" pitchFamily="49" charset="-122"/>
            </a:endParaRPr>
          </a:p>
        </p:txBody>
      </p:sp>
      <p:sp>
        <p:nvSpPr>
          <p:cNvPr id="6" name="Text Box 5"/>
          <p:cNvSpPr txBox="1">
            <a:spLocks noChangeArrowheads="1"/>
          </p:cNvSpPr>
          <p:nvPr/>
        </p:nvSpPr>
        <p:spPr bwMode="auto">
          <a:xfrm>
            <a:off x="671992" y="1177469"/>
            <a:ext cx="7962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Times New Roman" pitchFamily="18" charset="0"/>
              </a:rPr>
              <a:t>功的定义来自牛顿力学</a:t>
            </a:r>
            <a:r>
              <a:rPr lang="en-US" altLang="zh-CN" sz="2800" dirty="0">
                <a:solidFill>
                  <a:srgbClr val="0000FF"/>
                </a:solidFill>
                <a:latin typeface="Times New Roman" pitchFamily="18" charset="0"/>
              </a:rPr>
              <a:t>——</a:t>
            </a:r>
            <a:r>
              <a:rPr lang="zh-CN" altLang="en-US" sz="2800" dirty="0">
                <a:solidFill>
                  <a:srgbClr val="0000FF"/>
                </a:solidFill>
                <a:latin typeface="Times New Roman" pitchFamily="18" charset="0"/>
              </a:rPr>
              <a:t>力与位移的点积：</a:t>
            </a:r>
          </a:p>
        </p:txBody>
      </p:sp>
      <p:graphicFrame>
        <p:nvGraphicFramePr>
          <p:cNvPr id="7" name="Object 9"/>
          <p:cNvGraphicFramePr>
            <a:graphicFrameLocks noChangeAspect="1"/>
          </p:cNvGraphicFramePr>
          <p:nvPr>
            <p:extLst>
              <p:ext uri="{D42A27DB-BD31-4B8C-83A1-F6EECF244321}">
                <p14:modId xmlns:p14="http://schemas.microsoft.com/office/powerpoint/2010/main" val="3772520503"/>
              </p:ext>
            </p:extLst>
          </p:nvPr>
        </p:nvGraphicFramePr>
        <p:xfrm>
          <a:off x="3340100" y="1701800"/>
          <a:ext cx="1747838" cy="444500"/>
        </p:xfrm>
        <a:graphic>
          <a:graphicData uri="http://schemas.openxmlformats.org/presentationml/2006/ole">
            <mc:AlternateContent xmlns:mc="http://schemas.openxmlformats.org/markup-compatibility/2006">
              <mc:Choice xmlns:v="urn:schemas-microsoft-com:vml" Requires="v">
                <p:oleObj name="Equation" r:id="rId2" imgW="698400" imgH="177480" progId="Equation.DSMT4">
                  <p:embed/>
                </p:oleObj>
              </mc:Choice>
              <mc:Fallback>
                <p:oleObj name="Equation" r:id="rId2" imgW="698400" imgH="177480" progId="Equation.DSMT4">
                  <p:embed/>
                  <p:pic>
                    <p:nvPicPr>
                      <p:cNvPr id="7" name="Object 9"/>
                      <p:cNvPicPr>
                        <a:picLocks noChangeAspect="1" noChangeArrowheads="1"/>
                      </p:cNvPicPr>
                      <p:nvPr/>
                    </p:nvPicPr>
                    <p:blipFill>
                      <a:blip r:embed="rId3"/>
                      <a:srcRect/>
                      <a:stretch>
                        <a:fillRect/>
                      </a:stretch>
                    </p:blipFill>
                    <p:spPr bwMode="auto">
                      <a:xfrm>
                        <a:off x="3340100" y="1701800"/>
                        <a:ext cx="174783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组合 4"/>
          <p:cNvGrpSpPr>
            <a:grpSpLocks/>
          </p:cNvGrpSpPr>
          <p:nvPr/>
        </p:nvGrpSpPr>
        <p:grpSpPr bwMode="auto">
          <a:xfrm>
            <a:off x="671992" y="3148674"/>
            <a:ext cx="8156575" cy="1968720"/>
            <a:chOff x="739774" y="2007835"/>
            <a:chExt cx="8155869" cy="1969770"/>
          </a:xfrm>
        </p:grpSpPr>
        <p:sp>
          <p:nvSpPr>
            <p:cNvPr id="9" name="Text Box 1037"/>
            <p:cNvSpPr txBox="1">
              <a:spLocks noChangeArrowheads="1"/>
            </p:cNvSpPr>
            <p:nvPr/>
          </p:nvSpPr>
          <p:spPr bwMode="auto">
            <a:xfrm>
              <a:off x="739774" y="2007835"/>
              <a:ext cx="8155869"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1200"/>
                </a:spcBef>
                <a:buClrTx/>
                <a:buSzTx/>
                <a:buFontTx/>
                <a:buNone/>
              </a:pPr>
              <a:r>
                <a:rPr kumimoji="1" lang="zh-CN" altLang="en-US" sz="2800" dirty="0">
                  <a:solidFill>
                    <a:srgbClr val="0000FF"/>
                  </a:solidFill>
                  <a:latin typeface="Times New Roman" pitchFamily="18" charset="0"/>
                  <a:ea typeface="黑体" pitchFamily="49" charset="-122"/>
                </a:rPr>
                <a:t>        若做功使系统得到能量，功为正，即环境对系统做功，或系统对环境做负功，                            。</a:t>
              </a:r>
              <a:endParaRPr kumimoji="1" lang="en-US" altLang="zh-CN" sz="2800" dirty="0">
                <a:solidFill>
                  <a:srgbClr val="0000FF"/>
                </a:solidFill>
                <a:latin typeface="Times New Roman" pitchFamily="18" charset="0"/>
                <a:ea typeface="黑体" pitchFamily="49" charset="-122"/>
              </a:endParaRPr>
            </a:p>
            <a:p>
              <a:pPr eaLnBrk="1" hangingPunct="1">
                <a:spcBef>
                  <a:spcPts val="1200"/>
                </a:spcBef>
                <a:buClrTx/>
                <a:buSzTx/>
                <a:buFontTx/>
                <a:buNone/>
              </a:pPr>
              <a:r>
                <a:rPr kumimoji="1" lang="zh-CN" altLang="en-US" sz="2800" dirty="0">
                  <a:solidFill>
                    <a:srgbClr val="0000FF"/>
                  </a:solidFill>
                  <a:latin typeface="Times New Roman" pitchFamily="18" charset="0"/>
                  <a:ea typeface="黑体" pitchFamily="49" charset="-122"/>
                </a:rPr>
                <a:t>        若做功使系统失去能量，功为负，即系统对环境做功，或环境对系统做负功，                            。</a:t>
              </a:r>
              <a:endParaRPr kumimoji="1" lang="en-US" altLang="zh-CN" sz="2800" dirty="0">
                <a:solidFill>
                  <a:srgbClr val="0000FF"/>
                </a:solidFill>
                <a:latin typeface="Times New Roman" pitchFamily="18" charset="0"/>
                <a:ea typeface="黑体" pitchFamily="49" charset="-122"/>
              </a:endParaRPr>
            </a:p>
          </p:txBody>
        </p:sp>
        <p:graphicFrame>
          <p:nvGraphicFramePr>
            <p:cNvPr id="10" name="对象 15"/>
            <p:cNvGraphicFramePr>
              <a:graphicFrameLocks noChangeAspect="1"/>
            </p:cNvGraphicFramePr>
            <p:nvPr>
              <p:extLst>
                <p:ext uri="{D42A27DB-BD31-4B8C-83A1-F6EECF244321}">
                  <p14:modId xmlns:p14="http://schemas.microsoft.com/office/powerpoint/2010/main" val="4152485462"/>
                </p:ext>
              </p:extLst>
            </p:nvPr>
          </p:nvGraphicFramePr>
          <p:xfrm>
            <a:off x="5887111" y="2469382"/>
            <a:ext cx="2322312" cy="443149"/>
          </p:xfrm>
          <a:graphic>
            <a:graphicData uri="http://schemas.openxmlformats.org/presentationml/2006/ole">
              <mc:AlternateContent xmlns:mc="http://schemas.openxmlformats.org/markup-compatibility/2006">
                <mc:Choice xmlns:v="urn:schemas-microsoft-com:vml" Requires="v">
                  <p:oleObj name="Equation" r:id="rId4" imgW="927000" imgH="177480" progId="Equation.DSMT4">
                    <p:embed/>
                  </p:oleObj>
                </mc:Choice>
                <mc:Fallback>
                  <p:oleObj name="Equation" r:id="rId4" imgW="927000" imgH="177480" progId="Equation.DSMT4">
                    <p:embed/>
                    <p:pic>
                      <p:nvPicPr>
                        <p:cNvPr id="10" name="对象 15"/>
                        <p:cNvPicPr>
                          <a:picLocks noChangeAspect="1" noChangeArrowheads="1"/>
                        </p:cNvPicPr>
                        <p:nvPr/>
                      </p:nvPicPr>
                      <p:blipFill>
                        <a:blip r:embed="rId5"/>
                        <a:srcRect/>
                        <a:stretch>
                          <a:fillRect/>
                        </a:stretch>
                      </p:blipFill>
                      <p:spPr bwMode="auto">
                        <a:xfrm>
                          <a:off x="5887111" y="2469382"/>
                          <a:ext cx="2322312" cy="443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6"/>
            <p:cNvGraphicFramePr>
              <a:graphicFrameLocks noChangeAspect="1"/>
            </p:cNvGraphicFramePr>
            <p:nvPr>
              <p:extLst>
                <p:ext uri="{D42A27DB-BD31-4B8C-83A1-F6EECF244321}">
                  <p14:modId xmlns:p14="http://schemas.microsoft.com/office/powerpoint/2010/main" val="1399694742"/>
                </p:ext>
              </p:extLst>
            </p:nvPr>
          </p:nvGraphicFramePr>
          <p:xfrm>
            <a:off x="5880762" y="3489101"/>
            <a:ext cx="2320724" cy="443149"/>
          </p:xfrm>
          <a:graphic>
            <a:graphicData uri="http://schemas.openxmlformats.org/presentationml/2006/ole">
              <mc:AlternateContent xmlns:mc="http://schemas.openxmlformats.org/markup-compatibility/2006">
                <mc:Choice xmlns:v="urn:schemas-microsoft-com:vml" Requires="v">
                  <p:oleObj name="Equation" r:id="rId6" imgW="927000" imgH="177480" progId="Equation.DSMT4">
                    <p:embed/>
                  </p:oleObj>
                </mc:Choice>
                <mc:Fallback>
                  <p:oleObj name="Equation" r:id="rId6" imgW="927000" imgH="177480" progId="Equation.DSMT4">
                    <p:embed/>
                    <p:pic>
                      <p:nvPicPr>
                        <p:cNvPr id="11" name="对象 16"/>
                        <p:cNvPicPr>
                          <a:picLocks noChangeAspect="1" noChangeArrowheads="1"/>
                        </p:cNvPicPr>
                        <p:nvPr/>
                      </p:nvPicPr>
                      <p:blipFill>
                        <a:blip r:embed="rId7"/>
                        <a:srcRect/>
                        <a:stretch>
                          <a:fillRect/>
                        </a:stretch>
                      </p:blipFill>
                      <p:spPr bwMode="auto">
                        <a:xfrm>
                          <a:off x="5880762" y="3489101"/>
                          <a:ext cx="2320724" cy="443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Text Box 5"/>
          <p:cNvSpPr txBox="1">
            <a:spLocks noChangeArrowheads="1"/>
          </p:cNvSpPr>
          <p:nvPr/>
        </p:nvSpPr>
        <p:spPr bwMode="auto">
          <a:xfrm>
            <a:off x="660880" y="2194587"/>
            <a:ext cx="8167687"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Times New Roman" pitchFamily="18" charset="0"/>
              </a:rPr>
              <a:t>功是体系和环境之间力学相互作用下的能量转移，其正负号有随意性，我们约定：</a:t>
            </a:r>
          </a:p>
        </p:txBody>
      </p:sp>
      <p:sp>
        <p:nvSpPr>
          <p:cNvPr id="2" name="矩形 1"/>
          <p:cNvSpPr/>
          <p:nvPr/>
        </p:nvSpPr>
        <p:spPr>
          <a:xfrm>
            <a:off x="660880" y="5269904"/>
            <a:ext cx="1847924" cy="523220"/>
          </a:xfrm>
          <a:prstGeom prst="rect">
            <a:avLst/>
          </a:prstGeom>
        </p:spPr>
        <p:txBody>
          <a:bodyPr wrap="square">
            <a:spAutoFit/>
          </a:bodyPr>
          <a:lstStyle/>
          <a:p>
            <a:r>
              <a:rPr kumimoji="1" lang="zh-CN" altLang="en-US" dirty="0">
                <a:solidFill>
                  <a:srgbClr val="FF0000"/>
                </a:solidFill>
                <a:ea typeface="黑体" pitchFamily="49" charset="-122"/>
              </a:rPr>
              <a:t>体积功：</a:t>
            </a:r>
            <a:endParaRPr lang="zh-CN" altLang="en-US" dirty="0">
              <a:solidFill>
                <a:srgbClr val="FF0000"/>
              </a:solidFill>
            </a:endParaRPr>
          </a:p>
        </p:txBody>
      </p:sp>
      <p:graphicFrame>
        <p:nvGraphicFramePr>
          <p:cNvPr id="13" name="对象 1"/>
          <p:cNvGraphicFramePr>
            <a:graphicFrameLocks noChangeAspect="1"/>
          </p:cNvGraphicFramePr>
          <p:nvPr>
            <p:extLst>
              <p:ext uri="{D42A27DB-BD31-4B8C-83A1-F6EECF244321}">
                <p14:modId xmlns:p14="http://schemas.microsoft.com/office/powerpoint/2010/main" val="334044802"/>
              </p:ext>
            </p:extLst>
          </p:nvPr>
        </p:nvGraphicFramePr>
        <p:xfrm>
          <a:off x="2312988" y="5270500"/>
          <a:ext cx="2705100" cy="611188"/>
        </p:xfrm>
        <a:graphic>
          <a:graphicData uri="http://schemas.openxmlformats.org/presentationml/2006/ole">
            <mc:AlternateContent xmlns:mc="http://schemas.openxmlformats.org/markup-compatibility/2006">
              <mc:Choice xmlns:v="urn:schemas-microsoft-com:vml" Requires="v">
                <p:oleObj name="Equation" r:id="rId8" imgW="1066680" imgH="241200" progId="Equation.DSMT4">
                  <p:embed/>
                </p:oleObj>
              </mc:Choice>
              <mc:Fallback>
                <p:oleObj name="Equation" r:id="rId8" imgW="1066680" imgH="241200" progId="Equation.DSMT4">
                  <p:embed/>
                  <p:pic>
                    <p:nvPicPr>
                      <p:cNvPr id="13" name="对象 1"/>
                      <p:cNvPicPr>
                        <a:picLocks noChangeAspect="1" noChangeArrowheads="1"/>
                      </p:cNvPicPr>
                      <p:nvPr/>
                    </p:nvPicPr>
                    <p:blipFill>
                      <a:blip r:embed="rId9"/>
                      <a:srcRect/>
                      <a:stretch>
                        <a:fillRect/>
                      </a:stretch>
                    </p:blipFill>
                    <p:spPr bwMode="auto">
                      <a:xfrm>
                        <a:off x="2312988" y="5270500"/>
                        <a:ext cx="27051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2"/>
          <p:cNvGraphicFramePr>
            <a:graphicFrameLocks noChangeAspect="1"/>
          </p:cNvGraphicFramePr>
          <p:nvPr>
            <p:extLst>
              <p:ext uri="{D42A27DB-BD31-4B8C-83A1-F6EECF244321}">
                <p14:modId xmlns:p14="http://schemas.microsoft.com/office/powerpoint/2010/main" val="3774746502"/>
              </p:ext>
            </p:extLst>
          </p:nvPr>
        </p:nvGraphicFramePr>
        <p:xfrm>
          <a:off x="5521325" y="5121275"/>
          <a:ext cx="2860675" cy="876300"/>
        </p:xfrm>
        <a:graphic>
          <a:graphicData uri="http://schemas.openxmlformats.org/presentationml/2006/ole">
            <mc:AlternateContent xmlns:mc="http://schemas.openxmlformats.org/markup-compatibility/2006">
              <mc:Choice xmlns:v="urn:schemas-microsoft-com:vml" Requires="v">
                <p:oleObj name="Equation" r:id="rId10" imgW="1155600" imgH="355320" progId="Equation.DSMT4">
                  <p:embed/>
                </p:oleObj>
              </mc:Choice>
              <mc:Fallback>
                <p:oleObj name="Equation" r:id="rId10" imgW="1155600" imgH="355320" progId="Equation.DSMT4">
                  <p:embed/>
                  <p:pic>
                    <p:nvPicPr>
                      <p:cNvPr id="14" name="Object 22"/>
                      <p:cNvPicPr>
                        <a:picLocks noChangeAspect="1" noChangeArrowheads="1"/>
                      </p:cNvPicPr>
                      <p:nvPr/>
                    </p:nvPicPr>
                    <p:blipFill>
                      <a:blip r:embed="rId11"/>
                      <a:srcRect/>
                      <a:stretch>
                        <a:fillRect/>
                      </a:stretch>
                    </p:blipFill>
                    <p:spPr bwMode="auto">
                      <a:xfrm>
                        <a:off x="5521325" y="5121275"/>
                        <a:ext cx="28606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5"/>
          <p:cNvSpPr txBox="1">
            <a:spLocks noChangeArrowheads="1"/>
          </p:cNvSpPr>
          <p:nvPr/>
        </p:nvSpPr>
        <p:spPr bwMode="auto">
          <a:xfrm>
            <a:off x="671992" y="5881092"/>
            <a:ext cx="7962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latin typeface="黑体" panose="02010609060101010101" pitchFamily="49" charset="-122"/>
                <a:ea typeface="黑体" panose="02010609060101010101" pitchFamily="49" charset="-122"/>
              </a:rPr>
              <a:t>向真空膨胀时，</a:t>
            </a:r>
            <a:r>
              <a:rPr lang="en-US" altLang="zh-CN" sz="2800" b="0" i="1" dirty="0">
                <a:solidFill>
                  <a:srgbClr val="000000"/>
                </a:solidFill>
                <a:latin typeface="Times New Roman" pitchFamily="18" charset="0"/>
              </a:rPr>
              <a:t>p</a:t>
            </a:r>
            <a:r>
              <a:rPr lang="zh-CN" altLang="en-US" sz="2800" baseline="-25000" dirty="0">
                <a:solidFill>
                  <a:srgbClr val="000000"/>
                </a:solidFill>
                <a:latin typeface="Times New Roman" pitchFamily="18" charset="0"/>
              </a:rPr>
              <a:t>外</a:t>
            </a:r>
            <a:r>
              <a:rPr lang="zh-CN" altLang="en-US" sz="2800" dirty="0">
                <a:solidFill>
                  <a:srgbClr val="000000"/>
                </a:solidFill>
                <a:latin typeface="Times New Roman" pitchFamily="18" charset="0"/>
              </a:rPr>
              <a:t> </a:t>
            </a:r>
            <a:r>
              <a:rPr lang="zh-CN" altLang="en-US" sz="2800" b="0" dirty="0">
                <a:solidFill>
                  <a:srgbClr val="000000"/>
                </a:solidFill>
                <a:latin typeface="Times New Roman" pitchFamily="18" charset="0"/>
                <a:sym typeface="Symbol" panose="05050102010706020507" pitchFamily="18" charset="2"/>
              </a:rPr>
              <a:t></a:t>
            </a:r>
            <a:r>
              <a:rPr lang="en-US" altLang="zh-CN" sz="2800" b="0" dirty="0">
                <a:solidFill>
                  <a:srgbClr val="000000"/>
                </a:solidFill>
                <a:latin typeface="Times New Roman" pitchFamily="18" charset="0"/>
              </a:rPr>
              <a:t> 0</a:t>
            </a:r>
            <a:r>
              <a:rPr lang="zh-CN" altLang="en-US" sz="2800" dirty="0">
                <a:solidFill>
                  <a:srgbClr val="FF0000"/>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26248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txBox="1">
            <a:spLocks noChangeArrowheads="1"/>
          </p:cNvSpPr>
          <p:nvPr/>
        </p:nvSpPr>
        <p:spPr bwMode="auto">
          <a:xfrm>
            <a:off x="649363" y="1043345"/>
            <a:ext cx="8129239"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3600" dirty="0">
                <a:solidFill>
                  <a:srgbClr val="0000FF"/>
                </a:solidFill>
                <a:latin typeface="楷体" panose="02010609060101010101" pitchFamily="49" charset="-122"/>
                <a:ea typeface="楷体" panose="02010609060101010101" pitchFamily="49" charset="-122"/>
              </a:rPr>
              <a:t>    除非特别指明，我们考虑的系统只有压强一个广义力。</a:t>
            </a:r>
            <a:endParaRPr lang="en-US" altLang="zh-CN" sz="3600" dirty="0">
              <a:solidFill>
                <a:srgbClr val="0000FF"/>
              </a:solidFill>
              <a:latin typeface="楷体" panose="02010609060101010101" pitchFamily="49" charset="-122"/>
              <a:ea typeface="楷体" panose="02010609060101010101" pitchFamily="49" charset="-122"/>
            </a:endParaRPr>
          </a:p>
          <a:p>
            <a:pPr eaLnBrk="1" hangingPunct="1">
              <a:spcBef>
                <a:spcPts val="1800"/>
              </a:spcBef>
              <a:buClrTx/>
              <a:buSzTx/>
              <a:buFontTx/>
              <a:buNone/>
            </a:pPr>
            <a:r>
              <a:rPr lang="zh-CN" altLang="en-US" dirty="0">
                <a:solidFill>
                  <a:srgbClr val="0000FF"/>
                </a:solidFill>
                <a:latin typeface="+mn-ea"/>
                <a:ea typeface="+mn-ea"/>
              </a:rPr>
              <a:t>    但是这并不表示体系不能对外输出非体积功，通过特定装置可以将系统的体积变化和组成变化转化为非体积功，比如电池就是一种将化学能转化为电能的装置，这种装置的一个特点就是系统被内约束分割为多个子系统，以此制造出其它广义力。</a:t>
            </a:r>
          </a:p>
        </p:txBody>
      </p:sp>
    </p:spTree>
    <p:extLst>
      <p:ext uri="{BB962C8B-B14F-4D97-AF65-F5344CB8AC3E}">
        <p14:creationId xmlns:p14="http://schemas.microsoft.com/office/powerpoint/2010/main" val="185472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1"/>
          <p:cNvSpPr txBox="1">
            <a:spLocks noChangeArrowheads="1"/>
          </p:cNvSpPr>
          <p:nvPr/>
        </p:nvSpPr>
        <p:spPr bwMode="auto">
          <a:xfrm>
            <a:off x="3316754" y="1566803"/>
            <a:ext cx="17605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kumimoji="1" lang="zh-CN" altLang="zh-CN" sz="2800" baseline="-25000">
              <a:solidFill>
                <a:schemeClr val="tx2"/>
              </a:solidFill>
              <a:latin typeface="Times New Roman" pitchFamily="18" charset="0"/>
              <a:ea typeface="黑体" pitchFamily="49" charset="-122"/>
            </a:endParaRPr>
          </a:p>
        </p:txBody>
      </p:sp>
      <p:grpSp>
        <p:nvGrpSpPr>
          <p:cNvPr id="19460" name="Group 63"/>
          <p:cNvGrpSpPr>
            <a:grpSpLocks/>
          </p:cNvGrpSpPr>
          <p:nvPr/>
        </p:nvGrpSpPr>
        <p:grpSpPr bwMode="auto">
          <a:xfrm>
            <a:off x="2636511" y="1567895"/>
            <a:ext cx="5067300" cy="942975"/>
            <a:chOff x="1032" y="882"/>
            <a:chExt cx="3192" cy="594"/>
          </a:xfrm>
        </p:grpSpPr>
        <p:grpSp>
          <p:nvGrpSpPr>
            <p:cNvPr id="19468" name="Group 26"/>
            <p:cNvGrpSpPr>
              <a:grpSpLocks/>
            </p:cNvGrpSpPr>
            <p:nvPr/>
          </p:nvGrpSpPr>
          <p:grpSpPr bwMode="auto">
            <a:xfrm>
              <a:off x="1032" y="936"/>
              <a:ext cx="840" cy="540"/>
              <a:chOff x="840" y="1104"/>
              <a:chExt cx="840" cy="540"/>
            </a:xfrm>
          </p:grpSpPr>
          <p:sp>
            <p:nvSpPr>
              <p:cNvPr id="62479" name="Rectangle 15"/>
              <p:cNvSpPr>
                <a:spLocks noChangeArrowheads="1"/>
              </p:cNvSpPr>
              <p:nvPr/>
            </p:nvSpPr>
            <p:spPr bwMode="auto">
              <a:xfrm>
                <a:off x="840" y="1104"/>
                <a:ext cx="840" cy="54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defRPr/>
                </a:pPr>
                <a:endParaRPr lang="zh-CN" altLang="en-US"/>
              </a:p>
            </p:txBody>
          </p:sp>
          <p:sp>
            <p:nvSpPr>
              <p:cNvPr id="19475" name="Text Box 16"/>
              <p:cNvSpPr txBox="1">
                <a:spLocks noChangeArrowheads="1"/>
              </p:cNvSpPr>
              <p:nvPr/>
            </p:nvSpPr>
            <p:spPr bwMode="auto">
              <a:xfrm>
                <a:off x="1116" y="1188"/>
                <a:ext cx="504" cy="36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b="0" i="1" dirty="0">
                    <a:solidFill>
                      <a:srgbClr val="FF0000"/>
                    </a:solidFill>
                    <a:latin typeface="Times New Roman" pitchFamily="18" charset="0"/>
                  </a:rPr>
                  <a:t>U</a:t>
                </a:r>
                <a:r>
                  <a:rPr kumimoji="1" lang="en-US" altLang="zh-CN" b="0" baseline="-25000" dirty="0">
                    <a:solidFill>
                      <a:srgbClr val="FF0000"/>
                    </a:solidFill>
                    <a:latin typeface="Times New Roman" pitchFamily="18" charset="0"/>
                  </a:rPr>
                  <a:t>1</a:t>
                </a:r>
                <a:endParaRPr kumimoji="1" lang="en-US" altLang="zh-CN" sz="2400" b="0" dirty="0">
                  <a:latin typeface="Times New Roman" pitchFamily="18" charset="0"/>
                </a:endParaRPr>
              </a:p>
            </p:txBody>
          </p:sp>
        </p:grpSp>
        <p:grpSp>
          <p:nvGrpSpPr>
            <p:cNvPr id="19469" name="Group 27"/>
            <p:cNvGrpSpPr>
              <a:grpSpLocks/>
            </p:cNvGrpSpPr>
            <p:nvPr/>
          </p:nvGrpSpPr>
          <p:grpSpPr bwMode="auto">
            <a:xfrm>
              <a:off x="3384" y="936"/>
              <a:ext cx="840" cy="540"/>
              <a:chOff x="3408" y="1140"/>
              <a:chExt cx="840" cy="540"/>
            </a:xfrm>
          </p:grpSpPr>
          <p:sp>
            <p:nvSpPr>
              <p:cNvPr id="62481" name="Rectangle 17"/>
              <p:cNvSpPr>
                <a:spLocks noChangeArrowheads="1"/>
              </p:cNvSpPr>
              <p:nvPr/>
            </p:nvSpPr>
            <p:spPr bwMode="auto">
              <a:xfrm>
                <a:off x="3408" y="1140"/>
                <a:ext cx="840" cy="54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defRPr/>
                </a:pPr>
                <a:endParaRPr lang="zh-CN" altLang="en-US"/>
              </a:p>
            </p:txBody>
          </p:sp>
          <p:sp>
            <p:nvSpPr>
              <p:cNvPr id="19473" name="Text Box 18"/>
              <p:cNvSpPr txBox="1">
                <a:spLocks noChangeArrowheads="1"/>
              </p:cNvSpPr>
              <p:nvPr/>
            </p:nvSpPr>
            <p:spPr bwMode="auto">
              <a:xfrm>
                <a:off x="3684" y="1224"/>
                <a:ext cx="504" cy="36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b="0" i="1" dirty="0">
                    <a:solidFill>
                      <a:srgbClr val="FF0000"/>
                    </a:solidFill>
                    <a:latin typeface="Times New Roman" pitchFamily="18" charset="0"/>
                  </a:rPr>
                  <a:t>U</a:t>
                </a:r>
                <a:r>
                  <a:rPr kumimoji="1" lang="en-US" altLang="zh-CN" b="0" baseline="-25000" dirty="0">
                    <a:solidFill>
                      <a:srgbClr val="FF0000"/>
                    </a:solidFill>
                    <a:latin typeface="Times New Roman" pitchFamily="18" charset="0"/>
                  </a:rPr>
                  <a:t>2</a:t>
                </a:r>
                <a:endParaRPr kumimoji="1" lang="en-US" altLang="zh-CN" sz="2400" b="0" dirty="0">
                  <a:latin typeface="Times New Roman" pitchFamily="18" charset="0"/>
                </a:endParaRPr>
              </a:p>
            </p:txBody>
          </p:sp>
        </p:grpSp>
        <p:sp>
          <p:nvSpPr>
            <p:cNvPr id="19470" name="Text Box 32"/>
            <p:cNvSpPr txBox="1">
              <a:spLocks noChangeArrowheads="1"/>
            </p:cNvSpPr>
            <p:nvPr/>
          </p:nvSpPr>
          <p:spPr bwMode="auto">
            <a:xfrm>
              <a:off x="1946" y="882"/>
              <a:ext cx="1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i="1" dirty="0">
                  <a:solidFill>
                    <a:schemeClr val="tx2"/>
                  </a:solidFill>
                  <a:latin typeface="Times New Roman" pitchFamily="18" charset="0"/>
                </a:rPr>
                <a:t>W    </a:t>
              </a:r>
              <a:r>
                <a:rPr kumimoji="1" lang="en-US" altLang="zh-CN" sz="2800" b="0" i="1" dirty="0">
                  <a:solidFill>
                    <a:schemeClr val="tx2"/>
                  </a:solidFill>
                  <a:latin typeface="Times New Roman" pitchFamily="18" charset="0"/>
                  <a:ea typeface="黑体" pitchFamily="49" charset="-122"/>
                </a:rPr>
                <a:t>Q    </a:t>
              </a:r>
              <a:r>
                <a:rPr kumimoji="1" lang="en-US" altLang="zh-CN" sz="2800" b="0" dirty="0">
                  <a:solidFill>
                    <a:schemeClr val="tx2"/>
                  </a:solidFill>
                  <a:latin typeface="Times New Roman" pitchFamily="18" charset="0"/>
                  <a:ea typeface="黑体" pitchFamily="49" charset="-122"/>
                </a:rPr>
                <a:t>△</a:t>
              </a:r>
              <a:r>
                <a:rPr kumimoji="1" lang="en-US" altLang="zh-CN" sz="2800" b="0" i="1" dirty="0">
                  <a:solidFill>
                    <a:schemeClr val="tx2"/>
                  </a:solidFill>
                  <a:latin typeface="Times New Roman" pitchFamily="18" charset="0"/>
                  <a:ea typeface="黑体" pitchFamily="49" charset="-122"/>
                </a:rPr>
                <a:t>U</a:t>
              </a:r>
              <a:endParaRPr kumimoji="1" lang="en-US" altLang="zh-CN" b="0" baseline="-25000" dirty="0">
                <a:solidFill>
                  <a:schemeClr val="tx2"/>
                </a:solidFill>
                <a:latin typeface="Times New Roman" pitchFamily="18" charset="0"/>
                <a:ea typeface="黑体" pitchFamily="49" charset="-122"/>
              </a:endParaRPr>
            </a:p>
          </p:txBody>
        </p:sp>
        <p:sp>
          <p:nvSpPr>
            <p:cNvPr id="19471" name="Line 21"/>
            <p:cNvSpPr>
              <a:spLocks noChangeShapeType="1"/>
            </p:cNvSpPr>
            <p:nvPr/>
          </p:nvSpPr>
          <p:spPr bwMode="auto">
            <a:xfrm>
              <a:off x="2136" y="1224"/>
              <a:ext cx="1020" cy="0"/>
            </a:xfrm>
            <a:prstGeom prst="line">
              <a:avLst/>
            </a:prstGeom>
            <a:noFill/>
            <a:ln w="57150">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61" name="Text Box 55"/>
          <p:cNvSpPr txBox="1">
            <a:spLocks noChangeArrowheads="1"/>
          </p:cNvSpPr>
          <p:nvPr/>
        </p:nvSpPr>
        <p:spPr bwMode="auto">
          <a:xfrm>
            <a:off x="3303261" y="2819480"/>
            <a:ext cx="2617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b="0" dirty="0">
                <a:solidFill>
                  <a:srgbClr val="000000"/>
                </a:solidFill>
                <a:latin typeface="Times New Roman" pitchFamily="18" charset="0"/>
                <a:ea typeface="黑体" pitchFamily="49" charset="-122"/>
              </a:rPr>
              <a:t>△</a:t>
            </a:r>
            <a:r>
              <a:rPr kumimoji="1" lang="en-US" altLang="zh-CN" b="0" i="1" dirty="0">
                <a:solidFill>
                  <a:srgbClr val="000000"/>
                </a:solidFill>
                <a:latin typeface="Times New Roman" pitchFamily="18" charset="0"/>
                <a:ea typeface="黑体" pitchFamily="49" charset="-122"/>
              </a:rPr>
              <a:t>U</a:t>
            </a:r>
            <a:r>
              <a:rPr kumimoji="1" lang="en-US" altLang="zh-CN" b="0" dirty="0">
                <a:solidFill>
                  <a:srgbClr val="000000"/>
                </a:solidFill>
                <a:latin typeface="Times New Roman" pitchFamily="18" charset="0"/>
                <a:ea typeface="黑体" pitchFamily="49" charset="-122"/>
              </a:rPr>
              <a:t> = </a:t>
            </a:r>
            <a:r>
              <a:rPr kumimoji="1" lang="en-US" altLang="zh-CN" b="0" i="1" dirty="0">
                <a:solidFill>
                  <a:srgbClr val="000000"/>
                </a:solidFill>
                <a:latin typeface="Times New Roman" pitchFamily="18" charset="0"/>
                <a:ea typeface="黑体" pitchFamily="49" charset="-122"/>
              </a:rPr>
              <a:t>Q</a:t>
            </a:r>
            <a:r>
              <a:rPr kumimoji="1" lang="en-US" altLang="zh-CN" b="0" dirty="0">
                <a:solidFill>
                  <a:srgbClr val="000000"/>
                </a:solidFill>
                <a:latin typeface="Times New Roman" pitchFamily="18" charset="0"/>
                <a:ea typeface="黑体" pitchFamily="49" charset="-122"/>
              </a:rPr>
              <a:t> + </a:t>
            </a:r>
            <a:r>
              <a:rPr kumimoji="1" lang="en-US" altLang="zh-CN" b="0" i="1" dirty="0">
                <a:solidFill>
                  <a:srgbClr val="000000"/>
                </a:solidFill>
                <a:latin typeface="Times New Roman" pitchFamily="18" charset="0"/>
                <a:ea typeface="黑体" pitchFamily="49" charset="-122"/>
              </a:rPr>
              <a:t>W</a:t>
            </a:r>
            <a:endParaRPr kumimoji="1" lang="en-US" altLang="zh-CN" sz="2800" b="0" dirty="0">
              <a:solidFill>
                <a:srgbClr val="000000"/>
              </a:solidFill>
              <a:latin typeface="Times New Roman" pitchFamily="18" charset="0"/>
              <a:ea typeface="黑体" pitchFamily="49" charset="-122"/>
            </a:endParaRPr>
          </a:p>
        </p:txBody>
      </p:sp>
      <p:grpSp>
        <p:nvGrpSpPr>
          <p:cNvPr id="19462" name="Group 58"/>
          <p:cNvGrpSpPr>
            <a:grpSpLocks/>
          </p:cNvGrpSpPr>
          <p:nvPr/>
        </p:nvGrpSpPr>
        <p:grpSpPr bwMode="auto">
          <a:xfrm>
            <a:off x="862854" y="3709274"/>
            <a:ext cx="7788275" cy="946150"/>
            <a:chOff x="492" y="3361"/>
            <a:chExt cx="4906" cy="596"/>
          </a:xfrm>
        </p:grpSpPr>
        <p:sp>
          <p:nvSpPr>
            <p:cNvPr id="19466" name="Text Box 56"/>
            <p:cNvSpPr txBox="1">
              <a:spLocks noChangeArrowheads="1"/>
            </p:cNvSpPr>
            <p:nvPr/>
          </p:nvSpPr>
          <p:spPr bwMode="auto">
            <a:xfrm>
              <a:off x="890" y="3361"/>
              <a:ext cx="450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以传热和做功的形式传递的能量，必定等于系统热力学能的变化</a:t>
              </a:r>
              <a:r>
                <a:rPr kumimoji="1" lang="en-US" altLang="zh-CN" sz="2800" dirty="0">
                  <a:solidFill>
                    <a:srgbClr val="0000FF"/>
                  </a:solidFill>
                  <a:latin typeface="Times New Roman" pitchFamily="18" charset="0"/>
                  <a:ea typeface="黑体" pitchFamily="49" charset="-122"/>
                </a:rPr>
                <a:t>——</a:t>
              </a:r>
              <a:r>
                <a:rPr kumimoji="1" lang="zh-CN" altLang="en-US" sz="2800" dirty="0">
                  <a:solidFill>
                    <a:srgbClr val="0000FF"/>
                  </a:solidFill>
                  <a:latin typeface="Times New Roman" pitchFamily="18" charset="0"/>
                  <a:ea typeface="黑体" pitchFamily="49" charset="-122"/>
                </a:rPr>
                <a:t>能量守恒</a:t>
              </a:r>
            </a:p>
          </p:txBody>
        </p:sp>
        <p:sp>
          <p:nvSpPr>
            <p:cNvPr id="19467" name="AutoShape 57"/>
            <p:cNvSpPr>
              <a:spLocks noChangeArrowheads="1"/>
            </p:cNvSpPr>
            <p:nvPr/>
          </p:nvSpPr>
          <p:spPr bwMode="auto">
            <a:xfrm>
              <a:off x="492" y="3444"/>
              <a:ext cx="384" cy="408"/>
            </a:xfrm>
            <a:prstGeom prst="smileyFace">
              <a:avLst>
                <a:gd name="adj" fmla="val 4653"/>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19463" name="Group 58"/>
          <p:cNvGrpSpPr>
            <a:grpSpLocks/>
          </p:cNvGrpSpPr>
          <p:nvPr/>
        </p:nvGrpSpPr>
        <p:grpSpPr bwMode="auto">
          <a:xfrm>
            <a:off x="857717" y="4696699"/>
            <a:ext cx="7788275" cy="954087"/>
            <a:chOff x="492" y="3361"/>
            <a:chExt cx="4906" cy="601"/>
          </a:xfrm>
        </p:grpSpPr>
        <p:sp>
          <p:nvSpPr>
            <p:cNvPr id="19464" name="Text Box 56"/>
            <p:cNvSpPr txBox="1">
              <a:spLocks noChangeArrowheads="1"/>
            </p:cNvSpPr>
            <p:nvPr/>
          </p:nvSpPr>
          <p:spPr bwMode="auto">
            <a:xfrm>
              <a:off x="890" y="3361"/>
              <a:ext cx="450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内能是可加量</a:t>
              </a:r>
              <a:r>
                <a:rPr kumimoji="1" lang="en-US" altLang="zh-CN" sz="2800" dirty="0">
                  <a:solidFill>
                    <a:srgbClr val="0000FF"/>
                  </a:solidFill>
                  <a:latin typeface="Times New Roman" pitchFamily="18" charset="0"/>
                  <a:ea typeface="黑体" pitchFamily="49" charset="-122"/>
                </a:rPr>
                <a:t>——</a:t>
              </a:r>
              <a:r>
                <a:rPr kumimoji="1" lang="zh-CN" altLang="en-US" sz="2800" dirty="0">
                  <a:solidFill>
                    <a:srgbClr val="0000FF"/>
                  </a:solidFill>
                  <a:latin typeface="Times New Roman" pitchFamily="18" charset="0"/>
                  <a:ea typeface="黑体" pitchFamily="49" charset="-122"/>
                </a:rPr>
                <a:t>体系内能等于组成体系的各子体系内能之和。</a:t>
              </a:r>
            </a:p>
          </p:txBody>
        </p:sp>
        <p:sp>
          <p:nvSpPr>
            <p:cNvPr id="19465" name="AutoShape 57"/>
            <p:cNvSpPr>
              <a:spLocks noChangeArrowheads="1"/>
            </p:cNvSpPr>
            <p:nvPr/>
          </p:nvSpPr>
          <p:spPr bwMode="auto">
            <a:xfrm>
              <a:off x="492" y="3444"/>
              <a:ext cx="384" cy="408"/>
            </a:xfrm>
            <a:prstGeom prst="smileyFace">
              <a:avLst>
                <a:gd name="adj" fmla="val 4653"/>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20" name="Group 58">
            <a:extLst>
              <a:ext uri="{FF2B5EF4-FFF2-40B4-BE49-F238E27FC236}">
                <a16:creationId xmlns:a16="http://schemas.microsoft.com/office/drawing/2014/main" id="{2195A384-768F-40B4-BDF7-4BCBAF2184FF}"/>
              </a:ext>
            </a:extLst>
          </p:cNvPr>
          <p:cNvGrpSpPr>
            <a:grpSpLocks/>
          </p:cNvGrpSpPr>
          <p:nvPr/>
        </p:nvGrpSpPr>
        <p:grpSpPr bwMode="auto">
          <a:xfrm>
            <a:off x="857714" y="5769762"/>
            <a:ext cx="7788275" cy="647700"/>
            <a:chOff x="492" y="3444"/>
            <a:chExt cx="4906" cy="408"/>
          </a:xfrm>
        </p:grpSpPr>
        <p:sp>
          <p:nvSpPr>
            <p:cNvPr id="21" name="Text Box 56">
              <a:extLst>
                <a:ext uri="{FF2B5EF4-FFF2-40B4-BE49-F238E27FC236}">
                  <a16:creationId xmlns:a16="http://schemas.microsoft.com/office/drawing/2014/main" id="{5BEF7A57-D7B8-4CCB-AD7C-83ECF6C5DCB6}"/>
                </a:ext>
              </a:extLst>
            </p:cNvPr>
            <p:cNvSpPr txBox="1">
              <a:spLocks noChangeArrowheads="1"/>
            </p:cNvSpPr>
            <p:nvPr/>
          </p:nvSpPr>
          <p:spPr bwMode="auto">
            <a:xfrm>
              <a:off x="890" y="3450"/>
              <a:ext cx="45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内能的绝对大小没有意义。</a:t>
              </a:r>
            </a:p>
          </p:txBody>
        </p:sp>
        <p:sp>
          <p:nvSpPr>
            <p:cNvPr id="22" name="AutoShape 57">
              <a:extLst>
                <a:ext uri="{FF2B5EF4-FFF2-40B4-BE49-F238E27FC236}">
                  <a16:creationId xmlns:a16="http://schemas.microsoft.com/office/drawing/2014/main" id="{3157B195-075A-42FA-AEE2-48EFCE8D3851}"/>
                </a:ext>
              </a:extLst>
            </p:cNvPr>
            <p:cNvSpPr>
              <a:spLocks noChangeArrowheads="1"/>
            </p:cNvSpPr>
            <p:nvPr/>
          </p:nvSpPr>
          <p:spPr bwMode="auto">
            <a:xfrm>
              <a:off x="492" y="3444"/>
              <a:ext cx="384" cy="408"/>
            </a:xfrm>
            <a:prstGeom prst="smileyFace">
              <a:avLst>
                <a:gd name="adj" fmla="val 4653"/>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23" name="Text Box 6">
            <a:extLst>
              <a:ext uri="{FF2B5EF4-FFF2-40B4-BE49-F238E27FC236}">
                <a16:creationId xmlns:a16="http://schemas.microsoft.com/office/drawing/2014/main" id="{A308AE26-A3FF-40CE-852F-36CDA88DFF76}"/>
              </a:ext>
            </a:extLst>
          </p:cNvPr>
          <p:cNvSpPr txBox="1">
            <a:spLocks noChangeArrowheads="1"/>
          </p:cNvSpPr>
          <p:nvPr/>
        </p:nvSpPr>
        <p:spPr bwMode="auto">
          <a:xfrm>
            <a:off x="612775" y="652463"/>
            <a:ext cx="82597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黑体" panose="02010609060101010101" pitchFamily="49" charset="-122"/>
                <a:ea typeface="黑体" panose="02010609060101010101" pitchFamily="49" charset="-122"/>
              </a:rPr>
              <a:t>热力学第一定律即能量守恒原理</a:t>
            </a:r>
            <a:endParaRPr kumimoji="1" lang="zh-CN" altLang="en-US" sz="2800" dirty="0">
              <a:latin typeface="黑体" panose="02010609060101010101" pitchFamily="49" charset="-122"/>
              <a:ea typeface="黑体" panose="02010609060101010101" pitchFamily="49" charset="-122"/>
            </a:endParaRPr>
          </a:p>
        </p:txBody>
      </p:sp>
      <p:sp>
        <p:nvSpPr>
          <p:cNvPr id="2" name="矩形 1"/>
          <p:cNvSpPr/>
          <p:nvPr/>
        </p:nvSpPr>
        <p:spPr>
          <a:xfrm>
            <a:off x="753416" y="1807772"/>
            <a:ext cx="1627369" cy="523220"/>
          </a:xfrm>
          <a:prstGeom prst="rect">
            <a:avLst/>
          </a:prstGeom>
        </p:spPr>
        <p:txBody>
          <a:bodyPr wrap="none">
            <a:spAutoFit/>
          </a:bodyPr>
          <a:lstStyle/>
          <a:p>
            <a:r>
              <a:rPr kumimoji="1" lang="zh-CN" altLang="en-US" dirty="0">
                <a:solidFill>
                  <a:srgbClr val="FF0000"/>
                </a:solidFill>
                <a:ea typeface="黑体" pitchFamily="2" charset="-122"/>
              </a:rPr>
              <a:t>封闭体系</a:t>
            </a:r>
            <a:endParaRPr lang="zh-CN" altLang="en-US" dirty="0"/>
          </a:p>
        </p:txBody>
      </p:sp>
    </p:spTree>
    <p:extLst>
      <p:ext uri="{BB962C8B-B14F-4D97-AF65-F5344CB8AC3E}">
        <p14:creationId xmlns:p14="http://schemas.microsoft.com/office/powerpoint/2010/main" val="928230835"/>
      </p:ext>
    </p:extLst>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bwMode="auto">
          <a:xfrm>
            <a:off x="571500" y="576263"/>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3</a:t>
            </a:r>
            <a:r>
              <a:rPr lang="zh-CN" altLang="en-US" sz="3200" kern="0" dirty="0">
                <a:solidFill>
                  <a:srgbClr val="FF3300"/>
                </a:solidFill>
                <a:latin typeface="+mn-ea"/>
                <a:ea typeface="+mn-ea"/>
              </a:rPr>
              <a:t>.热力学第二定律</a:t>
            </a:r>
            <a:endParaRPr lang="zh-CN" altLang="en-US" kern="0" dirty="0">
              <a:solidFill>
                <a:schemeClr val="tx1"/>
              </a:solidFill>
              <a:latin typeface="MS Sans Serif"/>
              <a:ea typeface="黑体" pitchFamily="49" charset="-122"/>
            </a:endParaRPr>
          </a:p>
        </p:txBody>
      </p:sp>
      <p:sp>
        <p:nvSpPr>
          <p:cNvPr id="3" name="Text Box 203"/>
          <p:cNvSpPr txBox="1">
            <a:spLocks noChangeArrowheads="1"/>
          </p:cNvSpPr>
          <p:nvPr/>
        </p:nvSpPr>
        <p:spPr bwMode="auto">
          <a:xfrm>
            <a:off x="755945" y="1176695"/>
            <a:ext cx="796895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ea typeface="黑体" pitchFamily="2" charset="-122"/>
              </a:rPr>
              <a:t>克劳修斯：</a:t>
            </a:r>
            <a:r>
              <a:rPr lang="zh-CN" altLang="en-US" sz="2800" dirty="0">
                <a:solidFill>
                  <a:srgbClr val="0000FF"/>
                </a:solidFill>
                <a:latin typeface="Times New Roman" pitchFamily="18" charset="0"/>
                <a:ea typeface="黑体" pitchFamily="2" charset="-122"/>
              </a:rPr>
              <a:t>热从低温物体传给高温物体而不产生其它变化是不可能的。</a:t>
            </a:r>
            <a:endParaRPr lang="en-US" altLang="zh-CN" sz="2400" dirty="0">
              <a:latin typeface="Times New Roman" pitchFamily="18" charset="0"/>
              <a:ea typeface="黑体" pitchFamily="2" charset="-122"/>
            </a:endParaRPr>
          </a:p>
        </p:txBody>
      </p:sp>
      <p:sp>
        <p:nvSpPr>
          <p:cNvPr id="4" name="Text Box 204"/>
          <p:cNvSpPr txBox="1">
            <a:spLocks noChangeArrowheads="1"/>
          </p:cNvSpPr>
          <p:nvPr/>
        </p:nvSpPr>
        <p:spPr bwMode="auto">
          <a:xfrm>
            <a:off x="755944" y="2690292"/>
            <a:ext cx="796895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2" charset="-122"/>
                <a:ea typeface="黑体" pitchFamily="2" charset="-122"/>
              </a:rPr>
              <a:t>开</a:t>
            </a:r>
            <a:r>
              <a:rPr lang="zh-CN" altLang="en-US" sz="2800" dirty="0">
                <a:solidFill>
                  <a:srgbClr val="FF0000"/>
                </a:solidFill>
                <a:latin typeface="Times New Roman" pitchFamily="18" charset="0"/>
                <a:ea typeface="黑体" pitchFamily="2" charset="-122"/>
              </a:rPr>
              <a:t>尔文：</a:t>
            </a:r>
            <a:r>
              <a:rPr lang="zh-CN" altLang="en-US" sz="2800" dirty="0">
                <a:solidFill>
                  <a:srgbClr val="0000FF"/>
                </a:solidFill>
                <a:latin typeface="Times New Roman" pitchFamily="18" charset="0"/>
                <a:ea typeface="黑体" pitchFamily="2" charset="-122"/>
              </a:rPr>
              <a:t>从一个热源吸热，使之完全转化为功，而不产生其它变化是不可能的</a:t>
            </a:r>
            <a:r>
              <a:rPr lang="zh-CN" altLang="en-US" sz="2800" dirty="0">
                <a:solidFill>
                  <a:srgbClr val="0000FF"/>
                </a:solidFill>
                <a:latin typeface="宋体" pitchFamily="2" charset="-122"/>
                <a:ea typeface="黑体" pitchFamily="2" charset="-122"/>
              </a:rPr>
              <a:t>。</a:t>
            </a:r>
          </a:p>
        </p:txBody>
      </p:sp>
      <p:sp>
        <p:nvSpPr>
          <p:cNvPr id="5" name="Text Box 10"/>
          <p:cNvSpPr txBox="1">
            <a:spLocks noChangeArrowheads="1"/>
          </p:cNvSpPr>
          <p:nvPr/>
        </p:nvSpPr>
        <p:spPr bwMode="auto">
          <a:xfrm>
            <a:off x="755944" y="3583965"/>
            <a:ext cx="7968954"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dirty="0">
                <a:solidFill>
                  <a:srgbClr val="FF0000"/>
                </a:solidFill>
                <a:latin typeface="宋体" pitchFamily="2" charset="-122"/>
                <a:ea typeface="黑体" pitchFamily="2" charset="-122"/>
              </a:rPr>
              <a:t>其它变化</a:t>
            </a:r>
            <a:r>
              <a:rPr lang="zh-CN" altLang="en-US" sz="2400" dirty="0">
                <a:solidFill>
                  <a:srgbClr val="0000FF"/>
                </a:solidFill>
                <a:latin typeface="宋体" pitchFamily="2" charset="-122"/>
                <a:ea typeface="黑体" pitchFamily="2" charset="-122"/>
              </a:rPr>
              <a:t>：热源以外的其他物体发生的变化。</a:t>
            </a:r>
          </a:p>
        </p:txBody>
      </p:sp>
      <p:sp>
        <p:nvSpPr>
          <p:cNvPr id="6" name="Text Box 10"/>
          <p:cNvSpPr txBox="1">
            <a:spLocks noChangeArrowheads="1"/>
          </p:cNvSpPr>
          <p:nvPr/>
        </p:nvSpPr>
        <p:spPr bwMode="auto">
          <a:xfrm>
            <a:off x="755944" y="2084235"/>
            <a:ext cx="7968954"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dirty="0">
                <a:solidFill>
                  <a:srgbClr val="FF0000"/>
                </a:solidFill>
                <a:latin typeface="宋体" pitchFamily="2" charset="-122"/>
                <a:ea typeface="黑体" pitchFamily="2" charset="-122"/>
              </a:rPr>
              <a:t>其它变化</a:t>
            </a:r>
            <a:r>
              <a:rPr lang="zh-CN" altLang="en-US" sz="2400" dirty="0">
                <a:solidFill>
                  <a:srgbClr val="0000FF"/>
                </a:solidFill>
                <a:latin typeface="宋体" pitchFamily="2" charset="-122"/>
                <a:ea typeface="黑体" pitchFamily="2" charset="-122"/>
              </a:rPr>
              <a:t>：低温热源传给高温热源热量以外的其他变化。</a:t>
            </a:r>
          </a:p>
        </p:txBody>
      </p:sp>
      <p:sp>
        <p:nvSpPr>
          <p:cNvPr id="7" name="Text Box 2"/>
          <p:cNvSpPr txBox="1">
            <a:spLocks noChangeArrowheads="1"/>
          </p:cNvSpPr>
          <p:nvPr/>
        </p:nvSpPr>
        <p:spPr bwMode="auto">
          <a:xfrm>
            <a:off x="657518" y="4149723"/>
            <a:ext cx="806737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lang="zh-CN" altLang="en-US" sz="2800" dirty="0">
                <a:solidFill>
                  <a:srgbClr val="FF0000"/>
                </a:solidFill>
                <a:latin typeface="黑体" pitchFamily="2" charset="-122"/>
                <a:ea typeface="黑体" pitchFamily="2" charset="-122"/>
              </a:rPr>
              <a:t>可逆过程：</a:t>
            </a:r>
            <a:r>
              <a:rPr lang="zh-CN" altLang="en-US" sz="2800" dirty="0">
                <a:solidFill>
                  <a:srgbClr val="000000"/>
                </a:solidFill>
                <a:latin typeface="Times New Roman" pitchFamily="18" charset="0"/>
                <a:ea typeface="黑体" pitchFamily="49" charset="-122"/>
              </a:rPr>
              <a:t>体系在变化过程中无限接近平衡并且没有摩擦力。</a:t>
            </a:r>
            <a:r>
              <a:rPr lang="zh-CN" altLang="en-US" sz="2800" dirty="0">
                <a:latin typeface="Times New Roman" pitchFamily="18" charset="0"/>
              </a:rPr>
              <a:t>可逆过程发生后，可以设法使体系和环境完全复原。</a:t>
            </a:r>
            <a:r>
              <a:rPr lang="zh-CN" altLang="en-US" sz="2800" dirty="0"/>
              <a:t>变化需要推动力，可逆过程中体系时刻无限接近平衡态，这就要求推动力无限小，</a:t>
            </a:r>
            <a:r>
              <a:rPr lang="zh-CN" altLang="en-US" sz="2800" dirty="0">
                <a:latin typeface="宋体" panose="02010600030101010101" pitchFamily="2" charset="-122"/>
              </a:rPr>
              <a:t>必然使得可逆过程所需时间无限长！</a:t>
            </a:r>
          </a:p>
        </p:txBody>
      </p:sp>
    </p:spTree>
    <p:extLst>
      <p:ext uri="{BB962C8B-B14F-4D97-AF65-F5344CB8AC3E}">
        <p14:creationId xmlns:p14="http://schemas.microsoft.com/office/powerpoint/2010/main" val="23082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457200" y="495300"/>
            <a:ext cx="82232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宋体" pitchFamily="2" charset="-122"/>
              </a:rPr>
              <a:t>◆</a:t>
            </a:r>
            <a:r>
              <a:rPr lang="zh-CN" altLang="en-US" sz="2800" dirty="0">
                <a:latin typeface="宋体" pitchFamily="2" charset="-122"/>
              </a:rPr>
              <a:t>使外压只比系统压强小或大一个无穷小量，使系统无限缓慢无摩擦地膨胀或压缩是可逆的。</a:t>
            </a:r>
          </a:p>
        </p:txBody>
      </p:sp>
      <p:sp>
        <p:nvSpPr>
          <p:cNvPr id="17413" name="TextBox 2"/>
          <p:cNvSpPr txBox="1">
            <a:spLocks noChangeArrowheads="1"/>
          </p:cNvSpPr>
          <p:nvPr/>
        </p:nvSpPr>
        <p:spPr bwMode="auto">
          <a:xfrm>
            <a:off x="457200" y="1399503"/>
            <a:ext cx="814454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2" charset="-122"/>
                <a:ea typeface="黑体" pitchFamily="2" charset="-122"/>
              </a:rPr>
              <a:t>膨胀过程中时刻无限接近力平衡，膨胀推动力（内外压差）无限小！</a:t>
            </a:r>
            <a:r>
              <a:rPr lang="en-US" altLang="zh-CN" i="1" dirty="0">
                <a:solidFill>
                  <a:srgbClr val="FF0000"/>
                </a:solidFill>
                <a:latin typeface="Times New Roman" panose="02020603050405020304" pitchFamily="18" charset="0"/>
                <a:ea typeface="黑体" pitchFamily="2" charset="-122"/>
                <a:cs typeface="Times New Roman" panose="02020603050405020304" pitchFamily="18" charset="0"/>
              </a:rPr>
              <a:t>   </a:t>
            </a:r>
            <a:r>
              <a:rPr lang="en-US" altLang="zh-CN" sz="2800" i="1" dirty="0">
                <a:solidFill>
                  <a:srgbClr val="FF0000"/>
                </a:solidFill>
                <a:latin typeface="Times New Roman" panose="02020603050405020304" pitchFamily="18" charset="0"/>
                <a:ea typeface="黑体" pitchFamily="2"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2" charset="-122"/>
                <a:cs typeface="Times New Roman" panose="02020603050405020304" pitchFamily="18" charset="0"/>
              </a:rPr>
              <a:t>p</a:t>
            </a:r>
            <a:r>
              <a:rPr lang="zh-CN" altLang="en-US" sz="2800" baseline="-25000" dirty="0">
                <a:solidFill>
                  <a:srgbClr val="000000"/>
                </a:solidFill>
                <a:latin typeface="宋体" panose="02010600030101010101" pitchFamily="2" charset="-122"/>
              </a:rPr>
              <a:t>外</a:t>
            </a:r>
            <a:r>
              <a:rPr lang="en-US" altLang="zh-CN" sz="2800" dirty="0">
                <a:solidFill>
                  <a:srgbClr val="000000"/>
                </a:solidFill>
                <a:latin typeface="Times New Roman" panose="02020603050405020304" pitchFamily="18" charset="0"/>
                <a:ea typeface="黑体" pitchFamily="2"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2" charset="-122"/>
                <a:cs typeface="Times New Roman" panose="02020603050405020304" pitchFamily="18" charset="0"/>
                <a:sym typeface="Symbol" panose="05050102010706020507" pitchFamily="18" charset="2"/>
              </a:rPr>
              <a:t></a:t>
            </a:r>
            <a:r>
              <a:rPr lang="en-US" altLang="zh-CN" sz="2800" b="0" dirty="0">
                <a:solidFill>
                  <a:srgbClr val="000000"/>
                </a:solidFill>
                <a:latin typeface="Times New Roman" panose="02020603050405020304" pitchFamily="18" charset="0"/>
                <a:ea typeface="黑体" pitchFamily="2"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2" charset="-122"/>
                <a:cs typeface="Times New Roman" panose="02020603050405020304" pitchFamily="18" charset="0"/>
              </a:rPr>
              <a:t>p</a:t>
            </a:r>
            <a:r>
              <a:rPr lang="zh-CN" altLang="en-US" sz="2800" dirty="0">
                <a:solidFill>
                  <a:srgbClr val="000000"/>
                </a:solidFill>
                <a:latin typeface="宋体" panose="02010600030101010101" pitchFamily="2" charset="-122"/>
              </a:rPr>
              <a:t> </a:t>
            </a:r>
          </a:p>
        </p:txBody>
      </p:sp>
      <p:sp>
        <p:nvSpPr>
          <p:cNvPr id="6" name="Text Box 2"/>
          <p:cNvSpPr txBox="1">
            <a:spLocks noChangeArrowheads="1"/>
          </p:cNvSpPr>
          <p:nvPr/>
        </p:nvSpPr>
        <p:spPr bwMode="auto">
          <a:xfrm>
            <a:off x="457199" y="2617987"/>
            <a:ext cx="82105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mn-ea"/>
                <a:ea typeface="+mn-ea"/>
              </a:rPr>
              <a:t>◆</a:t>
            </a:r>
            <a:r>
              <a:rPr lang="zh-CN" altLang="en-US" sz="2800" dirty="0">
                <a:latin typeface="+mn-ea"/>
                <a:ea typeface="+mn-ea"/>
              </a:rPr>
              <a:t>用</a:t>
            </a:r>
            <a:r>
              <a:rPr lang="zh-CN" altLang="en-US" sz="2800" dirty="0">
                <a:solidFill>
                  <a:srgbClr val="FF0000"/>
                </a:solidFill>
                <a:latin typeface="+mn-ea"/>
                <a:ea typeface="+mn-ea"/>
              </a:rPr>
              <a:t>无数多个</a:t>
            </a:r>
            <a:r>
              <a:rPr lang="zh-CN" altLang="en-US" sz="2800" dirty="0">
                <a:latin typeface="+mn-ea"/>
                <a:ea typeface="+mn-ea"/>
              </a:rPr>
              <a:t>温差无限小的热源按温度高低依次与系统接触，无限缓慢地加热或冷却系统是可逆的。</a:t>
            </a:r>
          </a:p>
        </p:txBody>
      </p:sp>
      <p:sp>
        <p:nvSpPr>
          <p:cNvPr id="7" name="TextBox 49"/>
          <p:cNvSpPr txBox="1">
            <a:spLocks noChangeArrowheads="1"/>
          </p:cNvSpPr>
          <p:nvPr/>
        </p:nvSpPr>
        <p:spPr bwMode="auto">
          <a:xfrm>
            <a:off x="467832" y="3492614"/>
            <a:ext cx="83018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2" charset="-122"/>
                <a:ea typeface="黑体" pitchFamily="2" charset="-122"/>
              </a:rPr>
              <a:t>加热过程中时刻无限接近热平衡，传热推动力（内外温差）无限小！</a:t>
            </a:r>
            <a:r>
              <a:rPr lang="en-US" altLang="zh-CN" sz="2800" i="1" dirty="0">
                <a:solidFill>
                  <a:srgbClr val="FF0000"/>
                </a:solidFill>
                <a:latin typeface="Times New Roman" panose="02020603050405020304" pitchFamily="18" charset="0"/>
                <a:ea typeface="黑体" pitchFamily="2"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2" charset="-122"/>
                <a:cs typeface="Times New Roman" panose="02020603050405020304" pitchFamily="18" charset="0"/>
              </a:rPr>
              <a:t>T</a:t>
            </a:r>
            <a:r>
              <a:rPr lang="zh-CN" altLang="en-US" sz="2800" baseline="-25000" dirty="0">
                <a:solidFill>
                  <a:srgbClr val="000000"/>
                </a:solidFill>
                <a:latin typeface="宋体" panose="02010600030101010101" pitchFamily="2" charset="-122"/>
              </a:rPr>
              <a:t>环</a:t>
            </a:r>
            <a:r>
              <a:rPr lang="en-US" altLang="zh-CN" sz="2800" dirty="0">
                <a:solidFill>
                  <a:srgbClr val="000000"/>
                </a:solidFill>
                <a:latin typeface="Times New Roman" panose="02020603050405020304" pitchFamily="18" charset="0"/>
                <a:ea typeface="黑体" pitchFamily="2"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2" charset="-122"/>
                <a:cs typeface="Times New Roman" panose="02020603050405020304" pitchFamily="18" charset="0"/>
                <a:sym typeface="Symbol" panose="05050102010706020507" pitchFamily="18" charset="2"/>
              </a:rPr>
              <a:t></a:t>
            </a:r>
            <a:r>
              <a:rPr lang="en-US" altLang="zh-CN" sz="2800" b="0" dirty="0">
                <a:solidFill>
                  <a:srgbClr val="000000"/>
                </a:solidFill>
                <a:latin typeface="Times New Roman" panose="02020603050405020304" pitchFamily="18" charset="0"/>
                <a:ea typeface="黑体" pitchFamily="2"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2" charset="-122"/>
                <a:cs typeface="Times New Roman" panose="02020603050405020304" pitchFamily="18" charset="0"/>
              </a:rPr>
              <a:t>T</a:t>
            </a:r>
            <a:r>
              <a:rPr lang="zh-CN" altLang="en-US" sz="2800" dirty="0">
                <a:solidFill>
                  <a:srgbClr val="000000"/>
                </a:solidFill>
                <a:latin typeface="宋体" panose="02010600030101010101" pitchFamily="2" charset="-122"/>
              </a:rPr>
              <a:t> </a:t>
            </a:r>
            <a:endParaRPr lang="zh-CN" altLang="en-US" sz="2800" dirty="0">
              <a:solidFill>
                <a:srgbClr val="FF0000"/>
              </a:solidFill>
              <a:latin typeface="黑体" pitchFamily="2" charset="-122"/>
              <a:ea typeface="黑体" pitchFamily="2" charset="-122"/>
            </a:endParaRPr>
          </a:p>
        </p:txBody>
      </p:sp>
      <p:sp>
        <p:nvSpPr>
          <p:cNvPr id="8" name="Text Box 2"/>
          <p:cNvSpPr txBox="1">
            <a:spLocks noChangeArrowheads="1"/>
          </p:cNvSpPr>
          <p:nvPr/>
        </p:nvSpPr>
        <p:spPr bwMode="auto">
          <a:xfrm>
            <a:off x="457200" y="4687528"/>
            <a:ext cx="821054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mn-ea"/>
                <a:ea typeface="+mn-ea"/>
              </a:rPr>
              <a:t>◆</a:t>
            </a:r>
            <a:r>
              <a:rPr lang="zh-CN" altLang="en-US" sz="2800" dirty="0">
                <a:latin typeface="+mn-ea"/>
                <a:ea typeface="+mn-ea"/>
              </a:rPr>
              <a:t>使用装置（用以产生其它广义力），在无限接近广义力平衡的条件下，以无限缓慢的速度进行混合、分离、化学反应等组成变化的过程是可逆的。</a:t>
            </a:r>
          </a:p>
        </p:txBody>
      </p:sp>
      <p:sp>
        <p:nvSpPr>
          <p:cNvPr id="9" name="TextBox 4"/>
          <p:cNvSpPr txBox="1">
            <a:spLocks noChangeArrowheads="1"/>
          </p:cNvSpPr>
          <p:nvPr/>
        </p:nvSpPr>
        <p:spPr bwMode="auto">
          <a:xfrm>
            <a:off x="457200" y="6016644"/>
            <a:ext cx="81445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2" charset="-122"/>
                <a:ea typeface="黑体" pitchFamily="2" charset="-122"/>
              </a:rPr>
              <a:t>过程进行中时刻无限接近有内约束的平衡！</a:t>
            </a:r>
          </a:p>
        </p:txBody>
      </p:sp>
    </p:spTree>
    <p:extLst>
      <p:ext uri="{BB962C8B-B14F-4D97-AF65-F5344CB8AC3E}">
        <p14:creationId xmlns:p14="http://schemas.microsoft.com/office/powerpoint/2010/main" val="392401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7"/>
          <p:cNvSpPr txBox="1">
            <a:spLocks noChangeArrowheads="1"/>
          </p:cNvSpPr>
          <p:nvPr/>
        </p:nvSpPr>
        <p:spPr bwMode="auto">
          <a:xfrm>
            <a:off x="622216" y="598622"/>
            <a:ext cx="7956583" cy="590931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50000"/>
              </a:spcBef>
              <a:buClrTx/>
              <a:buSzTx/>
              <a:buNone/>
            </a:pP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平衡态和可逆过程的数学描写</a:t>
            </a:r>
            <a:r>
              <a:rPr kumimoji="1" lang="zh-CN" altLang="en-US" sz="2800" dirty="0">
                <a:solidFill>
                  <a:srgbClr val="0000FF"/>
                </a:solidFill>
                <a:latin typeface="Times New Roman" panose="02020603050405020304" pitchFamily="18" charset="0"/>
                <a:ea typeface="黑体" panose="02010609060101010101" pitchFamily="49" charset="-122"/>
              </a:rPr>
              <a:t>：</a:t>
            </a:r>
            <a:endParaRPr kumimoji="1" lang="en-US" altLang="zh-CN" sz="2800" dirty="0">
              <a:solidFill>
                <a:srgbClr val="0000FF"/>
              </a:solidFill>
              <a:latin typeface="Times New Roman" panose="02020603050405020304" pitchFamily="18" charset="0"/>
              <a:ea typeface="黑体" panose="02010609060101010101" pitchFamily="49" charset="-122"/>
            </a:endParaRPr>
          </a:p>
          <a:p>
            <a:pPr marL="514350" indent="-514350" algn="l" eaLnBrk="1" hangingPunct="1">
              <a:spcBef>
                <a:spcPct val="50000"/>
              </a:spcBef>
              <a:buClrTx/>
              <a:buSzTx/>
              <a:buAutoNum type="arabicPeriod"/>
            </a:pPr>
            <a:r>
              <a:rPr kumimoji="1" lang="zh-CN" altLang="en-US" sz="2800" dirty="0">
                <a:solidFill>
                  <a:srgbClr val="0000FF"/>
                </a:solidFill>
                <a:latin typeface="Times New Roman" panose="02020603050405020304" pitchFamily="18" charset="0"/>
              </a:rPr>
              <a:t>一组恰当的独立变量确定唯一平衡态，用这组独立变量做坐标轴建立坐标系，则</a:t>
            </a:r>
            <a:r>
              <a:rPr kumimoji="1" lang="zh-CN" altLang="en-US" sz="2800" dirty="0">
                <a:solidFill>
                  <a:srgbClr val="FF0000"/>
                </a:solidFill>
                <a:latin typeface="Times New Roman" panose="02020603050405020304" pitchFamily="18" charset="0"/>
                <a:ea typeface="黑体" panose="02010609060101010101" pitchFamily="49" charset="-122"/>
              </a:rPr>
              <a:t>系统的任意一个平衡态对应此坐标系中一点</a:t>
            </a:r>
            <a:r>
              <a:rPr kumimoji="1" lang="zh-CN" altLang="en-US" sz="2800" dirty="0">
                <a:solidFill>
                  <a:srgbClr val="0000FF"/>
                </a:solidFill>
                <a:latin typeface="Times New Roman" panose="02020603050405020304" pitchFamily="18" charset="0"/>
                <a:ea typeface="+mn-ea"/>
              </a:rPr>
              <a:t>；</a:t>
            </a:r>
            <a:endParaRPr kumimoji="1" lang="en-US" altLang="zh-CN" sz="2800" dirty="0">
              <a:solidFill>
                <a:srgbClr val="0000FF"/>
              </a:solidFill>
              <a:latin typeface="Times New Roman" panose="02020603050405020304" pitchFamily="18" charset="0"/>
              <a:ea typeface="+mn-ea"/>
            </a:endParaRPr>
          </a:p>
          <a:p>
            <a:pPr marL="514350" indent="-514350" eaLnBrk="1" hangingPunct="1">
              <a:spcBef>
                <a:spcPct val="50000"/>
              </a:spcBef>
              <a:buClrTx/>
              <a:buSzTx/>
              <a:buFont typeface="Wingdings" pitchFamily="2" charset="2"/>
              <a:buAutoNum type="arabicPeriod"/>
            </a:pPr>
            <a:r>
              <a:rPr kumimoji="1" lang="zh-CN" altLang="en-US" sz="2800" dirty="0">
                <a:solidFill>
                  <a:srgbClr val="0000FF"/>
                </a:solidFill>
                <a:latin typeface="Times New Roman" panose="02020603050405020304" pitchFamily="18" charset="0"/>
              </a:rPr>
              <a:t>以某个状态函数作应变量，以应变量和独立变量一起做坐标轴建立坐标系，则</a:t>
            </a:r>
            <a:r>
              <a:rPr kumimoji="1" lang="zh-CN" altLang="en-US" sz="2800" dirty="0">
                <a:solidFill>
                  <a:srgbClr val="FF0000"/>
                </a:solidFill>
                <a:latin typeface="黑体" panose="02010609060101010101" pitchFamily="49" charset="-122"/>
                <a:ea typeface="黑体" panose="02010609060101010101" pitchFamily="49" charset="-122"/>
              </a:rPr>
              <a:t>广义状态方程在此坐标系中构成一个曲面，曲面上任意一点代表一个平衡态</a:t>
            </a:r>
            <a:r>
              <a:rPr kumimoji="1" lang="zh-CN" altLang="en-US" sz="2800" dirty="0">
                <a:solidFill>
                  <a:srgbClr val="0000FF"/>
                </a:solidFill>
                <a:latin typeface="Times New Roman" panose="02020603050405020304" pitchFamily="18" charset="0"/>
              </a:rPr>
              <a:t>。</a:t>
            </a:r>
            <a:endParaRPr kumimoji="1" lang="zh-CN" altLang="en-US" sz="2800" dirty="0">
              <a:solidFill>
                <a:srgbClr val="FF0000"/>
              </a:solidFill>
              <a:latin typeface="Times New Roman" panose="02020603050405020304" pitchFamily="18" charset="0"/>
            </a:endParaRPr>
          </a:p>
          <a:p>
            <a:pPr marL="514350" indent="-514350" eaLnBrk="1" hangingPunct="1">
              <a:spcBef>
                <a:spcPct val="50000"/>
              </a:spcBef>
              <a:buClrTx/>
              <a:buSzTx/>
              <a:buFont typeface="Wingdings" pitchFamily="2" charset="2"/>
              <a:buAutoNum type="arabicPeriod"/>
            </a:pPr>
            <a:r>
              <a:rPr kumimoji="1" lang="zh-CN" altLang="en-US" sz="2800" dirty="0">
                <a:solidFill>
                  <a:srgbClr val="0000FF"/>
                </a:solidFill>
                <a:latin typeface="Times New Roman" panose="02020603050405020304" pitchFamily="18" charset="0"/>
              </a:rPr>
              <a:t>可逆过程中系统时刻无限接近平衡态，因此</a:t>
            </a:r>
            <a:r>
              <a:rPr kumimoji="1" lang="zh-CN" altLang="en-US" sz="2800" dirty="0">
                <a:solidFill>
                  <a:srgbClr val="FF0000"/>
                </a:solidFill>
                <a:latin typeface="Times New Roman" panose="02020603050405020304" pitchFamily="18" charset="0"/>
                <a:ea typeface="黑体" panose="02010609060101010101" pitchFamily="49" charset="-122"/>
              </a:rPr>
              <a:t>一个可逆过程将连续地掠过无数个平衡态，从而在独立变量构成的坐标系中划出一条曲线，在广义状态方程曲面上也划出一条曲线</a:t>
            </a:r>
            <a:r>
              <a:rPr kumimoji="1" lang="zh-CN" altLang="en-US" sz="2800" dirty="0">
                <a:solidFill>
                  <a:srgbClr val="0000FF"/>
                </a:solidFill>
                <a:latin typeface="Times New Roman" panose="02020603050405020304" pitchFamily="18" charset="0"/>
              </a:rPr>
              <a:t>。</a:t>
            </a:r>
            <a:endParaRPr kumimoji="1" lang="zh-CN" altLang="en-US" sz="28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699700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7"/>
          <p:cNvSpPr txBox="1">
            <a:spLocks noChangeArrowheads="1"/>
          </p:cNvSpPr>
          <p:nvPr/>
        </p:nvSpPr>
        <p:spPr bwMode="auto">
          <a:xfrm>
            <a:off x="772707" y="3681484"/>
            <a:ext cx="7956583" cy="28931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50000"/>
              </a:spcBef>
              <a:buClrTx/>
              <a:buSzTx/>
              <a:buNone/>
            </a:pP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非平衡态和实际过程的描写</a:t>
            </a:r>
            <a:r>
              <a:rPr kumimoji="1" lang="zh-CN" altLang="en-US" sz="2800" dirty="0">
                <a:solidFill>
                  <a:srgbClr val="0000FF"/>
                </a:solidFill>
                <a:latin typeface="Times New Roman" panose="02020603050405020304" pitchFamily="18" charset="0"/>
                <a:ea typeface="黑体" panose="02010609060101010101" pitchFamily="49" charset="-122"/>
              </a:rPr>
              <a:t>：</a:t>
            </a:r>
            <a:endParaRPr kumimoji="1" lang="en-US" altLang="zh-CN" sz="2800" dirty="0">
              <a:solidFill>
                <a:srgbClr val="0000FF"/>
              </a:solidFill>
              <a:latin typeface="Times New Roman" panose="02020603050405020304" pitchFamily="18" charset="0"/>
              <a:ea typeface="黑体" panose="02010609060101010101" pitchFamily="49" charset="-122"/>
            </a:endParaRPr>
          </a:p>
          <a:p>
            <a:pPr marL="514800" indent="-514800" eaLnBrk="1" hangingPunct="1">
              <a:spcBef>
                <a:spcPct val="50000"/>
              </a:spcBef>
              <a:buClrTx/>
              <a:buSzTx/>
              <a:buNone/>
            </a:pPr>
            <a:r>
              <a:rPr kumimoji="1" lang="zh-CN" altLang="en-US" sz="2800" dirty="0">
                <a:solidFill>
                  <a:srgbClr val="0000FF"/>
                </a:solidFill>
                <a:latin typeface="Times New Roman" panose="02020603050405020304" pitchFamily="18" charset="0"/>
                <a:ea typeface="+mn-ea"/>
              </a:rPr>
              <a:t>      宏观描写非平衡态的</a:t>
            </a:r>
            <a:r>
              <a:rPr kumimoji="1" lang="zh-CN" altLang="en-US" sz="2800" dirty="0">
                <a:solidFill>
                  <a:srgbClr val="0000FF"/>
                </a:solidFill>
                <a:latin typeface="Times New Roman" panose="02020603050405020304" pitchFamily="18" charset="0"/>
              </a:rPr>
              <a:t>普遍</a:t>
            </a:r>
            <a:r>
              <a:rPr kumimoji="1" lang="zh-CN" altLang="en-US" sz="2800" dirty="0">
                <a:solidFill>
                  <a:srgbClr val="0000FF"/>
                </a:solidFill>
                <a:latin typeface="Times New Roman" panose="02020603050405020304" pitchFamily="18" charset="0"/>
                <a:ea typeface="+mn-ea"/>
              </a:rPr>
              <a:t>方法尚未建立，而实际过程的中间状态必定为非平衡态，</a:t>
            </a:r>
            <a:r>
              <a:rPr kumimoji="1" lang="zh-CN" altLang="en-US" sz="2800" dirty="0">
                <a:solidFill>
                  <a:srgbClr val="0000FF"/>
                </a:solidFill>
                <a:latin typeface="Times New Roman" panose="02020603050405020304" pitchFamily="18" charset="0"/>
              </a:rPr>
              <a:t>对其描写已经越出</a:t>
            </a:r>
            <a:r>
              <a:rPr kumimoji="1" lang="zh-CN" altLang="en-US" sz="2800" dirty="0">
                <a:solidFill>
                  <a:srgbClr val="0000FF"/>
                </a:solidFill>
                <a:latin typeface="Times New Roman" panose="02020603050405020304" pitchFamily="18" charset="0"/>
                <a:ea typeface="+mn-ea"/>
              </a:rPr>
              <a:t>经典热力学能力范畴。因此，对于实际过程，为了能使用经典热力学原理，</a:t>
            </a:r>
            <a:r>
              <a:rPr kumimoji="1" lang="zh-CN" altLang="en-US" sz="2800" dirty="0">
                <a:solidFill>
                  <a:srgbClr val="FF0000"/>
                </a:solidFill>
                <a:latin typeface="Times New Roman" panose="02020603050405020304" pitchFamily="18" charset="0"/>
                <a:ea typeface="+mn-ea"/>
              </a:rPr>
              <a:t>必须要求过程的初末态是平衡态</a:t>
            </a:r>
            <a:r>
              <a:rPr kumimoji="1" lang="zh-CN" altLang="en-US" sz="2800" dirty="0">
                <a:solidFill>
                  <a:srgbClr val="0000FF"/>
                </a:solidFill>
                <a:latin typeface="Times New Roman" panose="02020603050405020304" pitchFamily="18" charset="0"/>
                <a:ea typeface="+mn-ea"/>
              </a:rPr>
              <a:t>。</a:t>
            </a:r>
            <a:endParaRPr kumimoji="1" lang="zh-CN" altLang="en-US" sz="2800" dirty="0">
              <a:solidFill>
                <a:srgbClr val="FF0000"/>
              </a:solidFill>
              <a:latin typeface="Times New Roman" panose="02020603050405020304" pitchFamily="18" charset="0"/>
              <a:ea typeface="+mn-ea"/>
            </a:endParaRPr>
          </a:p>
        </p:txBody>
      </p:sp>
      <p:sp>
        <p:nvSpPr>
          <p:cNvPr id="2" name="矩形 1"/>
          <p:cNvSpPr/>
          <p:nvPr/>
        </p:nvSpPr>
        <p:spPr>
          <a:xfrm>
            <a:off x="772706" y="601081"/>
            <a:ext cx="7956584" cy="2893100"/>
          </a:xfrm>
          <a:prstGeom prst="rect">
            <a:avLst/>
          </a:prstGeom>
        </p:spPr>
        <p:txBody>
          <a:bodyPr wrap="square">
            <a:spAutoFit/>
          </a:bodyPr>
          <a:lstStyle/>
          <a:p>
            <a:pPr>
              <a:spcBef>
                <a:spcPct val="50000"/>
              </a:spcBef>
            </a:pPr>
            <a:r>
              <a:rPr kumimoji="1" lang="zh-CN" altLang="en-US" dirty="0">
                <a:solidFill>
                  <a:srgbClr val="0000FF"/>
                </a:solidFill>
                <a:effectLst>
                  <a:outerShdw blurRad="38100" dist="38100" dir="2700000" algn="tl">
                    <a:srgbClr val="C0C0C0"/>
                  </a:outerShdw>
                </a:effectLst>
                <a:ea typeface="黑体" panose="02010609060101010101" pitchFamily="49" charset="-122"/>
              </a:rPr>
              <a:t>平衡态和可逆过程的数学描写</a:t>
            </a:r>
            <a:r>
              <a:rPr kumimoji="1" lang="zh-CN" altLang="en-US" dirty="0">
                <a:solidFill>
                  <a:srgbClr val="0000FF"/>
                </a:solidFill>
                <a:ea typeface="黑体" panose="02010609060101010101" pitchFamily="49" charset="-122"/>
              </a:rPr>
              <a:t>：</a:t>
            </a:r>
            <a:endParaRPr kumimoji="1" lang="en-US" altLang="zh-CN" dirty="0">
              <a:solidFill>
                <a:srgbClr val="0000FF"/>
              </a:solidFill>
              <a:ea typeface="黑体" panose="02010609060101010101" pitchFamily="49" charset="-122"/>
            </a:endParaRPr>
          </a:p>
          <a:p>
            <a:pPr marL="514800" indent="-514800">
              <a:spcBef>
                <a:spcPct val="50000"/>
              </a:spcBef>
            </a:pPr>
            <a:r>
              <a:rPr kumimoji="1" lang="zh-CN" altLang="en-US" dirty="0">
                <a:solidFill>
                  <a:srgbClr val="0000FF"/>
                </a:solidFill>
                <a:latin typeface="宋体" panose="02010600030101010101" pitchFamily="2" charset="-122"/>
              </a:rPr>
              <a:t>   正因为可逆过程中间的每一刻，体系都无限接近平衡态，可逆过程的中间任意一个微小步骤的热力学性质变化才能够用全微分式表示。因此，只要写出</a:t>
            </a:r>
            <a:r>
              <a:rPr kumimoji="1" lang="zh-CN" altLang="en-US" dirty="0">
                <a:solidFill>
                  <a:srgbClr val="FF0000"/>
                </a:solidFill>
                <a:latin typeface="黑体" panose="02010609060101010101" pitchFamily="49" charset="-122"/>
                <a:ea typeface="黑体" panose="02010609060101010101" pitchFamily="49" charset="-122"/>
              </a:rPr>
              <a:t>全</a:t>
            </a:r>
            <a:r>
              <a:rPr kumimoji="1" lang="zh-CN" altLang="en-US" dirty="0">
                <a:solidFill>
                  <a:srgbClr val="0000FF"/>
                </a:solidFill>
                <a:latin typeface="宋体" panose="02010600030101010101" pitchFamily="2" charset="-122"/>
              </a:rPr>
              <a:t>微分式，它就一定代表可逆过程。</a:t>
            </a:r>
            <a:endParaRPr kumimoji="1" lang="en-US" altLang="zh-CN" dirty="0">
              <a:solidFill>
                <a:srgbClr val="0000FF"/>
              </a:solidFill>
              <a:latin typeface="宋体" panose="02010600030101010101" pitchFamily="2" charset="-122"/>
            </a:endParaRPr>
          </a:p>
        </p:txBody>
      </p:sp>
    </p:spTree>
    <p:extLst>
      <p:ext uri="{BB962C8B-B14F-4D97-AF65-F5344CB8AC3E}">
        <p14:creationId xmlns:p14="http://schemas.microsoft.com/office/powerpoint/2010/main" val="424251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
          <p:cNvGrpSpPr>
            <a:grpSpLocks/>
          </p:cNvGrpSpPr>
          <p:nvPr/>
        </p:nvGrpSpPr>
        <p:grpSpPr bwMode="auto">
          <a:xfrm>
            <a:off x="587285" y="2811152"/>
            <a:ext cx="8135859" cy="769937"/>
            <a:chOff x="331" y="1060"/>
            <a:chExt cx="5081" cy="485"/>
          </a:xfrm>
        </p:grpSpPr>
        <p:graphicFrame>
          <p:nvGraphicFramePr>
            <p:cNvPr id="3" name="Object 38"/>
            <p:cNvGraphicFramePr>
              <a:graphicFrameLocks noChangeAspect="1"/>
            </p:cNvGraphicFramePr>
            <p:nvPr>
              <p:extLst>
                <p:ext uri="{D42A27DB-BD31-4B8C-83A1-F6EECF244321}">
                  <p14:modId xmlns:p14="http://schemas.microsoft.com/office/powerpoint/2010/main" val="3984837184"/>
                </p:ext>
              </p:extLst>
            </p:nvPr>
          </p:nvGraphicFramePr>
          <p:xfrm>
            <a:off x="331" y="1060"/>
            <a:ext cx="1005" cy="485"/>
          </p:xfrm>
          <a:graphic>
            <a:graphicData uri="http://schemas.openxmlformats.org/presentationml/2006/ole">
              <mc:AlternateContent xmlns:mc="http://schemas.openxmlformats.org/markup-compatibility/2006">
                <mc:Choice xmlns:v="urn:schemas-microsoft-com:vml" Requires="v">
                  <p:oleObj name="Equation" r:id="rId2" imgW="685800" imgH="330120" progId="Equation.DSMT4">
                    <p:embed/>
                  </p:oleObj>
                </mc:Choice>
                <mc:Fallback>
                  <p:oleObj name="Equation" r:id="rId2" imgW="685800" imgH="330120" progId="Equation.DSMT4">
                    <p:embed/>
                    <p:pic>
                      <p:nvPicPr>
                        <p:cNvPr id="3" name="Object 38"/>
                        <p:cNvPicPr>
                          <a:picLocks noChangeAspect="1" noChangeArrowheads="1"/>
                        </p:cNvPicPr>
                        <p:nvPr/>
                      </p:nvPicPr>
                      <p:blipFill>
                        <a:blip r:embed="rId3"/>
                        <a:srcRect/>
                        <a:stretch>
                          <a:fillRect/>
                        </a:stretch>
                      </p:blipFill>
                      <p:spPr bwMode="auto">
                        <a:xfrm>
                          <a:off x="331" y="1060"/>
                          <a:ext cx="100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39"/>
            <p:cNvSpPr txBox="1">
              <a:spLocks noChangeArrowheads="1"/>
            </p:cNvSpPr>
            <p:nvPr/>
          </p:nvSpPr>
          <p:spPr bwMode="auto">
            <a:xfrm>
              <a:off x="1788" y="1151"/>
              <a:ext cx="16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00"/>
                  </a:solidFill>
                  <a:latin typeface="Times New Roman" pitchFamily="18" charset="0"/>
                  <a:ea typeface="黑体" pitchFamily="2" charset="-122"/>
                </a:rPr>
                <a:t>仅与初末态有关</a:t>
              </a:r>
              <a:endParaRPr kumimoji="1" lang="zh-CN" altLang="en-US" sz="2400" dirty="0">
                <a:solidFill>
                  <a:srgbClr val="000000"/>
                </a:solidFill>
                <a:latin typeface="Times New Roman" pitchFamily="18" charset="0"/>
              </a:endParaRPr>
            </a:p>
          </p:txBody>
        </p:sp>
        <p:sp>
          <p:nvSpPr>
            <p:cNvPr id="5" name="Text Box 40"/>
            <p:cNvSpPr txBox="1">
              <a:spLocks noChangeArrowheads="1"/>
            </p:cNvSpPr>
            <p:nvPr/>
          </p:nvSpPr>
          <p:spPr bwMode="auto">
            <a:xfrm>
              <a:off x="3901" y="1144"/>
              <a:ext cx="151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en-US" altLang="zh-CN" sz="2800" dirty="0">
                  <a:solidFill>
                    <a:srgbClr val="000000"/>
                  </a:solidFill>
                  <a:latin typeface="Times New Roman" pitchFamily="18" charset="0"/>
                  <a:ea typeface="黑体" pitchFamily="2" charset="-122"/>
                </a:rPr>
                <a:t>△</a:t>
              </a:r>
              <a:r>
                <a:rPr kumimoji="1" lang="zh-CN" altLang="en-US" sz="2800" dirty="0">
                  <a:solidFill>
                    <a:srgbClr val="000000"/>
                  </a:solidFill>
                  <a:latin typeface="Times New Roman" pitchFamily="18" charset="0"/>
                  <a:ea typeface="黑体" pitchFamily="2" charset="-122"/>
                </a:rPr>
                <a:t>状态函数</a:t>
              </a:r>
              <a:r>
                <a:rPr kumimoji="1" lang="zh-CN" altLang="en-US" sz="2800" dirty="0">
                  <a:solidFill>
                    <a:srgbClr val="0000FF"/>
                  </a:solidFill>
                  <a:latin typeface="Times New Roman" pitchFamily="18" charset="0"/>
                  <a:ea typeface="黑体" pitchFamily="2" charset="-122"/>
                </a:rPr>
                <a:t>熵</a:t>
              </a:r>
              <a:endParaRPr kumimoji="1" lang="zh-CN" altLang="en-US" sz="2800" i="1" dirty="0">
                <a:solidFill>
                  <a:srgbClr val="0000FF"/>
                </a:solidFill>
                <a:latin typeface="Times New Roman" pitchFamily="18" charset="0"/>
                <a:ea typeface="黑体" pitchFamily="2" charset="-122"/>
              </a:endParaRPr>
            </a:p>
          </p:txBody>
        </p:sp>
        <p:sp>
          <p:nvSpPr>
            <p:cNvPr id="6" name="AutoShape 43"/>
            <p:cNvSpPr>
              <a:spLocks noChangeArrowheads="1"/>
            </p:cNvSpPr>
            <p:nvPr/>
          </p:nvSpPr>
          <p:spPr bwMode="auto">
            <a:xfrm>
              <a:off x="1371" y="1188"/>
              <a:ext cx="423" cy="27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0 w 21600"/>
                <a:gd name="T13" fmla="*/ 5440 h 21600"/>
                <a:gd name="T14" fmla="*/ 18894 w 21600"/>
                <a:gd name="T15" fmla="*/ 1624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44"/>
            <p:cNvSpPr>
              <a:spLocks noChangeArrowheads="1"/>
            </p:cNvSpPr>
            <p:nvPr/>
          </p:nvSpPr>
          <p:spPr bwMode="auto">
            <a:xfrm>
              <a:off x="3467" y="1188"/>
              <a:ext cx="423" cy="27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0 w 21600"/>
                <a:gd name="T13" fmla="*/ 5440 h 21600"/>
                <a:gd name="T14" fmla="*/ 18894 w 21600"/>
                <a:gd name="T15" fmla="*/ 1624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8" name="Object 47"/>
          <p:cNvGraphicFramePr>
            <a:graphicFrameLocks noChangeAspect="1"/>
          </p:cNvGraphicFramePr>
          <p:nvPr>
            <p:extLst>
              <p:ext uri="{D42A27DB-BD31-4B8C-83A1-F6EECF244321}">
                <p14:modId xmlns:p14="http://schemas.microsoft.com/office/powerpoint/2010/main" val="2269647090"/>
              </p:ext>
            </p:extLst>
          </p:nvPr>
        </p:nvGraphicFramePr>
        <p:xfrm>
          <a:off x="2555875" y="3609975"/>
          <a:ext cx="3575050" cy="874713"/>
        </p:xfrm>
        <a:graphic>
          <a:graphicData uri="http://schemas.openxmlformats.org/presentationml/2006/ole">
            <mc:AlternateContent xmlns:mc="http://schemas.openxmlformats.org/markup-compatibility/2006">
              <mc:Choice xmlns:v="urn:schemas-microsoft-com:vml" Requires="v">
                <p:oleObj name="Equation" r:id="rId4" imgW="1600200" imgH="393480" progId="Equation.DSMT4">
                  <p:embed/>
                </p:oleObj>
              </mc:Choice>
              <mc:Fallback>
                <p:oleObj name="Equation" r:id="rId4" imgW="1600200" imgH="393480" progId="Equation.DSMT4">
                  <p:embed/>
                  <p:pic>
                    <p:nvPicPr>
                      <p:cNvPr id="8" name="Object 47"/>
                      <p:cNvPicPr>
                        <a:picLocks noChangeAspect="1" noChangeArrowheads="1"/>
                      </p:cNvPicPr>
                      <p:nvPr/>
                    </p:nvPicPr>
                    <p:blipFill>
                      <a:blip r:embed="rId5"/>
                      <a:srcRect/>
                      <a:stretch>
                        <a:fillRect/>
                      </a:stretch>
                    </p:blipFill>
                    <p:spPr bwMode="auto">
                      <a:xfrm>
                        <a:off x="2555875" y="3609975"/>
                        <a:ext cx="357505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6">
            <a:extLst>
              <a:ext uri="{FF2B5EF4-FFF2-40B4-BE49-F238E27FC236}">
                <a16:creationId xmlns:a16="http://schemas.microsoft.com/office/drawing/2014/main" id="{A308AE26-A3FF-40CE-852F-36CDA88DFF76}"/>
              </a:ext>
            </a:extLst>
          </p:cNvPr>
          <p:cNvSpPr txBox="1">
            <a:spLocks noChangeArrowheads="1"/>
          </p:cNvSpPr>
          <p:nvPr/>
        </p:nvSpPr>
        <p:spPr bwMode="auto">
          <a:xfrm>
            <a:off x="616318" y="2280601"/>
            <a:ext cx="69469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黑体" panose="02010609060101010101" pitchFamily="49" charset="-122"/>
                <a:ea typeface="黑体" panose="02010609060101010101" pitchFamily="49" charset="-122"/>
              </a:rPr>
              <a:t>热力学第二定律的推论：存在状态函数熵</a:t>
            </a:r>
            <a:endParaRPr kumimoji="1" lang="zh-CN" altLang="en-US" sz="2800" dirty="0">
              <a:latin typeface="黑体" panose="02010609060101010101" pitchFamily="49" charset="-122"/>
              <a:ea typeface="黑体" panose="02010609060101010101" pitchFamily="49" charset="-122"/>
            </a:endParaRPr>
          </a:p>
        </p:txBody>
      </p:sp>
      <p:sp>
        <p:nvSpPr>
          <p:cNvPr id="17" name="Text Box 6">
            <a:extLst>
              <a:ext uri="{FF2B5EF4-FFF2-40B4-BE49-F238E27FC236}">
                <a16:creationId xmlns:a16="http://schemas.microsoft.com/office/drawing/2014/main" id="{A308AE26-A3FF-40CE-852F-36CDA88DFF76}"/>
              </a:ext>
            </a:extLst>
          </p:cNvPr>
          <p:cNvSpPr txBox="1">
            <a:spLocks noChangeArrowheads="1"/>
          </p:cNvSpPr>
          <p:nvPr/>
        </p:nvSpPr>
        <p:spPr bwMode="auto">
          <a:xfrm>
            <a:off x="616318" y="592207"/>
            <a:ext cx="69469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黑体" panose="02010609060101010101" pitchFamily="49" charset="-122"/>
                <a:ea typeface="黑体" panose="02010609060101010101" pitchFamily="49" charset="-122"/>
              </a:rPr>
              <a:t>热力学第二定律的推论：克劳修斯不等式</a:t>
            </a:r>
            <a:endParaRPr kumimoji="1" lang="zh-CN" altLang="en-US" sz="2800" dirty="0">
              <a:latin typeface="黑体" panose="02010609060101010101" pitchFamily="49" charset="-122"/>
              <a:ea typeface="黑体" panose="02010609060101010101" pitchFamily="49" charset="-122"/>
            </a:endParaRPr>
          </a:p>
        </p:txBody>
      </p:sp>
      <p:graphicFrame>
        <p:nvGraphicFramePr>
          <p:cNvPr id="18" name="Object 15"/>
          <p:cNvGraphicFramePr>
            <a:graphicFrameLocks noChangeAspect="1"/>
          </p:cNvGraphicFramePr>
          <p:nvPr>
            <p:extLst>
              <p:ext uri="{D42A27DB-BD31-4B8C-83A1-F6EECF244321}">
                <p14:modId xmlns:p14="http://schemas.microsoft.com/office/powerpoint/2010/main" val="4129012328"/>
              </p:ext>
            </p:extLst>
          </p:nvPr>
        </p:nvGraphicFramePr>
        <p:xfrm>
          <a:off x="2984500" y="1209675"/>
          <a:ext cx="2371725" cy="998538"/>
        </p:xfrm>
        <a:graphic>
          <a:graphicData uri="http://schemas.openxmlformats.org/presentationml/2006/ole">
            <mc:AlternateContent xmlns:mc="http://schemas.openxmlformats.org/markup-compatibility/2006">
              <mc:Choice xmlns:v="urn:schemas-microsoft-com:vml" Requires="v">
                <p:oleObj name="Equation" r:id="rId6" imgW="1054080" imgH="444240" progId="Equation.DSMT4">
                  <p:embed/>
                </p:oleObj>
              </mc:Choice>
              <mc:Fallback>
                <p:oleObj name="Equation" r:id="rId6" imgW="1054080" imgH="444240" progId="Equation.DSMT4">
                  <p:embed/>
                  <p:pic>
                    <p:nvPicPr>
                      <p:cNvPr id="18" name="Object 15"/>
                      <p:cNvPicPr>
                        <a:picLocks noChangeAspect="1" noChangeArrowheads="1"/>
                      </p:cNvPicPr>
                      <p:nvPr/>
                    </p:nvPicPr>
                    <p:blipFill>
                      <a:blip r:embed="rId7"/>
                      <a:srcRect/>
                      <a:stretch>
                        <a:fillRect/>
                      </a:stretch>
                    </p:blipFill>
                    <p:spPr bwMode="auto">
                      <a:xfrm>
                        <a:off x="2984500" y="1209675"/>
                        <a:ext cx="2371725"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5"/>
          <p:cNvGraphicFramePr>
            <a:graphicFrameLocks noChangeAspect="1"/>
          </p:cNvGraphicFramePr>
          <p:nvPr>
            <p:extLst>
              <p:ext uri="{D42A27DB-BD31-4B8C-83A1-F6EECF244321}">
                <p14:modId xmlns:p14="http://schemas.microsoft.com/office/powerpoint/2010/main" val="1420549595"/>
              </p:ext>
            </p:extLst>
          </p:nvPr>
        </p:nvGraphicFramePr>
        <p:xfrm>
          <a:off x="2112963" y="5060950"/>
          <a:ext cx="4486275" cy="998538"/>
        </p:xfrm>
        <a:graphic>
          <a:graphicData uri="http://schemas.openxmlformats.org/presentationml/2006/ole">
            <mc:AlternateContent xmlns:mc="http://schemas.openxmlformats.org/markup-compatibility/2006">
              <mc:Choice xmlns:v="urn:schemas-microsoft-com:vml" Requires="v">
                <p:oleObj name="Equation" r:id="rId8" imgW="1993680" imgH="444240" progId="Equation.DSMT4">
                  <p:embed/>
                </p:oleObj>
              </mc:Choice>
              <mc:Fallback>
                <p:oleObj name="Equation" r:id="rId8" imgW="1993680" imgH="444240" progId="Equation.DSMT4">
                  <p:embed/>
                  <p:pic>
                    <p:nvPicPr>
                      <p:cNvPr id="19" name="Object 15"/>
                      <p:cNvPicPr>
                        <a:picLocks noChangeAspect="1" noChangeArrowheads="1"/>
                      </p:cNvPicPr>
                      <p:nvPr/>
                    </p:nvPicPr>
                    <p:blipFill>
                      <a:blip r:embed="rId9"/>
                      <a:srcRect/>
                      <a:stretch>
                        <a:fillRect/>
                      </a:stretch>
                    </p:blipFill>
                    <p:spPr bwMode="auto">
                      <a:xfrm>
                        <a:off x="2112963" y="5060950"/>
                        <a:ext cx="4486275"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6">
            <a:extLst>
              <a:ext uri="{FF2B5EF4-FFF2-40B4-BE49-F238E27FC236}">
                <a16:creationId xmlns:a16="http://schemas.microsoft.com/office/drawing/2014/main" id="{A308AE26-A3FF-40CE-852F-36CDA88DFF76}"/>
              </a:ext>
            </a:extLst>
          </p:cNvPr>
          <p:cNvSpPr txBox="1">
            <a:spLocks noChangeArrowheads="1"/>
          </p:cNvSpPr>
          <p:nvPr/>
        </p:nvSpPr>
        <p:spPr bwMode="auto">
          <a:xfrm>
            <a:off x="616318" y="4515421"/>
            <a:ext cx="69469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黑体" panose="02010609060101010101" pitchFamily="49" charset="-122"/>
                <a:ea typeface="黑体" panose="02010609060101010101" pitchFamily="49" charset="-122"/>
              </a:rPr>
              <a:t>以上两条合起来：</a:t>
            </a:r>
            <a:endParaRPr kumimoji="1" lang="zh-CN" altLang="en-US" sz="2800" dirty="0">
              <a:latin typeface="黑体" panose="02010609060101010101" pitchFamily="49" charset="-122"/>
              <a:ea typeface="黑体" panose="02010609060101010101" pitchFamily="49" charset="-122"/>
            </a:endParaRPr>
          </a:p>
        </p:txBody>
      </p:sp>
      <p:sp>
        <p:nvSpPr>
          <p:cNvPr id="21" name="Text Box 3091"/>
          <p:cNvSpPr txBox="1">
            <a:spLocks noChangeArrowheads="1"/>
          </p:cNvSpPr>
          <p:nvPr/>
        </p:nvSpPr>
        <p:spPr bwMode="auto">
          <a:xfrm>
            <a:off x="636259" y="6050113"/>
            <a:ext cx="517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kumimoji="1" lang="zh-CN" altLang="en-US" dirty="0">
                <a:solidFill>
                  <a:srgbClr val="000000"/>
                </a:solidFill>
                <a:effectLst>
                  <a:outerShdw blurRad="38100" dist="38100" dir="2700000" algn="tl">
                    <a:srgbClr val="C0C0C0"/>
                  </a:outerShdw>
                </a:effectLst>
                <a:latin typeface="黑体" pitchFamily="2" charset="-122"/>
                <a:ea typeface="黑体" pitchFamily="2" charset="-122"/>
              </a:rPr>
              <a:t>绝热系统的熵有增无减。</a:t>
            </a:r>
            <a:endParaRPr kumimoji="1" lang="zh-CN" altLang="en-US" sz="2400" dirty="0">
              <a:solidFill>
                <a:srgbClr val="000000"/>
              </a:solidFill>
              <a:latin typeface="宋体" pitchFamily="2" charset="-122"/>
            </a:endParaRPr>
          </a:p>
        </p:txBody>
      </p:sp>
    </p:spTree>
    <p:extLst>
      <p:ext uri="{BB962C8B-B14F-4D97-AF65-F5344CB8AC3E}">
        <p14:creationId xmlns:p14="http://schemas.microsoft.com/office/powerpoint/2010/main" val="375211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D970D21E-8769-43BE-A909-49D69046EEEF}"/>
              </a:ext>
            </a:extLst>
          </p:cNvPr>
          <p:cNvSpPr txBox="1">
            <a:spLocks noChangeArrowheads="1"/>
          </p:cNvSpPr>
          <p:nvPr/>
        </p:nvSpPr>
        <p:spPr bwMode="auto">
          <a:xfrm>
            <a:off x="691115" y="1098359"/>
            <a:ext cx="8229600"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rPr>
              <a:t>Callen</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假定、热一和热二直接指明了</a:t>
            </a:r>
            <a:endParaRPr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endParaRPr>
          </a:p>
          <a:p>
            <a:pPr eaLnBrk="1" hangingPunct="1">
              <a:spcBef>
                <a:spcPts val="600"/>
              </a:spcBef>
              <a:spcAft>
                <a:spcPts val="600"/>
              </a:spcAft>
              <a:buClrTx/>
              <a:buSzTx/>
              <a:buFontTx/>
              <a:buNone/>
            </a:pPr>
            <a:r>
              <a:rPr lang="en-US" altLang="zh-CN" sz="2800" i="1" dirty="0">
                <a:solidFill>
                  <a:srgbClr val="0000FF"/>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U </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FF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FF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FF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a:t>
            </a:r>
          </a:p>
          <a:p>
            <a:pPr eaLnBrk="1" hangingPunct="1">
              <a:spcBef>
                <a:spcPct val="0"/>
              </a:spcBef>
              <a:buClrTx/>
              <a:buSzTx/>
              <a:buFontTx/>
              <a:buNone/>
            </a:pP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此函数式包含了体系所有热力学信息，由它可以导出所有热性质，因此称其为热力学基本方程，其全微分式与其等价，也称为热力学基本方程，同时称呼</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S</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V</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和</a:t>
            </a:r>
            <a:r>
              <a:rPr lang="en-US" altLang="zh-CN" sz="2800" b="0" i="1" dirty="0" err="1">
                <a:solidFill>
                  <a:srgbClr val="FF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FF0000"/>
                </a:solidFill>
                <a:latin typeface="Times New Roman" panose="02020603050405020304" pitchFamily="18" charset="0"/>
                <a:ea typeface="黑体" pitchFamily="49" charset="-122"/>
                <a:cs typeface="Times New Roman" panose="02020603050405020304" pitchFamily="18" charset="0"/>
              </a:rPr>
              <a:t>i</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为内能的</a:t>
            </a:r>
            <a:r>
              <a:rPr lang="zh-CN" altLang="en-US" sz="2800" dirty="0">
                <a:solidFill>
                  <a:srgbClr val="FF0000"/>
                </a:solidFill>
                <a:latin typeface="Times New Roman" panose="02020603050405020304" pitchFamily="18" charset="0"/>
                <a:ea typeface="黑体" pitchFamily="49" charset="-122"/>
                <a:cs typeface="Times New Roman" panose="02020603050405020304" pitchFamily="18" charset="0"/>
              </a:rPr>
              <a:t>自然独立变量</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。勒让德变换可以在保持信息量完整的条件下将独立变量换掉，常用的内能的勒让德变换有三个，它们与内能基本方程等价，都称为热力学基本方程：</a:t>
            </a:r>
            <a:endParaRPr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endParaRPr>
          </a:p>
          <a:p>
            <a:pPr eaLnBrk="1" hangingPunct="1">
              <a:spcBef>
                <a:spcPts val="600"/>
              </a:spcBef>
              <a:buClrTx/>
              <a:buSzTx/>
              <a:buFontTx/>
              <a:buNone/>
            </a:pPr>
            <a:r>
              <a:rPr lang="en-US" altLang="zh-CN" sz="2800" i="1"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baseline="-2500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S</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ni</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H</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p</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FF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FF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FF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p>
          <a:p>
            <a:pPr eaLnBrk="1" hangingPunct="1">
              <a:spcBef>
                <a:spcPts val="0"/>
              </a:spcBef>
              <a:buClrTx/>
              <a:buSzTx/>
              <a:buFontTx/>
              <a:buNone/>
            </a:pP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baseline="-2500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V</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ni</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A</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T</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FF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FF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FF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p>
          <a:p>
            <a:pPr eaLnBrk="1" hangingPunct="1">
              <a:spcBef>
                <a:spcPts val="0"/>
              </a:spcBef>
              <a:buClrTx/>
              <a:buSzTx/>
              <a:buFontTx/>
              <a:buNone/>
            </a:pP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baseline="-2500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V</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ni</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baseline="-2500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S</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ni</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G</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T</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p</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FF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FF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FF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FF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FF0000"/>
                </a:solidFill>
                <a:latin typeface="Times New Roman" panose="02020603050405020304" pitchFamily="18" charset="0"/>
                <a:ea typeface="黑体" pitchFamily="49" charset="-122"/>
                <a:cs typeface="Times New Roman" panose="02020603050405020304" pitchFamily="18" charset="0"/>
              </a:rPr>
              <a:t>)</a:t>
            </a:r>
          </a:p>
        </p:txBody>
      </p:sp>
      <p:sp>
        <p:nvSpPr>
          <p:cNvPr id="16" name="Rectangle 2">
            <a:extLst>
              <a:ext uri="{FF2B5EF4-FFF2-40B4-BE49-F238E27FC236}">
                <a16:creationId xmlns:a16="http://schemas.microsoft.com/office/drawing/2014/main" id="{A4842B17-6267-466A-8CA0-1B5181582EA6}"/>
              </a:ext>
            </a:extLst>
          </p:cNvPr>
          <p:cNvSpPr txBox="1">
            <a:spLocks noRot="1" noChangeArrowheads="1"/>
          </p:cNvSpPr>
          <p:nvPr/>
        </p:nvSpPr>
        <p:spPr bwMode="auto">
          <a:xfrm>
            <a:off x="571500" y="466476"/>
            <a:ext cx="8153400" cy="72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4</a:t>
            </a:r>
            <a:r>
              <a:rPr lang="zh-CN" altLang="en-US" sz="3200" kern="0" dirty="0">
                <a:solidFill>
                  <a:srgbClr val="FF3300"/>
                </a:solidFill>
                <a:latin typeface="+mn-ea"/>
                <a:ea typeface="+mn-ea"/>
              </a:rPr>
              <a:t>.简单系统的热力学基本方程</a:t>
            </a:r>
            <a:endParaRPr lang="zh-CN" altLang="en-US" kern="0" dirty="0">
              <a:solidFill>
                <a:schemeClr val="tx1"/>
              </a:solidFill>
              <a:latin typeface="MS Sans Serif"/>
              <a:ea typeface="黑体" pitchFamily="49" charset="-122"/>
            </a:endParaRPr>
          </a:p>
        </p:txBody>
      </p:sp>
    </p:spTree>
    <p:extLst>
      <p:ext uri="{BB962C8B-B14F-4D97-AF65-F5344CB8AC3E}">
        <p14:creationId xmlns:p14="http://schemas.microsoft.com/office/powerpoint/2010/main" val="325306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1">
            <a:extLst>
              <a:ext uri="{FF2B5EF4-FFF2-40B4-BE49-F238E27FC236}">
                <a16:creationId xmlns:a16="http://schemas.microsoft.com/office/drawing/2014/main" id="{47011DE6-C7F1-40B5-AF97-62FC07198022}"/>
              </a:ext>
            </a:extLst>
          </p:cNvPr>
          <p:cNvGraphicFramePr>
            <a:graphicFrameLocks noChangeAspect="1"/>
          </p:cNvGraphicFramePr>
          <p:nvPr>
            <p:extLst>
              <p:ext uri="{D42A27DB-BD31-4B8C-83A1-F6EECF244321}">
                <p14:modId xmlns:p14="http://schemas.microsoft.com/office/powerpoint/2010/main" val="403034549"/>
              </p:ext>
            </p:extLst>
          </p:nvPr>
        </p:nvGraphicFramePr>
        <p:xfrm>
          <a:off x="2543175" y="2376488"/>
          <a:ext cx="4511675" cy="2816225"/>
        </p:xfrm>
        <a:graphic>
          <a:graphicData uri="http://schemas.openxmlformats.org/presentationml/2006/ole">
            <mc:AlternateContent xmlns:mc="http://schemas.openxmlformats.org/markup-compatibility/2006">
              <mc:Choice xmlns:v="urn:schemas-microsoft-com:vml" Requires="v">
                <p:oleObj name="Equation" r:id="rId2" imgW="1892160" imgH="1193760" progId="Equation.DSMT4">
                  <p:embed/>
                </p:oleObj>
              </mc:Choice>
              <mc:Fallback>
                <p:oleObj name="Equation" r:id="rId2" imgW="1892160" imgH="1193760" progId="Equation.DSMT4">
                  <p:embed/>
                  <p:pic>
                    <p:nvPicPr>
                      <p:cNvPr id="4" name="对象 1">
                        <a:extLst>
                          <a:ext uri="{FF2B5EF4-FFF2-40B4-BE49-F238E27FC236}">
                            <a16:creationId xmlns:a16="http://schemas.microsoft.com/office/drawing/2014/main" id="{47011DE6-C7F1-40B5-AF97-62FC07198022}"/>
                          </a:ext>
                        </a:extLst>
                      </p:cNvPr>
                      <p:cNvPicPr>
                        <a:picLocks noChangeAspect="1" noChangeArrowheads="1"/>
                      </p:cNvPicPr>
                      <p:nvPr/>
                    </p:nvPicPr>
                    <p:blipFill>
                      <a:blip r:embed="rId3"/>
                      <a:srcRect/>
                      <a:stretch>
                        <a:fillRect/>
                      </a:stretch>
                    </p:blipFill>
                    <p:spPr bwMode="auto">
                      <a:xfrm>
                        <a:off x="2543175" y="2376488"/>
                        <a:ext cx="4511675" cy="281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组合 7">
            <a:extLst>
              <a:ext uri="{FF2B5EF4-FFF2-40B4-BE49-F238E27FC236}">
                <a16:creationId xmlns:a16="http://schemas.microsoft.com/office/drawing/2014/main" id="{890B834E-1EE5-4F48-829C-0767972BF552}"/>
              </a:ext>
            </a:extLst>
          </p:cNvPr>
          <p:cNvGrpSpPr/>
          <p:nvPr/>
        </p:nvGrpSpPr>
        <p:grpSpPr>
          <a:xfrm>
            <a:off x="728668" y="536575"/>
            <a:ext cx="8042270" cy="1228725"/>
            <a:chOff x="873043" y="1405157"/>
            <a:chExt cx="8042270" cy="1228725"/>
          </a:xfrm>
        </p:grpSpPr>
        <p:sp>
          <p:nvSpPr>
            <p:cNvPr id="5" name="TextBox 1">
              <a:extLst>
                <a:ext uri="{FF2B5EF4-FFF2-40B4-BE49-F238E27FC236}">
                  <a16:creationId xmlns:a16="http://schemas.microsoft.com/office/drawing/2014/main" id="{D970D21E-8769-43BE-A909-49D69046EEEF}"/>
                </a:ext>
              </a:extLst>
            </p:cNvPr>
            <p:cNvSpPr txBox="1">
              <a:spLocks noChangeArrowheads="1"/>
            </p:cNvSpPr>
            <p:nvPr/>
          </p:nvSpPr>
          <p:spPr bwMode="auto">
            <a:xfrm>
              <a:off x="873043" y="1700318"/>
              <a:ext cx="59405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定义化学势</a:t>
              </a:r>
              <a:endParaRPr lang="zh-CN" altLang="en-US" sz="2800" dirty="0">
                <a:solidFill>
                  <a:srgbClr val="0000FF"/>
                </a:solidFill>
                <a:latin typeface="黑体" pitchFamily="49" charset="-122"/>
                <a:ea typeface="黑体" pitchFamily="49" charset="-122"/>
              </a:endParaRPr>
            </a:p>
          </p:txBody>
        </p:sp>
        <p:graphicFrame>
          <p:nvGraphicFramePr>
            <p:cNvPr id="6" name="对象 1">
              <a:extLst>
                <a:ext uri="{FF2B5EF4-FFF2-40B4-BE49-F238E27FC236}">
                  <a16:creationId xmlns:a16="http://schemas.microsoft.com/office/drawing/2014/main" id="{BC34AD5D-2F33-4059-8918-B38117C89D55}"/>
                </a:ext>
              </a:extLst>
            </p:cNvPr>
            <p:cNvGraphicFramePr>
              <a:graphicFrameLocks noChangeAspect="1"/>
            </p:cNvGraphicFramePr>
            <p:nvPr>
              <p:extLst>
                <p:ext uri="{D42A27DB-BD31-4B8C-83A1-F6EECF244321}">
                  <p14:modId xmlns:p14="http://schemas.microsoft.com/office/powerpoint/2010/main" val="1937561250"/>
                </p:ext>
              </p:extLst>
            </p:nvPr>
          </p:nvGraphicFramePr>
          <p:xfrm>
            <a:off x="6464213" y="1405157"/>
            <a:ext cx="2451100" cy="1228725"/>
          </p:xfrm>
          <a:graphic>
            <a:graphicData uri="http://schemas.openxmlformats.org/presentationml/2006/ole">
              <mc:AlternateContent xmlns:mc="http://schemas.openxmlformats.org/markup-compatibility/2006">
                <mc:Choice xmlns:v="urn:schemas-microsoft-com:vml" Requires="v">
                  <p:oleObj name="Equation" r:id="rId4" imgW="1028520" imgH="520560" progId="Equation.DSMT4">
                    <p:embed/>
                  </p:oleObj>
                </mc:Choice>
                <mc:Fallback>
                  <p:oleObj name="Equation" r:id="rId4" imgW="1028520" imgH="520560" progId="Equation.DSMT4">
                    <p:embed/>
                    <p:pic>
                      <p:nvPicPr>
                        <p:cNvPr id="6" name="对象 1">
                          <a:extLst>
                            <a:ext uri="{FF2B5EF4-FFF2-40B4-BE49-F238E27FC236}">
                              <a16:creationId xmlns:a16="http://schemas.microsoft.com/office/drawing/2014/main" id="{BC34AD5D-2F33-4059-8918-B38117C89D55}"/>
                            </a:ext>
                          </a:extLst>
                        </p:cNvPr>
                        <p:cNvPicPr>
                          <a:picLocks noChangeAspect="1" noChangeArrowheads="1"/>
                        </p:cNvPicPr>
                        <p:nvPr/>
                      </p:nvPicPr>
                      <p:blipFill>
                        <a:blip r:embed="rId5"/>
                        <a:srcRect/>
                        <a:stretch>
                          <a:fillRect/>
                        </a:stretch>
                      </p:blipFill>
                      <p:spPr bwMode="auto">
                        <a:xfrm>
                          <a:off x="6464213" y="1405157"/>
                          <a:ext cx="2451100"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 name="TextBox 1">
            <a:extLst>
              <a:ext uri="{FF2B5EF4-FFF2-40B4-BE49-F238E27FC236}">
                <a16:creationId xmlns:a16="http://schemas.microsoft.com/office/drawing/2014/main" id="{DB1CD08F-1FC0-4466-9F9D-F3553D28DF53}"/>
              </a:ext>
            </a:extLst>
          </p:cNvPr>
          <p:cNvSpPr txBox="1">
            <a:spLocks noChangeArrowheads="1"/>
          </p:cNvSpPr>
          <p:nvPr/>
        </p:nvSpPr>
        <p:spPr bwMode="auto">
          <a:xfrm>
            <a:off x="581396" y="1801892"/>
            <a:ext cx="82356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热力学基本方程的全微分式代表可逆过程中间微元：</a:t>
            </a:r>
          </a:p>
        </p:txBody>
      </p:sp>
      <p:graphicFrame>
        <p:nvGraphicFramePr>
          <p:cNvPr id="17" name="对象 1">
            <a:extLst>
              <a:ext uri="{FF2B5EF4-FFF2-40B4-BE49-F238E27FC236}">
                <a16:creationId xmlns:a16="http://schemas.microsoft.com/office/drawing/2014/main" id="{AE7835ED-1ABE-4A74-98A0-3EE9B3D3FD94}"/>
              </a:ext>
            </a:extLst>
          </p:cNvPr>
          <p:cNvGraphicFramePr>
            <a:graphicFrameLocks noChangeAspect="1"/>
          </p:cNvGraphicFramePr>
          <p:nvPr>
            <p:extLst>
              <p:ext uri="{D42A27DB-BD31-4B8C-83A1-F6EECF244321}">
                <p14:modId xmlns:p14="http://schemas.microsoft.com/office/powerpoint/2010/main" val="3879759573"/>
              </p:ext>
            </p:extLst>
          </p:nvPr>
        </p:nvGraphicFramePr>
        <p:xfrm>
          <a:off x="363538" y="5376863"/>
          <a:ext cx="8569325" cy="1228725"/>
        </p:xfrm>
        <a:graphic>
          <a:graphicData uri="http://schemas.openxmlformats.org/presentationml/2006/ole">
            <mc:AlternateContent xmlns:mc="http://schemas.openxmlformats.org/markup-compatibility/2006">
              <mc:Choice xmlns:v="urn:schemas-microsoft-com:vml" Requires="v">
                <p:oleObj name="Equation" r:id="rId6" imgW="3593880" imgH="520560" progId="Equation.DSMT4">
                  <p:embed/>
                </p:oleObj>
              </mc:Choice>
              <mc:Fallback>
                <p:oleObj name="Equation" r:id="rId6" imgW="3593880" imgH="520560" progId="Equation.DSMT4">
                  <p:embed/>
                  <p:pic>
                    <p:nvPicPr>
                      <p:cNvPr id="17" name="对象 1">
                        <a:extLst>
                          <a:ext uri="{FF2B5EF4-FFF2-40B4-BE49-F238E27FC236}">
                            <a16:creationId xmlns:a16="http://schemas.microsoft.com/office/drawing/2014/main" id="{AE7835ED-1ABE-4A74-98A0-3EE9B3D3FD94}"/>
                          </a:ext>
                        </a:extLst>
                      </p:cNvPr>
                      <p:cNvPicPr>
                        <a:picLocks noChangeAspect="1" noChangeArrowheads="1"/>
                      </p:cNvPicPr>
                      <p:nvPr/>
                    </p:nvPicPr>
                    <p:blipFill>
                      <a:blip r:embed="rId7"/>
                      <a:srcRect/>
                      <a:stretch>
                        <a:fillRect/>
                      </a:stretch>
                    </p:blipFill>
                    <p:spPr bwMode="auto">
                      <a:xfrm>
                        <a:off x="363538" y="5376863"/>
                        <a:ext cx="8569325"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435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584200" y="1210485"/>
            <a:ext cx="7497763"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对宏观体系状态的描述有两种方法：</a:t>
            </a:r>
            <a:endParaRPr lang="en-US" altLang="zh-CN" sz="2800" dirty="0">
              <a:solidFill>
                <a:srgbClr val="0000FF"/>
              </a:solidFill>
              <a:latin typeface="Times New Roman" pitchFamily="18" charset="0"/>
            </a:endParaRPr>
          </a:p>
          <a:p>
            <a:pPr eaLnBrk="1" hangingPunct="1">
              <a:spcBef>
                <a:spcPts val="1200"/>
              </a:spcBef>
              <a:buClrTx/>
              <a:buSzTx/>
              <a:buFontTx/>
              <a:buNone/>
            </a:pPr>
            <a:r>
              <a:rPr lang="en-US" altLang="zh-CN" sz="2800" dirty="0">
                <a:solidFill>
                  <a:srgbClr val="0000FF"/>
                </a:solidFill>
                <a:latin typeface="Times New Roman" pitchFamily="18" charset="0"/>
              </a:rPr>
              <a:t>                   </a:t>
            </a:r>
            <a:r>
              <a:rPr lang="zh-CN" altLang="en-US" sz="2800" dirty="0">
                <a:solidFill>
                  <a:srgbClr val="0000FF"/>
                </a:solidFill>
                <a:latin typeface="黑体" pitchFamily="49" charset="-122"/>
                <a:ea typeface="黑体" pitchFamily="49" charset="-122"/>
              </a:rPr>
              <a:t>微观描述方法和宏观描述方法</a:t>
            </a:r>
            <a:endParaRPr lang="en-US" altLang="zh-CN" sz="2800" dirty="0">
              <a:solidFill>
                <a:srgbClr val="0000FF"/>
              </a:solidFill>
              <a:latin typeface="黑体" pitchFamily="49" charset="-122"/>
              <a:ea typeface="黑体" pitchFamily="49" charset="-122"/>
            </a:endParaRPr>
          </a:p>
        </p:txBody>
      </p:sp>
      <p:sp>
        <p:nvSpPr>
          <p:cNvPr id="8" name="Rectangle 2"/>
          <p:cNvSpPr txBox="1">
            <a:spLocks noRot="1" noChangeArrowheads="1"/>
          </p:cNvSpPr>
          <p:nvPr/>
        </p:nvSpPr>
        <p:spPr bwMode="auto">
          <a:xfrm>
            <a:off x="571500" y="576263"/>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1</a:t>
            </a:r>
            <a:r>
              <a:rPr lang="zh-CN" altLang="en-US" sz="3200" kern="0" dirty="0">
                <a:solidFill>
                  <a:srgbClr val="FF3300"/>
                </a:solidFill>
                <a:latin typeface="+mn-ea"/>
                <a:ea typeface="+mn-ea"/>
              </a:rPr>
              <a:t>.关于平衡态</a:t>
            </a:r>
            <a:r>
              <a:rPr lang="zh-CN" altLang="en-US" sz="3200" kern="0" dirty="0">
                <a:solidFill>
                  <a:srgbClr val="FF3300"/>
                </a:solidFill>
              </a:rPr>
              <a:t>和状态函数的基本假定</a:t>
            </a:r>
            <a:endParaRPr lang="zh-CN" altLang="en-US" kern="0" dirty="0">
              <a:solidFill>
                <a:schemeClr val="tx1"/>
              </a:solidFill>
              <a:latin typeface="MS Sans Serif"/>
              <a:ea typeface="黑体" pitchFamily="49" charset="-122"/>
            </a:endParaRPr>
          </a:p>
        </p:txBody>
      </p:sp>
      <p:sp>
        <p:nvSpPr>
          <p:cNvPr id="9" name="Text Box 5"/>
          <p:cNvSpPr txBox="1">
            <a:spLocks noChangeArrowheads="1"/>
          </p:cNvSpPr>
          <p:nvPr/>
        </p:nvSpPr>
        <p:spPr bwMode="auto">
          <a:xfrm>
            <a:off x="571500" y="2428499"/>
            <a:ext cx="8153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微观描述方法</a:t>
            </a:r>
            <a:r>
              <a:rPr lang="zh-CN" altLang="en-US" sz="2800" dirty="0">
                <a:solidFill>
                  <a:srgbClr val="0000FF"/>
                </a:solidFill>
                <a:latin typeface="Times New Roman" pitchFamily="18" charset="0"/>
              </a:rPr>
              <a:t>：用经典力学或量子力学描写系统的状态，包含了所有分子运动的</a:t>
            </a:r>
            <a:r>
              <a:rPr lang="zh-CN" altLang="en-US" sz="2800" u="sng" dirty="0">
                <a:solidFill>
                  <a:srgbClr val="0000FF"/>
                </a:solidFill>
                <a:latin typeface="黑体" pitchFamily="49" charset="-122"/>
                <a:ea typeface="黑体" pitchFamily="49" charset="-122"/>
              </a:rPr>
              <a:t>细节</a:t>
            </a:r>
            <a:r>
              <a:rPr lang="zh-CN" altLang="en-US" sz="2800" dirty="0">
                <a:solidFill>
                  <a:srgbClr val="0000FF"/>
                </a:solidFill>
                <a:latin typeface="Times New Roman" pitchFamily="18" charset="0"/>
              </a:rPr>
              <a:t>，描述的是体系的</a:t>
            </a:r>
            <a:r>
              <a:rPr lang="zh-CN" altLang="en-US" sz="2800" dirty="0">
                <a:solidFill>
                  <a:srgbClr val="FF0000"/>
                </a:solidFill>
                <a:latin typeface="Times New Roman" pitchFamily="18" charset="0"/>
              </a:rPr>
              <a:t>微观状态</a:t>
            </a:r>
            <a:r>
              <a:rPr lang="zh-CN" altLang="en-US" sz="2800" dirty="0">
                <a:solidFill>
                  <a:srgbClr val="0000FF"/>
                </a:solidFill>
                <a:latin typeface="Times New Roman" pitchFamily="18" charset="0"/>
              </a:rPr>
              <a:t>。</a:t>
            </a:r>
            <a:r>
              <a:rPr lang="zh-CN" altLang="en-US" sz="2800" dirty="0">
                <a:solidFill>
                  <a:srgbClr val="0000FF"/>
                </a:solidFill>
                <a:latin typeface="黑体" pitchFamily="49" charset="-122"/>
                <a:ea typeface="黑体" pitchFamily="49" charset="-122"/>
              </a:rPr>
              <a:t>由于分子热运动，微观状态瞬息万变，因此微观描述方法极其复杂</a:t>
            </a:r>
            <a:r>
              <a:rPr lang="zh-CN" altLang="en-US" sz="2800" dirty="0">
                <a:solidFill>
                  <a:srgbClr val="0000FF"/>
                </a:solidFill>
                <a:latin typeface="Times New Roman" pitchFamily="18" charset="0"/>
              </a:rPr>
              <a:t>。</a:t>
            </a:r>
          </a:p>
        </p:txBody>
      </p:sp>
      <p:sp>
        <p:nvSpPr>
          <p:cNvPr id="7" name="Text Box 5"/>
          <p:cNvSpPr txBox="1">
            <a:spLocks noChangeArrowheads="1"/>
          </p:cNvSpPr>
          <p:nvPr/>
        </p:nvSpPr>
        <p:spPr bwMode="auto">
          <a:xfrm>
            <a:off x="571500" y="4354315"/>
            <a:ext cx="8153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宏观描述方法</a:t>
            </a:r>
            <a:r>
              <a:rPr lang="zh-CN" altLang="en-US" sz="2800" dirty="0">
                <a:solidFill>
                  <a:srgbClr val="0000FF"/>
                </a:solidFill>
                <a:latin typeface="Times New Roman" pitchFamily="18" charset="0"/>
              </a:rPr>
              <a:t>：宏观体系存在一类特殊状态</a:t>
            </a:r>
            <a:r>
              <a:rPr lang="en-US" altLang="zh-CN" sz="2800" dirty="0">
                <a:solidFill>
                  <a:srgbClr val="0000FF"/>
                </a:solidFill>
                <a:latin typeface="Times New Roman" pitchFamily="18" charset="0"/>
              </a:rPr>
              <a:t>——</a:t>
            </a:r>
            <a:r>
              <a:rPr lang="zh-CN" altLang="en-US" sz="2800" dirty="0">
                <a:solidFill>
                  <a:srgbClr val="0000FF"/>
                </a:solidFill>
                <a:latin typeface="Times New Roman" pitchFamily="18" charset="0"/>
              </a:rPr>
              <a:t>平衡态，</a:t>
            </a:r>
            <a:r>
              <a:rPr lang="zh-CN" altLang="en-US" sz="2800" dirty="0">
                <a:solidFill>
                  <a:srgbClr val="C00000"/>
                </a:solidFill>
                <a:latin typeface="楷体" pitchFamily="49" charset="-122"/>
                <a:ea typeface="楷体" pitchFamily="49" charset="-122"/>
              </a:rPr>
              <a:t>在此类状态下，不必知道分子运动的细节，只要指明少量宏观性质，体系的宏观性质就可确定，描述的是体系宏观状态</a:t>
            </a:r>
            <a:r>
              <a:rPr lang="zh-CN" altLang="en-US" sz="2800" dirty="0">
                <a:solidFill>
                  <a:srgbClr val="0000FF"/>
                </a:solidFill>
                <a:latin typeface="Times New Roman" pitchFamily="18" charset="0"/>
              </a:rPr>
              <a:t>。</a:t>
            </a:r>
            <a:r>
              <a:rPr lang="zh-CN" altLang="en-US" sz="2800" u="sng" dirty="0">
                <a:solidFill>
                  <a:srgbClr val="0000FF"/>
                </a:solidFill>
                <a:latin typeface="Times New Roman" pitchFamily="18" charset="0"/>
              </a:rPr>
              <a:t>宏观描述方法虽然简单，但只针对平衡态而言</a:t>
            </a:r>
            <a:r>
              <a:rPr lang="zh-CN" altLang="en-US" sz="2800" dirty="0">
                <a:solidFill>
                  <a:srgbClr val="0000FF"/>
                </a:solidFill>
                <a:latin typeface="Times New Roman" pitchFamily="18" charset="0"/>
              </a:rPr>
              <a:t>。</a:t>
            </a:r>
            <a:endParaRPr lang="zh-CN" altLang="en-US" sz="2800" dirty="0">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2E807113-5CF1-4CF6-B27B-383F2312C287}"/>
              </a:ext>
            </a:extLst>
          </p:cNvPr>
          <p:cNvGrpSpPr/>
          <p:nvPr/>
        </p:nvGrpSpPr>
        <p:grpSpPr>
          <a:xfrm>
            <a:off x="613145" y="683240"/>
            <a:ext cx="7917709" cy="1226523"/>
            <a:chOff x="552519" y="3415155"/>
            <a:chExt cx="7917709" cy="1226523"/>
          </a:xfrm>
        </p:grpSpPr>
        <p:sp>
          <p:nvSpPr>
            <p:cNvPr id="9" name="TextBox 1">
              <a:extLst>
                <a:ext uri="{FF2B5EF4-FFF2-40B4-BE49-F238E27FC236}">
                  <a16:creationId xmlns:a16="http://schemas.microsoft.com/office/drawing/2014/main" id="{45F9CF54-E6EA-41D9-AC6F-FFE01927C96E}"/>
                </a:ext>
              </a:extLst>
            </p:cNvPr>
            <p:cNvSpPr txBox="1">
              <a:spLocks noChangeArrowheads="1"/>
            </p:cNvSpPr>
            <p:nvPr/>
          </p:nvSpPr>
          <p:spPr bwMode="auto">
            <a:xfrm>
              <a:off x="552519" y="3415155"/>
              <a:ext cx="79177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若简单系统是封闭的，则在可逆过程中必有</a:t>
              </a:r>
              <a:endParaRPr lang="zh-CN" altLang="en-US" sz="2800" dirty="0">
                <a:solidFill>
                  <a:srgbClr val="0000FF"/>
                </a:solidFill>
                <a:latin typeface="黑体" pitchFamily="49" charset="-122"/>
                <a:ea typeface="黑体" pitchFamily="49" charset="-122"/>
              </a:endParaRPr>
            </a:p>
          </p:txBody>
        </p:sp>
        <p:graphicFrame>
          <p:nvGraphicFramePr>
            <p:cNvPr id="11" name="对象 1">
              <a:extLst>
                <a:ext uri="{FF2B5EF4-FFF2-40B4-BE49-F238E27FC236}">
                  <a16:creationId xmlns:a16="http://schemas.microsoft.com/office/drawing/2014/main" id="{57316930-1371-4FAC-A184-8C49A6A34EA7}"/>
                </a:ext>
              </a:extLst>
            </p:cNvPr>
            <p:cNvGraphicFramePr>
              <a:graphicFrameLocks noChangeAspect="1"/>
            </p:cNvGraphicFramePr>
            <p:nvPr>
              <p:extLst>
                <p:ext uri="{D42A27DB-BD31-4B8C-83A1-F6EECF244321}">
                  <p14:modId xmlns:p14="http://schemas.microsoft.com/office/powerpoint/2010/main" val="3373472487"/>
                </p:ext>
              </p:extLst>
            </p:nvPr>
          </p:nvGraphicFramePr>
          <p:xfrm>
            <a:off x="3231849" y="3952703"/>
            <a:ext cx="2119313" cy="688975"/>
          </p:xfrm>
          <a:graphic>
            <a:graphicData uri="http://schemas.openxmlformats.org/presentationml/2006/ole">
              <mc:AlternateContent xmlns:mc="http://schemas.openxmlformats.org/markup-compatibility/2006">
                <mc:Choice xmlns:v="urn:schemas-microsoft-com:vml" Requires="v">
                  <p:oleObj name="Equation" r:id="rId2" imgW="888840" imgH="291960" progId="Equation.DSMT4">
                    <p:embed/>
                  </p:oleObj>
                </mc:Choice>
                <mc:Fallback>
                  <p:oleObj name="Equation" r:id="rId2" imgW="888840" imgH="291960" progId="Equation.DSMT4">
                    <p:embed/>
                    <p:pic>
                      <p:nvPicPr>
                        <p:cNvPr id="11" name="对象 1">
                          <a:extLst>
                            <a:ext uri="{FF2B5EF4-FFF2-40B4-BE49-F238E27FC236}">
                              <a16:creationId xmlns:a16="http://schemas.microsoft.com/office/drawing/2014/main" id="{57316930-1371-4FAC-A184-8C49A6A34EA7}"/>
                            </a:ext>
                          </a:extLst>
                        </p:cNvPr>
                        <p:cNvPicPr>
                          <a:picLocks noChangeAspect="1" noChangeArrowheads="1"/>
                        </p:cNvPicPr>
                        <p:nvPr/>
                      </p:nvPicPr>
                      <p:blipFill>
                        <a:blip r:embed="rId3"/>
                        <a:srcRect/>
                        <a:stretch>
                          <a:fillRect/>
                        </a:stretch>
                      </p:blipFill>
                      <p:spPr bwMode="auto">
                        <a:xfrm>
                          <a:off x="3231849" y="3952703"/>
                          <a:ext cx="2119313"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对象 1">
            <a:extLst>
              <a:ext uri="{FF2B5EF4-FFF2-40B4-BE49-F238E27FC236}">
                <a16:creationId xmlns:a16="http://schemas.microsoft.com/office/drawing/2014/main" id="{EC6DB03E-D302-4205-8DB0-C063992F6151}"/>
              </a:ext>
            </a:extLst>
          </p:cNvPr>
          <p:cNvGraphicFramePr>
            <a:graphicFrameLocks noChangeAspect="1"/>
          </p:cNvGraphicFramePr>
          <p:nvPr>
            <p:extLst>
              <p:ext uri="{D42A27DB-BD31-4B8C-83A1-F6EECF244321}">
                <p14:modId xmlns:p14="http://schemas.microsoft.com/office/powerpoint/2010/main" val="607792530"/>
              </p:ext>
            </p:extLst>
          </p:nvPr>
        </p:nvGraphicFramePr>
        <p:xfrm>
          <a:off x="1695450" y="2741613"/>
          <a:ext cx="5751513" cy="1017587"/>
        </p:xfrm>
        <a:graphic>
          <a:graphicData uri="http://schemas.openxmlformats.org/presentationml/2006/ole">
            <mc:AlternateContent xmlns:mc="http://schemas.openxmlformats.org/markup-compatibility/2006">
              <mc:Choice xmlns:v="urn:schemas-microsoft-com:vml" Requires="v">
                <p:oleObj name="Equation" r:id="rId4" imgW="2412720" imgH="431640" progId="Equation.DSMT4">
                  <p:embed/>
                </p:oleObj>
              </mc:Choice>
              <mc:Fallback>
                <p:oleObj name="Equation" r:id="rId4" imgW="2412720" imgH="431640" progId="Equation.DSMT4">
                  <p:embed/>
                  <p:pic>
                    <p:nvPicPr>
                      <p:cNvPr id="13" name="对象 1">
                        <a:extLst>
                          <a:ext uri="{FF2B5EF4-FFF2-40B4-BE49-F238E27FC236}">
                            <a16:creationId xmlns:a16="http://schemas.microsoft.com/office/drawing/2014/main" id="{EC6DB03E-D302-4205-8DB0-C063992F6151}"/>
                          </a:ext>
                        </a:extLst>
                      </p:cNvPr>
                      <p:cNvPicPr>
                        <a:picLocks noChangeAspect="1" noChangeArrowheads="1"/>
                      </p:cNvPicPr>
                      <p:nvPr/>
                    </p:nvPicPr>
                    <p:blipFill>
                      <a:blip r:embed="rId5"/>
                      <a:srcRect/>
                      <a:stretch>
                        <a:fillRect/>
                      </a:stretch>
                    </p:blipFill>
                    <p:spPr bwMode="auto">
                      <a:xfrm>
                        <a:off x="1695450" y="2741613"/>
                        <a:ext cx="5751513"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Box 1">
            <a:extLst>
              <a:ext uri="{FF2B5EF4-FFF2-40B4-BE49-F238E27FC236}">
                <a16:creationId xmlns:a16="http://schemas.microsoft.com/office/drawing/2014/main" id="{B409BBBB-42AD-4497-B57A-2D3ECCC31597}"/>
              </a:ext>
            </a:extLst>
          </p:cNvPr>
          <p:cNvSpPr txBox="1">
            <a:spLocks noChangeArrowheads="1"/>
          </p:cNvSpPr>
          <p:nvPr/>
        </p:nvSpPr>
        <p:spPr bwMode="auto">
          <a:xfrm>
            <a:off x="613144" y="2072599"/>
            <a:ext cx="80428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因此简单封闭系统的热力学基本方程为：</a:t>
            </a:r>
            <a:endParaRPr lang="zh-CN" altLang="en-US" sz="2800" dirty="0">
              <a:solidFill>
                <a:srgbClr val="0000FF"/>
              </a:solidFill>
              <a:latin typeface="黑体" pitchFamily="49" charset="-122"/>
              <a:ea typeface="黑体" pitchFamily="49" charset="-122"/>
            </a:endParaRPr>
          </a:p>
        </p:txBody>
      </p:sp>
      <p:sp>
        <p:nvSpPr>
          <p:cNvPr id="17" name="TextBox 1">
            <a:extLst>
              <a:ext uri="{FF2B5EF4-FFF2-40B4-BE49-F238E27FC236}">
                <a16:creationId xmlns:a16="http://schemas.microsoft.com/office/drawing/2014/main" id="{C59FC739-EFB7-4CE7-8ECF-FDE8DCF58CB2}"/>
              </a:ext>
            </a:extLst>
          </p:cNvPr>
          <p:cNvSpPr txBox="1">
            <a:spLocks noChangeArrowheads="1"/>
          </p:cNvSpPr>
          <p:nvPr/>
        </p:nvSpPr>
        <p:spPr bwMode="auto">
          <a:xfrm>
            <a:off x="613145" y="3846777"/>
            <a:ext cx="804283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简单封闭系统可逆过程不受物质量变化影响，因此偏导数下标中组成不变的符号可以略去。例如：</a:t>
            </a:r>
            <a:endParaRPr lang="zh-CN" altLang="en-US" sz="2800" dirty="0">
              <a:solidFill>
                <a:srgbClr val="0000FF"/>
              </a:solidFill>
              <a:latin typeface="黑体" pitchFamily="49" charset="-122"/>
              <a:ea typeface="黑体" pitchFamily="49" charset="-122"/>
            </a:endParaRPr>
          </a:p>
        </p:txBody>
      </p:sp>
      <p:graphicFrame>
        <p:nvGraphicFramePr>
          <p:cNvPr id="18" name="对象 1">
            <a:extLst>
              <a:ext uri="{FF2B5EF4-FFF2-40B4-BE49-F238E27FC236}">
                <a16:creationId xmlns:a16="http://schemas.microsoft.com/office/drawing/2014/main" id="{72C49DD6-9708-4E70-9C89-A18C515451EA}"/>
              </a:ext>
            </a:extLst>
          </p:cNvPr>
          <p:cNvGraphicFramePr>
            <a:graphicFrameLocks noChangeAspect="1"/>
          </p:cNvGraphicFramePr>
          <p:nvPr>
            <p:extLst>
              <p:ext uri="{D42A27DB-BD31-4B8C-83A1-F6EECF244321}">
                <p14:modId xmlns:p14="http://schemas.microsoft.com/office/powerpoint/2010/main" val="2146225204"/>
              </p:ext>
            </p:extLst>
          </p:nvPr>
        </p:nvGraphicFramePr>
        <p:xfrm>
          <a:off x="1982788" y="5024438"/>
          <a:ext cx="5178425" cy="1108075"/>
        </p:xfrm>
        <a:graphic>
          <a:graphicData uri="http://schemas.openxmlformats.org/presentationml/2006/ole">
            <mc:AlternateContent xmlns:mc="http://schemas.openxmlformats.org/markup-compatibility/2006">
              <mc:Choice xmlns:v="urn:schemas-microsoft-com:vml" Requires="v">
                <p:oleObj name="Equation" r:id="rId6" imgW="2171520" imgH="469800" progId="Equation.DSMT4">
                  <p:embed/>
                </p:oleObj>
              </mc:Choice>
              <mc:Fallback>
                <p:oleObj name="Equation" r:id="rId6" imgW="2171520" imgH="469800" progId="Equation.DSMT4">
                  <p:embed/>
                  <p:pic>
                    <p:nvPicPr>
                      <p:cNvPr id="18" name="对象 1">
                        <a:extLst>
                          <a:ext uri="{FF2B5EF4-FFF2-40B4-BE49-F238E27FC236}">
                            <a16:creationId xmlns:a16="http://schemas.microsoft.com/office/drawing/2014/main" id="{72C49DD6-9708-4E70-9C89-A18C515451EA}"/>
                          </a:ext>
                        </a:extLst>
                      </p:cNvPr>
                      <p:cNvPicPr>
                        <a:picLocks noChangeAspect="1" noChangeArrowheads="1"/>
                      </p:cNvPicPr>
                      <p:nvPr/>
                    </p:nvPicPr>
                    <p:blipFill>
                      <a:blip r:embed="rId7"/>
                      <a:srcRect/>
                      <a:stretch>
                        <a:fillRect/>
                      </a:stretch>
                    </p:blipFill>
                    <p:spPr bwMode="auto">
                      <a:xfrm>
                        <a:off x="1982788" y="5024438"/>
                        <a:ext cx="517842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6321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ext Box 6"/>
          <p:cNvSpPr txBox="1">
            <a:spLocks noChangeArrowheads="1"/>
          </p:cNvSpPr>
          <p:nvPr/>
        </p:nvSpPr>
        <p:spPr bwMode="auto">
          <a:xfrm>
            <a:off x="595941" y="601093"/>
            <a:ext cx="795496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i="1" dirty="0">
                <a:solidFill>
                  <a:srgbClr val="FF0000"/>
                </a:solidFill>
                <a:latin typeface="Times New Roman" pitchFamily="18" charset="0"/>
                <a:ea typeface="黑体" pitchFamily="2" charset="-122"/>
              </a:rPr>
              <a:t>U</a:t>
            </a:r>
            <a:r>
              <a:rPr kumimoji="1" lang="en-US" altLang="zh-CN" sz="2800" dirty="0">
                <a:solidFill>
                  <a:srgbClr val="FF0000"/>
                </a:solidFill>
                <a:latin typeface="Times New Roman" pitchFamily="18" charset="0"/>
                <a:ea typeface="黑体" pitchFamily="2" charset="-122"/>
              </a:rPr>
              <a:t>, </a:t>
            </a:r>
            <a:r>
              <a:rPr kumimoji="1" lang="en-US" altLang="zh-CN" sz="2800" i="1" dirty="0">
                <a:solidFill>
                  <a:srgbClr val="FF0000"/>
                </a:solidFill>
                <a:latin typeface="Times New Roman" pitchFamily="18" charset="0"/>
                <a:ea typeface="黑体" pitchFamily="2" charset="-122"/>
              </a:rPr>
              <a:t>H</a:t>
            </a:r>
            <a:r>
              <a:rPr kumimoji="1" lang="en-US" altLang="zh-CN" sz="2800" dirty="0">
                <a:solidFill>
                  <a:srgbClr val="FF0000"/>
                </a:solidFill>
                <a:latin typeface="Times New Roman" pitchFamily="18" charset="0"/>
                <a:ea typeface="黑体" pitchFamily="2" charset="-122"/>
              </a:rPr>
              <a:t>, </a:t>
            </a:r>
            <a:r>
              <a:rPr kumimoji="1" lang="en-US" altLang="zh-CN" sz="2800" i="1" dirty="0">
                <a:solidFill>
                  <a:srgbClr val="FF0000"/>
                </a:solidFill>
                <a:latin typeface="Times New Roman" pitchFamily="18" charset="0"/>
                <a:ea typeface="黑体" pitchFamily="2" charset="-122"/>
              </a:rPr>
              <a:t>G</a:t>
            </a:r>
            <a:r>
              <a:rPr kumimoji="1" lang="en-US" altLang="zh-CN" sz="2800" dirty="0">
                <a:solidFill>
                  <a:srgbClr val="FF0000"/>
                </a:solidFill>
                <a:latin typeface="Times New Roman" pitchFamily="18" charset="0"/>
                <a:ea typeface="黑体" pitchFamily="2" charset="-122"/>
              </a:rPr>
              <a:t>, </a:t>
            </a:r>
            <a:r>
              <a:rPr kumimoji="1" lang="en-US" altLang="zh-CN" sz="2800" i="1" dirty="0">
                <a:solidFill>
                  <a:srgbClr val="FF0000"/>
                </a:solidFill>
                <a:latin typeface="Times New Roman" pitchFamily="18" charset="0"/>
                <a:ea typeface="黑体" pitchFamily="2" charset="-122"/>
              </a:rPr>
              <a:t>A</a:t>
            </a:r>
            <a:r>
              <a:rPr kumimoji="1" lang="zh-CN" altLang="en-US" sz="2800" dirty="0">
                <a:solidFill>
                  <a:srgbClr val="FF0000"/>
                </a:solidFill>
                <a:latin typeface="Times New Roman" pitchFamily="18" charset="0"/>
                <a:ea typeface="黑体" pitchFamily="2" charset="-122"/>
              </a:rPr>
              <a:t>关于“自然”独立变量的一阶偏导数</a:t>
            </a:r>
            <a:endParaRPr kumimoji="1" lang="zh-CN" altLang="en-US" sz="2400" dirty="0">
              <a:latin typeface="Times New Roman" pitchFamily="18" charset="0"/>
              <a:ea typeface="黑体" pitchFamily="2" charset="-122"/>
              <a:cs typeface="Times New Roman" pitchFamily="18" charset="0"/>
            </a:endParaRPr>
          </a:p>
        </p:txBody>
      </p:sp>
      <p:graphicFrame>
        <p:nvGraphicFramePr>
          <p:cNvPr id="29" name="对象 2"/>
          <p:cNvGraphicFramePr>
            <a:graphicFrameLocks noChangeAspect="1"/>
          </p:cNvGraphicFramePr>
          <p:nvPr>
            <p:extLst>
              <p:ext uri="{D42A27DB-BD31-4B8C-83A1-F6EECF244321}">
                <p14:modId xmlns:p14="http://schemas.microsoft.com/office/powerpoint/2010/main" val="1587785880"/>
              </p:ext>
            </p:extLst>
          </p:nvPr>
        </p:nvGraphicFramePr>
        <p:xfrm>
          <a:off x="889000" y="1452563"/>
          <a:ext cx="7362825" cy="4179887"/>
        </p:xfrm>
        <a:graphic>
          <a:graphicData uri="http://schemas.openxmlformats.org/presentationml/2006/ole">
            <mc:AlternateContent xmlns:mc="http://schemas.openxmlformats.org/markup-compatibility/2006">
              <mc:Choice xmlns:v="urn:schemas-microsoft-com:vml" Requires="v">
                <p:oleObj name="Equation" r:id="rId2" imgW="3288960" imgH="1879560" progId="Equation.DSMT4">
                  <p:embed/>
                </p:oleObj>
              </mc:Choice>
              <mc:Fallback>
                <p:oleObj name="Equation" r:id="rId2" imgW="3288960" imgH="1879560" progId="Equation.DSMT4">
                  <p:embed/>
                  <p:pic>
                    <p:nvPicPr>
                      <p:cNvPr id="29" name="对象 2"/>
                      <p:cNvPicPr>
                        <a:picLocks noChangeAspect="1" noChangeArrowheads="1"/>
                      </p:cNvPicPr>
                      <p:nvPr/>
                    </p:nvPicPr>
                    <p:blipFill>
                      <a:blip r:embed="rId3"/>
                      <a:srcRect/>
                      <a:stretch>
                        <a:fillRect/>
                      </a:stretch>
                    </p:blipFill>
                    <p:spPr bwMode="auto">
                      <a:xfrm>
                        <a:off x="889000" y="1452563"/>
                        <a:ext cx="7362825" cy="417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0"/>
          <p:cNvSpPr txBox="1">
            <a:spLocks noChangeArrowheads="1"/>
          </p:cNvSpPr>
          <p:nvPr/>
        </p:nvSpPr>
        <p:spPr bwMode="auto">
          <a:xfrm>
            <a:off x="664098" y="601887"/>
            <a:ext cx="80549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lvl="0" eaLnBrk="1" hangingPunct="1">
              <a:spcBef>
                <a:spcPct val="0"/>
              </a:spcBef>
              <a:buClrTx/>
              <a:buSzTx/>
              <a:buNone/>
            </a:pPr>
            <a:r>
              <a:rPr kumimoji="1" lang="en-US" altLang="zh-CN" sz="2800" i="1" dirty="0">
                <a:solidFill>
                  <a:srgbClr val="FF0000"/>
                </a:solidFill>
                <a:latin typeface="Times New Roman" pitchFamily="18" charset="0"/>
                <a:ea typeface="黑体" pitchFamily="2" charset="-122"/>
              </a:rPr>
              <a:t>U</a:t>
            </a:r>
            <a:r>
              <a:rPr kumimoji="1" lang="en-US" altLang="zh-CN" sz="2800" dirty="0">
                <a:solidFill>
                  <a:srgbClr val="FF0000"/>
                </a:solidFill>
                <a:latin typeface="Times New Roman" pitchFamily="18" charset="0"/>
                <a:ea typeface="黑体" pitchFamily="2" charset="-122"/>
              </a:rPr>
              <a:t>, </a:t>
            </a:r>
            <a:r>
              <a:rPr kumimoji="1" lang="en-US" altLang="zh-CN" sz="2800" i="1" dirty="0">
                <a:solidFill>
                  <a:srgbClr val="FF0000"/>
                </a:solidFill>
                <a:latin typeface="Times New Roman" pitchFamily="18" charset="0"/>
                <a:ea typeface="黑体" pitchFamily="2" charset="-122"/>
              </a:rPr>
              <a:t>H</a:t>
            </a:r>
            <a:r>
              <a:rPr kumimoji="1" lang="en-US" altLang="zh-CN" sz="2800" dirty="0">
                <a:solidFill>
                  <a:srgbClr val="FF0000"/>
                </a:solidFill>
                <a:latin typeface="Times New Roman" pitchFamily="18" charset="0"/>
                <a:ea typeface="黑体" pitchFamily="2" charset="-122"/>
              </a:rPr>
              <a:t>, </a:t>
            </a:r>
            <a:r>
              <a:rPr kumimoji="1" lang="en-US" altLang="zh-CN" sz="2800" i="1" dirty="0">
                <a:solidFill>
                  <a:srgbClr val="FF0000"/>
                </a:solidFill>
                <a:latin typeface="Times New Roman" pitchFamily="18" charset="0"/>
                <a:ea typeface="黑体" pitchFamily="2" charset="-122"/>
              </a:rPr>
              <a:t>G</a:t>
            </a:r>
            <a:r>
              <a:rPr kumimoji="1" lang="en-US" altLang="zh-CN" sz="2800" dirty="0">
                <a:solidFill>
                  <a:srgbClr val="FF0000"/>
                </a:solidFill>
                <a:latin typeface="Times New Roman" pitchFamily="18" charset="0"/>
                <a:ea typeface="黑体" pitchFamily="2" charset="-122"/>
              </a:rPr>
              <a:t>, </a:t>
            </a:r>
            <a:r>
              <a:rPr kumimoji="1" lang="en-US" altLang="zh-CN" sz="2800" i="1" dirty="0">
                <a:solidFill>
                  <a:srgbClr val="FF0000"/>
                </a:solidFill>
                <a:latin typeface="Times New Roman" pitchFamily="18" charset="0"/>
                <a:ea typeface="黑体" pitchFamily="2" charset="-122"/>
              </a:rPr>
              <a:t>A</a:t>
            </a:r>
            <a:r>
              <a:rPr kumimoji="1" lang="zh-CN" altLang="en-US" sz="2800" dirty="0">
                <a:solidFill>
                  <a:srgbClr val="FF0000"/>
                </a:solidFill>
                <a:latin typeface="Times New Roman" pitchFamily="18" charset="0"/>
                <a:ea typeface="黑体" pitchFamily="2" charset="-122"/>
              </a:rPr>
              <a:t>关于“自然”独立变量的二阶偏导数</a:t>
            </a:r>
            <a:endParaRPr kumimoji="1" lang="en-US" altLang="zh-CN" sz="2800" dirty="0">
              <a:solidFill>
                <a:srgbClr val="FF0000"/>
              </a:solidFill>
              <a:latin typeface="Times New Roman" pitchFamily="18" charset="0"/>
              <a:ea typeface="黑体" pitchFamily="2" charset="-122"/>
            </a:endParaRPr>
          </a:p>
          <a:p>
            <a:pPr lvl="0" eaLnBrk="1" hangingPunct="1">
              <a:spcBef>
                <a:spcPct val="0"/>
              </a:spcBef>
              <a:buClrTx/>
              <a:buSzTx/>
              <a:buNone/>
            </a:pPr>
            <a:r>
              <a:rPr kumimoji="1" lang="en-US" altLang="zh-CN" sz="2800" dirty="0">
                <a:solidFill>
                  <a:srgbClr val="FF0000"/>
                </a:solidFill>
                <a:latin typeface="Times New Roman" pitchFamily="18" charset="0"/>
                <a:ea typeface="黑体" pitchFamily="2" charset="-122"/>
              </a:rPr>
              <a:t>          ——</a:t>
            </a:r>
            <a:r>
              <a:rPr kumimoji="1" lang="zh-CN" altLang="en-US" sz="2800" dirty="0">
                <a:solidFill>
                  <a:srgbClr val="FF0000"/>
                </a:solidFill>
                <a:latin typeface="Times New Roman" pitchFamily="18" charset="0"/>
                <a:ea typeface="黑体" pitchFamily="2" charset="-122"/>
                <a:cs typeface="Times New Roman" pitchFamily="18" charset="0"/>
              </a:rPr>
              <a:t>麦克斯韦关系式</a:t>
            </a:r>
            <a:r>
              <a:rPr kumimoji="1" lang="zh-CN" altLang="en-US" sz="2800" dirty="0">
                <a:solidFill>
                  <a:srgbClr val="0000FF"/>
                </a:solidFill>
                <a:latin typeface="Times New Roman" pitchFamily="18" charset="0"/>
                <a:sym typeface="Symbol" pitchFamily="18" charset="2"/>
              </a:rPr>
              <a:t>（交叉微分恒等式）</a:t>
            </a:r>
            <a:endParaRPr kumimoji="1" lang="zh-CN" altLang="en-US" sz="2400" dirty="0">
              <a:latin typeface="Times New Roman" pitchFamily="18" charset="0"/>
              <a:ea typeface="黑体" pitchFamily="2" charset="-122"/>
              <a:cs typeface="Times New Roman" pitchFamily="18" charset="0"/>
            </a:endParaRPr>
          </a:p>
        </p:txBody>
      </p:sp>
      <p:graphicFrame>
        <p:nvGraphicFramePr>
          <p:cNvPr id="29701" name="Object 37"/>
          <p:cNvGraphicFramePr>
            <a:graphicFrameLocks noChangeAspect="1"/>
          </p:cNvGraphicFramePr>
          <p:nvPr>
            <p:extLst>
              <p:ext uri="{D42A27DB-BD31-4B8C-83A1-F6EECF244321}">
                <p14:modId xmlns:p14="http://schemas.microsoft.com/office/powerpoint/2010/main" val="3044571488"/>
              </p:ext>
            </p:extLst>
          </p:nvPr>
        </p:nvGraphicFramePr>
        <p:xfrm>
          <a:off x="1386429" y="1712595"/>
          <a:ext cx="6791325" cy="4716463"/>
        </p:xfrm>
        <a:graphic>
          <a:graphicData uri="http://schemas.openxmlformats.org/presentationml/2006/ole">
            <mc:AlternateContent xmlns:mc="http://schemas.openxmlformats.org/markup-compatibility/2006">
              <mc:Choice xmlns:v="urn:schemas-microsoft-com:vml" Requires="v">
                <p:oleObj name="Equation" r:id="rId2" imgW="2679480" imgH="1879560" progId="Equation.DSMT4">
                  <p:embed/>
                </p:oleObj>
              </mc:Choice>
              <mc:Fallback>
                <p:oleObj name="Equation" r:id="rId2" imgW="2679480" imgH="1879560" progId="Equation.DSMT4">
                  <p:embed/>
                  <p:pic>
                    <p:nvPicPr>
                      <p:cNvPr id="29701" name="Object 37"/>
                      <p:cNvPicPr>
                        <a:picLocks noChangeAspect="1" noChangeArrowheads="1"/>
                      </p:cNvPicPr>
                      <p:nvPr/>
                    </p:nvPicPr>
                    <p:blipFill>
                      <a:blip r:embed="rId3"/>
                      <a:srcRect/>
                      <a:stretch>
                        <a:fillRect/>
                      </a:stretch>
                    </p:blipFill>
                    <p:spPr bwMode="auto">
                      <a:xfrm>
                        <a:off x="1386429" y="1712595"/>
                        <a:ext cx="6791325" cy="471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630362" y="604760"/>
            <a:ext cx="827972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None/>
            </a:pPr>
            <a:r>
              <a:rPr kumimoji="1" lang="en-US" altLang="zh-CN" sz="2800" i="1" dirty="0">
                <a:solidFill>
                  <a:srgbClr val="FF0000"/>
                </a:solidFill>
                <a:latin typeface="Times New Roman" pitchFamily="18" charset="0"/>
                <a:ea typeface="黑体" pitchFamily="2" charset="-122"/>
              </a:rPr>
              <a:t>S</a:t>
            </a:r>
            <a:r>
              <a:rPr kumimoji="1" lang="en-US" altLang="zh-CN" sz="2800" dirty="0">
                <a:solidFill>
                  <a:srgbClr val="FF0000"/>
                </a:solidFill>
                <a:latin typeface="Times New Roman" pitchFamily="18" charset="0"/>
                <a:ea typeface="黑体" pitchFamily="2" charset="-122"/>
              </a:rPr>
              <a:t>,</a:t>
            </a:r>
            <a:r>
              <a:rPr kumimoji="1" lang="en-US" altLang="zh-CN" sz="2800" i="1" dirty="0">
                <a:solidFill>
                  <a:srgbClr val="FF0000"/>
                </a:solidFill>
                <a:latin typeface="Times New Roman" pitchFamily="18" charset="0"/>
                <a:ea typeface="黑体" pitchFamily="2" charset="-122"/>
              </a:rPr>
              <a:t> U</a:t>
            </a:r>
            <a:r>
              <a:rPr kumimoji="1" lang="en-US" altLang="zh-CN" sz="2800" dirty="0">
                <a:solidFill>
                  <a:srgbClr val="FF0000"/>
                </a:solidFill>
                <a:latin typeface="Times New Roman" pitchFamily="18" charset="0"/>
                <a:ea typeface="黑体" pitchFamily="2" charset="-122"/>
              </a:rPr>
              <a:t>, </a:t>
            </a:r>
            <a:r>
              <a:rPr kumimoji="1" lang="en-US" altLang="zh-CN" sz="2800" i="1" dirty="0">
                <a:solidFill>
                  <a:srgbClr val="FF0000"/>
                </a:solidFill>
                <a:latin typeface="Times New Roman" pitchFamily="18" charset="0"/>
                <a:ea typeface="黑体" pitchFamily="2" charset="-122"/>
              </a:rPr>
              <a:t>H</a:t>
            </a:r>
            <a:r>
              <a:rPr kumimoji="1" lang="zh-CN" altLang="en-US" sz="2800" dirty="0">
                <a:solidFill>
                  <a:srgbClr val="FF0000"/>
                </a:solidFill>
                <a:latin typeface="Times New Roman" pitchFamily="18" charset="0"/>
                <a:ea typeface="黑体" pitchFamily="2" charset="-122"/>
              </a:rPr>
              <a:t>关于“方便”的独立变量</a:t>
            </a:r>
            <a:r>
              <a:rPr kumimoji="1" lang="en-US" altLang="zh-CN" sz="2800" dirty="0">
                <a:solidFill>
                  <a:srgbClr val="FF0000"/>
                </a:solidFill>
                <a:latin typeface="Times New Roman" pitchFamily="18" charset="0"/>
                <a:ea typeface="黑体" pitchFamily="2" charset="-122"/>
              </a:rPr>
              <a:t>——</a:t>
            </a:r>
            <a:r>
              <a:rPr kumimoji="1" lang="zh-CN" altLang="en-US" sz="2800" dirty="0">
                <a:solidFill>
                  <a:srgbClr val="FF0000"/>
                </a:solidFill>
                <a:latin typeface="Times New Roman" pitchFamily="18" charset="0"/>
                <a:ea typeface="黑体" pitchFamily="2" charset="-122"/>
              </a:rPr>
              <a:t>温度的一阶偏导数：热容</a:t>
            </a:r>
            <a:endParaRPr kumimoji="1" lang="en-US" altLang="zh-CN" sz="2800" dirty="0">
              <a:solidFill>
                <a:srgbClr val="FF0000"/>
              </a:solidFill>
              <a:latin typeface="Times New Roman" pitchFamily="18" charset="0"/>
              <a:ea typeface="黑体" pitchFamily="2" charset="-122"/>
            </a:endParaRPr>
          </a:p>
          <a:p>
            <a:pPr eaLnBrk="1" hangingPunct="1">
              <a:spcBef>
                <a:spcPct val="0"/>
              </a:spcBef>
              <a:buClrTx/>
              <a:buSzTx/>
              <a:buNone/>
            </a:pPr>
            <a:r>
              <a:rPr lang="zh-CN" altLang="en-US" sz="2800" dirty="0">
                <a:solidFill>
                  <a:srgbClr val="0000FF"/>
                </a:solidFill>
                <a:latin typeface="Times New Roman" pitchFamily="18" charset="0"/>
              </a:rPr>
              <a:t>热容：物质升高单位温度所需要的热量。热是过程量，加热的方式有很多种，为确定热容必须指明加热过程；同时，为了使热容是状态函数，定义热容的加热过程还必须是可逆的：</a:t>
            </a:r>
          </a:p>
        </p:txBody>
      </p:sp>
      <p:graphicFrame>
        <p:nvGraphicFramePr>
          <p:cNvPr id="4" name="对象 17"/>
          <p:cNvGraphicFramePr>
            <a:graphicFrameLocks noChangeAspect="1"/>
          </p:cNvGraphicFramePr>
          <p:nvPr>
            <p:extLst>
              <p:ext uri="{D42A27DB-BD31-4B8C-83A1-F6EECF244321}">
                <p14:modId xmlns:p14="http://schemas.microsoft.com/office/powerpoint/2010/main" val="2351674124"/>
              </p:ext>
            </p:extLst>
          </p:nvPr>
        </p:nvGraphicFramePr>
        <p:xfrm>
          <a:off x="1751013" y="3268663"/>
          <a:ext cx="5834062" cy="925512"/>
        </p:xfrm>
        <a:graphic>
          <a:graphicData uri="http://schemas.openxmlformats.org/presentationml/2006/ole">
            <mc:AlternateContent xmlns:mc="http://schemas.openxmlformats.org/markup-compatibility/2006">
              <mc:Choice xmlns:v="urn:schemas-microsoft-com:vml" Requires="v">
                <p:oleObj name="Equation" r:id="rId2" imgW="2806560" imgH="444240" progId="Equation.DSMT4">
                  <p:embed/>
                </p:oleObj>
              </mc:Choice>
              <mc:Fallback>
                <p:oleObj name="Equation" r:id="rId2" imgW="2806560" imgH="444240" progId="Equation.DSMT4">
                  <p:embed/>
                  <p:pic>
                    <p:nvPicPr>
                      <p:cNvPr id="4" name="对象 17"/>
                      <p:cNvPicPr>
                        <a:picLocks noChangeAspect="1" noChangeArrowheads="1"/>
                      </p:cNvPicPr>
                      <p:nvPr/>
                    </p:nvPicPr>
                    <p:blipFill>
                      <a:blip r:embed="rId3"/>
                      <a:srcRect/>
                      <a:stretch>
                        <a:fillRect/>
                      </a:stretch>
                    </p:blipFill>
                    <p:spPr bwMode="auto">
                      <a:xfrm>
                        <a:off x="1751013" y="3268663"/>
                        <a:ext cx="5834062"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17"/>
          <p:cNvGraphicFramePr>
            <a:graphicFrameLocks noChangeAspect="1"/>
          </p:cNvGraphicFramePr>
          <p:nvPr>
            <p:extLst>
              <p:ext uri="{D42A27DB-BD31-4B8C-83A1-F6EECF244321}">
                <p14:modId xmlns:p14="http://schemas.microsoft.com/office/powerpoint/2010/main" val="1853568333"/>
              </p:ext>
            </p:extLst>
          </p:nvPr>
        </p:nvGraphicFramePr>
        <p:xfrm>
          <a:off x="1332937" y="4689712"/>
          <a:ext cx="6863889" cy="991175"/>
        </p:xfrm>
        <a:graphic>
          <a:graphicData uri="http://schemas.openxmlformats.org/presentationml/2006/ole">
            <mc:AlternateContent xmlns:mc="http://schemas.openxmlformats.org/markup-compatibility/2006">
              <mc:Choice xmlns:v="urn:schemas-microsoft-com:vml" Requires="v">
                <p:oleObj name="Equation" r:id="rId4" imgW="3174840" imgH="457200" progId="Equation.DSMT4">
                  <p:embed/>
                </p:oleObj>
              </mc:Choice>
              <mc:Fallback>
                <p:oleObj name="Equation" r:id="rId4" imgW="3174840" imgH="457200" progId="Equation.DSMT4">
                  <p:embed/>
                  <p:pic>
                    <p:nvPicPr>
                      <p:cNvPr id="5" name="对象 17"/>
                      <p:cNvPicPr>
                        <a:picLocks noChangeAspect="1" noChangeArrowheads="1"/>
                      </p:cNvPicPr>
                      <p:nvPr/>
                    </p:nvPicPr>
                    <p:blipFill>
                      <a:blip r:embed="rId5"/>
                      <a:srcRect/>
                      <a:stretch>
                        <a:fillRect/>
                      </a:stretch>
                    </p:blipFill>
                    <p:spPr bwMode="auto">
                      <a:xfrm>
                        <a:off x="1332937" y="4689712"/>
                        <a:ext cx="6863889" cy="99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630361" y="4191083"/>
            <a:ext cx="8279725" cy="523220"/>
          </a:xfrm>
          <a:prstGeom prst="rect">
            <a:avLst/>
          </a:prstGeom>
        </p:spPr>
        <p:txBody>
          <a:bodyPr wrap="square">
            <a:spAutoFit/>
          </a:bodyPr>
          <a:lstStyle/>
          <a:p>
            <a:r>
              <a:rPr lang="zh-CN" altLang="en-US" dirty="0">
                <a:solidFill>
                  <a:srgbClr val="0000FF"/>
                </a:solidFill>
              </a:rPr>
              <a:t>常用的加热方式有恒容和恒压两种：</a:t>
            </a:r>
            <a:endParaRPr lang="zh-CN" altLang="en-US" dirty="0"/>
          </a:p>
        </p:txBody>
      </p:sp>
      <p:sp>
        <p:nvSpPr>
          <p:cNvPr id="8" name="矩形 7"/>
          <p:cNvSpPr/>
          <p:nvPr/>
        </p:nvSpPr>
        <p:spPr>
          <a:xfrm>
            <a:off x="633904" y="5608757"/>
            <a:ext cx="8279725" cy="954107"/>
          </a:xfrm>
          <a:prstGeom prst="rect">
            <a:avLst/>
          </a:prstGeom>
        </p:spPr>
        <p:txBody>
          <a:bodyPr wrap="square">
            <a:spAutoFit/>
          </a:bodyPr>
          <a:lstStyle/>
          <a:p>
            <a:r>
              <a:rPr lang="zh-CN" altLang="en-US" dirty="0">
                <a:solidFill>
                  <a:srgbClr val="0000FF"/>
                </a:solidFill>
              </a:rPr>
              <a:t>虽然</a:t>
            </a:r>
            <a:r>
              <a:rPr lang="en-US" altLang="zh-CN" b="0" i="1" dirty="0">
                <a:solidFill>
                  <a:srgbClr val="000000"/>
                </a:solidFill>
              </a:rPr>
              <a:t>C</a:t>
            </a:r>
            <a:r>
              <a:rPr lang="en-US" altLang="zh-CN" b="0" i="1" baseline="-25000" dirty="0">
                <a:solidFill>
                  <a:srgbClr val="000000"/>
                </a:solidFill>
              </a:rPr>
              <a:t>V</a:t>
            </a:r>
            <a:r>
              <a:rPr lang="zh-CN" altLang="en-US" dirty="0">
                <a:solidFill>
                  <a:srgbClr val="0000FF"/>
                </a:solidFill>
              </a:rPr>
              <a:t>和</a:t>
            </a:r>
            <a:r>
              <a:rPr lang="en-US" altLang="zh-CN" b="0" i="1" dirty="0" err="1">
                <a:solidFill>
                  <a:srgbClr val="000000"/>
                </a:solidFill>
              </a:rPr>
              <a:t>C</a:t>
            </a:r>
            <a:r>
              <a:rPr lang="en-US" altLang="zh-CN" b="0" i="1" baseline="-25000" dirty="0" err="1">
                <a:solidFill>
                  <a:srgbClr val="000000"/>
                </a:solidFill>
              </a:rPr>
              <a:t>p</a:t>
            </a:r>
            <a:r>
              <a:rPr lang="zh-CN" altLang="en-US" dirty="0">
                <a:solidFill>
                  <a:srgbClr val="0000FF"/>
                </a:solidFill>
              </a:rPr>
              <a:t>用可逆过程定义，但仍然可用它们计算</a:t>
            </a:r>
            <a:r>
              <a:rPr lang="zh-CN" altLang="en-US" dirty="0">
                <a:solidFill>
                  <a:srgbClr val="0000FF"/>
                </a:solidFill>
                <a:latin typeface="黑体" panose="02010609060101010101" pitchFamily="49" charset="-122"/>
                <a:ea typeface="黑体" panose="02010609060101010101" pitchFamily="49" charset="-122"/>
              </a:rPr>
              <a:t>简单封闭系统</a:t>
            </a:r>
            <a:r>
              <a:rPr lang="zh-CN" altLang="en-US" dirty="0">
                <a:solidFill>
                  <a:srgbClr val="0000FF"/>
                </a:solidFill>
              </a:rPr>
              <a:t>的实际</a:t>
            </a:r>
            <a:r>
              <a:rPr lang="en-US" altLang="zh-CN" b="0" i="1" dirty="0">
                <a:solidFill>
                  <a:srgbClr val="000000"/>
                </a:solidFill>
              </a:rPr>
              <a:t>Q</a:t>
            </a:r>
            <a:r>
              <a:rPr lang="en-US" altLang="zh-CN" b="0" i="1" baseline="-25000" dirty="0">
                <a:solidFill>
                  <a:srgbClr val="000000"/>
                </a:solidFill>
              </a:rPr>
              <a:t>V</a:t>
            </a:r>
            <a:r>
              <a:rPr lang="zh-CN" altLang="en-US" dirty="0">
                <a:solidFill>
                  <a:srgbClr val="0000FF"/>
                </a:solidFill>
              </a:rPr>
              <a:t>和</a:t>
            </a:r>
            <a:r>
              <a:rPr lang="en-US" altLang="zh-CN" b="0" i="1" dirty="0" err="1">
                <a:solidFill>
                  <a:srgbClr val="000000"/>
                </a:solidFill>
              </a:rPr>
              <a:t>Q</a:t>
            </a:r>
            <a:r>
              <a:rPr lang="en-US" altLang="zh-CN" b="0" i="1" baseline="-25000" dirty="0" err="1">
                <a:solidFill>
                  <a:srgbClr val="000000"/>
                </a:solidFill>
              </a:rPr>
              <a:t>p</a:t>
            </a:r>
            <a:r>
              <a:rPr lang="zh-CN" altLang="en-US" dirty="0">
                <a:solidFill>
                  <a:srgbClr val="0000FF"/>
                </a:solidFill>
              </a:rPr>
              <a:t>。</a:t>
            </a:r>
            <a:endParaRPr lang="zh-CN" altLang="en-US" dirty="0"/>
          </a:p>
        </p:txBody>
      </p:sp>
    </p:spTree>
    <p:extLst>
      <p:ext uri="{BB962C8B-B14F-4D97-AF65-F5344CB8AC3E}">
        <p14:creationId xmlns:p14="http://schemas.microsoft.com/office/powerpoint/2010/main" val="2466615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2454756"/>
              </p:ext>
            </p:extLst>
          </p:nvPr>
        </p:nvGraphicFramePr>
        <p:xfrm>
          <a:off x="3295650" y="569913"/>
          <a:ext cx="2762250" cy="1025525"/>
        </p:xfrm>
        <a:graphic>
          <a:graphicData uri="http://schemas.openxmlformats.org/presentationml/2006/ole">
            <mc:AlternateContent xmlns:mc="http://schemas.openxmlformats.org/markup-compatibility/2006">
              <mc:Choice xmlns:v="urn:schemas-microsoft-com:vml" Requires="v">
                <p:oleObj name="Equation" r:id="rId2" imgW="1231560" imgH="457200" progId="Equation.DSMT4">
                  <p:embed/>
                </p:oleObj>
              </mc:Choice>
              <mc:Fallback>
                <p:oleObj name="Equation" r:id="rId2" imgW="1231560" imgH="457200" progId="Equation.DSMT4">
                  <p:embed/>
                  <p:pic>
                    <p:nvPicPr>
                      <p:cNvPr id="2" name="对象 1"/>
                      <p:cNvPicPr/>
                      <p:nvPr/>
                    </p:nvPicPr>
                    <p:blipFill>
                      <a:blip r:embed="rId3"/>
                      <a:stretch>
                        <a:fillRect/>
                      </a:stretch>
                    </p:blipFill>
                    <p:spPr>
                      <a:xfrm>
                        <a:off x="3295650" y="569913"/>
                        <a:ext cx="2762250" cy="10255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592229011"/>
              </p:ext>
            </p:extLst>
          </p:nvPr>
        </p:nvGraphicFramePr>
        <p:xfrm>
          <a:off x="3348038" y="1773238"/>
          <a:ext cx="2733675" cy="996950"/>
        </p:xfrm>
        <a:graphic>
          <a:graphicData uri="http://schemas.openxmlformats.org/presentationml/2006/ole">
            <mc:AlternateContent xmlns:mc="http://schemas.openxmlformats.org/markup-compatibility/2006">
              <mc:Choice xmlns:v="urn:schemas-microsoft-com:vml" Requires="v">
                <p:oleObj name="Equation" r:id="rId4" imgW="1218960" imgH="444240" progId="Equation.DSMT4">
                  <p:embed/>
                </p:oleObj>
              </mc:Choice>
              <mc:Fallback>
                <p:oleObj name="Equation" r:id="rId4" imgW="1218960" imgH="444240" progId="Equation.DSMT4">
                  <p:embed/>
                  <p:pic>
                    <p:nvPicPr>
                      <p:cNvPr id="13" name="对象 12"/>
                      <p:cNvPicPr/>
                      <p:nvPr/>
                    </p:nvPicPr>
                    <p:blipFill>
                      <a:blip r:embed="rId5"/>
                      <a:stretch>
                        <a:fillRect/>
                      </a:stretch>
                    </p:blipFill>
                    <p:spPr>
                      <a:xfrm>
                        <a:off x="3348038" y="1773238"/>
                        <a:ext cx="2733675" cy="996950"/>
                      </a:xfrm>
                      <a:prstGeom prst="rect">
                        <a:avLst/>
                      </a:prstGeom>
                    </p:spPr>
                  </p:pic>
                </p:oleObj>
              </mc:Fallback>
            </mc:AlternateContent>
          </a:graphicData>
        </a:graphic>
      </p:graphicFrame>
      <p:sp>
        <p:nvSpPr>
          <p:cNvPr id="3" name="矩形 2"/>
          <p:cNvSpPr/>
          <p:nvPr/>
        </p:nvSpPr>
        <p:spPr>
          <a:xfrm>
            <a:off x="597817" y="759747"/>
            <a:ext cx="2358035" cy="523220"/>
          </a:xfrm>
          <a:prstGeom prst="rect">
            <a:avLst/>
          </a:prstGeom>
        </p:spPr>
        <p:txBody>
          <a:bodyPr wrap="square">
            <a:spAutoFit/>
          </a:bodyPr>
          <a:lstStyle/>
          <a:p>
            <a:r>
              <a:rPr kumimoji="1" lang="zh-CN" altLang="en-US" dirty="0">
                <a:solidFill>
                  <a:srgbClr val="0000FF"/>
                </a:solidFill>
                <a:ea typeface="黑体" pitchFamily="2" charset="-122"/>
              </a:rPr>
              <a:t>吉布斯方程</a:t>
            </a:r>
            <a:endParaRPr lang="zh-CN" altLang="en-US" dirty="0">
              <a:solidFill>
                <a:srgbClr val="0000FF"/>
              </a:solidFill>
            </a:endParaRPr>
          </a:p>
        </p:txBody>
      </p:sp>
      <p:sp>
        <p:nvSpPr>
          <p:cNvPr id="17" name="矩形 16"/>
          <p:cNvSpPr/>
          <p:nvPr/>
        </p:nvSpPr>
        <p:spPr>
          <a:xfrm>
            <a:off x="597817" y="1939444"/>
            <a:ext cx="2446639" cy="523220"/>
          </a:xfrm>
          <a:prstGeom prst="rect">
            <a:avLst/>
          </a:prstGeom>
        </p:spPr>
        <p:txBody>
          <a:bodyPr wrap="square">
            <a:spAutoFit/>
          </a:bodyPr>
          <a:lstStyle/>
          <a:p>
            <a:r>
              <a:rPr kumimoji="1" lang="zh-CN" altLang="en-US" dirty="0">
                <a:solidFill>
                  <a:srgbClr val="0000FF"/>
                </a:solidFill>
                <a:ea typeface="黑体" pitchFamily="2" charset="-122"/>
              </a:rPr>
              <a:t>亥姆霍兹方程</a:t>
            </a:r>
            <a:endParaRPr lang="zh-CN" altLang="en-US" dirty="0">
              <a:solidFill>
                <a:srgbClr val="0000FF"/>
              </a:solidFill>
            </a:endParaRPr>
          </a:p>
        </p:txBody>
      </p:sp>
      <p:sp>
        <p:nvSpPr>
          <p:cNvPr id="8" name="Text Box 10">
            <a:extLst>
              <a:ext uri="{FF2B5EF4-FFF2-40B4-BE49-F238E27FC236}">
                <a16:creationId xmlns:a16="http://schemas.microsoft.com/office/drawing/2014/main" id="{3C517DD7-CF86-4FF5-913E-F72E4F8DF5F3}"/>
              </a:ext>
            </a:extLst>
          </p:cNvPr>
          <p:cNvSpPr txBox="1">
            <a:spLocks noChangeArrowheads="1"/>
          </p:cNvSpPr>
          <p:nvPr/>
        </p:nvSpPr>
        <p:spPr bwMode="auto">
          <a:xfrm>
            <a:off x="597817" y="3179048"/>
            <a:ext cx="774614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Times New Roman" pitchFamily="18" charset="0"/>
                <a:ea typeface="黑体" pitchFamily="2" charset="-122"/>
                <a:cs typeface="Times New Roman" pitchFamily="18" charset="0"/>
              </a:rPr>
              <a:t>其它重要偏导数</a:t>
            </a:r>
            <a:endParaRPr kumimoji="1" lang="zh-CN" altLang="en-US" sz="2400" dirty="0">
              <a:latin typeface="Times New Roman" pitchFamily="18" charset="0"/>
              <a:ea typeface="黑体" pitchFamily="2" charset="-122"/>
              <a:cs typeface="Times New Roman" pitchFamily="18" charset="0"/>
            </a:endParaRPr>
          </a:p>
        </p:txBody>
      </p:sp>
      <p:graphicFrame>
        <p:nvGraphicFramePr>
          <p:cNvPr id="9" name="对象 2">
            <a:extLst>
              <a:ext uri="{FF2B5EF4-FFF2-40B4-BE49-F238E27FC236}">
                <a16:creationId xmlns:a16="http://schemas.microsoft.com/office/drawing/2014/main" id="{5890B88C-F54F-4AA5-A7E0-1663EA93A1E2}"/>
              </a:ext>
            </a:extLst>
          </p:cNvPr>
          <p:cNvGraphicFramePr>
            <a:graphicFrameLocks noChangeAspect="1"/>
          </p:cNvGraphicFramePr>
          <p:nvPr>
            <p:extLst>
              <p:ext uri="{D42A27DB-BD31-4B8C-83A1-F6EECF244321}">
                <p14:modId xmlns:p14="http://schemas.microsoft.com/office/powerpoint/2010/main" val="1394389932"/>
              </p:ext>
            </p:extLst>
          </p:nvPr>
        </p:nvGraphicFramePr>
        <p:xfrm>
          <a:off x="2535238" y="3895725"/>
          <a:ext cx="3224212" cy="1008063"/>
        </p:xfrm>
        <a:graphic>
          <a:graphicData uri="http://schemas.openxmlformats.org/presentationml/2006/ole">
            <mc:AlternateContent xmlns:mc="http://schemas.openxmlformats.org/markup-compatibility/2006">
              <mc:Choice xmlns:v="urn:schemas-microsoft-com:vml" Requires="v">
                <p:oleObj name="Equation" r:id="rId6" imgW="1422360" imgH="444240" progId="Equation.DSMT4">
                  <p:embed/>
                </p:oleObj>
              </mc:Choice>
              <mc:Fallback>
                <p:oleObj name="Equation" r:id="rId6" imgW="1422360" imgH="444240" progId="Equation.DSMT4">
                  <p:embed/>
                  <p:pic>
                    <p:nvPicPr>
                      <p:cNvPr id="9" name="对象 2">
                        <a:extLst>
                          <a:ext uri="{FF2B5EF4-FFF2-40B4-BE49-F238E27FC236}">
                            <a16:creationId xmlns:a16="http://schemas.microsoft.com/office/drawing/2014/main" id="{5890B88C-F54F-4AA5-A7E0-1663EA93A1E2}"/>
                          </a:ext>
                        </a:extLst>
                      </p:cNvPr>
                      <p:cNvPicPr>
                        <a:picLocks noChangeAspect="1" noChangeArrowheads="1"/>
                      </p:cNvPicPr>
                      <p:nvPr/>
                    </p:nvPicPr>
                    <p:blipFill>
                      <a:blip r:embed="rId7"/>
                      <a:srcRect/>
                      <a:stretch>
                        <a:fillRect/>
                      </a:stretch>
                    </p:blipFill>
                    <p:spPr bwMode="auto">
                      <a:xfrm>
                        <a:off x="2535238" y="3895725"/>
                        <a:ext cx="32242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5">
            <a:extLst>
              <a:ext uri="{FF2B5EF4-FFF2-40B4-BE49-F238E27FC236}">
                <a16:creationId xmlns:a16="http://schemas.microsoft.com/office/drawing/2014/main" id="{6EB77E97-B18E-4C49-99DC-E2E0438F6954}"/>
              </a:ext>
            </a:extLst>
          </p:cNvPr>
          <p:cNvGraphicFramePr>
            <a:graphicFrameLocks noChangeAspect="1"/>
          </p:cNvGraphicFramePr>
          <p:nvPr>
            <p:extLst>
              <p:ext uri="{D42A27DB-BD31-4B8C-83A1-F6EECF244321}">
                <p14:modId xmlns:p14="http://schemas.microsoft.com/office/powerpoint/2010/main" val="1585674245"/>
              </p:ext>
            </p:extLst>
          </p:nvPr>
        </p:nvGraphicFramePr>
        <p:xfrm>
          <a:off x="2586038" y="5019675"/>
          <a:ext cx="3384550" cy="1033463"/>
        </p:xfrm>
        <a:graphic>
          <a:graphicData uri="http://schemas.openxmlformats.org/presentationml/2006/ole">
            <mc:AlternateContent xmlns:mc="http://schemas.openxmlformats.org/markup-compatibility/2006">
              <mc:Choice xmlns:v="urn:schemas-microsoft-com:vml" Requires="v">
                <p:oleObj name="Equation" r:id="rId8" imgW="1536480" imgH="469800" progId="Equation.DSMT4">
                  <p:embed/>
                </p:oleObj>
              </mc:Choice>
              <mc:Fallback>
                <p:oleObj name="Equation" r:id="rId8" imgW="1536480" imgH="469800" progId="Equation.DSMT4">
                  <p:embed/>
                  <p:pic>
                    <p:nvPicPr>
                      <p:cNvPr id="10" name="Object 5">
                        <a:extLst>
                          <a:ext uri="{FF2B5EF4-FFF2-40B4-BE49-F238E27FC236}">
                            <a16:creationId xmlns:a16="http://schemas.microsoft.com/office/drawing/2014/main" id="{6EB77E97-B18E-4C49-99DC-E2E0438F6954}"/>
                          </a:ext>
                        </a:extLst>
                      </p:cNvPr>
                      <p:cNvPicPr>
                        <a:picLocks noChangeAspect="1" noChangeArrowheads="1"/>
                      </p:cNvPicPr>
                      <p:nvPr/>
                    </p:nvPicPr>
                    <p:blipFill>
                      <a:blip r:embed="rId9"/>
                      <a:srcRect/>
                      <a:stretch>
                        <a:fillRect/>
                      </a:stretch>
                    </p:blipFill>
                    <p:spPr bwMode="auto">
                      <a:xfrm>
                        <a:off x="2586038" y="5019675"/>
                        <a:ext cx="338455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A4842B17-6267-466A-8CA0-1B5181582EA6}"/>
              </a:ext>
            </a:extLst>
          </p:cNvPr>
          <p:cNvSpPr txBox="1">
            <a:spLocks noRot="1" noChangeArrowheads="1"/>
          </p:cNvSpPr>
          <p:nvPr/>
        </p:nvSpPr>
        <p:spPr bwMode="auto">
          <a:xfrm>
            <a:off x="571500" y="544620"/>
            <a:ext cx="8153400" cy="58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5</a:t>
            </a:r>
            <a:r>
              <a:rPr lang="zh-CN" altLang="en-US" sz="3200" kern="0" dirty="0">
                <a:solidFill>
                  <a:srgbClr val="FF3300"/>
                </a:solidFill>
                <a:latin typeface="+mn-ea"/>
                <a:ea typeface="+mn-ea"/>
              </a:rPr>
              <a:t>.简单封闭系统的平衡条件和相律</a:t>
            </a:r>
            <a:endParaRPr lang="zh-CN" altLang="en-US" kern="0" dirty="0">
              <a:solidFill>
                <a:schemeClr val="tx1"/>
              </a:solidFill>
              <a:latin typeface="MS Sans Serif"/>
              <a:ea typeface="黑体" pitchFamily="49" charset="-122"/>
            </a:endParaRPr>
          </a:p>
        </p:txBody>
      </p:sp>
      <p:sp>
        <p:nvSpPr>
          <p:cNvPr id="15" name="TextBox 1">
            <a:extLst>
              <a:ext uri="{FF2B5EF4-FFF2-40B4-BE49-F238E27FC236}">
                <a16:creationId xmlns:a16="http://schemas.microsoft.com/office/drawing/2014/main" id="{DB1CD08F-1FC0-4466-9F9D-F3553D28DF53}"/>
              </a:ext>
            </a:extLst>
          </p:cNvPr>
          <p:cNvSpPr txBox="1">
            <a:spLocks noChangeArrowheads="1"/>
          </p:cNvSpPr>
          <p:nvPr/>
        </p:nvSpPr>
        <p:spPr bwMode="auto">
          <a:xfrm>
            <a:off x="830049" y="1198627"/>
            <a:ext cx="789485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由热力学第二定律可证得平衡条件：当简单封闭系统处于平衡态时，温度处处相等；压强处处相等；每种物质的化学势处处相等；若有化学反应，则按化学计量系数累加的化学势之和等于零。</a:t>
            </a:r>
          </a:p>
        </p:txBody>
      </p:sp>
      <p:sp>
        <p:nvSpPr>
          <p:cNvPr id="9" name="TextBox 1">
            <a:extLst>
              <a:ext uri="{FF2B5EF4-FFF2-40B4-BE49-F238E27FC236}">
                <a16:creationId xmlns:a16="http://schemas.microsoft.com/office/drawing/2014/main" id="{6645E7C0-7C49-43EC-A712-5C3AB23293E5}"/>
              </a:ext>
            </a:extLst>
          </p:cNvPr>
          <p:cNvSpPr txBox="1">
            <a:spLocks noChangeArrowheads="1"/>
          </p:cNvSpPr>
          <p:nvPr/>
        </p:nvSpPr>
        <p:spPr bwMode="auto">
          <a:xfrm>
            <a:off x="933088" y="3178213"/>
            <a:ext cx="7688772"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0"/>
              </a:spcBef>
              <a:buClrTx/>
              <a:buSzTx/>
              <a:buFontTx/>
              <a:buNone/>
            </a:pPr>
            <a:r>
              <a:rPr lang="zh-CN" altLang="en-US" sz="2800" dirty="0">
                <a:solidFill>
                  <a:srgbClr val="0000FF"/>
                </a:solidFill>
                <a:latin typeface="黑体" pitchFamily="49" charset="-122"/>
                <a:ea typeface="黑体" pitchFamily="49" charset="-122"/>
              </a:rPr>
              <a:t>温度处处相等：热平衡，没有热量传递</a:t>
            </a:r>
            <a:endParaRPr lang="en-US" altLang="zh-CN" sz="2800" dirty="0">
              <a:solidFill>
                <a:srgbClr val="0000FF"/>
              </a:solidFill>
              <a:latin typeface="黑体" pitchFamily="49" charset="-122"/>
              <a:ea typeface="黑体" pitchFamily="49" charset="-122"/>
            </a:endParaRPr>
          </a:p>
          <a:p>
            <a:pPr eaLnBrk="1" hangingPunct="1">
              <a:spcBef>
                <a:spcPts val="1200"/>
              </a:spcBef>
              <a:buClrTx/>
              <a:buSzTx/>
              <a:buNone/>
            </a:pPr>
            <a:r>
              <a:rPr lang="zh-CN" altLang="en-US" sz="2800" dirty="0">
                <a:solidFill>
                  <a:srgbClr val="0000FF"/>
                </a:solidFill>
                <a:latin typeface="黑体" pitchFamily="49" charset="-122"/>
                <a:ea typeface="黑体" pitchFamily="49" charset="-122"/>
              </a:rPr>
              <a:t>压强处处相等：力平衡，不做体积功</a:t>
            </a:r>
            <a:endParaRPr lang="en-US" altLang="zh-CN" sz="2800" dirty="0">
              <a:solidFill>
                <a:srgbClr val="0000FF"/>
              </a:solidFill>
              <a:latin typeface="黑体" pitchFamily="49" charset="-122"/>
              <a:ea typeface="黑体" pitchFamily="49" charset="-122"/>
            </a:endParaRPr>
          </a:p>
          <a:p>
            <a:pPr eaLnBrk="1" hangingPunct="1">
              <a:spcBef>
                <a:spcPts val="1200"/>
              </a:spcBef>
              <a:buClrTx/>
              <a:buSzTx/>
              <a:buFontTx/>
              <a:buNone/>
            </a:pPr>
            <a:r>
              <a:rPr lang="zh-CN" altLang="en-US" sz="2800" dirty="0">
                <a:solidFill>
                  <a:srgbClr val="0000FF"/>
                </a:solidFill>
                <a:latin typeface="黑体" pitchFamily="49" charset="-122"/>
                <a:ea typeface="黑体" pitchFamily="49" charset="-122"/>
              </a:rPr>
              <a:t>化学势处处相等：相平衡，没有物质传递</a:t>
            </a:r>
            <a:endParaRPr lang="en-US" altLang="zh-CN" sz="2800" dirty="0">
              <a:solidFill>
                <a:srgbClr val="0000FF"/>
              </a:solidFill>
              <a:latin typeface="黑体" pitchFamily="49" charset="-122"/>
              <a:ea typeface="黑体" pitchFamily="49" charset="-122"/>
            </a:endParaRPr>
          </a:p>
          <a:p>
            <a:pPr eaLnBrk="1" hangingPunct="1">
              <a:spcBef>
                <a:spcPts val="1200"/>
              </a:spcBef>
              <a:buClrTx/>
              <a:buSzTx/>
              <a:buFontTx/>
              <a:buNone/>
            </a:pPr>
            <a:r>
              <a:rPr lang="zh-CN" altLang="en-US" sz="2800" dirty="0">
                <a:solidFill>
                  <a:srgbClr val="0000FF"/>
                </a:solidFill>
                <a:latin typeface="黑体" pitchFamily="49" charset="-122"/>
                <a:ea typeface="黑体" pitchFamily="49" charset="-122"/>
              </a:rPr>
              <a:t>如果体系中存在反应，则按化学计量系数累加的化学势之和等于零：化学平衡，没有物质转化</a:t>
            </a:r>
          </a:p>
        </p:txBody>
      </p:sp>
    </p:spTree>
    <p:extLst>
      <p:ext uri="{BB962C8B-B14F-4D97-AF65-F5344CB8AC3E}">
        <p14:creationId xmlns:p14="http://schemas.microsoft.com/office/powerpoint/2010/main" val="1078202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1800C77F-5D87-4505-9823-1D8839318728}"/>
              </a:ext>
            </a:extLst>
          </p:cNvPr>
          <p:cNvSpPr txBox="1">
            <a:spLocks noChangeArrowheads="1"/>
          </p:cNvSpPr>
          <p:nvPr/>
        </p:nvSpPr>
        <p:spPr bwMode="auto">
          <a:xfrm>
            <a:off x="754912" y="618445"/>
            <a:ext cx="80678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将简单封闭系统的平衡条件用于多相共存体系：</a:t>
            </a:r>
          </a:p>
        </p:txBody>
      </p:sp>
      <p:graphicFrame>
        <p:nvGraphicFramePr>
          <p:cNvPr id="5" name="对象 1">
            <a:extLst>
              <a:ext uri="{FF2B5EF4-FFF2-40B4-BE49-F238E27FC236}">
                <a16:creationId xmlns:a16="http://schemas.microsoft.com/office/drawing/2014/main" id="{5BDD67AA-6670-43C7-83EE-AEC9818DAC05}"/>
              </a:ext>
            </a:extLst>
          </p:cNvPr>
          <p:cNvGraphicFramePr>
            <a:graphicFrameLocks noChangeAspect="1"/>
          </p:cNvGraphicFramePr>
          <p:nvPr>
            <p:extLst>
              <p:ext uri="{D42A27DB-BD31-4B8C-83A1-F6EECF244321}">
                <p14:modId xmlns:p14="http://schemas.microsoft.com/office/powerpoint/2010/main" val="3153782999"/>
              </p:ext>
            </p:extLst>
          </p:nvPr>
        </p:nvGraphicFramePr>
        <p:xfrm>
          <a:off x="2055813" y="1119188"/>
          <a:ext cx="3616325" cy="441325"/>
        </p:xfrm>
        <a:graphic>
          <a:graphicData uri="http://schemas.openxmlformats.org/presentationml/2006/ole">
            <mc:AlternateContent xmlns:mc="http://schemas.openxmlformats.org/markup-compatibility/2006">
              <mc:Choice xmlns:v="urn:schemas-microsoft-com:vml" Requires="v">
                <p:oleObj name="Equation" r:id="rId2" imgW="1562040" imgH="190440" progId="Equation.DSMT4">
                  <p:embed/>
                </p:oleObj>
              </mc:Choice>
              <mc:Fallback>
                <p:oleObj name="Equation" r:id="rId2" imgW="1562040" imgH="190440" progId="Equation.DSMT4">
                  <p:embed/>
                  <p:pic>
                    <p:nvPicPr>
                      <p:cNvPr id="5" name="对象 1">
                        <a:extLst>
                          <a:ext uri="{FF2B5EF4-FFF2-40B4-BE49-F238E27FC236}">
                            <a16:creationId xmlns:a16="http://schemas.microsoft.com/office/drawing/2014/main" id="{5BDD67AA-6670-43C7-83EE-AEC9818DAC05}"/>
                          </a:ext>
                        </a:extLst>
                      </p:cNvPr>
                      <p:cNvPicPr>
                        <a:picLocks noChangeAspect="1" noChangeArrowheads="1"/>
                      </p:cNvPicPr>
                      <p:nvPr/>
                    </p:nvPicPr>
                    <p:blipFill>
                      <a:blip r:embed="rId3"/>
                      <a:srcRect/>
                      <a:stretch>
                        <a:fillRect/>
                      </a:stretch>
                    </p:blipFill>
                    <p:spPr bwMode="auto">
                      <a:xfrm>
                        <a:off x="2055813" y="1119188"/>
                        <a:ext cx="36163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2">
            <a:extLst>
              <a:ext uri="{FF2B5EF4-FFF2-40B4-BE49-F238E27FC236}">
                <a16:creationId xmlns:a16="http://schemas.microsoft.com/office/drawing/2014/main" id="{3C84B1DE-480A-4A2F-819D-9D5EC34B9D47}"/>
              </a:ext>
            </a:extLst>
          </p:cNvPr>
          <p:cNvGraphicFramePr>
            <a:graphicFrameLocks noChangeAspect="1"/>
          </p:cNvGraphicFramePr>
          <p:nvPr>
            <p:extLst>
              <p:ext uri="{D42A27DB-BD31-4B8C-83A1-F6EECF244321}">
                <p14:modId xmlns:p14="http://schemas.microsoft.com/office/powerpoint/2010/main" val="528629529"/>
              </p:ext>
            </p:extLst>
          </p:nvPr>
        </p:nvGraphicFramePr>
        <p:xfrm>
          <a:off x="2028825" y="1560513"/>
          <a:ext cx="3675063" cy="528637"/>
        </p:xfrm>
        <a:graphic>
          <a:graphicData uri="http://schemas.openxmlformats.org/presentationml/2006/ole">
            <mc:AlternateContent xmlns:mc="http://schemas.openxmlformats.org/markup-compatibility/2006">
              <mc:Choice xmlns:v="urn:schemas-microsoft-com:vml" Requires="v">
                <p:oleObj name="Equation" r:id="rId4" imgW="1587240" imgH="228600" progId="Equation.DSMT4">
                  <p:embed/>
                </p:oleObj>
              </mc:Choice>
              <mc:Fallback>
                <p:oleObj name="Equation" r:id="rId4" imgW="1587240" imgH="228600" progId="Equation.DSMT4">
                  <p:embed/>
                  <p:pic>
                    <p:nvPicPr>
                      <p:cNvPr id="6" name="对象 2">
                        <a:extLst>
                          <a:ext uri="{FF2B5EF4-FFF2-40B4-BE49-F238E27FC236}">
                            <a16:creationId xmlns:a16="http://schemas.microsoft.com/office/drawing/2014/main" id="{3C84B1DE-480A-4A2F-819D-9D5EC34B9D47}"/>
                          </a:ext>
                        </a:extLst>
                      </p:cNvPr>
                      <p:cNvPicPr>
                        <a:picLocks noChangeAspect="1" noChangeArrowheads="1"/>
                      </p:cNvPicPr>
                      <p:nvPr/>
                    </p:nvPicPr>
                    <p:blipFill>
                      <a:blip r:embed="rId5"/>
                      <a:srcRect/>
                      <a:stretch>
                        <a:fillRect/>
                      </a:stretch>
                    </p:blipFill>
                    <p:spPr bwMode="auto">
                      <a:xfrm>
                        <a:off x="2028825" y="1560513"/>
                        <a:ext cx="3675063"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3">
            <a:extLst>
              <a:ext uri="{FF2B5EF4-FFF2-40B4-BE49-F238E27FC236}">
                <a16:creationId xmlns:a16="http://schemas.microsoft.com/office/drawing/2014/main" id="{F5D2D3F4-A36B-4A0E-A3D9-70DD3B38FCFE}"/>
              </a:ext>
            </a:extLst>
          </p:cNvPr>
          <p:cNvGraphicFramePr>
            <a:graphicFrameLocks noChangeAspect="1"/>
          </p:cNvGraphicFramePr>
          <p:nvPr>
            <p:extLst>
              <p:ext uri="{D42A27DB-BD31-4B8C-83A1-F6EECF244321}">
                <p14:modId xmlns:p14="http://schemas.microsoft.com/office/powerpoint/2010/main" val="1929641089"/>
              </p:ext>
            </p:extLst>
          </p:nvPr>
        </p:nvGraphicFramePr>
        <p:xfrm>
          <a:off x="2043113" y="2092325"/>
          <a:ext cx="5614987" cy="557213"/>
        </p:xfrm>
        <a:graphic>
          <a:graphicData uri="http://schemas.openxmlformats.org/presentationml/2006/ole">
            <mc:AlternateContent xmlns:mc="http://schemas.openxmlformats.org/markup-compatibility/2006">
              <mc:Choice xmlns:v="urn:schemas-microsoft-com:vml" Requires="v">
                <p:oleObj name="Equation" r:id="rId6" imgW="2425680" imgH="241200" progId="Equation.DSMT4">
                  <p:embed/>
                </p:oleObj>
              </mc:Choice>
              <mc:Fallback>
                <p:oleObj name="Equation" r:id="rId6" imgW="2425680" imgH="241200" progId="Equation.DSMT4">
                  <p:embed/>
                  <p:pic>
                    <p:nvPicPr>
                      <p:cNvPr id="7" name="对象 3">
                        <a:extLst>
                          <a:ext uri="{FF2B5EF4-FFF2-40B4-BE49-F238E27FC236}">
                            <a16:creationId xmlns:a16="http://schemas.microsoft.com/office/drawing/2014/main" id="{F5D2D3F4-A36B-4A0E-A3D9-70DD3B38FCFE}"/>
                          </a:ext>
                        </a:extLst>
                      </p:cNvPr>
                      <p:cNvPicPr>
                        <a:picLocks noChangeAspect="1" noChangeArrowheads="1"/>
                      </p:cNvPicPr>
                      <p:nvPr/>
                    </p:nvPicPr>
                    <p:blipFill>
                      <a:blip r:embed="rId7"/>
                      <a:srcRect/>
                      <a:stretch>
                        <a:fillRect/>
                      </a:stretch>
                    </p:blipFill>
                    <p:spPr bwMode="auto">
                      <a:xfrm>
                        <a:off x="2043113" y="2092325"/>
                        <a:ext cx="5614987"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1">
            <a:extLst>
              <a:ext uri="{FF2B5EF4-FFF2-40B4-BE49-F238E27FC236}">
                <a16:creationId xmlns:a16="http://schemas.microsoft.com/office/drawing/2014/main" id="{81661D3B-380E-4ADB-AF33-48911FE9C410}"/>
              </a:ext>
            </a:extLst>
          </p:cNvPr>
          <p:cNvSpPr txBox="1">
            <a:spLocks noChangeArrowheads="1"/>
          </p:cNvSpPr>
          <p:nvPr/>
        </p:nvSpPr>
        <p:spPr bwMode="auto">
          <a:xfrm>
            <a:off x="754913" y="3313372"/>
            <a:ext cx="8067842"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zh-CN" altLang="en-US" sz="2800" dirty="0">
                <a:solidFill>
                  <a:srgbClr val="0000FF"/>
                </a:solidFill>
                <a:latin typeface="黑体" pitchFamily="49" charset="-122"/>
                <a:ea typeface="黑体" pitchFamily="49" charset="-122"/>
              </a:rPr>
              <a:t>它和前页的平衡条件的差别在于：这里指定了体系中存在</a:t>
            </a:r>
            <a:r>
              <a:rPr lang="en-US" altLang="zh-CN" sz="2800" i="1" dirty="0">
                <a:solidFill>
                  <a:srgbClr val="0000FF"/>
                </a:solidFill>
                <a:latin typeface="Symbol" panose="05050102010706020507" pitchFamily="18" charset="2"/>
                <a:ea typeface="黑体" pitchFamily="49" charset="-122"/>
              </a:rPr>
              <a:t>p </a:t>
            </a:r>
            <a:r>
              <a:rPr lang="zh-CN" altLang="en-US" sz="2800" dirty="0">
                <a:solidFill>
                  <a:srgbClr val="0000FF"/>
                </a:solidFill>
                <a:latin typeface="黑体" pitchFamily="49" charset="-122"/>
                <a:ea typeface="黑体" pitchFamily="49" charset="-122"/>
              </a:rPr>
              <a:t>个相，前页随意。由于</a:t>
            </a:r>
            <a:r>
              <a:rPr lang="zh-CN" altLang="en-US" sz="2800" dirty="0">
                <a:solidFill>
                  <a:srgbClr val="FF0000"/>
                </a:solidFill>
                <a:latin typeface="黑体" pitchFamily="49" charset="-122"/>
                <a:ea typeface="黑体" pitchFamily="49" charset="-122"/>
              </a:rPr>
              <a:t>指定了体系中必须存在</a:t>
            </a:r>
            <a:r>
              <a:rPr lang="en-US" altLang="zh-CN" sz="2800" i="1" dirty="0">
                <a:solidFill>
                  <a:srgbClr val="FF0000"/>
                </a:solidFill>
                <a:latin typeface="Symbol" panose="05050102010706020507" pitchFamily="18" charset="2"/>
                <a:ea typeface="黑体" pitchFamily="49" charset="-122"/>
              </a:rPr>
              <a:t>p </a:t>
            </a:r>
            <a:r>
              <a:rPr lang="zh-CN" altLang="en-US" sz="2800" dirty="0">
                <a:solidFill>
                  <a:srgbClr val="FF0000"/>
                </a:solidFill>
                <a:latin typeface="黑体" pitchFamily="49" charset="-122"/>
                <a:ea typeface="黑体" pitchFamily="49" charset="-122"/>
              </a:rPr>
              <a:t>个相</a:t>
            </a:r>
            <a:r>
              <a:rPr lang="zh-CN" altLang="en-US" sz="2800" dirty="0">
                <a:solidFill>
                  <a:srgbClr val="0000FF"/>
                </a:solidFill>
                <a:latin typeface="黑体" pitchFamily="49" charset="-122"/>
                <a:ea typeface="黑体" pitchFamily="49" charset="-122"/>
              </a:rPr>
              <a:t>，而每一相都可以独立于其它相存在，有自己的温度、压强和化学势，平衡条件就对这些强度变量作出了限制：可在一定范围内独立变化又</a:t>
            </a:r>
            <a:r>
              <a:rPr lang="zh-CN" altLang="en-US" sz="2800" dirty="0">
                <a:solidFill>
                  <a:srgbClr val="FF0000"/>
                </a:solidFill>
                <a:latin typeface="黑体" pitchFamily="49" charset="-122"/>
                <a:ea typeface="黑体" pitchFamily="49" charset="-122"/>
              </a:rPr>
              <a:t>不破坏</a:t>
            </a:r>
            <a:r>
              <a:rPr lang="en-US" altLang="zh-CN" sz="2800" i="1" dirty="0">
                <a:solidFill>
                  <a:srgbClr val="FF0000"/>
                </a:solidFill>
                <a:latin typeface="Symbol" panose="05050102010706020507" pitchFamily="18" charset="2"/>
                <a:ea typeface="黑体" pitchFamily="49" charset="-122"/>
              </a:rPr>
              <a:t>p </a:t>
            </a:r>
            <a:r>
              <a:rPr lang="zh-CN" altLang="en-US" sz="2800" dirty="0">
                <a:solidFill>
                  <a:srgbClr val="FF0000"/>
                </a:solidFill>
                <a:latin typeface="黑体" pitchFamily="49" charset="-122"/>
                <a:ea typeface="黑体" pitchFamily="49" charset="-122"/>
              </a:rPr>
              <a:t>个相共存</a:t>
            </a:r>
            <a:r>
              <a:rPr lang="zh-CN" altLang="en-US" sz="2800" dirty="0">
                <a:solidFill>
                  <a:srgbClr val="0000FF"/>
                </a:solidFill>
                <a:latin typeface="黑体" pitchFamily="49" charset="-122"/>
                <a:ea typeface="黑体" pitchFamily="49" charset="-122"/>
              </a:rPr>
              <a:t>的强度量的最大数目为</a:t>
            </a:r>
            <a:endParaRPr lang="en-US" altLang="zh-CN" sz="2800" dirty="0">
              <a:solidFill>
                <a:srgbClr val="0000FF"/>
              </a:solidFill>
              <a:latin typeface="黑体" pitchFamily="49" charset="-122"/>
              <a:ea typeface="黑体" pitchFamily="49" charset="-122"/>
            </a:endParaRPr>
          </a:p>
          <a:p>
            <a:pPr eaLnBrk="1" hangingPunct="1">
              <a:spcBef>
                <a:spcPct val="0"/>
              </a:spcBef>
              <a:buClrTx/>
              <a:buSzTx/>
              <a:buNone/>
            </a:pPr>
            <a:r>
              <a:rPr kumimoji="1" lang="en-US" altLang="zh-CN" sz="2800" b="0" i="1" dirty="0">
                <a:solidFill>
                  <a:srgbClr val="000000"/>
                </a:solidFill>
                <a:latin typeface="Times New Roman" pitchFamily="18" charset="0"/>
                <a:ea typeface="黑体" pitchFamily="2" charset="-122"/>
                <a:sym typeface="Symbol" pitchFamily="18" charset="2"/>
              </a:rPr>
              <a:t>                           f = K</a:t>
            </a:r>
            <a:r>
              <a:rPr kumimoji="1" lang="en-US" altLang="zh-CN" sz="2800" b="0" dirty="0">
                <a:solidFill>
                  <a:srgbClr val="000000"/>
                </a:solidFill>
                <a:latin typeface="Times New Roman" pitchFamily="18" charset="0"/>
                <a:ea typeface="黑体" pitchFamily="2" charset="-122"/>
                <a:sym typeface="Symbol" pitchFamily="18" charset="2"/>
              </a:rPr>
              <a:t> </a:t>
            </a:r>
            <a:r>
              <a:rPr kumimoji="1" lang="en-US" altLang="zh-CN" sz="2800" b="0" dirty="0">
                <a:solidFill>
                  <a:srgbClr val="000000"/>
                </a:solidFill>
                <a:latin typeface="Times New Roman" pitchFamily="18" charset="0"/>
                <a:ea typeface="黑体" pitchFamily="2" charset="-122"/>
                <a:sym typeface="Symbol"/>
              </a:rPr>
              <a:t>– </a:t>
            </a:r>
            <a:r>
              <a:rPr kumimoji="1" lang="en-US" altLang="zh-CN" sz="2800" b="0" i="1" dirty="0">
                <a:solidFill>
                  <a:srgbClr val="000000"/>
                </a:solidFill>
                <a:latin typeface="Times New Roman" pitchFamily="18" charset="0"/>
                <a:ea typeface="黑体" pitchFamily="2" charset="-122"/>
                <a:sym typeface="Symbol" pitchFamily="18" charset="2"/>
              </a:rPr>
              <a:t> </a:t>
            </a:r>
            <a:r>
              <a:rPr kumimoji="1" lang="en-US" altLang="zh-CN" sz="2800" b="0" dirty="0">
                <a:solidFill>
                  <a:srgbClr val="000000"/>
                </a:solidFill>
                <a:latin typeface="Times New Roman" pitchFamily="18" charset="0"/>
                <a:ea typeface="黑体" pitchFamily="2" charset="-122"/>
                <a:sym typeface="Symbol" pitchFamily="18" charset="2"/>
              </a:rPr>
              <a:t>+ 2 </a:t>
            </a:r>
            <a:r>
              <a:rPr kumimoji="1" lang="en-US" altLang="zh-CN" sz="2800" b="0" dirty="0">
                <a:solidFill>
                  <a:srgbClr val="000000"/>
                </a:solidFill>
                <a:latin typeface="Times New Roman" pitchFamily="18" charset="0"/>
                <a:ea typeface="黑体" pitchFamily="2" charset="-122"/>
                <a:sym typeface="Symbol"/>
              </a:rPr>
              <a:t>– </a:t>
            </a:r>
            <a:r>
              <a:rPr kumimoji="1" lang="en-US" altLang="zh-CN" sz="2800" b="0" i="1" dirty="0">
                <a:solidFill>
                  <a:srgbClr val="000000"/>
                </a:solidFill>
                <a:latin typeface="Times New Roman" pitchFamily="18" charset="0"/>
                <a:ea typeface="黑体" pitchFamily="2" charset="-122"/>
                <a:sym typeface="Symbol" pitchFamily="18" charset="2"/>
              </a:rPr>
              <a:t>R </a:t>
            </a:r>
            <a:r>
              <a:rPr kumimoji="1" lang="en-US" altLang="zh-CN" sz="2800" b="0" dirty="0">
                <a:solidFill>
                  <a:srgbClr val="000000"/>
                </a:solidFill>
                <a:latin typeface="Times New Roman" pitchFamily="18" charset="0"/>
                <a:ea typeface="黑体" pitchFamily="2" charset="-122"/>
                <a:sym typeface="Symbol"/>
              </a:rPr>
              <a:t>– </a:t>
            </a:r>
            <a:r>
              <a:rPr kumimoji="1" lang="en-US" altLang="zh-CN" sz="2800" b="0" i="1" dirty="0">
                <a:solidFill>
                  <a:srgbClr val="000000"/>
                </a:solidFill>
                <a:latin typeface="Times New Roman" pitchFamily="18" charset="0"/>
                <a:ea typeface="黑体" pitchFamily="2" charset="-122"/>
                <a:sym typeface="Symbol" pitchFamily="18" charset="2"/>
              </a:rPr>
              <a:t>R′</a:t>
            </a:r>
            <a:endParaRPr lang="zh-CN" altLang="en-US" sz="2800" b="0" dirty="0">
              <a:solidFill>
                <a:srgbClr val="000000"/>
              </a:solidFill>
              <a:latin typeface="黑体" pitchFamily="49" charset="-122"/>
              <a:ea typeface="黑体" pitchFamily="49" charset="-122"/>
            </a:endParaRPr>
          </a:p>
        </p:txBody>
      </p:sp>
      <p:graphicFrame>
        <p:nvGraphicFramePr>
          <p:cNvPr id="10" name="对象 3">
            <a:extLst>
              <a:ext uri="{FF2B5EF4-FFF2-40B4-BE49-F238E27FC236}">
                <a16:creationId xmlns:a16="http://schemas.microsoft.com/office/drawing/2014/main" id="{F5D2D3F4-A36B-4A0E-A3D9-70DD3B38FCFE}"/>
              </a:ext>
            </a:extLst>
          </p:cNvPr>
          <p:cNvGraphicFramePr>
            <a:graphicFrameLocks noChangeAspect="1"/>
          </p:cNvGraphicFramePr>
          <p:nvPr>
            <p:extLst>
              <p:ext uri="{D42A27DB-BD31-4B8C-83A1-F6EECF244321}">
                <p14:modId xmlns:p14="http://schemas.microsoft.com/office/powerpoint/2010/main" val="3416789893"/>
              </p:ext>
            </p:extLst>
          </p:nvPr>
        </p:nvGraphicFramePr>
        <p:xfrm>
          <a:off x="2028825" y="2665413"/>
          <a:ext cx="3911600" cy="587375"/>
        </p:xfrm>
        <a:graphic>
          <a:graphicData uri="http://schemas.openxmlformats.org/presentationml/2006/ole">
            <mc:AlternateContent xmlns:mc="http://schemas.openxmlformats.org/markup-compatibility/2006">
              <mc:Choice xmlns:v="urn:schemas-microsoft-com:vml" Requires="v">
                <p:oleObj name="Equation" r:id="rId8" imgW="1688760" imgH="253800" progId="Equation.DSMT4">
                  <p:embed/>
                </p:oleObj>
              </mc:Choice>
              <mc:Fallback>
                <p:oleObj name="Equation" r:id="rId8" imgW="1688760" imgH="253800" progId="Equation.DSMT4">
                  <p:embed/>
                  <p:pic>
                    <p:nvPicPr>
                      <p:cNvPr id="10" name="对象 3">
                        <a:extLst>
                          <a:ext uri="{FF2B5EF4-FFF2-40B4-BE49-F238E27FC236}">
                            <a16:creationId xmlns:a16="http://schemas.microsoft.com/office/drawing/2014/main" id="{F5D2D3F4-A36B-4A0E-A3D9-70DD3B38FCFE}"/>
                          </a:ext>
                        </a:extLst>
                      </p:cNvPr>
                      <p:cNvPicPr>
                        <a:picLocks noChangeAspect="1" noChangeArrowheads="1"/>
                      </p:cNvPicPr>
                      <p:nvPr/>
                    </p:nvPicPr>
                    <p:blipFill>
                      <a:blip r:embed="rId9"/>
                      <a:srcRect/>
                      <a:stretch>
                        <a:fillRect/>
                      </a:stretch>
                    </p:blipFill>
                    <p:spPr bwMode="auto">
                      <a:xfrm>
                        <a:off x="2028825" y="2665413"/>
                        <a:ext cx="3911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5887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1">
            <a:extLst>
              <a:ext uri="{FF2B5EF4-FFF2-40B4-BE49-F238E27FC236}">
                <a16:creationId xmlns:a16="http://schemas.microsoft.com/office/drawing/2014/main" id="{47011DE6-C7F1-40B5-AF97-62FC07198022}"/>
              </a:ext>
            </a:extLst>
          </p:cNvPr>
          <p:cNvGraphicFramePr>
            <a:graphicFrameLocks noChangeAspect="1"/>
          </p:cNvGraphicFramePr>
          <p:nvPr>
            <p:extLst>
              <p:ext uri="{D42A27DB-BD31-4B8C-83A1-F6EECF244321}">
                <p14:modId xmlns:p14="http://schemas.microsoft.com/office/powerpoint/2010/main" val="1523401172"/>
              </p:ext>
            </p:extLst>
          </p:nvPr>
        </p:nvGraphicFramePr>
        <p:xfrm>
          <a:off x="1022350" y="2071688"/>
          <a:ext cx="7416800" cy="2516187"/>
        </p:xfrm>
        <a:graphic>
          <a:graphicData uri="http://schemas.openxmlformats.org/presentationml/2006/ole">
            <mc:AlternateContent xmlns:mc="http://schemas.openxmlformats.org/markup-compatibility/2006">
              <mc:Choice xmlns:v="urn:schemas-microsoft-com:vml" Requires="v">
                <p:oleObj name="Equation" r:id="rId2" imgW="3111480" imgH="1066680" progId="Equation.DSMT4">
                  <p:embed/>
                </p:oleObj>
              </mc:Choice>
              <mc:Fallback>
                <p:oleObj name="Equation" r:id="rId2" imgW="3111480" imgH="1066680" progId="Equation.DSMT4">
                  <p:embed/>
                  <p:pic>
                    <p:nvPicPr>
                      <p:cNvPr id="4" name="对象 1">
                        <a:extLst>
                          <a:ext uri="{FF2B5EF4-FFF2-40B4-BE49-F238E27FC236}">
                            <a16:creationId xmlns:a16="http://schemas.microsoft.com/office/drawing/2014/main" id="{47011DE6-C7F1-40B5-AF97-62FC07198022}"/>
                          </a:ext>
                        </a:extLst>
                      </p:cNvPr>
                      <p:cNvPicPr>
                        <a:picLocks noChangeAspect="1" noChangeArrowheads="1"/>
                      </p:cNvPicPr>
                      <p:nvPr/>
                    </p:nvPicPr>
                    <p:blipFill>
                      <a:blip r:embed="rId3"/>
                      <a:srcRect/>
                      <a:stretch>
                        <a:fillRect/>
                      </a:stretch>
                    </p:blipFill>
                    <p:spPr bwMode="auto">
                      <a:xfrm>
                        <a:off x="1022350" y="2071688"/>
                        <a:ext cx="7416800" cy="2516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2">
            <a:extLst>
              <a:ext uri="{FF2B5EF4-FFF2-40B4-BE49-F238E27FC236}">
                <a16:creationId xmlns:a16="http://schemas.microsoft.com/office/drawing/2014/main" id="{A4842B17-6267-466A-8CA0-1B5181582EA6}"/>
              </a:ext>
            </a:extLst>
          </p:cNvPr>
          <p:cNvSpPr txBox="1">
            <a:spLocks noRot="1" noChangeArrowheads="1"/>
          </p:cNvSpPr>
          <p:nvPr/>
        </p:nvSpPr>
        <p:spPr bwMode="auto">
          <a:xfrm>
            <a:off x="571500" y="544620"/>
            <a:ext cx="8153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6</a:t>
            </a:r>
            <a:r>
              <a:rPr lang="zh-CN" altLang="en-US" sz="3200" kern="0" dirty="0">
                <a:solidFill>
                  <a:srgbClr val="FF3300"/>
                </a:solidFill>
                <a:latin typeface="+mn-ea"/>
                <a:ea typeface="+mn-ea"/>
              </a:rPr>
              <a:t>.温度均匀的复合系统的热力学基本方程</a:t>
            </a:r>
            <a:endParaRPr lang="zh-CN" altLang="en-US" kern="0" dirty="0">
              <a:solidFill>
                <a:schemeClr val="tx1"/>
              </a:solidFill>
              <a:latin typeface="MS Sans Serif"/>
              <a:ea typeface="黑体" pitchFamily="49" charset="-122"/>
            </a:endParaRPr>
          </a:p>
        </p:txBody>
      </p:sp>
      <p:sp>
        <p:nvSpPr>
          <p:cNvPr id="15" name="TextBox 1">
            <a:extLst>
              <a:ext uri="{FF2B5EF4-FFF2-40B4-BE49-F238E27FC236}">
                <a16:creationId xmlns:a16="http://schemas.microsoft.com/office/drawing/2014/main" id="{DB1CD08F-1FC0-4466-9F9D-F3553D28DF53}"/>
              </a:ext>
            </a:extLst>
          </p:cNvPr>
          <p:cNvSpPr txBox="1">
            <a:spLocks noChangeArrowheads="1"/>
          </p:cNvSpPr>
          <p:nvPr/>
        </p:nvSpPr>
        <p:spPr bwMode="auto">
          <a:xfrm>
            <a:off x="741145" y="1065738"/>
            <a:ext cx="79837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若体系由内约束分隔为</a:t>
            </a:r>
            <a:r>
              <a:rPr lang="en-US" altLang="zh-CN" sz="2800" i="1" dirty="0">
                <a:solidFill>
                  <a:srgbClr val="0000FF"/>
                </a:solidFill>
                <a:latin typeface="Symbol" panose="05050102010706020507" pitchFamily="18" charset="2"/>
                <a:ea typeface="黑体" pitchFamily="49" charset="-122"/>
              </a:rPr>
              <a:t>p </a:t>
            </a:r>
            <a:r>
              <a:rPr lang="zh-CN" altLang="en-US" sz="2800" dirty="0">
                <a:solidFill>
                  <a:srgbClr val="0000FF"/>
                </a:solidFill>
                <a:latin typeface="黑体" pitchFamily="49" charset="-122"/>
                <a:ea typeface="黑体" pitchFamily="49" charset="-122"/>
              </a:rPr>
              <a:t>个子系统，子系统间达到热平衡，则在任意可逆过程中</a:t>
            </a:r>
          </a:p>
        </p:txBody>
      </p:sp>
      <p:sp>
        <p:nvSpPr>
          <p:cNvPr id="9" name="TextBox 1">
            <a:extLst>
              <a:ext uri="{FF2B5EF4-FFF2-40B4-BE49-F238E27FC236}">
                <a16:creationId xmlns:a16="http://schemas.microsoft.com/office/drawing/2014/main" id="{D8961DF4-7C75-48C9-938E-123A16F4B9C2}"/>
              </a:ext>
            </a:extLst>
          </p:cNvPr>
          <p:cNvSpPr txBox="1">
            <a:spLocks noChangeArrowheads="1"/>
          </p:cNvSpPr>
          <p:nvPr/>
        </p:nvSpPr>
        <p:spPr bwMode="auto">
          <a:xfrm>
            <a:off x="739542" y="4701623"/>
            <a:ext cx="79837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若体系封闭，则由热力学第一、第二定律可得：</a:t>
            </a:r>
          </a:p>
        </p:txBody>
      </p:sp>
      <p:graphicFrame>
        <p:nvGraphicFramePr>
          <p:cNvPr id="10" name="对象 1">
            <a:extLst>
              <a:ext uri="{FF2B5EF4-FFF2-40B4-BE49-F238E27FC236}">
                <a16:creationId xmlns:a16="http://schemas.microsoft.com/office/drawing/2014/main" id="{11E7D746-D810-4F12-9F07-A91EF1CE5ADD}"/>
              </a:ext>
            </a:extLst>
          </p:cNvPr>
          <p:cNvGraphicFramePr>
            <a:graphicFrameLocks noChangeAspect="1"/>
          </p:cNvGraphicFramePr>
          <p:nvPr>
            <p:extLst>
              <p:ext uri="{D42A27DB-BD31-4B8C-83A1-F6EECF244321}">
                <p14:modId xmlns:p14="http://schemas.microsoft.com/office/powerpoint/2010/main" val="3234874"/>
              </p:ext>
            </p:extLst>
          </p:nvPr>
        </p:nvGraphicFramePr>
        <p:xfrm>
          <a:off x="652463" y="5238750"/>
          <a:ext cx="8156575" cy="649288"/>
        </p:xfrm>
        <a:graphic>
          <a:graphicData uri="http://schemas.openxmlformats.org/presentationml/2006/ole">
            <mc:AlternateContent xmlns:mc="http://schemas.openxmlformats.org/markup-compatibility/2006">
              <mc:Choice xmlns:v="urn:schemas-microsoft-com:vml" Requires="v">
                <p:oleObj name="Equation" r:id="rId4" imgW="3632040" imgH="291960" progId="Equation.DSMT4">
                  <p:embed/>
                </p:oleObj>
              </mc:Choice>
              <mc:Fallback>
                <p:oleObj name="Equation" r:id="rId4" imgW="3632040" imgH="291960" progId="Equation.DSMT4">
                  <p:embed/>
                  <p:pic>
                    <p:nvPicPr>
                      <p:cNvPr id="10" name="对象 1">
                        <a:extLst>
                          <a:ext uri="{FF2B5EF4-FFF2-40B4-BE49-F238E27FC236}">
                            <a16:creationId xmlns:a16="http://schemas.microsoft.com/office/drawing/2014/main" id="{11E7D746-D810-4F12-9F07-A91EF1CE5ADD}"/>
                          </a:ext>
                        </a:extLst>
                      </p:cNvPr>
                      <p:cNvPicPr>
                        <a:picLocks noChangeAspect="1" noChangeArrowheads="1"/>
                      </p:cNvPicPr>
                      <p:nvPr/>
                    </p:nvPicPr>
                    <p:blipFill>
                      <a:blip r:embed="rId5"/>
                      <a:srcRect/>
                      <a:stretch>
                        <a:fillRect/>
                      </a:stretch>
                    </p:blipFill>
                    <p:spPr bwMode="auto">
                      <a:xfrm>
                        <a:off x="652463" y="5238750"/>
                        <a:ext cx="815657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Box 1">
            <a:extLst>
              <a:ext uri="{FF2B5EF4-FFF2-40B4-BE49-F238E27FC236}">
                <a16:creationId xmlns:a16="http://schemas.microsoft.com/office/drawing/2014/main" id="{D8961DF4-7C75-48C9-938E-123A16F4B9C2}"/>
              </a:ext>
            </a:extLst>
          </p:cNvPr>
          <p:cNvSpPr txBox="1">
            <a:spLocks noChangeArrowheads="1"/>
          </p:cNvSpPr>
          <p:nvPr/>
        </p:nvSpPr>
        <p:spPr bwMode="auto">
          <a:xfrm>
            <a:off x="739542" y="5902705"/>
            <a:ext cx="79837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49" charset="-122"/>
                <a:ea typeface="黑体" pitchFamily="49" charset="-122"/>
              </a:rPr>
              <a:t>复合系统热力学基本方程能用来描述化学反应。</a:t>
            </a:r>
          </a:p>
        </p:txBody>
      </p:sp>
    </p:spTree>
    <p:extLst>
      <p:ext uri="{BB962C8B-B14F-4D97-AF65-F5344CB8AC3E}">
        <p14:creationId xmlns:p14="http://schemas.microsoft.com/office/powerpoint/2010/main" val="2082069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59FAC6C-2E7E-4A78-88A9-73E20B4A5BBC}"/>
              </a:ext>
            </a:extLst>
          </p:cNvPr>
          <p:cNvSpPr txBox="1">
            <a:spLocks noRot="1" noChangeArrowheads="1"/>
          </p:cNvSpPr>
          <p:nvPr/>
        </p:nvSpPr>
        <p:spPr bwMode="auto">
          <a:xfrm>
            <a:off x="561181" y="538522"/>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7</a:t>
            </a:r>
            <a:r>
              <a:rPr lang="zh-CN" altLang="en-US" sz="3200" kern="0" dirty="0">
                <a:solidFill>
                  <a:srgbClr val="FF3300"/>
                </a:solidFill>
                <a:latin typeface="+mn-ea"/>
                <a:ea typeface="+mn-ea"/>
              </a:rPr>
              <a:t>.关于封闭系统四个常用过程的普遍结论</a:t>
            </a:r>
            <a:endParaRPr lang="zh-CN" altLang="en-US" kern="0" dirty="0">
              <a:solidFill>
                <a:schemeClr val="tx1"/>
              </a:solidFill>
              <a:latin typeface="MS Sans Serif"/>
              <a:ea typeface="黑体" pitchFamily="49" charset="-122"/>
            </a:endParaRPr>
          </a:p>
        </p:txBody>
      </p:sp>
      <p:sp>
        <p:nvSpPr>
          <p:cNvPr id="3" name="Text Box 13">
            <a:extLst>
              <a:ext uri="{FF2B5EF4-FFF2-40B4-BE49-F238E27FC236}">
                <a16:creationId xmlns:a16="http://schemas.microsoft.com/office/drawing/2014/main" id="{979C1B9C-F1B3-4CB8-B764-CDB685CD54AD}"/>
              </a:ext>
            </a:extLst>
          </p:cNvPr>
          <p:cNvSpPr txBox="1">
            <a:spLocks noChangeArrowheads="1"/>
          </p:cNvSpPr>
          <p:nvPr/>
        </p:nvSpPr>
        <p:spPr bwMode="auto">
          <a:xfrm>
            <a:off x="651669" y="1401533"/>
            <a:ext cx="8116888"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kumimoji="1" lang="en-US" altLang="en-US" sz="2800" dirty="0">
                <a:solidFill>
                  <a:srgbClr val="FF0000"/>
                </a:solidFill>
                <a:latin typeface="Times New Roman" pitchFamily="18" charset="0"/>
                <a:ea typeface="黑体" pitchFamily="49" charset="-122"/>
              </a:rPr>
              <a:t>◆ </a:t>
            </a:r>
            <a:r>
              <a:rPr kumimoji="1" lang="zh-CN" altLang="en-US" sz="2800" dirty="0">
                <a:solidFill>
                  <a:srgbClr val="0000FF"/>
                </a:solidFill>
                <a:latin typeface="Times New Roman" pitchFamily="18" charset="0"/>
                <a:ea typeface="黑体" pitchFamily="49" charset="-122"/>
              </a:rPr>
              <a:t>恒容过程</a:t>
            </a:r>
            <a:r>
              <a:rPr kumimoji="1" lang="en-US" altLang="zh-CN" sz="2800" dirty="0">
                <a:solidFill>
                  <a:srgbClr val="0000FF"/>
                </a:solidFill>
                <a:latin typeface="Times New Roman" pitchFamily="18" charset="0"/>
                <a:ea typeface="黑体" pitchFamily="49" charset="-122"/>
              </a:rPr>
              <a:t>——</a:t>
            </a:r>
            <a:r>
              <a:rPr kumimoji="1" lang="zh-CN" altLang="en-US" sz="2800" dirty="0">
                <a:solidFill>
                  <a:srgbClr val="0000FF"/>
                </a:solidFill>
                <a:latin typeface="Times New Roman" pitchFamily="18" charset="0"/>
                <a:ea typeface="黑体" pitchFamily="49" charset="-122"/>
              </a:rPr>
              <a:t>体积维持恒定</a:t>
            </a:r>
            <a:endParaRPr kumimoji="1" lang="en-US" altLang="zh-CN" sz="2800" dirty="0">
              <a:solidFill>
                <a:srgbClr val="0000FF"/>
              </a:solidFill>
              <a:latin typeface="Times New Roman" pitchFamily="18" charset="0"/>
              <a:ea typeface="黑体" pitchFamily="49" charset="-122"/>
            </a:endParaRPr>
          </a:p>
        </p:txBody>
      </p:sp>
      <p:sp>
        <p:nvSpPr>
          <p:cNvPr id="5" name="Text Box 20">
            <a:extLst>
              <a:ext uri="{FF2B5EF4-FFF2-40B4-BE49-F238E27FC236}">
                <a16:creationId xmlns:a16="http://schemas.microsoft.com/office/drawing/2014/main" id="{81F9C291-09C5-4E5D-B6C7-346BDB5254AB}"/>
              </a:ext>
            </a:extLst>
          </p:cNvPr>
          <p:cNvSpPr txBox="1">
            <a:spLocks noChangeArrowheads="1"/>
          </p:cNvSpPr>
          <p:nvPr/>
        </p:nvSpPr>
        <p:spPr bwMode="auto">
          <a:xfrm>
            <a:off x="836613" y="2047679"/>
            <a:ext cx="77470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宋体" panose="02010600030101010101" pitchFamily="2" charset="-122"/>
              </a:rPr>
              <a:t>不做非体积功</a:t>
            </a:r>
            <a:r>
              <a:rPr kumimoji="1" lang="zh-CN" altLang="en-US" sz="2800" dirty="0">
                <a:solidFill>
                  <a:srgbClr val="0000FF"/>
                </a:solidFill>
                <a:latin typeface="宋体" panose="02010600030101010101" pitchFamily="2" charset="-122"/>
              </a:rPr>
              <a:t>时，恒容热等于系统热力学能的变化，它只决定于系统的初终态。</a:t>
            </a:r>
            <a:endParaRPr kumimoji="1" lang="zh-CN" altLang="en-US" sz="2400" dirty="0">
              <a:latin typeface="宋体" panose="02010600030101010101" pitchFamily="2" charset="-122"/>
            </a:endParaRPr>
          </a:p>
        </p:txBody>
      </p:sp>
      <p:sp>
        <p:nvSpPr>
          <p:cNvPr id="11" name="Text Box 13">
            <a:extLst>
              <a:ext uri="{FF2B5EF4-FFF2-40B4-BE49-F238E27FC236}">
                <a16:creationId xmlns:a16="http://schemas.microsoft.com/office/drawing/2014/main" id="{3F7004E0-6A3F-440F-91B4-27B81E9D675A}"/>
              </a:ext>
            </a:extLst>
          </p:cNvPr>
          <p:cNvSpPr txBox="1">
            <a:spLocks noChangeArrowheads="1"/>
          </p:cNvSpPr>
          <p:nvPr/>
        </p:nvSpPr>
        <p:spPr bwMode="auto">
          <a:xfrm>
            <a:off x="836613" y="3889340"/>
            <a:ext cx="7747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 typeface="Wingdings" pitchFamily="2" charset="2"/>
              <a:buNone/>
            </a:pPr>
            <a:r>
              <a:rPr kumimoji="1" lang="zh-CN" altLang="en-US" sz="2800" dirty="0">
                <a:solidFill>
                  <a:srgbClr val="0000FF"/>
                </a:solidFill>
                <a:latin typeface="Times New Roman" pitchFamily="18" charset="0"/>
              </a:rPr>
              <a:t>记非体积功为</a:t>
            </a:r>
            <a:r>
              <a:rPr kumimoji="1" lang="en-US" altLang="zh-CN" sz="2800" b="0" i="1" dirty="0">
                <a:solidFill>
                  <a:srgbClr val="000000"/>
                </a:solidFill>
                <a:latin typeface="Times New Roman" pitchFamily="18" charset="0"/>
              </a:rPr>
              <a:t>W </a:t>
            </a:r>
            <a:r>
              <a:rPr kumimoji="1" lang="en-US" altLang="zh-CN" sz="2800" b="0" dirty="0">
                <a:solidFill>
                  <a:srgbClr val="000000"/>
                </a:solidFill>
                <a:latin typeface="Times New Roman" pitchFamily="18" charset="0"/>
                <a:cs typeface="Times New Roman" pitchFamily="18" charset="0"/>
              </a:rPr>
              <a:t>′</a:t>
            </a:r>
            <a:r>
              <a:rPr kumimoji="1" lang="zh-CN" altLang="en-US" sz="2800" dirty="0">
                <a:solidFill>
                  <a:srgbClr val="0000FF"/>
                </a:solidFill>
                <a:latin typeface="Times New Roman" pitchFamily="18" charset="0"/>
              </a:rPr>
              <a:t>，如果恒容过程中</a:t>
            </a:r>
            <a:r>
              <a:rPr kumimoji="1" lang="zh-CN" altLang="en-US" sz="2800" dirty="0">
                <a:solidFill>
                  <a:srgbClr val="FF0000"/>
                </a:solidFill>
                <a:latin typeface="Times New Roman" pitchFamily="18" charset="0"/>
              </a:rPr>
              <a:t>还做了非体积功</a:t>
            </a:r>
            <a:r>
              <a:rPr kumimoji="1" lang="zh-CN" altLang="en-US" sz="2800" dirty="0">
                <a:solidFill>
                  <a:srgbClr val="0000FF"/>
                </a:solidFill>
                <a:latin typeface="Times New Roman" pitchFamily="18" charset="0"/>
              </a:rPr>
              <a:t>，则</a:t>
            </a:r>
            <a:endParaRPr kumimoji="1" lang="en-US" altLang="zh-CN" sz="2800" dirty="0">
              <a:solidFill>
                <a:srgbClr val="0000FF"/>
              </a:solidFill>
              <a:latin typeface="Times New Roman" pitchFamily="18" charset="0"/>
            </a:endParaRPr>
          </a:p>
        </p:txBody>
      </p:sp>
      <p:graphicFrame>
        <p:nvGraphicFramePr>
          <p:cNvPr id="13" name="对象 1">
            <a:extLst>
              <a:ext uri="{FF2B5EF4-FFF2-40B4-BE49-F238E27FC236}">
                <a16:creationId xmlns:a16="http://schemas.microsoft.com/office/drawing/2014/main" id="{584A6991-1D04-4275-80FC-356977B6186D}"/>
              </a:ext>
            </a:extLst>
          </p:cNvPr>
          <p:cNvGraphicFramePr>
            <a:graphicFrameLocks noChangeAspect="1"/>
          </p:cNvGraphicFramePr>
          <p:nvPr>
            <p:extLst>
              <p:ext uri="{D42A27DB-BD31-4B8C-83A1-F6EECF244321}">
                <p14:modId xmlns:p14="http://schemas.microsoft.com/office/powerpoint/2010/main" val="1197469743"/>
              </p:ext>
            </p:extLst>
          </p:nvPr>
        </p:nvGraphicFramePr>
        <p:xfrm>
          <a:off x="3013075" y="3113088"/>
          <a:ext cx="2149475" cy="628650"/>
        </p:xfrm>
        <a:graphic>
          <a:graphicData uri="http://schemas.openxmlformats.org/presentationml/2006/ole">
            <mc:AlternateContent xmlns:mc="http://schemas.openxmlformats.org/markup-compatibility/2006">
              <mc:Choice xmlns:v="urn:schemas-microsoft-com:vml" Requires="v">
                <p:oleObj name="Equation" r:id="rId2" imgW="825480" imgH="241200" progId="Equation.DSMT4">
                  <p:embed/>
                </p:oleObj>
              </mc:Choice>
              <mc:Fallback>
                <p:oleObj name="Equation" r:id="rId2" imgW="825480" imgH="241200" progId="Equation.DSMT4">
                  <p:embed/>
                  <p:pic>
                    <p:nvPicPr>
                      <p:cNvPr id="13" name="对象 1">
                        <a:extLst>
                          <a:ext uri="{FF2B5EF4-FFF2-40B4-BE49-F238E27FC236}">
                            <a16:creationId xmlns:a16="http://schemas.microsoft.com/office/drawing/2014/main" id="{584A6991-1D04-4275-80FC-356977B6186D}"/>
                          </a:ext>
                        </a:extLst>
                      </p:cNvPr>
                      <p:cNvPicPr>
                        <a:picLocks noChangeAspect="1" noChangeArrowheads="1"/>
                      </p:cNvPicPr>
                      <p:nvPr/>
                    </p:nvPicPr>
                    <p:blipFill>
                      <a:blip r:embed="rId3"/>
                      <a:srcRect/>
                      <a:stretch>
                        <a:fillRect/>
                      </a:stretch>
                    </p:blipFill>
                    <p:spPr bwMode="auto">
                      <a:xfrm>
                        <a:off x="3013075" y="3113088"/>
                        <a:ext cx="21494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
            <a:extLst>
              <a:ext uri="{FF2B5EF4-FFF2-40B4-BE49-F238E27FC236}">
                <a16:creationId xmlns:a16="http://schemas.microsoft.com/office/drawing/2014/main" id="{A9C8CB07-49CD-4985-808B-0213125C0E14}"/>
              </a:ext>
            </a:extLst>
          </p:cNvPr>
          <p:cNvGraphicFramePr>
            <a:graphicFrameLocks noChangeAspect="1"/>
          </p:cNvGraphicFramePr>
          <p:nvPr>
            <p:extLst>
              <p:ext uri="{D42A27DB-BD31-4B8C-83A1-F6EECF244321}">
                <p14:modId xmlns:p14="http://schemas.microsoft.com/office/powerpoint/2010/main" val="1694956154"/>
              </p:ext>
            </p:extLst>
          </p:nvPr>
        </p:nvGraphicFramePr>
        <p:xfrm>
          <a:off x="3128963" y="4851400"/>
          <a:ext cx="2349500" cy="595313"/>
        </p:xfrm>
        <a:graphic>
          <a:graphicData uri="http://schemas.openxmlformats.org/presentationml/2006/ole">
            <mc:AlternateContent xmlns:mc="http://schemas.openxmlformats.org/markup-compatibility/2006">
              <mc:Choice xmlns:v="urn:schemas-microsoft-com:vml" Requires="v">
                <p:oleObj name="Equation" r:id="rId4" imgW="901440" imgH="228600" progId="Equation.DSMT4">
                  <p:embed/>
                </p:oleObj>
              </mc:Choice>
              <mc:Fallback>
                <p:oleObj name="Equation" r:id="rId4" imgW="901440" imgH="228600" progId="Equation.DSMT4">
                  <p:embed/>
                  <p:pic>
                    <p:nvPicPr>
                      <p:cNvPr id="14" name="对象 1">
                        <a:extLst>
                          <a:ext uri="{FF2B5EF4-FFF2-40B4-BE49-F238E27FC236}">
                            <a16:creationId xmlns:a16="http://schemas.microsoft.com/office/drawing/2014/main" id="{A9C8CB07-49CD-4985-808B-0213125C0E14}"/>
                          </a:ext>
                        </a:extLst>
                      </p:cNvPr>
                      <p:cNvPicPr>
                        <a:picLocks noChangeAspect="1" noChangeArrowheads="1"/>
                      </p:cNvPicPr>
                      <p:nvPr/>
                    </p:nvPicPr>
                    <p:blipFill>
                      <a:blip r:embed="rId5"/>
                      <a:srcRect/>
                      <a:stretch>
                        <a:fillRect/>
                      </a:stretch>
                    </p:blipFill>
                    <p:spPr bwMode="auto">
                      <a:xfrm>
                        <a:off x="3128963" y="4851400"/>
                        <a:ext cx="23495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836612" y="5517757"/>
            <a:ext cx="7747000" cy="954107"/>
          </a:xfrm>
          <a:prstGeom prst="rect">
            <a:avLst/>
          </a:prstGeom>
        </p:spPr>
        <p:txBody>
          <a:bodyPr wrap="square">
            <a:spAutoFit/>
          </a:bodyPr>
          <a:lstStyle/>
          <a:p>
            <a:r>
              <a:rPr lang="zh-CN" altLang="en-US" dirty="0">
                <a:solidFill>
                  <a:srgbClr val="0000FF"/>
                </a:solidFill>
              </a:rPr>
              <a:t>由于不考虑压力以外的其它广义力，</a:t>
            </a:r>
            <a:r>
              <a:rPr lang="zh-CN" altLang="en-US" dirty="0">
                <a:solidFill>
                  <a:srgbClr val="0000FF"/>
                </a:solidFill>
                <a:latin typeface="黑体" panose="02010609060101010101" pitchFamily="49" charset="-122"/>
                <a:ea typeface="黑体" panose="02010609060101010101" pitchFamily="49" charset="-122"/>
              </a:rPr>
              <a:t>简单封闭系统</a:t>
            </a:r>
            <a:r>
              <a:rPr lang="zh-CN" altLang="en-US" dirty="0">
                <a:solidFill>
                  <a:srgbClr val="0000FF"/>
                </a:solidFill>
              </a:rPr>
              <a:t>可用</a:t>
            </a:r>
            <a:r>
              <a:rPr lang="en-US" altLang="zh-CN" b="0" i="1" dirty="0">
                <a:solidFill>
                  <a:srgbClr val="000000"/>
                </a:solidFill>
              </a:rPr>
              <a:t>C</a:t>
            </a:r>
            <a:r>
              <a:rPr lang="en-US" altLang="zh-CN" b="0" i="1" baseline="-25000" dirty="0">
                <a:solidFill>
                  <a:srgbClr val="000000"/>
                </a:solidFill>
              </a:rPr>
              <a:t>V</a:t>
            </a:r>
            <a:r>
              <a:rPr lang="zh-CN" altLang="en-US" dirty="0">
                <a:solidFill>
                  <a:srgbClr val="0000FF"/>
                </a:solidFill>
              </a:rPr>
              <a:t>计算</a:t>
            </a:r>
            <a:r>
              <a:rPr lang="en-US" altLang="zh-CN" b="0" i="1" dirty="0">
                <a:solidFill>
                  <a:srgbClr val="000000"/>
                </a:solidFill>
              </a:rPr>
              <a:t>Q</a:t>
            </a:r>
            <a:r>
              <a:rPr lang="en-US" altLang="zh-CN" b="0" i="1" baseline="-25000" dirty="0">
                <a:solidFill>
                  <a:srgbClr val="000000"/>
                </a:solidFill>
              </a:rPr>
              <a:t>V</a:t>
            </a:r>
            <a:r>
              <a:rPr lang="zh-CN" altLang="en-US" dirty="0">
                <a:solidFill>
                  <a:srgbClr val="0000FF"/>
                </a:solidFill>
              </a:rPr>
              <a:t>。</a:t>
            </a:r>
            <a:r>
              <a:rPr lang="zh-CN" altLang="en-US" dirty="0">
                <a:solidFill>
                  <a:srgbClr val="FF0000"/>
                </a:solidFill>
              </a:rPr>
              <a:t>注意：化学反应体系不简单！</a:t>
            </a:r>
          </a:p>
        </p:txBody>
      </p:sp>
    </p:spTree>
    <p:extLst>
      <p:ext uri="{BB962C8B-B14F-4D97-AF65-F5344CB8AC3E}">
        <p14:creationId xmlns:p14="http://schemas.microsoft.com/office/powerpoint/2010/main" val="3432933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39">
            <a:extLst>
              <a:ext uri="{FF2B5EF4-FFF2-40B4-BE49-F238E27FC236}">
                <a16:creationId xmlns:a16="http://schemas.microsoft.com/office/drawing/2014/main" id="{7A34F2C6-F480-4F24-80F3-96BE227AAF3B}"/>
              </a:ext>
            </a:extLst>
          </p:cNvPr>
          <p:cNvSpPr txBox="1">
            <a:spLocks noChangeArrowheads="1"/>
          </p:cNvSpPr>
          <p:nvPr/>
        </p:nvSpPr>
        <p:spPr bwMode="auto">
          <a:xfrm>
            <a:off x="602888" y="892310"/>
            <a:ext cx="8047038"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kumimoji="1" lang="en-US" altLang="en-US" sz="2800" dirty="0">
                <a:solidFill>
                  <a:srgbClr val="FF0000"/>
                </a:solidFill>
                <a:latin typeface="Times New Roman" pitchFamily="18" charset="0"/>
                <a:ea typeface="黑体" pitchFamily="49" charset="-122"/>
              </a:rPr>
              <a:t>◆ </a:t>
            </a:r>
            <a:r>
              <a:rPr kumimoji="1" lang="zh-CN" altLang="en-US" sz="2800" dirty="0">
                <a:solidFill>
                  <a:srgbClr val="0000FF"/>
                </a:solidFill>
                <a:latin typeface="Times New Roman" pitchFamily="18" charset="0"/>
                <a:ea typeface="黑体" pitchFamily="49" charset="-122"/>
              </a:rPr>
              <a:t>恒压过程</a:t>
            </a:r>
            <a:r>
              <a:rPr kumimoji="1" lang="en-US" altLang="zh-CN" sz="2800" dirty="0">
                <a:solidFill>
                  <a:srgbClr val="0000FF"/>
                </a:solidFill>
                <a:latin typeface="Times New Roman" pitchFamily="18" charset="0"/>
                <a:ea typeface="黑体" pitchFamily="49" charset="-122"/>
              </a:rPr>
              <a:t>——</a:t>
            </a:r>
            <a:r>
              <a:rPr kumimoji="1" lang="en-US" altLang="zh-CN" sz="2800" b="0" i="1" dirty="0">
                <a:solidFill>
                  <a:srgbClr val="0000FF"/>
                </a:solidFill>
                <a:latin typeface="Times New Roman" pitchFamily="18" charset="0"/>
                <a:ea typeface="黑体" pitchFamily="49" charset="-122"/>
              </a:rPr>
              <a:t>p</a:t>
            </a:r>
            <a:r>
              <a:rPr kumimoji="1" lang="en-US" altLang="zh-CN" sz="2800" b="0" baseline="-25000" dirty="0">
                <a:solidFill>
                  <a:srgbClr val="0000FF"/>
                </a:solidFill>
                <a:latin typeface="Times New Roman" pitchFamily="18" charset="0"/>
                <a:ea typeface="黑体" pitchFamily="49" charset="-122"/>
              </a:rPr>
              <a:t>1</a:t>
            </a:r>
            <a:r>
              <a:rPr kumimoji="1" lang="en-US" altLang="zh-CN" sz="2800" b="0" dirty="0">
                <a:solidFill>
                  <a:srgbClr val="0000FF"/>
                </a:solidFill>
                <a:latin typeface="Times New Roman" pitchFamily="18" charset="0"/>
                <a:ea typeface="黑体" pitchFamily="49" charset="-122"/>
              </a:rPr>
              <a:t>=</a:t>
            </a:r>
            <a:r>
              <a:rPr kumimoji="1" lang="en-US" altLang="zh-CN" sz="2800" b="0" i="1" dirty="0">
                <a:solidFill>
                  <a:srgbClr val="0000FF"/>
                </a:solidFill>
                <a:latin typeface="Times New Roman" pitchFamily="18" charset="0"/>
                <a:ea typeface="黑体" pitchFamily="49" charset="-122"/>
              </a:rPr>
              <a:t>p</a:t>
            </a:r>
            <a:r>
              <a:rPr kumimoji="1" lang="en-US" altLang="zh-CN" sz="2800" b="0" baseline="-25000" dirty="0">
                <a:solidFill>
                  <a:srgbClr val="0000FF"/>
                </a:solidFill>
                <a:latin typeface="Times New Roman" pitchFamily="18" charset="0"/>
                <a:ea typeface="黑体" pitchFamily="49" charset="-122"/>
              </a:rPr>
              <a:t>2 </a:t>
            </a:r>
            <a:r>
              <a:rPr kumimoji="1" lang="en-US" altLang="zh-CN" sz="2800" b="0" dirty="0">
                <a:solidFill>
                  <a:srgbClr val="0000FF"/>
                </a:solidFill>
                <a:latin typeface="Times New Roman" pitchFamily="18" charset="0"/>
                <a:ea typeface="黑体" pitchFamily="49" charset="-122"/>
              </a:rPr>
              <a:t>=</a:t>
            </a:r>
            <a:r>
              <a:rPr kumimoji="1" lang="en-US" altLang="zh-CN" sz="2800" b="0" i="1" dirty="0">
                <a:solidFill>
                  <a:srgbClr val="0000FF"/>
                </a:solidFill>
                <a:latin typeface="Times New Roman" pitchFamily="18" charset="0"/>
                <a:ea typeface="黑体" pitchFamily="49" charset="-122"/>
              </a:rPr>
              <a:t>p</a:t>
            </a:r>
            <a:r>
              <a:rPr kumimoji="1" lang="zh-CN" altLang="en-US" sz="2800" baseline="-25000" dirty="0">
                <a:solidFill>
                  <a:srgbClr val="0000FF"/>
                </a:solidFill>
                <a:latin typeface="Times New Roman" pitchFamily="18" charset="0"/>
                <a:ea typeface="黑体" pitchFamily="49" charset="-122"/>
              </a:rPr>
              <a:t>外 </a:t>
            </a:r>
            <a:r>
              <a:rPr kumimoji="1" lang="zh-CN" altLang="en-US" sz="2800" dirty="0">
                <a:solidFill>
                  <a:srgbClr val="0000FF"/>
                </a:solidFill>
                <a:latin typeface="Times New Roman" pitchFamily="18" charset="0"/>
                <a:ea typeface="黑体" pitchFamily="49" charset="-122"/>
              </a:rPr>
              <a:t>且</a:t>
            </a:r>
            <a:r>
              <a:rPr kumimoji="1" lang="en-US" altLang="zh-CN" sz="2800" b="0" i="1" dirty="0">
                <a:solidFill>
                  <a:srgbClr val="0000FF"/>
                </a:solidFill>
                <a:latin typeface="Times New Roman" pitchFamily="18" charset="0"/>
                <a:ea typeface="黑体" pitchFamily="49" charset="-122"/>
              </a:rPr>
              <a:t>p</a:t>
            </a:r>
            <a:r>
              <a:rPr kumimoji="1" lang="zh-CN" altLang="en-US" sz="2800" baseline="-25000" dirty="0">
                <a:solidFill>
                  <a:srgbClr val="0000FF"/>
                </a:solidFill>
                <a:latin typeface="Times New Roman" pitchFamily="18" charset="0"/>
                <a:ea typeface="黑体" pitchFamily="49" charset="-122"/>
              </a:rPr>
              <a:t>外</a:t>
            </a:r>
            <a:r>
              <a:rPr kumimoji="1" lang="zh-CN" altLang="en-US" sz="2800" dirty="0">
                <a:solidFill>
                  <a:srgbClr val="0000FF"/>
                </a:solidFill>
                <a:latin typeface="Times New Roman" pitchFamily="18" charset="0"/>
                <a:ea typeface="黑体" pitchFamily="49" charset="-122"/>
              </a:rPr>
              <a:t>维持恒定</a:t>
            </a:r>
            <a:endParaRPr kumimoji="1" lang="en-US" altLang="zh-CN" sz="2800" dirty="0">
              <a:solidFill>
                <a:srgbClr val="0000FF"/>
              </a:solidFill>
              <a:latin typeface="Times New Roman" pitchFamily="18" charset="0"/>
              <a:ea typeface="黑体" pitchFamily="49" charset="-122"/>
            </a:endParaRPr>
          </a:p>
        </p:txBody>
      </p:sp>
      <p:sp>
        <p:nvSpPr>
          <p:cNvPr id="22541" name="Text Box 37"/>
          <p:cNvSpPr txBox="1">
            <a:spLocks noChangeArrowheads="1"/>
          </p:cNvSpPr>
          <p:nvPr/>
        </p:nvSpPr>
        <p:spPr bwMode="auto">
          <a:xfrm>
            <a:off x="769947" y="2443663"/>
            <a:ext cx="781366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宋体" panose="02010600030101010101" pitchFamily="2" charset="-122"/>
              </a:rPr>
              <a:t>不做非体积功</a:t>
            </a:r>
            <a:r>
              <a:rPr kumimoji="1" lang="zh-CN" altLang="en-US" sz="2800" dirty="0">
                <a:solidFill>
                  <a:srgbClr val="0000FF"/>
                </a:solidFill>
                <a:latin typeface="宋体" panose="02010600030101010101" pitchFamily="2" charset="-122"/>
              </a:rPr>
              <a:t>时，恒压热等于系统焓的变化，它只决定于系统的初终态。</a:t>
            </a:r>
          </a:p>
        </p:txBody>
      </p:sp>
      <p:graphicFrame>
        <p:nvGraphicFramePr>
          <p:cNvPr id="20491" name="对象 1"/>
          <p:cNvGraphicFramePr>
            <a:graphicFrameLocks noChangeAspect="1"/>
          </p:cNvGraphicFramePr>
          <p:nvPr>
            <p:extLst>
              <p:ext uri="{D42A27DB-BD31-4B8C-83A1-F6EECF244321}">
                <p14:modId xmlns:p14="http://schemas.microsoft.com/office/powerpoint/2010/main" val="3701209036"/>
              </p:ext>
            </p:extLst>
          </p:nvPr>
        </p:nvGraphicFramePr>
        <p:xfrm>
          <a:off x="3309938" y="3502025"/>
          <a:ext cx="2149475" cy="628650"/>
        </p:xfrm>
        <a:graphic>
          <a:graphicData uri="http://schemas.openxmlformats.org/presentationml/2006/ole">
            <mc:AlternateContent xmlns:mc="http://schemas.openxmlformats.org/markup-compatibility/2006">
              <mc:Choice xmlns:v="urn:schemas-microsoft-com:vml" Requires="v">
                <p:oleObj name="Equation" r:id="rId2" imgW="825480" imgH="241200" progId="Equation.DSMT4">
                  <p:embed/>
                </p:oleObj>
              </mc:Choice>
              <mc:Fallback>
                <p:oleObj name="Equation" r:id="rId2" imgW="825480" imgH="241200" progId="Equation.DSMT4">
                  <p:embed/>
                  <p:pic>
                    <p:nvPicPr>
                      <p:cNvPr id="20491" name="对象 1"/>
                      <p:cNvPicPr>
                        <a:picLocks noChangeAspect="1" noChangeArrowheads="1"/>
                      </p:cNvPicPr>
                      <p:nvPr/>
                    </p:nvPicPr>
                    <p:blipFill>
                      <a:blip r:embed="rId3"/>
                      <a:srcRect/>
                      <a:stretch>
                        <a:fillRect/>
                      </a:stretch>
                    </p:blipFill>
                    <p:spPr bwMode="auto">
                      <a:xfrm>
                        <a:off x="3309938" y="3502025"/>
                        <a:ext cx="21494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椭圆 1"/>
          <p:cNvSpPr>
            <a:spLocks noChangeArrowheads="1"/>
          </p:cNvSpPr>
          <p:nvPr/>
        </p:nvSpPr>
        <p:spPr bwMode="auto">
          <a:xfrm>
            <a:off x="3073115" y="1013460"/>
            <a:ext cx="1806575" cy="541338"/>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 name="TextBox 2"/>
          <p:cNvSpPr txBox="1">
            <a:spLocks noChangeArrowheads="1"/>
          </p:cNvSpPr>
          <p:nvPr/>
        </p:nvSpPr>
        <p:spPr bwMode="auto">
          <a:xfrm>
            <a:off x="2969011" y="1537632"/>
            <a:ext cx="5802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黑体" panose="02010609060101010101" pitchFamily="49" charset="-122"/>
                <a:ea typeface="黑体" panose="02010609060101010101" pitchFamily="49" charset="-122"/>
              </a:rPr>
              <a:t>体系压强无需恒定，只需初末态力平衡。</a:t>
            </a:r>
          </a:p>
        </p:txBody>
      </p:sp>
      <p:sp>
        <p:nvSpPr>
          <p:cNvPr id="16" name="Text Box 13"/>
          <p:cNvSpPr txBox="1">
            <a:spLocks noChangeArrowheads="1"/>
          </p:cNvSpPr>
          <p:nvPr/>
        </p:nvSpPr>
        <p:spPr bwMode="auto">
          <a:xfrm>
            <a:off x="769947" y="4144147"/>
            <a:ext cx="7747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 typeface="Wingdings" pitchFamily="2" charset="2"/>
              <a:buNone/>
            </a:pPr>
            <a:r>
              <a:rPr kumimoji="1" lang="zh-CN" altLang="en-US" sz="2800" dirty="0">
                <a:solidFill>
                  <a:srgbClr val="0000FF"/>
                </a:solidFill>
                <a:latin typeface="宋体" panose="02010600030101010101" pitchFamily="2" charset="-122"/>
              </a:rPr>
              <a:t>如果恒压过程中</a:t>
            </a:r>
            <a:r>
              <a:rPr kumimoji="1" lang="zh-CN" altLang="en-US" sz="2800" dirty="0">
                <a:solidFill>
                  <a:srgbClr val="FF0000"/>
                </a:solidFill>
                <a:latin typeface="宋体" panose="02010600030101010101" pitchFamily="2" charset="-122"/>
              </a:rPr>
              <a:t>还做了非体积功</a:t>
            </a:r>
            <a:r>
              <a:rPr kumimoji="1" lang="zh-CN" altLang="en-US" sz="2800" dirty="0">
                <a:solidFill>
                  <a:srgbClr val="0000FF"/>
                </a:solidFill>
                <a:latin typeface="宋体" panose="02010600030101010101" pitchFamily="2" charset="-122"/>
              </a:rPr>
              <a:t>，则</a:t>
            </a:r>
            <a:endParaRPr kumimoji="1" lang="en-US" altLang="zh-CN" sz="2800" dirty="0">
              <a:solidFill>
                <a:srgbClr val="0000FF"/>
              </a:solidFill>
              <a:latin typeface="宋体" panose="02010600030101010101" pitchFamily="2" charset="-122"/>
            </a:endParaRPr>
          </a:p>
        </p:txBody>
      </p:sp>
      <p:graphicFrame>
        <p:nvGraphicFramePr>
          <p:cNvPr id="18" name="对象 1">
            <a:extLst>
              <a:ext uri="{FF2B5EF4-FFF2-40B4-BE49-F238E27FC236}">
                <a16:creationId xmlns:a16="http://schemas.microsoft.com/office/drawing/2014/main" id="{1366103F-15C8-46AF-957A-957809F44358}"/>
              </a:ext>
            </a:extLst>
          </p:cNvPr>
          <p:cNvGraphicFramePr>
            <a:graphicFrameLocks noChangeAspect="1"/>
          </p:cNvGraphicFramePr>
          <p:nvPr>
            <p:extLst>
              <p:ext uri="{D42A27DB-BD31-4B8C-83A1-F6EECF244321}">
                <p14:modId xmlns:p14="http://schemas.microsoft.com/office/powerpoint/2010/main" val="914631681"/>
              </p:ext>
            </p:extLst>
          </p:nvPr>
        </p:nvGraphicFramePr>
        <p:xfrm>
          <a:off x="3308350" y="4811713"/>
          <a:ext cx="2278063" cy="609600"/>
        </p:xfrm>
        <a:graphic>
          <a:graphicData uri="http://schemas.openxmlformats.org/presentationml/2006/ole">
            <mc:AlternateContent xmlns:mc="http://schemas.openxmlformats.org/markup-compatibility/2006">
              <mc:Choice xmlns:v="urn:schemas-microsoft-com:vml" Requires="v">
                <p:oleObj name="Equation" r:id="rId4" imgW="901440" imgH="241200" progId="Equation.DSMT4">
                  <p:embed/>
                </p:oleObj>
              </mc:Choice>
              <mc:Fallback>
                <p:oleObj name="Equation" r:id="rId4" imgW="901440" imgH="241200" progId="Equation.DSMT4">
                  <p:embed/>
                  <p:pic>
                    <p:nvPicPr>
                      <p:cNvPr id="18" name="对象 1">
                        <a:extLst>
                          <a:ext uri="{FF2B5EF4-FFF2-40B4-BE49-F238E27FC236}">
                            <a16:creationId xmlns:a16="http://schemas.microsoft.com/office/drawing/2014/main" id="{1366103F-15C8-46AF-957A-957809F44358}"/>
                          </a:ext>
                        </a:extLst>
                      </p:cNvPr>
                      <p:cNvPicPr>
                        <a:picLocks noChangeAspect="1" noChangeArrowheads="1"/>
                      </p:cNvPicPr>
                      <p:nvPr/>
                    </p:nvPicPr>
                    <p:blipFill>
                      <a:blip r:embed="rId5"/>
                      <a:srcRect/>
                      <a:stretch>
                        <a:fillRect/>
                      </a:stretch>
                    </p:blipFill>
                    <p:spPr bwMode="auto">
                      <a:xfrm>
                        <a:off x="3308350" y="4811713"/>
                        <a:ext cx="22780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836612" y="5517757"/>
            <a:ext cx="7747000" cy="954107"/>
          </a:xfrm>
          <a:prstGeom prst="rect">
            <a:avLst/>
          </a:prstGeom>
        </p:spPr>
        <p:txBody>
          <a:bodyPr wrap="square">
            <a:spAutoFit/>
          </a:bodyPr>
          <a:lstStyle/>
          <a:p>
            <a:r>
              <a:rPr lang="zh-CN" altLang="en-US" dirty="0">
                <a:solidFill>
                  <a:srgbClr val="0000FF"/>
                </a:solidFill>
              </a:rPr>
              <a:t>由于不考虑压力以外的其它广义力，</a:t>
            </a:r>
            <a:r>
              <a:rPr lang="zh-CN" altLang="en-US" dirty="0">
                <a:solidFill>
                  <a:srgbClr val="0000FF"/>
                </a:solidFill>
                <a:latin typeface="黑体" panose="02010609060101010101" pitchFamily="49" charset="-122"/>
                <a:ea typeface="黑体" panose="02010609060101010101" pitchFamily="49" charset="-122"/>
              </a:rPr>
              <a:t>简单封闭系统</a:t>
            </a:r>
            <a:r>
              <a:rPr lang="zh-CN" altLang="en-US" dirty="0">
                <a:solidFill>
                  <a:srgbClr val="0000FF"/>
                </a:solidFill>
              </a:rPr>
              <a:t>可用</a:t>
            </a:r>
            <a:r>
              <a:rPr lang="en-US" altLang="zh-CN" b="0" i="1" dirty="0" err="1">
                <a:solidFill>
                  <a:srgbClr val="000000"/>
                </a:solidFill>
              </a:rPr>
              <a:t>C</a:t>
            </a:r>
            <a:r>
              <a:rPr lang="en-US" altLang="zh-CN" b="0" i="1" baseline="-25000" dirty="0" err="1">
                <a:solidFill>
                  <a:srgbClr val="000000"/>
                </a:solidFill>
              </a:rPr>
              <a:t>p</a:t>
            </a:r>
            <a:r>
              <a:rPr lang="zh-CN" altLang="en-US" dirty="0">
                <a:solidFill>
                  <a:srgbClr val="0000FF"/>
                </a:solidFill>
              </a:rPr>
              <a:t>计算</a:t>
            </a:r>
            <a:r>
              <a:rPr lang="en-US" altLang="zh-CN" b="0" i="1" dirty="0" err="1">
                <a:solidFill>
                  <a:srgbClr val="000000"/>
                </a:solidFill>
              </a:rPr>
              <a:t>Q</a:t>
            </a:r>
            <a:r>
              <a:rPr lang="en-US" altLang="zh-CN" b="0" i="1" baseline="-25000" dirty="0" err="1">
                <a:solidFill>
                  <a:srgbClr val="000000"/>
                </a:solidFill>
              </a:rPr>
              <a:t>p</a:t>
            </a:r>
            <a:r>
              <a:rPr lang="zh-CN" altLang="en-US" dirty="0">
                <a:solidFill>
                  <a:srgbClr val="0000FF"/>
                </a:solidFill>
              </a:rPr>
              <a:t>。</a:t>
            </a:r>
            <a:r>
              <a:rPr lang="zh-CN" altLang="en-US" dirty="0">
                <a:solidFill>
                  <a:srgbClr val="FF0000"/>
                </a:solidFill>
              </a:rPr>
              <a:t>注意：化学反应体系不简单！</a:t>
            </a:r>
            <a:endParaRPr lang="zh-CN" altLang="en-US" dirty="0"/>
          </a:p>
        </p:txBody>
      </p:sp>
    </p:spTree>
    <p:extLst>
      <p:ext uri="{BB962C8B-B14F-4D97-AF65-F5344CB8AC3E}">
        <p14:creationId xmlns:p14="http://schemas.microsoft.com/office/powerpoint/2010/main" val="2130937909"/>
      </p:ext>
    </p:extLst>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709727" y="601879"/>
            <a:ext cx="8081963" cy="333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8572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04775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buClrTx/>
              <a:buSzTx/>
              <a:buFontTx/>
              <a:buNone/>
            </a:pPr>
            <a:r>
              <a:rPr lang="zh-CN" altLang="en-US" sz="2800" dirty="0">
                <a:solidFill>
                  <a:srgbClr val="0000FF"/>
                </a:solidFill>
                <a:latin typeface="黑体" pitchFamily="49" charset="-122"/>
                <a:ea typeface="黑体" pitchFamily="49" charset="-122"/>
              </a:rPr>
              <a:t>平衡态</a:t>
            </a:r>
            <a:r>
              <a:rPr lang="en-US" altLang="zh-CN" sz="2800" dirty="0">
                <a:solidFill>
                  <a:srgbClr val="0000FF"/>
                </a:solidFill>
                <a:latin typeface="Times New Roman" pitchFamily="18" charset="0"/>
                <a:ea typeface="黑体" pitchFamily="49" charset="-122"/>
              </a:rPr>
              <a:t>(equilibrium state)</a:t>
            </a:r>
            <a:r>
              <a:rPr lang="zh-CN" altLang="en-US" sz="2800" dirty="0">
                <a:solidFill>
                  <a:srgbClr val="0000FF"/>
                </a:solidFill>
                <a:latin typeface="宋体" pitchFamily="2" charset="-122"/>
                <a:cs typeface="Arial" pitchFamily="34" charset="0"/>
              </a:rPr>
              <a:t>：在没有外部影响的条件下，系统的所有宏观性质不随时间变化的状态。</a:t>
            </a:r>
            <a:endParaRPr lang="en-US" altLang="zh-CN" sz="2800" dirty="0">
              <a:solidFill>
                <a:srgbClr val="0000FF"/>
              </a:solidFill>
              <a:latin typeface="宋体" pitchFamily="2" charset="-122"/>
              <a:cs typeface="Arial" pitchFamily="34" charset="0"/>
            </a:endParaRPr>
          </a:p>
          <a:p>
            <a:pPr>
              <a:spcBef>
                <a:spcPts val="1800"/>
              </a:spcBef>
              <a:buClrTx/>
              <a:buSzTx/>
              <a:buFont typeface="Wingdings" pitchFamily="2" charset="2"/>
              <a:buNone/>
            </a:pPr>
            <a:r>
              <a:rPr lang="zh-CN" altLang="en-US" sz="2800" dirty="0">
                <a:solidFill>
                  <a:srgbClr val="000000"/>
                </a:solidFill>
                <a:latin typeface="宋体" pitchFamily="2" charset="-122"/>
                <a:cs typeface="Arial" pitchFamily="34" charset="0"/>
              </a:rPr>
              <a:t>平衡态来自对宏观体系的研究，外部影响是指</a:t>
            </a:r>
            <a:r>
              <a:rPr lang="zh-CN" altLang="en-US" sz="2800" dirty="0">
                <a:solidFill>
                  <a:srgbClr val="FF0000"/>
                </a:solidFill>
                <a:latin typeface="宋体" pitchFamily="2" charset="-122"/>
                <a:cs typeface="Arial" pitchFamily="34" charset="0"/>
              </a:rPr>
              <a:t>宏观层次</a:t>
            </a:r>
            <a:r>
              <a:rPr lang="zh-CN" altLang="en-US" sz="2800" dirty="0">
                <a:solidFill>
                  <a:srgbClr val="000000"/>
                </a:solidFill>
                <a:latin typeface="宋体" pitchFamily="2" charset="-122"/>
                <a:cs typeface="Arial" pitchFamily="34" charset="0"/>
              </a:rPr>
              <a:t>的影响，就是宏观上的功、热量和物质传递。</a:t>
            </a:r>
            <a:r>
              <a:rPr lang="zh-CN" altLang="en-US" sz="2800" dirty="0">
                <a:solidFill>
                  <a:srgbClr val="000000"/>
                </a:solidFill>
                <a:latin typeface="楷体" panose="02010609060101010101" pitchFamily="49" charset="-122"/>
                <a:ea typeface="楷体" panose="02010609060101010101" pitchFamily="49" charset="-122"/>
                <a:cs typeface="Arial" pitchFamily="34" charset="0"/>
              </a:rPr>
              <a:t>没有宏观层次的影响并不排斥微观层次的影响，比如系统处于恒温槽中，微观上的能量传递时刻进行着。</a:t>
            </a:r>
            <a:endParaRPr lang="en-US" altLang="zh-CN" sz="2800" dirty="0">
              <a:solidFill>
                <a:srgbClr val="000000"/>
              </a:solidFill>
              <a:latin typeface="楷体" panose="02010609060101010101" pitchFamily="49" charset="-122"/>
              <a:ea typeface="楷体" panose="02010609060101010101" pitchFamily="49" charset="-122"/>
              <a:cs typeface="Arial" pitchFamily="34" charset="0"/>
            </a:endParaRPr>
          </a:p>
        </p:txBody>
      </p:sp>
      <p:sp>
        <p:nvSpPr>
          <p:cNvPr id="5" name="矩形 4"/>
          <p:cNvSpPr/>
          <p:nvPr/>
        </p:nvSpPr>
        <p:spPr>
          <a:xfrm>
            <a:off x="747830" y="4006126"/>
            <a:ext cx="8043862" cy="523220"/>
          </a:xfrm>
          <a:prstGeom prst="rect">
            <a:avLst/>
          </a:prstGeom>
        </p:spPr>
        <p:txBody>
          <a:bodyPr>
            <a:spAutoFit/>
          </a:bodyPr>
          <a:lstStyle/>
          <a:p>
            <a:pPr>
              <a:spcBef>
                <a:spcPts val="0"/>
              </a:spcBef>
              <a:defRPr/>
            </a:pPr>
            <a:r>
              <a:rPr kumimoji="1" lang="zh-CN" altLang="en-US" dirty="0">
                <a:solidFill>
                  <a:srgbClr val="0000FF"/>
                </a:solidFill>
                <a:effectLst>
                  <a:outerShdw blurRad="38100" dist="38100" dir="2700000" algn="tl">
                    <a:srgbClr val="C0C0C0"/>
                  </a:outerShdw>
                </a:effectLst>
                <a:latin typeface="黑体" pitchFamily="49" charset="-122"/>
                <a:ea typeface="黑体" pitchFamily="49" charset="-122"/>
              </a:rPr>
              <a:t>由平衡态唯一确定的宏观性质称为状态函数。</a:t>
            </a:r>
            <a:endParaRPr kumimoji="1" lang="zh-CN" altLang="en-US" sz="3200" dirty="0">
              <a:solidFill>
                <a:srgbClr val="0000FF"/>
              </a:solidFill>
              <a:effectLst>
                <a:outerShdw blurRad="38100" dist="38100" dir="2700000" algn="tl">
                  <a:srgbClr val="C0C0C0"/>
                </a:outerShdw>
              </a:effectLst>
              <a:latin typeface="黑体" pitchFamily="49" charset="-122"/>
              <a:ea typeface="黑体" pitchFamily="49" charset="-122"/>
            </a:endParaRPr>
          </a:p>
        </p:txBody>
      </p:sp>
      <p:sp>
        <p:nvSpPr>
          <p:cNvPr id="6" name="Rectangle 2"/>
          <p:cNvSpPr>
            <a:spLocks noChangeArrowheads="1"/>
          </p:cNvSpPr>
          <p:nvPr/>
        </p:nvSpPr>
        <p:spPr bwMode="auto">
          <a:xfrm>
            <a:off x="784783" y="5144749"/>
            <a:ext cx="80470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50000"/>
              </a:spcBef>
              <a:buClrTx/>
              <a:buSzTx/>
              <a:buNone/>
            </a:pPr>
            <a:r>
              <a:rPr lang="zh-CN" altLang="en-US" sz="2800" dirty="0">
                <a:solidFill>
                  <a:srgbClr val="0000FF"/>
                </a:solidFill>
                <a:latin typeface="黑体" pitchFamily="49" charset="-122"/>
                <a:ea typeface="黑体" pitchFamily="49" charset="-122"/>
              </a:rPr>
              <a:t>功</a:t>
            </a:r>
            <a:r>
              <a:rPr lang="en-US" altLang="zh-CN" sz="2800" b="0" i="1" dirty="0">
                <a:solidFill>
                  <a:srgbClr val="000000"/>
                </a:solidFill>
                <a:latin typeface="Times New Roman" pitchFamily="18" charset="0"/>
                <a:ea typeface="黑体" pitchFamily="49" charset="-122"/>
                <a:cs typeface="Times New Roman" pitchFamily="18" charset="0"/>
              </a:rPr>
              <a:t>W</a:t>
            </a:r>
            <a:r>
              <a:rPr lang="zh-CN" altLang="en-US" sz="2800" dirty="0">
                <a:solidFill>
                  <a:srgbClr val="0000FF"/>
                </a:solidFill>
                <a:latin typeface="黑体" pitchFamily="49" charset="-122"/>
                <a:ea typeface="黑体" pitchFamily="49" charset="-122"/>
              </a:rPr>
              <a:t>和热</a:t>
            </a:r>
            <a:r>
              <a:rPr lang="en-US" altLang="zh-CN" sz="2800" b="0" i="1" dirty="0">
                <a:solidFill>
                  <a:srgbClr val="000000"/>
                </a:solidFill>
                <a:latin typeface="Times New Roman" pitchFamily="18" charset="0"/>
                <a:ea typeface="黑体" pitchFamily="49" charset="-122"/>
              </a:rPr>
              <a:t>Q</a:t>
            </a:r>
            <a:r>
              <a:rPr lang="zh-CN" altLang="en-US" sz="2800" dirty="0">
                <a:solidFill>
                  <a:srgbClr val="0000FF"/>
                </a:solidFill>
                <a:latin typeface="黑体" pitchFamily="49" charset="-122"/>
                <a:ea typeface="黑体" pitchFamily="49" charset="-122"/>
              </a:rPr>
              <a:t>是过程变量，</a:t>
            </a:r>
            <a:r>
              <a:rPr lang="zh-CN" altLang="en-US" sz="2800" dirty="0">
                <a:solidFill>
                  <a:srgbClr val="FF0000"/>
                </a:solidFill>
              </a:rPr>
              <a:t>源自体系与环境间相互作用，</a:t>
            </a:r>
            <a:r>
              <a:rPr lang="zh-CN" altLang="en-US" sz="2800" dirty="0">
                <a:solidFill>
                  <a:srgbClr val="FF0000"/>
                </a:solidFill>
                <a:latin typeface="黑体" pitchFamily="49" charset="-122"/>
                <a:ea typeface="黑体" pitchFamily="49" charset="-122"/>
              </a:rPr>
              <a:t>由整个变化过程的性质决定，</a:t>
            </a:r>
            <a:r>
              <a:rPr lang="zh-CN" altLang="en-US" sz="2800" dirty="0">
                <a:solidFill>
                  <a:srgbClr val="FF0000"/>
                </a:solidFill>
              </a:rPr>
              <a:t>不可能仅由体系状态决定，</a:t>
            </a:r>
            <a:r>
              <a:rPr lang="zh-CN" altLang="en-US" sz="2800" dirty="0">
                <a:solidFill>
                  <a:srgbClr val="0000FF"/>
                </a:solidFill>
                <a:latin typeface="黑体" pitchFamily="49" charset="-122"/>
                <a:ea typeface="黑体" pitchFamily="49" charset="-122"/>
              </a:rPr>
              <a:t>不是状态函数。</a:t>
            </a:r>
          </a:p>
        </p:txBody>
      </p:sp>
      <p:graphicFrame>
        <p:nvGraphicFramePr>
          <p:cNvPr id="7" name="对象 6"/>
          <p:cNvGraphicFramePr>
            <a:graphicFrameLocks noChangeAspect="1"/>
          </p:cNvGraphicFramePr>
          <p:nvPr>
            <p:extLst>
              <p:ext uri="{D42A27DB-BD31-4B8C-83A1-F6EECF244321}">
                <p14:modId xmlns:p14="http://schemas.microsoft.com/office/powerpoint/2010/main" val="921580181"/>
              </p:ext>
            </p:extLst>
          </p:nvPr>
        </p:nvGraphicFramePr>
        <p:xfrm>
          <a:off x="3600532" y="4575966"/>
          <a:ext cx="2257092" cy="500239"/>
        </p:xfrm>
        <a:graphic>
          <a:graphicData uri="http://schemas.openxmlformats.org/presentationml/2006/ole">
            <mc:AlternateContent xmlns:mc="http://schemas.openxmlformats.org/markup-compatibility/2006">
              <mc:Choice xmlns:v="urn:schemas-microsoft-com:vml" Requires="v">
                <p:oleObj name="Equation" r:id="rId2" imgW="977760" imgH="215640" progId="Equation.DSMT4">
                  <p:embed/>
                </p:oleObj>
              </mc:Choice>
              <mc:Fallback>
                <p:oleObj name="Equation" r:id="rId2" imgW="977760" imgH="215640" progId="Equation.DSMT4">
                  <p:embed/>
                  <p:pic>
                    <p:nvPicPr>
                      <p:cNvPr id="7" name="对象 6"/>
                      <p:cNvPicPr>
                        <a:picLocks noChangeAspect="1" noChangeArrowheads="1"/>
                      </p:cNvPicPr>
                      <p:nvPr/>
                    </p:nvPicPr>
                    <p:blipFill>
                      <a:blip r:embed="rId3"/>
                      <a:srcRect/>
                      <a:stretch>
                        <a:fillRect/>
                      </a:stretch>
                    </p:blipFill>
                    <p:spPr bwMode="auto">
                      <a:xfrm>
                        <a:off x="3600532" y="4575966"/>
                        <a:ext cx="2257092" cy="50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703266" y="943374"/>
            <a:ext cx="7820043" cy="1013748"/>
            <a:chOff x="940093" y="1236091"/>
            <a:chExt cx="7820043" cy="1013748"/>
          </a:xfrm>
        </p:grpSpPr>
        <p:sp>
          <p:nvSpPr>
            <p:cNvPr id="3" name="Text Box 26"/>
            <p:cNvSpPr txBox="1">
              <a:spLocks noChangeArrowheads="1"/>
            </p:cNvSpPr>
            <p:nvPr/>
          </p:nvSpPr>
          <p:spPr bwMode="auto">
            <a:xfrm>
              <a:off x="940093" y="1236091"/>
              <a:ext cx="782004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en-US" sz="2800" dirty="0">
                  <a:solidFill>
                    <a:srgbClr val="FF0000"/>
                  </a:solidFill>
                  <a:latin typeface="Times New Roman" pitchFamily="18" charset="0"/>
                  <a:ea typeface="黑体" pitchFamily="49" charset="-122"/>
                </a:rPr>
                <a:t>◆ </a:t>
              </a:r>
              <a:r>
                <a:rPr kumimoji="1" lang="zh-CN" altLang="en-US" sz="2800" dirty="0">
                  <a:solidFill>
                    <a:srgbClr val="0000FF"/>
                  </a:solidFill>
                  <a:latin typeface="黑体" pitchFamily="2" charset="-122"/>
                  <a:ea typeface="黑体" pitchFamily="2" charset="-122"/>
                </a:rPr>
                <a:t>恒温过程</a:t>
              </a:r>
              <a:r>
                <a:rPr kumimoji="1" lang="en-US" altLang="zh-CN" sz="2800" dirty="0">
                  <a:solidFill>
                    <a:srgbClr val="0000FF"/>
                  </a:solidFill>
                  <a:latin typeface="黑体" pitchFamily="2" charset="-122"/>
                  <a:ea typeface="黑体" pitchFamily="2" charset="-122"/>
                </a:rPr>
                <a:t>——</a:t>
              </a:r>
              <a:r>
                <a:rPr kumimoji="1" lang="en-US" altLang="zh-CN" sz="2800" b="0" i="1" dirty="0">
                  <a:solidFill>
                    <a:srgbClr val="0000FF"/>
                  </a:solidFill>
                  <a:latin typeface="Times New Roman" pitchFamily="18" charset="0"/>
                  <a:ea typeface="黑体" pitchFamily="2" charset="-122"/>
                </a:rPr>
                <a:t>T</a:t>
              </a:r>
              <a:r>
                <a:rPr kumimoji="1" lang="en-US" altLang="zh-CN" sz="2800" b="0" baseline="-25000" dirty="0">
                  <a:solidFill>
                    <a:srgbClr val="0000FF"/>
                  </a:solidFill>
                  <a:latin typeface="Times New Roman" pitchFamily="18" charset="0"/>
                  <a:ea typeface="黑体" pitchFamily="2" charset="-122"/>
                </a:rPr>
                <a:t>1</a:t>
              </a:r>
              <a:r>
                <a:rPr kumimoji="1" lang="en-US" altLang="zh-CN" sz="2800" b="0" dirty="0">
                  <a:solidFill>
                    <a:srgbClr val="0000FF"/>
                  </a:solidFill>
                  <a:latin typeface="Times New Roman" pitchFamily="18" charset="0"/>
                  <a:ea typeface="黑体" pitchFamily="2" charset="-122"/>
                </a:rPr>
                <a:t>=</a:t>
              </a:r>
              <a:r>
                <a:rPr kumimoji="1" lang="en-US" altLang="zh-CN" sz="2800" b="0" i="1" dirty="0">
                  <a:solidFill>
                    <a:srgbClr val="0000FF"/>
                  </a:solidFill>
                  <a:latin typeface="Times New Roman" pitchFamily="18" charset="0"/>
                  <a:ea typeface="黑体" pitchFamily="2" charset="-122"/>
                </a:rPr>
                <a:t>T</a:t>
              </a:r>
              <a:r>
                <a:rPr kumimoji="1" lang="en-US" altLang="zh-CN" sz="2800" b="0" baseline="-25000" dirty="0">
                  <a:solidFill>
                    <a:srgbClr val="0000FF"/>
                  </a:solidFill>
                  <a:latin typeface="Times New Roman" pitchFamily="18" charset="0"/>
                  <a:ea typeface="黑体" pitchFamily="2" charset="-122"/>
                </a:rPr>
                <a:t>2 </a:t>
              </a:r>
              <a:r>
                <a:rPr kumimoji="1" lang="en-US" altLang="zh-CN" sz="2800" b="0" dirty="0">
                  <a:solidFill>
                    <a:srgbClr val="0000FF"/>
                  </a:solidFill>
                  <a:latin typeface="Times New Roman" pitchFamily="18" charset="0"/>
                  <a:ea typeface="黑体" pitchFamily="2" charset="-122"/>
                </a:rPr>
                <a:t>=</a:t>
              </a:r>
              <a:r>
                <a:rPr kumimoji="1" lang="en-US" altLang="zh-CN" sz="2800" b="0" i="1" dirty="0">
                  <a:solidFill>
                    <a:srgbClr val="0000FF"/>
                  </a:solidFill>
                  <a:latin typeface="Times New Roman" pitchFamily="18" charset="0"/>
                  <a:ea typeface="黑体" pitchFamily="2" charset="-122"/>
                </a:rPr>
                <a:t>T</a:t>
              </a:r>
              <a:r>
                <a:rPr kumimoji="1" lang="zh-CN" altLang="en-US" sz="2800" baseline="-25000" dirty="0">
                  <a:solidFill>
                    <a:srgbClr val="0000FF"/>
                  </a:solidFill>
                  <a:latin typeface="Times New Roman" pitchFamily="18" charset="0"/>
                  <a:ea typeface="黑体" pitchFamily="2" charset="-122"/>
                </a:rPr>
                <a:t>环</a:t>
              </a:r>
              <a:r>
                <a:rPr kumimoji="1" lang="zh-CN" altLang="en-US" sz="2800" dirty="0">
                  <a:solidFill>
                    <a:srgbClr val="0000FF"/>
                  </a:solidFill>
                  <a:latin typeface="Times New Roman" pitchFamily="18" charset="0"/>
                  <a:ea typeface="黑体" pitchFamily="2" charset="-122"/>
                </a:rPr>
                <a:t>且</a:t>
              </a:r>
              <a:r>
                <a:rPr kumimoji="1" lang="en-US" altLang="zh-CN" sz="2800" b="0" i="1" dirty="0">
                  <a:solidFill>
                    <a:srgbClr val="0000FF"/>
                  </a:solidFill>
                  <a:latin typeface="Times New Roman" pitchFamily="18" charset="0"/>
                  <a:ea typeface="黑体" pitchFamily="2" charset="-122"/>
                </a:rPr>
                <a:t>T</a:t>
              </a:r>
              <a:r>
                <a:rPr kumimoji="1" lang="zh-CN" altLang="en-US" sz="2800" baseline="-25000" dirty="0">
                  <a:solidFill>
                    <a:srgbClr val="0000FF"/>
                  </a:solidFill>
                  <a:latin typeface="Times New Roman" pitchFamily="18" charset="0"/>
                  <a:ea typeface="黑体" pitchFamily="2" charset="-122"/>
                </a:rPr>
                <a:t>环</a:t>
              </a:r>
              <a:r>
                <a:rPr kumimoji="1" lang="zh-CN" altLang="en-US" sz="2800" dirty="0">
                  <a:solidFill>
                    <a:srgbClr val="0000FF"/>
                  </a:solidFill>
                  <a:latin typeface="Times New Roman" pitchFamily="18" charset="0"/>
                  <a:ea typeface="黑体" pitchFamily="2" charset="-122"/>
                </a:rPr>
                <a:t>维持恒定</a:t>
              </a:r>
              <a:endParaRPr kumimoji="1" lang="zh-CN" altLang="en-US" sz="2800" dirty="0">
                <a:latin typeface="Times New Roman" pitchFamily="18" charset="0"/>
                <a:ea typeface="黑体" pitchFamily="2" charset="-122"/>
              </a:endParaRPr>
            </a:p>
          </p:txBody>
        </p:sp>
        <p:sp>
          <p:nvSpPr>
            <p:cNvPr id="4" name="椭圆 3"/>
            <p:cNvSpPr>
              <a:spLocks noChangeArrowheads="1"/>
            </p:cNvSpPr>
            <p:nvPr/>
          </p:nvSpPr>
          <p:spPr bwMode="auto">
            <a:xfrm>
              <a:off x="3503427" y="1270073"/>
              <a:ext cx="1806575" cy="541338"/>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 name="TextBox 15"/>
            <p:cNvSpPr txBox="1">
              <a:spLocks noChangeArrowheads="1"/>
            </p:cNvSpPr>
            <p:nvPr/>
          </p:nvSpPr>
          <p:spPr bwMode="auto">
            <a:xfrm>
              <a:off x="3229946" y="1788174"/>
              <a:ext cx="48908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初末态热平衡，体系温度无需恒定</a:t>
              </a:r>
            </a:p>
          </p:txBody>
        </p:sp>
      </p:grpSp>
      <p:graphicFrame>
        <p:nvGraphicFramePr>
          <p:cNvPr id="11" name="对象 1"/>
          <p:cNvGraphicFramePr>
            <a:graphicFrameLocks noChangeAspect="1"/>
          </p:cNvGraphicFramePr>
          <p:nvPr>
            <p:extLst>
              <p:ext uri="{D42A27DB-BD31-4B8C-83A1-F6EECF244321}">
                <p14:modId xmlns:p14="http://schemas.microsoft.com/office/powerpoint/2010/main" val="734870487"/>
              </p:ext>
            </p:extLst>
          </p:nvPr>
        </p:nvGraphicFramePr>
        <p:xfrm>
          <a:off x="2276475" y="2836863"/>
          <a:ext cx="4873625" cy="541337"/>
        </p:xfrm>
        <a:graphic>
          <a:graphicData uri="http://schemas.openxmlformats.org/presentationml/2006/ole">
            <mc:AlternateContent xmlns:mc="http://schemas.openxmlformats.org/markup-compatibility/2006">
              <mc:Choice xmlns:v="urn:schemas-microsoft-com:vml" Requires="v">
                <p:oleObj name="Equation" r:id="rId2" imgW="2057400" imgH="228600" progId="Equation.DSMT4">
                  <p:embed/>
                </p:oleObj>
              </mc:Choice>
              <mc:Fallback>
                <p:oleObj name="Equation" r:id="rId2" imgW="2057400" imgH="228600" progId="Equation.DSMT4">
                  <p:embed/>
                  <p:pic>
                    <p:nvPicPr>
                      <p:cNvPr id="11" name="对象 1"/>
                      <p:cNvPicPr>
                        <a:picLocks noChangeAspect="1" noChangeArrowheads="1"/>
                      </p:cNvPicPr>
                      <p:nvPr/>
                    </p:nvPicPr>
                    <p:blipFill>
                      <a:blip r:embed="rId3"/>
                      <a:srcRect/>
                      <a:stretch>
                        <a:fillRect/>
                      </a:stretch>
                    </p:blipFill>
                    <p:spPr bwMode="auto">
                      <a:xfrm>
                        <a:off x="2276475" y="2836863"/>
                        <a:ext cx="487362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26"/>
          <p:cNvSpPr txBox="1">
            <a:spLocks noChangeArrowheads="1"/>
          </p:cNvSpPr>
          <p:nvPr/>
        </p:nvSpPr>
        <p:spPr bwMode="auto">
          <a:xfrm>
            <a:off x="1084520" y="3459777"/>
            <a:ext cx="770046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anose="02010600030101010101" pitchFamily="2" charset="-122"/>
              </a:rPr>
              <a:t>恒温过程的</a:t>
            </a:r>
            <a:r>
              <a:rPr kumimoji="1" lang="zh-CN" altLang="en-US" sz="2800" dirty="0">
                <a:solidFill>
                  <a:srgbClr val="FF0000"/>
                </a:solidFill>
                <a:latin typeface="黑体" panose="02010609060101010101" pitchFamily="49" charset="-122"/>
                <a:ea typeface="黑体" panose="02010609060101010101" pitchFamily="49" charset="-122"/>
              </a:rPr>
              <a:t>可逆热</a:t>
            </a:r>
            <a:r>
              <a:rPr kumimoji="1" lang="zh-CN" altLang="en-US" sz="2800" dirty="0">
                <a:solidFill>
                  <a:srgbClr val="0000FF"/>
                </a:solidFill>
                <a:latin typeface="宋体" panose="02010600030101010101" pitchFamily="2" charset="-122"/>
              </a:rPr>
              <a:t>和</a:t>
            </a:r>
            <a:r>
              <a:rPr kumimoji="1" lang="zh-CN" altLang="en-US" sz="2800" dirty="0">
                <a:solidFill>
                  <a:srgbClr val="FF0000"/>
                </a:solidFill>
                <a:latin typeface="黑体" panose="02010609060101010101" pitchFamily="49" charset="-122"/>
                <a:ea typeface="黑体" panose="02010609060101010101" pitchFamily="49" charset="-122"/>
              </a:rPr>
              <a:t>可逆功</a:t>
            </a:r>
            <a:r>
              <a:rPr kumimoji="1" lang="zh-CN" altLang="en-US" sz="2800" dirty="0">
                <a:solidFill>
                  <a:srgbClr val="0000FF"/>
                </a:solidFill>
                <a:latin typeface="宋体" panose="02010600030101010101" pitchFamily="2" charset="-122"/>
              </a:rPr>
              <a:t>由初末态唯一决定，与过程如何进行无关（只需满足恒温要求）。</a:t>
            </a:r>
          </a:p>
        </p:txBody>
      </p:sp>
      <p:sp>
        <p:nvSpPr>
          <p:cNvPr id="20" name="Text Box 26"/>
          <p:cNvSpPr txBox="1">
            <a:spLocks noChangeArrowheads="1"/>
          </p:cNvSpPr>
          <p:nvPr/>
        </p:nvSpPr>
        <p:spPr bwMode="auto">
          <a:xfrm>
            <a:off x="1084520" y="2135703"/>
            <a:ext cx="77004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anose="02010600030101010101" pitchFamily="2" charset="-122"/>
              </a:rPr>
              <a:t>记环境温度和系统初末态温度为</a:t>
            </a:r>
            <a:r>
              <a:rPr kumimoji="1" lang="en-US" altLang="zh-CN" sz="2800" b="0" i="1" dirty="0">
                <a:solidFill>
                  <a:srgbClr val="000000"/>
                </a:solidFill>
                <a:latin typeface="Times New Roman" panose="02020603050405020304" pitchFamily="18" charset="0"/>
                <a:cs typeface="Times New Roman" panose="02020603050405020304" pitchFamily="18" charset="0"/>
              </a:rPr>
              <a:t>T</a:t>
            </a:r>
            <a:r>
              <a:rPr kumimoji="1" lang="zh-CN" altLang="en-US" sz="2800" dirty="0">
                <a:solidFill>
                  <a:srgbClr val="0000FF"/>
                </a:solidFill>
                <a:latin typeface="宋体" panose="02010600030101010101" pitchFamily="2" charset="-122"/>
              </a:rPr>
              <a:t>：</a:t>
            </a:r>
          </a:p>
        </p:txBody>
      </p:sp>
    </p:spTree>
    <p:extLst>
      <p:ext uri="{BB962C8B-B14F-4D97-AF65-F5344CB8AC3E}">
        <p14:creationId xmlns:p14="http://schemas.microsoft.com/office/powerpoint/2010/main" val="1224838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6"/>
          <p:cNvGraphicFramePr>
            <a:graphicFrameLocks noChangeAspect="1"/>
          </p:cNvGraphicFramePr>
          <p:nvPr>
            <p:extLst>
              <p:ext uri="{D42A27DB-BD31-4B8C-83A1-F6EECF244321}">
                <p14:modId xmlns:p14="http://schemas.microsoft.com/office/powerpoint/2010/main" val="3942213811"/>
              </p:ext>
            </p:extLst>
          </p:nvPr>
        </p:nvGraphicFramePr>
        <p:xfrm>
          <a:off x="1897063" y="1435100"/>
          <a:ext cx="5326062" cy="573088"/>
        </p:xfrm>
        <a:graphic>
          <a:graphicData uri="http://schemas.openxmlformats.org/presentationml/2006/ole">
            <mc:AlternateContent xmlns:mc="http://schemas.openxmlformats.org/markup-compatibility/2006">
              <mc:Choice xmlns:v="urn:schemas-microsoft-com:vml" Requires="v">
                <p:oleObj name="Equation" r:id="rId2" imgW="2234880" imgH="241200" progId="Equation.DSMT4">
                  <p:embed/>
                </p:oleObj>
              </mc:Choice>
              <mc:Fallback>
                <p:oleObj name="Equation" r:id="rId2" imgW="2234880" imgH="241200" progId="Equation.DSMT4">
                  <p:embed/>
                  <p:pic>
                    <p:nvPicPr>
                      <p:cNvPr id="2" name="Object 26"/>
                      <p:cNvPicPr>
                        <a:picLocks noChangeAspect="1" noChangeArrowheads="1"/>
                      </p:cNvPicPr>
                      <p:nvPr/>
                    </p:nvPicPr>
                    <p:blipFill>
                      <a:blip r:embed="rId3"/>
                      <a:srcRect/>
                      <a:stretch>
                        <a:fillRect/>
                      </a:stretch>
                    </p:blipFill>
                    <p:spPr bwMode="auto">
                      <a:xfrm>
                        <a:off x="1897063" y="1435100"/>
                        <a:ext cx="5326062" cy="573088"/>
                      </a:xfrm>
                      <a:prstGeom prst="rect">
                        <a:avLst/>
                      </a:prstGeom>
                      <a:noFill/>
                      <a:ln>
                        <a:noFill/>
                      </a:ln>
                    </p:spPr>
                  </p:pic>
                </p:oleObj>
              </mc:Fallback>
            </mc:AlternateContent>
          </a:graphicData>
        </a:graphic>
      </p:graphicFrame>
      <p:sp>
        <p:nvSpPr>
          <p:cNvPr id="3" name="Text Box 26"/>
          <p:cNvSpPr txBox="1">
            <a:spLocks noChangeArrowheads="1"/>
          </p:cNvSpPr>
          <p:nvPr/>
        </p:nvSpPr>
        <p:spPr bwMode="auto">
          <a:xfrm>
            <a:off x="664817" y="686166"/>
            <a:ext cx="81445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anose="02010600030101010101" pitchFamily="2" charset="-122"/>
              </a:rPr>
              <a:t>在</a:t>
            </a:r>
            <a:r>
              <a:rPr kumimoji="1" lang="zh-CN" altLang="en-US" sz="2800" dirty="0">
                <a:solidFill>
                  <a:srgbClr val="0000FF"/>
                </a:solidFill>
                <a:latin typeface="黑体" panose="02010609060101010101" pitchFamily="49" charset="-122"/>
                <a:ea typeface="黑体" panose="02010609060101010101" pitchFamily="49" charset="-122"/>
              </a:rPr>
              <a:t>恒温恒容过程</a:t>
            </a:r>
            <a:r>
              <a:rPr kumimoji="1" lang="zh-CN" altLang="en-US" sz="2800" dirty="0">
                <a:solidFill>
                  <a:srgbClr val="0000FF"/>
                </a:solidFill>
                <a:latin typeface="宋体" panose="02010600030101010101" pitchFamily="2" charset="-122"/>
              </a:rPr>
              <a:t>和</a:t>
            </a:r>
            <a:r>
              <a:rPr kumimoji="1" lang="zh-CN" altLang="en-US" sz="2800" dirty="0">
                <a:solidFill>
                  <a:srgbClr val="0000FF"/>
                </a:solidFill>
                <a:latin typeface="黑体" panose="02010609060101010101" pitchFamily="49" charset="-122"/>
                <a:ea typeface="黑体" panose="02010609060101010101" pitchFamily="49" charset="-122"/>
              </a:rPr>
              <a:t>恒温恒压过程</a:t>
            </a:r>
            <a:r>
              <a:rPr kumimoji="1" lang="zh-CN" altLang="en-US" sz="2800" dirty="0">
                <a:solidFill>
                  <a:srgbClr val="0000FF"/>
                </a:solidFill>
                <a:latin typeface="宋体" panose="02010600030101010101" pitchFamily="2" charset="-122"/>
              </a:rPr>
              <a:t>中的推论</a:t>
            </a:r>
          </a:p>
        </p:txBody>
      </p:sp>
      <p:sp>
        <p:nvSpPr>
          <p:cNvPr id="4" name="Text Box 26"/>
          <p:cNvSpPr txBox="1">
            <a:spLocks noChangeArrowheads="1"/>
          </p:cNvSpPr>
          <p:nvPr/>
        </p:nvSpPr>
        <p:spPr bwMode="auto">
          <a:xfrm>
            <a:off x="664817" y="1974513"/>
            <a:ext cx="8144532"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1200"/>
              </a:spcBef>
              <a:buClrTx/>
              <a:buSzTx/>
              <a:buFontTx/>
              <a:buNone/>
            </a:pPr>
            <a:r>
              <a:rPr kumimoji="1" lang="zh-CN" altLang="en-US" sz="2800" dirty="0">
                <a:solidFill>
                  <a:srgbClr val="0000FF"/>
                </a:solidFill>
                <a:latin typeface="Times New Roman" panose="02020603050405020304" pitchFamily="18" charset="0"/>
              </a:rPr>
              <a:t>恒温恒容过程和恒温恒压过程的</a:t>
            </a:r>
            <a:r>
              <a:rPr kumimoji="1" lang="zh-CN" altLang="en-US" sz="2800" dirty="0">
                <a:solidFill>
                  <a:srgbClr val="FF0000"/>
                </a:solidFill>
                <a:latin typeface="Times New Roman" panose="02020603050405020304" pitchFamily="18" charset="0"/>
                <a:ea typeface="黑体" panose="02010609060101010101" pitchFamily="49" charset="-122"/>
              </a:rPr>
              <a:t>可逆非体积功</a:t>
            </a:r>
            <a:r>
              <a:rPr kumimoji="1" lang="zh-CN" altLang="en-US" sz="2800" dirty="0">
                <a:solidFill>
                  <a:srgbClr val="0000FF"/>
                </a:solidFill>
                <a:latin typeface="Times New Roman" panose="02020603050405020304" pitchFamily="18" charset="0"/>
              </a:rPr>
              <a:t>由初末态唯一决定，与过程无关。</a:t>
            </a:r>
            <a:endParaRPr kumimoji="1" lang="en-US" altLang="zh-CN" sz="2800" dirty="0">
              <a:solidFill>
                <a:srgbClr val="0000FF"/>
              </a:solidFill>
              <a:latin typeface="Times New Roman" panose="02020603050405020304" pitchFamily="18" charset="0"/>
            </a:endParaRPr>
          </a:p>
          <a:p>
            <a:pPr eaLnBrk="1" hangingPunct="1">
              <a:spcBef>
                <a:spcPts val="1200"/>
              </a:spcBef>
              <a:buClrTx/>
              <a:buSzTx/>
              <a:buFontTx/>
              <a:buNone/>
            </a:pPr>
            <a:r>
              <a:rPr kumimoji="1" lang="en-US" altLang="zh-CN" sz="2800" dirty="0">
                <a:solidFill>
                  <a:srgbClr val="0000FF"/>
                </a:solidFill>
                <a:latin typeface="Times New Roman" panose="02020603050405020304" pitchFamily="18" charset="0"/>
                <a:cs typeface="Times New Roman" panose="02020603050405020304" pitchFamily="18" charset="0"/>
              </a:rPr>
              <a:t>1. </a:t>
            </a:r>
            <a:r>
              <a:rPr kumimoji="1" lang="en-US" altLang="zh-CN" sz="2800" b="0" dirty="0">
                <a:solidFill>
                  <a:srgbClr val="000000"/>
                </a:solidFill>
                <a:latin typeface="Symbol" panose="05050102010706020507" pitchFamily="18" charset="2"/>
              </a:rPr>
              <a:t>D</a:t>
            </a:r>
            <a:r>
              <a:rPr kumimoji="1" lang="en-US" altLang="zh-CN" sz="2800" b="0" i="1" dirty="0">
                <a:solidFill>
                  <a:srgbClr val="000000"/>
                </a:solidFill>
                <a:latin typeface="Times New Roman" panose="02020603050405020304" pitchFamily="18" charset="0"/>
              </a:rPr>
              <a:t>A</a:t>
            </a:r>
            <a:r>
              <a:rPr kumimoji="1" lang="en-US" altLang="zh-CN" sz="2800" b="0" i="1" baseline="-25000" dirty="0">
                <a:solidFill>
                  <a:srgbClr val="000000"/>
                </a:solidFill>
                <a:latin typeface="Times New Roman" panose="02020603050405020304" pitchFamily="18" charset="0"/>
              </a:rPr>
              <a:t>T</a:t>
            </a:r>
            <a:r>
              <a:rPr kumimoji="1" lang="en-US" altLang="zh-CN" sz="2800" b="0" baseline="-25000" dirty="0">
                <a:solidFill>
                  <a:srgbClr val="000000"/>
                </a:solidFill>
                <a:latin typeface="Times New Roman" panose="02020603050405020304" pitchFamily="18" charset="0"/>
              </a:rPr>
              <a:t>,</a:t>
            </a:r>
            <a:r>
              <a:rPr kumimoji="1" lang="en-US" altLang="zh-CN" sz="2800" b="0" i="1" baseline="-25000" dirty="0">
                <a:solidFill>
                  <a:srgbClr val="000000"/>
                </a:solidFill>
                <a:latin typeface="Times New Roman" panose="02020603050405020304" pitchFamily="18" charset="0"/>
              </a:rPr>
              <a:t>V </a:t>
            </a:r>
            <a:r>
              <a:rPr kumimoji="1" lang="en-US" altLang="zh-CN" sz="2800" b="0" dirty="0">
                <a:solidFill>
                  <a:srgbClr val="000000"/>
                </a:solidFill>
                <a:latin typeface="Times New Roman" panose="02020603050405020304" pitchFamily="18" charset="0"/>
              </a:rPr>
              <a:t>&gt;0</a:t>
            </a:r>
            <a:r>
              <a:rPr kumimoji="1" lang="zh-CN" altLang="en-US" sz="2800" dirty="0">
                <a:solidFill>
                  <a:srgbClr val="0000FF"/>
                </a:solidFill>
                <a:latin typeface="Times New Roman" panose="02020603050405020304" pitchFamily="18" charset="0"/>
              </a:rPr>
              <a:t>或</a:t>
            </a:r>
            <a:r>
              <a:rPr kumimoji="1" lang="en-US" altLang="zh-CN" sz="2800" b="0" dirty="0" err="1">
                <a:solidFill>
                  <a:srgbClr val="000000"/>
                </a:solidFill>
                <a:latin typeface="Symbol" panose="05050102010706020507" pitchFamily="18" charset="2"/>
              </a:rPr>
              <a:t>D</a:t>
            </a:r>
            <a:r>
              <a:rPr kumimoji="1" lang="en-US" altLang="zh-CN" sz="2800" b="0" i="1" dirty="0" err="1">
                <a:solidFill>
                  <a:srgbClr val="000000"/>
                </a:solidFill>
                <a:latin typeface="Times New Roman" panose="02020603050405020304" pitchFamily="18" charset="0"/>
              </a:rPr>
              <a:t>G</a:t>
            </a:r>
            <a:r>
              <a:rPr kumimoji="1" lang="en-US" altLang="zh-CN" sz="2800" b="0" i="1" baseline="-25000" dirty="0" err="1">
                <a:solidFill>
                  <a:srgbClr val="000000"/>
                </a:solidFill>
                <a:latin typeface="Times New Roman" panose="02020603050405020304" pitchFamily="18" charset="0"/>
              </a:rPr>
              <a:t>T</a:t>
            </a:r>
            <a:r>
              <a:rPr kumimoji="1" lang="en-US" altLang="zh-CN" sz="2800" b="0" baseline="-25000" dirty="0" err="1">
                <a:solidFill>
                  <a:srgbClr val="000000"/>
                </a:solidFill>
                <a:latin typeface="Times New Roman" panose="02020603050405020304" pitchFamily="18" charset="0"/>
              </a:rPr>
              <a:t>,</a:t>
            </a:r>
            <a:r>
              <a:rPr kumimoji="1" lang="en-US" altLang="zh-CN" sz="2800" b="0" i="1" baseline="-25000" dirty="0" err="1">
                <a:solidFill>
                  <a:srgbClr val="000000"/>
                </a:solidFill>
                <a:latin typeface="Times New Roman" panose="02020603050405020304" pitchFamily="18" charset="0"/>
              </a:rPr>
              <a:t>p</a:t>
            </a:r>
            <a:r>
              <a:rPr kumimoji="1" lang="en-US" altLang="zh-CN" sz="2800" b="0" i="1" baseline="-25000" dirty="0">
                <a:solidFill>
                  <a:srgbClr val="000000"/>
                </a:solidFill>
                <a:latin typeface="Times New Roman" panose="02020603050405020304" pitchFamily="18" charset="0"/>
              </a:rPr>
              <a:t> </a:t>
            </a:r>
            <a:r>
              <a:rPr kumimoji="1" lang="en-US" altLang="zh-CN" sz="2800" b="0" dirty="0">
                <a:solidFill>
                  <a:srgbClr val="000000"/>
                </a:solidFill>
                <a:latin typeface="Times New Roman" panose="02020603050405020304" pitchFamily="18" charset="0"/>
              </a:rPr>
              <a:t>&gt;0</a:t>
            </a:r>
            <a:r>
              <a:rPr kumimoji="1" lang="zh-CN" altLang="en-US" sz="2800" dirty="0">
                <a:solidFill>
                  <a:srgbClr val="0000FF"/>
                </a:solidFill>
                <a:latin typeface="Times New Roman" panose="02020603050405020304" pitchFamily="18" charset="0"/>
              </a:rPr>
              <a:t>的过程</a:t>
            </a:r>
            <a:r>
              <a:rPr kumimoji="1" lang="zh-CN" altLang="en-US" sz="2800" dirty="0">
                <a:solidFill>
                  <a:srgbClr val="FF0000"/>
                </a:solidFill>
                <a:latin typeface="Times New Roman" panose="02020603050405020304" pitchFamily="18" charset="0"/>
              </a:rPr>
              <a:t>必须由外界输入非体积功</a:t>
            </a:r>
            <a:r>
              <a:rPr kumimoji="1" lang="zh-CN" altLang="en-US" sz="2800" dirty="0">
                <a:solidFill>
                  <a:srgbClr val="0000FF"/>
                </a:solidFill>
                <a:latin typeface="Times New Roman" panose="02020603050405020304" pitchFamily="18" charset="0"/>
              </a:rPr>
              <a:t>才能进行，实际输入的功大于可逆过程输入的功：</a:t>
            </a:r>
            <a:endParaRPr kumimoji="1" lang="en-US" altLang="zh-CN" sz="2800" dirty="0">
              <a:solidFill>
                <a:srgbClr val="0000FF"/>
              </a:solidFill>
              <a:latin typeface="Times New Roman" panose="02020603050405020304" pitchFamily="18" charset="0"/>
            </a:endParaRPr>
          </a:p>
          <a:p>
            <a:pPr eaLnBrk="1" hangingPunct="1">
              <a:spcBef>
                <a:spcPts val="1200"/>
              </a:spcBef>
              <a:buClrTx/>
              <a:buSzTx/>
              <a:buNone/>
            </a:pPr>
            <a:endParaRPr kumimoji="1" lang="en-US" altLang="zh-CN" sz="2800" dirty="0">
              <a:solidFill>
                <a:srgbClr val="000000"/>
              </a:solidFill>
              <a:latin typeface="Symbol" panose="05050102010706020507" pitchFamily="18" charset="2"/>
            </a:endParaRPr>
          </a:p>
          <a:p>
            <a:pPr eaLnBrk="1" hangingPunct="1">
              <a:spcBef>
                <a:spcPts val="1200"/>
              </a:spcBef>
              <a:buClrTx/>
              <a:buSzTx/>
              <a:buNone/>
            </a:pPr>
            <a:r>
              <a:rPr kumimoji="1" lang="en-US" altLang="zh-CN" sz="2800" dirty="0">
                <a:solidFill>
                  <a:srgbClr val="0000FF"/>
                </a:solidFill>
                <a:latin typeface="Times New Roman" panose="02020603050405020304" pitchFamily="18" charset="0"/>
                <a:cs typeface="Times New Roman" panose="02020603050405020304" pitchFamily="18" charset="0"/>
              </a:rPr>
              <a:t>2. </a:t>
            </a:r>
            <a:r>
              <a:rPr kumimoji="1" lang="en-US" altLang="zh-CN" sz="2800" b="0" dirty="0">
                <a:solidFill>
                  <a:srgbClr val="000000"/>
                </a:solidFill>
                <a:latin typeface="Symbol" panose="05050102010706020507" pitchFamily="18" charset="2"/>
              </a:rPr>
              <a:t>D</a:t>
            </a:r>
            <a:r>
              <a:rPr kumimoji="1" lang="en-US" altLang="zh-CN" sz="2800" b="0" i="1" dirty="0">
                <a:solidFill>
                  <a:srgbClr val="000000"/>
                </a:solidFill>
                <a:latin typeface="Times New Roman" panose="02020603050405020304" pitchFamily="18" charset="0"/>
              </a:rPr>
              <a:t>A</a:t>
            </a:r>
            <a:r>
              <a:rPr kumimoji="1" lang="en-US" altLang="zh-CN" sz="2800" b="0" i="1" baseline="-25000" dirty="0">
                <a:solidFill>
                  <a:srgbClr val="000000"/>
                </a:solidFill>
                <a:latin typeface="Times New Roman" panose="02020603050405020304" pitchFamily="18" charset="0"/>
              </a:rPr>
              <a:t>T</a:t>
            </a:r>
            <a:r>
              <a:rPr kumimoji="1" lang="en-US" altLang="zh-CN" sz="2800" b="0" baseline="-25000" dirty="0">
                <a:solidFill>
                  <a:srgbClr val="000000"/>
                </a:solidFill>
                <a:latin typeface="Times New Roman" panose="02020603050405020304" pitchFamily="18" charset="0"/>
              </a:rPr>
              <a:t>,</a:t>
            </a:r>
            <a:r>
              <a:rPr kumimoji="1" lang="en-US" altLang="zh-CN" sz="2800" b="0" i="1" baseline="-25000" dirty="0">
                <a:solidFill>
                  <a:srgbClr val="000000"/>
                </a:solidFill>
                <a:latin typeface="Times New Roman" panose="02020603050405020304" pitchFamily="18" charset="0"/>
              </a:rPr>
              <a:t>V </a:t>
            </a:r>
            <a:r>
              <a:rPr kumimoji="1" lang="en-US" altLang="zh-CN" sz="2800" b="0" dirty="0">
                <a:solidFill>
                  <a:srgbClr val="000000"/>
                </a:solidFill>
                <a:latin typeface="Times New Roman" panose="02020603050405020304" pitchFamily="18" charset="0"/>
              </a:rPr>
              <a:t>&lt;0</a:t>
            </a:r>
            <a:r>
              <a:rPr kumimoji="1" lang="zh-CN" altLang="en-US" sz="2800" dirty="0">
                <a:solidFill>
                  <a:srgbClr val="0000FF"/>
                </a:solidFill>
                <a:latin typeface="Times New Roman" panose="02020603050405020304" pitchFamily="18" charset="0"/>
              </a:rPr>
              <a:t>或</a:t>
            </a:r>
            <a:r>
              <a:rPr kumimoji="1" lang="en-US" altLang="zh-CN" sz="2800" b="0" dirty="0" err="1">
                <a:solidFill>
                  <a:srgbClr val="000000"/>
                </a:solidFill>
                <a:latin typeface="Symbol" panose="05050102010706020507" pitchFamily="18" charset="2"/>
              </a:rPr>
              <a:t>D</a:t>
            </a:r>
            <a:r>
              <a:rPr kumimoji="1" lang="en-US" altLang="zh-CN" sz="2800" b="0" i="1" dirty="0" err="1">
                <a:solidFill>
                  <a:srgbClr val="000000"/>
                </a:solidFill>
                <a:latin typeface="Times New Roman" panose="02020603050405020304" pitchFamily="18" charset="0"/>
              </a:rPr>
              <a:t>G</a:t>
            </a:r>
            <a:r>
              <a:rPr kumimoji="1" lang="en-US" altLang="zh-CN" sz="2800" b="0" i="1" baseline="-25000" dirty="0" err="1">
                <a:solidFill>
                  <a:srgbClr val="000000"/>
                </a:solidFill>
                <a:latin typeface="Times New Roman" panose="02020603050405020304" pitchFamily="18" charset="0"/>
              </a:rPr>
              <a:t>T</a:t>
            </a:r>
            <a:r>
              <a:rPr kumimoji="1" lang="en-US" altLang="zh-CN" sz="2800" b="0" baseline="-25000" dirty="0" err="1">
                <a:solidFill>
                  <a:srgbClr val="000000"/>
                </a:solidFill>
                <a:latin typeface="Times New Roman" panose="02020603050405020304" pitchFamily="18" charset="0"/>
              </a:rPr>
              <a:t>,</a:t>
            </a:r>
            <a:r>
              <a:rPr kumimoji="1" lang="en-US" altLang="zh-CN" sz="2800" b="0" i="1" baseline="-25000" dirty="0" err="1">
                <a:solidFill>
                  <a:srgbClr val="000000"/>
                </a:solidFill>
                <a:latin typeface="Times New Roman" panose="02020603050405020304" pitchFamily="18" charset="0"/>
              </a:rPr>
              <a:t>p</a:t>
            </a:r>
            <a:r>
              <a:rPr kumimoji="1" lang="en-US" altLang="zh-CN" sz="2800" b="0" i="1" baseline="-25000" dirty="0">
                <a:solidFill>
                  <a:srgbClr val="000000"/>
                </a:solidFill>
                <a:latin typeface="Times New Roman" panose="02020603050405020304" pitchFamily="18" charset="0"/>
              </a:rPr>
              <a:t> </a:t>
            </a:r>
            <a:r>
              <a:rPr kumimoji="1" lang="en-US" altLang="zh-CN" sz="2800" b="0" dirty="0">
                <a:solidFill>
                  <a:srgbClr val="000000"/>
                </a:solidFill>
                <a:latin typeface="Times New Roman" panose="02020603050405020304" pitchFamily="18" charset="0"/>
              </a:rPr>
              <a:t>&lt;0</a:t>
            </a:r>
            <a:r>
              <a:rPr kumimoji="1" lang="zh-CN" altLang="en-US" sz="2800" dirty="0">
                <a:solidFill>
                  <a:srgbClr val="0000FF"/>
                </a:solidFill>
                <a:latin typeface="Times New Roman" panose="02020603050405020304" pitchFamily="18" charset="0"/>
              </a:rPr>
              <a:t>的过程</a:t>
            </a:r>
            <a:r>
              <a:rPr kumimoji="1" lang="zh-CN" altLang="en-US" sz="2800" dirty="0">
                <a:solidFill>
                  <a:srgbClr val="FF0000"/>
                </a:solidFill>
                <a:latin typeface="Times New Roman" panose="02020603050405020304" pitchFamily="18" charset="0"/>
              </a:rPr>
              <a:t>可以用来对外输出非体积功</a:t>
            </a:r>
            <a:r>
              <a:rPr kumimoji="1" lang="zh-CN" altLang="en-US" sz="2800" dirty="0">
                <a:solidFill>
                  <a:srgbClr val="0000FF"/>
                </a:solidFill>
                <a:latin typeface="Times New Roman" panose="02020603050405020304" pitchFamily="18" charset="0"/>
              </a:rPr>
              <a:t>，即可以设法使</a:t>
            </a:r>
            <a:r>
              <a:rPr kumimoji="1" lang="en-US" altLang="zh-CN" sz="2800" b="0" i="1" dirty="0">
                <a:solidFill>
                  <a:srgbClr val="000000"/>
                </a:solidFill>
                <a:latin typeface="Times New Roman" pitchFamily="18" charset="0"/>
                <a:ea typeface="黑体" pitchFamily="49" charset="-122"/>
              </a:rPr>
              <a:t>W </a:t>
            </a:r>
            <a:r>
              <a:rPr kumimoji="1" lang="en-US" altLang="zh-CN" sz="2800" b="0" dirty="0">
                <a:solidFill>
                  <a:srgbClr val="000000"/>
                </a:solidFill>
                <a:latin typeface="Times New Roman" pitchFamily="18" charset="0"/>
                <a:ea typeface="黑体" pitchFamily="49" charset="-122"/>
                <a:cs typeface="Times New Roman" pitchFamily="18" charset="0"/>
              </a:rPr>
              <a:t>′</a:t>
            </a:r>
            <a:r>
              <a:rPr kumimoji="1" lang="en-US" altLang="zh-CN" sz="2800" b="0" dirty="0">
                <a:solidFill>
                  <a:srgbClr val="000000"/>
                </a:solidFill>
                <a:latin typeface="Times New Roman" panose="02020603050405020304" pitchFamily="18" charset="0"/>
              </a:rPr>
              <a:t>&lt;0</a:t>
            </a:r>
            <a:r>
              <a:rPr kumimoji="1" lang="zh-CN" altLang="en-US" sz="2800" dirty="0">
                <a:solidFill>
                  <a:srgbClr val="0000FF"/>
                </a:solidFill>
                <a:latin typeface="Times New Roman" panose="02020603050405020304" pitchFamily="18" charset="0"/>
              </a:rPr>
              <a:t>，实际输出的功小于可逆过程输出的功。</a:t>
            </a:r>
          </a:p>
        </p:txBody>
      </p:sp>
      <p:graphicFrame>
        <p:nvGraphicFramePr>
          <p:cNvPr id="5" name="Object 26"/>
          <p:cNvGraphicFramePr>
            <a:graphicFrameLocks noChangeAspect="1"/>
          </p:cNvGraphicFramePr>
          <p:nvPr>
            <p:extLst>
              <p:ext uri="{D42A27DB-BD31-4B8C-83A1-F6EECF244321}">
                <p14:modId xmlns:p14="http://schemas.microsoft.com/office/powerpoint/2010/main" val="3670275041"/>
              </p:ext>
            </p:extLst>
          </p:nvPr>
        </p:nvGraphicFramePr>
        <p:xfrm>
          <a:off x="3440113" y="3975100"/>
          <a:ext cx="1846262" cy="542925"/>
        </p:xfrm>
        <a:graphic>
          <a:graphicData uri="http://schemas.openxmlformats.org/presentationml/2006/ole">
            <mc:AlternateContent xmlns:mc="http://schemas.openxmlformats.org/markup-compatibility/2006">
              <mc:Choice xmlns:v="urn:schemas-microsoft-com:vml" Requires="v">
                <p:oleObj name="Equation" r:id="rId4" imgW="774360" imgH="228600" progId="Equation.DSMT4">
                  <p:embed/>
                </p:oleObj>
              </mc:Choice>
              <mc:Fallback>
                <p:oleObj name="Equation" r:id="rId4" imgW="774360" imgH="228600" progId="Equation.DSMT4">
                  <p:embed/>
                  <p:pic>
                    <p:nvPicPr>
                      <p:cNvPr id="5" name="Object 26"/>
                      <p:cNvPicPr>
                        <a:picLocks noChangeAspect="1" noChangeArrowheads="1"/>
                      </p:cNvPicPr>
                      <p:nvPr/>
                    </p:nvPicPr>
                    <p:blipFill>
                      <a:blip r:embed="rId5"/>
                      <a:srcRect/>
                      <a:stretch>
                        <a:fillRect/>
                      </a:stretch>
                    </p:blipFill>
                    <p:spPr bwMode="auto">
                      <a:xfrm>
                        <a:off x="3440113" y="3975100"/>
                        <a:ext cx="1846262" cy="542925"/>
                      </a:xfrm>
                      <a:prstGeom prst="rect">
                        <a:avLst/>
                      </a:prstGeom>
                      <a:noFill/>
                      <a:ln>
                        <a:noFill/>
                      </a:ln>
                    </p:spPr>
                  </p:pic>
                </p:oleObj>
              </mc:Fallback>
            </mc:AlternateContent>
          </a:graphicData>
        </a:graphic>
      </p:graphicFrame>
      <p:graphicFrame>
        <p:nvGraphicFramePr>
          <p:cNvPr id="6" name="Object 26"/>
          <p:cNvGraphicFramePr>
            <a:graphicFrameLocks noChangeAspect="1"/>
          </p:cNvGraphicFramePr>
          <p:nvPr>
            <p:extLst>
              <p:ext uri="{D42A27DB-BD31-4B8C-83A1-F6EECF244321}">
                <p14:modId xmlns:p14="http://schemas.microsoft.com/office/powerpoint/2010/main" val="2206578390"/>
              </p:ext>
            </p:extLst>
          </p:nvPr>
        </p:nvGraphicFramePr>
        <p:xfrm>
          <a:off x="2830513" y="5911850"/>
          <a:ext cx="3811587" cy="603250"/>
        </p:xfrm>
        <a:graphic>
          <a:graphicData uri="http://schemas.openxmlformats.org/presentationml/2006/ole">
            <mc:AlternateContent xmlns:mc="http://schemas.openxmlformats.org/markup-compatibility/2006">
              <mc:Choice xmlns:v="urn:schemas-microsoft-com:vml" Requires="v">
                <p:oleObj name="Equation" r:id="rId6" imgW="1600200" imgH="253800" progId="Equation.DSMT4">
                  <p:embed/>
                </p:oleObj>
              </mc:Choice>
              <mc:Fallback>
                <p:oleObj name="Equation" r:id="rId6" imgW="1600200" imgH="253800" progId="Equation.DSMT4">
                  <p:embed/>
                  <p:pic>
                    <p:nvPicPr>
                      <p:cNvPr id="6" name="Object 26"/>
                      <p:cNvPicPr>
                        <a:picLocks noChangeAspect="1" noChangeArrowheads="1"/>
                      </p:cNvPicPr>
                      <p:nvPr/>
                    </p:nvPicPr>
                    <p:blipFill>
                      <a:blip r:embed="rId7"/>
                      <a:srcRect/>
                      <a:stretch>
                        <a:fillRect/>
                      </a:stretch>
                    </p:blipFill>
                    <p:spPr bwMode="auto">
                      <a:xfrm>
                        <a:off x="2830513" y="5911850"/>
                        <a:ext cx="3811587" cy="6032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57251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6"/>
          <p:cNvSpPr txBox="1">
            <a:spLocks noChangeArrowheads="1"/>
          </p:cNvSpPr>
          <p:nvPr/>
        </p:nvSpPr>
        <p:spPr bwMode="auto">
          <a:xfrm>
            <a:off x="736816" y="754241"/>
            <a:ext cx="782004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en-US" sz="2800" dirty="0">
                <a:solidFill>
                  <a:srgbClr val="FF0000"/>
                </a:solidFill>
                <a:latin typeface="Times New Roman" pitchFamily="18" charset="0"/>
                <a:ea typeface="黑体" pitchFamily="49" charset="-122"/>
              </a:rPr>
              <a:t>◆ </a:t>
            </a:r>
            <a:r>
              <a:rPr kumimoji="1" lang="zh-CN" altLang="en-US" sz="2800" dirty="0">
                <a:solidFill>
                  <a:srgbClr val="0000FF"/>
                </a:solidFill>
                <a:latin typeface="黑体" pitchFamily="2" charset="-122"/>
                <a:ea typeface="黑体" pitchFamily="2" charset="-122"/>
              </a:rPr>
              <a:t>绝热过程</a:t>
            </a:r>
            <a:r>
              <a:rPr kumimoji="1" lang="en-US" altLang="zh-CN" sz="2800" dirty="0">
                <a:solidFill>
                  <a:srgbClr val="0000FF"/>
                </a:solidFill>
                <a:latin typeface="黑体" pitchFamily="2" charset="-122"/>
                <a:ea typeface="黑体" pitchFamily="2" charset="-122"/>
              </a:rPr>
              <a:t>——</a:t>
            </a:r>
            <a:r>
              <a:rPr kumimoji="1" lang="en-US" altLang="zh-CN" sz="2800" b="0" i="1" dirty="0">
                <a:solidFill>
                  <a:srgbClr val="0000FF"/>
                </a:solidFill>
                <a:latin typeface="Times New Roman" pitchFamily="18" charset="0"/>
                <a:ea typeface="黑体" pitchFamily="2" charset="-122"/>
              </a:rPr>
              <a:t>Q </a:t>
            </a:r>
            <a:r>
              <a:rPr kumimoji="1" lang="en-US" altLang="zh-CN" sz="2800" b="0" dirty="0">
                <a:solidFill>
                  <a:srgbClr val="0000FF"/>
                </a:solidFill>
                <a:latin typeface="Times New Roman" pitchFamily="18" charset="0"/>
                <a:ea typeface="黑体" pitchFamily="2" charset="-122"/>
                <a:sym typeface="Symbol" panose="05050102010706020507" pitchFamily="18" charset="2"/>
              </a:rPr>
              <a:t></a:t>
            </a:r>
            <a:r>
              <a:rPr kumimoji="1" lang="en-US" altLang="zh-CN" sz="2800" b="0" dirty="0">
                <a:solidFill>
                  <a:srgbClr val="0000FF"/>
                </a:solidFill>
                <a:latin typeface="Times New Roman" pitchFamily="18" charset="0"/>
                <a:ea typeface="黑体" pitchFamily="2" charset="-122"/>
              </a:rPr>
              <a:t> 0</a:t>
            </a:r>
            <a:endParaRPr kumimoji="1" lang="zh-CN" altLang="en-US" sz="2800" b="0" dirty="0">
              <a:latin typeface="Times New Roman" pitchFamily="18" charset="0"/>
              <a:ea typeface="黑体" pitchFamily="2" charset="-122"/>
            </a:endParaRPr>
          </a:p>
        </p:txBody>
      </p:sp>
      <p:sp>
        <p:nvSpPr>
          <p:cNvPr id="15" name="Text Box 26"/>
          <p:cNvSpPr txBox="1">
            <a:spLocks noChangeArrowheads="1"/>
          </p:cNvSpPr>
          <p:nvPr/>
        </p:nvSpPr>
        <p:spPr bwMode="auto">
          <a:xfrm>
            <a:off x="936054" y="4283501"/>
            <a:ext cx="74215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anose="02010600030101010101" pitchFamily="2" charset="-122"/>
              </a:rPr>
              <a:t>在</a:t>
            </a:r>
            <a:r>
              <a:rPr kumimoji="1" lang="zh-CN" altLang="en-US" sz="2800" dirty="0">
                <a:solidFill>
                  <a:srgbClr val="0000FF"/>
                </a:solidFill>
                <a:latin typeface="黑体" panose="02010609060101010101" pitchFamily="49" charset="-122"/>
                <a:ea typeface="黑体" panose="02010609060101010101" pitchFamily="49" charset="-122"/>
              </a:rPr>
              <a:t>绝热恒容过程</a:t>
            </a:r>
            <a:r>
              <a:rPr kumimoji="1" lang="zh-CN" altLang="en-US" sz="2800" dirty="0">
                <a:solidFill>
                  <a:srgbClr val="0000FF"/>
                </a:solidFill>
                <a:latin typeface="宋体" panose="02010600030101010101" pitchFamily="2" charset="-122"/>
              </a:rPr>
              <a:t>和</a:t>
            </a:r>
            <a:r>
              <a:rPr kumimoji="1" lang="zh-CN" altLang="en-US" sz="2800" dirty="0">
                <a:solidFill>
                  <a:srgbClr val="0000FF"/>
                </a:solidFill>
                <a:latin typeface="黑体" panose="02010609060101010101" pitchFamily="49" charset="-122"/>
                <a:ea typeface="黑体" panose="02010609060101010101" pitchFamily="49" charset="-122"/>
              </a:rPr>
              <a:t>绝热恒压过程</a:t>
            </a:r>
            <a:r>
              <a:rPr kumimoji="1" lang="zh-CN" altLang="en-US" sz="2800" dirty="0">
                <a:solidFill>
                  <a:srgbClr val="0000FF"/>
                </a:solidFill>
                <a:latin typeface="宋体" panose="02010600030101010101" pitchFamily="2" charset="-122"/>
              </a:rPr>
              <a:t>中的推论</a:t>
            </a:r>
          </a:p>
        </p:txBody>
      </p:sp>
      <p:sp>
        <p:nvSpPr>
          <p:cNvPr id="14" name="Text Box 26"/>
          <p:cNvSpPr txBox="1">
            <a:spLocks noChangeArrowheads="1"/>
          </p:cNvSpPr>
          <p:nvPr/>
        </p:nvSpPr>
        <p:spPr bwMode="auto">
          <a:xfrm>
            <a:off x="999468" y="1485414"/>
            <a:ext cx="63901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anose="02020603050405020304" pitchFamily="18" charset="0"/>
              </a:rPr>
              <a:t>可逆绝热：</a:t>
            </a:r>
            <a:r>
              <a:rPr kumimoji="1" lang="en-US" altLang="zh-CN" sz="2800" b="0" dirty="0">
                <a:solidFill>
                  <a:srgbClr val="000000"/>
                </a:solidFill>
                <a:latin typeface="Symbol" panose="05050102010706020507" pitchFamily="18" charset="2"/>
              </a:rPr>
              <a:t>D</a:t>
            </a:r>
            <a:r>
              <a:rPr kumimoji="1" lang="en-US" altLang="zh-CN" sz="2800" b="0" i="1" dirty="0">
                <a:solidFill>
                  <a:srgbClr val="000000"/>
                </a:solidFill>
                <a:latin typeface="Times New Roman" panose="02020603050405020304" pitchFamily="18" charset="0"/>
              </a:rPr>
              <a:t>S</a:t>
            </a:r>
            <a:r>
              <a:rPr kumimoji="1" lang="en-US" altLang="zh-CN" sz="2800" b="0" dirty="0">
                <a:solidFill>
                  <a:srgbClr val="000000"/>
                </a:solidFill>
                <a:latin typeface="Times New Roman" panose="02020603050405020304" pitchFamily="18" charset="0"/>
              </a:rPr>
              <a:t> = 0</a:t>
            </a:r>
            <a:endParaRPr kumimoji="1" lang="zh-CN" altLang="en-US" sz="2800" b="0" dirty="0">
              <a:solidFill>
                <a:srgbClr val="000000"/>
              </a:solidFill>
              <a:latin typeface="Times New Roman" panose="02020603050405020304" pitchFamily="18" charset="0"/>
            </a:endParaRPr>
          </a:p>
        </p:txBody>
      </p:sp>
      <p:sp>
        <p:nvSpPr>
          <p:cNvPr id="12" name="Text Box 26"/>
          <p:cNvSpPr txBox="1">
            <a:spLocks noChangeArrowheads="1"/>
          </p:cNvSpPr>
          <p:nvPr/>
        </p:nvSpPr>
        <p:spPr bwMode="auto">
          <a:xfrm>
            <a:off x="999468" y="2071690"/>
            <a:ext cx="63901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anose="02020603050405020304" pitchFamily="18" charset="0"/>
              </a:rPr>
              <a:t>不可逆绝热：</a:t>
            </a:r>
            <a:r>
              <a:rPr kumimoji="1" lang="en-US" altLang="zh-CN" sz="2800" b="0" dirty="0">
                <a:solidFill>
                  <a:srgbClr val="000000"/>
                </a:solidFill>
                <a:latin typeface="Symbol" panose="05050102010706020507" pitchFamily="18" charset="2"/>
              </a:rPr>
              <a:t>D</a:t>
            </a:r>
            <a:r>
              <a:rPr kumimoji="1" lang="en-US" altLang="zh-CN" sz="2800" b="0" i="1" dirty="0">
                <a:solidFill>
                  <a:srgbClr val="000000"/>
                </a:solidFill>
                <a:latin typeface="Times New Roman" panose="02020603050405020304" pitchFamily="18" charset="0"/>
              </a:rPr>
              <a:t>S</a:t>
            </a:r>
            <a:r>
              <a:rPr kumimoji="1" lang="en-US" altLang="zh-CN" sz="2800" b="0" dirty="0">
                <a:solidFill>
                  <a:srgbClr val="000000"/>
                </a:solidFill>
                <a:latin typeface="Times New Roman" panose="02020603050405020304" pitchFamily="18" charset="0"/>
              </a:rPr>
              <a:t> &gt; 0</a:t>
            </a:r>
            <a:endParaRPr kumimoji="1" lang="zh-CN" altLang="en-US" sz="2800" b="0" dirty="0">
              <a:solidFill>
                <a:srgbClr val="000000"/>
              </a:solidFill>
              <a:latin typeface="Times New Roman" panose="02020603050405020304" pitchFamily="18" charset="0"/>
            </a:endParaRPr>
          </a:p>
        </p:txBody>
      </p:sp>
      <p:graphicFrame>
        <p:nvGraphicFramePr>
          <p:cNvPr id="17" name="Object 26"/>
          <p:cNvGraphicFramePr>
            <a:graphicFrameLocks noChangeAspect="1"/>
          </p:cNvGraphicFramePr>
          <p:nvPr>
            <p:extLst>
              <p:ext uri="{D42A27DB-BD31-4B8C-83A1-F6EECF244321}">
                <p14:modId xmlns:p14="http://schemas.microsoft.com/office/powerpoint/2010/main" val="4209701731"/>
              </p:ext>
            </p:extLst>
          </p:nvPr>
        </p:nvGraphicFramePr>
        <p:xfrm>
          <a:off x="1074738" y="4937125"/>
          <a:ext cx="7586662" cy="908050"/>
        </p:xfrm>
        <a:graphic>
          <a:graphicData uri="http://schemas.openxmlformats.org/presentationml/2006/ole">
            <mc:AlternateContent xmlns:mc="http://schemas.openxmlformats.org/markup-compatibility/2006">
              <mc:Choice xmlns:v="urn:schemas-microsoft-com:vml" Requires="v">
                <p:oleObj name="Equation" r:id="rId2" imgW="3377880" imgH="406080" progId="Equation.DSMT4">
                  <p:embed/>
                </p:oleObj>
              </mc:Choice>
              <mc:Fallback>
                <p:oleObj name="Equation" r:id="rId2" imgW="3377880" imgH="406080" progId="Equation.DSMT4">
                  <p:embed/>
                  <p:pic>
                    <p:nvPicPr>
                      <p:cNvPr id="17" name="Object 26"/>
                      <p:cNvPicPr>
                        <a:picLocks noChangeAspect="1" noChangeArrowheads="1"/>
                      </p:cNvPicPr>
                      <p:nvPr/>
                    </p:nvPicPr>
                    <p:blipFill>
                      <a:blip r:embed="rId3"/>
                      <a:srcRect/>
                      <a:stretch>
                        <a:fillRect/>
                      </a:stretch>
                    </p:blipFill>
                    <p:spPr bwMode="auto">
                      <a:xfrm>
                        <a:off x="1074738" y="4937125"/>
                        <a:ext cx="7586662" cy="908050"/>
                      </a:xfrm>
                      <a:prstGeom prst="rect">
                        <a:avLst/>
                      </a:prstGeom>
                      <a:noFill/>
                      <a:ln>
                        <a:noFill/>
                      </a:ln>
                    </p:spPr>
                  </p:pic>
                </p:oleObj>
              </mc:Fallback>
            </mc:AlternateContent>
          </a:graphicData>
        </a:graphic>
      </p:graphicFrame>
      <p:sp>
        <p:nvSpPr>
          <p:cNvPr id="2" name="文本框 1"/>
          <p:cNvSpPr txBox="1"/>
          <p:nvPr/>
        </p:nvSpPr>
        <p:spPr>
          <a:xfrm>
            <a:off x="959392" y="2715180"/>
            <a:ext cx="7759710" cy="1384995"/>
          </a:xfrm>
          <a:prstGeom prst="rect">
            <a:avLst/>
          </a:prstGeom>
          <a:noFill/>
        </p:spPr>
        <p:txBody>
          <a:bodyPr wrap="square" rtlCol="0">
            <a:spAutoFit/>
          </a:bodyPr>
          <a:lstStyle/>
          <a:p>
            <a:r>
              <a:rPr lang="zh-CN" altLang="en-US" dirty="0">
                <a:solidFill>
                  <a:srgbClr val="0000FF"/>
                </a:solidFill>
              </a:rPr>
              <a:t>从同一个初态出发，可逆绝热过程和不可逆绝热过程的终态不可能相同。这个特点是恒容、恒压和恒温过程不具备的。</a:t>
            </a:r>
          </a:p>
        </p:txBody>
      </p:sp>
      <p:sp>
        <p:nvSpPr>
          <p:cNvPr id="18" name="Text Box 26"/>
          <p:cNvSpPr txBox="1">
            <a:spLocks noChangeArrowheads="1"/>
          </p:cNvSpPr>
          <p:nvPr/>
        </p:nvSpPr>
        <p:spPr bwMode="auto">
          <a:xfrm>
            <a:off x="939595" y="5881925"/>
            <a:ext cx="74215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宋体" panose="02010600030101010101" pitchFamily="2" charset="-122"/>
              </a:rPr>
              <a:t>绝热恒容不做非体积功的系统就是孤立系。</a:t>
            </a:r>
          </a:p>
        </p:txBody>
      </p:sp>
    </p:spTree>
    <p:extLst>
      <p:ext uri="{BB962C8B-B14F-4D97-AF65-F5344CB8AC3E}">
        <p14:creationId xmlns:p14="http://schemas.microsoft.com/office/powerpoint/2010/main" val="3899941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6"/>
          <p:cNvSpPr txBox="1">
            <a:spLocks noChangeArrowheads="1"/>
          </p:cNvSpPr>
          <p:nvPr/>
        </p:nvSpPr>
        <p:spPr bwMode="auto">
          <a:xfrm>
            <a:off x="627062" y="536839"/>
            <a:ext cx="7869238"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kumimoji="1" lang="en-US" altLang="zh-CN" dirty="0">
                <a:solidFill>
                  <a:srgbClr val="FF0000"/>
                </a:solidFill>
                <a:latin typeface="宋体" pitchFamily="2" charset="-122"/>
              </a:rPr>
              <a:t>8.</a:t>
            </a:r>
            <a:r>
              <a:rPr kumimoji="1" lang="zh-CN" altLang="en-US" dirty="0">
                <a:solidFill>
                  <a:srgbClr val="FF0000"/>
                </a:solidFill>
                <a:latin typeface="宋体" pitchFamily="2" charset="-122"/>
              </a:rPr>
              <a:t>热力学标准状态</a:t>
            </a:r>
            <a:endParaRPr kumimoji="1" lang="zh-CN" altLang="en-US" dirty="0">
              <a:latin typeface="黑体" pitchFamily="49" charset="-122"/>
              <a:ea typeface="黑体" pitchFamily="49" charset="-122"/>
            </a:endParaRPr>
          </a:p>
        </p:txBody>
      </p:sp>
      <p:sp>
        <p:nvSpPr>
          <p:cNvPr id="23" name="TextBox 2"/>
          <p:cNvSpPr txBox="1">
            <a:spLocks noChangeArrowheads="1"/>
          </p:cNvSpPr>
          <p:nvPr/>
        </p:nvSpPr>
        <p:spPr bwMode="auto">
          <a:xfrm>
            <a:off x="825724" y="1122952"/>
            <a:ext cx="78504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lang="zh-CN" altLang="en-US" sz="2800" dirty="0">
                <a:solidFill>
                  <a:srgbClr val="0000FF"/>
                </a:solidFill>
                <a:latin typeface="Times New Roman" pitchFamily="18" charset="0"/>
              </a:rPr>
              <a:t>我们无法获得</a:t>
            </a:r>
            <a:r>
              <a:rPr lang="en-US" altLang="zh-CN" sz="2800" b="0" i="1" dirty="0">
                <a:solidFill>
                  <a:srgbClr val="000000"/>
                </a:solidFill>
                <a:latin typeface="Times New Roman" pitchFamily="18" charset="0"/>
              </a:rPr>
              <a:t>S</a:t>
            </a:r>
            <a:r>
              <a:rPr lang="zh-CN" altLang="en-US" sz="2800" dirty="0">
                <a:solidFill>
                  <a:srgbClr val="000000"/>
                </a:solidFill>
                <a:latin typeface="Times New Roman" pitchFamily="18" charset="0"/>
              </a:rPr>
              <a:t>、</a:t>
            </a:r>
            <a:r>
              <a:rPr lang="en-US" altLang="zh-CN" sz="2800" b="0" i="1" dirty="0">
                <a:solidFill>
                  <a:srgbClr val="000000"/>
                </a:solidFill>
                <a:latin typeface="Times New Roman" pitchFamily="18" charset="0"/>
              </a:rPr>
              <a:t>U</a:t>
            </a:r>
            <a:r>
              <a:rPr lang="zh-CN" altLang="en-US" sz="2800" dirty="0">
                <a:solidFill>
                  <a:srgbClr val="000000"/>
                </a:solidFill>
                <a:latin typeface="Times New Roman" pitchFamily="18" charset="0"/>
              </a:rPr>
              <a:t>、</a:t>
            </a:r>
            <a:r>
              <a:rPr lang="en-US" altLang="zh-CN" sz="2800" b="0" i="1" dirty="0">
                <a:solidFill>
                  <a:srgbClr val="000000"/>
                </a:solidFill>
                <a:latin typeface="Times New Roman" pitchFamily="18" charset="0"/>
              </a:rPr>
              <a:t>H</a:t>
            </a:r>
            <a:r>
              <a:rPr lang="zh-CN" altLang="en-US" sz="2800" dirty="0">
                <a:solidFill>
                  <a:srgbClr val="000000"/>
                </a:solidFill>
                <a:latin typeface="Times New Roman" pitchFamily="18" charset="0"/>
              </a:rPr>
              <a:t>、</a:t>
            </a:r>
            <a:r>
              <a:rPr lang="en-US" altLang="zh-CN" sz="2800" b="0" i="1" dirty="0">
                <a:solidFill>
                  <a:srgbClr val="000000"/>
                </a:solidFill>
                <a:latin typeface="Times New Roman" pitchFamily="18" charset="0"/>
              </a:rPr>
              <a:t>A</a:t>
            </a:r>
            <a:r>
              <a:rPr lang="zh-CN" altLang="en-US" sz="2800" dirty="0">
                <a:solidFill>
                  <a:srgbClr val="000000"/>
                </a:solidFill>
                <a:latin typeface="Times New Roman" pitchFamily="18" charset="0"/>
              </a:rPr>
              <a:t>、</a:t>
            </a:r>
            <a:r>
              <a:rPr lang="en-US" altLang="zh-CN" sz="2800" b="0" i="1" dirty="0">
                <a:solidFill>
                  <a:srgbClr val="000000"/>
                </a:solidFill>
                <a:latin typeface="Times New Roman" pitchFamily="18" charset="0"/>
              </a:rPr>
              <a:t>G</a:t>
            </a:r>
            <a:r>
              <a:rPr lang="zh-CN" altLang="en-US" sz="2800" dirty="0">
                <a:solidFill>
                  <a:srgbClr val="000000"/>
                </a:solidFill>
                <a:latin typeface="Times New Roman" pitchFamily="18" charset="0"/>
              </a:rPr>
              <a:t>、</a:t>
            </a:r>
            <a:r>
              <a:rPr lang="en-US" altLang="zh-CN" sz="2800" b="0" i="1" dirty="0">
                <a:solidFill>
                  <a:srgbClr val="000000"/>
                </a:solidFill>
                <a:latin typeface="Symbol" panose="05050102010706020507" pitchFamily="18" charset="2"/>
              </a:rPr>
              <a:t>m</a:t>
            </a:r>
            <a:r>
              <a:rPr lang="en-US" altLang="zh-CN" sz="2800" b="0" i="1" baseline="-25000" dirty="0">
                <a:solidFill>
                  <a:srgbClr val="000000"/>
                </a:solidFill>
                <a:latin typeface="Times New Roman" pitchFamily="18" charset="0"/>
              </a:rPr>
              <a:t>i</a:t>
            </a:r>
            <a:r>
              <a:rPr lang="zh-CN" altLang="en-US" sz="2800" dirty="0">
                <a:solidFill>
                  <a:srgbClr val="0000FF"/>
                </a:solidFill>
                <a:latin typeface="Times New Roman" pitchFamily="18" charset="0"/>
              </a:rPr>
              <a:t>的绝对大小，只能得到它们的变化，为了方便计算，引入参考态，将它们表示为</a:t>
            </a:r>
          </a:p>
        </p:txBody>
      </p:sp>
      <p:sp>
        <p:nvSpPr>
          <p:cNvPr id="36" name="TextBox 2"/>
          <p:cNvSpPr txBox="1">
            <a:spLocks noChangeArrowheads="1"/>
          </p:cNvSpPr>
          <p:nvPr/>
        </p:nvSpPr>
        <p:spPr bwMode="auto">
          <a:xfrm>
            <a:off x="825724" y="3690530"/>
            <a:ext cx="8189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lang="zh-CN" altLang="en-US" sz="2800" dirty="0">
                <a:solidFill>
                  <a:srgbClr val="0000FF"/>
                </a:solidFill>
                <a:latin typeface="Times New Roman" pitchFamily="18" charset="0"/>
              </a:rPr>
              <a:t>当计算它们的变化时，无法获知的参考态被消去：</a:t>
            </a:r>
          </a:p>
        </p:txBody>
      </p:sp>
      <p:graphicFrame>
        <p:nvGraphicFramePr>
          <p:cNvPr id="37" name="对象 11"/>
          <p:cNvGraphicFramePr>
            <a:graphicFrameLocks noChangeAspect="1"/>
          </p:cNvGraphicFramePr>
          <p:nvPr>
            <p:extLst>
              <p:ext uri="{D42A27DB-BD31-4B8C-83A1-F6EECF244321}">
                <p14:modId xmlns:p14="http://schemas.microsoft.com/office/powerpoint/2010/main" val="3074131946"/>
              </p:ext>
            </p:extLst>
          </p:nvPr>
        </p:nvGraphicFramePr>
        <p:xfrm>
          <a:off x="1511300" y="4414430"/>
          <a:ext cx="6634163" cy="2108200"/>
        </p:xfrm>
        <a:graphic>
          <a:graphicData uri="http://schemas.openxmlformats.org/presentationml/2006/ole">
            <mc:AlternateContent xmlns:mc="http://schemas.openxmlformats.org/markup-compatibility/2006">
              <mc:Choice xmlns:v="urn:schemas-microsoft-com:vml" Requires="v">
                <p:oleObj name="Equation" r:id="rId2" imgW="2958840" imgH="939600" progId="Equation.DSMT4">
                  <p:embed/>
                </p:oleObj>
              </mc:Choice>
              <mc:Fallback>
                <p:oleObj name="Equation" r:id="rId2" imgW="2958840" imgH="939600" progId="Equation.DSMT4">
                  <p:embed/>
                  <p:pic>
                    <p:nvPicPr>
                      <p:cNvPr id="37" name="对象 11"/>
                      <p:cNvPicPr>
                        <a:picLocks noChangeAspect="1" noChangeArrowheads="1"/>
                      </p:cNvPicPr>
                      <p:nvPr/>
                    </p:nvPicPr>
                    <p:blipFill>
                      <a:blip r:embed="rId3"/>
                      <a:srcRect/>
                      <a:stretch>
                        <a:fillRect/>
                      </a:stretch>
                    </p:blipFill>
                    <p:spPr bwMode="auto">
                      <a:xfrm>
                        <a:off x="1511300" y="4414430"/>
                        <a:ext cx="6634163" cy="2108200"/>
                      </a:xfrm>
                      <a:prstGeom prst="rect">
                        <a:avLst/>
                      </a:prstGeom>
                      <a:noFill/>
                      <a:ln>
                        <a:noFill/>
                      </a:ln>
                    </p:spPr>
                  </p:pic>
                </p:oleObj>
              </mc:Fallback>
            </mc:AlternateContent>
          </a:graphicData>
        </a:graphic>
      </p:graphicFrame>
      <p:grpSp>
        <p:nvGrpSpPr>
          <p:cNvPr id="5" name="组合 4">
            <a:extLst>
              <a:ext uri="{FF2B5EF4-FFF2-40B4-BE49-F238E27FC236}">
                <a16:creationId xmlns:a16="http://schemas.microsoft.com/office/drawing/2014/main" id="{F5FCBD63-60BE-41DC-A7AD-8A370E84A309}"/>
              </a:ext>
            </a:extLst>
          </p:cNvPr>
          <p:cNvGrpSpPr/>
          <p:nvPr/>
        </p:nvGrpSpPr>
        <p:grpSpPr>
          <a:xfrm>
            <a:off x="1262787" y="2609967"/>
            <a:ext cx="6976316" cy="913484"/>
            <a:chOff x="1262787" y="2609967"/>
            <a:chExt cx="6976316" cy="913484"/>
          </a:xfrm>
        </p:grpSpPr>
        <p:graphicFrame>
          <p:nvGraphicFramePr>
            <p:cNvPr id="24" name="对象 11"/>
            <p:cNvGraphicFramePr>
              <a:graphicFrameLocks noChangeAspect="1"/>
            </p:cNvGraphicFramePr>
            <p:nvPr>
              <p:extLst>
                <p:ext uri="{D42A27DB-BD31-4B8C-83A1-F6EECF244321}">
                  <p14:modId xmlns:p14="http://schemas.microsoft.com/office/powerpoint/2010/main" val="3246171320"/>
                </p:ext>
              </p:extLst>
            </p:nvPr>
          </p:nvGraphicFramePr>
          <p:xfrm>
            <a:off x="1262787" y="2609967"/>
            <a:ext cx="6976316" cy="484093"/>
          </p:xfrm>
          <a:graphic>
            <a:graphicData uri="http://schemas.openxmlformats.org/presentationml/2006/ole">
              <mc:AlternateContent xmlns:mc="http://schemas.openxmlformats.org/markup-compatibility/2006">
                <mc:Choice xmlns:v="urn:schemas-microsoft-com:vml" Requires="v">
                  <p:oleObj name="Equation" r:id="rId4" imgW="3111480" imgH="215640" progId="Equation.DSMT4">
                    <p:embed/>
                  </p:oleObj>
                </mc:Choice>
                <mc:Fallback>
                  <p:oleObj name="Equation" r:id="rId4" imgW="3111480" imgH="215640" progId="Equation.DSMT4">
                    <p:embed/>
                    <p:pic>
                      <p:nvPicPr>
                        <p:cNvPr id="24" name="对象 11"/>
                        <p:cNvPicPr>
                          <a:picLocks noChangeAspect="1" noChangeArrowheads="1"/>
                        </p:cNvPicPr>
                        <p:nvPr/>
                      </p:nvPicPr>
                      <p:blipFill>
                        <a:blip r:embed="rId5"/>
                        <a:srcRect/>
                        <a:stretch>
                          <a:fillRect/>
                        </a:stretch>
                      </p:blipFill>
                      <p:spPr bwMode="auto">
                        <a:xfrm>
                          <a:off x="1262787" y="2609967"/>
                          <a:ext cx="6976316" cy="484093"/>
                        </a:xfrm>
                        <a:prstGeom prst="rect">
                          <a:avLst/>
                        </a:prstGeom>
                        <a:noFill/>
                        <a:ln>
                          <a:noFill/>
                        </a:ln>
                      </p:spPr>
                    </p:pic>
                  </p:oleObj>
                </mc:Fallback>
              </mc:AlternateContent>
            </a:graphicData>
          </a:graphic>
        </p:graphicFrame>
        <p:sp>
          <p:nvSpPr>
            <p:cNvPr id="2" name="文本框 1">
              <a:extLst>
                <a:ext uri="{FF2B5EF4-FFF2-40B4-BE49-F238E27FC236}">
                  <a16:creationId xmlns:a16="http://schemas.microsoft.com/office/drawing/2014/main" id="{C9B8A2AC-9EC2-4810-B454-43CBD9E79F31}"/>
                </a:ext>
              </a:extLst>
            </p:cNvPr>
            <p:cNvSpPr txBox="1"/>
            <p:nvPr/>
          </p:nvSpPr>
          <p:spPr>
            <a:xfrm>
              <a:off x="2969111" y="3061786"/>
              <a:ext cx="4912102" cy="461665"/>
            </a:xfrm>
            <a:prstGeom prst="rect">
              <a:avLst/>
            </a:prstGeom>
            <a:noFill/>
          </p:spPr>
          <p:txBody>
            <a:bodyPr wrap="square" rtlCol="0">
              <a:spAutoFit/>
            </a:bodyPr>
            <a:lstStyle/>
            <a:p>
              <a:r>
                <a:rPr lang="zh-CN" altLang="en-US" sz="2400" dirty="0">
                  <a:solidFill>
                    <a:srgbClr val="FF0000"/>
                  </a:solidFill>
                </a:rPr>
                <a:t>不可知                           可测量</a:t>
              </a:r>
            </a:p>
          </p:txBody>
        </p:sp>
        <p:cxnSp>
          <p:nvCxnSpPr>
            <p:cNvPr id="4" name="直接连接符 3">
              <a:extLst>
                <a:ext uri="{FF2B5EF4-FFF2-40B4-BE49-F238E27FC236}">
                  <a16:creationId xmlns:a16="http://schemas.microsoft.com/office/drawing/2014/main" id="{9969D654-B7F3-417B-9252-BBCBB8DAF32F}"/>
                </a:ext>
              </a:extLst>
            </p:cNvPr>
            <p:cNvCxnSpPr/>
            <p:nvPr/>
          </p:nvCxnSpPr>
          <p:spPr bwMode="auto">
            <a:xfrm>
              <a:off x="2861535" y="3072544"/>
              <a:ext cx="1463040" cy="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a:extLst>
                <a:ext uri="{FF2B5EF4-FFF2-40B4-BE49-F238E27FC236}">
                  <a16:creationId xmlns:a16="http://schemas.microsoft.com/office/drawing/2014/main" id="{F9B36B8E-5464-4252-AD58-1C000C48C19C}"/>
                </a:ext>
              </a:extLst>
            </p:cNvPr>
            <p:cNvCxnSpPr/>
            <p:nvPr/>
          </p:nvCxnSpPr>
          <p:spPr bwMode="auto">
            <a:xfrm>
              <a:off x="4677713" y="3074332"/>
              <a:ext cx="3449773" cy="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980128414"/>
      </p:ext>
    </p:extLst>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30"/>
          <p:cNvGrpSpPr>
            <a:grpSpLocks/>
          </p:cNvGrpSpPr>
          <p:nvPr/>
        </p:nvGrpSpPr>
        <p:grpSpPr bwMode="auto">
          <a:xfrm>
            <a:off x="709281" y="1679940"/>
            <a:ext cx="7829550" cy="4743450"/>
            <a:chOff x="420" y="864"/>
            <a:chExt cx="4932" cy="2988"/>
          </a:xfrm>
        </p:grpSpPr>
        <p:sp>
          <p:nvSpPr>
            <p:cNvPr id="30739" name="AutoShape 31"/>
            <p:cNvSpPr>
              <a:spLocks noChangeArrowheads="1"/>
            </p:cNvSpPr>
            <p:nvPr/>
          </p:nvSpPr>
          <p:spPr bwMode="auto">
            <a:xfrm>
              <a:off x="420" y="864"/>
              <a:ext cx="2388" cy="1440"/>
            </a:xfrm>
            <a:prstGeom prst="roundRect">
              <a:avLst>
                <a:gd name="adj" fmla="val 16667"/>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0740" name="AutoShape 32"/>
            <p:cNvSpPr>
              <a:spLocks noChangeArrowheads="1"/>
            </p:cNvSpPr>
            <p:nvPr/>
          </p:nvSpPr>
          <p:spPr bwMode="auto">
            <a:xfrm>
              <a:off x="2964" y="876"/>
              <a:ext cx="2388" cy="1440"/>
            </a:xfrm>
            <a:prstGeom prst="roundRect">
              <a:avLst>
                <a:gd name="adj" fmla="val 16667"/>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0741" name="AutoShape 33"/>
            <p:cNvSpPr>
              <a:spLocks noChangeArrowheads="1"/>
            </p:cNvSpPr>
            <p:nvPr/>
          </p:nvSpPr>
          <p:spPr bwMode="auto">
            <a:xfrm>
              <a:off x="420" y="2400"/>
              <a:ext cx="2388" cy="1440"/>
            </a:xfrm>
            <a:prstGeom prst="roundRect">
              <a:avLst>
                <a:gd name="adj" fmla="val 16667"/>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0742" name="AutoShape 34"/>
            <p:cNvSpPr>
              <a:spLocks noChangeArrowheads="1"/>
            </p:cNvSpPr>
            <p:nvPr/>
          </p:nvSpPr>
          <p:spPr bwMode="auto">
            <a:xfrm>
              <a:off x="2964" y="2412"/>
              <a:ext cx="2388" cy="1440"/>
            </a:xfrm>
            <a:prstGeom prst="roundRect">
              <a:avLst>
                <a:gd name="adj" fmla="val 16667"/>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30738" name="Text Box 26"/>
          <p:cNvSpPr txBox="1">
            <a:spLocks noChangeArrowheads="1"/>
          </p:cNvSpPr>
          <p:nvPr/>
        </p:nvSpPr>
        <p:spPr bwMode="auto">
          <a:xfrm>
            <a:off x="5478554" y="4456478"/>
            <a:ext cx="2862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000000"/>
                </a:solidFill>
                <a:latin typeface="Times New Roman" pitchFamily="18" charset="0"/>
                <a:ea typeface="黑体" pitchFamily="49" charset="-122"/>
              </a:rPr>
              <a:t>—</a:t>
            </a:r>
            <a:r>
              <a:rPr kumimoji="1" lang="zh-CN" altLang="en-US" sz="2800" dirty="0">
                <a:solidFill>
                  <a:srgbClr val="000000"/>
                </a:solidFill>
                <a:latin typeface="Times New Roman" pitchFamily="18" charset="0"/>
                <a:ea typeface="黑体" pitchFamily="49" charset="-122"/>
              </a:rPr>
              <a:t>标准压力</a:t>
            </a:r>
          </a:p>
        </p:txBody>
      </p:sp>
      <p:sp>
        <p:nvSpPr>
          <p:cNvPr id="30725" name="Text Box 15"/>
          <p:cNvSpPr txBox="1">
            <a:spLocks noChangeArrowheads="1"/>
          </p:cNvSpPr>
          <p:nvPr/>
        </p:nvSpPr>
        <p:spPr bwMode="auto">
          <a:xfrm>
            <a:off x="941056" y="1995853"/>
            <a:ext cx="3338513"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kumimoji="1" lang="zh-CN" altLang="en-US" sz="2800">
                <a:solidFill>
                  <a:srgbClr val="0000FF"/>
                </a:solidFill>
                <a:latin typeface="黑体" pitchFamily="49" charset="-122"/>
                <a:ea typeface="黑体" pitchFamily="49" charset="-122"/>
              </a:rPr>
              <a:t>气态组分</a:t>
            </a:r>
            <a:r>
              <a:rPr kumimoji="1" lang="en-US" altLang="zh-CN" sz="2800">
                <a:solidFill>
                  <a:srgbClr val="000000"/>
                </a:solidFill>
                <a:latin typeface="Times New Roman" pitchFamily="18" charset="0"/>
                <a:ea typeface="黑体" pitchFamily="49" charset="-122"/>
              </a:rPr>
              <a:t>—</a:t>
            </a:r>
            <a:r>
              <a:rPr kumimoji="1" lang="zh-CN" altLang="en-US" sz="2800">
                <a:solidFill>
                  <a:srgbClr val="000000"/>
                </a:solidFill>
                <a:latin typeface="黑体" pitchFamily="49" charset="-122"/>
                <a:ea typeface="黑体" pitchFamily="49" charset="-122"/>
              </a:rPr>
              <a:t>压力为</a:t>
            </a:r>
            <a:endParaRPr kumimoji="1" lang="en-US" altLang="zh-CN" sz="2800">
              <a:solidFill>
                <a:srgbClr val="000000"/>
              </a:solidFill>
              <a:latin typeface="黑体" pitchFamily="49" charset="-122"/>
              <a:ea typeface="黑体" pitchFamily="49" charset="-122"/>
            </a:endParaRPr>
          </a:p>
          <a:p>
            <a:pPr eaLnBrk="1" hangingPunct="1">
              <a:lnSpc>
                <a:spcPct val="120000"/>
              </a:lnSpc>
              <a:spcBef>
                <a:spcPct val="0"/>
              </a:spcBef>
              <a:buClrTx/>
              <a:buSzTx/>
              <a:buFontTx/>
              <a:buNone/>
            </a:pPr>
            <a:r>
              <a:rPr kumimoji="1" lang="zh-CN" altLang="en-US" i="1">
                <a:solidFill>
                  <a:srgbClr val="000000"/>
                </a:solidFill>
                <a:latin typeface="黑体" pitchFamily="49" charset="-122"/>
                <a:ea typeface="黑体" pitchFamily="49" charset="-122"/>
              </a:rPr>
              <a:t>  </a:t>
            </a:r>
            <a:r>
              <a:rPr kumimoji="1" lang="zh-CN" altLang="en-US" sz="2800">
                <a:solidFill>
                  <a:srgbClr val="000000"/>
                </a:solidFill>
                <a:latin typeface="黑体" pitchFamily="49" charset="-122"/>
                <a:ea typeface="黑体" pitchFamily="49" charset="-122"/>
              </a:rPr>
              <a:t>下处于理想气体状态的气态纯物质</a:t>
            </a:r>
            <a:endParaRPr kumimoji="1" lang="zh-CN" altLang="en-US" sz="2400">
              <a:solidFill>
                <a:srgbClr val="000000"/>
              </a:solidFill>
              <a:latin typeface="黑体" pitchFamily="49" charset="-122"/>
              <a:ea typeface="黑体" pitchFamily="49" charset="-122"/>
            </a:endParaRPr>
          </a:p>
        </p:txBody>
      </p:sp>
      <p:sp>
        <p:nvSpPr>
          <p:cNvPr id="30726" name="Text Box 20"/>
          <p:cNvSpPr txBox="1">
            <a:spLocks noChangeArrowheads="1"/>
          </p:cNvSpPr>
          <p:nvPr/>
        </p:nvSpPr>
        <p:spPr bwMode="auto">
          <a:xfrm>
            <a:off x="4941556" y="2032365"/>
            <a:ext cx="34163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kumimoji="1" lang="zh-CN" altLang="en-US" sz="2800">
                <a:solidFill>
                  <a:srgbClr val="0000FF"/>
                </a:solidFill>
                <a:latin typeface="黑体" pitchFamily="49" charset="-122"/>
                <a:ea typeface="黑体" pitchFamily="49" charset="-122"/>
              </a:rPr>
              <a:t>液态和固态组分</a:t>
            </a:r>
            <a:r>
              <a:rPr kumimoji="1" lang="en-US" altLang="zh-CN" sz="2800">
                <a:solidFill>
                  <a:srgbClr val="000000"/>
                </a:solidFill>
                <a:latin typeface="Times New Roman" pitchFamily="18" charset="0"/>
                <a:ea typeface="黑体" pitchFamily="49" charset="-122"/>
              </a:rPr>
              <a:t>—</a:t>
            </a:r>
            <a:r>
              <a:rPr kumimoji="1" lang="zh-CN" altLang="en-US" sz="2800">
                <a:solidFill>
                  <a:srgbClr val="000000"/>
                </a:solidFill>
                <a:latin typeface="黑体" pitchFamily="49" charset="-122"/>
                <a:ea typeface="黑体" pitchFamily="49" charset="-122"/>
              </a:rPr>
              <a:t>压力为   下的液态和固态纯物质</a:t>
            </a:r>
            <a:endParaRPr kumimoji="1" lang="zh-CN" altLang="en-US" sz="2400">
              <a:solidFill>
                <a:srgbClr val="000000"/>
              </a:solidFill>
              <a:latin typeface="黑体" pitchFamily="49" charset="-122"/>
              <a:ea typeface="黑体" pitchFamily="49" charset="-122"/>
            </a:endParaRPr>
          </a:p>
        </p:txBody>
      </p:sp>
      <p:sp>
        <p:nvSpPr>
          <p:cNvPr id="30735" name="Text Box 40"/>
          <p:cNvSpPr txBox="1">
            <a:spLocks noChangeArrowheads="1"/>
          </p:cNvSpPr>
          <p:nvPr/>
        </p:nvSpPr>
        <p:spPr bwMode="auto">
          <a:xfrm>
            <a:off x="6059949" y="5025984"/>
            <a:ext cx="165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dirty="0">
                <a:solidFill>
                  <a:srgbClr val="000000"/>
                </a:solidFill>
                <a:latin typeface="Times New Roman" pitchFamily="18" charset="0"/>
                <a:ea typeface="黑体" pitchFamily="49" charset="-122"/>
              </a:rPr>
              <a:t>= 0.1MPa</a:t>
            </a:r>
            <a:endParaRPr kumimoji="1" lang="en-US" altLang="zh-CN" sz="2400" b="0" dirty="0">
              <a:solidFill>
                <a:srgbClr val="000000"/>
              </a:solidFill>
              <a:latin typeface="Times New Roman" pitchFamily="18" charset="0"/>
            </a:endParaRPr>
          </a:p>
        </p:txBody>
      </p:sp>
      <p:sp>
        <p:nvSpPr>
          <p:cNvPr id="30731" name="Text Box 23"/>
          <p:cNvSpPr txBox="1">
            <a:spLocks noChangeArrowheads="1"/>
          </p:cNvSpPr>
          <p:nvPr/>
        </p:nvSpPr>
        <p:spPr bwMode="auto">
          <a:xfrm>
            <a:off x="1169656" y="4508865"/>
            <a:ext cx="3063875"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kumimoji="1" lang="zh-CN" altLang="en-US" sz="2800" dirty="0">
                <a:solidFill>
                  <a:srgbClr val="0000FF"/>
                </a:solidFill>
                <a:latin typeface="黑体" pitchFamily="49" charset="-122"/>
                <a:ea typeface="黑体" pitchFamily="49" charset="-122"/>
              </a:rPr>
              <a:t>溶质</a:t>
            </a:r>
            <a:r>
              <a:rPr kumimoji="1" lang="en-US" altLang="zh-CN" sz="2800" dirty="0">
                <a:solidFill>
                  <a:srgbClr val="000000"/>
                </a:solidFill>
                <a:latin typeface="Times New Roman" pitchFamily="18" charset="0"/>
                <a:ea typeface="黑体" pitchFamily="49" charset="-122"/>
              </a:rPr>
              <a:t>—</a:t>
            </a:r>
            <a:r>
              <a:rPr kumimoji="1" lang="en-US" altLang="zh-CN" sz="2800" dirty="0">
                <a:solidFill>
                  <a:srgbClr val="000000"/>
                </a:solidFill>
                <a:latin typeface="黑体" pitchFamily="49" charset="-122"/>
                <a:ea typeface="黑体" pitchFamily="49" charset="-122"/>
              </a:rPr>
              <a:t>   </a:t>
            </a:r>
            <a:r>
              <a:rPr kumimoji="1" lang="zh-CN" altLang="en-US" sz="2800" dirty="0">
                <a:solidFill>
                  <a:srgbClr val="000000"/>
                </a:solidFill>
                <a:latin typeface="黑体" pitchFamily="49" charset="-122"/>
                <a:ea typeface="黑体" pitchFamily="49" charset="-122"/>
              </a:rPr>
              <a:t>下浓度为    </a:t>
            </a:r>
            <a:endParaRPr kumimoji="1" lang="en-US" altLang="zh-CN" sz="2800" dirty="0">
              <a:solidFill>
                <a:srgbClr val="000000"/>
              </a:solidFill>
              <a:latin typeface="黑体" pitchFamily="49" charset="-122"/>
              <a:ea typeface="黑体" pitchFamily="49" charset="-122"/>
            </a:endParaRPr>
          </a:p>
          <a:p>
            <a:pPr eaLnBrk="1" hangingPunct="1">
              <a:lnSpc>
                <a:spcPct val="120000"/>
              </a:lnSpc>
              <a:spcBef>
                <a:spcPct val="0"/>
              </a:spcBef>
              <a:buClrTx/>
              <a:buSzTx/>
              <a:buFontTx/>
              <a:buNone/>
            </a:pPr>
            <a:r>
              <a:rPr kumimoji="1" lang="en-US" altLang="zh-CN" sz="2800" dirty="0">
                <a:solidFill>
                  <a:srgbClr val="000000"/>
                </a:solidFill>
                <a:latin typeface="黑体" pitchFamily="49" charset="-122"/>
                <a:ea typeface="黑体" pitchFamily="49" charset="-122"/>
              </a:rPr>
              <a:t>   </a:t>
            </a:r>
            <a:r>
              <a:rPr kumimoji="1" lang="zh-CN" altLang="en-US" sz="2800" dirty="0">
                <a:solidFill>
                  <a:srgbClr val="000000"/>
                </a:solidFill>
                <a:latin typeface="黑体" pitchFamily="49" charset="-122"/>
                <a:ea typeface="黑体" pitchFamily="49" charset="-122"/>
              </a:rPr>
              <a:t>或   的理想稀溶液中的溶质</a:t>
            </a:r>
            <a:endParaRPr kumimoji="1" lang="zh-CN" altLang="en-US" sz="2400" dirty="0">
              <a:solidFill>
                <a:srgbClr val="000000"/>
              </a:solidFill>
              <a:latin typeface="黑体" pitchFamily="49" charset="-122"/>
              <a:ea typeface="黑体" pitchFamily="49" charset="-122"/>
            </a:endParaRPr>
          </a:p>
        </p:txBody>
      </p:sp>
      <p:graphicFrame>
        <p:nvGraphicFramePr>
          <p:cNvPr id="30730" name="Object 41"/>
          <p:cNvGraphicFramePr>
            <a:graphicFrameLocks noChangeAspect="1"/>
          </p:cNvGraphicFramePr>
          <p:nvPr>
            <p:extLst>
              <p:ext uri="{D42A27DB-BD31-4B8C-83A1-F6EECF244321}">
                <p14:modId xmlns:p14="http://schemas.microsoft.com/office/powerpoint/2010/main" val="1686448573"/>
              </p:ext>
            </p:extLst>
          </p:nvPr>
        </p:nvGraphicFramePr>
        <p:xfrm>
          <a:off x="955344" y="2622915"/>
          <a:ext cx="563562" cy="534988"/>
        </p:xfrm>
        <a:graphic>
          <a:graphicData uri="http://schemas.openxmlformats.org/presentationml/2006/ole">
            <mc:AlternateContent xmlns:mc="http://schemas.openxmlformats.org/markup-compatibility/2006">
              <mc:Choice xmlns:v="urn:schemas-microsoft-com:vml" Requires="v">
                <p:oleObj name="Equation" r:id="rId2" imgW="241200" imgH="228600" progId="Equation.DSMT4">
                  <p:embed/>
                </p:oleObj>
              </mc:Choice>
              <mc:Fallback>
                <p:oleObj name="Equation" r:id="rId2" imgW="241200" imgH="228600" progId="Equation.DSMT4">
                  <p:embed/>
                  <p:pic>
                    <p:nvPicPr>
                      <p:cNvPr id="30730" name="Object 41"/>
                      <p:cNvPicPr>
                        <a:picLocks noChangeAspect="1" noChangeArrowheads="1"/>
                      </p:cNvPicPr>
                      <p:nvPr/>
                    </p:nvPicPr>
                    <p:blipFill>
                      <a:blip r:embed="rId3"/>
                      <a:srcRect/>
                      <a:stretch>
                        <a:fillRect/>
                      </a:stretch>
                    </p:blipFill>
                    <p:spPr bwMode="auto">
                      <a:xfrm>
                        <a:off x="955344" y="2622915"/>
                        <a:ext cx="5635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Text Box 26"/>
          <p:cNvSpPr txBox="1">
            <a:spLocks noChangeArrowheads="1"/>
          </p:cNvSpPr>
          <p:nvPr/>
        </p:nvSpPr>
        <p:spPr bwMode="auto">
          <a:xfrm>
            <a:off x="5013390" y="5630415"/>
            <a:ext cx="32726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i="1" dirty="0">
                <a:solidFill>
                  <a:srgbClr val="000000"/>
                </a:solidFill>
                <a:latin typeface="Times New Roman" pitchFamily="18" charset="0"/>
                <a:ea typeface="黑体" pitchFamily="49" charset="-122"/>
              </a:rPr>
              <a:t>T</a:t>
            </a:r>
            <a:r>
              <a:rPr kumimoji="1" lang="en-US" altLang="zh-CN" sz="2800" i="1" dirty="0">
                <a:solidFill>
                  <a:srgbClr val="000000"/>
                </a:solidFill>
                <a:latin typeface="Times New Roman" pitchFamily="18" charset="0"/>
                <a:ea typeface="黑体" pitchFamily="49" charset="-122"/>
              </a:rPr>
              <a:t> </a:t>
            </a:r>
            <a:r>
              <a:rPr kumimoji="1" lang="zh-CN" altLang="en-US" sz="2800" dirty="0">
                <a:solidFill>
                  <a:srgbClr val="000000"/>
                </a:solidFill>
                <a:latin typeface="Times New Roman" pitchFamily="18" charset="0"/>
                <a:ea typeface="黑体" pitchFamily="49" charset="-122"/>
              </a:rPr>
              <a:t>取体系当前温度</a:t>
            </a:r>
          </a:p>
        </p:txBody>
      </p:sp>
      <p:sp>
        <p:nvSpPr>
          <p:cNvPr id="24" name="TextBox 2"/>
          <p:cNvSpPr txBox="1">
            <a:spLocks noChangeArrowheads="1"/>
          </p:cNvSpPr>
          <p:nvPr/>
        </p:nvSpPr>
        <p:spPr bwMode="auto">
          <a:xfrm>
            <a:off x="688388" y="592483"/>
            <a:ext cx="785044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lang="zh-CN" altLang="en-US" sz="2800" dirty="0">
                <a:solidFill>
                  <a:srgbClr val="0000FF"/>
                </a:solidFill>
                <a:latin typeface="Times New Roman" pitchFamily="18" charset="0"/>
              </a:rPr>
              <a:t>参考态有多种选择方式，以方便使用为标准，热力学标准态是最重要的一种参考态：</a:t>
            </a:r>
          </a:p>
        </p:txBody>
      </p:sp>
      <p:graphicFrame>
        <p:nvGraphicFramePr>
          <p:cNvPr id="25" name="Object 41">
            <a:extLst>
              <a:ext uri="{FF2B5EF4-FFF2-40B4-BE49-F238E27FC236}">
                <a16:creationId xmlns:a16="http://schemas.microsoft.com/office/drawing/2014/main" id="{02E8B8D7-7D9F-4C5C-8E5B-023C036127A3}"/>
              </a:ext>
            </a:extLst>
          </p:cNvPr>
          <p:cNvGraphicFramePr>
            <a:graphicFrameLocks noChangeAspect="1"/>
          </p:cNvGraphicFramePr>
          <p:nvPr>
            <p:extLst>
              <p:ext uri="{D42A27DB-BD31-4B8C-83A1-F6EECF244321}">
                <p14:modId xmlns:p14="http://schemas.microsoft.com/office/powerpoint/2010/main" val="2668746209"/>
              </p:ext>
            </p:extLst>
          </p:nvPr>
        </p:nvGraphicFramePr>
        <p:xfrm>
          <a:off x="5744277" y="2560159"/>
          <a:ext cx="563562" cy="534988"/>
        </p:xfrm>
        <a:graphic>
          <a:graphicData uri="http://schemas.openxmlformats.org/presentationml/2006/ole">
            <mc:AlternateContent xmlns:mc="http://schemas.openxmlformats.org/markup-compatibility/2006">
              <mc:Choice xmlns:v="urn:schemas-microsoft-com:vml" Requires="v">
                <p:oleObj name="Equation" r:id="rId4" imgW="241200" imgH="228600" progId="Equation.DSMT4">
                  <p:embed/>
                </p:oleObj>
              </mc:Choice>
              <mc:Fallback>
                <p:oleObj name="Equation" r:id="rId4" imgW="241200" imgH="228600" progId="Equation.DSMT4">
                  <p:embed/>
                  <p:pic>
                    <p:nvPicPr>
                      <p:cNvPr id="25" name="Object 41">
                        <a:extLst>
                          <a:ext uri="{FF2B5EF4-FFF2-40B4-BE49-F238E27FC236}">
                            <a16:creationId xmlns:a16="http://schemas.microsoft.com/office/drawing/2014/main" id="{02E8B8D7-7D9F-4C5C-8E5B-023C036127A3}"/>
                          </a:ext>
                        </a:extLst>
                      </p:cNvPr>
                      <p:cNvPicPr>
                        <a:picLocks noChangeAspect="1" noChangeArrowheads="1"/>
                      </p:cNvPicPr>
                      <p:nvPr/>
                    </p:nvPicPr>
                    <p:blipFill>
                      <a:blip r:embed="rId5"/>
                      <a:srcRect/>
                      <a:stretch>
                        <a:fillRect/>
                      </a:stretch>
                    </p:blipFill>
                    <p:spPr bwMode="auto">
                      <a:xfrm>
                        <a:off x="5744277" y="2560159"/>
                        <a:ext cx="5635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41">
            <a:extLst>
              <a:ext uri="{FF2B5EF4-FFF2-40B4-BE49-F238E27FC236}">
                <a16:creationId xmlns:a16="http://schemas.microsoft.com/office/drawing/2014/main" id="{8EEFD633-21AC-49FC-B74E-50FDF31E1BE1}"/>
              </a:ext>
            </a:extLst>
          </p:cNvPr>
          <p:cNvGraphicFramePr>
            <a:graphicFrameLocks noChangeAspect="1"/>
          </p:cNvGraphicFramePr>
          <p:nvPr>
            <p:extLst>
              <p:ext uri="{D42A27DB-BD31-4B8C-83A1-F6EECF244321}">
                <p14:modId xmlns:p14="http://schemas.microsoft.com/office/powerpoint/2010/main" val="1467864911"/>
              </p:ext>
            </p:extLst>
          </p:nvPr>
        </p:nvGraphicFramePr>
        <p:xfrm>
          <a:off x="2237298" y="4475018"/>
          <a:ext cx="563562" cy="534988"/>
        </p:xfrm>
        <a:graphic>
          <a:graphicData uri="http://schemas.openxmlformats.org/presentationml/2006/ole">
            <mc:AlternateContent xmlns:mc="http://schemas.openxmlformats.org/markup-compatibility/2006">
              <mc:Choice xmlns:v="urn:schemas-microsoft-com:vml" Requires="v">
                <p:oleObj name="Equation" r:id="rId6" imgW="241200" imgH="228600" progId="Equation.DSMT4">
                  <p:embed/>
                </p:oleObj>
              </mc:Choice>
              <mc:Fallback>
                <p:oleObj name="Equation" r:id="rId6" imgW="241200" imgH="228600" progId="Equation.DSMT4">
                  <p:embed/>
                  <p:pic>
                    <p:nvPicPr>
                      <p:cNvPr id="26" name="Object 41">
                        <a:extLst>
                          <a:ext uri="{FF2B5EF4-FFF2-40B4-BE49-F238E27FC236}">
                            <a16:creationId xmlns:a16="http://schemas.microsoft.com/office/drawing/2014/main" id="{8EEFD633-21AC-49FC-B74E-50FDF31E1BE1}"/>
                          </a:ext>
                        </a:extLst>
                      </p:cNvPr>
                      <p:cNvPicPr>
                        <a:picLocks noChangeAspect="1" noChangeArrowheads="1"/>
                      </p:cNvPicPr>
                      <p:nvPr/>
                    </p:nvPicPr>
                    <p:blipFill>
                      <a:blip r:embed="rId5"/>
                      <a:srcRect/>
                      <a:stretch>
                        <a:fillRect/>
                      </a:stretch>
                    </p:blipFill>
                    <p:spPr bwMode="auto">
                      <a:xfrm>
                        <a:off x="2237298" y="4475018"/>
                        <a:ext cx="5635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41">
            <a:extLst>
              <a:ext uri="{FF2B5EF4-FFF2-40B4-BE49-F238E27FC236}">
                <a16:creationId xmlns:a16="http://schemas.microsoft.com/office/drawing/2014/main" id="{1133B3B7-D0AE-4EBB-A89F-3ABDCF979062}"/>
              </a:ext>
            </a:extLst>
          </p:cNvPr>
          <p:cNvGraphicFramePr>
            <a:graphicFrameLocks noChangeAspect="1"/>
          </p:cNvGraphicFramePr>
          <p:nvPr>
            <p:extLst>
              <p:ext uri="{D42A27DB-BD31-4B8C-83A1-F6EECF244321}">
                <p14:modId xmlns:p14="http://schemas.microsoft.com/office/powerpoint/2010/main" val="818533562"/>
              </p:ext>
            </p:extLst>
          </p:nvPr>
        </p:nvGraphicFramePr>
        <p:xfrm>
          <a:off x="1231006" y="5007684"/>
          <a:ext cx="504825" cy="476250"/>
        </p:xfrm>
        <a:graphic>
          <a:graphicData uri="http://schemas.openxmlformats.org/presentationml/2006/ole">
            <mc:AlternateContent xmlns:mc="http://schemas.openxmlformats.org/markup-compatibility/2006">
              <mc:Choice xmlns:v="urn:schemas-microsoft-com:vml" Requires="v">
                <p:oleObj name="Equation" r:id="rId7" imgW="215640" imgH="203040" progId="Equation.DSMT4">
                  <p:embed/>
                </p:oleObj>
              </mc:Choice>
              <mc:Fallback>
                <p:oleObj name="Equation" r:id="rId7" imgW="215640" imgH="203040" progId="Equation.DSMT4">
                  <p:embed/>
                  <p:pic>
                    <p:nvPicPr>
                      <p:cNvPr id="27" name="Object 41">
                        <a:extLst>
                          <a:ext uri="{FF2B5EF4-FFF2-40B4-BE49-F238E27FC236}">
                            <a16:creationId xmlns:a16="http://schemas.microsoft.com/office/drawing/2014/main" id="{1133B3B7-D0AE-4EBB-A89F-3ABDCF979062}"/>
                          </a:ext>
                        </a:extLst>
                      </p:cNvPr>
                      <p:cNvPicPr>
                        <a:picLocks noChangeAspect="1" noChangeArrowheads="1"/>
                      </p:cNvPicPr>
                      <p:nvPr/>
                    </p:nvPicPr>
                    <p:blipFill>
                      <a:blip r:embed="rId8"/>
                      <a:srcRect/>
                      <a:stretch>
                        <a:fillRect/>
                      </a:stretch>
                    </p:blipFill>
                    <p:spPr bwMode="auto">
                      <a:xfrm>
                        <a:off x="1231006" y="5007684"/>
                        <a:ext cx="5048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41">
            <a:extLst>
              <a:ext uri="{FF2B5EF4-FFF2-40B4-BE49-F238E27FC236}">
                <a16:creationId xmlns:a16="http://schemas.microsoft.com/office/drawing/2014/main" id="{E03088C0-4672-4ABA-89C5-643955525237}"/>
              </a:ext>
            </a:extLst>
          </p:cNvPr>
          <p:cNvGraphicFramePr>
            <a:graphicFrameLocks noChangeAspect="1"/>
          </p:cNvGraphicFramePr>
          <p:nvPr>
            <p:extLst>
              <p:ext uri="{D42A27DB-BD31-4B8C-83A1-F6EECF244321}">
                <p14:modId xmlns:p14="http://schemas.microsoft.com/office/powerpoint/2010/main" val="435511653"/>
              </p:ext>
            </p:extLst>
          </p:nvPr>
        </p:nvGraphicFramePr>
        <p:xfrm>
          <a:off x="2081707" y="5039884"/>
          <a:ext cx="504825" cy="476250"/>
        </p:xfrm>
        <a:graphic>
          <a:graphicData uri="http://schemas.openxmlformats.org/presentationml/2006/ole">
            <mc:AlternateContent xmlns:mc="http://schemas.openxmlformats.org/markup-compatibility/2006">
              <mc:Choice xmlns:v="urn:schemas-microsoft-com:vml" Requires="v">
                <p:oleObj name="Equation" r:id="rId9" imgW="215640" imgH="203040" progId="Equation.DSMT4">
                  <p:embed/>
                </p:oleObj>
              </mc:Choice>
              <mc:Fallback>
                <p:oleObj name="Equation" r:id="rId9" imgW="215640" imgH="203040" progId="Equation.DSMT4">
                  <p:embed/>
                  <p:pic>
                    <p:nvPicPr>
                      <p:cNvPr id="28" name="Object 41">
                        <a:extLst>
                          <a:ext uri="{FF2B5EF4-FFF2-40B4-BE49-F238E27FC236}">
                            <a16:creationId xmlns:a16="http://schemas.microsoft.com/office/drawing/2014/main" id="{E03088C0-4672-4ABA-89C5-643955525237}"/>
                          </a:ext>
                        </a:extLst>
                      </p:cNvPr>
                      <p:cNvPicPr>
                        <a:picLocks noChangeAspect="1" noChangeArrowheads="1"/>
                      </p:cNvPicPr>
                      <p:nvPr/>
                    </p:nvPicPr>
                    <p:blipFill>
                      <a:blip r:embed="rId10"/>
                      <a:srcRect/>
                      <a:stretch>
                        <a:fillRect/>
                      </a:stretch>
                    </p:blipFill>
                    <p:spPr bwMode="auto">
                      <a:xfrm>
                        <a:off x="2081707" y="5039884"/>
                        <a:ext cx="5048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41">
            <a:extLst>
              <a:ext uri="{FF2B5EF4-FFF2-40B4-BE49-F238E27FC236}">
                <a16:creationId xmlns:a16="http://schemas.microsoft.com/office/drawing/2014/main" id="{259CF9AF-2E16-40D0-8F1C-52E7F759B30A}"/>
              </a:ext>
            </a:extLst>
          </p:cNvPr>
          <p:cNvGraphicFramePr>
            <a:graphicFrameLocks noChangeAspect="1"/>
          </p:cNvGraphicFramePr>
          <p:nvPr>
            <p:extLst>
              <p:ext uri="{D42A27DB-BD31-4B8C-83A1-F6EECF244321}">
                <p14:modId xmlns:p14="http://schemas.microsoft.com/office/powerpoint/2010/main" val="716935453"/>
              </p:ext>
            </p:extLst>
          </p:nvPr>
        </p:nvGraphicFramePr>
        <p:xfrm>
          <a:off x="5089193" y="4446586"/>
          <a:ext cx="563562" cy="534988"/>
        </p:xfrm>
        <a:graphic>
          <a:graphicData uri="http://schemas.openxmlformats.org/presentationml/2006/ole">
            <mc:AlternateContent xmlns:mc="http://schemas.openxmlformats.org/markup-compatibility/2006">
              <mc:Choice xmlns:v="urn:schemas-microsoft-com:vml" Requires="v">
                <p:oleObj name="Equation" r:id="rId11" imgW="241200" imgH="228600" progId="Equation.DSMT4">
                  <p:embed/>
                </p:oleObj>
              </mc:Choice>
              <mc:Fallback>
                <p:oleObj name="Equation" r:id="rId11" imgW="241200" imgH="228600" progId="Equation.DSMT4">
                  <p:embed/>
                  <p:pic>
                    <p:nvPicPr>
                      <p:cNvPr id="29" name="Object 41">
                        <a:extLst>
                          <a:ext uri="{FF2B5EF4-FFF2-40B4-BE49-F238E27FC236}">
                            <a16:creationId xmlns:a16="http://schemas.microsoft.com/office/drawing/2014/main" id="{259CF9AF-2E16-40D0-8F1C-52E7F759B30A}"/>
                          </a:ext>
                        </a:extLst>
                      </p:cNvPr>
                      <p:cNvPicPr>
                        <a:picLocks noChangeAspect="1" noChangeArrowheads="1"/>
                      </p:cNvPicPr>
                      <p:nvPr/>
                    </p:nvPicPr>
                    <p:blipFill>
                      <a:blip r:embed="rId5"/>
                      <a:srcRect/>
                      <a:stretch>
                        <a:fillRect/>
                      </a:stretch>
                    </p:blipFill>
                    <p:spPr bwMode="auto">
                      <a:xfrm>
                        <a:off x="5089193" y="4446586"/>
                        <a:ext cx="5635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41">
            <a:extLst>
              <a:ext uri="{FF2B5EF4-FFF2-40B4-BE49-F238E27FC236}">
                <a16:creationId xmlns:a16="http://schemas.microsoft.com/office/drawing/2014/main" id="{F996F962-F78D-47B4-9F24-8360B6ADA93F}"/>
              </a:ext>
            </a:extLst>
          </p:cNvPr>
          <p:cNvGraphicFramePr>
            <a:graphicFrameLocks noChangeAspect="1"/>
          </p:cNvGraphicFramePr>
          <p:nvPr>
            <p:extLst>
              <p:ext uri="{D42A27DB-BD31-4B8C-83A1-F6EECF244321}">
                <p14:modId xmlns:p14="http://schemas.microsoft.com/office/powerpoint/2010/main" val="967328817"/>
              </p:ext>
            </p:extLst>
          </p:nvPr>
        </p:nvGraphicFramePr>
        <p:xfrm>
          <a:off x="5616990" y="4982425"/>
          <a:ext cx="563562" cy="534988"/>
        </p:xfrm>
        <a:graphic>
          <a:graphicData uri="http://schemas.openxmlformats.org/presentationml/2006/ole">
            <mc:AlternateContent xmlns:mc="http://schemas.openxmlformats.org/markup-compatibility/2006">
              <mc:Choice xmlns:v="urn:schemas-microsoft-com:vml" Requires="v">
                <p:oleObj name="Equation" r:id="rId12" imgW="241200" imgH="228600" progId="Equation.DSMT4">
                  <p:embed/>
                </p:oleObj>
              </mc:Choice>
              <mc:Fallback>
                <p:oleObj name="Equation" r:id="rId12" imgW="241200" imgH="228600" progId="Equation.DSMT4">
                  <p:embed/>
                  <p:pic>
                    <p:nvPicPr>
                      <p:cNvPr id="30" name="Object 41">
                        <a:extLst>
                          <a:ext uri="{FF2B5EF4-FFF2-40B4-BE49-F238E27FC236}">
                            <a16:creationId xmlns:a16="http://schemas.microsoft.com/office/drawing/2014/main" id="{F996F962-F78D-47B4-9F24-8360B6ADA93F}"/>
                          </a:ext>
                        </a:extLst>
                      </p:cNvPr>
                      <p:cNvPicPr>
                        <a:picLocks noChangeAspect="1" noChangeArrowheads="1"/>
                      </p:cNvPicPr>
                      <p:nvPr/>
                    </p:nvPicPr>
                    <p:blipFill>
                      <a:blip r:embed="rId5"/>
                      <a:srcRect/>
                      <a:stretch>
                        <a:fillRect/>
                      </a:stretch>
                    </p:blipFill>
                    <p:spPr bwMode="auto">
                      <a:xfrm>
                        <a:off x="5616990" y="4982425"/>
                        <a:ext cx="5635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5191197"/>
      </p:ext>
    </p:extLst>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1020278" y="1943468"/>
            <a:ext cx="7632834" cy="2128018"/>
          </a:xfrm>
          <a:prstGeom prst="rect">
            <a:avLst/>
          </a:prstGeom>
          <a:extLst>
            <a:ext uri="{AF507438-7753-43E0-B8FC-AC1667EBCBE1}">
              <a14:hiddenEffects xmlns:a14="http://schemas.microsoft.com/office/drawing/2010/main">
                <a:effectLst>
                  <a:outerShdw dist="107763" dir="8100000" algn="ctr" rotWithShape="0">
                    <a:schemeClr val="bg2"/>
                  </a:outerShdw>
                </a:effectLst>
              </a14:hiddenEffects>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marL="1800000" indent="-1800000" algn="l">
              <a:defRPr/>
            </a:pPr>
            <a:r>
              <a:rPr lang="zh-CN" altLang="en-US" sz="6000" dirty="0">
                <a:solidFill>
                  <a:srgbClr val="FB2D23"/>
                </a:solidFill>
                <a:effectLst>
                  <a:outerShdw blurRad="38100" dist="38100" dir="2700000" algn="tl">
                    <a:srgbClr val="C0C0C0"/>
                  </a:outerShdw>
                </a:effectLst>
                <a:latin typeface="楷体" panose="02010609060101010101" pitchFamily="49" charset="-122"/>
                <a:ea typeface="楷体" panose="02010609060101010101" pitchFamily="49" charset="-122"/>
              </a:rPr>
              <a:t>二、热力学基本原理应用于单元系</a:t>
            </a:r>
            <a:endParaRPr lang="zh-CN" altLang="en-US" sz="6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64763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extLst>
              <p:ext uri="{D42A27DB-BD31-4B8C-83A1-F6EECF244321}">
                <p14:modId xmlns:p14="http://schemas.microsoft.com/office/powerpoint/2010/main" val="3174755402"/>
              </p:ext>
            </p:extLst>
          </p:nvPr>
        </p:nvGraphicFramePr>
        <p:xfrm>
          <a:off x="1916113" y="5315809"/>
          <a:ext cx="5578475" cy="1144588"/>
        </p:xfrm>
        <a:graphic>
          <a:graphicData uri="http://schemas.openxmlformats.org/presentationml/2006/ole">
            <mc:AlternateContent xmlns:mc="http://schemas.openxmlformats.org/markup-compatibility/2006">
              <mc:Choice xmlns:v="urn:schemas-microsoft-com:vml" Requires="v">
                <p:oleObj name="Equation" r:id="rId2" imgW="2463480" imgH="507960" progId="Equation.DSMT4">
                  <p:embed/>
                </p:oleObj>
              </mc:Choice>
              <mc:Fallback>
                <p:oleObj name="Equation" r:id="rId2" imgW="2463480" imgH="507960" progId="Equation.DSMT4">
                  <p:embed/>
                  <p:pic>
                    <p:nvPicPr>
                      <p:cNvPr id="4098" name="Object 2"/>
                      <p:cNvPicPr>
                        <a:picLocks noChangeAspect="1" noChangeArrowheads="1"/>
                      </p:cNvPicPr>
                      <p:nvPr/>
                    </p:nvPicPr>
                    <p:blipFill>
                      <a:blip r:embed="rId3"/>
                      <a:srcRect/>
                      <a:stretch>
                        <a:fillRect/>
                      </a:stretch>
                    </p:blipFill>
                    <p:spPr bwMode="auto">
                      <a:xfrm>
                        <a:off x="1916113" y="5315809"/>
                        <a:ext cx="5578475" cy="114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矩形 1"/>
          <p:cNvSpPr>
            <a:spLocks noChangeArrowheads="1"/>
          </p:cNvSpPr>
          <p:nvPr/>
        </p:nvSpPr>
        <p:spPr bwMode="auto">
          <a:xfrm>
            <a:off x="740873" y="1366052"/>
            <a:ext cx="793037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由于热力学把物质看作连续介质，不考虑物质的微观结构，因此平衡态和状态函数假定只告诉我们状态函数间存在函数关系</a:t>
            </a:r>
            <a:r>
              <a:rPr lang="en-US" altLang="zh-CN" sz="2800" dirty="0">
                <a:solidFill>
                  <a:srgbClr val="0000FF"/>
                </a:solidFill>
                <a:latin typeface="Times New Roman" pitchFamily="18" charset="0"/>
              </a:rPr>
              <a:t>——</a:t>
            </a:r>
            <a:r>
              <a:rPr lang="zh-CN" altLang="en-US" sz="2800" dirty="0">
                <a:solidFill>
                  <a:srgbClr val="0000FF"/>
                </a:solidFill>
                <a:latin typeface="Times New Roman" pitchFamily="18" charset="0"/>
              </a:rPr>
              <a:t>广义状态方程，但是不能给出方程的具体形式，方程具体形式需由实验测定或统计力学原理推导。例如：</a:t>
            </a:r>
          </a:p>
        </p:txBody>
      </p:sp>
      <p:sp>
        <p:nvSpPr>
          <p:cNvPr id="9" name="Rectangle 2">
            <a:extLst>
              <a:ext uri="{FF2B5EF4-FFF2-40B4-BE49-F238E27FC236}">
                <a16:creationId xmlns:a16="http://schemas.microsoft.com/office/drawing/2014/main" id="{0B5E2BB7-C314-400A-9829-B9406A6A3658}"/>
              </a:ext>
            </a:extLst>
          </p:cNvPr>
          <p:cNvSpPr txBox="1">
            <a:spLocks noRot="1" noChangeArrowheads="1"/>
          </p:cNvSpPr>
          <p:nvPr/>
        </p:nvSpPr>
        <p:spPr bwMode="auto">
          <a:xfrm>
            <a:off x="628556" y="605897"/>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1</a:t>
            </a:r>
            <a:r>
              <a:rPr lang="zh-CN" altLang="en-US" sz="3200" kern="0" dirty="0">
                <a:solidFill>
                  <a:srgbClr val="FF3300"/>
                </a:solidFill>
                <a:latin typeface="+mn-ea"/>
                <a:ea typeface="+mn-ea"/>
              </a:rPr>
              <a:t>.将平衡态和状态函数假定用于</a:t>
            </a:r>
            <a:r>
              <a:rPr lang="en-US" altLang="zh-CN" sz="3200" b="0" i="1" kern="0" dirty="0" err="1">
                <a:solidFill>
                  <a:srgbClr val="FF3300"/>
                </a:solidFill>
                <a:latin typeface="Times New Roman" panose="02020603050405020304" pitchFamily="18" charset="0"/>
                <a:ea typeface="+mn-ea"/>
                <a:cs typeface="Times New Roman" panose="02020603050405020304" pitchFamily="18" charset="0"/>
              </a:rPr>
              <a:t>pVT</a:t>
            </a:r>
            <a:r>
              <a:rPr lang="zh-CN" altLang="en-US" sz="3200" kern="0" dirty="0">
                <a:solidFill>
                  <a:srgbClr val="FF3300"/>
                </a:solidFill>
                <a:latin typeface="+mn-ea"/>
                <a:ea typeface="+mn-ea"/>
              </a:rPr>
              <a:t>性质</a:t>
            </a:r>
            <a:endParaRPr lang="zh-CN" altLang="en-US" kern="0" dirty="0">
              <a:solidFill>
                <a:schemeClr val="tx1"/>
              </a:solidFill>
              <a:latin typeface="MS Sans Serif"/>
              <a:ea typeface="黑体" pitchFamily="49" charset="-122"/>
            </a:endParaRPr>
          </a:p>
        </p:txBody>
      </p:sp>
      <p:sp>
        <p:nvSpPr>
          <p:cNvPr id="10" name="矩形 1">
            <a:extLst>
              <a:ext uri="{FF2B5EF4-FFF2-40B4-BE49-F238E27FC236}">
                <a16:creationId xmlns:a16="http://schemas.microsoft.com/office/drawing/2014/main" id="{37A55FF8-7CAD-468C-B9F2-7B17EDAF0BA9}"/>
              </a:ext>
            </a:extLst>
          </p:cNvPr>
          <p:cNvSpPr>
            <a:spLocks noChangeArrowheads="1"/>
          </p:cNvSpPr>
          <p:nvPr/>
        </p:nvSpPr>
        <p:spPr bwMode="auto">
          <a:xfrm>
            <a:off x="742480" y="4383067"/>
            <a:ext cx="792876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狭义的状态方程特别指状态变量</a:t>
            </a:r>
            <a:r>
              <a:rPr lang="en-US" altLang="zh-CN" sz="2800" b="0" i="1" dirty="0">
                <a:solidFill>
                  <a:srgbClr val="0000FF"/>
                </a:solidFill>
                <a:latin typeface="Times New Roman" pitchFamily="18" charset="0"/>
              </a:rPr>
              <a:t>p</a:t>
            </a:r>
            <a:r>
              <a:rPr lang="en-US" altLang="zh-CN" sz="2800" b="0" dirty="0">
                <a:solidFill>
                  <a:srgbClr val="0000FF"/>
                </a:solidFill>
                <a:latin typeface="Times New Roman" pitchFamily="18" charset="0"/>
              </a:rPr>
              <a:t>, </a:t>
            </a:r>
            <a:r>
              <a:rPr lang="en-US" altLang="zh-CN" sz="2800" b="0" i="1" dirty="0">
                <a:solidFill>
                  <a:srgbClr val="0000FF"/>
                </a:solidFill>
                <a:latin typeface="Times New Roman" pitchFamily="18" charset="0"/>
              </a:rPr>
              <a:t>V</a:t>
            </a:r>
            <a:r>
              <a:rPr lang="en-US" altLang="zh-CN" sz="2800" b="0" dirty="0">
                <a:solidFill>
                  <a:srgbClr val="0000FF"/>
                </a:solidFill>
                <a:latin typeface="Times New Roman" pitchFamily="18" charset="0"/>
              </a:rPr>
              <a:t>, </a:t>
            </a:r>
            <a:r>
              <a:rPr lang="en-US" altLang="zh-CN" sz="2800" b="0" i="1" dirty="0">
                <a:solidFill>
                  <a:srgbClr val="0000FF"/>
                </a:solidFill>
                <a:latin typeface="Times New Roman" pitchFamily="18" charset="0"/>
              </a:rPr>
              <a:t>T</a:t>
            </a:r>
            <a:r>
              <a:rPr lang="zh-CN" altLang="en-US" sz="2800" dirty="0">
                <a:solidFill>
                  <a:srgbClr val="0000FF"/>
                </a:solidFill>
                <a:latin typeface="Times New Roman" pitchFamily="18" charset="0"/>
              </a:rPr>
              <a:t>和组成之间的函数关系：</a:t>
            </a:r>
          </a:p>
        </p:txBody>
      </p:sp>
      <p:graphicFrame>
        <p:nvGraphicFramePr>
          <p:cNvPr id="11" name="Object 2">
            <a:extLst>
              <a:ext uri="{FF2B5EF4-FFF2-40B4-BE49-F238E27FC236}">
                <a16:creationId xmlns:a16="http://schemas.microsoft.com/office/drawing/2014/main" id="{294D229A-890B-4760-8E60-0A862A91F28A}"/>
              </a:ext>
            </a:extLst>
          </p:cNvPr>
          <p:cNvGraphicFramePr>
            <a:graphicFrameLocks noChangeAspect="1"/>
          </p:cNvGraphicFramePr>
          <p:nvPr>
            <p:extLst>
              <p:ext uri="{D42A27DB-BD31-4B8C-83A1-F6EECF244321}">
                <p14:modId xmlns:p14="http://schemas.microsoft.com/office/powerpoint/2010/main" val="324228377"/>
              </p:ext>
            </p:extLst>
          </p:nvPr>
        </p:nvGraphicFramePr>
        <p:xfrm>
          <a:off x="1709738" y="3666532"/>
          <a:ext cx="5722937" cy="600075"/>
        </p:xfrm>
        <a:graphic>
          <a:graphicData uri="http://schemas.openxmlformats.org/presentationml/2006/ole">
            <mc:AlternateContent xmlns:mc="http://schemas.openxmlformats.org/markup-compatibility/2006">
              <mc:Choice xmlns:v="urn:schemas-microsoft-com:vml" Requires="v">
                <p:oleObj name="Equation" r:id="rId4" imgW="2527200" imgH="266400" progId="Equation.DSMT4">
                  <p:embed/>
                </p:oleObj>
              </mc:Choice>
              <mc:Fallback>
                <p:oleObj name="Equation" r:id="rId4" imgW="2527200" imgH="266400" progId="Equation.DSMT4">
                  <p:embed/>
                  <p:pic>
                    <p:nvPicPr>
                      <p:cNvPr id="11" name="Object 2">
                        <a:extLst>
                          <a:ext uri="{FF2B5EF4-FFF2-40B4-BE49-F238E27FC236}">
                            <a16:creationId xmlns:a16="http://schemas.microsoft.com/office/drawing/2014/main" id="{294D229A-890B-4760-8E60-0A862A91F28A}"/>
                          </a:ext>
                        </a:extLst>
                      </p:cNvPr>
                      <p:cNvPicPr>
                        <a:picLocks noChangeAspect="1" noChangeArrowheads="1"/>
                      </p:cNvPicPr>
                      <p:nvPr/>
                    </p:nvPicPr>
                    <p:blipFill>
                      <a:blip r:embed="rId5"/>
                      <a:srcRect/>
                      <a:stretch>
                        <a:fillRect/>
                      </a:stretch>
                    </p:blipFill>
                    <p:spPr bwMode="auto">
                      <a:xfrm>
                        <a:off x="1709738" y="3666532"/>
                        <a:ext cx="5722937"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88333051"/>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53502" y="566187"/>
            <a:ext cx="7677151" cy="1031051"/>
          </a:xfrm>
          <a:prstGeom prst="rect">
            <a:avLst/>
          </a:prstGeom>
        </p:spPr>
        <p:txBody>
          <a:bodyPr wrap="square">
            <a:spAutoFit/>
          </a:bodyPr>
          <a:lstStyle/>
          <a:p>
            <a:r>
              <a:rPr lang="zh-CN" altLang="en-US" dirty="0">
                <a:solidFill>
                  <a:srgbClr val="0000FF"/>
                </a:solidFill>
                <a:ea typeface="黑体" pitchFamily="49" charset="-122"/>
              </a:rPr>
              <a:t>单元系理想气体的状态方程：</a:t>
            </a:r>
            <a:endParaRPr lang="en-US" altLang="zh-CN" dirty="0">
              <a:solidFill>
                <a:srgbClr val="0000FF"/>
              </a:solidFill>
              <a:ea typeface="黑体" pitchFamily="49" charset="-122"/>
            </a:endParaRPr>
          </a:p>
          <a:p>
            <a:pPr>
              <a:spcBef>
                <a:spcPts val="600"/>
              </a:spcBef>
            </a:pPr>
            <a:r>
              <a:rPr kumimoji="1" lang="en-US" altLang="zh-CN" i="1" dirty="0">
                <a:solidFill>
                  <a:srgbClr val="0000FF"/>
                </a:solidFill>
                <a:ea typeface="黑体" pitchFamily="49" charset="-122"/>
              </a:rPr>
              <a:t>                 </a:t>
            </a:r>
            <a:r>
              <a:rPr kumimoji="1" lang="en-US" altLang="zh-CN" b="0" i="1" dirty="0" err="1">
                <a:solidFill>
                  <a:srgbClr val="000000"/>
                </a:solidFill>
              </a:rPr>
              <a:t>pV</a:t>
            </a:r>
            <a:r>
              <a:rPr kumimoji="1" lang="en-US" altLang="zh-CN" b="0" i="1" dirty="0">
                <a:solidFill>
                  <a:srgbClr val="000000"/>
                </a:solidFill>
              </a:rPr>
              <a:t> </a:t>
            </a:r>
            <a:r>
              <a:rPr kumimoji="1" lang="en-US" altLang="zh-CN" b="0" dirty="0">
                <a:solidFill>
                  <a:srgbClr val="000000"/>
                </a:solidFill>
              </a:rPr>
              <a:t>= </a:t>
            </a:r>
            <a:r>
              <a:rPr kumimoji="1" lang="en-US" altLang="zh-CN" b="0" i="1" dirty="0" err="1">
                <a:solidFill>
                  <a:srgbClr val="000000"/>
                </a:solidFill>
              </a:rPr>
              <a:t>nRT</a:t>
            </a:r>
            <a:r>
              <a:rPr kumimoji="1" lang="zh-CN" altLang="en-US" b="0" dirty="0">
                <a:solidFill>
                  <a:srgbClr val="000000"/>
                </a:solidFill>
              </a:rPr>
              <a:t>，</a:t>
            </a:r>
            <a:r>
              <a:rPr kumimoji="1" lang="en-US" altLang="zh-CN" b="0" i="1" dirty="0">
                <a:solidFill>
                  <a:srgbClr val="000000"/>
                </a:solidFill>
              </a:rPr>
              <a:t> </a:t>
            </a:r>
            <a:r>
              <a:rPr kumimoji="1" lang="en-US" altLang="zh-CN" b="0" i="1" dirty="0" err="1">
                <a:solidFill>
                  <a:srgbClr val="000000"/>
                </a:solidFill>
              </a:rPr>
              <a:t>pV</a:t>
            </a:r>
            <a:r>
              <a:rPr kumimoji="1" lang="en-US" altLang="zh-CN" b="0" baseline="-25000" dirty="0" err="1">
                <a:solidFill>
                  <a:srgbClr val="000000"/>
                </a:solidFill>
              </a:rPr>
              <a:t>m</a:t>
            </a:r>
            <a:r>
              <a:rPr kumimoji="1" lang="en-US" altLang="zh-CN" b="0" i="1" dirty="0">
                <a:solidFill>
                  <a:srgbClr val="000000"/>
                </a:solidFill>
              </a:rPr>
              <a:t> </a:t>
            </a:r>
            <a:r>
              <a:rPr kumimoji="1" lang="en-US" altLang="zh-CN" b="0" dirty="0">
                <a:solidFill>
                  <a:srgbClr val="000000"/>
                </a:solidFill>
              </a:rPr>
              <a:t>= </a:t>
            </a:r>
            <a:r>
              <a:rPr kumimoji="1" lang="en-US" altLang="zh-CN" b="0" i="1" dirty="0">
                <a:solidFill>
                  <a:srgbClr val="000000"/>
                </a:solidFill>
              </a:rPr>
              <a:t>RT</a:t>
            </a:r>
            <a:endParaRPr lang="zh-CN" altLang="en-US" b="0" dirty="0"/>
          </a:p>
        </p:txBody>
      </p:sp>
      <p:sp>
        <p:nvSpPr>
          <p:cNvPr id="7" name="Text Box 5"/>
          <p:cNvSpPr txBox="1">
            <a:spLocks noChangeArrowheads="1"/>
          </p:cNvSpPr>
          <p:nvPr/>
        </p:nvSpPr>
        <p:spPr bwMode="auto">
          <a:xfrm>
            <a:off x="1010093" y="1792289"/>
            <a:ext cx="765925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0"/>
              </a:spcBef>
              <a:buClrTx/>
              <a:buSzTx/>
              <a:buFontTx/>
              <a:buNone/>
            </a:pPr>
            <a:r>
              <a:rPr lang="zh-CN" altLang="en-US" sz="2800" dirty="0">
                <a:solidFill>
                  <a:srgbClr val="0000FF"/>
                </a:solidFill>
                <a:latin typeface="宋体" panose="02010600030101010101" pitchFamily="2" charset="-122"/>
              </a:rPr>
              <a:t>微观特征：分子本身大小可以略去不计；分子间除弹性碰撞外没有相互作用。</a:t>
            </a:r>
          </a:p>
        </p:txBody>
      </p:sp>
      <p:sp>
        <p:nvSpPr>
          <p:cNvPr id="8" name="Text Box 5"/>
          <p:cNvSpPr txBox="1">
            <a:spLocks noChangeArrowheads="1"/>
          </p:cNvSpPr>
          <p:nvPr/>
        </p:nvSpPr>
        <p:spPr bwMode="auto">
          <a:xfrm>
            <a:off x="1389926" y="2722381"/>
            <a:ext cx="7402496" cy="44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20000"/>
              </a:lnSpc>
              <a:spcBef>
                <a:spcPct val="0"/>
              </a:spcBef>
              <a:buClrTx/>
              <a:buSzTx/>
              <a:buFontTx/>
              <a:buNone/>
            </a:pPr>
            <a:r>
              <a:rPr lang="zh-CN" altLang="en-US" sz="2800" dirty="0">
                <a:solidFill>
                  <a:srgbClr val="0000FF"/>
                </a:solidFill>
                <a:latin typeface="Times New Roman" pitchFamily="18" charset="0"/>
                <a:ea typeface="黑体" pitchFamily="49" charset="-122"/>
              </a:rPr>
              <a:t>当压力很低时，实际气体近似为理想气体。</a:t>
            </a:r>
            <a:endParaRPr lang="zh-CN" altLang="en-US" sz="2800" dirty="0">
              <a:solidFill>
                <a:srgbClr val="0000FF"/>
              </a:solidFill>
              <a:latin typeface="宋体" pitchFamily="2" charset="-122"/>
            </a:endParaRPr>
          </a:p>
        </p:txBody>
      </p:sp>
      <p:sp>
        <p:nvSpPr>
          <p:cNvPr id="10" name="矩形 9">
            <a:extLst>
              <a:ext uri="{FF2B5EF4-FFF2-40B4-BE49-F238E27FC236}">
                <a16:creationId xmlns:a16="http://schemas.microsoft.com/office/drawing/2014/main" id="{0B3BCACE-51B2-4D23-BE9D-29F6CB9BFE13}"/>
              </a:ext>
            </a:extLst>
          </p:cNvPr>
          <p:cNvSpPr/>
          <p:nvPr/>
        </p:nvSpPr>
        <p:spPr>
          <a:xfrm>
            <a:off x="922722" y="3356945"/>
            <a:ext cx="4554054" cy="1815882"/>
          </a:xfrm>
          <a:prstGeom prst="rect">
            <a:avLst/>
          </a:prstGeom>
        </p:spPr>
        <p:txBody>
          <a:bodyPr wrap="square">
            <a:spAutoFit/>
          </a:bodyPr>
          <a:lstStyle/>
          <a:p>
            <a:r>
              <a:rPr lang="zh-CN" altLang="en-US" dirty="0">
                <a:solidFill>
                  <a:srgbClr val="0000FF"/>
                </a:solidFill>
                <a:ea typeface="黑体" pitchFamily="49" charset="-122"/>
              </a:rPr>
              <a:t>实际物质的状态方程有时以图、表形式表示，如右图，有时以数学表达式表示，比如范德华方程</a:t>
            </a:r>
            <a:endParaRPr lang="zh-CN" altLang="en-US" dirty="0"/>
          </a:p>
        </p:txBody>
      </p:sp>
      <p:pic>
        <p:nvPicPr>
          <p:cNvPr id="11" name="Picture 2" descr="01-07">
            <a:extLst>
              <a:ext uri="{FF2B5EF4-FFF2-40B4-BE49-F238E27FC236}">
                <a16:creationId xmlns:a16="http://schemas.microsoft.com/office/drawing/2014/main" id="{BA2A550B-19F4-490C-BC79-D72C4D55B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751" y="3356945"/>
            <a:ext cx="32766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19">
            <a:extLst>
              <a:ext uri="{FF2B5EF4-FFF2-40B4-BE49-F238E27FC236}">
                <a16:creationId xmlns:a16="http://schemas.microsoft.com/office/drawing/2014/main" id="{9F342998-949D-46BF-B99B-D76F0F1D5789}"/>
              </a:ext>
            </a:extLst>
          </p:cNvPr>
          <p:cNvGraphicFramePr>
            <a:graphicFrameLocks noChangeAspect="1"/>
          </p:cNvGraphicFramePr>
          <p:nvPr>
            <p:extLst>
              <p:ext uri="{D42A27DB-BD31-4B8C-83A1-F6EECF244321}">
                <p14:modId xmlns:p14="http://schemas.microsoft.com/office/powerpoint/2010/main" val="2727022163"/>
              </p:ext>
            </p:extLst>
          </p:nvPr>
        </p:nvGraphicFramePr>
        <p:xfrm>
          <a:off x="1533632" y="5166285"/>
          <a:ext cx="3249398" cy="1060918"/>
        </p:xfrm>
        <a:graphic>
          <a:graphicData uri="http://schemas.openxmlformats.org/presentationml/2006/ole">
            <mc:AlternateContent xmlns:mc="http://schemas.openxmlformats.org/markup-compatibility/2006">
              <mc:Choice xmlns:v="urn:schemas-microsoft-com:vml" Requires="v">
                <p:oleObj name="Equation" r:id="rId3" imgW="1473120" imgH="482400" progId="Equation.DSMT4">
                  <p:embed/>
                </p:oleObj>
              </mc:Choice>
              <mc:Fallback>
                <p:oleObj name="Equation" r:id="rId3" imgW="1473120" imgH="482400" progId="Equation.DSMT4">
                  <p:embed/>
                  <p:pic>
                    <p:nvPicPr>
                      <p:cNvPr id="12" name="Object 19">
                        <a:extLst>
                          <a:ext uri="{FF2B5EF4-FFF2-40B4-BE49-F238E27FC236}">
                            <a16:creationId xmlns:a16="http://schemas.microsoft.com/office/drawing/2014/main" id="{9F342998-949D-46BF-B99B-D76F0F1D5789}"/>
                          </a:ext>
                        </a:extLst>
                      </p:cNvPr>
                      <p:cNvPicPr>
                        <a:picLocks noChangeAspect="1" noChangeArrowheads="1"/>
                      </p:cNvPicPr>
                      <p:nvPr/>
                    </p:nvPicPr>
                    <p:blipFill>
                      <a:blip r:embed="rId4"/>
                      <a:srcRect/>
                      <a:stretch>
                        <a:fillRect/>
                      </a:stretch>
                    </p:blipFill>
                    <p:spPr bwMode="auto">
                      <a:xfrm>
                        <a:off x="1533632" y="5166285"/>
                        <a:ext cx="3249398" cy="1060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73844443"/>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685800" y="609600"/>
            <a:ext cx="72390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20000"/>
              </a:lnSpc>
              <a:buClrTx/>
              <a:buSzTx/>
              <a:buFontTx/>
              <a:buNone/>
            </a:pPr>
            <a:r>
              <a:rPr lang="zh-CN" altLang="en-US" sz="2800" dirty="0">
                <a:solidFill>
                  <a:srgbClr val="0000FF"/>
                </a:solidFill>
                <a:latin typeface="Times New Roman" pitchFamily="18" charset="0"/>
                <a:ea typeface="黑体" pitchFamily="49" charset="-122"/>
              </a:rPr>
              <a:t>实际流体的状态方程</a:t>
            </a:r>
            <a:endParaRPr lang="zh-CN" altLang="en-US" sz="2800" dirty="0">
              <a:latin typeface="宋体" pitchFamily="2" charset="-122"/>
            </a:endParaRPr>
          </a:p>
        </p:txBody>
      </p:sp>
      <p:pic>
        <p:nvPicPr>
          <p:cNvPr id="42166" name="Picture 182" descr="0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33500"/>
            <a:ext cx="38401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167" name="Picture 183" descr="01-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333500"/>
            <a:ext cx="39497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180" name="Text Box 196"/>
          <p:cNvSpPr txBox="1">
            <a:spLocks noChangeArrowheads="1"/>
          </p:cNvSpPr>
          <p:nvPr/>
        </p:nvSpPr>
        <p:spPr bwMode="auto">
          <a:xfrm>
            <a:off x="666750" y="5427663"/>
            <a:ext cx="7769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just" eaLnBrk="1" hangingPunct="1">
              <a:spcBef>
                <a:spcPct val="0"/>
              </a:spcBef>
              <a:buClrTx/>
              <a:buSzTx/>
              <a:buFontTx/>
              <a:buNone/>
            </a:pPr>
            <a:r>
              <a:rPr lang="zh-CN" altLang="en-US" sz="2800" dirty="0">
                <a:solidFill>
                  <a:srgbClr val="FD0903"/>
                </a:solidFill>
                <a:latin typeface="黑体" pitchFamily="49" charset="-122"/>
                <a:ea typeface="黑体" pitchFamily="49" charset="-122"/>
              </a:rPr>
              <a:t>★</a:t>
            </a:r>
            <a:r>
              <a:rPr lang="zh-CN" altLang="en-US" sz="2800" dirty="0">
                <a:solidFill>
                  <a:srgbClr val="0000FF"/>
                </a:solidFill>
                <a:latin typeface="黑体" pitchFamily="49" charset="-122"/>
                <a:ea typeface="黑体" pitchFamily="49" charset="-122"/>
              </a:rPr>
              <a:t>流体</a:t>
            </a:r>
            <a:r>
              <a:rPr lang="en-US" altLang="zh-CN" sz="2800" b="0" i="1" dirty="0" err="1">
                <a:solidFill>
                  <a:srgbClr val="0000FF"/>
                </a:solidFill>
                <a:latin typeface="Times New Roman" pitchFamily="18" charset="0"/>
                <a:ea typeface="黑体" pitchFamily="49" charset="-122"/>
              </a:rPr>
              <a:t>pV</a:t>
            </a:r>
            <a:r>
              <a:rPr lang="zh-CN" altLang="en-US" sz="2800" dirty="0">
                <a:solidFill>
                  <a:srgbClr val="0000FF"/>
                </a:solidFill>
                <a:latin typeface="黑体" pitchFamily="49" charset="-122"/>
                <a:ea typeface="黑体" pitchFamily="49" charset="-122"/>
              </a:rPr>
              <a:t>图恒温线上的水平线段是存在气液相变化的特征。点、线、面的含义。</a:t>
            </a:r>
            <a:endParaRPr lang="zh-CN" altLang="en-US" sz="2800" dirty="0">
              <a:latin typeface="黑体" pitchFamily="49" charset="-122"/>
              <a:ea typeface="黑体" pitchFamily="49" charset="-122"/>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172144989"/>
              </p:ext>
            </p:extLst>
          </p:nvPr>
        </p:nvGraphicFramePr>
        <p:xfrm>
          <a:off x="4492625" y="708025"/>
          <a:ext cx="3967163" cy="484188"/>
        </p:xfrm>
        <a:graphic>
          <a:graphicData uri="http://schemas.openxmlformats.org/presentationml/2006/ole">
            <mc:AlternateContent xmlns:mc="http://schemas.openxmlformats.org/markup-compatibility/2006">
              <mc:Choice xmlns:v="urn:schemas-microsoft-com:vml" Requires="v">
                <p:oleObj name="Equation" r:id="rId4" imgW="1866600" imgH="228600" progId="Equation.DSMT4">
                  <p:embed/>
                </p:oleObj>
              </mc:Choice>
              <mc:Fallback>
                <p:oleObj name="Equation" r:id="rId4" imgW="1866600" imgH="228600" progId="Equation.DSMT4">
                  <p:embed/>
                  <p:pic>
                    <p:nvPicPr>
                      <p:cNvPr id="6" name="Object 2"/>
                      <p:cNvPicPr>
                        <a:picLocks noChangeAspect="1" noChangeArrowheads="1"/>
                      </p:cNvPicPr>
                      <p:nvPr/>
                    </p:nvPicPr>
                    <p:blipFill>
                      <a:blip r:embed="rId5"/>
                      <a:srcRect/>
                      <a:stretch>
                        <a:fillRect/>
                      </a:stretch>
                    </p:blipFill>
                    <p:spPr bwMode="auto">
                      <a:xfrm>
                        <a:off x="4492625" y="708025"/>
                        <a:ext cx="3967163"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49335076"/>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7"/>
          <p:cNvSpPr txBox="1">
            <a:spLocks noChangeArrowheads="1"/>
          </p:cNvSpPr>
          <p:nvPr/>
        </p:nvSpPr>
        <p:spPr bwMode="auto">
          <a:xfrm>
            <a:off x="560388" y="649287"/>
            <a:ext cx="8169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dirty="0">
                <a:solidFill>
                  <a:srgbClr val="FF0000"/>
                </a:solidFill>
                <a:latin typeface="Times New Roman" pitchFamily="18" charset="0"/>
              </a:rPr>
              <a:t>范德华流体</a:t>
            </a:r>
          </a:p>
        </p:txBody>
      </p:sp>
      <p:sp>
        <p:nvSpPr>
          <p:cNvPr id="5123" name="Text Box 18"/>
          <p:cNvSpPr txBox="1">
            <a:spLocks noChangeArrowheads="1"/>
          </p:cNvSpPr>
          <p:nvPr/>
        </p:nvSpPr>
        <p:spPr bwMode="auto">
          <a:xfrm>
            <a:off x="1450975" y="1228725"/>
            <a:ext cx="5630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Times New Roman" pitchFamily="18" charset="0"/>
                <a:ea typeface="黑体" pitchFamily="49" charset="-122"/>
              </a:rPr>
              <a:t>★ </a:t>
            </a:r>
            <a:r>
              <a:rPr kumimoji="1" lang="zh-CN" altLang="en-US" sz="2800">
                <a:solidFill>
                  <a:srgbClr val="0000FF"/>
                </a:solidFill>
                <a:latin typeface="Times New Roman" pitchFamily="18" charset="0"/>
                <a:ea typeface="黑体" pitchFamily="49" charset="-122"/>
              </a:rPr>
              <a:t>分子间有相互吸引</a:t>
            </a:r>
          </a:p>
          <a:p>
            <a:pPr eaLnBrk="1" hangingPunct="1">
              <a:spcBef>
                <a:spcPct val="0"/>
              </a:spcBef>
              <a:buClrTx/>
              <a:buSzTx/>
              <a:buFontTx/>
              <a:buNone/>
            </a:pPr>
            <a:r>
              <a:rPr kumimoji="1" lang="zh-CN" altLang="en-US" sz="2800">
                <a:solidFill>
                  <a:srgbClr val="FF0000"/>
                </a:solidFill>
                <a:latin typeface="Times New Roman" pitchFamily="18" charset="0"/>
                <a:ea typeface="黑体" pitchFamily="49" charset="-122"/>
              </a:rPr>
              <a:t>★ </a:t>
            </a:r>
            <a:r>
              <a:rPr kumimoji="1" lang="zh-CN" altLang="en-US" sz="2800">
                <a:solidFill>
                  <a:srgbClr val="0000FF"/>
                </a:solidFill>
                <a:latin typeface="Times New Roman" pitchFamily="18" charset="0"/>
                <a:ea typeface="黑体" pitchFamily="49" charset="-122"/>
              </a:rPr>
              <a:t>分子本身是具有确定体积的球体</a:t>
            </a:r>
            <a:endParaRPr kumimoji="1" lang="zh-CN" altLang="en-US" sz="2800">
              <a:latin typeface="Times New Roman" pitchFamily="18" charset="0"/>
              <a:ea typeface="黑体" pitchFamily="49" charset="-122"/>
            </a:endParaRPr>
          </a:p>
        </p:txBody>
      </p:sp>
      <p:grpSp>
        <p:nvGrpSpPr>
          <p:cNvPr id="5124" name="Group 25"/>
          <p:cNvGrpSpPr>
            <a:grpSpLocks/>
          </p:cNvGrpSpPr>
          <p:nvPr/>
        </p:nvGrpSpPr>
        <p:grpSpPr bwMode="auto">
          <a:xfrm>
            <a:off x="574676" y="2084397"/>
            <a:ext cx="8031163" cy="4360872"/>
            <a:chOff x="362" y="1313"/>
            <a:chExt cx="5059" cy="2747"/>
          </a:xfrm>
        </p:grpSpPr>
        <p:graphicFrame>
          <p:nvGraphicFramePr>
            <p:cNvPr id="5125" name="Object 19"/>
            <p:cNvGraphicFramePr>
              <a:graphicFrameLocks noChangeAspect="1"/>
            </p:cNvGraphicFramePr>
            <p:nvPr>
              <p:extLst>
                <p:ext uri="{D42A27DB-BD31-4B8C-83A1-F6EECF244321}">
                  <p14:modId xmlns:p14="http://schemas.microsoft.com/office/powerpoint/2010/main" val="924833847"/>
                </p:ext>
              </p:extLst>
            </p:nvPr>
          </p:nvGraphicFramePr>
          <p:xfrm>
            <a:off x="1725" y="1313"/>
            <a:ext cx="2109" cy="689"/>
          </p:xfrm>
          <a:graphic>
            <a:graphicData uri="http://schemas.openxmlformats.org/presentationml/2006/ole">
              <mc:AlternateContent xmlns:mc="http://schemas.openxmlformats.org/markup-compatibility/2006">
                <mc:Choice xmlns:v="urn:schemas-microsoft-com:vml" Requires="v">
                  <p:oleObj name="Equation" r:id="rId2" imgW="1473120" imgH="482400" progId="Equation.DSMT4">
                    <p:embed/>
                  </p:oleObj>
                </mc:Choice>
                <mc:Fallback>
                  <p:oleObj name="Equation" r:id="rId2" imgW="1473120" imgH="482400" progId="Equation.DSMT4">
                    <p:embed/>
                    <p:pic>
                      <p:nvPicPr>
                        <p:cNvPr id="5125" name="Object 19"/>
                        <p:cNvPicPr>
                          <a:picLocks noChangeAspect="1" noChangeArrowheads="1"/>
                        </p:cNvPicPr>
                        <p:nvPr/>
                      </p:nvPicPr>
                      <p:blipFill>
                        <a:blip r:embed="rId3"/>
                        <a:srcRect/>
                        <a:stretch>
                          <a:fillRect/>
                        </a:stretch>
                      </p:blipFill>
                      <p:spPr bwMode="auto">
                        <a:xfrm>
                          <a:off x="1725" y="1313"/>
                          <a:ext cx="2109" cy="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20"/>
            <p:cNvGraphicFramePr>
              <a:graphicFrameLocks noChangeAspect="1"/>
            </p:cNvGraphicFramePr>
            <p:nvPr>
              <p:extLst>
                <p:ext uri="{D42A27DB-BD31-4B8C-83A1-F6EECF244321}">
                  <p14:modId xmlns:p14="http://schemas.microsoft.com/office/powerpoint/2010/main" val="1035501127"/>
                </p:ext>
              </p:extLst>
            </p:nvPr>
          </p:nvGraphicFramePr>
          <p:xfrm>
            <a:off x="1682" y="1971"/>
            <a:ext cx="2223" cy="661"/>
          </p:xfrm>
          <a:graphic>
            <a:graphicData uri="http://schemas.openxmlformats.org/presentationml/2006/ole">
              <mc:AlternateContent xmlns:mc="http://schemas.openxmlformats.org/markup-compatibility/2006">
                <mc:Choice xmlns:v="urn:schemas-microsoft-com:vml" Requires="v">
                  <p:oleObj name="Equation" r:id="rId4" imgW="1612800" imgH="482400" progId="Equation.DSMT4">
                    <p:embed/>
                  </p:oleObj>
                </mc:Choice>
                <mc:Fallback>
                  <p:oleObj name="Equation" r:id="rId4" imgW="1612800" imgH="482400" progId="Equation.DSMT4">
                    <p:embed/>
                    <p:pic>
                      <p:nvPicPr>
                        <p:cNvPr id="5126" name="Object 20"/>
                        <p:cNvPicPr>
                          <a:picLocks noChangeAspect="1" noChangeArrowheads="1"/>
                        </p:cNvPicPr>
                        <p:nvPr/>
                      </p:nvPicPr>
                      <p:blipFill>
                        <a:blip r:embed="rId5"/>
                        <a:srcRect/>
                        <a:stretch>
                          <a:fillRect/>
                        </a:stretch>
                      </p:blipFill>
                      <p:spPr bwMode="auto">
                        <a:xfrm>
                          <a:off x="1682" y="1971"/>
                          <a:ext cx="2223"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7" name="Object 21"/>
            <p:cNvGraphicFramePr>
              <a:graphicFrameLocks noChangeAspect="1"/>
            </p:cNvGraphicFramePr>
            <p:nvPr>
              <p:extLst>
                <p:ext uri="{D42A27DB-BD31-4B8C-83A1-F6EECF244321}">
                  <p14:modId xmlns:p14="http://schemas.microsoft.com/office/powerpoint/2010/main" val="1171912514"/>
                </p:ext>
              </p:extLst>
            </p:nvPr>
          </p:nvGraphicFramePr>
          <p:xfrm>
            <a:off x="363" y="2597"/>
            <a:ext cx="577" cy="366"/>
          </p:xfrm>
          <a:graphic>
            <a:graphicData uri="http://schemas.openxmlformats.org/presentationml/2006/ole">
              <mc:AlternateContent xmlns:mc="http://schemas.openxmlformats.org/markup-compatibility/2006">
                <mc:Choice xmlns:v="urn:schemas-microsoft-com:vml" Requires="v">
                  <p:oleObj name="Equation" r:id="rId6" imgW="380880" imgH="241200" progId="Equation.DSMT4">
                    <p:embed/>
                  </p:oleObj>
                </mc:Choice>
                <mc:Fallback>
                  <p:oleObj name="Equation" r:id="rId6" imgW="380880" imgH="241200" progId="Equation.DSMT4">
                    <p:embed/>
                    <p:pic>
                      <p:nvPicPr>
                        <p:cNvPr id="5127" name="Object 21"/>
                        <p:cNvPicPr>
                          <a:picLocks noChangeAspect="1" noChangeArrowheads="1"/>
                        </p:cNvPicPr>
                        <p:nvPr/>
                      </p:nvPicPr>
                      <p:blipFill>
                        <a:blip r:embed="rId7"/>
                        <a:srcRect/>
                        <a:stretch>
                          <a:fillRect/>
                        </a:stretch>
                      </p:blipFill>
                      <p:spPr bwMode="auto">
                        <a:xfrm>
                          <a:off x="363" y="2597"/>
                          <a:ext cx="57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Text Box 22"/>
            <p:cNvSpPr txBox="1">
              <a:spLocks noChangeArrowheads="1"/>
            </p:cNvSpPr>
            <p:nvPr/>
          </p:nvSpPr>
          <p:spPr bwMode="auto">
            <a:xfrm>
              <a:off x="937" y="2606"/>
              <a:ext cx="4484"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a:solidFill>
                    <a:srgbClr val="0000FF"/>
                  </a:solidFill>
                  <a:latin typeface="Times New Roman" pitchFamily="18" charset="0"/>
                  <a:ea typeface="黑体" pitchFamily="49" charset="-122"/>
                </a:rPr>
                <a:t>—</a:t>
              </a:r>
              <a:r>
                <a:rPr kumimoji="1" lang="zh-CN" altLang="en-US" sz="2800">
                  <a:solidFill>
                    <a:srgbClr val="0000FF"/>
                  </a:solidFill>
                  <a:latin typeface="Times New Roman" pitchFamily="18" charset="0"/>
                  <a:ea typeface="黑体" pitchFamily="49" charset="-122"/>
                </a:rPr>
                <a:t>内压；因分子间有吸引力而对等效理想气体压力的校正（</a:t>
              </a:r>
              <a:r>
                <a:rPr kumimoji="1" lang="zh-CN" altLang="en-US" sz="2800">
                  <a:solidFill>
                    <a:srgbClr val="FF0000"/>
                  </a:solidFill>
                  <a:latin typeface="Times New Roman" pitchFamily="18" charset="0"/>
                  <a:ea typeface="黑体" pitchFamily="49" charset="-122"/>
                </a:rPr>
                <a:t>不是对真实压力校正</a:t>
              </a:r>
              <a:r>
                <a:rPr kumimoji="1" lang="zh-CN" altLang="en-US" sz="2800">
                  <a:solidFill>
                    <a:srgbClr val="0000FF"/>
                  </a:solidFill>
                  <a:latin typeface="Times New Roman" pitchFamily="18" charset="0"/>
                  <a:ea typeface="黑体" pitchFamily="49" charset="-122"/>
                </a:rPr>
                <a:t>）</a:t>
              </a:r>
            </a:p>
          </p:txBody>
        </p:sp>
        <p:sp>
          <p:nvSpPr>
            <p:cNvPr id="5129" name="Text Box 23"/>
            <p:cNvSpPr txBox="1">
              <a:spLocks noChangeArrowheads="1"/>
            </p:cNvSpPr>
            <p:nvPr/>
          </p:nvSpPr>
          <p:spPr bwMode="auto">
            <a:xfrm>
              <a:off x="362" y="3149"/>
              <a:ext cx="4964" cy="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57250" indent="-85725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kumimoji="1" lang="en-US" altLang="zh-CN" sz="3200" i="1" dirty="0">
                  <a:solidFill>
                    <a:srgbClr val="000000"/>
                  </a:solidFill>
                  <a:ea typeface="楷体_GB2312" pitchFamily="49" charset="-122"/>
                  <a:cs typeface="Times New Roman" panose="02020603050405020304" pitchFamily="18" charset="0"/>
                </a:rPr>
                <a:t> </a:t>
              </a:r>
              <a:r>
                <a:rPr kumimoji="1" lang="en-US" altLang="zh-CN" b="0" i="1" dirty="0">
                  <a:solidFill>
                    <a:srgbClr val="000000"/>
                  </a:solidFill>
                  <a:ea typeface="楷体_GB2312" pitchFamily="49" charset="-122"/>
                  <a:cs typeface="Times New Roman" panose="02020603050405020304" pitchFamily="18" charset="0"/>
                </a:rPr>
                <a:t>b</a:t>
              </a:r>
              <a:r>
                <a:rPr kumimoji="1" lang="en-US" altLang="zh-CN" sz="3200" i="1" dirty="0">
                  <a:solidFill>
                    <a:srgbClr val="000000"/>
                  </a:solidFill>
                  <a:ea typeface="楷体_GB2312" pitchFamily="49" charset="-122"/>
                  <a:cs typeface="Times New Roman" panose="02020603050405020304" pitchFamily="18" charset="0"/>
                </a:rPr>
                <a:t>  </a:t>
              </a:r>
              <a:r>
                <a:rPr kumimoji="1" lang="en-US" altLang="zh-CN" dirty="0">
                  <a:solidFill>
                    <a:srgbClr val="0000FF"/>
                  </a:solidFill>
                  <a:ea typeface="黑体" pitchFamily="49" charset="-122"/>
                  <a:cs typeface="Times New Roman" panose="02020603050405020304" pitchFamily="18" charset="0"/>
                </a:rPr>
                <a:t>—</a:t>
              </a:r>
              <a:r>
                <a:rPr kumimoji="1" lang="zh-CN" altLang="en-US" dirty="0">
                  <a:solidFill>
                    <a:srgbClr val="0000FF"/>
                  </a:solidFill>
                  <a:latin typeface="黑体" pitchFamily="49" charset="-122"/>
                  <a:ea typeface="黑体" pitchFamily="49" charset="-122"/>
                </a:rPr>
                <a:t>已占体积，因分子有一定大小而对等效</a:t>
              </a:r>
              <a:r>
                <a:rPr kumimoji="1" lang="zh-CN" altLang="en-US" kern="0" dirty="0">
                  <a:solidFill>
                    <a:srgbClr val="0000FF"/>
                  </a:solidFill>
                  <a:latin typeface="黑体" pitchFamily="49" charset="-122"/>
                  <a:ea typeface="黑体" pitchFamily="49" charset="-122"/>
                </a:rPr>
                <a:t>理想气体</a:t>
              </a:r>
              <a:r>
                <a:rPr kumimoji="1" lang="zh-CN" altLang="en-US" dirty="0">
                  <a:solidFill>
                    <a:srgbClr val="0000FF"/>
                  </a:solidFill>
                  <a:latin typeface="黑体" pitchFamily="49" charset="-122"/>
                  <a:ea typeface="黑体" pitchFamily="49" charset="-122"/>
                </a:rPr>
                <a:t>体积的校正（</a:t>
              </a:r>
              <a:r>
                <a:rPr kumimoji="1" lang="zh-CN" altLang="en-US" dirty="0">
                  <a:solidFill>
                    <a:srgbClr val="FF0000"/>
                  </a:solidFill>
                  <a:latin typeface="黑体" pitchFamily="49" charset="-122"/>
                  <a:ea typeface="黑体" pitchFamily="49" charset="-122"/>
                </a:rPr>
                <a:t>不是对真实体积校正</a:t>
              </a:r>
              <a:r>
                <a:rPr kumimoji="1" lang="zh-CN" altLang="en-US" dirty="0">
                  <a:solidFill>
                    <a:srgbClr val="0000FF"/>
                  </a:solidFill>
                  <a:latin typeface="黑体" pitchFamily="49" charset="-122"/>
                  <a:ea typeface="黑体" pitchFamily="49" charset="-122"/>
                </a:rPr>
                <a:t>），它相当于</a:t>
              </a:r>
              <a:r>
                <a:rPr kumimoji="1" lang="en-US" altLang="zh-CN" dirty="0">
                  <a:solidFill>
                    <a:srgbClr val="0000FF"/>
                  </a:solidFill>
                  <a:latin typeface="黑体" pitchFamily="49" charset="-122"/>
                  <a:ea typeface="黑体" pitchFamily="49" charset="-122"/>
                </a:rPr>
                <a:t>1</a:t>
              </a:r>
              <a:r>
                <a:rPr kumimoji="1" lang="zh-CN" altLang="en-US" dirty="0">
                  <a:solidFill>
                    <a:srgbClr val="0000FF"/>
                  </a:solidFill>
                  <a:latin typeface="黑体" pitchFamily="49" charset="-122"/>
                  <a:ea typeface="黑体" pitchFamily="49" charset="-122"/>
                </a:rPr>
                <a:t>摩尔气体分子本身体积的</a:t>
              </a:r>
              <a:r>
                <a:rPr kumimoji="1" lang="en-US" altLang="zh-CN" dirty="0">
                  <a:solidFill>
                    <a:srgbClr val="0000FF"/>
                  </a:solidFill>
                  <a:latin typeface="黑体" pitchFamily="49" charset="-122"/>
                  <a:ea typeface="黑体" pitchFamily="49" charset="-122"/>
                </a:rPr>
                <a:t>4</a:t>
              </a:r>
              <a:r>
                <a:rPr kumimoji="1" lang="zh-CN" altLang="en-US" dirty="0">
                  <a:solidFill>
                    <a:srgbClr val="0000FF"/>
                  </a:solidFill>
                  <a:latin typeface="黑体" pitchFamily="49" charset="-122"/>
                  <a:ea typeface="黑体" pitchFamily="49" charset="-122"/>
                </a:rPr>
                <a:t>倍</a:t>
              </a:r>
            </a:p>
          </p:txBody>
        </p:sp>
      </p:grpSp>
    </p:spTree>
    <p:extLst>
      <p:ext uri="{BB962C8B-B14F-4D97-AF65-F5344CB8AC3E}">
        <p14:creationId xmlns:p14="http://schemas.microsoft.com/office/powerpoint/2010/main" val="762276702"/>
      </p:ext>
    </p:extLst>
  </p:cSld>
  <p:clrMapOvr>
    <a:masterClrMapping/>
  </p:clrMapOvr>
  <p:transition spd="slow">
    <p:split orient="ver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81602" y="4061757"/>
            <a:ext cx="3533721" cy="2534123"/>
            <a:chOff x="822477" y="1830170"/>
            <a:chExt cx="3533721" cy="2534123"/>
          </a:xfrm>
        </p:grpSpPr>
        <p:grpSp>
          <p:nvGrpSpPr>
            <p:cNvPr id="22530" name="组合 13"/>
            <p:cNvGrpSpPr>
              <a:grpSpLocks/>
            </p:cNvGrpSpPr>
            <p:nvPr/>
          </p:nvGrpSpPr>
          <p:grpSpPr bwMode="auto">
            <a:xfrm>
              <a:off x="822477" y="1830170"/>
              <a:ext cx="3533721" cy="1325840"/>
              <a:chOff x="798333" y="1202726"/>
              <a:chExt cx="3533721" cy="1325990"/>
            </a:xfrm>
          </p:grpSpPr>
          <p:graphicFrame>
            <p:nvGraphicFramePr>
              <p:cNvPr id="22540" name="对象 3"/>
              <p:cNvGraphicFramePr>
                <a:graphicFrameLocks noChangeAspect="1"/>
              </p:cNvGraphicFramePr>
              <p:nvPr>
                <p:extLst>
                  <p:ext uri="{D42A27DB-BD31-4B8C-83A1-F6EECF244321}">
                    <p14:modId xmlns:p14="http://schemas.microsoft.com/office/powerpoint/2010/main" val="4245645420"/>
                  </p:ext>
                </p:extLst>
              </p:nvPr>
            </p:nvGraphicFramePr>
            <p:xfrm>
              <a:off x="798333" y="1202726"/>
              <a:ext cx="3533721" cy="1325990"/>
            </p:xfrm>
            <a:graphic>
              <a:graphicData uri="http://schemas.openxmlformats.org/presentationml/2006/ole">
                <mc:AlternateContent xmlns:mc="http://schemas.openxmlformats.org/markup-compatibility/2006">
                  <mc:Choice xmlns:v="urn:schemas-microsoft-com:vml" Requires="v">
                    <p:oleObj name="位图图像" r:id="rId2" imgW="3742857" imgH="2010056" progId="PBrush">
                      <p:embed/>
                    </p:oleObj>
                  </mc:Choice>
                  <mc:Fallback>
                    <p:oleObj name="位图图像" r:id="rId2" imgW="3742857" imgH="2010056" progId="PBrush">
                      <p:embed/>
                      <p:pic>
                        <p:nvPicPr>
                          <p:cNvPr id="2254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333" y="1202726"/>
                            <a:ext cx="3533721" cy="1325990"/>
                          </a:xfrm>
                          <a:prstGeom prst="rect">
                            <a:avLst/>
                          </a:prstGeom>
                          <a:noFill/>
                          <a:ln>
                            <a:noFill/>
                          </a:ln>
                          <a:effectLst/>
                        </p:spPr>
                      </p:pic>
                    </p:oleObj>
                  </mc:Fallback>
                </mc:AlternateContent>
              </a:graphicData>
            </a:graphic>
          </p:graphicFrame>
          <p:sp>
            <p:nvSpPr>
              <p:cNvPr id="22542" name="TextBox 9"/>
              <p:cNvSpPr txBox="1">
                <a:spLocks noChangeArrowheads="1"/>
              </p:cNvSpPr>
              <p:nvPr/>
            </p:nvSpPr>
            <p:spPr bwMode="auto">
              <a:xfrm>
                <a:off x="1151063" y="1469970"/>
                <a:ext cx="2828260" cy="83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sz="2400" i="1" dirty="0">
                    <a:latin typeface="Times New Roman" pitchFamily="18" charset="0"/>
                  </a:rPr>
                  <a:t>T</a:t>
                </a:r>
                <a:r>
                  <a:rPr lang="en-US" altLang="zh-CN" sz="2400" dirty="0">
                    <a:latin typeface="Times New Roman" pitchFamily="18" charset="0"/>
                  </a:rPr>
                  <a:t>, </a:t>
                </a:r>
                <a:r>
                  <a:rPr lang="en-US" altLang="zh-CN" sz="2400" i="1" dirty="0">
                    <a:latin typeface="Times New Roman" pitchFamily="18" charset="0"/>
                  </a:rPr>
                  <a:t>p</a:t>
                </a:r>
              </a:p>
              <a:p>
                <a:pPr algn="ctr" eaLnBrk="1" hangingPunct="1">
                  <a:spcBef>
                    <a:spcPct val="0"/>
                  </a:spcBef>
                  <a:buClrTx/>
                  <a:buSzTx/>
                  <a:buNone/>
                </a:pPr>
                <a:r>
                  <a:rPr lang="en-US" altLang="zh-CN" sz="2400" dirty="0" err="1">
                    <a:latin typeface="Times New Roman" pitchFamily="18" charset="0"/>
                  </a:rPr>
                  <a:t>HCl</a:t>
                </a:r>
                <a:r>
                  <a:rPr lang="en-US" altLang="zh-CN" sz="2400" dirty="0">
                    <a:latin typeface="Times New Roman" pitchFamily="18" charset="0"/>
                  </a:rPr>
                  <a:t>, </a:t>
                </a:r>
                <a:r>
                  <a:rPr lang="zh-CN" altLang="en-US" sz="2400" dirty="0">
                    <a:latin typeface="Times New Roman" pitchFamily="18" charset="0"/>
                  </a:rPr>
                  <a:t>痕量</a:t>
                </a:r>
                <a:r>
                  <a:rPr lang="en-US" altLang="zh-CN" sz="2400" dirty="0">
                    <a:latin typeface="Times New Roman" pitchFamily="18" charset="0"/>
                  </a:rPr>
                  <a:t>H</a:t>
                </a:r>
                <a:r>
                  <a:rPr lang="en-US" altLang="zh-CN" sz="2400" baseline="-25000" dirty="0">
                    <a:latin typeface="Times New Roman" pitchFamily="18" charset="0"/>
                  </a:rPr>
                  <a:t>2</a:t>
                </a:r>
                <a:r>
                  <a:rPr lang="en-US" altLang="zh-CN" sz="2400" dirty="0">
                    <a:latin typeface="Times New Roman" pitchFamily="18" charset="0"/>
                  </a:rPr>
                  <a:t>, Cl</a:t>
                </a:r>
                <a:r>
                  <a:rPr lang="en-US" altLang="zh-CN" sz="2400" baseline="-25000" dirty="0">
                    <a:latin typeface="Times New Roman" pitchFamily="18" charset="0"/>
                  </a:rPr>
                  <a:t>2</a:t>
                </a:r>
                <a:endParaRPr lang="zh-CN" altLang="en-US" sz="2400" dirty="0">
                  <a:latin typeface="Times New Roman" pitchFamily="18" charset="0"/>
                </a:endParaRPr>
              </a:p>
            </p:txBody>
          </p:sp>
        </p:grpSp>
        <p:sp>
          <p:nvSpPr>
            <p:cNvPr id="15" name="TextBox 1"/>
            <p:cNvSpPr txBox="1">
              <a:spLocks noChangeArrowheads="1"/>
            </p:cNvSpPr>
            <p:nvPr/>
          </p:nvSpPr>
          <p:spPr bwMode="auto">
            <a:xfrm>
              <a:off x="1095153" y="3062989"/>
              <a:ext cx="314649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无内约束的平衡态</a:t>
              </a:r>
            </a:p>
          </p:txBody>
        </p:sp>
        <p:sp>
          <p:nvSpPr>
            <p:cNvPr id="3" name="矩形 2"/>
            <p:cNvSpPr/>
            <p:nvPr/>
          </p:nvSpPr>
          <p:spPr>
            <a:xfrm>
              <a:off x="1729821" y="3410186"/>
              <a:ext cx="1949044" cy="954107"/>
            </a:xfrm>
            <a:prstGeom prst="rect">
              <a:avLst/>
            </a:prstGeom>
          </p:spPr>
          <p:txBody>
            <a:bodyPr wrap="square">
              <a:spAutoFit/>
            </a:bodyPr>
            <a:lstStyle/>
            <a:p>
              <a:pPr algn="ctr"/>
              <a:r>
                <a:rPr lang="zh-CN" altLang="en-US" sz="3200" dirty="0">
                  <a:solidFill>
                    <a:srgbClr val="FF0000"/>
                  </a:solidFill>
                  <a:latin typeface="楷体" panose="02010609060101010101" pitchFamily="49" charset="-122"/>
                  <a:ea typeface="楷体" panose="02010609060101010101" pitchFamily="49" charset="-122"/>
                </a:rPr>
                <a:t>简单系统</a:t>
              </a:r>
              <a:endParaRPr lang="en-US" altLang="zh-CN" sz="3200" dirty="0">
                <a:solidFill>
                  <a:srgbClr val="FF0000"/>
                </a:solidFill>
                <a:latin typeface="楷体" panose="02010609060101010101" pitchFamily="49" charset="-122"/>
                <a:ea typeface="楷体" panose="02010609060101010101" pitchFamily="49" charset="-122"/>
              </a:endParaRPr>
            </a:p>
            <a:p>
              <a:pPr algn="ctr"/>
              <a:r>
                <a:rPr lang="zh-CN" altLang="en-US" sz="2400" dirty="0">
                  <a:solidFill>
                    <a:srgbClr val="FF0000"/>
                  </a:solidFill>
                  <a:latin typeface="楷体" panose="02010609060101010101" pitchFamily="49" charset="-122"/>
                  <a:ea typeface="楷体" panose="02010609060101010101" pitchFamily="49" charset="-122"/>
                </a:rPr>
                <a:t>（无内约束）</a:t>
              </a:r>
              <a:endParaRPr lang="zh-CN" altLang="en-US" sz="3200" dirty="0"/>
            </a:p>
          </p:txBody>
        </p:sp>
      </p:grpSp>
      <p:grpSp>
        <p:nvGrpSpPr>
          <p:cNvPr id="4" name="组合 3"/>
          <p:cNvGrpSpPr/>
          <p:nvPr/>
        </p:nvGrpSpPr>
        <p:grpSpPr>
          <a:xfrm>
            <a:off x="561815" y="4061757"/>
            <a:ext cx="3538979" cy="2556198"/>
            <a:chOff x="4953332" y="1830175"/>
            <a:chExt cx="3538979" cy="2556198"/>
          </a:xfrm>
        </p:grpSpPr>
        <p:grpSp>
          <p:nvGrpSpPr>
            <p:cNvPr id="22531" name="组合 14"/>
            <p:cNvGrpSpPr>
              <a:grpSpLocks/>
            </p:cNvGrpSpPr>
            <p:nvPr/>
          </p:nvGrpSpPr>
          <p:grpSpPr bwMode="auto">
            <a:xfrm>
              <a:off x="4953332" y="1830175"/>
              <a:ext cx="3538979" cy="1263023"/>
              <a:chOff x="4995861" y="1178855"/>
              <a:chExt cx="3538979" cy="1263022"/>
            </a:xfrm>
          </p:grpSpPr>
          <p:graphicFrame>
            <p:nvGraphicFramePr>
              <p:cNvPr id="22536" name="对象 4"/>
              <p:cNvGraphicFramePr>
                <a:graphicFrameLocks noChangeAspect="1"/>
              </p:cNvGraphicFramePr>
              <p:nvPr>
                <p:extLst>
                  <p:ext uri="{D42A27DB-BD31-4B8C-83A1-F6EECF244321}">
                    <p14:modId xmlns:p14="http://schemas.microsoft.com/office/powerpoint/2010/main" val="626044762"/>
                  </p:ext>
                </p:extLst>
              </p:nvPr>
            </p:nvGraphicFramePr>
            <p:xfrm>
              <a:off x="4995861" y="1178855"/>
              <a:ext cx="3538979" cy="1263022"/>
            </p:xfrm>
            <a:graphic>
              <a:graphicData uri="http://schemas.openxmlformats.org/presentationml/2006/ole">
                <mc:AlternateContent xmlns:mc="http://schemas.openxmlformats.org/markup-compatibility/2006">
                  <mc:Choice xmlns:v="urn:schemas-microsoft-com:vml" Requires="v">
                    <p:oleObj name="位图图像" r:id="rId4" imgW="3742857" imgH="1980952" progId="PBrush">
                      <p:embed/>
                    </p:oleObj>
                  </mc:Choice>
                  <mc:Fallback>
                    <p:oleObj name="位图图像" r:id="rId4" imgW="3742857" imgH="1980952" progId="PBrush">
                      <p:embed/>
                      <p:pic>
                        <p:nvPicPr>
                          <p:cNvPr id="22536"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5861" y="1178855"/>
                            <a:ext cx="3538979" cy="1263022"/>
                          </a:xfrm>
                          <a:prstGeom prst="rect">
                            <a:avLst/>
                          </a:prstGeom>
                          <a:noFill/>
                          <a:ln>
                            <a:noFill/>
                          </a:ln>
                          <a:effectLst/>
                        </p:spPr>
                      </p:pic>
                    </p:oleObj>
                  </mc:Fallback>
                </mc:AlternateContent>
              </a:graphicData>
            </a:graphic>
          </p:graphicFrame>
          <p:sp>
            <p:nvSpPr>
              <p:cNvPr id="22538" name="TextBox 10"/>
              <p:cNvSpPr txBox="1">
                <a:spLocks noChangeArrowheads="1"/>
              </p:cNvSpPr>
              <p:nvPr/>
            </p:nvSpPr>
            <p:spPr bwMode="auto">
              <a:xfrm>
                <a:off x="5505450" y="1387153"/>
                <a:ext cx="27454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en-US" altLang="zh-CN" sz="2400" i="1" dirty="0">
                    <a:latin typeface="Times New Roman" pitchFamily="18" charset="0"/>
                  </a:rPr>
                  <a:t>T</a:t>
                </a:r>
                <a:r>
                  <a:rPr lang="en-US" altLang="zh-CN" sz="2400" baseline="-25000" dirty="0">
                    <a:latin typeface="Times New Roman" pitchFamily="18" charset="0"/>
                  </a:rPr>
                  <a:t>1</a:t>
                </a:r>
                <a:r>
                  <a:rPr lang="en-US" altLang="zh-CN" sz="2400" dirty="0">
                    <a:latin typeface="Times New Roman" pitchFamily="18" charset="0"/>
                  </a:rPr>
                  <a:t>, </a:t>
                </a:r>
                <a:r>
                  <a:rPr lang="en-US" altLang="zh-CN" sz="2400" i="1" dirty="0">
                    <a:latin typeface="Times New Roman" pitchFamily="18" charset="0"/>
                  </a:rPr>
                  <a:t>p</a:t>
                </a:r>
                <a:r>
                  <a:rPr lang="en-US" altLang="zh-CN" sz="2400" baseline="-25000" dirty="0">
                    <a:latin typeface="Times New Roman" pitchFamily="18" charset="0"/>
                  </a:rPr>
                  <a:t>1</a:t>
                </a:r>
                <a:r>
                  <a:rPr lang="en-US" altLang="zh-CN" sz="2400" i="1" dirty="0">
                    <a:latin typeface="Times New Roman" pitchFamily="18" charset="0"/>
                  </a:rPr>
                  <a:t>           T</a:t>
                </a:r>
                <a:r>
                  <a:rPr lang="en-US" altLang="zh-CN" sz="2400" baseline="-25000" dirty="0">
                    <a:latin typeface="Times New Roman" pitchFamily="18" charset="0"/>
                  </a:rPr>
                  <a:t>2</a:t>
                </a:r>
                <a:r>
                  <a:rPr lang="en-US" altLang="zh-CN" sz="2400" dirty="0">
                    <a:latin typeface="Times New Roman" pitchFamily="18" charset="0"/>
                  </a:rPr>
                  <a:t>, </a:t>
                </a:r>
                <a:r>
                  <a:rPr lang="en-US" altLang="zh-CN" sz="2400" i="1" dirty="0">
                    <a:latin typeface="Times New Roman" pitchFamily="18" charset="0"/>
                  </a:rPr>
                  <a:t>p</a:t>
                </a:r>
                <a:r>
                  <a:rPr lang="en-US" altLang="zh-CN" sz="2400" baseline="-25000" dirty="0">
                    <a:latin typeface="Times New Roman" pitchFamily="18" charset="0"/>
                  </a:rPr>
                  <a:t>2</a:t>
                </a:r>
              </a:p>
              <a:p>
                <a:pPr eaLnBrk="1" hangingPunct="1">
                  <a:spcBef>
                    <a:spcPct val="0"/>
                  </a:spcBef>
                  <a:buClrTx/>
                  <a:buSzTx/>
                  <a:buNone/>
                </a:pPr>
                <a:r>
                  <a:rPr lang="en-US" altLang="zh-CN" sz="2400" dirty="0">
                    <a:latin typeface="Times New Roman" pitchFamily="18" charset="0"/>
                  </a:rPr>
                  <a:t>  H</a:t>
                </a:r>
                <a:r>
                  <a:rPr lang="en-US" altLang="zh-CN" sz="2400" baseline="-25000" dirty="0">
                    <a:latin typeface="Times New Roman" pitchFamily="18" charset="0"/>
                  </a:rPr>
                  <a:t>2</a:t>
                </a:r>
                <a:r>
                  <a:rPr lang="en-US" altLang="zh-CN" sz="2400" dirty="0">
                    <a:latin typeface="Times New Roman" pitchFamily="18" charset="0"/>
                  </a:rPr>
                  <a:t>               Cl</a:t>
                </a:r>
                <a:r>
                  <a:rPr lang="en-US" altLang="zh-CN" sz="2400" baseline="-25000" dirty="0">
                    <a:latin typeface="Times New Roman" pitchFamily="18" charset="0"/>
                  </a:rPr>
                  <a:t>2</a:t>
                </a:r>
                <a:endParaRPr lang="zh-CN" altLang="en-US" sz="2400" baseline="-25000" dirty="0">
                  <a:latin typeface="Times New Roman" pitchFamily="18" charset="0"/>
                </a:endParaRPr>
              </a:p>
            </p:txBody>
          </p:sp>
        </p:grpSp>
        <p:sp>
          <p:nvSpPr>
            <p:cNvPr id="22535" name="TextBox 1"/>
            <p:cNvSpPr txBox="1">
              <a:spLocks noChangeArrowheads="1"/>
            </p:cNvSpPr>
            <p:nvPr/>
          </p:nvSpPr>
          <p:spPr bwMode="auto">
            <a:xfrm>
              <a:off x="5262388" y="3026725"/>
              <a:ext cx="314649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有内约束的平衡态</a:t>
              </a:r>
            </a:p>
          </p:txBody>
        </p:sp>
        <p:sp>
          <p:nvSpPr>
            <p:cNvPr id="19" name="矩形 18"/>
            <p:cNvSpPr/>
            <p:nvPr/>
          </p:nvSpPr>
          <p:spPr>
            <a:xfrm>
              <a:off x="5829366" y="3432266"/>
              <a:ext cx="2012539" cy="954107"/>
            </a:xfrm>
            <a:prstGeom prst="rect">
              <a:avLst/>
            </a:prstGeom>
          </p:spPr>
          <p:txBody>
            <a:bodyPr wrap="square">
              <a:spAutoFit/>
            </a:bodyPr>
            <a:lstStyle/>
            <a:p>
              <a:pPr algn="ctr"/>
              <a:r>
                <a:rPr lang="zh-CN" altLang="en-US" sz="3200" dirty="0">
                  <a:solidFill>
                    <a:srgbClr val="FF0000"/>
                  </a:solidFill>
                  <a:latin typeface="楷体" panose="02010609060101010101" pitchFamily="49" charset="-122"/>
                  <a:ea typeface="楷体" panose="02010609060101010101" pitchFamily="49" charset="-122"/>
                </a:rPr>
                <a:t>复合系统</a:t>
              </a:r>
              <a:endParaRPr lang="en-US" altLang="zh-CN" sz="3200" dirty="0">
                <a:solidFill>
                  <a:srgbClr val="FF0000"/>
                </a:solidFill>
                <a:latin typeface="楷体" panose="02010609060101010101" pitchFamily="49" charset="-122"/>
                <a:ea typeface="楷体" panose="02010609060101010101" pitchFamily="49" charset="-122"/>
              </a:endParaRPr>
            </a:p>
            <a:p>
              <a:pPr algn="ctr"/>
              <a:r>
                <a:rPr lang="zh-CN" altLang="en-US" sz="2400" dirty="0">
                  <a:solidFill>
                    <a:srgbClr val="FF0000"/>
                  </a:solidFill>
                  <a:latin typeface="楷体" panose="02010609060101010101" pitchFamily="49" charset="-122"/>
                  <a:ea typeface="楷体" panose="02010609060101010101" pitchFamily="49" charset="-122"/>
                </a:rPr>
                <a:t>（有内约束）</a:t>
              </a:r>
              <a:endParaRPr lang="zh-CN" altLang="en-US" sz="2400" dirty="0"/>
            </a:p>
          </p:txBody>
        </p:sp>
      </p:grpSp>
      <p:sp>
        <p:nvSpPr>
          <p:cNvPr id="30" name="矩形 29"/>
          <p:cNvSpPr/>
          <p:nvPr/>
        </p:nvSpPr>
        <p:spPr>
          <a:xfrm>
            <a:off x="561815" y="525481"/>
            <a:ext cx="8043862" cy="954107"/>
          </a:xfrm>
          <a:prstGeom prst="rect">
            <a:avLst/>
          </a:prstGeom>
        </p:spPr>
        <p:txBody>
          <a:bodyPr>
            <a:spAutoFit/>
          </a:bodyPr>
          <a:lstStyle/>
          <a:p>
            <a:pPr>
              <a:spcBef>
                <a:spcPts val="0"/>
              </a:spcBef>
              <a:defRPr/>
            </a:pPr>
            <a:r>
              <a:rPr kumimoji="1" lang="zh-CN" altLang="en-US" dirty="0">
                <a:solidFill>
                  <a:srgbClr val="0000FF"/>
                </a:solidFill>
                <a:effectLst>
                  <a:outerShdw blurRad="38100" dist="38100" dir="2700000" algn="tl">
                    <a:srgbClr val="C0C0C0"/>
                  </a:outerShdw>
                </a:effectLst>
                <a:latin typeface="黑体" pitchFamily="49" charset="-122"/>
                <a:ea typeface="黑体" pitchFamily="49" charset="-122"/>
              </a:rPr>
              <a:t>经典热力学只能描述平衡态性质，系统变化指</a:t>
            </a:r>
            <a:r>
              <a:rPr kumimoji="1" lang="zh-CN" altLang="en-US" dirty="0">
                <a:solidFill>
                  <a:srgbClr val="FF0000"/>
                </a:solidFill>
                <a:latin typeface="黑体" pitchFamily="49" charset="-122"/>
                <a:ea typeface="黑体" pitchFamily="49" charset="-122"/>
              </a:rPr>
              <a:t>系统因受环境影响由</a:t>
            </a:r>
            <a:r>
              <a:rPr kumimoji="1" lang="zh-CN" altLang="en-US" u="sng" dirty="0">
                <a:solidFill>
                  <a:srgbClr val="FF0000"/>
                </a:solidFill>
                <a:effectLst>
                  <a:outerShdw blurRad="38100" dist="38100" dir="2700000" algn="tl">
                    <a:srgbClr val="C0C0C0"/>
                  </a:outerShdw>
                </a:effectLst>
                <a:latin typeface="黑体" pitchFamily="49" charset="-122"/>
                <a:ea typeface="黑体" pitchFamily="49" charset="-122"/>
              </a:rPr>
              <a:t>一个平衡态</a:t>
            </a:r>
            <a:r>
              <a:rPr kumimoji="1" lang="zh-CN" altLang="en-US" dirty="0">
                <a:solidFill>
                  <a:srgbClr val="FF0000"/>
                </a:solidFill>
                <a:latin typeface="黑体" pitchFamily="49" charset="-122"/>
                <a:ea typeface="黑体" pitchFamily="49" charset="-122"/>
              </a:rPr>
              <a:t>变化至</a:t>
            </a:r>
            <a:r>
              <a:rPr kumimoji="1" lang="zh-CN" altLang="en-US" u="sng" dirty="0">
                <a:solidFill>
                  <a:srgbClr val="FF0000"/>
                </a:solidFill>
                <a:effectLst>
                  <a:outerShdw blurRad="38100" dist="38100" dir="2700000" algn="tl">
                    <a:srgbClr val="C0C0C0"/>
                  </a:outerShdw>
                </a:effectLst>
                <a:latin typeface="黑体" pitchFamily="49" charset="-122"/>
                <a:ea typeface="黑体" pitchFamily="49" charset="-122"/>
              </a:rPr>
              <a:t>另一个平衡态</a:t>
            </a:r>
            <a:r>
              <a:rPr kumimoji="1" lang="zh-CN" altLang="en-US" dirty="0">
                <a:solidFill>
                  <a:srgbClr val="FF0000"/>
                </a:solidFill>
                <a:latin typeface="黑体" pitchFamily="49" charset="-122"/>
                <a:ea typeface="黑体" pitchFamily="49" charset="-122"/>
              </a:rPr>
              <a:t>。</a:t>
            </a:r>
            <a:endParaRPr kumimoji="1" lang="en-US" altLang="zh-CN" dirty="0">
              <a:solidFill>
                <a:srgbClr val="FF0000"/>
              </a:solidFill>
              <a:latin typeface="黑体" pitchFamily="49" charset="-122"/>
              <a:ea typeface="黑体" pitchFamily="49" charset="-122"/>
            </a:endParaRPr>
          </a:p>
        </p:txBody>
      </p:sp>
      <p:grpSp>
        <p:nvGrpSpPr>
          <p:cNvPr id="31" name="组合 30"/>
          <p:cNvGrpSpPr/>
          <p:nvPr/>
        </p:nvGrpSpPr>
        <p:grpSpPr>
          <a:xfrm>
            <a:off x="1785092" y="1686540"/>
            <a:ext cx="5492051" cy="1425169"/>
            <a:chOff x="1997997" y="5228446"/>
            <a:chExt cx="5492051" cy="1425169"/>
          </a:xfrm>
        </p:grpSpPr>
        <p:grpSp>
          <p:nvGrpSpPr>
            <p:cNvPr id="32" name="组合 31"/>
            <p:cNvGrpSpPr/>
            <p:nvPr/>
          </p:nvGrpSpPr>
          <p:grpSpPr>
            <a:xfrm>
              <a:off x="1997997" y="5228446"/>
              <a:ext cx="5492051" cy="523220"/>
              <a:chOff x="1783644" y="5571771"/>
              <a:chExt cx="5492051" cy="523220"/>
            </a:xfrm>
          </p:grpSpPr>
          <p:sp>
            <p:nvSpPr>
              <p:cNvPr id="35" name="TextBox 1"/>
              <p:cNvSpPr txBox="1"/>
              <p:nvPr/>
            </p:nvSpPr>
            <p:spPr>
              <a:xfrm>
                <a:off x="1783644" y="5571771"/>
                <a:ext cx="1625600" cy="523220"/>
              </a:xfrm>
              <a:prstGeom prst="rect">
                <a:avLst/>
              </a:prstGeom>
              <a:noFill/>
              <a:ln>
                <a:solidFill>
                  <a:srgbClr val="000000"/>
                </a:solidFill>
              </a:ln>
            </p:spPr>
            <p:txBody>
              <a:bodyPr wrap="square" rtlCol="0">
                <a:spAutoFit/>
              </a:bodyPr>
              <a:lstStyle/>
              <a:p>
                <a:pPr algn="ctr"/>
                <a:r>
                  <a:rPr lang="zh-CN" altLang="en-US" dirty="0"/>
                  <a:t>平衡态</a:t>
                </a:r>
                <a:r>
                  <a:rPr lang="en-US" altLang="zh-CN" dirty="0"/>
                  <a:t>A</a:t>
                </a:r>
                <a:endParaRPr lang="zh-CN" altLang="en-US" dirty="0"/>
              </a:p>
            </p:txBody>
          </p:sp>
          <p:sp>
            <p:nvSpPr>
              <p:cNvPr id="36" name="TextBox 5"/>
              <p:cNvSpPr txBox="1"/>
              <p:nvPr/>
            </p:nvSpPr>
            <p:spPr>
              <a:xfrm>
                <a:off x="5650095" y="5571771"/>
                <a:ext cx="1625600" cy="523220"/>
              </a:xfrm>
              <a:prstGeom prst="rect">
                <a:avLst/>
              </a:prstGeom>
              <a:noFill/>
              <a:ln>
                <a:solidFill>
                  <a:srgbClr val="000000"/>
                </a:solidFill>
              </a:ln>
            </p:spPr>
            <p:txBody>
              <a:bodyPr wrap="square" rtlCol="0">
                <a:spAutoFit/>
              </a:bodyPr>
              <a:lstStyle/>
              <a:p>
                <a:pPr algn="ctr"/>
                <a:r>
                  <a:rPr lang="zh-CN" altLang="en-US" dirty="0"/>
                  <a:t>平衡态</a:t>
                </a:r>
                <a:r>
                  <a:rPr lang="en-US" altLang="zh-CN" dirty="0"/>
                  <a:t>B</a:t>
                </a:r>
                <a:endParaRPr lang="zh-CN" altLang="en-US" dirty="0"/>
              </a:p>
            </p:txBody>
          </p:sp>
          <p:cxnSp>
            <p:nvCxnSpPr>
              <p:cNvPr id="37" name="直接箭头连接符 36"/>
              <p:cNvCxnSpPr>
                <a:stCxn id="35" idx="3"/>
                <a:endCxn id="36" idx="1"/>
              </p:cNvCxnSpPr>
              <p:nvPr/>
            </p:nvCxnSpPr>
            <p:spPr bwMode="auto">
              <a:xfrm>
                <a:off x="3409244" y="5833381"/>
                <a:ext cx="2240851" cy="0"/>
              </a:xfrm>
              <a:prstGeom prst="straightConnector1">
                <a:avLst/>
              </a:prstGeom>
              <a:solidFill>
                <a:schemeClr val="accent1"/>
              </a:solidFill>
              <a:ln w="28575" cap="flat" cmpd="sng" algn="ctr">
                <a:solidFill>
                  <a:srgbClr val="00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矩形 32"/>
            <p:cNvSpPr/>
            <p:nvPr/>
          </p:nvSpPr>
          <p:spPr>
            <a:xfrm>
              <a:off x="2923345" y="5822618"/>
              <a:ext cx="3934656" cy="830997"/>
            </a:xfrm>
            <a:prstGeom prst="rect">
              <a:avLst/>
            </a:prstGeom>
          </p:spPr>
          <p:txBody>
            <a:bodyPr wrap="square">
              <a:spAutoFit/>
            </a:bodyPr>
            <a:lstStyle/>
            <a:p>
              <a:r>
                <a:rPr lang="zh-CN" altLang="en-US" sz="2400" dirty="0">
                  <a:solidFill>
                    <a:srgbClr val="0000FF"/>
                  </a:solidFill>
                </a:rPr>
                <a:t>过程中间状态往往是非平衡态，越出经典热力学范畴！</a:t>
              </a:r>
            </a:p>
          </p:txBody>
        </p:sp>
        <p:cxnSp>
          <p:nvCxnSpPr>
            <p:cNvPr id="34" name="直接箭头连接符 33"/>
            <p:cNvCxnSpPr/>
            <p:nvPr/>
          </p:nvCxnSpPr>
          <p:spPr bwMode="auto">
            <a:xfrm flipV="1">
              <a:off x="4744022" y="5502770"/>
              <a:ext cx="0" cy="364452"/>
            </a:xfrm>
            <a:prstGeom prst="straightConnector1">
              <a:avLst/>
            </a:prstGeom>
            <a:solidFill>
              <a:schemeClr val="accent1"/>
            </a:solidFill>
            <a:ln w="38100" cap="flat" cmpd="sng" algn="ctr">
              <a:solidFill>
                <a:srgbClr val="0000FF"/>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8" name="直接箭头连接符 37"/>
          <p:cNvCxnSpPr/>
          <p:nvPr/>
        </p:nvCxnSpPr>
        <p:spPr bwMode="auto">
          <a:xfrm>
            <a:off x="4103636" y="4408861"/>
            <a:ext cx="1077051" cy="0"/>
          </a:xfrm>
          <a:prstGeom prst="straightConnector1">
            <a:avLst/>
          </a:prstGeom>
          <a:solidFill>
            <a:schemeClr val="accent1"/>
          </a:solidFill>
          <a:ln w="28575" cap="flat" cmpd="sng" algn="ctr">
            <a:solidFill>
              <a:srgbClr val="00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a:extLst>
              <a:ext uri="{FF2B5EF4-FFF2-40B4-BE49-F238E27FC236}">
                <a16:creationId xmlns:a16="http://schemas.microsoft.com/office/drawing/2014/main" id="{0925ED6E-27ED-418D-930F-327FE4BFDA4E}"/>
              </a:ext>
            </a:extLst>
          </p:cNvPr>
          <p:cNvSpPr/>
          <p:nvPr/>
        </p:nvSpPr>
        <p:spPr>
          <a:xfrm>
            <a:off x="556911" y="3072995"/>
            <a:ext cx="8043862" cy="954107"/>
          </a:xfrm>
          <a:prstGeom prst="rect">
            <a:avLst/>
          </a:prstGeom>
        </p:spPr>
        <p:txBody>
          <a:bodyPr wrap="square">
            <a:spAutoFit/>
          </a:bodyPr>
          <a:lstStyle/>
          <a:p>
            <a:pPr>
              <a:spcBef>
                <a:spcPts val="0"/>
              </a:spcBef>
              <a:defRPr/>
            </a:pPr>
            <a:r>
              <a:rPr kumimoji="1" lang="zh-CN" altLang="en-US" dirty="0">
                <a:solidFill>
                  <a:srgbClr val="0000FF"/>
                </a:solidFill>
                <a:effectLst>
                  <a:outerShdw blurRad="38100" dist="38100" dir="2700000" algn="tl">
                    <a:srgbClr val="C0C0C0"/>
                  </a:outerShdw>
                </a:effectLst>
                <a:latin typeface="宋体" panose="02010600030101010101" pitchFamily="2" charset="-122"/>
              </a:rPr>
              <a:t>在经典热力学范畴研究化学变化时，初态通常是有内约束的平衡态。</a:t>
            </a:r>
            <a:endParaRPr kumimoji="1" lang="en-US" altLang="zh-CN" dirty="0">
              <a:solidFill>
                <a:srgbClr val="FF0000"/>
              </a:solidFill>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descr="0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383445"/>
            <a:ext cx="4279900" cy="445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9" descr="01-1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1385032"/>
            <a:ext cx="3800475"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21"/>
          <p:cNvSpPr txBox="1">
            <a:spLocks noChangeArrowheads="1"/>
          </p:cNvSpPr>
          <p:nvPr/>
        </p:nvSpPr>
        <p:spPr bwMode="auto">
          <a:xfrm>
            <a:off x="723531" y="734311"/>
            <a:ext cx="73040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lang="zh-CN" altLang="en-US" sz="2800" dirty="0">
                <a:solidFill>
                  <a:srgbClr val="0000FF"/>
                </a:solidFill>
                <a:latin typeface="Times New Roman" pitchFamily="18" charset="0"/>
              </a:rPr>
              <a:t>范德华方程</a:t>
            </a:r>
            <a:r>
              <a:rPr kumimoji="1" lang="zh-CN" altLang="en-US" sz="2800" dirty="0">
                <a:solidFill>
                  <a:srgbClr val="0000FF"/>
                </a:solidFill>
                <a:latin typeface="宋体" pitchFamily="2" charset="-122"/>
              </a:rPr>
              <a:t>对气液相变的应用</a:t>
            </a:r>
            <a:endParaRPr kumimoji="1" lang="zh-CN" altLang="en-US" sz="2800" dirty="0">
              <a:solidFill>
                <a:srgbClr val="0000FF"/>
              </a:solidFill>
              <a:latin typeface="Times New Roman" pitchFamily="18" charset="0"/>
              <a:ea typeface="黑体" pitchFamily="49" charset="-122"/>
              <a:cs typeface="Times New Roman" pitchFamily="18" charset="0"/>
            </a:endParaRPr>
          </a:p>
        </p:txBody>
      </p:sp>
      <p:sp>
        <p:nvSpPr>
          <p:cNvPr id="10245" name="TextBox 1"/>
          <p:cNvSpPr txBox="1">
            <a:spLocks noChangeArrowheads="1"/>
          </p:cNvSpPr>
          <p:nvPr/>
        </p:nvSpPr>
        <p:spPr bwMode="auto">
          <a:xfrm>
            <a:off x="2171700" y="5845907"/>
            <a:ext cx="1157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实验</a:t>
            </a:r>
          </a:p>
        </p:txBody>
      </p:sp>
      <p:sp>
        <p:nvSpPr>
          <p:cNvPr id="10246" name="TextBox 9"/>
          <p:cNvSpPr txBox="1">
            <a:spLocks noChangeArrowheads="1"/>
          </p:cNvSpPr>
          <p:nvPr/>
        </p:nvSpPr>
        <p:spPr bwMode="auto">
          <a:xfrm>
            <a:off x="6144324" y="5812570"/>
            <a:ext cx="21856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范德华方程</a:t>
            </a:r>
          </a:p>
        </p:txBody>
      </p:sp>
    </p:spTree>
    <p:extLst>
      <p:ext uri="{BB962C8B-B14F-4D97-AF65-F5344CB8AC3E}">
        <p14:creationId xmlns:p14="http://schemas.microsoft.com/office/powerpoint/2010/main" val="2759351658"/>
      </p:ext>
    </p:extLst>
  </p:cSld>
  <p:clrMapOvr>
    <a:masterClrMapping/>
  </p:clrMapOvr>
  <p:transition spd="slow">
    <p:split orient="vert"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1" descr="01-1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598" y="676006"/>
            <a:ext cx="4864100"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9"/>
          <p:cNvSpPr txBox="1">
            <a:spLocks noChangeArrowheads="1"/>
          </p:cNvSpPr>
          <p:nvPr/>
        </p:nvSpPr>
        <p:spPr bwMode="auto">
          <a:xfrm>
            <a:off x="457200" y="599149"/>
            <a:ext cx="394335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Font typeface="Wingdings" pitchFamily="2" charset="2"/>
              <a:buNone/>
            </a:pPr>
            <a:r>
              <a:rPr lang="zh-CN" altLang="en-US" sz="2800" dirty="0">
                <a:solidFill>
                  <a:srgbClr val="000000"/>
                </a:solidFill>
                <a:latin typeface="黑体" pitchFamily="49" charset="-122"/>
                <a:ea typeface="黑体" pitchFamily="49" charset="-122"/>
              </a:rPr>
              <a:t>几点说明：</a:t>
            </a:r>
            <a:endParaRPr lang="en-US" altLang="zh-CN" sz="2800" dirty="0">
              <a:solidFill>
                <a:srgbClr val="000000"/>
              </a:solidFill>
              <a:latin typeface="黑体" pitchFamily="49" charset="-122"/>
              <a:ea typeface="黑体" pitchFamily="49" charset="-122"/>
            </a:endParaRPr>
          </a:p>
          <a:p>
            <a:pPr eaLnBrk="1" hangingPunct="1">
              <a:spcBef>
                <a:spcPts val="600"/>
              </a:spcBef>
              <a:buClrTx/>
              <a:buSzTx/>
              <a:buFont typeface="Wingdings" pitchFamily="2" charset="2"/>
              <a:buNone/>
            </a:pPr>
            <a:r>
              <a:rPr lang="en-US" altLang="zh-CN" sz="2800" dirty="0">
                <a:solidFill>
                  <a:srgbClr val="FF0000"/>
                </a:solidFill>
                <a:latin typeface="Times New Roman" pitchFamily="18" charset="0"/>
                <a:ea typeface="黑体" pitchFamily="49" charset="-122"/>
                <a:cs typeface="Times New Roman" pitchFamily="18" charset="0"/>
              </a:rPr>
              <a:t>1</a:t>
            </a:r>
            <a:r>
              <a:rPr lang="en-US" altLang="zh-CN" sz="2800" dirty="0">
                <a:solidFill>
                  <a:srgbClr val="FF0000"/>
                </a:solidFill>
                <a:latin typeface="黑体" pitchFamily="49" charset="-122"/>
                <a:ea typeface="黑体" pitchFamily="49" charset="-122"/>
              </a:rPr>
              <a:t> </a:t>
            </a:r>
            <a:r>
              <a:rPr lang="zh-CN" altLang="en-US" sz="2800" dirty="0">
                <a:solidFill>
                  <a:srgbClr val="FF0000"/>
                </a:solidFill>
                <a:latin typeface="黑体" pitchFamily="49" charset="-122"/>
                <a:ea typeface="黑体" pitchFamily="49" charset="-122"/>
              </a:rPr>
              <a:t>范德华方程是一个光滑函数，只能描述均相的状态。</a:t>
            </a:r>
            <a:endParaRPr lang="en-US" altLang="zh-CN" sz="2800" dirty="0">
              <a:latin typeface="Times New Roman" pitchFamily="18" charset="0"/>
            </a:endParaRPr>
          </a:p>
          <a:p>
            <a:pPr eaLnBrk="1" hangingPunct="1">
              <a:spcBef>
                <a:spcPts val="600"/>
              </a:spcBef>
              <a:buClrTx/>
              <a:buSzTx/>
              <a:buFont typeface="Wingdings" pitchFamily="2" charset="2"/>
              <a:buNone/>
            </a:pPr>
            <a:r>
              <a:rPr lang="en-US" altLang="zh-CN" sz="2800" dirty="0">
                <a:latin typeface="Times New Roman" pitchFamily="18" charset="0"/>
              </a:rPr>
              <a:t>2 Maxwell</a:t>
            </a:r>
            <a:r>
              <a:rPr lang="zh-CN" altLang="en-US" sz="2800" dirty="0">
                <a:latin typeface="Times New Roman" pitchFamily="18" charset="0"/>
              </a:rPr>
              <a:t>等面积法使得范德华方程能够描述气液平衡。</a:t>
            </a:r>
          </a:p>
          <a:p>
            <a:pPr eaLnBrk="1" hangingPunct="1">
              <a:spcBef>
                <a:spcPts val="600"/>
              </a:spcBef>
              <a:buClrTx/>
              <a:buSzTx/>
              <a:buFont typeface="Wingdings" pitchFamily="2" charset="2"/>
              <a:buNone/>
            </a:pPr>
            <a:r>
              <a:rPr lang="en-US" altLang="zh-CN" sz="2800" dirty="0">
                <a:latin typeface="Times New Roman" pitchFamily="18" charset="0"/>
              </a:rPr>
              <a:t>3 </a:t>
            </a:r>
            <a:r>
              <a:rPr lang="zh-CN" altLang="en-US" sz="2800" dirty="0">
                <a:latin typeface="Times New Roman" pitchFamily="18" charset="0"/>
              </a:rPr>
              <a:t>用热二可以证明</a:t>
            </a:r>
            <a:r>
              <a:rPr lang="en-US" altLang="zh-CN" sz="2800" b="0" i="1" dirty="0">
                <a:solidFill>
                  <a:srgbClr val="000000"/>
                </a:solidFill>
                <a:latin typeface="Times New Roman" pitchFamily="18" charset="0"/>
              </a:rPr>
              <a:t>p</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V</a:t>
            </a:r>
            <a:r>
              <a:rPr lang="zh-CN" altLang="en-US" sz="2800" dirty="0">
                <a:latin typeface="Times New Roman" pitchFamily="18" charset="0"/>
              </a:rPr>
              <a:t>等温线斜率必须为负，中间斜率为正的曲线违背热二。</a:t>
            </a:r>
            <a:endParaRPr lang="en-US" altLang="zh-CN" sz="2800" dirty="0">
              <a:latin typeface="Times New Roman" pitchFamily="18" charset="0"/>
            </a:endParaRPr>
          </a:p>
          <a:p>
            <a:pPr eaLnBrk="1" hangingPunct="1">
              <a:spcBef>
                <a:spcPts val="600"/>
              </a:spcBef>
              <a:buClrTx/>
              <a:buSzTx/>
              <a:buFont typeface="Wingdings" pitchFamily="2" charset="2"/>
              <a:buNone/>
            </a:pPr>
            <a:r>
              <a:rPr lang="en-US" altLang="zh-CN" sz="2800" dirty="0">
                <a:latin typeface="Times New Roman" pitchFamily="18" charset="0"/>
              </a:rPr>
              <a:t>4 </a:t>
            </a:r>
            <a:r>
              <a:rPr lang="zh-CN" altLang="en-US" sz="2800" dirty="0">
                <a:latin typeface="Times New Roman" pitchFamily="18" charset="0"/>
              </a:rPr>
              <a:t>范德华方程计算的压力可能为负。</a:t>
            </a:r>
            <a:endParaRPr lang="en-US" altLang="zh-CN" sz="2800" dirty="0">
              <a:latin typeface="Times New Roman" pitchFamily="18" charset="0"/>
            </a:endParaRPr>
          </a:p>
        </p:txBody>
      </p:sp>
      <p:sp>
        <p:nvSpPr>
          <p:cNvPr id="11268" name="TextBox 1"/>
          <p:cNvSpPr txBox="1">
            <a:spLocks noChangeArrowheads="1"/>
          </p:cNvSpPr>
          <p:nvPr/>
        </p:nvSpPr>
        <p:spPr bwMode="auto">
          <a:xfrm>
            <a:off x="5864148" y="4984481"/>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b="0" i="1" dirty="0">
                <a:solidFill>
                  <a:srgbClr val="000000"/>
                </a:solidFill>
                <a:latin typeface="Times New Roman" pitchFamily="18" charset="0"/>
              </a:rPr>
              <a:t>p</a:t>
            </a:r>
            <a:r>
              <a:rPr lang="en-US" altLang="zh-CN" sz="2400" b="0" dirty="0">
                <a:solidFill>
                  <a:srgbClr val="000000"/>
                </a:solidFill>
                <a:latin typeface="Times New Roman" pitchFamily="18" charset="0"/>
              </a:rPr>
              <a:t>&lt;0</a:t>
            </a:r>
            <a:endParaRPr lang="zh-CN" altLang="en-US" sz="2400" b="0" dirty="0">
              <a:solidFill>
                <a:srgbClr val="000000"/>
              </a:solidFill>
              <a:latin typeface="Times New Roman" pitchFamily="18" charset="0"/>
            </a:endParaRPr>
          </a:p>
        </p:txBody>
      </p:sp>
      <p:cxnSp>
        <p:nvCxnSpPr>
          <p:cNvPr id="11269" name="直接箭头连接符 3"/>
          <p:cNvCxnSpPr>
            <a:cxnSpLocks noChangeShapeType="1"/>
            <a:stCxn id="11268" idx="1"/>
          </p:cNvCxnSpPr>
          <p:nvPr/>
        </p:nvCxnSpPr>
        <p:spPr bwMode="auto">
          <a:xfrm flipH="1" flipV="1">
            <a:off x="5664123" y="4984481"/>
            <a:ext cx="200025" cy="230187"/>
          </a:xfrm>
          <a:prstGeom prst="straightConnector1">
            <a:avLst/>
          </a:prstGeom>
          <a:noFill/>
          <a:ln w="38100" algn="ctr">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1270" name="对象 4"/>
          <p:cNvGraphicFramePr>
            <a:graphicFrameLocks noChangeAspect="1"/>
          </p:cNvGraphicFramePr>
          <p:nvPr>
            <p:extLst>
              <p:ext uri="{D42A27DB-BD31-4B8C-83A1-F6EECF244321}">
                <p14:modId xmlns:p14="http://schemas.microsoft.com/office/powerpoint/2010/main" val="593805603"/>
              </p:ext>
            </p:extLst>
          </p:nvPr>
        </p:nvGraphicFramePr>
        <p:xfrm>
          <a:off x="6612509" y="3906771"/>
          <a:ext cx="1256617" cy="845767"/>
        </p:xfrm>
        <a:graphic>
          <a:graphicData uri="http://schemas.openxmlformats.org/presentationml/2006/ole">
            <mc:AlternateContent xmlns:mc="http://schemas.openxmlformats.org/markup-compatibility/2006">
              <mc:Choice xmlns:v="urn:schemas-microsoft-com:vml" Requires="v">
                <p:oleObj name="Equation" r:id="rId3" imgW="774360" imgH="482400" progId="Equation.DSMT4">
                  <p:embed/>
                </p:oleObj>
              </mc:Choice>
              <mc:Fallback>
                <p:oleObj name="Equation" r:id="rId3" imgW="774360" imgH="482400" progId="Equation.DSMT4">
                  <p:embed/>
                  <p:pic>
                    <p:nvPicPr>
                      <p:cNvPr id="11270" name="对象 4"/>
                      <p:cNvPicPr>
                        <a:picLocks noChangeAspect="1" noChangeArrowheads="1"/>
                      </p:cNvPicPr>
                      <p:nvPr/>
                    </p:nvPicPr>
                    <p:blipFill>
                      <a:blip r:embed="rId4"/>
                      <a:srcRect/>
                      <a:stretch>
                        <a:fillRect/>
                      </a:stretch>
                    </p:blipFill>
                    <p:spPr bwMode="auto">
                      <a:xfrm>
                        <a:off x="6612509" y="3906771"/>
                        <a:ext cx="1256617" cy="84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1271" name="直接箭头连接符 9"/>
          <p:cNvCxnSpPr>
            <a:cxnSpLocks noChangeShapeType="1"/>
          </p:cNvCxnSpPr>
          <p:nvPr/>
        </p:nvCxnSpPr>
        <p:spPr bwMode="auto">
          <a:xfrm flipH="1" flipV="1">
            <a:off x="5873674" y="4165332"/>
            <a:ext cx="623945" cy="126969"/>
          </a:xfrm>
          <a:prstGeom prst="straightConnector1">
            <a:avLst/>
          </a:prstGeom>
          <a:noFill/>
          <a:ln w="38100" algn="ctr">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09069757"/>
      </p:ext>
    </p:extLst>
  </p:cSld>
  <p:clrMapOvr>
    <a:masterClrMapping/>
  </p:clrMapOvr>
  <p:transition spd="slow">
    <p:split orient="vert"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5" descr="0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900" y="874752"/>
            <a:ext cx="4254500"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1"/>
          <p:cNvSpPr txBox="1">
            <a:spLocks noChangeArrowheads="1"/>
          </p:cNvSpPr>
          <p:nvPr/>
        </p:nvSpPr>
        <p:spPr bwMode="auto">
          <a:xfrm>
            <a:off x="515938" y="576921"/>
            <a:ext cx="4368800"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FontTx/>
              <a:buNone/>
            </a:pPr>
            <a:r>
              <a:rPr lang="zh-CN" altLang="en-US" sz="2800" dirty="0">
                <a:solidFill>
                  <a:srgbClr val="FF0000"/>
                </a:solidFill>
                <a:latin typeface="黑体" pitchFamily="49" charset="-122"/>
                <a:ea typeface="黑体" pitchFamily="49" charset="-122"/>
              </a:rPr>
              <a:t>范德华方程描述的状态是均相的状态</a:t>
            </a:r>
            <a:r>
              <a:rPr lang="zh-CN" altLang="en-US" sz="2800" dirty="0">
                <a:latin typeface="Times New Roman" pitchFamily="18" charset="0"/>
              </a:rPr>
              <a:t>，所以低于临界温度的等温线分为</a:t>
            </a:r>
            <a:r>
              <a:rPr lang="en-US" altLang="zh-CN" sz="2800" dirty="0">
                <a:latin typeface="Times New Roman" pitchFamily="18" charset="0"/>
              </a:rPr>
              <a:t>5</a:t>
            </a:r>
            <a:r>
              <a:rPr lang="zh-CN" altLang="en-US" sz="2800" dirty="0">
                <a:latin typeface="Times New Roman" pitchFamily="18" charset="0"/>
              </a:rPr>
              <a:t>段：</a:t>
            </a:r>
            <a:endParaRPr lang="en-US" altLang="zh-CN" sz="2800" dirty="0">
              <a:latin typeface="Times New Roman" pitchFamily="18" charset="0"/>
            </a:endParaRPr>
          </a:p>
          <a:p>
            <a:pPr eaLnBrk="1" hangingPunct="1">
              <a:spcBef>
                <a:spcPts val="600"/>
              </a:spcBef>
              <a:buClrTx/>
              <a:buSzTx/>
              <a:buFontTx/>
              <a:buNone/>
            </a:pPr>
            <a:r>
              <a:rPr lang="en-US" altLang="zh-CN" sz="2800" dirty="0">
                <a:latin typeface="Times New Roman" pitchFamily="18" charset="0"/>
              </a:rPr>
              <a:t>1 </a:t>
            </a:r>
            <a:r>
              <a:rPr lang="zh-CN" altLang="en-US" sz="2800" dirty="0">
                <a:latin typeface="Times New Roman" pitchFamily="18" charset="0"/>
              </a:rPr>
              <a:t>稳定液体</a:t>
            </a:r>
            <a:endParaRPr lang="en-US" altLang="zh-CN" sz="2800" dirty="0">
              <a:latin typeface="Times New Roman" pitchFamily="18" charset="0"/>
            </a:endParaRPr>
          </a:p>
          <a:p>
            <a:pPr eaLnBrk="1" hangingPunct="1">
              <a:spcBef>
                <a:spcPts val="600"/>
              </a:spcBef>
              <a:buClrTx/>
              <a:buSzTx/>
              <a:buFontTx/>
              <a:buNone/>
            </a:pPr>
            <a:r>
              <a:rPr lang="en-US" altLang="zh-CN" sz="2800" dirty="0">
                <a:latin typeface="Times New Roman" pitchFamily="18" charset="0"/>
              </a:rPr>
              <a:t>2 </a:t>
            </a:r>
            <a:r>
              <a:rPr lang="zh-CN" altLang="en-US" sz="2800" dirty="0">
                <a:latin typeface="Times New Roman" pitchFamily="18" charset="0"/>
              </a:rPr>
              <a:t>亚稳液体</a:t>
            </a:r>
            <a:r>
              <a:rPr lang="en-US" altLang="zh-CN" sz="2800" dirty="0">
                <a:latin typeface="Times New Roman" pitchFamily="18" charset="0"/>
              </a:rPr>
              <a:t>(</a:t>
            </a:r>
            <a:r>
              <a:rPr lang="zh-CN" altLang="en-US" sz="2800" dirty="0">
                <a:latin typeface="Times New Roman" pitchFamily="18" charset="0"/>
              </a:rPr>
              <a:t>过热，</a:t>
            </a:r>
            <a:r>
              <a:rPr lang="en-US" altLang="zh-CN" sz="2800" i="1" dirty="0" err="1">
                <a:latin typeface="Times New Roman" pitchFamily="18" charset="0"/>
              </a:rPr>
              <a:t>k~j</a:t>
            </a:r>
            <a:r>
              <a:rPr lang="en-US" altLang="zh-CN" sz="2800" dirty="0">
                <a:latin typeface="Times New Roman" pitchFamily="18" charset="0"/>
                <a:sym typeface="Symbol" panose="05050102010706020507" pitchFamily="18" charset="2"/>
              </a:rPr>
              <a:t></a:t>
            </a:r>
            <a:r>
              <a:rPr lang="zh-CN" altLang="en-US" sz="2800" dirty="0">
                <a:latin typeface="Times New Roman" pitchFamily="18" charset="0"/>
              </a:rPr>
              <a:t>段</a:t>
            </a:r>
            <a:r>
              <a:rPr lang="en-US" altLang="zh-CN" sz="2800" dirty="0">
                <a:latin typeface="Times New Roman" pitchFamily="18" charset="0"/>
              </a:rPr>
              <a:t>)</a:t>
            </a:r>
          </a:p>
          <a:p>
            <a:pPr eaLnBrk="1" hangingPunct="1">
              <a:spcBef>
                <a:spcPts val="600"/>
              </a:spcBef>
              <a:buClrTx/>
              <a:buSzTx/>
              <a:buFontTx/>
              <a:buNone/>
            </a:pPr>
            <a:r>
              <a:rPr lang="en-US" altLang="zh-CN" sz="2800" dirty="0">
                <a:latin typeface="Times New Roman" pitchFamily="18" charset="0"/>
              </a:rPr>
              <a:t>3 </a:t>
            </a:r>
            <a:r>
              <a:rPr lang="zh-CN" altLang="en-US" sz="2800" dirty="0">
                <a:latin typeface="Times New Roman" pitchFamily="18" charset="0"/>
              </a:rPr>
              <a:t>不稳定区</a:t>
            </a:r>
            <a:r>
              <a:rPr lang="en-US" altLang="zh-CN" sz="2800" dirty="0">
                <a:latin typeface="Times New Roman" pitchFamily="18" charset="0"/>
              </a:rPr>
              <a:t>(</a:t>
            </a:r>
            <a:r>
              <a:rPr lang="en-US" altLang="zh-CN" sz="2800" i="1" dirty="0">
                <a:latin typeface="Times New Roman" pitchFamily="18" charset="0"/>
              </a:rPr>
              <a:t>j</a:t>
            </a:r>
            <a:r>
              <a:rPr lang="en-US" altLang="zh-CN" sz="2800" dirty="0">
                <a:latin typeface="Times New Roman" pitchFamily="18" charset="0"/>
                <a:sym typeface="Symbol" panose="05050102010706020507" pitchFamily="18" charset="2"/>
              </a:rPr>
              <a:t></a:t>
            </a:r>
            <a:r>
              <a:rPr lang="en-US" altLang="zh-CN" sz="2800" i="1" dirty="0">
                <a:latin typeface="Times New Roman" pitchFamily="18" charset="0"/>
              </a:rPr>
              <a:t>~j</a:t>
            </a:r>
            <a:r>
              <a:rPr lang="en-US" altLang="zh-CN" sz="2800" dirty="0">
                <a:latin typeface="Times New Roman" pitchFamily="18" charset="0"/>
                <a:sym typeface="Symbol" panose="05050102010706020507" pitchFamily="18" charset="2"/>
              </a:rPr>
              <a:t></a:t>
            </a:r>
            <a:r>
              <a:rPr lang="zh-CN" altLang="en-US" sz="2800" dirty="0">
                <a:latin typeface="Times New Roman" pitchFamily="18" charset="0"/>
              </a:rPr>
              <a:t>段</a:t>
            </a:r>
            <a:r>
              <a:rPr lang="en-US" altLang="zh-CN" sz="2800" dirty="0">
                <a:latin typeface="Times New Roman" pitchFamily="18" charset="0"/>
              </a:rPr>
              <a:t>)</a:t>
            </a:r>
          </a:p>
          <a:p>
            <a:pPr eaLnBrk="1" hangingPunct="1">
              <a:spcBef>
                <a:spcPts val="600"/>
              </a:spcBef>
              <a:buClrTx/>
              <a:buSzTx/>
              <a:buFontTx/>
              <a:buNone/>
            </a:pPr>
            <a:r>
              <a:rPr lang="en-US" altLang="zh-CN" sz="2800" dirty="0">
                <a:latin typeface="Times New Roman" pitchFamily="18" charset="0"/>
              </a:rPr>
              <a:t>4 </a:t>
            </a:r>
            <a:r>
              <a:rPr lang="zh-CN" altLang="en-US" sz="2800" dirty="0">
                <a:latin typeface="Times New Roman" pitchFamily="18" charset="0"/>
              </a:rPr>
              <a:t>亚稳气体</a:t>
            </a:r>
            <a:r>
              <a:rPr lang="en-US" altLang="zh-CN" sz="2800" dirty="0">
                <a:latin typeface="Times New Roman" pitchFamily="18" charset="0"/>
              </a:rPr>
              <a:t>(</a:t>
            </a:r>
            <a:r>
              <a:rPr lang="zh-CN" altLang="en-US" sz="2800" dirty="0">
                <a:latin typeface="Times New Roman" pitchFamily="18" charset="0"/>
              </a:rPr>
              <a:t>过冷，</a:t>
            </a:r>
            <a:r>
              <a:rPr lang="en-US" altLang="zh-CN" sz="2800" i="1" dirty="0">
                <a:latin typeface="Times New Roman" pitchFamily="18" charset="0"/>
              </a:rPr>
              <a:t>j</a:t>
            </a:r>
            <a:r>
              <a:rPr lang="en-US" altLang="zh-CN" sz="2800" dirty="0">
                <a:latin typeface="Times New Roman" pitchFamily="18" charset="0"/>
                <a:sym typeface="Symbol" panose="05050102010706020507" pitchFamily="18" charset="2"/>
              </a:rPr>
              <a:t></a:t>
            </a:r>
            <a:r>
              <a:rPr lang="en-US" altLang="zh-CN" sz="2800" i="1" dirty="0">
                <a:latin typeface="Times New Roman" pitchFamily="18" charset="0"/>
              </a:rPr>
              <a:t>~</a:t>
            </a:r>
            <a:r>
              <a:rPr lang="en-US" altLang="zh-CN" sz="2800" i="1" dirty="0" err="1">
                <a:latin typeface="Times New Roman" pitchFamily="18" charset="0"/>
              </a:rPr>
              <a:t>i</a:t>
            </a:r>
            <a:r>
              <a:rPr lang="zh-CN" altLang="en-US" sz="2800" dirty="0">
                <a:latin typeface="Times New Roman" pitchFamily="18" charset="0"/>
              </a:rPr>
              <a:t>段</a:t>
            </a:r>
            <a:r>
              <a:rPr lang="en-US" altLang="zh-CN" sz="2800" dirty="0">
                <a:latin typeface="Times New Roman" pitchFamily="18" charset="0"/>
              </a:rPr>
              <a:t>) </a:t>
            </a:r>
          </a:p>
          <a:p>
            <a:pPr eaLnBrk="1" hangingPunct="1">
              <a:spcBef>
                <a:spcPts val="600"/>
              </a:spcBef>
              <a:buClrTx/>
              <a:buSzTx/>
              <a:buFontTx/>
              <a:buNone/>
            </a:pPr>
            <a:r>
              <a:rPr lang="en-US" altLang="zh-CN" sz="2800" dirty="0">
                <a:latin typeface="Times New Roman" pitchFamily="18" charset="0"/>
              </a:rPr>
              <a:t>5 </a:t>
            </a:r>
            <a:r>
              <a:rPr lang="zh-CN" altLang="en-US" sz="2800" dirty="0">
                <a:latin typeface="Times New Roman" pitchFamily="18" charset="0"/>
              </a:rPr>
              <a:t>稳定气体</a:t>
            </a:r>
            <a:endParaRPr lang="en-US" altLang="zh-CN" sz="2800" dirty="0">
              <a:latin typeface="Times New Roman" pitchFamily="18" charset="0"/>
            </a:endParaRPr>
          </a:p>
          <a:p>
            <a:pPr eaLnBrk="1" hangingPunct="1">
              <a:spcBef>
                <a:spcPts val="600"/>
              </a:spcBef>
              <a:buClrTx/>
              <a:buSzTx/>
              <a:buFontTx/>
              <a:buNone/>
            </a:pPr>
            <a:r>
              <a:rPr lang="zh-CN" altLang="en-US" sz="2800" dirty="0">
                <a:latin typeface="Times New Roman" pitchFamily="18" charset="0"/>
              </a:rPr>
              <a:t>范德华方程本身不含共存的气液两相，用它描写相平衡必须借助</a:t>
            </a:r>
            <a:r>
              <a:rPr lang="en-US" altLang="zh-CN" sz="2800" dirty="0">
                <a:latin typeface="Times New Roman" pitchFamily="18" charset="0"/>
              </a:rPr>
              <a:t>Maxwell</a:t>
            </a:r>
            <a:r>
              <a:rPr lang="zh-CN" altLang="en-US" sz="2800" dirty="0">
                <a:latin typeface="Times New Roman" pitchFamily="18" charset="0"/>
              </a:rPr>
              <a:t>等面积法。</a:t>
            </a:r>
            <a:endParaRPr lang="en-US" altLang="zh-CN" sz="2800" dirty="0">
              <a:latin typeface="Times New Roman" pitchFamily="18" charset="0"/>
            </a:endParaRPr>
          </a:p>
        </p:txBody>
      </p:sp>
    </p:spTree>
    <p:extLst>
      <p:ext uri="{BB962C8B-B14F-4D97-AF65-F5344CB8AC3E}">
        <p14:creationId xmlns:p14="http://schemas.microsoft.com/office/powerpoint/2010/main" val="1525026015"/>
      </p:ext>
    </p:extLst>
  </p:cSld>
  <p:clrMapOvr>
    <a:masterClrMapping/>
  </p:clrMapOvr>
  <p:transition spd="slow">
    <p:split orient="vert"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59" name="Text Box 255"/>
          <p:cNvSpPr txBox="1">
            <a:spLocks noChangeArrowheads="1"/>
          </p:cNvSpPr>
          <p:nvPr/>
        </p:nvSpPr>
        <p:spPr bwMode="auto">
          <a:xfrm>
            <a:off x="685800" y="704850"/>
            <a:ext cx="8129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just">
              <a:spcBef>
                <a:spcPts val="300"/>
              </a:spcBef>
              <a:spcAft>
                <a:spcPts val="300"/>
              </a:spcAft>
              <a:buClrTx/>
              <a:buSzTx/>
              <a:buFontTx/>
              <a:buNone/>
            </a:pPr>
            <a:r>
              <a:rPr lang="zh-CN" altLang="en-US" sz="2800" dirty="0">
                <a:solidFill>
                  <a:srgbClr val="FD0903"/>
                </a:solidFill>
                <a:latin typeface="宋体" pitchFamily="2" charset="-122"/>
              </a:rPr>
              <a:t>单元系流体</a:t>
            </a:r>
            <a:r>
              <a:rPr lang="en-US" altLang="zh-CN" sz="2800" b="0" i="1" dirty="0" err="1">
                <a:solidFill>
                  <a:srgbClr val="FD0903"/>
                </a:solidFill>
                <a:latin typeface="Times New Roman" panose="02020603050405020304" pitchFamily="18" charset="0"/>
                <a:cs typeface="Times New Roman" panose="02020603050405020304" pitchFamily="18" charset="0"/>
              </a:rPr>
              <a:t>pVT</a:t>
            </a:r>
            <a:r>
              <a:rPr lang="zh-CN" altLang="en-US" sz="2800" dirty="0">
                <a:solidFill>
                  <a:srgbClr val="FD0903"/>
                </a:solidFill>
                <a:latin typeface="宋体" pitchFamily="2" charset="-122"/>
              </a:rPr>
              <a:t>性质的又一表示方式：压缩因子图</a:t>
            </a:r>
            <a:endParaRPr lang="zh-CN" altLang="en-US" sz="2800" dirty="0">
              <a:latin typeface="黑体" pitchFamily="49" charset="-122"/>
              <a:ea typeface="黑体" pitchFamily="49" charset="-122"/>
            </a:endParaRPr>
          </a:p>
        </p:txBody>
      </p:sp>
      <p:sp>
        <p:nvSpPr>
          <p:cNvPr id="47360" name="Text Box 256"/>
          <p:cNvSpPr txBox="1">
            <a:spLocks noChangeArrowheads="1"/>
          </p:cNvSpPr>
          <p:nvPr/>
        </p:nvSpPr>
        <p:spPr bwMode="auto">
          <a:xfrm>
            <a:off x="963898" y="1285081"/>
            <a:ext cx="29632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ea typeface="黑体" pitchFamily="49" charset="-122"/>
              </a:rPr>
              <a:t>压缩因子的定义：</a:t>
            </a:r>
            <a:endParaRPr lang="zh-CN" altLang="en-US" sz="2400" dirty="0">
              <a:latin typeface="Times New Roman" pitchFamily="18" charset="0"/>
            </a:endParaRPr>
          </a:p>
        </p:txBody>
      </p:sp>
      <p:graphicFrame>
        <p:nvGraphicFramePr>
          <p:cNvPr id="47361" name="Object 257"/>
          <p:cNvGraphicFramePr>
            <a:graphicFrameLocks noChangeAspect="1"/>
          </p:cNvGraphicFramePr>
          <p:nvPr>
            <p:extLst>
              <p:ext uri="{D42A27DB-BD31-4B8C-83A1-F6EECF244321}">
                <p14:modId xmlns:p14="http://schemas.microsoft.com/office/powerpoint/2010/main" val="1631768569"/>
              </p:ext>
            </p:extLst>
          </p:nvPr>
        </p:nvGraphicFramePr>
        <p:xfrm>
          <a:off x="2138363" y="1966913"/>
          <a:ext cx="4865687" cy="984250"/>
        </p:xfrm>
        <a:graphic>
          <a:graphicData uri="http://schemas.openxmlformats.org/presentationml/2006/ole">
            <mc:AlternateContent xmlns:mc="http://schemas.openxmlformats.org/markup-compatibility/2006">
              <mc:Choice xmlns:v="urn:schemas-microsoft-com:vml" Requires="v">
                <p:oleObj name="Equation" r:id="rId2" imgW="1942920" imgH="393480" progId="Equation.DSMT4">
                  <p:embed/>
                </p:oleObj>
              </mc:Choice>
              <mc:Fallback>
                <p:oleObj name="Equation" r:id="rId2" imgW="1942920" imgH="393480" progId="Equation.DSMT4">
                  <p:embed/>
                  <p:pic>
                    <p:nvPicPr>
                      <p:cNvPr id="47361" name="Object 257"/>
                      <p:cNvPicPr>
                        <a:picLocks noChangeAspect="1" noChangeArrowheads="1"/>
                      </p:cNvPicPr>
                      <p:nvPr/>
                    </p:nvPicPr>
                    <p:blipFill>
                      <a:blip r:embed="rId3"/>
                      <a:srcRect/>
                      <a:stretch>
                        <a:fillRect/>
                      </a:stretch>
                    </p:blipFill>
                    <p:spPr bwMode="auto">
                      <a:xfrm>
                        <a:off x="2138363" y="1966913"/>
                        <a:ext cx="4865687"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363" name="Object 259"/>
          <p:cNvGraphicFramePr>
            <a:graphicFrameLocks noChangeAspect="1"/>
          </p:cNvGraphicFramePr>
          <p:nvPr>
            <p:extLst>
              <p:ext uri="{D42A27DB-BD31-4B8C-83A1-F6EECF244321}">
                <p14:modId xmlns:p14="http://schemas.microsoft.com/office/powerpoint/2010/main" val="2187825694"/>
              </p:ext>
            </p:extLst>
          </p:nvPr>
        </p:nvGraphicFramePr>
        <p:xfrm>
          <a:off x="2951163" y="4170363"/>
          <a:ext cx="2917825" cy="1044575"/>
        </p:xfrm>
        <a:graphic>
          <a:graphicData uri="http://schemas.openxmlformats.org/presentationml/2006/ole">
            <mc:AlternateContent xmlns:mc="http://schemas.openxmlformats.org/markup-compatibility/2006">
              <mc:Choice xmlns:v="urn:schemas-microsoft-com:vml" Requires="v">
                <p:oleObj name="Equation" r:id="rId4" imgW="1168200" imgH="419040" progId="Equation.DSMT4">
                  <p:embed/>
                </p:oleObj>
              </mc:Choice>
              <mc:Fallback>
                <p:oleObj name="Equation" r:id="rId4" imgW="1168200" imgH="419040" progId="Equation.DSMT4">
                  <p:embed/>
                  <p:pic>
                    <p:nvPicPr>
                      <p:cNvPr id="47363" name="Object 259"/>
                      <p:cNvPicPr>
                        <a:picLocks noChangeAspect="1" noChangeArrowheads="1"/>
                      </p:cNvPicPr>
                      <p:nvPr/>
                    </p:nvPicPr>
                    <p:blipFill>
                      <a:blip r:embed="rId5"/>
                      <a:srcRect/>
                      <a:stretch>
                        <a:fillRect/>
                      </a:stretch>
                    </p:blipFill>
                    <p:spPr bwMode="auto">
                      <a:xfrm>
                        <a:off x="2951163" y="4170363"/>
                        <a:ext cx="2917825"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364" name="Text Box 260"/>
          <p:cNvSpPr txBox="1">
            <a:spLocks noChangeArrowheads="1"/>
          </p:cNvSpPr>
          <p:nvPr/>
        </p:nvSpPr>
        <p:spPr bwMode="auto">
          <a:xfrm>
            <a:off x="727075" y="5226050"/>
            <a:ext cx="808831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FD0903"/>
                </a:solidFill>
                <a:latin typeface="Times New Roman" pitchFamily="18" charset="0"/>
                <a:ea typeface="黑体" pitchFamily="49" charset="-122"/>
              </a:rPr>
              <a:t>物理意义：</a:t>
            </a:r>
            <a:r>
              <a:rPr lang="zh-CN" altLang="en-US" sz="2800" dirty="0">
                <a:solidFill>
                  <a:srgbClr val="0000FF"/>
                </a:solidFill>
                <a:latin typeface="Times New Roman" pitchFamily="18" charset="0"/>
                <a:ea typeface="黑体" pitchFamily="49" charset="-122"/>
              </a:rPr>
              <a:t>在</a:t>
            </a:r>
            <a:r>
              <a:rPr lang="zh-CN" altLang="en-US" dirty="0">
                <a:solidFill>
                  <a:srgbClr val="0000FF"/>
                </a:solidFill>
                <a:latin typeface="华文行楷" pitchFamily="2" charset="-122"/>
                <a:ea typeface="华文行楷" pitchFamily="2" charset="-122"/>
              </a:rPr>
              <a:t>一定的温度和压力</a:t>
            </a:r>
            <a:r>
              <a:rPr lang="zh-CN" altLang="en-US" sz="2800" dirty="0">
                <a:solidFill>
                  <a:srgbClr val="0000FF"/>
                </a:solidFill>
                <a:latin typeface="Times New Roman" pitchFamily="18" charset="0"/>
                <a:ea typeface="黑体" pitchFamily="49" charset="-122"/>
              </a:rPr>
              <a:t>下，实际气体</a:t>
            </a:r>
            <a:endParaRPr lang="en-US" altLang="zh-CN" sz="2800" dirty="0">
              <a:solidFill>
                <a:srgbClr val="0000FF"/>
              </a:solidFill>
              <a:latin typeface="Times New Roman" pitchFamily="18" charset="0"/>
              <a:ea typeface="黑体" pitchFamily="49" charset="-122"/>
            </a:endParaRPr>
          </a:p>
          <a:p>
            <a:pPr eaLnBrk="1" hangingPunct="1">
              <a:spcBef>
                <a:spcPct val="0"/>
              </a:spcBef>
              <a:buClrTx/>
              <a:buSzTx/>
              <a:buFontTx/>
              <a:buNone/>
            </a:pPr>
            <a:r>
              <a:rPr lang="en-US" altLang="zh-CN" sz="2800" dirty="0">
                <a:solidFill>
                  <a:srgbClr val="0000FF"/>
                </a:solidFill>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体积与理想气体体积之比</a:t>
            </a:r>
            <a:endParaRPr lang="zh-CN" altLang="en-US" sz="2400" dirty="0">
              <a:latin typeface="Times New Roman" pitchFamily="18" charset="0"/>
            </a:endParaRPr>
          </a:p>
        </p:txBody>
      </p:sp>
      <p:sp>
        <p:nvSpPr>
          <p:cNvPr id="47366" name="Text Box 262"/>
          <p:cNvSpPr txBox="1">
            <a:spLocks noChangeArrowheads="1"/>
          </p:cNvSpPr>
          <p:nvPr/>
        </p:nvSpPr>
        <p:spPr bwMode="auto">
          <a:xfrm>
            <a:off x="708025" y="3111500"/>
            <a:ext cx="82105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ea typeface="黑体" pitchFamily="49" charset="-122"/>
              </a:rPr>
              <a:t>理想气体， </a:t>
            </a:r>
            <a:r>
              <a:rPr lang="en-US" altLang="en-US" sz="2800" b="0" i="1" dirty="0">
                <a:solidFill>
                  <a:srgbClr val="000000"/>
                </a:solidFill>
                <a:latin typeface="Times New Roman" pitchFamily="18" charset="0"/>
                <a:ea typeface="黑体" pitchFamily="49" charset="-122"/>
              </a:rPr>
              <a:t>Z</a:t>
            </a:r>
            <a:r>
              <a:rPr lang="en-US" altLang="zh-CN" sz="2800" b="0" dirty="0">
                <a:solidFill>
                  <a:srgbClr val="000000"/>
                </a:solidFill>
                <a:latin typeface="Times New Roman" pitchFamily="18" charset="0"/>
                <a:ea typeface="黑体" pitchFamily="49" charset="-122"/>
              </a:rPr>
              <a:t>≡1</a:t>
            </a:r>
            <a:r>
              <a:rPr lang="en-US" altLang="zh-CN" sz="2800" dirty="0">
                <a:solidFill>
                  <a:srgbClr val="0000FF"/>
                </a:solidFill>
                <a:latin typeface="Times New Roman" pitchFamily="18" charset="0"/>
                <a:ea typeface="黑体" pitchFamily="49" charset="-122"/>
              </a:rPr>
              <a:t>；</a:t>
            </a:r>
            <a:r>
              <a:rPr lang="zh-CN" altLang="en-US" sz="2800" dirty="0">
                <a:solidFill>
                  <a:srgbClr val="000000"/>
                </a:solidFill>
                <a:latin typeface="Times New Roman" pitchFamily="18" charset="0"/>
                <a:ea typeface="黑体" pitchFamily="49" charset="-122"/>
              </a:rPr>
              <a:t> </a:t>
            </a:r>
            <a:r>
              <a:rPr lang="en-US" altLang="en-US" sz="2800" b="0" i="1" dirty="0">
                <a:solidFill>
                  <a:srgbClr val="000000"/>
                </a:solidFill>
                <a:latin typeface="Times New Roman" pitchFamily="18" charset="0"/>
                <a:ea typeface="黑体" pitchFamily="49" charset="-122"/>
              </a:rPr>
              <a:t>Z</a:t>
            </a:r>
            <a:r>
              <a:rPr lang="zh-CN" altLang="en-US" sz="2800" dirty="0">
                <a:solidFill>
                  <a:srgbClr val="0000FF"/>
                </a:solidFill>
                <a:latin typeface="Times New Roman" pitchFamily="18" charset="0"/>
                <a:ea typeface="黑体" pitchFamily="49" charset="-122"/>
              </a:rPr>
              <a:t>不恒等于</a:t>
            </a:r>
            <a:r>
              <a:rPr lang="en-US" altLang="zh-CN" sz="2800" b="0" dirty="0">
                <a:solidFill>
                  <a:srgbClr val="000000"/>
                </a:solidFill>
                <a:latin typeface="Times New Roman" pitchFamily="18" charset="0"/>
                <a:ea typeface="黑体" pitchFamily="49" charset="-122"/>
              </a:rPr>
              <a:t>1</a:t>
            </a:r>
            <a:r>
              <a:rPr lang="en-US" altLang="zh-CN" sz="2800" dirty="0">
                <a:solidFill>
                  <a:srgbClr val="0000FF"/>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偏离理想气体。</a:t>
            </a:r>
            <a:endParaRPr lang="en-US" altLang="zh-CN" sz="2800" dirty="0">
              <a:solidFill>
                <a:srgbClr val="0000FF"/>
              </a:solidFill>
              <a:latin typeface="Times New Roman" pitchFamily="18" charset="0"/>
              <a:ea typeface="黑体" pitchFamily="49" charset="-122"/>
            </a:endParaRPr>
          </a:p>
          <a:p>
            <a:pPr eaLnBrk="1" hangingPunct="1">
              <a:spcBef>
                <a:spcPct val="0"/>
              </a:spcBef>
              <a:buClrTx/>
              <a:buSzTx/>
              <a:buFontTx/>
              <a:buNone/>
            </a:pPr>
            <a:r>
              <a:rPr lang="zh-CN" altLang="en-US" sz="2800" dirty="0">
                <a:solidFill>
                  <a:srgbClr val="0000FF"/>
                </a:solidFill>
                <a:latin typeface="Times New Roman" pitchFamily="18" charset="0"/>
                <a:ea typeface="黑体" pitchFamily="49" charset="-122"/>
              </a:rPr>
              <a:t>任何气体在压力趋于零时，趋近理想气体，</a:t>
            </a:r>
            <a:r>
              <a:rPr lang="en-US" altLang="zh-CN" sz="2800" b="0" i="1" dirty="0">
                <a:solidFill>
                  <a:srgbClr val="000000"/>
                </a:solidFill>
                <a:latin typeface="Times New Roman" pitchFamily="18" charset="0"/>
                <a:ea typeface="黑体" pitchFamily="49" charset="-122"/>
              </a:rPr>
              <a:t>Z</a:t>
            </a:r>
            <a:r>
              <a:rPr lang="en-US" altLang="zh-CN" sz="2800" b="0" dirty="0">
                <a:solidFill>
                  <a:srgbClr val="000000"/>
                </a:solidFill>
                <a:latin typeface="Times New Roman" pitchFamily="18" charset="0"/>
                <a:ea typeface="黑体" pitchFamily="49" charset="-122"/>
                <a:sym typeface="Symbol" pitchFamily="18" charset="2"/>
              </a:rPr>
              <a:t></a:t>
            </a:r>
            <a:r>
              <a:rPr lang="en-US" altLang="zh-CN" sz="2800" b="0" dirty="0">
                <a:solidFill>
                  <a:srgbClr val="000000"/>
                </a:solidFill>
                <a:latin typeface="Times New Roman" pitchFamily="18" charset="0"/>
                <a:ea typeface="黑体" pitchFamily="49" charset="-122"/>
              </a:rPr>
              <a:t>1</a:t>
            </a:r>
            <a:r>
              <a:rPr lang="zh-CN" altLang="en-US" sz="2800" dirty="0">
                <a:solidFill>
                  <a:srgbClr val="0000FF"/>
                </a:solidFill>
                <a:latin typeface="Times New Roman" pitchFamily="18" charset="0"/>
                <a:ea typeface="黑体" pitchFamily="49" charset="-122"/>
              </a:rPr>
              <a:t>。</a:t>
            </a:r>
          </a:p>
        </p:txBody>
      </p:sp>
    </p:spTree>
    <p:extLst>
      <p:ext uri="{BB962C8B-B14F-4D97-AF65-F5344CB8AC3E}">
        <p14:creationId xmlns:p14="http://schemas.microsoft.com/office/powerpoint/2010/main" val="323399968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11"/>
          <p:cNvSpPr txBox="1">
            <a:spLocks noChangeArrowheads="1"/>
          </p:cNvSpPr>
          <p:nvPr/>
        </p:nvSpPr>
        <p:spPr bwMode="auto">
          <a:xfrm>
            <a:off x="729399" y="4009155"/>
            <a:ext cx="1252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特点：</a:t>
            </a:r>
            <a:endParaRPr kumimoji="1" lang="zh-CN" altLang="en-US" sz="2400" dirty="0">
              <a:latin typeface="Times New Roman" pitchFamily="18" charset="0"/>
            </a:endParaRPr>
          </a:p>
        </p:txBody>
      </p:sp>
      <p:sp>
        <p:nvSpPr>
          <p:cNvPr id="15365" name="Text Box 12"/>
          <p:cNvSpPr txBox="1">
            <a:spLocks noChangeArrowheads="1"/>
          </p:cNvSpPr>
          <p:nvPr/>
        </p:nvSpPr>
        <p:spPr bwMode="auto">
          <a:xfrm>
            <a:off x="623888" y="4587440"/>
            <a:ext cx="282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zh-CN" sz="2800" dirty="0">
                <a:solidFill>
                  <a:srgbClr val="FD0903"/>
                </a:solidFill>
                <a:latin typeface="Times New Roman" pitchFamily="18" charset="0"/>
              </a:rPr>
              <a:t>★</a:t>
            </a:r>
            <a:r>
              <a:rPr kumimoji="1" lang="zh-CN" altLang="zh-CN" dirty="0">
                <a:solidFill>
                  <a:srgbClr val="FD0903"/>
                </a:solidFill>
                <a:latin typeface="Times New Roman" pitchFamily="18" charset="0"/>
              </a:rPr>
              <a:t> </a:t>
            </a:r>
            <a:r>
              <a:rPr kumimoji="1" lang="en-US" altLang="en-US" b="0" i="1" dirty="0">
                <a:solidFill>
                  <a:srgbClr val="000000"/>
                </a:solidFill>
                <a:latin typeface="Times New Roman" pitchFamily="18" charset="0"/>
              </a:rPr>
              <a:t>p</a:t>
            </a:r>
            <a:r>
              <a:rPr kumimoji="1" lang="en-US" altLang="zh-CN" b="0" dirty="0">
                <a:solidFill>
                  <a:srgbClr val="0000FF"/>
                </a:solidFill>
                <a:latin typeface="Times New Roman" pitchFamily="18" charset="0"/>
              </a:rPr>
              <a:t>→</a:t>
            </a:r>
            <a:r>
              <a:rPr kumimoji="1" lang="en-US" altLang="zh-CN" b="0" dirty="0">
                <a:solidFill>
                  <a:srgbClr val="000000"/>
                </a:solidFill>
                <a:latin typeface="Times New Roman" pitchFamily="18" charset="0"/>
              </a:rPr>
              <a:t>0，</a:t>
            </a:r>
            <a:r>
              <a:rPr kumimoji="1" lang="en-US" altLang="zh-CN" b="0" i="1" dirty="0">
                <a:solidFill>
                  <a:srgbClr val="000000"/>
                </a:solidFill>
                <a:latin typeface="Times New Roman" pitchFamily="18" charset="0"/>
              </a:rPr>
              <a:t>Z</a:t>
            </a:r>
            <a:r>
              <a:rPr kumimoji="1" lang="en-US" altLang="zh-CN" b="0" dirty="0">
                <a:solidFill>
                  <a:srgbClr val="000000"/>
                </a:solidFill>
                <a:latin typeface="Times New Roman" pitchFamily="18" charset="0"/>
              </a:rPr>
              <a:t> </a:t>
            </a:r>
            <a:r>
              <a:rPr kumimoji="1" lang="en-US" altLang="zh-CN" b="0" dirty="0">
                <a:solidFill>
                  <a:srgbClr val="0000FF"/>
                </a:solidFill>
                <a:latin typeface="Times New Roman" pitchFamily="18" charset="0"/>
              </a:rPr>
              <a:t>→</a:t>
            </a:r>
            <a:r>
              <a:rPr kumimoji="1" lang="en-US" altLang="zh-CN" b="0" dirty="0">
                <a:solidFill>
                  <a:srgbClr val="000000"/>
                </a:solidFill>
                <a:latin typeface="Times New Roman" pitchFamily="18" charset="0"/>
              </a:rPr>
              <a:t>1</a:t>
            </a:r>
          </a:p>
        </p:txBody>
      </p:sp>
      <p:sp>
        <p:nvSpPr>
          <p:cNvPr id="15368" name="Rectangle 15"/>
          <p:cNvSpPr>
            <a:spLocks noChangeArrowheads="1"/>
          </p:cNvSpPr>
          <p:nvPr/>
        </p:nvSpPr>
        <p:spPr bwMode="auto">
          <a:xfrm>
            <a:off x="3891757" y="4581092"/>
            <a:ext cx="48985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zh-CN" sz="2800" dirty="0">
                <a:solidFill>
                  <a:srgbClr val="FD0903"/>
                </a:solidFill>
                <a:latin typeface="Times New Roman" pitchFamily="18" charset="0"/>
              </a:rPr>
              <a:t>★</a:t>
            </a:r>
            <a:r>
              <a:rPr kumimoji="1" lang="zh-CN" altLang="en-US" sz="2800" i="1" dirty="0">
                <a:solidFill>
                  <a:schemeClr val="bg1"/>
                </a:solidFill>
                <a:latin typeface="Times New Roman" pitchFamily="18" charset="0"/>
              </a:rPr>
              <a:t> </a:t>
            </a:r>
            <a:r>
              <a:rPr kumimoji="1" lang="en-US" altLang="en-US" b="0" i="1" dirty="0">
                <a:solidFill>
                  <a:srgbClr val="000000"/>
                </a:solidFill>
                <a:latin typeface="Times New Roman" pitchFamily="18" charset="0"/>
              </a:rPr>
              <a:t>p</a:t>
            </a:r>
            <a:r>
              <a:rPr kumimoji="1" lang="zh-CN" altLang="en-US" sz="2800" dirty="0">
                <a:solidFill>
                  <a:srgbClr val="000000"/>
                </a:solidFill>
                <a:latin typeface="Times New Roman" pitchFamily="18" charset="0"/>
                <a:ea typeface="黑体" pitchFamily="49" charset="-122"/>
              </a:rPr>
              <a:t>很大</a:t>
            </a:r>
            <a:r>
              <a:rPr kumimoji="1" lang="zh-CN" altLang="en-US" dirty="0">
                <a:solidFill>
                  <a:srgbClr val="000000"/>
                </a:solidFill>
                <a:latin typeface="Times New Roman" pitchFamily="18" charset="0"/>
              </a:rPr>
              <a:t>，</a:t>
            </a:r>
            <a:r>
              <a:rPr kumimoji="1" lang="en-US" altLang="zh-CN" sz="2800" b="0" i="1" dirty="0">
                <a:solidFill>
                  <a:srgbClr val="000000"/>
                </a:solidFill>
                <a:latin typeface="Times New Roman" pitchFamily="18" charset="0"/>
              </a:rPr>
              <a:t>Z</a:t>
            </a:r>
            <a:r>
              <a:rPr kumimoji="1" lang="en-US" altLang="zh-CN" sz="2800" b="0" dirty="0">
                <a:solidFill>
                  <a:srgbClr val="000000"/>
                </a:solidFill>
                <a:latin typeface="Times New Roman" pitchFamily="18" charset="0"/>
              </a:rPr>
              <a:t> &gt;1</a:t>
            </a:r>
            <a:endParaRPr kumimoji="1" lang="zh-CN" altLang="en-US" sz="2800" b="0" dirty="0">
              <a:solidFill>
                <a:srgbClr val="000000"/>
              </a:solidFill>
              <a:latin typeface="Times New Roman" pitchFamily="18" charset="0"/>
            </a:endParaRPr>
          </a:p>
        </p:txBody>
      </p:sp>
      <p:sp>
        <p:nvSpPr>
          <p:cNvPr id="15371" name="Rectangle 21"/>
          <p:cNvSpPr>
            <a:spLocks noChangeArrowheads="1"/>
          </p:cNvSpPr>
          <p:nvPr/>
        </p:nvSpPr>
        <p:spPr bwMode="auto">
          <a:xfrm>
            <a:off x="623887" y="5285222"/>
            <a:ext cx="81664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zh-CN" sz="2800" dirty="0">
                <a:solidFill>
                  <a:srgbClr val="FD0903"/>
                </a:solidFill>
                <a:latin typeface="Times New Roman" pitchFamily="18" charset="0"/>
              </a:rPr>
              <a:t>★</a:t>
            </a:r>
            <a:r>
              <a:rPr kumimoji="1" lang="zh-CN" altLang="en-US" i="1" dirty="0">
                <a:solidFill>
                  <a:schemeClr val="bg1"/>
                </a:solidFill>
                <a:latin typeface="Times New Roman" pitchFamily="18" charset="0"/>
              </a:rPr>
              <a:t> </a:t>
            </a:r>
            <a:r>
              <a:rPr kumimoji="1" lang="en-US" altLang="en-US" b="0" i="1" dirty="0">
                <a:solidFill>
                  <a:srgbClr val="000000"/>
                </a:solidFill>
                <a:latin typeface="Times New Roman" pitchFamily="18" charset="0"/>
              </a:rPr>
              <a:t>p</a:t>
            </a:r>
            <a:r>
              <a:rPr kumimoji="1" lang="en-US" altLang="en-US" i="1" dirty="0">
                <a:solidFill>
                  <a:srgbClr val="0000FF"/>
                </a:solidFill>
                <a:latin typeface="Times New Roman" pitchFamily="18" charset="0"/>
              </a:rPr>
              <a:t>↑</a:t>
            </a:r>
            <a:r>
              <a:rPr kumimoji="1" lang="zh-CN" altLang="en-US" dirty="0">
                <a:solidFill>
                  <a:srgbClr val="000000"/>
                </a:solidFill>
                <a:latin typeface="Times New Roman" pitchFamily="18" charset="0"/>
              </a:rPr>
              <a:t>，</a:t>
            </a:r>
            <a:r>
              <a:rPr kumimoji="1" lang="zh-CN" altLang="en-US" sz="2800" dirty="0">
                <a:solidFill>
                  <a:srgbClr val="000000"/>
                </a:solidFill>
                <a:latin typeface="Times New Roman" pitchFamily="18" charset="0"/>
              </a:rPr>
              <a:t>低温下，</a:t>
            </a:r>
            <a:r>
              <a:rPr kumimoji="1" lang="en-US" altLang="zh-CN" sz="2800" b="0" i="1" dirty="0">
                <a:solidFill>
                  <a:srgbClr val="000000"/>
                </a:solidFill>
                <a:latin typeface="Times New Roman" pitchFamily="18" charset="0"/>
              </a:rPr>
              <a:t>Z</a:t>
            </a:r>
            <a:r>
              <a:rPr kumimoji="1" lang="zh-CN" altLang="en-US" sz="2800" dirty="0">
                <a:solidFill>
                  <a:srgbClr val="000000"/>
                </a:solidFill>
                <a:latin typeface="Times New Roman" pitchFamily="18" charset="0"/>
              </a:rPr>
              <a:t>先降后升；高温下，</a:t>
            </a:r>
            <a:r>
              <a:rPr kumimoji="1" lang="en-US" altLang="zh-CN" sz="2800" b="0" i="1" dirty="0">
                <a:solidFill>
                  <a:srgbClr val="000000"/>
                </a:solidFill>
                <a:latin typeface="Times New Roman" pitchFamily="18" charset="0"/>
              </a:rPr>
              <a:t>Z</a:t>
            </a:r>
            <a:r>
              <a:rPr kumimoji="1" lang="zh-CN" altLang="en-US" sz="2800" dirty="0">
                <a:solidFill>
                  <a:srgbClr val="000000"/>
                </a:solidFill>
                <a:latin typeface="Times New Roman" pitchFamily="18" charset="0"/>
              </a:rPr>
              <a:t>单调增。</a:t>
            </a:r>
          </a:p>
        </p:txBody>
      </p:sp>
      <p:pic>
        <p:nvPicPr>
          <p:cNvPr id="15" name="Picture 21">
            <a:extLst>
              <a:ext uri="{FF2B5EF4-FFF2-40B4-BE49-F238E27FC236}">
                <a16:creationId xmlns:a16="http://schemas.microsoft.com/office/drawing/2014/main" id="{4DD2CDAF-AEF4-4EE9-AE77-5CC669AC7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19" y="656355"/>
            <a:ext cx="7040562"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箭头连接符 15">
            <a:extLst>
              <a:ext uri="{FF2B5EF4-FFF2-40B4-BE49-F238E27FC236}">
                <a16:creationId xmlns:a16="http://schemas.microsoft.com/office/drawing/2014/main" id="{E1C7BD34-24B5-4C6C-8C72-7DED2A88A1C3}"/>
              </a:ext>
            </a:extLst>
          </p:cNvPr>
          <p:cNvCxnSpPr/>
          <p:nvPr/>
        </p:nvCxnSpPr>
        <p:spPr bwMode="auto">
          <a:xfrm flipH="1" flipV="1">
            <a:off x="4767746" y="2664506"/>
            <a:ext cx="472089" cy="167270"/>
          </a:xfrm>
          <a:prstGeom prst="straightConnector1">
            <a:avLst/>
          </a:prstGeom>
          <a:solidFill>
            <a:schemeClr val="accent1"/>
          </a:solidFill>
          <a:ln w="9525" cap="flat" cmpd="sng" algn="ctr">
            <a:solidFill>
              <a:srgbClr val="000000"/>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a:extLst>
              <a:ext uri="{FF2B5EF4-FFF2-40B4-BE49-F238E27FC236}">
                <a16:creationId xmlns:a16="http://schemas.microsoft.com/office/drawing/2014/main" id="{961FAB14-1E06-4773-AB98-8DE9BCE411E3}"/>
              </a:ext>
            </a:extLst>
          </p:cNvPr>
          <p:cNvSpPr txBox="1"/>
          <p:nvPr/>
        </p:nvSpPr>
        <p:spPr>
          <a:xfrm>
            <a:off x="3648687" y="2431666"/>
            <a:ext cx="1217000"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气液平衡</a:t>
            </a:r>
          </a:p>
        </p:txBody>
      </p:sp>
    </p:spTree>
    <p:extLst>
      <p:ext uri="{BB962C8B-B14F-4D97-AF65-F5344CB8AC3E}">
        <p14:creationId xmlns:p14="http://schemas.microsoft.com/office/powerpoint/2010/main" val="186330508"/>
      </p:ext>
    </p:extLst>
  </p:cSld>
  <p:clrMapOvr>
    <a:masterClrMapping/>
  </p:clrMapOvr>
  <p:transition spd="slow">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8" descr="01-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973" y="706405"/>
            <a:ext cx="346392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3" name="Text Box 23"/>
          <p:cNvSpPr txBox="1">
            <a:spLocks noChangeArrowheads="1"/>
          </p:cNvSpPr>
          <p:nvPr/>
        </p:nvSpPr>
        <p:spPr bwMode="auto">
          <a:xfrm>
            <a:off x="4240899" y="1000826"/>
            <a:ext cx="383469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3000" dirty="0">
                <a:solidFill>
                  <a:srgbClr val="FD0903"/>
                </a:solidFill>
                <a:latin typeface="黑体" pitchFamily="49" charset="-122"/>
                <a:ea typeface="黑体" pitchFamily="49" charset="-122"/>
              </a:rPr>
              <a:t>波</a:t>
            </a:r>
            <a:r>
              <a:rPr kumimoji="1" lang="zh-CN" altLang="en-US" sz="3000" dirty="0">
                <a:solidFill>
                  <a:srgbClr val="FD0903"/>
                </a:solidFill>
                <a:latin typeface="Times New Roman" pitchFamily="18" charset="0"/>
                <a:ea typeface="黑体" pitchFamily="49" charset="-122"/>
              </a:rPr>
              <a:t>义耳温度</a:t>
            </a:r>
            <a:r>
              <a:rPr kumimoji="1" lang="en-US" altLang="en-US" sz="3000" b="0" i="1" dirty="0">
                <a:solidFill>
                  <a:srgbClr val="0000FF"/>
                </a:solidFill>
                <a:latin typeface="Times New Roman" pitchFamily="18" charset="0"/>
                <a:ea typeface="黑体" pitchFamily="49" charset="-122"/>
              </a:rPr>
              <a:t>T</a:t>
            </a:r>
            <a:r>
              <a:rPr kumimoji="1" lang="en-US" altLang="en-US" sz="3000" b="0" baseline="-25000" dirty="0">
                <a:solidFill>
                  <a:srgbClr val="0000FF"/>
                </a:solidFill>
                <a:latin typeface="Times New Roman" pitchFamily="18" charset="0"/>
                <a:ea typeface="黑体" pitchFamily="49" charset="-122"/>
              </a:rPr>
              <a:t>B</a:t>
            </a:r>
            <a:r>
              <a:rPr kumimoji="1" lang="en-US" altLang="en-US" sz="3000" baseline="-25000" dirty="0">
                <a:solidFill>
                  <a:srgbClr val="0000FF"/>
                </a:solidFill>
                <a:latin typeface="黑体" pitchFamily="49" charset="-122"/>
                <a:ea typeface="黑体" pitchFamily="49" charset="-122"/>
              </a:rPr>
              <a:t> </a:t>
            </a:r>
            <a:r>
              <a:rPr kumimoji="1" lang="zh-CN" altLang="en-US" sz="3000" dirty="0">
                <a:solidFill>
                  <a:srgbClr val="0000FF"/>
                </a:solidFill>
                <a:latin typeface="黑体" pitchFamily="49" charset="-122"/>
                <a:ea typeface="黑体" pitchFamily="49" charset="-122"/>
              </a:rPr>
              <a:t>：</a:t>
            </a:r>
            <a:endParaRPr kumimoji="1" lang="en-US" altLang="zh-CN" sz="3000" dirty="0">
              <a:solidFill>
                <a:srgbClr val="0000FF"/>
              </a:solidFill>
              <a:latin typeface="Times New Roman" pitchFamily="18" charset="0"/>
            </a:endParaRPr>
          </a:p>
        </p:txBody>
      </p:sp>
      <p:graphicFrame>
        <p:nvGraphicFramePr>
          <p:cNvPr id="51224" name="Object 24"/>
          <p:cNvGraphicFramePr>
            <a:graphicFrameLocks noChangeAspect="1"/>
          </p:cNvGraphicFramePr>
          <p:nvPr>
            <p:extLst>
              <p:ext uri="{D42A27DB-BD31-4B8C-83A1-F6EECF244321}">
                <p14:modId xmlns:p14="http://schemas.microsoft.com/office/powerpoint/2010/main" val="3856171130"/>
              </p:ext>
            </p:extLst>
          </p:nvPr>
        </p:nvGraphicFramePr>
        <p:xfrm>
          <a:off x="5011738" y="1755775"/>
          <a:ext cx="2293937" cy="1206500"/>
        </p:xfrm>
        <a:graphic>
          <a:graphicData uri="http://schemas.openxmlformats.org/presentationml/2006/ole">
            <mc:AlternateContent xmlns:mc="http://schemas.openxmlformats.org/markup-compatibility/2006">
              <mc:Choice xmlns:v="urn:schemas-microsoft-com:vml" Requires="v">
                <p:oleObj name="Equation" r:id="rId3" imgW="914400" imgH="482400" progId="Equation.DSMT4">
                  <p:embed/>
                </p:oleObj>
              </mc:Choice>
              <mc:Fallback>
                <p:oleObj name="Equation" r:id="rId3" imgW="914400" imgH="482400" progId="Equation.DSMT4">
                  <p:embed/>
                  <p:pic>
                    <p:nvPicPr>
                      <p:cNvPr id="51224" name="Object 24"/>
                      <p:cNvPicPr>
                        <a:picLocks noChangeAspect="1" noChangeArrowheads="1"/>
                      </p:cNvPicPr>
                      <p:nvPr/>
                    </p:nvPicPr>
                    <p:blipFill>
                      <a:blip r:embed="rId4"/>
                      <a:srcRect/>
                      <a:stretch>
                        <a:fillRect/>
                      </a:stretch>
                    </p:blipFill>
                    <p:spPr bwMode="auto">
                      <a:xfrm>
                        <a:off x="5011738" y="1755775"/>
                        <a:ext cx="2293937"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9">
            <a:extLst>
              <a:ext uri="{FF2B5EF4-FFF2-40B4-BE49-F238E27FC236}">
                <a16:creationId xmlns:a16="http://schemas.microsoft.com/office/drawing/2014/main" id="{C48C28D7-77BE-4F4E-A304-FB488C1EC584}"/>
              </a:ext>
            </a:extLst>
          </p:cNvPr>
          <p:cNvSpPr txBox="1">
            <a:spLocks noChangeArrowheads="1"/>
          </p:cNvSpPr>
          <p:nvPr/>
        </p:nvSpPr>
        <p:spPr bwMode="auto">
          <a:xfrm>
            <a:off x="1162050" y="4752624"/>
            <a:ext cx="544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50000"/>
              </a:spcBef>
              <a:buClrTx/>
              <a:buSzTx/>
              <a:buFontTx/>
              <a:buNone/>
            </a:pPr>
            <a:endParaRPr kumimoji="1" lang="zh-CN" altLang="en-US" sz="2400">
              <a:latin typeface="Times New Roman" pitchFamily="18" charset="0"/>
            </a:endParaRPr>
          </a:p>
        </p:txBody>
      </p:sp>
      <p:sp>
        <p:nvSpPr>
          <p:cNvPr id="25" name="Text Box 10">
            <a:extLst>
              <a:ext uri="{FF2B5EF4-FFF2-40B4-BE49-F238E27FC236}">
                <a16:creationId xmlns:a16="http://schemas.microsoft.com/office/drawing/2014/main" id="{BE85ABDE-8484-4FA9-8C7C-834412B9D194}"/>
              </a:ext>
            </a:extLst>
          </p:cNvPr>
          <p:cNvSpPr txBox="1">
            <a:spLocks noChangeArrowheads="1"/>
          </p:cNvSpPr>
          <p:nvPr/>
        </p:nvSpPr>
        <p:spPr bwMode="auto">
          <a:xfrm>
            <a:off x="1627188" y="4244624"/>
            <a:ext cx="6945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itchFamily="49" charset="-122"/>
                <a:ea typeface="黑体" pitchFamily="49" charset="-122"/>
              </a:rPr>
              <a:t>波义耳温度是物质（气体）的一个特性。</a:t>
            </a:r>
            <a:endParaRPr kumimoji="1" lang="zh-CN" altLang="en-US" sz="3000" dirty="0">
              <a:solidFill>
                <a:srgbClr val="FD0903"/>
              </a:solidFill>
              <a:latin typeface="黑体" pitchFamily="49" charset="-122"/>
              <a:ea typeface="黑体" pitchFamily="49" charset="-122"/>
            </a:endParaRPr>
          </a:p>
        </p:txBody>
      </p:sp>
      <p:sp>
        <p:nvSpPr>
          <p:cNvPr id="26" name="Text Box 11">
            <a:extLst>
              <a:ext uri="{FF2B5EF4-FFF2-40B4-BE49-F238E27FC236}">
                <a16:creationId xmlns:a16="http://schemas.microsoft.com/office/drawing/2014/main" id="{3C3BC458-1F4D-4137-882D-A92E804892BD}"/>
              </a:ext>
            </a:extLst>
          </p:cNvPr>
          <p:cNvSpPr txBox="1">
            <a:spLocks noChangeArrowheads="1"/>
          </p:cNvSpPr>
          <p:nvPr/>
        </p:nvSpPr>
        <p:spPr bwMode="auto">
          <a:xfrm>
            <a:off x="1603375" y="4789137"/>
            <a:ext cx="6869113"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当压强不高时，处于波义耳温度下的气体最接近理想气体。</a:t>
            </a:r>
            <a:endParaRPr kumimoji="1" lang="zh-CN" altLang="en-US" sz="2400" dirty="0">
              <a:solidFill>
                <a:srgbClr val="0000FF"/>
              </a:solidFill>
              <a:latin typeface="Times New Roman" pitchFamily="18" charset="0"/>
            </a:endParaRPr>
          </a:p>
        </p:txBody>
      </p:sp>
      <p:sp>
        <p:nvSpPr>
          <p:cNvPr id="27" name="Text Box 13">
            <a:extLst>
              <a:ext uri="{FF2B5EF4-FFF2-40B4-BE49-F238E27FC236}">
                <a16:creationId xmlns:a16="http://schemas.microsoft.com/office/drawing/2014/main" id="{C8CA99C9-ACE1-48BB-8820-44C4D7693F30}"/>
              </a:ext>
            </a:extLst>
          </p:cNvPr>
          <p:cNvSpPr txBox="1">
            <a:spLocks noChangeArrowheads="1"/>
          </p:cNvSpPr>
          <p:nvPr/>
        </p:nvSpPr>
        <p:spPr bwMode="auto">
          <a:xfrm>
            <a:off x="1636713" y="5744812"/>
            <a:ext cx="68691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itchFamily="49" charset="-122"/>
                <a:ea typeface="黑体" pitchFamily="49" charset="-122"/>
              </a:rPr>
              <a:t>波义耳温度高，气体易液化。</a:t>
            </a:r>
            <a:endParaRPr kumimoji="1" lang="zh-CN" altLang="en-US" sz="3000" dirty="0">
              <a:solidFill>
                <a:srgbClr val="FD0903"/>
              </a:solidFill>
              <a:latin typeface="黑体" pitchFamily="49" charset="-122"/>
              <a:ea typeface="黑体" pitchFamily="49" charset="-122"/>
            </a:endParaRPr>
          </a:p>
        </p:txBody>
      </p:sp>
      <p:sp>
        <p:nvSpPr>
          <p:cNvPr id="28" name="AutoShape 15">
            <a:extLst>
              <a:ext uri="{FF2B5EF4-FFF2-40B4-BE49-F238E27FC236}">
                <a16:creationId xmlns:a16="http://schemas.microsoft.com/office/drawing/2014/main" id="{11A73E72-2934-4133-B288-523CDCFC485D}"/>
              </a:ext>
            </a:extLst>
          </p:cNvPr>
          <p:cNvSpPr>
            <a:spLocks noChangeArrowheads="1"/>
          </p:cNvSpPr>
          <p:nvPr/>
        </p:nvSpPr>
        <p:spPr bwMode="auto">
          <a:xfrm>
            <a:off x="1143000" y="4333524"/>
            <a:ext cx="342900" cy="381000"/>
          </a:xfrm>
          <a:prstGeom prst="smileyFace">
            <a:avLst>
              <a:gd name="adj" fmla="val 4653"/>
            </a:avLst>
          </a:prstGeom>
          <a:solidFill>
            <a:srgbClr val="FD090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9" name="AutoShape 17">
            <a:extLst>
              <a:ext uri="{FF2B5EF4-FFF2-40B4-BE49-F238E27FC236}">
                <a16:creationId xmlns:a16="http://schemas.microsoft.com/office/drawing/2014/main" id="{A905FF73-8F65-469B-9F8C-3D1C35A7EB1D}"/>
              </a:ext>
            </a:extLst>
          </p:cNvPr>
          <p:cNvSpPr>
            <a:spLocks noChangeArrowheads="1"/>
          </p:cNvSpPr>
          <p:nvPr/>
        </p:nvSpPr>
        <p:spPr bwMode="auto">
          <a:xfrm>
            <a:off x="1123950" y="5819424"/>
            <a:ext cx="342900" cy="381000"/>
          </a:xfrm>
          <a:prstGeom prst="smileyFace">
            <a:avLst>
              <a:gd name="adj" fmla="val 4653"/>
            </a:avLst>
          </a:prstGeom>
          <a:solidFill>
            <a:srgbClr val="FD090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0" name="AutoShape 18">
            <a:extLst>
              <a:ext uri="{FF2B5EF4-FFF2-40B4-BE49-F238E27FC236}">
                <a16:creationId xmlns:a16="http://schemas.microsoft.com/office/drawing/2014/main" id="{E4E77B4A-4B9A-4498-BC99-10114D59C8EC}"/>
              </a:ext>
            </a:extLst>
          </p:cNvPr>
          <p:cNvSpPr>
            <a:spLocks noChangeArrowheads="1"/>
          </p:cNvSpPr>
          <p:nvPr/>
        </p:nvSpPr>
        <p:spPr bwMode="auto">
          <a:xfrm>
            <a:off x="1143000" y="4885974"/>
            <a:ext cx="342900" cy="381000"/>
          </a:xfrm>
          <a:prstGeom prst="smileyFace">
            <a:avLst>
              <a:gd name="adj" fmla="val 4653"/>
            </a:avLst>
          </a:prstGeom>
          <a:solidFill>
            <a:srgbClr val="FD090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Tree>
    <p:extLst>
      <p:ext uri="{BB962C8B-B14F-4D97-AF65-F5344CB8AC3E}">
        <p14:creationId xmlns:p14="http://schemas.microsoft.com/office/powerpoint/2010/main" val="3730047316"/>
      </p:ext>
    </p:extLst>
  </p:cSld>
  <p:clrMapOvr>
    <a:masterClrMapping/>
  </p:clrMapOvr>
  <p:transition spd="slow">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5993A0C3-2EBE-4BA8-B0E4-8748FE135316}"/>
              </a:ext>
            </a:extLst>
          </p:cNvPr>
          <p:cNvSpPr txBox="1">
            <a:spLocks noChangeArrowheads="1"/>
          </p:cNvSpPr>
          <p:nvPr/>
        </p:nvSpPr>
        <p:spPr bwMode="auto">
          <a:xfrm>
            <a:off x="1011371" y="1402063"/>
            <a:ext cx="7622489"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indent="76200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indent="0" eaLnBrk="1" hangingPunct="1">
              <a:spcBef>
                <a:spcPct val="0"/>
              </a:spcBef>
              <a:buClrTx/>
              <a:buSzTx/>
              <a:buFontTx/>
              <a:buNone/>
            </a:pPr>
            <a:r>
              <a:rPr kumimoji="1" lang="zh-CN" altLang="en-US" sz="2600" dirty="0">
                <a:solidFill>
                  <a:srgbClr val="0000FF"/>
                </a:solidFill>
                <a:latin typeface="Times New Roman" pitchFamily="18" charset="0"/>
                <a:ea typeface="黑体" pitchFamily="49" charset="-122"/>
              </a:rPr>
              <a:t>当不同的物质具有相同的对比温度和对比压力时，称它们处于对应状态。对应状态原理假设处于对应状态的不同物质具有相同的压缩因子，即</a:t>
            </a:r>
            <a:endParaRPr kumimoji="1" lang="en-US" altLang="zh-CN" sz="2600" dirty="0">
              <a:solidFill>
                <a:srgbClr val="0000FF"/>
              </a:solidFill>
              <a:latin typeface="Times New Roman" pitchFamily="18" charset="0"/>
              <a:ea typeface="黑体" pitchFamily="49" charset="-122"/>
            </a:endParaRPr>
          </a:p>
          <a:p>
            <a:pPr indent="0" eaLnBrk="1" hangingPunct="1">
              <a:spcBef>
                <a:spcPct val="0"/>
              </a:spcBef>
              <a:buClrTx/>
              <a:buSzTx/>
              <a:buFontTx/>
              <a:buNone/>
            </a:pPr>
            <a:endParaRPr kumimoji="1" lang="en-US" altLang="zh-CN" sz="2600" dirty="0">
              <a:solidFill>
                <a:srgbClr val="0000FF"/>
              </a:solidFill>
              <a:latin typeface="Times New Roman" pitchFamily="18" charset="0"/>
              <a:ea typeface="黑体" pitchFamily="49" charset="-122"/>
            </a:endParaRPr>
          </a:p>
          <a:p>
            <a:pPr indent="0" eaLnBrk="1" hangingPunct="1">
              <a:spcBef>
                <a:spcPct val="0"/>
              </a:spcBef>
              <a:buClrTx/>
              <a:buSzTx/>
              <a:buFontTx/>
              <a:buNone/>
            </a:pPr>
            <a:endParaRPr kumimoji="1" lang="en-US" altLang="zh-CN" sz="2600" dirty="0">
              <a:solidFill>
                <a:srgbClr val="0000FF"/>
              </a:solidFill>
              <a:latin typeface="Times New Roman" pitchFamily="18" charset="0"/>
              <a:ea typeface="黑体" pitchFamily="49" charset="-122"/>
            </a:endParaRPr>
          </a:p>
          <a:p>
            <a:pPr indent="0" eaLnBrk="1" hangingPunct="1">
              <a:spcBef>
                <a:spcPct val="0"/>
              </a:spcBef>
              <a:buClrTx/>
              <a:buSzTx/>
              <a:buFontTx/>
              <a:buNone/>
            </a:pPr>
            <a:r>
              <a:rPr kumimoji="1" lang="zh-CN" altLang="en-US" sz="2600" dirty="0">
                <a:solidFill>
                  <a:srgbClr val="0000FF"/>
                </a:solidFill>
                <a:latin typeface="Times New Roman" pitchFamily="18" charset="0"/>
                <a:ea typeface="黑体" pitchFamily="49" charset="-122"/>
              </a:rPr>
              <a:t>在对应状态下，不同物质的对比导热系数、对比比热容、对比粘度、对比扩散系数等都近似相等。</a:t>
            </a:r>
            <a:endParaRPr kumimoji="1" lang="zh-CN" altLang="en-US" sz="2600" dirty="0">
              <a:latin typeface="Times New Roman" pitchFamily="18" charset="0"/>
            </a:endParaRPr>
          </a:p>
        </p:txBody>
      </p:sp>
      <p:sp>
        <p:nvSpPr>
          <p:cNvPr id="3" name="Text Box 6">
            <a:extLst>
              <a:ext uri="{FF2B5EF4-FFF2-40B4-BE49-F238E27FC236}">
                <a16:creationId xmlns:a16="http://schemas.microsoft.com/office/drawing/2014/main" id="{56A5FAF0-E34A-4FC3-B6E3-78F28963E06B}"/>
              </a:ext>
            </a:extLst>
          </p:cNvPr>
          <p:cNvSpPr txBox="1">
            <a:spLocks noChangeArrowheads="1"/>
          </p:cNvSpPr>
          <p:nvPr/>
        </p:nvSpPr>
        <p:spPr bwMode="auto">
          <a:xfrm>
            <a:off x="627749" y="653064"/>
            <a:ext cx="49863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宋体" pitchFamily="2" charset="-122"/>
              </a:rPr>
              <a:t>对应状态原理</a:t>
            </a:r>
            <a:endParaRPr kumimoji="1" lang="zh-CN" altLang="en-US" sz="2800" dirty="0">
              <a:latin typeface="Times New Roman" pitchFamily="18" charset="0"/>
              <a:ea typeface="黑体" pitchFamily="49" charset="-122"/>
              <a:cs typeface="Times New Roman" pitchFamily="18" charset="0"/>
            </a:endParaRPr>
          </a:p>
        </p:txBody>
      </p:sp>
      <p:graphicFrame>
        <p:nvGraphicFramePr>
          <p:cNvPr id="6" name="Object 3">
            <a:extLst>
              <a:ext uri="{FF2B5EF4-FFF2-40B4-BE49-F238E27FC236}">
                <a16:creationId xmlns:a16="http://schemas.microsoft.com/office/drawing/2014/main" id="{B37E8F67-FC67-46E9-8D7A-D2171B408FD3}"/>
              </a:ext>
            </a:extLst>
          </p:cNvPr>
          <p:cNvGraphicFramePr>
            <a:graphicFrameLocks noChangeAspect="1"/>
          </p:cNvGraphicFramePr>
          <p:nvPr>
            <p:extLst>
              <p:ext uri="{D42A27DB-BD31-4B8C-83A1-F6EECF244321}">
                <p14:modId xmlns:p14="http://schemas.microsoft.com/office/powerpoint/2010/main" val="247272197"/>
              </p:ext>
            </p:extLst>
          </p:nvPr>
        </p:nvGraphicFramePr>
        <p:xfrm>
          <a:off x="1554163" y="2698750"/>
          <a:ext cx="6061075" cy="533400"/>
        </p:xfrm>
        <a:graphic>
          <a:graphicData uri="http://schemas.openxmlformats.org/presentationml/2006/ole">
            <mc:AlternateContent xmlns:mc="http://schemas.openxmlformats.org/markup-compatibility/2006">
              <mc:Choice xmlns:v="urn:schemas-microsoft-com:vml" Requires="v">
                <p:oleObj name="Equation" r:id="rId2" imgW="2577960" imgH="228600" progId="Equation.DSMT4">
                  <p:embed/>
                </p:oleObj>
              </mc:Choice>
              <mc:Fallback>
                <p:oleObj name="Equation" r:id="rId2" imgW="2577960" imgH="228600" progId="Equation.DSMT4">
                  <p:embed/>
                  <p:pic>
                    <p:nvPicPr>
                      <p:cNvPr id="6" name="Object 3">
                        <a:extLst>
                          <a:ext uri="{FF2B5EF4-FFF2-40B4-BE49-F238E27FC236}">
                            <a16:creationId xmlns:a16="http://schemas.microsoft.com/office/drawing/2014/main" id="{B37E8F67-FC67-46E9-8D7A-D2171B408FD3}"/>
                          </a:ext>
                        </a:extLst>
                      </p:cNvPr>
                      <p:cNvPicPr>
                        <a:picLocks noChangeAspect="1" noChangeArrowheads="1"/>
                      </p:cNvPicPr>
                      <p:nvPr/>
                    </p:nvPicPr>
                    <p:blipFill>
                      <a:blip r:embed="rId3"/>
                      <a:srcRect/>
                      <a:stretch>
                        <a:fillRect/>
                      </a:stretch>
                    </p:blipFill>
                    <p:spPr bwMode="auto">
                      <a:xfrm>
                        <a:off x="1554163" y="2698750"/>
                        <a:ext cx="60610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84215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01-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58930"/>
            <a:ext cx="32766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188" y="3328988"/>
            <a:ext cx="3440112"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188" y="114300"/>
            <a:ext cx="3535362" cy="321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p:cNvSpPr txBox="1">
            <a:spLocks noChangeArrowheads="1"/>
          </p:cNvSpPr>
          <p:nvPr/>
        </p:nvSpPr>
        <p:spPr bwMode="auto">
          <a:xfrm>
            <a:off x="571500" y="588335"/>
            <a:ext cx="72390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20000"/>
              </a:lnSpc>
              <a:buClrTx/>
              <a:buSzTx/>
              <a:buFontTx/>
              <a:buNone/>
            </a:pPr>
            <a:r>
              <a:rPr lang="zh-CN" altLang="en-US" sz="2800" dirty="0">
                <a:solidFill>
                  <a:srgbClr val="0000FF"/>
                </a:solidFill>
                <a:latin typeface="Times New Roman" pitchFamily="18" charset="0"/>
                <a:ea typeface="黑体" pitchFamily="49" charset="-122"/>
              </a:rPr>
              <a:t>包括固相的状态方程</a:t>
            </a:r>
            <a:endParaRPr lang="zh-CN" altLang="en-US" sz="2800" dirty="0">
              <a:latin typeface="宋体" pitchFamily="2" charset="-122"/>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21039386"/>
              </p:ext>
            </p:extLst>
          </p:nvPr>
        </p:nvGraphicFramePr>
        <p:xfrm>
          <a:off x="568325" y="1270000"/>
          <a:ext cx="3967163" cy="482600"/>
        </p:xfrm>
        <a:graphic>
          <a:graphicData uri="http://schemas.openxmlformats.org/presentationml/2006/ole">
            <mc:AlternateContent xmlns:mc="http://schemas.openxmlformats.org/markup-compatibility/2006">
              <mc:Choice xmlns:v="urn:schemas-microsoft-com:vml" Requires="v">
                <p:oleObj name="Equation" r:id="rId5" imgW="1866600" imgH="228600" progId="Equation.DSMT4">
                  <p:embed/>
                </p:oleObj>
              </mc:Choice>
              <mc:Fallback>
                <p:oleObj name="Equation" r:id="rId5" imgW="1866600" imgH="228600" progId="Equation.DSMT4">
                  <p:embed/>
                  <p:pic>
                    <p:nvPicPr>
                      <p:cNvPr id="6" name="Object 2"/>
                      <p:cNvPicPr>
                        <a:picLocks noChangeAspect="1" noChangeArrowheads="1"/>
                      </p:cNvPicPr>
                      <p:nvPr/>
                    </p:nvPicPr>
                    <p:blipFill>
                      <a:blip r:embed="rId6"/>
                      <a:srcRect/>
                      <a:stretch>
                        <a:fillRect/>
                      </a:stretch>
                    </p:blipFill>
                    <p:spPr bwMode="auto">
                      <a:xfrm>
                        <a:off x="568325" y="1270000"/>
                        <a:ext cx="39671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3">
            <a:extLst>
              <a:ext uri="{FF2B5EF4-FFF2-40B4-BE49-F238E27FC236}">
                <a16:creationId xmlns:a16="http://schemas.microsoft.com/office/drawing/2014/main" id="{B2DF9C69-834B-40D1-B7B7-D6AEBDA0FDB2}"/>
              </a:ext>
            </a:extLst>
          </p:cNvPr>
          <p:cNvSpPr txBox="1">
            <a:spLocks noChangeArrowheads="1"/>
          </p:cNvSpPr>
          <p:nvPr/>
        </p:nvSpPr>
        <p:spPr bwMode="auto">
          <a:xfrm>
            <a:off x="914401" y="5401232"/>
            <a:ext cx="3157086"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20000"/>
              </a:lnSpc>
              <a:buClrTx/>
              <a:buSzTx/>
              <a:buFontTx/>
              <a:buNone/>
            </a:pPr>
            <a:r>
              <a:rPr lang="zh-CN" altLang="en-US" sz="2800" dirty="0">
                <a:solidFill>
                  <a:srgbClr val="0000FF"/>
                </a:solidFill>
                <a:latin typeface="Times New Roman" pitchFamily="18" charset="0"/>
                <a:ea typeface="黑体" pitchFamily="49" charset="-122"/>
              </a:rPr>
              <a:t>相图：点、线、面</a:t>
            </a:r>
            <a:endParaRPr lang="zh-CN" altLang="en-US" sz="2800" dirty="0">
              <a:latin typeface="宋体" pitchFamily="2" charset="-122"/>
            </a:endParaRPr>
          </a:p>
        </p:txBody>
      </p:sp>
      <p:cxnSp>
        <p:nvCxnSpPr>
          <p:cNvPr id="3" name="直接箭头连接符 2">
            <a:extLst>
              <a:ext uri="{FF2B5EF4-FFF2-40B4-BE49-F238E27FC236}">
                <a16:creationId xmlns:a16="http://schemas.microsoft.com/office/drawing/2014/main" id="{A452842B-BE7C-4832-AEA8-20474EDCB500}"/>
              </a:ext>
            </a:extLst>
          </p:cNvPr>
          <p:cNvCxnSpPr/>
          <p:nvPr/>
        </p:nvCxnSpPr>
        <p:spPr bwMode="auto">
          <a:xfrm flipV="1">
            <a:off x="3955985" y="5688530"/>
            <a:ext cx="837397" cy="11901"/>
          </a:xfrm>
          <a:prstGeom prst="straightConnector1">
            <a:avLst/>
          </a:prstGeom>
          <a:solidFill>
            <a:schemeClr val="accent1"/>
          </a:solidFill>
          <a:ln w="762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57679409"/>
      </p:ext>
    </p:extLst>
  </p:cSld>
  <p:clrMapOvr>
    <a:masterClrMapping/>
  </p:clrMapOvr>
  <p:transition spd="slow">
    <p:spli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B5E2BB7-C314-400A-9829-B9406A6A3658}"/>
              </a:ext>
            </a:extLst>
          </p:cNvPr>
          <p:cNvSpPr txBox="1">
            <a:spLocks noRot="1" noChangeArrowheads="1"/>
          </p:cNvSpPr>
          <p:nvPr/>
        </p:nvSpPr>
        <p:spPr bwMode="auto">
          <a:xfrm>
            <a:off x="543495" y="478304"/>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2</a:t>
            </a:r>
            <a:r>
              <a:rPr lang="zh-CN" altLang="en-US" sz="3200" kern="0" dirty="0">
                <a:solidFill>
                  <a:srgbClr val="FF3300"/>
                </a:solidFill>
                <a:latin typeface="+mn-ea"/>
                <a:ea typeface="+mn-ea"/>
              </a:rPr>
              <a:t>.标准态下的摩尔热容</a:t>
            </a:r>
            <a:endParaRPr lang="zh-CN" altLang="en-US" kern="0" dirty="0">
              <a:solidFill>
                <a:schemeClr val="tx1"/>
              </a:solidFill>
              <a:latin typeface="MS Sans Serif"/>
              <a:ea typeface="黑体" pitchFamily="49" charset="-122"/>
            </a:endParaRPr>
          </a:p>
        </p:txBody>
      </p:sp>
      <p:sp>
        <p:nvSpPr>
          <p:cNvPr id="6" name="Text Box 14"/>
          <p:cNvSpPr txBox="1">
            <a:spLocks noChangeArrowheads="1"/>
          </p:cNvSpPr>
          <p:nvPr/>
        </p:nvSpPr>
        <p:spPr bwMode="auto">
          <a:xfrm>
            <a:off x="768083" y="1090160"/>
            <a:ext cx="780052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None/>
            </a:pPr>
            <a:r>
              <a:rPr lang="zh-CN" altLang="en-US" sz="2800" dirty="0">
                <a:solidFill>
                  <a:srgbClr val="0000FF"/>
                </a:solidFill>
                <a:latin typeface="Times New Roman" pitchFamily="18" charset="0"/>
                <a:ea typeface="黑体" pitchFamily="49" charset="-122"/>
              </a:rPr>
              <a:t>为了方便计算实际物质的热容，我们常用气体、液体和固体的</a:t>
            </a:r>
            <a:r>
              <a:rPr kumimoji="1" lang="zh-CN" altLang="en-US" sz="2800" dirty="0">
                <a:solidFill>
                  <a:srgbClr val="FF0000"/>
                </a:solidFill>
                <a:latin typeface="Times New Roman" pitchFamily="18" charset="0"/>
                <a:ea typeface="黑体" pitchFamily="49" charset="-122"/>
              </a:rPr>
              <a:t>标准摩尔定压热容</a:t>
            </a:r>
            <a:r>
              <a:rPr lang="zh-CN" altLang="en-US" sz="2800" dirty="0">
                <a:solidFill>
                  <a:srgbClr val="0000FF"/>
                </a:solidFill>
                <a:latin typeface="Times New Roman" pitchFamily="18" charset="0"/>
                <a:ea typeface="黑体" pitchFamily="49" charset="-122"/>
              </a:rPr>
              <a:t>。将之用于实际体系：</a:t>
            </a:r>
            <a:r>
              <a:rPr kumimoji="1" lang="zh-CN" altLang="en-US" sz="2800" dirty="0">
                <a:solidFill>
                  <a:srgbClr val="000000"/>
                </a:solidFill>
                <a:latin typeface="楷体" panose="02010609060101010101" pitchFamily="49" charset="-122"/>
                <a:ea typeface="楷体" panose="02010609060101010101" pitchFamily="49" charset="-122"/>
              </a:rPr>
              <a:t>当压力较低时，气体可按理想气体处理，而液体固体通常可忽略压力变化的影响，它们的定压摩尔热容都可以用标准态的代替。 </a:t>
            </a:r>
          </a:p>
        </p:txBody>
      </p:sp>
      <p:sp>
        <p:nvSpPr>
          <p:cNvPr id="7" name="Text Box 14">
            <a:extLst>
              <a:ext uri="{FF2B5EF4-FFF2-40B4-BE49-F238E27FC236}">
                <a16:creationId xmlns:a16="http://schemas.microsoft.com/office/drawing/2014/main" id="{43174718-26D1-40B5-92B5-CFD2CC092752}"/>
              </a:ext>
            </a:extLst>
          </p:cNvPr>
          <p:cNvSpPr txBox="1">
            <a:spLocks noChangeArrowheads="1"/>
          </p:cNvSpPr>
          <p:nvPr/>
        </p:nvSpPr>
        <p:spPr bwMode="auto">
          <a:xfrm>
            <a:off x="768083" y="3380875"/>
            <a:ext cx="7800523"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None/>
            </a:pPr>
            <a:r>
              <a:rPr lang="zh-CN" altLang="en-US" sz="2800" dirty="0">
                <a:solidFill>
                  <a:srgbClr val="0000FF"/>
                </a:solidFill>
                <a:latin typeface="Times New Roman" pitchFamily="18" charset="0"/>
                <a:ea typeface="黑体" pitchFamily="49" charset="-122"/>
              </a:rPr>
              <a:t>气体、液体和固体的标准态指压强为</a:t>
            </a:r>
            <a:r>
              <a:rPr lang="en-US" altLang="zh-CN" sz="2800" dirty="0">
                <a:solidFill>
                  <a:srgbClr val="0000FF"/>
                </a:solidFill>
                <a:latin typeface="Times New Roman" pitchFamily="18" charset="0"/>
                <a:ea typeface="黑体" pitchFamily="49" charset="-122"/>
              </a:rPr>
              <a:t>0.1MPa</a:t>
            </a:r>
            <a:r>
              <a:rPr lang="zh-CN" altLang="en-US" sz="2800" dirty="0">
                <a:solidFill>
                  <a:srgbClr val="0000FF"/>
                </a:solidFill>
                <a:latin typeface="Times New Roman" pitchFamily="18" charset="0"/>
                <a:ea typeface="黑体" pitchFamily="49" charset="-122"/>
              </a:rPr>
              <a:t>的纯物质，因此</a:t>
            </a:r>
            <a:r>
              <a:rPr kumimoji="1" lang="zh-CN" altLang="en-US" sz="2800" dirty="0">
                <a:solidFill>
                  <a:srgbClr val="FF0000"/>
                </a:solidFill>
                <a:latin typeface="Times New Roman" pitchFamily="18" charset="0"/>
                <a:ea typeface="黑体" pitchFamily="49" charset="-122"/>
              </a:rPr>
              <a:t>标准摩尔定压热容</a:t>
            </a:r>
            <a:r>
              <a:rPr lang="zh-CN" altLang="en-US" sz="2800" dirty="0">
                <a:solidFill>
                  <a:srgbClr val="0000FF"/>
                </a:solidFill>
                <a:latin typeface="Times New Roman" pitchFamily="18" charset="0"/>
                <a:ea typeface="黑体" pitchFamily="49" charset="-122"/>
              </a:rPr>
              <a:t>仅是温度的函数：</a:t>
            </a:r>
            <a:endParaRPr lang="en-US" altLang="zh-CN" sz="2800" dirty="0">
              <a:solidFill>
                <a:srgbClr val="0000FF"/>
              </a:solidFill>
              <a:latin typeface="Times New Roman" pitchFamily="18" charset="0"/>
              <a:ea typeface="黑体" pitchFamily="49" charset="-122"/>
            </a:endParaRPr>
          </a:p>
          <a:p>
            <a:pPr eaLnBrk="1" hangingPunct="1">
              <a:spcBef>
                <a:spcPct val="0"/>
              </a:spcBef>
              <a:buClrTx/>
              <a:buSzTx/>
              <a:buNone/>
            </a:pPr>
            <a:endParaRPr kumimoji="1" lang="en-US" altLang="zh-CN" sz="2800" dirty="0">
              <a:solidFill>
                <a:srgbClr val="0000FF"/>
              </a:solidFill>
              <a:latin typeface="Times New Roman" pitchFamily="18" charset="0"/>
              <a:ea typeface="黑体" pitchFamily="49" charset="-122"/>
            </a:endParaRPr>
          </a:p>
          <a:p>
            <a:pPr eaLnBrk="1" hangingPunct="1">
              <a:spcBef>
                <a:spcPts val="600"/>
              </a:spcBef>
              <a:buClrTx/>
              <a:buSzTx/>
              <a:buNone/>
            </a:pPr>
            <a:r>
              <a:rPr kumimoji="1" lang="zh-CN" altLang="en-US" sz="2800" dirty="0">
                <a:solidFill>
                  <a:srgbClr val="000000"/>
                </a:solidFill>
                <a:latin typeface="楷体" panose="02010609060101010101" pitchFamily="49" charset="-122"/>
                <a:ea typeface="楷体" panose="02010609060101010101" pitchFamily="49" charset="-122"/>
              </a:rPr>
              <a:t>在常温下，气体的标准摩尔定压热容有时可近似看作常数：</a:t>
            </a:r>
          </a:p>
        </p:txBody>
      </p:sp>
      <p:graphicFrame>
        <p:nvGraphicFramePr>
          <p:cNvPr id="8" name="Object 18">
            <a:extLst>
              <a:ext uri="{FF2B5EF4-FFF2-40B4-BE49-F238E27FC236}">
                <a16:creationId xmlns:a16="http://schemas.microsoft.com/office/drawing/2014/main" id="{F679D7A6-BDB1-43B2-8650-2191DFB8039E}"/>
              </a:ext>
            </a:extLst>
          </p:cNvPr>
          <p:cNvGraphicFramePr>
            <a:graphicFrameLocks noChangeAspect="1"/>
          </p:cNvGraphicFramePr>
          <p:nvPr>
            <p:extLst>
              <p:ext uri="{D42A27DB-BD31-4B8C-83A1-F6EECF244321}">
                <p14:modId xmlns:p14="http://schemas.microsoft.com/office/powerpoint/2010/main" val="133108927"/>
              </p:ext>
            </p:extLst>
          </p:nvPr>
        </p:nvGraphicFramePr>
        <p:xfrm>
          <a:off x="2889250" y="4294188"/>
          <a:ext cx="3241675" cy="546100"/>
        </p:xfrm>
        <a:graphic>
          <a:graphicData uri="http://schemas.openxmlformats.org/presentationml/2006/ole">
            <mc:AlternateContent xmlns:mc="http://schemas.openxmlformats.org/markup-compatibility/2006">
              <mc:Choice xmlns:v="urn:schemas-microsoft-com:vml" Requires="v">
                <p:oleObj name="Equation" r:id="rId2" imgW="1498320" imgH="253800" progId="Equation.DSMT4">
                  <p:embed/>
                </p:oleObj>
              </mc:Choice>
              <mc:Fallback>
                <p:oleObj name="Equation" r:id="rId2" imgW="1498320" imgH="253800" progId="Equation.DSMT4">
                  <p:embed/>
                  <p:pic>
                    <p:nvPicPr>
                      <p:cNvPr id="8" name="Object 18">
                        <a:extLst>
                          <a:ext uri="{FF2B5EF4-FFF2-40B4-BE49-F238E27FC236}">
                            <a16:creationId xmlns:a16="http://schemas.microsoft.com/office/drawing/2014/main" id="{F679D7A6-BDB1-43B2-8650-2191DFB8039E}"/>
                          </a:ext>
                        </a:extLst>
                      </p:cNvPr>
                      <p:cNvPicPr>
                        <a:picLocks noChangeAspect="1" noChangeArrowheads="1"/>
                      </p:cNvPicPr>
                      <p:nvPr/>
                    </p:nvPicPr>
                    <p:blipFill>
                      <a:blip r:embed="rId3"/>
                      <a:srcRect/>
                      <a:stretch>
                        <a:fillRect/>
                      </a:stretch>
                    </p:blipFill>
                    <p:spPr bwMode="auto">
                      <a:xfrm>
                        <a:off x="2889250" y="4294188"/>
                        <a:ext cx="32416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22">
            <a:extLst>
              <a:ext uri="{FF2B5EF4-FFF2-40B4-BE49-F238E27FC236}">
                <a16:creationId xmlns:a16="http://schemas.microsoft.com/office/drawing/2014/main" id="{0DB8C3BB-CC9E-40BA-B095-A4C96EF0DC27}"/>
              </a:ext>
            </a:extLst>
          </p:cNvPr>
          <p:cNvSpPr txBox="1">
            <a:spLocks noChangeArrowheads="1"/>
          </p:cNvSpPr>
          <p:nvPr/>
        </p:nvSpPr>
        <p:spPr bwMode="auto">
          <a:xfrm>
            <a:off x="1563244" y="5688172"/>
            <a:ext cx="2214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800" dirty="0">
                <a:solidFill>
                  <a:srgbClr val="FF0000"/>
                </a:solidFill>
                <a:latin typeface="Times New Roman" pitchFamily="18" charset="0"/>
              </a:rPr>
              <a:t>单原子气体</a:t>
            </a:r>
            <a:endParaRPr kumimoji="1" lang="zh-CN" altLang="en-US" sz="2400" dirty="0">
              <a:latin typeface="Times New Roman" pitchFamily="18" charset="0"/>
            </a:endParaRPr>
          </a:p>
        </p:txBody>
      </p:sp>
      <p:sp>
        <p:nvSpPr>
          <p:cNvPr id="10" name="Text Box 23">
            <a:extLst>
              <a:ext uri="{FF2B5EF4-FFF2-40B4-BE49-F238E27FC236}">
                <a16:creationId xmlns:a16="http://schemas.microsoft.com/office/drawing/2014/main" id="{BC5B14A9-1BF3-4832-8850-62E70650D454}"/>
              </a:ext>
            </a:extLst>
          </p:cNvPr>
          <p:cNvSpPr txBox="1">
            <a:spLocks noChangeArrowheads="1"/>
          </p:cNvSpPr>
          <p:nvPr/>
        </p:nvSpPr>
        <p:spPr bwMode="auto">
          <a:xfrm>
            <a:off x="1582294" y="6116097"/>
            <a:ext cx="2203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800" dirty="0">
                <a:solidFill>
                  <a:srgbClr val="FF0000"/>
                </a:solidFill>
                <a:latin typeface="Times New Roman" pitchFamily="18" charset="0"/>
              </a:rPr>
              <a:t>双原子气体</a:t>
            </a:r>
            <a:endParaRPr kumimoji="1" lang="zh-CN" altLang="en-US" sz="2400" dirty="0">
              <a:latin typeface="Times New Roman" pitchFamily="18" charset="0"/>
            </a:endParaRPr>
          </a:p>
        </p:txBody>
      </p:sp>
      <p:graphicFrame>
        <p:nvGraphicFramePr>
          <p:cNvPr id="11" name="Object 24">
            <a:extLst>
              <a:ext uri="{FF2B5EF4-FFF2-40B4-BE49-F238E27FC236}">
                <a16:creationId xmlns:a16="http://schemas.microsoft.com/office/drawing/2014/main" id="{41BB6832-C487-473C-B0A6-BFBFAC9FACC3}"/>
              </a:ext>
            </a:extLst>
          </p:cNvPr>
          <p:cNvGraphicFramePr>
            <a:graphicFrameLocks noChangeAspect="1"/>
          </p:cNvGraphicFramePr>
          <p:nvPr>
            <p:extLst>
              <p:ext uri="{D42A27DB-BD31-4B8C-83A1-F6EECF244321}">
                <p14:modId xmlns:p14="http://schemas.microsoft.com/office/powerpoint/2010/main" val="40997555"/>
              </p:ext>
            </p:extLst>
          </p:nvPr>
        </p:nvGraphicFramePr>
        <p:xfrm>
          <a:off x="4038600" y="5740400"/>
          <a:ext cx="1579563" cy="460375"/>
        </p:xfrm>
        <a:graphic>
          <a:graphicData uri="http://schemas.openxmlformats.org/presentationml/2006/ole">
            <mc:AlternateContent xmlns:mc="http://schemas.openxmlformats.org/markup-compatibility/2006">
              <mc:Choice xmlns:v="urn:schemas-microsoft-com:vml" Requires="v">
                <p:oleObj name="Equation" r:id="rId4" imgW="825480" imgH="241200" progId="Equation.DSMT4">
                  <p:embed/>
                </p:oleObj>
              </mc:Choice>
              <mc:Fallback>
                <p:oleObj name="Equation" r:id="rId4" imgW="825480" imgH="241200" progId="Equation.DSMT4">
                  <p:embed/>
                  <p:pic>
                    <p:nvPicPr>
                      <p:cNvPr id="11" name="Object 24">
                        <a:extLst>
                          <a:ext uri="{FF2B5EF4-FFF2-40B4-BE49-F238E27FC236}">
                            <a16:creationId xmlns:a16="http://schemas.microsoft.com/office/drawing/2014/main" id="{41BB6832-C487-473C-B0A6-BFBFAC9FACC3}"/>
                          </a:ext>
                        </a:extLst>
                      </p:cNvPr>
                      <p:cNvPicPr>
                        <a:picLocks noChangeAspect="1" noChangeArrowheads="1"/>
                      </p:cNvPicPr>
                      <p:nvPr/>
                    </p:nvPicPr>
                    <p:blipFill>
                      <a:blip r:embed="rId5"/>
                      <a:srcRect/>
                      <a:stretch>
                        <a:fillRect/>
                      </a:stretch>
                    </p:blipFill>
                    <p:spPr bwMode="auto">
                      <a:xfrm>
                        <a:off x="4038600" y="5740400"/>
                        <a:ext cx="15795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27">
            <a:extLst>
              <a:ext uri="{FF2B5EF4-FFF2-40B4-BE49-F238E27FC236}">
                <a16:creationId xmlns:a16="http://schemas.microsoft.com/office/drawing/2014/main" id="{01C5D568-9A12-4ED4-91FD-67719F8886DA}"/>
              </a:ext>
            </a:extLst>
          </p:cNvPr>
          <p:cNvGraphicFramePr>
            <a:graphicFrameLocks noChangeAspect="1"/>
          </p:cNvGraphicFramePr>
          <p:nvPr>
            <p:extLst>
              <p:ext uri="{D42A27DB-BD31-4B8C-83A1-F6EECF244321}">
                <p14:modId xmlns:p14="http://schemas.microsoft.com/office/powerpoint/2010/main" val="3232339613"/>
              </p:ext>
            </p:extLst>
          </p:nvPr>
        </p:nvGraphicFramePr>
        <p:xfrm>
          <a:off x="4038600" y="6197600"/>
          <a:ext cx="1579563" cy="460375"/>
        </p:xfrm>
        <a:graphic>
          <a:graphicData uri="http://schemas.openxmlformats.org/presentationml/2006/ole">
            <mc:AlternateContent xmlns:mc="http://schemas.openxmlformats.org/markup-compatibility/2006">
              <mc:Choice xmlns:v="urn:schemas-microsoft-com:vml" Requires="v">
                <p:oleObj name="Equation" r:id="rId6" imgW="825480" imgH="241200" progId="Equation.DSMT4">
                  <p:embed/>
                </p:oleObj>
              </mc:Choice>
              <mc:Fallback>
                <p:oleObj name="Equation" r:id="rId6" imgW="825480" imgH="241200" progId="Equation.DSMT4">
                  <p:embed/>
                  <p:pic>
                    <p:nvPicPr>
                      <p:cNvPr id="12" name="Object 27">
                        <a:extLst>
                          <a:ext uri="{FF2B5EF4-FFF2-40B4-BE49-F238E27FC236}">
                            <a16:creationId xmlns:a16="http://schemas.microsoft.com/office/drawing/2014/main" id="{01C5D568-9A12-4ED4-91FD-67719F8886DA}"/>
                          </a:ext>
                        </a:extLst>
                      </p:cNvPr>
                      <p:cNvPicPr>
                        <a:picLocks noChangeAspect="1" noChangeArrowheads="1"/>
                      </p:cNvPicPr>
                      <p:nvPr/>
                    </p:nvPicPr>
                    <p:blipFill>
                      <a:blip r:embed="rId7"/>
                      <a:srcRect/>
                      <a:stretch>
                        <a:fillRect/>
                      </a:stretch>
                    </p:blipFill>
                    <p:spPr bwMode="auto">
                      <a:xfrm>
                        <a:off x="4038600" y="6197600"/>
                        <a:ext cx="15795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28">
            <a:extLst>
              <a:ext uri="{FF2B5EF4-FFF2-40B4-BE49-F238E27FC236}">
                <a16:creationId xmlns:a16="http://schemas.microsoft.com/office/drawing/2014/main" id="{9EC4805B-CA7D-4AD1-9415-7672D67DA191}"/>
              </a:ext>
            </a:extLst>
          </p:cNvPr>
          <p:cNvGraphicFramePr>
            <a:graphicFrameLocks noChangeAspect="1"/>
          </p:cNvGraphicFramePr>
          <p:nvPr>
            <p:extLst>
              <p:ext uri="{D42A27DB-BD31-4B8C-83A1-F6EECF244321}">
                <p14:modId xmlns:p14="http://schemas.microsoft.com/office/powerpoint/2010/main" val="2935507795"/>
              </p:ext>
            </p:extLst>
          </p:nvPr>
        </p:nvGraphicFramePr>
        <p:xfrm>
          <a:off x="5980113" y="5740400"/>
          <a:ext cx="1581150" cy="460375"/>
        </p:xfrm>
        <a:graphic>
          <a:graphicData uri="http://schemas.openxmlformats.org/presentationml/2006/ole">
            <mc:AlternateContent xmlns:mc="http://schemas.openxmlformats.org/markup-compatibility/2006">
              <mc:Choice xmlns:v="urn:schemas-microsoft-com:vml" Requires="v">
                <p:oleObj name="Equation" r:id="rId8" imgW="825480" imgH="241200" progId="Equation.DSMT4">
                  <p:embed/>
                </p:oleObj>
              </mc:Choice>
              <mc:Fallback>
                <p:oleObj name="Equation" r:id="rId8" imgW="825480" imgH="241200" progId="Equation.DSMT4">
                  <p:embed/>
                  <p:pic>
                    <p:nvPicPr>
                      <p:cNvPr id="13" name="Object 28">
                        <a:extLst>
                          <a:ext uri="{FF2B5EF4-FFF2-40B4-BE49-F238E27FC236}">
                            <a16:creationId xmlns:a16="http://schemas.microsoft.com/office/drawing/2014/main" id="{9EC4805B-CA7D-4AD1-9415-7672D67DA191}"/>
                          </a:ext>
                        </a:extLst>
                      </p:cNvPr>
                      <p:cNvPicPr>
                        <a:picLocks noChangeAspect="1" noChangeArrowheads="1"/>
                      </p:cNvPicPr>
                      <p:nvPr/>
                    </p:nvPicPr>
                    <p:blipFill>
                      <a:blip r:embed="rId9"/>
                      <a:srcRect/>
                      <a:stretch>
                        <a:fillRect/>
                      </a:stretch>
                    </p:blipFill>
                    <p:spPr bwMode="auto">
                      <a:xfrm>
                        <a:off x="5980113" y="5740400"/>
                        <a:ext cx="1581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9">
            <a:extLst>
              <a:ext uri="{FF2B5EF4-FFF2-40B4-BE49-F238E27FC236}">
                <a16:creationId xmlns:a16="http://schemas.microsoft.com/office/drawing/2014/main" id="{B10AFBC8-9038-414F-BF50-F6D64EC9DC6E}"/>
              </a:ext>
            </a:extLst>
          </p:cNvPr>
          <p:cNvGraphicFramePr>
            <a:graphicFrameLocks noChangeAspect="1"/>
          </p:cNvGraphicFramePr>
          <p:nvPr>
            <p:extLst>
              <p:ext uri="{D42A27DB-BD31-4B8C-83A1-F6EECF244321}">
                <p14:modId xmlns:p14="http://schemas.microsoft.com/office/powerpoint/2010/main" val="3035316397"/>
              </p:ext>
            </p:extLst>
          </p:nvPr>
        </p:nvGraphicFramePr>
        <p:xfrm>
          <a:off x="5980113" y="6197600"/>
          <a:ext cx="1584325" cy="460375"/>
        </p:xfrm>
        <a:graphic>
          <a:graphicData uri="http://schemas.openxmlformats.org/presentationml/2006/ole">
            <mc:AlternateContent xmlns:mc="http://schemas.openxmlformats.org/markup-compatibility/2006">
              <mc:Choice xmlns:v="urn:schemas-microsoft-com:vml" Requires="v">
                <p:oleObj name="Equation" r:id="rId10" imgW="825480" imgH="241200" progId="Equation.DSMT4">
                  <p:embed/>
                </p:oleObj>
              </mc:Choice>
              <mc:Fallback>
                <p:oleObj name="Equation" r:id="rId10" imgW="825480" imgH="241200" progId="Equation.DSMT4">
                  <p:embed/>
                  <p:pic>
                    <p:nvPicPr>
                      <p:cNvPr id="14" name="Object 29">
                        <a:extLst>
                          <a:ext uri="{FF2B5EF4-FFF2-40B4-BE49-F238E27FC236}">
                            <a16:creationId xmlns:a16="http://schemas.microsoft.com/office/drawing/2014/main" id="{B10AFBC8-9038-414F-BF50-F6D64EC9DC6E}"/>
                          </a:ext>
                        </a:extLst>
                      </p:cNvPr>
                      <p:cNvPicPr>
                        <a:picLocks noChangeAspect="1" noChangeArrowheads="1"/>
                      </p:cNvPicPr>
                      <p:nvPr/>
                    </p:nvPicPr>
                    <p:blipFill>
                      <a:blip r:embed="rId11"/>
                      <a:srcRect/>
                      <a:stretch>
                        <a:fillRect/>
                      </a:stretch>
                    </p:blipFill>
                    <p:spPr bwMode="auto">
                      <a:xfrm>
                        <a:off x="5980113" y="6197600"/>
                        <a:ext cx="15843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47992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B5E2BB7-C314-400A-9829-B9406A6A3658}"/>
              </a:ext>
            </a:extLst>
          </p:cNvPr>
          <p:cNvSpPr txBox="1">
            <a:spLocks noRot="1" noChangeArrowheads="1"/>
          </p:cNvSpPr>
          <p:nvPr/>
        </p:nvSpPr>
        <p:spPr bwMode="auto">
          <a:xfrm>
            <a:off x="575394" y="520836"/>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3</a:t>
            </a:r>
            <a:r>
              <a:rPr lang="zh-CN" altLang="en-US" sz="3200" kern="0" dirty="0">
                <a:solidFill>
                  <a:srgbClr val="FF3300"/>
                </a:solidFill>
                <a:latin typeface="+mn-ea"/>
                <a:ea typeface="+mn-ea"/>
              </a:rPr>
              <a:t>.单元系的</a:t>
            </a:r>
            <a:r>
              <a:rPr lang="en-US" altLang="zh-CN" sz="3200" b="0" i="1" kern="0" dirty="0" err="1">
                <a:solidFill>
                  <a:srgbClr val="FF3300"/>
                </a:solidFill>
                <a:latin typeface="Times New Roman" panose="02020603050405020304" pitchFamily="18" charset="0"/>
                <a:ea typeface="+mn-ea"/>
                <a:cs typeface="Times New Roman" panose="02020603050405020304" pitchFamily="18" charset="0"/>
              </a:rPr>
              <a:t>pVT</a:t>
            </a:r>
            <a:r>
              <a:rPr lang="zh-CN" altLang="en-US" sz="3200" kern="0" dirty="0">
                <a:solidFill>
                  <a:srgbClr val="FF3300"/>
                </a:solidFill>
                <a:latin typeface="+mn-ea"/>
                <a:ea typeface="+mn-ea"/>
              </a:rPr>
              <a:t>变化</a:t>
            </a:r>
            <a:endParaRPr lang="zh-CN" altLang="en-US" kern="0" dirty="0">
              <a:solidFill>
                <a:schemeClr val="tx1"/>
              </a:solidFill>
              <a:latin typeface="MS Sans Serif"/>
              <a:ea typeface="黑体" pitchFamily="49" charset="-122"/>
            </a:endParaRPr>
          </a:p>
        </p:txBody>
      </p:sp>
      <p:sp>
        <p:nvSpPr>
          <p:cNvPr id="5" name="Text Box 98">
            <a:extLst>
              <a:ext uri="{FF2B5EF4-FFF2-40B4-BE49-F238E27FC236}">
                <a16:creationId xmlns:a16="http://schemas.microsoft.com/office/drawing/2014/main" id="{691C8FB2-B739-4447-BE4F-B6B72BB3030C}"/>
              </a:ext>
            </a:extLst>
          </p:cNvPr>
          <p:cNvSpPr txBox="1">
            <a:spLocks noChangeArrowheads="1"/>
          </p:cNvSpPr>
          <p:nvPr/>
        </p:nvSpPr>
        <p:spPr bwMode="auto">
          <a:xfrm>
            <a:off x="728092" y="1146109"/>
            <a:ext cx="800070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i="1" dirty="0" err="1">
                <a:solidFill>
                  <a:srgbClr val="000000"/>
                </a:solidFill>
                <a:latin typeface="Times New Roman" pitchFamily="18" charset="0"/>
                <a:ea typeface="黑体" pitchFamily="2" charset="-122"/>
              </a:rPr>
              <a:t>pVT</a:t>
            </a:r>
            <a:r>
              <a:rPr kumimoji="1" lang="en-US" altLang="zh-CN" sz="2800" b="0" i="1" dirty="0">
                <a:solidFill>
                  <a:srgbClr val="000000"/>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变化：指</a:t>
            </a:r>
            <a:r>
              <a:rPr kumimoji="1" lang="zh-CN" altLang="en-US" sz="2800" dirty="0">
                <a:solidFill>
                  <a:srgbClr val="FF0000"/>
                </a:solidFill>
                <a:latin typeface="Times New Roman" pitchFamily="18" charset="0"/>
                <a:ea typeface="黑体" pitchFamily="2" charset="-122"/>
              </a:rPr>
              <a:t>简单封闭系统</a:t>
            </a:r>
            <a:r>
              <a:rPr kumimoji="1" lang="zh-CN" altLang="en-US" sz="2800" dirty="0">
                <a:solidFill>
                  <a:srgbClr val="0000FF"/>
                </a:solidFill>
                <a:latin typeface="Times New Roman" pitchFamily="18" charset="0"/>
                <a:ea typeface="黑体" pitchFamily="2" charset="-122"/>
              </a:rPr>
              <a:t>中发生的压强、体积</a:t>
            </a:r>
            <a:endParaRPr kumimoji="1" lang="en-US" altLang="zh-CN" sz="2800" dirty="0">
              <a:solidFill>
                <a:srgbClr val="0000FF"/>
              </a:solidFill>
              <a:latin typeface="Times New Roman" pitchFamily="18" charset="0"/>
              <a:ea typeface="黑体" pitchFamily="2" charset="-122"/>
            </a:endParaRPr>
          </a:p>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                    和温度变化。</a:t>
            </a:r>
            <a:endParaRPr kumimoji="1" lang="zh-CN" altLang="en-US" sz="2400" dirty="0">
              <a:solidFill>
                <a:srgbClr val="0000FF"/>
              </a:solidFill>
              <a:latin typeface="黑体" pitchFamily="2" charset="-122"/>
              <a:ea typeface="黑体" pitchFamily="2" charset="-122"/>
            </a:endParaRPr>
          </a:p>
        </p:txBody>
      </p:sp>
      <p:grpSp>
        <p:nvGrpSpPr>
          <p:cNvPr id="10" name="组合 6"/>
          <p:cNvGrpSpPr>
            <a:grpSpLocks/>
          </p:cNvGrpSpPr>
          <p:nvPr/>
        </p:nvGrpSpPr>
        <p:grpSpPr bwMode="auto">
          <a:xfrm>
            <a:off x="465786" y="2299030"/>
            <a:ext cx="4095750" cy="3849688"/>
            <a:chOff x="574675" y="1660525"/>
            <a:chExt cx="4095750" cy="3849688"/>
          </a:xfrm>
        </p:grpSpPr>
        <p:grpSp>
          <p:nvGrpSpPr>
            <p:cNvPr id="11" name="组合 8"/>
            <p:cNvGrpSpPr>
              <a:grpSpLocks/>
            </p:cNvGrpSpPr>
            <p:nvPr/>
          </p:nvGrpSpPr>
          <p:grpSpPr bwMode="auto">
            <a:xfrm>
              <a:off x="574675" y="1660525"/>
              <a:ext cx="4095750" cy="3849688"/>
              <a:chOff x="2839996" y="4262879"/>
              <a:chExt cx="4095750" cy="3849687"/>
            </a:xfrm>
          </p:grpSpPr>
          <p:pic>
            <p:nvPicPr>
              <p:cNvPr id="16" name="Picture 69" descr="pv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996" y="4262879"/>
                <a:ext cx="4095750" cy="38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任意多边形 16"/>
              <p:cNvSpPr/>
              <p:nvPr/>
            </p:nvSpPr>
            <p:spPr bwMode="auto">
              <a:xfrm flipH="1">
                <a:off x="4743450" y="5462610"/>
                <a:ext cx="339725" cy="1528763"/>
              </a:xfrm>
              <a:custGeom>
                <a:avLst/>
                <a:gdLst>
                  <a:gd name="connsiteX0" fmla="*/ 0 w 429428"/>
                  <a:gd name="connsiteY0" fmla="*/ 0 h 1528763"/>
                  <a:gd name="connsiteX1" fmla="*/ 428625 w 429428"/>
                  <a:gd name="connsiteY1" fmla="*/ 757238 h 1528763"/>
                  <a:gd name="connsiteX2" fmla="*/ 85725 w 429428"/>
                  <a:gd name="connsiteY2" fmla="*/ 1528763 h 1528763"/>
                </a:gdLst>
                <a:ahLst/>
                <a:cxnLst>
                  <a:cxn ang="0">
                    <a:pos x="connsiteX0" y="connsiteY0"/>
                  </a:cxn>
                  <a:cxn ang="0">
                    <a:pos x="connsiteX1" y="connsiteY1"/>
                  </a:cxn>
                  <a:cxn ang="0">
                    <a:pos x="connsiteX2" y="connsiteY2"/>
                  </a:cxn>
                </a:cxnLst>
                <a:rect l="l" t="t" r="r" b="b"/>
                <a:pathLst>
                  <a:path w="429428" h="1528763">
                    <a:moveTo>
                      <a:pt x="0" y="0"/>
                    </a:moveTo>
                    <a:cubicBezTo>
                      <a:pt x="207169" y="251222"/>
                      <a:pt x="414338" y="502444"/>
                      <a:pt x="428625" y="757238"/>
                    </a:cubicBezTo>
                    <a:cubicBezTo>
                      <a:pt x="442912" y="1012032"/>
                      <a:pt x="264318" y="1270397"/>
                      <a:pt x="85725" y="1528763"/>
                    </a:cubicBezTo>
                  </a:path>
                </a:pathLst>
              </a:custGeom>
              <a:noFill/>
              <a:ln w="28575" cap="flat" cmpd="sng" algn="ctr">
                <a:solidFill>
                  <a:srgbClr val="FF0000"/>
                </a:solidFill>
                <a:prstDash val="solid"/>
                <a:miter lim="800000"/>
                <a:headEnd type="none" w="med" len="med"/>
                <a:tailEnd type="none" w="med" len="med"/>
              </a:ln>
              <a:effectLst/>
              <a:scene3d>
                <a:camera prst="orthographicFront">
                  <a:rot lat="0" lon="0" rev="2400000"/>
                </a:camera>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sp>
          <p:nvSpPr>
            <p:cNvPr id="12" name="TextBox 1"/>
            <p:cNvSpPr txBox="1">
              <a:spLocks noChangeArrowheads="1"/>
            </p:cNvSpPr>
            <p:nvPr/>
          </p:nvSpPr>
          <p:spPr bwMode="auto">
            <a:xfrm>
              <a:off x="899592" y="2420888"/>
              <a:ext cx="410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chemeClr val="bg1"/>
                  </a:solidFill>
                  <a:latin typeface="Times New Roman" pitchFamily="18" charset="0"/>
                </a:rPr>
                <a:t>p</a:t>
              </a:r>
            </a:p>
          </p:txBody>
        </p:sp>
        <p:sp>
          <p:nvSpPr>
            <p:cNvPr id="13" name="TextBox 17"/>
            <p:cNvSpPr txBox="1">
              <a:spLocks noChangeArrowheads="1"/>
            </p:cNvSpPr>
            <p:nvPr/>
          </p:nvSpPr>
          <p:spPr bwMode="auto">
            <a:xfrm>
              <a:off x="3359171" y="4869160"/>
              <a:ext cx="410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chemeClr val="bg1"/>
                  </a:solidFill>
                  <a:latin typeface="Times New Roman" pitchFamily="18" charset="0"/>
                </a:rPr>
                <a:t>V</a:t>
              </a:r>
            </a:p>
          </p:txBody>
        </p:sp>
        <p:cxnSp>
          <p:nvCxnSpPr>
            <p:cNvPr id="14" name="直接连接符 3"/>
            <p:cNvCxnSpPr>
              <a:cxnSpLocks noChangeAspect="1" noChangeShapeType="1"/>
            </p:cNvCxnSpPr>
            <p:nvPr/>
          </p:nvCxnSpPr>
          <p:spPr bwMode="auto">
            <a:xfrm flipV="1">
              <a:off x="1232560" y="3112908"/>
              <a:ext cx="2197314" cy="1456864"/>
            </a:xfrm>
            <a:prstGeom prst="line">
              <a:avLst/>
            </a:prstGeom>
            <a:noFill/>
            <a:ln w="19050" algn="ctr">
              <a:solidFill>
                <a:schemeClr val="tx1"/>
              </a:solidFill>
              <a:prstDash val="dash"/>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21"/>
            <p:cNvSpPr txBox="1"/>
            <p:nvPr/>
          </p:nvSpPr>
          <p:spPr>
            <a:xfrm>
              <a:off x="3419475" y="2782888"/>
              <a:ext cx="409575" cy="461962"/>
            </a:xfrm>
            <a:prstGeom prst="rect">
              <a:avLst/>
            </a:prstGeom>
            <a:noFill/>
          </p:spPr>
          <p:txBody>
            <a:bodyPr>
              <a:spAutoFit/>
            </a:bodyPr>
            <a:lstStyle/>
            <a:p>
              <a:pPr>
                <a:defRPr/>
              </a:pPr>
              <a:r>
                <a:rPr lang="en-US" altLang="zh-CN" sz="2400" i="1" dirty="0">
                  <a:solidFill>
                    <a:schemeClr val="accent3">
                      <a:lumMod val="85000"/>
                    </a:schemeClr>
                  </a:solidFill>
                </a:rPr>
                <a:t>T</a:t>
              </a:r>
            </a:p>
          </p:txBody>
        </p:sp>
      </p:grpSp>
      <p:grpSp>
        <p:nvGrpSpPr>
          <p:cNvPr id="2" name="组合 1"/>
          <p:cNvGrpSpPr/>
          <p:nvPr/>
        </p:nvGrpSpPr>
        <p:grpSpPr>
          <a:xfrm>
            <a:off x="4676834" y="2047051"/>
            <a:ext cx="4171951" cy="4616648"/>
            <a:chOff x="4676834" y="2047051"/>
            <a:chExt cx="4171951" cy="4616648"/>
          </a:xfrm>
        </p:grpSpPr>
        <p:sp>
          <p:nvSpPr>
            <p:cNvPr id="9" name="TextBox 1"/>
            <p:cNvSpPr txBox="1">
              <a:spLocks noChangeArrowheads="1"/>
            </p:cNvSpPr>
            <p:nvPr/>
          </p:nvSpPr>
          <p:spPr bwMode="auto">
            <a:xfrm>
              <a:off x="4676835" y="2047051"/>
              <a:ext cx="417195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黑体" pitchFamily="2" charset="-122"/>
                  <a:ea typeface="黑体" pitchFamily="2" charset="-122"/>
                </a:rPr>
                <a:t>状态方程描述了</a:t>
              </a:r>
              <a:r>
                <a:rPr lang="en-US" altLang="zh-CN" sz="2400" b="0" i="1" dirty="0" err="1">
                  <a:latin typeface="Times New Roman" pitchFamily="18" charset="0"/>
                  <a:ea typeface="黑体" pitchFamily="2" charset="-122"/>
                  <a:cs typeface="Times New Roman" pitchFamily="18" charset="0"/>
                </a:rPr>
                <a:t>pVT</a:t>
              </a:r>
              <a:r>
                <a:rPr lang="zh-CN" altLang="en-US" sz="2400" dirty="0">
                  <a:latin typeface="黑体" pitchFamily="2" charset="-122"/>
                  <a:ea typeface="黑体" pitchFamily="2" charset="-122"/>
                </a:rPr>
                <a:t>空间中的一个曲面，任意平衡态对应曲面上一个点。</a:t>
              </a:r>
              <a:endParaRPr lang="en-US" altLang="zh-CN" sz="2400" dirty="0">
                <a:latin typeface="黑体" pitchFamily="2" charset="-122"/>
                <a:ea typeface="黑体" pitchFamily="2" charset="-122"/>
              </a:endParaRPr>
            </a:p>
            <a:p>
              <a:pPr eaLnBrk="1" hangingPunct="1">
                <a:spcBef>
                  <a:spcPts val="1200"/>
                </a:spcBef>
                <a:buClrTx/>
                <a:buSzTx/>
                <a:buFontTx/>
                <a:buNone/>
              </a:pPr>
              <a:r>
                <a:rPr lang="zh-CN" altLang="en-US" sz="2400" dirty="0">
                  <a:latin typeface="黑体" pitchFamily="2" charset="-122"/>
                  <a:ea typeface="黑体" pitchFamily="2" charset="-122"/>
                </a:rPr>
                <a:t>一个可逆过程在</a:t>
              </a:r>
              <a:r>
                <a:rPr lang="zh-CN" altLang="en-US" sz="2400" dirty="0">
                  <a:solidFill>
                    <a:srgbClr val="FF0000"/>
                  </a:solidFill>
                  <a:latin typeface="黑体" pitchFamily="2" charset="-122"/>
                  <a:ea typeface="黑体" pitchFamily="2" charset="-122"/>
                </a:rPr>
                <a:t>曲面上划出一根曲线</a:t>
              </a:r>
              <a:r>
                <a:rPr lang="zh-CN" altLang="en-US" sz="2400" dirty="0">
                  <a:latin typeface="黑体" pitchFamily="2" charset="-122"/>
                  <a:ea typeface="黑体" pitchFamily="2" charset="-122"/>
                </a:rPr>
                <a:t>，曲线方程就是过程方程。</a:t>
              </a:r>
              <a:endParaRPr lang="en-US" altLang="zh-CN" sz="2400" dirty="0">
                <a:latin typeface="黑体" pitchFamily="2" charset="-122"/>
                <a:ea typeface="黑体" pitchFamily="2" charset="-122"/>
              </a:endParaRPr>
            </a:p>
            <a:p>
              <a:pPr eaLnBrk="1" hangingPunct="1">
                <a:spcBef>
                  <a:spcPts val="1200"/>
                </a:spcBef>
                <a:buClrTx/>
                <a:buSzTx/>
                <a:buFontTx/>
                <a:buNone/>
              </a:pPr>
              <a:endParaRPr lang="en-US" altLang="zh-CN" sz="2400" u="sng" dirty="0">
                <a:solidFill>
                  <a:srgbClr val="000000"/>
                </a:solidFill>
                <a:latin typeface="黑体" pitchFamily="2" charset="-122"/>
                <a:ea typeface="黑体" pitchFamily="2" charset="-122"/>
              </a:endParaRPr>
            </a:p>
            <a:p>
              <a:pPr eaLnBrk="1" hangingPunct="1">
                <a:spcBef>
                  <a:spcPts val="1200"/>
                </a:spcBef>
                <a:buClrTx/>
                <a:buSzTx/>
                <a:buFontTx/>
                <a:buNone/>
              </a:pPr>
              <a:r>
                <a:rPr lang="zh-CN" altLang="en-US" sz="2400" u="sng" dirty="0">
                  <a:solidFill>
                    <a:srgbClr val="000000"/>
                  </a:solidFill>
                  <a:latin typeface="黑体" pitchFamily="2" charset="-122"/>
                  <a:ea typeface="黑体" pitchFamily="2" charset="-122"/>
                </a:rPr>
                <a:t>非平衡态不能在图上画出，因此牵涉到非平衡态的不可逆过程也不能画出，不能用全微分式表示其微元</a:t>
              </a:r>
              <a:r>
                <a:rPr lang="zh-CN" altLang="en-US" sz="2400" dirty="0">
                  <a:solidFill>
                    <a:srgbClr val="000000"/>
                  </a:solidFill>
                  <a:latin typeface="黑体" pitchFamily="2" charset="-122"/>
                  <a:ea typeface="黑体" pitchFamily="2" charset="-122"/>
                </a:rPr>
                <a:t>。</a:t>
              </a:r>
            </a:p>
          </p:txBody>
        </p:sp>
        <p:sp>
          <p:nvSpPr>
            <p:cNvPr id="18" name="Text Box 45"/>
            <p:cNvSpPr txBox="1">
              <a:spLocks noChangeArrowheads="1"/>
            </p:cNvSpPr>
            <p:nvPr/>
          </p:nvSpPr>
          <p:spPr bwMode="auto">
            <a:xfrm>
              <a:off x="4676834" y="4456063"/>
              <a:ext cx="4171951"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0000FF"/>
                  </a:solidFill>
                  <a:effectLst>
                    <a:outerShdw blurRad="38100" dist="38100" dir="2700000" algn="tl">
                      <a:srgbClr val="C0C0C0"/>
                    </a:outerShdw>
                  </a:effectLst>
                  <a:latin typeface="黑体" pitchFamily="2" charset="-122"/>
                  <a:ea typeface="黑体" pitchFamily="2" charset="-122"/>
                </a:rPr>
                <a:t> 状态方程 </a:t>
              </a:r>
              <a:r>
                <a:rPr kumimoji="1" lang="zh-CN" altLang="en-US" sz="3200" dirty="0">
                  <a:solidFill>
                    <a:srgbClr val="0000FF"/>
                  </a:solidFill>
                  <a:effectLst>
                    <a:outerShdw blurRad="38100" dist="38100" dir="2700000" algn="tl">
                      <a:srgbClr val="C0C0C0"/>
                    </a:outerShdw>
                  </a:effectLst>
                  <a:latin typeface="黑体" pitchFamily="2" charset="-122"/>
                  <a:ea typeface="黑体" pitchFamily="2" charset="-122"/>
                </a:rPr>
                <a:t>≠ </a:t>
              </a:r>
              <a:r>
                <a:rPr kumimoji="1" lang="zh-CN" altLang="en-US" dirty="0">
                  <a:solidFill>
                    <a:srgbClr val="0000FF"/>
                  </a:solidFill>
                  <a:effectLst>
                    <a:outerShdw blurRad="38100" dist="38100" dir="2700000" algn="tl">
                      <a:srgbClr val="C0C0C0"/>
                    </a:outerShdw>
                  </a:effectLst>
                  <a:latin typeface="黑体" pitchFamily="2" charset="-122"/>
                  <a:ea typeface="黑体" pitchFamily="2" charset="-122"/>
                </a:rPr>
                <a:t>过程方程</a:t>
              </a:r>
              <a:endParaRPr kumimoji="1" lang="zh-CN" altLang="en-US" sz="2400" dirty="0">
                <a:effectLst>
                  <a:outerShdw blurRad="38100" dist="38100" dir="2700000" algn="tl">
                    <a:srgbClr val="C0C0C0"/>
                  </a:outerShdw>
                </a:effectLst>
              </a:endParaRPr>
            </a:p>
          </p:txBody>
        </p:sp>
      </p:grpSp>
    </p:spTree>
    <p:extLst>
      <p:ext uri="{BB962C8B-B14F-4D97-AF65-F5344CB8AC3E}">
        <p14:creationId xmlns:p14="http://schemas.microsoft.com/office/powerpoint/2010/main" val="122023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9"/>
          <p:cNvSpPr txBox="1">
            <a:spLocks noChangeArrowheads="1"/>
          </p:cNvSpPr>
          <p:nvPr/>
        </p:nvSpPr>
        <p:spPr bwMode="auto">
          <a:xfrm>
            <a:off x="676126" y="1640943"/>
            <a:ext cx="8172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0"/>
              </a:spcBef>
              <a:buClrTx/>
              <a:buSzTx/>
              <a:buNone/>
            </a:pPr>
            <a:r>
              <a:rPr lang="zh-CN" altLang="en-US" sz="2800" dirty="0">
                <a:solidFill>
                  <a:srgbClr val="000000"/>
                </a:solidFill>
                <a:latin typeface="Times New Roman" pitchFamily="18" charset="0"/>
                <a:ea typeface="黑体" pitchFamily="49" charset="-122"/>
              </a:rPr>
              <a:t>用来描写平衡态的宏观性质称为</a:t>
            </a:r>
            <a:r>
              <a:rPr lang="zh-CN" altLang="en-US" sz="2800" dirty="0">
                <a:solidFill>
                  <a:srgbClr val="FF0000"/>
                </a:solidFill>
                <a:latin typeface="Times New Roman" pitchFamily="18" charset="0"/>
                <a:ea typeface="黑体" pitchFamily="49" charset="-122"/>
              </a:rPr>
              <a:t>状态变量</a:t>
            </a:r>
            <a:r>
              <a:rPr lang="zh-CN" altLang="en-US" sz="2800" dirty="0">
                <a:solidFill>
                  <a:srgbClr val="000000"/>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本学期用到的状态变量：</a:t>
            </a:r>
            <a:endParaRPr lang="en-US" altLang="zh-CN" sz="2800" dirty="0">
              <a:solidFill>
                <a:srgbClr val="0000FF"/>
              </a:solidFill>
              <a:latin typeface="Times New Roman" pitchFamily="18" charset="0"/>
              <a:ea typeface="黑体" pitchFamily="49" charset="-122"/>
            </a:endParaRPr>
          </a:p>
        </p:txBody>
      </p:sp>
      <p:grpSp>
        <p:nvGrpSpPr>
          <p:cNvPr id="6" name="组合 5"/>
          <p:cNvGrpSpPr/>
          <p:nvPr/>
        </p:nvGrpSpPr>
        <p:grpSpPr>
          <a:xfrm>
            <a:off x="1172830" y="2600105"/>
            <a:ext cx="7242839" cy="4001095"/>
            <a:chOff x="1376849" y="1373054"/>
            <a:chExt cx="7242839" cy="4001095"/>
          </a:xfrm>
        </p:grpSpPr>
        <p:sp>
          <p:nvSpPr>
            <p:cNvPr id="7" name="Text Box 9"/>
            <p:cNvSpPr txBox="1">
              <a:spLocks noChangeArrowheads="1"/>
            </p:cNvSpPr>
            <p:nvPr/>
          </p:nvSpPr>
          <p:spPr bwMode="auto">
            <a:xfrm>
              <a:off x="1376849" y="1373054"/>
              <a:ext cx="7242839"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ts val="1200"/>
                </a:spcBef>
                <a:buClrTx/>
                <a:buSzTx/>
                <a:buFontTx/>
                <a:buNone/>
              </a:pPr>
              <a:r>
                <a:rPr lang="zh-CN" altLang="en-US" sz="2800" dirty="0">
                  <a:solidFill>
                    <a:srgbClr val="FF0000"/>
                  </a:solidFill>
                  <a:latin typeface="Times New Roman" pitchFamily="18" charset="0"/>
                  <a:ea typeface="黑体" pitchFamily="49" charset="-122"/>
                </a:rPr>
                <a:t>热力学能或内能：</a:t>
              </a:r>
              <a:r>
                <a:rPr lang="en-US" altLang="zh-CN" sz="2800" b="0" i="1" dirty="0">
                  <a:solidFill>
                    <a:srgbClr val="000000"/>
                  </a:solidFill>
                  <a:latin typeface="Times New Roman" pitchFamily="18" charset="0"/>
                  <a:ea typeface="黑体" pitchFamily="49" charset="-122"/>
                </a:rPr>
                <a:t>U</a:t>
              </a:r>
            </a:p>
            <a:p>
              <a:pPr>
                <a:spcBef>
                  <a:spcPts val="1200"/>
                </a:spcBef>
                <a:buClrTx/>
                <a:buSzTx/>
                <a:buFontTx/>
                <a:buNone/>
              </a:pPr>
              <a:r>
                <a:rPr lang="zh-CN" altLang="en-US" sz="2800" dirty="0">
                  <a:solidFill>
                    <a:srgbClr val="FF0000"/>
                  </a:solidFill>
                  <a:latin typeface="Times New Roman" pitchFamily="18" charset="0"/>
                  <a:ea typeface="黑体" pitchFamily="49" charset="-122"/>
                </a:rPr>
                <a:t>熵：</a:t>
              </a:r>
              <a:r>
                <a:rPr lang="en-US" altLang="zh-CN" sz="2800" b="0" i="1" dirty="0">
                  <a:solidFill>
                    <a:srgbClr val="000000"/>
                  </a:solidFill>
                  <a:latin typeface="Times New Roman" pitchFamily="18" charset="0"/>
                  <a:ea typeface="黑体" pitchFamily="49" charset="-122"/>
                </a:rPr>
                <a:t>S</a:t>
              </a:r>
            </a:p>
            <a:p>
              <a:pPr>
                <a:spcBef>
                  <a:spcPct val="0"/>
                </a:spcBef>
                <a:buClrTx/>
                <a:buSzTx/>
                <a:buFontTx/>
                <a:buNone/>
              </a:pPr>
              <a:r>
                <a:rPr lang="zh-CN" altLang="en-US" sz="2800" dirty="0">
                  <a:solidFill>
                    <a:srgbClr val="FF0000"/>
                  </a:solidFill>
                  <a:latin typeface="Times New Roman" pitchFamily="18" charset="0"/>
                  <a:ea typeface="黑体" pitchFamily="49" charset="-122"/>
                </a:rPr>
                <a:t>温度：</a:t>
              </a:r>
              <a:r>
                <a:rPr lang="en-US" altLang="zh-CN" sz="2800" b="0" i="1" dirty="0">
                  <a:solidFill>
                    <a:srgbClr val="000000"/>
                  </a:solidFill>
                  <a:latin typeface="Times New Roman" pitchFamily="18" charset="0"/>
                  <a:ea typeface="黑体" pitchFamily="49" charset="-122"/>
                </a:rPr>
                <a:t>T</a:t>
              </a:r>
            </a:p>
            <a:p>
              <a:pPr>
                <a:spcBef>
                  <a:spcPts val="1200"/>
                </a:spcBef>
                <a:buClrTx/>
                <a:buSzTx/>
                <a:buFontTx/>
                <a:buNone/>
              </a:pPr>
              <a:r>
                <a:rPr lang="zh-CN" altLang="en-US" sz="2800" dirty="0">
                  <a:solidFill>
                    <a:srgbClr val="FF0000"/>
                  </a:solidFill>
                  <a:latin typeface="Times New Roman" pitchFamily="18" charset="0"/>
                  <a:ea typeface="黑体" pitchFamily="49" charset="-122"/>
                </a:rPr>
                <a:t>体积：</a:t>
              </a:r>
              <a:r>
                <a:rPr lang="en-US" altLang="zh-CN" sz="2800" b="0" i="1" dirty="0">
                  <a:solidFill>
                    <a:srgbClr val="000000"/>
                  </a:solidFill>
                  <a:latin typeface="Times New Roman" pitchFamily="18" charset="0"/>
                  <a:ea typeface="黑体" pitchFamily="49" charset="-122"/>
                </a:rPr>
                <a:t>V</a:t>
              </a:r>
            </a:p>
            <a:p>
              <a:pPr>
                <a:spcBef>
                  <a:spcPct val="0"/>
                </a:spcBef>
                <a:buClrTx/>
                <a:buSzTx/>
                <a:buFontTx/>
                <a:buNone/>
              </a:pPr>
              <a:r>
                <a:rPr lang="zh-CN" altLang="en-US" sz="2800" dirty="0">
                  <a:solidFill>
                    <a:srgbClr val="FF0000"/>
                  </a:solidFill>
                  <a:latin typeface="Times New Roman" pitchFamily="18" charset="0"/>
                  <a:ea typeface="黑体" pitchFamily="49" charset="-122"/>
                </a:rPr>
                <a:t>压强：</a:t>
              </a:r>
              <a:r>
                <a:rPr lang="en-US" altLang="zh-CN" sz="2800" b="0" i="1" dirty="0">
                  <a:solidFill>
                    <a:srgbClr val="000000"/>
                  </a:solidFill>
                  <a:latin typeface="Times New Roman" pitchFamily="18" charset="0"/>
                  <a:ea typeface="黑体" pitchFamily="49" charset="-122"/>
                </a:rPr>
                <a:t>p</a:t>
              </a:r>
            </a:p>
            <a:p>
              <a:pPr>
                <a:spcBef>
                  <a:spcPct val="0"/>
                </a:spcBef>
                <a:buClrTx/>
                <a:buSzTx/>
                <a:buFontTx/>
                <a:buNone/>
              </a:pPr>
              <a:r>
                <a:rPr lang="zh-CN" altLang="en-US" sz="2800" dirty="0">
                  <a:solidFill>
                    <a:srgbClr val="FF0000"/>
                  </a:solidFill>
                  <a:latin typeface="Times New Roman" pitchFamily="18" charset="0"/>
                  <a:ea typeface="黑体" pitchFamily="49" charset="-122"/>
                </a:rPr>
                <a:t>物质量：</a:t>
              </a:r>
              <a:r>
                <a:rPr lang="en-US" altLang="zh-CN" sz="2800" b="0" i="1" dirty="0" err="1">
                  <a:solidFill>
                    <a:srgbClr val="000000"/>
                  </a:solidFill>
                  <a:latin typeface="Times New Roman" pitchFamily="18" charset="0"/>
                  <a:ea typeface="黑体" pitchFamily="49" charset="-122"/>
                </a:rPr>
                <a:t>n</a:t>
              </a:r>
              <a:r>
                <a:rPr lang="en-US" altLang="zh-CN" sz="2800" b="0" i="1" baseline="-25000" dirty="0" err="1">
                  <a:solidFill>
                    <a:srgbClr val="000000"/>
                  </a:solidFill>
                  <a:latin typeface="Times New Roman" pitchFamily="18" charset="0"/>
                  <a:ea typeface="黑体" pitchFamily="49" charset="-122"/>
                </a:rPr>
                <a:t>i</a:t>
              </a:r>
              <a:endParaRPr lang="en-US" altLang="zh-CN" sz="2800" b="0" i="1" baseline="-25000" dirty="0">
                <a:solidFill>
                  <a:srgbClr val="000000"/>
                </a:solidFill>
                <a:latin typeface="Times New Roman" pitchFamily="18" charset="0"/>
                <a:ea typeface="黑体" pitchFamily="49" charset="-122"/>
              </a:endParaRPr>
            </a:p>
            <a:p>
              <a:pPr>
                <a:spcBef>
                  <a:spcPct val="0"/>
                </a:spcBef>
                <a:buClrTx/>
                <a:buSzTx/>
                <a:buNone/>
              </a:pPr>
              <a:r>
                <a:rPr lang="zh-CN" altLang="en-US" sz="2800" dirty="0">
                  <a:solidFill>
                    <a:srgbClr val="FF0000"/>
                  </a:solidFill>
                  <a:latin typeface="Times New Roman" pitchFamily="18" charset="0"/>
                  <a:ea typeface="黑体" pitchFamily="49" charset="-122"/>
                </a:rPr>
                <a:t>化学势：</a:t>
              </a:r>
              <a:r>
                <a:rPr lang="en-US" altLang="zh-CN" sz="2800" b="0" i="1" dirty="0">
                  <a:solidFill>
                    <a:srgbClr val="000000"/>
                  </a:solidFill>
                  <a:latin typeface="Symbol" panose="05050102010706020507" pitchFamily="18" charset="2"/>
                  <a:ea typeface="黑体" pitchFamily="49" charset="-122"/>
                </a:rPr>
                <a:t>m</a:t>
              </a:r>
              <a:r>
                <a:rPr lang="en-US" altLang="zh-CN" sz="2800" b="0" i="1" baseline="-25000" dirty="0">
                  <a:solidFill>
                    <a:srgbClr val="000000"/>
                  </a:solidFill>
                  <a:latin typeface="Times New Roman" pitchFamily="18" charset="0"/>
                  <a:ea typeface="黑体" pitchFamily="49" charset="-122"/>
                </a:rPr>
                <a:t>i</a:t>
              </a:r>
              <a:endParaRPr lang="en-US" altLang="zh-CN" sz="2800" b="0" dirty="0">
                <a:solidFill>
                  <a:srgbClr val="FF0000"/>
                </a:solidFill>
                <a:latin typeface="Times New Roman" pitchFamily="18" charset="0"/>
                <a:ea typeface="黑体" pitchFamily="49" charset="-122"/>
              </a:endParaRPr>
            </a:p>
            <a:p>
              <a:pPr>
                <a:spcBef>
                  <a:spcPts val="1200"/>
                </a:spcBef>
                <a:buClrTx/>
                <a:buSzTx/>
                <a:buNone/>
              </a:pPr>
              <a:r>
                <a:rPr lang="zh-CN" altLang="en-US" sz="2800" dirty="0">
                  <a:solidFill>
                    <a:srgbClr val="FF0000"/>
                  </a:solidFill>
                  <a:latin typeface="Times New Roman" pitchFamily="18" charset="0"/>
                  <a:ea typeface="黑体" pitchFamily="49" charset="-122"/>
                </a:rPr>
                <a:t>广延状态变量之比：</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baseline="-25000" dirty="0" err="1">
                  <a:solidFill>
                    <a:srgbClr val="000000"/>
                  </a:solidFill>
                  <a:latin typeface="Times New Roman" panose="02020603050405020304" pitchFamily="18" charset="0"/>
                  <a:ea typeface="黑体" pitchFamily="49" charset="-122"/>
                  <a:cs typeface="Times New Roman" panose="02020603050405020304" pitchFamily="18" charset="0"/>
                </a:rPr>
                <a:t>m</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c</a:t>
              </a:r>
              <a:r>
                <a:rPr lang="en-US" altLang="zh-CN" sz="2800" b="0" i="1" baseline="-25000" dirty="0">
                  <a:solidFill>
                    <a:srgbClr val="000000"/>
                  </a:solidFill>
                  <a:latin typeface="Times New Roman" panose="02020603050405020304" pitchFamily="18" charset="0"/>
                  <a:ea typeface="黑体" pitchFamily="49" charset="-122"/>
                  <a:cs typeface="Times New Roman" panose="02020603050405020304" pitchFamily="18" charset="0"/>
                </a:rPr>
                <a:t>i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itchFamily="18" charset="0"/>
                  <a:ea typeface="黑体" pitchFamily="49" charset="-122"/>
                </a:rPr>
                <a:t>i</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zh-CN" altLang="en-US" sz="2800" dirty="0">
                  <a:solidFill>
                    <a:srgbClr val="FF0000"/>
                  </a:solidFill>
                  <a:latin typeface="Times New Roman" pitchFamily="18" charset="0"/>
                  <a:ea typeface="黑体" pitchFamily="49" charset="-122"/>
                </a:rPr>
                <a:t>等等</a:t>
              </a:r>
              <a:endParaRPr lang="en-US" altLang="zh-CN" sz="2800" i="1" baseline="-25000" dirty="0">
                <a:solidFill>
                  <a:srgbClr val="000000"/>
                </a:solidFill>
                <a:latin typeface="Times New Roman" pitchFamily="18" charset="0"/>
                <a:ea typeface="黑体" pitchFamily="49" charset="-122"/>
              </a:endParaRPr>
            </a:p>
          </p:txBody>
        </p:sp>
        <p:sp>
          <p:nvSpPr>
            <p:cNvPr id="8" name="右大括号 7"/>
            <p:cNvSpPr/>
            <p:nvPr/>
          </p:nvSpPr>
          <p:spPr bwMode="auto">
            <a:xfrm>
              <a:off x="4059044" y="2036843"/>
              <a:ext cx="189571" cy="728067"/>
            </a:xfrm>
            <a:prstGeom prst="rightBrace">
              <a:avLst/>
            </a:prstGeom>
            <a:noFill/>
            <a:ln w="2857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 name="右大括号 8"/>
            <p:cNvSpPr/>
            <p:nvPr/>
          </p:nvSpPr>
          <p:spPr bwMode="auto">
            <a:xfrm>
              <a:off x="4055329" y="3027027"/>
              <a:ext cx="189571" cy="1675876"/>
            </a:xfrm>
            <a:prstGeom prst="rightBrace">
              <a:avLst/>
            </a:prstGeom>
            <a:noFill/>
            <a:ln w="2857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0" name="文本框 9"/>
            <p:cNvSpPr txBox="1"/>
            <p:nvPr/>
          </p:nvSpPr>
          <p:spPr>
            <a:xfrm>
              <a:off x="4947427" y="2139266"/>
              <a:ext cx="2196790"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传热相关</a:t>
              </a:r>
            </a:p>
          </p:txBody>
        </p:sp>
        <p:sp>
          <p:nvSpPr>
            <p:cNvPr id="11" name="文本框 10"/>
            <p:cNvSpPr txBox="1"/>
            <p:nvPr/>
          </p:nvSpPr>
          <p:spPr>
            <a:xfrm>
              <a:off x="4947427" y="3603355"/>
              <a:ext cx="2196790" cy="523220"/>
            </a:xfrm>
            <a:prstGeom prst="rect">
              <a:avLst/>
            </a:prstGeom>
            <a:noFill/>
          </p:spPr>
          <p:txBody>
            <a:bodyPr wrap="square" rtlCol="0">
              <a:spAutoFit/>
            </a:bodyPr>
            <a:lstStyle/>
            <a:p>
              <a:r>
                <a:rPr lang="zh-CN" altLang="en-US" dirty="0">
                  <a:solidFill>
                    <a:srgbClr val="0000FF"/>
                  </a:solidFill>
                  <a:latin typeface="黑体" panose="02010609060101010101" pitchFamily="49" charset="-122"/>
                  <a:ea typeface="黑体" panose="02010609060101010101" pitchFamily="49" charset="-122"/>
                </a:rPr>
                <a:t>做功相关</a:t>
              </a:r>
            </a:p>
          </p:txBody>
        </p:sp>
      </p:grpSp>
      <p:grpSp>
        <p:nvGrpSpPr>
          <p:cNvPr id="12" name="组合 7"/>
          <p:cNvGrpSpPr>
            <a:grpSpLocks/>
          </p:cNvGrpSpPr>
          <p:nvPr/>
        </p:nvGrpSpPr>
        <p:grpSpPr bwMode="auto">
          <a:xfrm>
            <a:off x="1644171" y="539677"/>
            <a:ext cx="5786437" cy="1031875"/>
            <a:chOff x="1653303" y="2573864"/>
            <a:chExt cx="5785558" cy="1031051"/>
          </a:xfrm>
        </p:grpSpPr>
        <p:sp>
          <p:nvSpPr>
            <p:cNvPr id="13" name="TextBox 3"/>
            <p:cNvSpPr txBox="1">
              <a:spLocks noChangeArrowheads="1"/>
            </p:cNvSpPr>
            <p:nvPr/>
          </p:nvSpPr>
          <p:spPr bwMode="auto">
            <a:xfrm>
              <a:off x="1653303" y="2573864"/>
              <a:ext cx="5785558"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600"/>
                </a:spcBef>
                <a:buClrTx/>
                <a:buSzTx/>
                <a:buFontTx/>
                <a:buNone/>
              </a:pPr>
              <a:r>
                <a:rPr lang="zh-CN" altLang="en-US" sz="2800" dirty="0">
                  <a:solidFill>
                    <a:srgbClr val="FF0000"/>
                  </a:solidFill>
                  <a:latin typeface="黑体" pitchFamily="49" charset="-122"/>
                  <a:ea typeface="黑体" pitchFamily="49" charset="-122"/>
                </a:rPr>
                <a:t>      平衡态       所有宏观性质</a:t>
              </a:r>
              <a:endParaRPr lang="en-US" altLang="zh-CN" sz="2800" dirty="0">
                <a:solidFill>
                  <a:srgbClr val="FF0000"/>
                </a:solidFill>
                <a:latin typeface="黑体" pitchFamily="49" charset="-122"/>
                <a:ea typeface="黑体" pitchFamily="49" charset="-122"/>
              </a:endParaRPr>
            </a:p>
            <a:p>
              <a:pPr eaLnBrk="1" hangingPunct="1">
                <a:spcBef>
                  <a:spcPts val="600"/>
                </a:spcBef>
                <a:buClrTx/>
                <a:buSzTx/>
                <a:buFontTx/>
                <a:buNone/>
              </a:pPr>
              <a:r>
                <a:rPr lang="zh-CN" altLang="en-US" sz="2800" dirty="0">
                  <a:solidFill>
                    <a:srgbClr val="FF0000"/>
                  </a:solidFill>
                  <a:latin typeface="黑体" pitchFamily="49" charset="-122"/>
                  <a:ea typeface="黑体" pitchFamily="49" charset="-122"/>
                </a:rPr>
                <a:t>少量宏观性质       平衡态</a:t>
              </a:r>
            </a:p>
          </p:txBody>
        </p:sp>
        <p:cxnSp>
          <p:nvCxnSpPr>
            <p:cNvPr id="14" name="直接箭头连接符 5"/>
            <p:cNvCxnSpPr>
              <a:cxnSpLocks noChangeShapeType="1"/>
            </p:cNvCxnSpPr>
            <p:nvPr/>
          </p:nvCxnSpPr>
          <p:spPr bwMode="auto">
            <a:xfrm>
              <a:off x="3939822" y="2856089"/>
              <a:ext cx="1174045" cy="0"/>
            </a:xfrm>
            <a:prstGeom prst="straightConnector1">
              <a:avLst/>
            </a:prstGeom>
            <a:noFill/>
            <a:ln w="38100" algn="ctr">
              <a:solidFill>
                <a:srgbClr val="0000FF"/>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6"/>
            <p:cNvCxnSpPr>
              <a:cxnSpLocks noChangeShapeType="1"/>
            </p:cNvCxnSpPr>
            <p:nvPr/>
          </p:nvCxnSpPr>
          <p:spPr bwMode="auto">
            <a:xfrm>
              <a:off x="3968043" y="3358448"/>
              <a:ext cx="1174045" cy="0"/>
            </a:xfrm>
            <a:prstGeom prst="straightConnector1">
              <a:avLst/>
            </a:prstGeom>
            <a:noFill/>
            <a:ln w="38100" algn="ctr">
              <a:solidFill>
                <a:srgbClr val="0000FF"/>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98488" y="450732"/>
            <a:ext cx="8088312"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en-US" altLang="zh-CN" sz="2800" b="0" i="1" dirty="0" err="1">
                <a:solidFill>
                  <a:srgbClr val="0000FF"/>
                </a:solidFill>
                <a:latin typeface="Times New Roman" pitchFamily="18" charset="0"/>
                <a:ea typeface="黑体" pitchFamily="2" charset="-122"/>
              </a:rPr>
              <a:t>pVT</a:t>
            </a:r>
            <a:r>
              <a:rPr kumimoji="1" lang="en-US" altLang="zh-CN" sz="280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变化中热力学函数的变化可通过积分全微分式计算，积分路径按方便程度自由选取，全微分式本身代表可逆过程，积分结果才能表示实际过程。</a:t>
            </a:r>
            <a:r>
              <a:rPr kumimoji="1" lang="zh-CN" altLang="en-US" sz="2800" dirty="0">
                <a:solidFill>
                  <a:srgbClr val="FF0000"/>
                </a:solidFill>
                <a:latin typeface="Times New Roman" pitchFamily="18" charset="0"/>
                <a:ea typeface="黑体" pitchFamily="2" charset="-122"/>
              </a:rPr>
              <a:t>多元系</a:t>
            </a:r>
            <a:r>
              <a:rPr kumimoji="1" lang="en-US" altLang="zh-CN" sz="2800" b="0" i="1" dirty="0" err="1">
                <a:solidFill>
                  <a:srgbClr val="FF0000"/>
                </a:solidFill>
                <a:latin typeface="Times New Roman" pitchFamily="18" charset="0"/>
                <a:ea typeface="黑体" pitchFamily="2" charset="-122"/>
              </a:rPr>
              <a:t>pVT</a:t>
            </a:r>
            <a:r>
              <a:rPr kumimoji="1" lang="en-US" altLang="zh-CN" sz="2800" i="1" dirty="0">
                <a:solidFill>
                  <a:srgbClr val="FF0000"/>
                </a:solidFill>
                <a:latin typeface="Times New Roman" pitchFamily="18" charset="0"/>
                <a:ea typeface="黑体" pitchFamily="2" charset="-122"/>
              </a:rPr>
              <a:t> </a:t>
            </a:r>
            <a:r>
              <a:rPr kumimoji="1" lang="zh-CN" altLang="en-US" sz="2800" dirty="0">
                <a:solidFill>
                  <a:srgbClr val="FF0000"/>
                </a:solidFill>
                <a:latin typeface="Times New Roman" pitchFamily="18" charset="0"/>
                <a:ea typeface="黑体" pitchFamily="2" charset="-122"/>
              </a:rPr>
              <a:t>变化同样计算！</a:t>
            </a:r>
          </a:p>
        </p:txBody>
      </p:sp>
      <p:graphicFrame>
        <p:nvGraphicFramePr>
          <p:cNvPr id="50179" name="Object 3"/>
          <p:cNvGraphicFramePr>
            <a:graphicFrameLocks noChangeAspect="1"/>
          </p:cNvGraphicFramePr>
          <p:nvPr>
            <p:extLst>
              <p:ext uri="{D42A27DB-BD31-4B8C-83A1-F6EECF244321}">
                <p14:modId xmlns:p14="http://schemas.microsoft.com/office/powerpoint/2010/main" val="853820470"/>
              </p:ext>
            </p:extLst>
          </p:nvPr>
        </p:nvGraphicFramePr>
        <p:xfrm>
          <a:off x="804863" y="2144713"/>
          <a:ext cx="7705725" cy="982662"/>
        </p:xfrm>
        <a:graphic>
          <a:graphicData uri="http://schemas.openxmlformats.org/presentationml/2006/ole">
            <mc:AlternateContent xmlns:mc="http://schemas.openxmlformats.org/markup-compatibility/2006">
              <mc:Choice xmlns:v="urn:schemas-microsoft-com:vml" Requires="v">
                <p:oleObj name="Equation" r:id="rId2" imgW="3784320" imgH="482400" progId="Equation.DSMT4">
                  <p:embed/>
                </p:oleObj>
              </mc:Choice>
              <mc:Fallback>
                <p:oleObj name="Equation" r:id="rId2" imgW="3784320" imgH="482400" progId="Equation.DSMT4">
                  <p:embed/>
                  <p:pic>
                    <p:nvPicPr>
                      <p:cNvPr id="50179" name="Object 3"/>
                      <p:cNvPicPr>
                        <a:picLocks noChangeAspect="1" noChangeArrowheads="1"/>
                      </p:cNvPicPr>
                      <p:nvPr/>
                    </p:nvPicPr>
                    <p:blipFill>
                      <a:blip r:embed="rId3"/>
                      <a:srcRect/>
                      <a:stretch>
                        <a:fillRect/>
                      </a:stretch>
                    </p:blipFill>
                    <p:spPr bwMode="auto">
                      <a:xfrm>
                        <a:off x="804863" y="2144713"/>
                        <a:ext cx="7705725"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4"/>
          <p:cNvGraphicFramePr>
            <a:graphicFrameLocks noChangeAspect="1"/>
          </p:cNvGraphicFramePr>
          <p:nvPr>
            <p:extLst>
              <p:ext uri="{D42A27DB-BD31-4B8C-83A1-F6EECF244321}">
                <p14:modId xmlns:p14="http://schemas.microsoft.com/office/powerpoint/2010/main" val="709103662"/>
              </p:ext>
            </p:extLst>
          </p:nvPr>
        </p:nvGraphicFramePr>
        <p:xfrm>
          <a:off x="849313" y="3098800"/>
          <a:ext cx="7650162" cy="1016000"/>
        </p:xfrm>
        <a:graphic>
          <a:graphicData uri="http://schemas.openxmlformats.org/presentationml/2006/ole">
            <mc:AlternateContent xmlns:mc="http://schemas.openxmlformats.org/markup-compatibility/2006">
              <mc:Choice xmlns:v="urn:schemas-microsoft-com:vml" Requires="v">
                <p:oleObj name="Equation" r:id="rId4" imgW="3822480" imgH="507960" progId="Equation.DSMT4">
                  <p:embed/>
                </p:oleObj>
              </mc:Choice>
              <mc:Fallback>
                <p:oleObj name="Equation" r:id="rId4" imgW="3822480" imgH="507960" progId="Equation.DSMT4">
                  <p:embed/>
                  <p:pic>
                    <p:nvPicPr>
                      <p:cNvPr id="50180" name="Object 4"/>
                      <p:cNvPicPr>
                        <a:picLocks noChangeAspect="1" noChangeArrowheads="1"/>
                      </p:cNvPicPr>
                      <p:nvPr/>
                    </p:nvPicPr>
                    <p:blipFill>
                      <a:blip r:embed="rId5"/>
                      <a:srcRect/>
                      <a:stretch>
                        <a:fillRect/>
                      </a:stretch>
                    </p:blipFill>
                    <p:spPr bwMode="auto">
                      <a:xfrm>
                        <a:off x="849313" y="3098800"/>
                        <a:ext cx="7650162"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5"/>
          <p:cNvGraphicFramePr>
            <a:graphicFrameLocks noChangeAspect="1"/>
          </p:cNvGraphicFramePr>
          <p:nvPr>
            <p:extLst>
              <p:ext uri="{D42A27DB-BD31-4B8C-83A1-F6EECF244321}">
                <p14:modId xmlns:p14="http://schemas.microsoft.com/office/powerpoint/2010/main" val="167264894"/>
              </p:ext>
            </p:extLst>
          </p:nvPr>
        </p:nvGraphicFramePr>
        <p:xfrm>
          <a:off x="984250" y="4097338"/>
          <a:ext cx="7002463" cy="2006600"/>
        </p:xfrm>
        <a:graphic>
          <a:graphicData uri="http://schemas.openxmlformats.org/presentationml/2006/ole">
            <mc:AlternateContent xmlns:mc="http://schemas.openxmlformats.org/markup-compatibility/2006">
              <mc:Choice xmlns:v="urn:schemas-microsoft-com:vml" Requires="v">
                <p:oleObj name="Equation" r:id="rId6" imgW="3276360" imgH="939600" progId="Equation.DSMT4">
                  <p:embed/>
                </p:oleObj>
              </mc:Choice>
              <mc:Fallback>
                <p:oleObj name="Equation" r:id="rId6" imgW="3276360" imgH="939600" progId="Equation.DSMT4">
                  <p:embed/>
                  <p:pic>
                    <p:nvPicPr>
                      <p:cNvPr id="50181" name="Object 5"/>
                      <p:cNvPicPr>
                        <a:picLocks noChangeAspect="1" noChangeArrowheads="1"/>
                      </p:cNvPicPr>
                      <p:nvPr/>
                    </p:nvPicPr>
                    <p:blipFill>
                      <a:blip r:embed="rId7"/>
                      <a:srcRect/>
                      <a:stretch>
                        <a:fillRect/>
                      </a:stretch>
                    </p:blipFill>
                    <p:spPr bwMode="auto">
                      <a:xfrm>
                        <a:off x="984250" y="4097338"/>
                        <a:ext cx="7002463" cy="200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6"/>
          <p:cNvGraphicFramePr>
            <a:graphicFrameLocks noChangeAspect="1"/>
          </p:cNvGraphicFramePr>
          <p:nvPr>
            <p:extLst>
              <p:ext uri="{D42A27DB-BD31-4B8C-83A1-F6EECF244321}">
                <p14:modId xmlns:p14="http://schemas.microsoft.com/office/powerpoint/2010/main" val="4109764503"/>
              </p:ext>
            </p:extLst>
          </p:nvPr>
        </p:nvGraphicFramePr>
        <p:xfrm>
          <a:off x="1633538" y="6089650"/>
          <a:ext cx="1908175" cy="541338"/>
        </p:xfrm>
        <a:graphic>
          <a:graphicData uri="http://schemas.openxmlformats.org/presentationml/2006/ole">
            <mc:AlternateContent xmlns:mc="http://schemas.openxmlformats.org/markup-compatibility/2006">
              <mc:Choice xmlns:v="urn:schemas-microsoft-com:vml" Requires="v">
                <p:oleObj name="Equation" r:id="rId8" imgW="799920" imgH="228600" progId="Equation.DSMT4">
                  <p:embed/>
                </p:oleObj>
              </mc:Choice>
              <mc:Fallback>
                <p:oleObj name="Equation" r:id="rId8" imgW="799920" imgH="228600" progId="Equation.DSMT4">
                  <p:embed/>
                  <p:pic>
                    <p:nvPicPr>
                      <p:cNvPr id="50182" name="Object 6"/>
                      <p:cNvPicPr>
                        <a:picLocks noChangeAspect="1" noChangeArrowheads="1"/>
                      </p:cNvPicPr>
                      <p:nvPr/>
                    </p:nvPicPr>
                    <p:blipFill>
                      <a:blip r:embed="rId9"/>
                      <a:srcRect/>
                      <a:stretch>
                        <a:fillRect/>
                      </a:stretch>
                    </p:blipFill>
                    <p:spPr bwMode="auto">
                      <a:xfrm>
                        <a:off x="1633538" y="6089650"/>
                        <a:ext cx="1908175"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7"/>
          <p:cNvGraphicFramePr>
            <a:graphicFrameLocks noChangeAspect="1"/>
          </p:cNvGraphicFramePr>
          <p:nvPr>
            <p:extLst>
              <p:ext uri="{D42A27DB-BD31-4B8C-83A1-F6EECF244321}">
                <p14:modId xmlns:p14="http://schemas.microsoft.com/office/powerpoint/2010/main" val="3181170713"/>
              </p:ext>
            </p:extLst>
          </p:nvPr>
        </p:nvGraphicFramePr>
        <p:xfrm>
          <a:off x="5243513" y="6089650"/>
          <a:ext cx="1635125" cy="541338"/>
        </p:xfrm>
        <a:graphic>
          <a:graphicData uri="http://schemas.openxmlformats.org/presentationml/2006/ole">
            <mc:AlternateContent xmlns:mc="http://schemas.openxmlformats.org/markup-compatibility/2006">
              <mc:Choice xmlns:v="urn:schemas-microsoft-com:vml" Requires="v">
                <p:oleObj name="Equation" r:id="rId10" imgW="685800" imgH="228600" progId="Equation.DSMT4">
                  <p:embed/>
                </p:oleObj>
              </mc:Choice>
              <mc:Fallback>
                <p:oleObj name="Equation" r:id="rId10" imgW="685800" imgH="228600" progId="Equation.DSMT4">
                  <p:embed/>
                  <p:pic>
                    <p:nvPicPr>
                      <p:cNvPr id="50183" name="Object 7"/>
                      <p:cNvPicPr>
                        <a:picLocks noChangeAspect="1" noChangeArrowheads="1"/>
                      </p:cNvPicPr>
                      <p:nvPr/>
                    </p:nvPicPr>
                    <p:blipFill>
                      <a:blip r:embed="rId11"/>
                      <a:srcRect/>
                      <a:stretch>
                        <a:fillRect/>
                      </a:stretch>
                    </p:blipFill>
                    <p:spPr bwMode="auto">
                      <a:xfrm>
                        <a:off x="5243513" y="6089650"/>
                        <a:ext cx="1635125"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89539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3363913" y="2162318"/>
            <a:ext cx="4876800" cy="1323975"/>
            <a:chOff x="1964266" y="1377244"/>
            <a:chExt cx="4876799" cy="1325272"/>
          </a:xfrm>
        </p:grpSpPr>
        <p:sp>
          <p:nvSpPr>
            <p:cNvPr id="3" name="Line 8"/>
            <p:cNvSpPr>
              <a:spLocks noChangeShapeType="1"/>
            </p:cNvSpPr>
            <p:nvPr/>
          </p:nvSpPr>
          <p:spPr bwMode="auto">
            <a:xfrm>
              <a:off x="3442404" y="1799157"/>
              <a:ext cx="17526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Box 1"/>
            <p:cNvSpPr txBox="1">
              <a:spLocks noChangeArrowheads="1"/>
            </p:cNvSpPr>
            <p:nvPr/>
          </p:nvSpPr>
          <p:spPr bwMode="auto">
            <a:xfrm>
              <a:off x="1964266" y="1444978"/>
              <a:ext cx="162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i="1" dirty="0">
                  <a:solidFill>
                    <a:srgbClr val="000000"/>
                  </a:solidFill>
                  <a:latin typeface="Times New Roman" pitchFamily="18" charset="0"/>
                </a:rPr>
                <a:t>H</a:t>
              </a:r>
              <a:r>
                <a:rPr lang="en-US" altLang="zh-CN" sz="2800" b="0" dirty="0">
                  <a:solidFill>
                    <a:srgbClr val="000000"/>
                  </a:solidFill>
                  <a:latin typeface="Times New Roman" pitchFamily="18" charset="0"/>
                </a:rPr>
                <a:t> , </a:t>
              </a:r>
              <a:r>
                <a:rPr lang="en-US" altLang="zh-CN" sz="2800" b="0" i="1" dirty="0">
                  <a:solidFill>
                    <a:srgbClr val="000000"/>
                  </a:solidFill>
                  <a:latin typeface="Times New Roman" pitchFamily="18" charset="0"/>
                </a:rPr>
                <a:t>p</a:t>
              </a:r>
              <a:r>
                <a:rPr lang="en-US" altLang="zh-CN" sz="2800" b="0" baseline="-25000" dirty="0">
                  <a:solidFill>
                    <a:srgbClr val="000000"/>
                  </a:solidFill>
                  <a:latin typeface="Times New Roman" pitchFamily="18" charset="0"/>
                </a:rPr>
                <a:t>1</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T</a:t>
              </a:r>
              <a:r>
                <a:rPr lang="en-US" altLang="zh-CN" sz="2800" b="0" baseline="-25000" dirty="0">
                  <a:solidFill>
                    <a:srgbClr val="000000"/>
                  </a:solidFill>
                  <a:latin typeface="Times New Roman" pitchFamily="18" charset="0"/>
                </a:rPr>
                <a:t>1</a:t>
              </a:r>
              <a:endParaRPr lang="zh-CN" altLang="en-US" sz="2800" b="0" baseline="-25000" dirty="0">
                <a:solidFill>
                  <a:srgbClr val="000000"/>
                </a:solidFill>
                <a:latin typeface="Times New Roman" pitchFamily="18" charset="0"/>
              </a:endParaRPr>
            </a:p>
          </p:txBody>
        </p:sp>
        <p:sp>
          <p:nvSpPr>
            <p:cNvPr id="5" name="TextBox 14"/>
            <p:cNvSpPr txBox="1">
              <a:spLocks noChangeArrowheads="1"/>
            </p:cNvSpPr>
            <p:nvPr/>
          </p:nvSpPr>
          <p:spPr bwMode="auto">
            <a:xfrm>
              <a:off x="5125153" y="1503680"/>
              <a:ext cx="17159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i="1" dirty="0">
                  <a:solidFill>
                    <a:srgbClr val="000000"/>
                  </a:solidFill>
                  <a:latin typeface="Times New Roman" pitchFamily="18" charset="0"/>
                </a:rPr>
                <a:t>H</a:t>
              </a:r>
              <a:r>
                <a:rPr lang="en-US" altLang="zh-CN" sz="2800" b="0" dirty="0">
                  <a:solidFill>
                    <a:srgbClr val="000000"/>
                  </a:solidFill>
                  <a:latin typeface="Times New Roman" pitchFamily="18" charset="0"/>
                </a:rPr>
                <a:t> , </a:t>
              </a:r>
              <a:r>
                <a:rPr lang="en-US" altLang="zh-CN" sz="2800" b="0" i="1" dirty="0">
                  <a:solidFill>
                    <a:srgbClr val="000000"/>
                  </a:solidFill>
                  <a:latin typeface="Times New Roman" pitchFamily="18" charset="0"/>
                </a:rPr>
                <a:t>p</a:t>
              </a:r>
              <a:r>
                <a:rPr lang="en-US" altLang="zh-CN" sz="2800" b="0" baseline="-25000" dirty="0">
                  <a:solidFill>
                    <a:srgbClr val="000000"/>
                  </a:solidFill>
                  <a:latin typeface="Times New Roman" pitchFamily="18" charset="0"/>
                </a:rPr>
                <a:t>2</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T</a:t>
              </a:r>
              <a:r>
                <a:rPr lang="en-US" altLang="zh-CN" sz="2800" b="0" baseline="-25000" dirty="0">
                  <a:solidFill>
                    <a:srgbClr val="000000"/>
                  </a:solidFill>
                  <a:latin typeface="Times New Roman" pitchFamily="18" charset="0"/>
                </a:rPr>
                <a:t>2</a:t>
              </a:r>
              <a:endParaRPr lang="zh-CN" altLang="en-US" sz="2800" b="0" baseline="-25000" dirty="0">
                <a:solidFill>
                  <a:srgbClr val="000000"/>
                </a:solidFill>
                <a:latin typeface="Times New Roman" pitchFamily="18" charset="0"/>
              </a:endParaRPr>
            </a:p>
          </p:txBody>
        </p:sp>
        <p:sp>
          <p:nvSpPr>
            <p:cNvPr id="6" name="TextBox 2"/>
            <p:cNvSpPr txBox="1">
              <a:spLocks noChangeArrowheads="1"/>
            </p:cNvSpPr>
            <p:nvPr/>
          </p:nvSpPr>
          <p:spPr bwMode="auto">
            <a:xfrm>
              <a:off x="3838223" y="1377244"/>
              <a:ext cx="9031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节流</a:t>
              </a:r>
            </a:p>
          </p:txBody>
        </p:sp>
        <p:cxnSp>
          <p:nvCxnSpPr>
            <p:cNvPr id="7" name="曲线连接符 4"/>
            <p:cNvCxnSpPr>
              <a:cxnSpLocks noChangeShapeType="1"/>
            </p:cNvCxnSpPr>
            <p:nvPr/>
          </p:nvCxnSpPr>
          <p:spPr bwMode="auto">
            <a:xfrm rot="16200000" flipH="1">
              <a:off x="4308404" y="459438"/>
              <a:ext cx="58702" cy="3143956"/>
            </a:xfrm>
            <a:prstGeom prst="curvedConnector3">
              <a:avLst>
                <a:gd name="adj1" fmla="val 1258657"/>
              </a:avLst>
            </a:prstGeom>
            <a:noFill/>
            <a:ln w="38100" algn="ctr">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20"/>
            <p:cNvSpPr txBox="1">
              <a:spLocks noChangeArrowheads="1"/>
            </p:cNvSpPr>
            <p:nvPr/>
          </p:nvSpPr>
          <p:spPr bwMode="auto">
            <a:xfrm>
              <a:off x="3572930" y="2240851"/>
              <a:ext cx="14167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可逆恒焓</a:t>
              </a:r>
            </a:p>
          </p:txBody>
        </p:sp>
      </p:grpSp>
      <p:sp>
        <p:nvSpPr>
          <p:cNvPr id="9" name="TextBox 30"/>
          <p:cNvSpPr txBox="1">
            <a:spLocks noChangeArrowheads="1"/>
          </p:cNvSpPr>
          <p:nvPr/>
        </p:nvSpPr>
        <p:spPr bwMode="auto">
          <a:xfrm>
            <a:off x="875593" y="2252844"/>
            <a:ext cx="243333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0000FF"/>
                </a:solidFill>
                <a:latin typeface="黑体" pitchFamily="49" charset="-122"/>
                <a:ea typeface="黑体" pitchFamily="49" charset="-122"/>
              </a:rPr>
              <a:t>用可逆恒焓过程代替节流过程，可导出焦耳</a:t>
            </a:r>
            <a:r>
              <a:rPr lang="en-US" altLang="zh-CN" sz="2400" dirty="0">
                <a:solidFill>
                  <a:srgbClr val="0000FF"/>
                </a:solidFill>
                <a:latin typeface="黑体" pitchFamily="49" charset="-122"/>
                <a:ea typeface="黑体" pitchFamily="49" charset="-122"/>
              </a:rPr>
              <a:t>-</a:t>
            </a:r>
            <a:r>
              <a:rPr lang="zh-CN" altLang="en-US" sz="2400" dirty="0">
                <a:solidFill>
                  <a:srgbClr val="0000FF"/>
                </a:solidFill>
                <a:latin typeface="黑体" pitchFamily="49" charset="-122"/>
                <a:ea typeface="黑体" pitchFamily="49" charset="-122"/>
              </a:rPr>
              <a:t>汤姆逊系数！</a:t>
            </a:r>
          </a:p>
        </p:txBody>
      </p:sp>
      <p:sp>
        <p:nvSpPr>
          <p:cNvPr id="10" name="Text Box 2"/>
          <p:cNvSpPr txBox="1">
            <a:spLocks noChangeArrowheads="1"/>
          </p:cNvSpPr>
          <p:nvPr/>
        </p:nvSpPr>
        <p:spPr bwMode="auto">
          <a:xfrm>
            <a:off x="651652" y="609806"/>
            <a:ext cx="808831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zh-CN" altLang="en-US" sz="2800" dirty="0">
                <a:solidFill>
                  <a:srgbClr val="FF0000"/>
                </a:solidFill>
                <a:latin typeface="Times New Roman" pitchFamily="18" charset="0"/>
                <a:ea typeface="黑体" pitchFamily="2" charset="-122"/>
              </a:rPr>
              <a:t>节流过程</a:t>
            </a:r>
            <a:r>
              <a:rPr kumimoji="1" lang="zh-CN" altLang="en-US" sz="2800" dirty="0">
                <a:solidFill>
                  <a:srgbClr val="0000FF"/>
                </a:solidFill>
                <a:latin typeface="Times New Roman" pitchFamily="18" charset="0"/>
                <a:ea typeface="黑体" pitchFamily="2" charset="-122"/>
              </a:rPr>
              <a:t>可以看作是绝热恒焓的</a:t>
            </a:r>
            <a:r>
              <a:rPr kumimoji="1" lang="en-US" altLang="zh-CN" sz="2800" i="1" dirty="0" err="1">
                <a:solidFill>
                  <a:srgbClr val="0000FF"/>
                </a:solidFill>
                <a:latin typeface="Times New Roman" pitchFamily="18" charset="0"/>
                <a:ea typeface="黑体" pitchFamily="2" charset="-122"/>
              </a:rPr>
              <a:t>pVT</a:t>
            </a:r>
            <a:r>
              <a:rPr kumimoji="1" lang="en-US" altLang="zh-CN" sz="280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变化，一定不可逆（除非多孔塞两端压差无限小）。</a:t>
            </a:r>
            <a:endParaRPr kumimoji="1" lang="zh-CN" altLang="en-US" sz="2800" dirty="0">
              <a:solidFill>
                <a:srgbClr val="FF0000"/>
              </a:solidFill>
              <a:latin typeface="Times New Roman" pitchFamily="18" charset="0"/>
              <a:ea typeface="黑体" pitchFamily="2" charset="-122"/>
            </a:endParaRPr>
          </a:p>
        </p:txBody>
      </p:sp>
      <p:sp>
        <p:nvSpPr>
          <p:cNvPr id="11" name="TextBox 1"/>
          <p:cNvSpPr txBox="1">
            <a:spLocks noChangeArrowheads="1"/>
          </p:cNvSpPr>
          <p:nvPr/>
        </p:nvSpPr>
        <p:spPr bwMode="auto">
          <a:xfrm>
            <a:off x="2196648" y="1549899"/>
            <a:ext cx="47251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lang="en-US" altLang="zh-CN" sz="2800" b="0" i="1" dirty="0">
                <a:solidFill>
                  <a:srgbClr val="000000"/>
                </a:solidFill>
                <a:latin typeface="Times New Roman" pitchFamily="18" charset="0"/>
              </a:rPr>
              <a:t>Q</a:t>
            </a:r>
            <a:r>
              <a:rPr lang="en-US" altLang="zh-CN" sz="2800" b="0" dirty="0">
                <a:solidFill>
                  <a:srgbClr val="000000"/>
                </a:solidFill>
                <a:latin typeface="Times New Roman" pitchFamily="18" charset="0"/>
              </a:rPr>
              <a:t> =0, </a:t>
            </a:r>
            <a:r>
              <a:rPr lang="en-US" altLang="zh-CN" sz="2800" b="0" dirty="0">
                <a:solidFill>
                  <a:srgbClr val="000000"/>
                </a:solidFill>
                <a:latin typeface="Symbol" panose="05050102010706020507" pitchFamily="18" charset="2"/>
              </a:rPr>
              <a:t>D</a:t>
            </a:r>
            <a:r>
              <a:rPr lang="en-US" altLang="zh-CN" sz="2800" b="0" i="1" dirty="0">
                <a:solidFill>
                  <a:srgbClr val="000000"/>
                </a:solidFill>
                <a:latin typeface="Times New Roman" pitchFamily="18" charset="0"/>
              </a:rPr>
              <a:t>H</a:t>
            </a:r>
            <a:r>
              <a:rPr lang="en-US" altLang="zh-CN" sz="2800" b="0" dirty="0">
                <a:solidFill>
                  <a:srgbClr val="000000"/>
                </a:solidFill>
                <a:latin typeface="Times New Roman" pitchFamily="18" charset="0"/>
              </a:rPr>
              <a:t> =0, </a:t>
            </a:r>
            <a:r>
              <a:rPr lang="en-US" altLang="zh-CN" sz="2800" b="0" dirty="0">
                <a:solidFill>
                  <a:srgbClr val="000000"/>
                </a:solidFill>
                <a:latin typeface="Symbol" panose="05050102010706020507" pitchFamily="18" charset="2"/>
              </a:rPr>
              <a:t>D</a:t>
            </a:r>
            <a:r>
              <a:rPr lang="en-US" altLang="zh-CN" sz="2800" b="0" i="1" dirty="0">
                <a:solidFill>
                  <a:srgbClr val="000000"/>
                </a:solidFill>
                <a:latin typeface="Times New Roman" pitchFamily="18" charset="0"/>
              </a:rPr>
              <a:t>S &gt;</a:t>
            </a:r>
            <a:r>
              <a:rPr lang="en-US" altLang="zh-CN" sz="2800" b="0" dirty="0">
                <a:solidFill>
                  <a:srgbClr val="000000"/>
                </a:solidFill>
                <a:latin typeface="Times New Roman" pitchFamily="18" charset="0"/>
              </a:rPr>
              <a:t> 0, </a:t>
            </a:r>
            <a:r>
              <a:rPr lang="en-US" altLang="zh-CN" sz="2800" b="0" dirty="0" err="1">
                <a:solidFill>
                  <a:srgbClr val="000000"/>
                </a:solidFill>
                <a:latin typeface="Symbol" panose="05050102010706020507" pitchFamily="18" charset="2"/>
              </a:rPr>
              <a:t>D</a:t>
            </a:r>
            <a:r>
              <a:rPr lang="en-US" altLang="zh-CN" sz="2800" b="0" i="1" dirty="0" err="1">
                <a:solidFill>
                  <a:srgbClr val="000000"/>
                </a:solidFill>
                <a:latin typeface="Times New Roman" pitchFamily="18" charset="0"/>
              </a:rPr>
              <a:t>p</a:t>
            </a:r>
            <a:r>
              <a:rPr lang="en-US" altLang="zh-CN" sz="2800" b="0" i="1" dirty="0">
                <a:solidFill>
                  <a:srgbClr val="000000"/>
                </a:solidFill>
                <a:latin typeface="Times New Roman" pitchFamily="18" charset="0"/>
              </a:rPr>
              <a:t> </a:t>
            </a:r>
            <a:r>
              <a:rPr lang="en-US" altLang="zh-CN" sz="2800" b="0" dirty="0">
                <a:solidFill>
                  <a:srgbClr val="000000"/>
                </a:solidFill>
                <a:latin typeface="Times New Roman" pitchFamily="18" charset="0"/>
              </a:rPr>
              <a:t>&lt; 0</a:t>
            </a:r>
            <a:endParaRPr lang="zh-CN" altLang="en-US" sz="2800" b="0" baseline="-25000" dirty="0">
              <a:solidFill>
                <a:srgbClr val="000000"/>
              </a:solidFill>
              <a:latin typeface="Times New Roman" pitchFamily="18" charset="0"/>
            </a:endParaRPr>
          </a:p>
        </p:txBody>
      </p:sp>
      <p:grpSp>
        <p:nvGrpSpPr>
          <p:cNvPr id="12" name="组合 11"/>
          <p:cNvGrpSpPr>
            <a:grpSpLocks/>
          </p:cNvGrpSpPr>
          <p:nvPr/>
        </p:nvGrpSpPr>
        <p:grpSpPr bwMode="auto">
          <a:xfrm>
            <a:off x="800760" y="3875584"/>
            <a:ext cx="5143524" cy="1075673"/>
            <a:chOff x="324117" y="5509751"/>
            <a:chExt cx="5143362" cy="1075673"/>
          </a:xfrm>
        </p:grpSpPr>
        <p:sp>
          <p:nvSpPr>
            <p:cNvPr id="13" name="矩形 1"/>
            <p:cNvSpPr>
              <a:spLocks noChangeArrowheads="1"/>
            </p:cNvSpPr>
            <p:nvPr/>
          </p:nvSpPr>
          <p:spPr bwMode="auto">
            <a:xfrm>
              <a:off x="324117" y="5743538"/>
              <a:ext cx="30334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黑体" pitchFamily="49" charset="-122"/>
                  <a:ea typeface="黑体" pitchFamily="49" charset="-122"/>
                </a:rPr>
                <a:t>焦耳</a:t>
              </a:r>
              <a:r>
                <a:rPr kumimoji="1" lang="en-US" altLang="zh-CN" sz="2800" dirty="0">
                  <a:solidFill>
                    <a:srgbClr val="FF0000"/>
                  </a:solidFill>
                  <a:latin typeface="黑体" pitchFamily="49" charset="-122"/>
                  <a:ea typeface="黑体" pitchFamily="49" charset="-122"/>
                </a:rPr>
                <a:t>-</a:t>
              </a:r>
              <a:r>
                <a:rPr kumimoji="1" lang="zh-CN" altLang="en-US" sz="2800" dirty="0">
                  <a:solidFill>
                    <a:srgbClr val="FF0000"/>
                  </a:solidFill>
                  <a:latin typeface="黑体" pitchFamily="49" charset="-122"/>
                  <a:ea typeface="黑体" pitchFamily="49" charset="-122"/>
                </a:rPr>
                <a:t>汤姆逊系数</a:t>
              </a:r>
              <a:endParaRPr lang="zh-CN" altLang="en-US" sz="2800" dirty="0">
                <a:latin typeface="Times New Roman" pitchFamily="18" charset="0"/>
              </a:endParaRPr>
            </a:p>
          </p:txBody>
        </p:sp>
        <p:graphicFrame>
          <p:nvGraphicFramePr>
            <p:cNvPr id="14" name="对象 2"/>
            <p:cNvGraphicFramePr>
              <a:graphicFrameLocks noChangeAspect="1"/>
            </p:cNvGraphicFramePr>
            <p:nvPr>
              <p:extLst>
                <p:ext uri="{D42A27DB-BD31-4B8C-83A1-F6EECF244321}">
                  <p14:modId xmlns:p14="http://schemas.microsoft.com/office/powerpoint/2010/main" val="34324517"/>
                </p:ext>
              </p:extLst>
            </p:nvPr>
          </p:nvGraphicFramePr>
          <p:xfrm>
            <a:off x="3428529" y="5509751"/>
            <a:ext cx="2038950" cy="1075673"/>
          </p:xfrm>
          <a:graphic>
            <a:graphicData uri="http://schemas.openxmlformats.org/presentationml/2006/ole">
              <mc:AlternateContent xmlns:mc="http://schemas.openxmlformats.org/markup-compatibility/2006">
                <mc:Choice xmlns:v="urn:schemas-microsoft-com:vml" Requires="v">
                  <p:oleObj name="Equation" r:id="rId2" imgW="888840" imgH="469800" progId="Equation.DSMT4">
                    <p:embed/>
                  </p:oleObj>
                </mc:Choice>
                <mc:Fallback>
                  <p:oleObj name="Equation" r:id="rId2" imgW="888840" imgH="469800" progId="Equation.DSMT4">
                    <p:embed/>
                    <p:pic>
                      <p:nvPicPr>
                        <p:cNvPr id="14" name="对象 2"/>
                        <p:cNvPicPr>
                          <a:picLocks noChangeAspect="1" noChangeArrowheads="1"/>
                        </p:cNvPicPr>
                        <p:nvPr/>
                      </p:nvPicPr>
                      <p:blipFill>
                        <a:blip r:embed="rId3"/>
                        <a:srcRect/>
                        <a:stretch>
                          <a:fillRect/>
                        </a:stretch>
                      </p:blipFill>
                      <p:spPr bwMode="auto">
                        <a:xfrm>
                          <a:off x="3428529" y="5509751"/>
                          <a:ext cx="2038950" cy="1075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 name="组合 24"/>
          <p:cNvGrpSpPr>
            <a:grpSpLocks/>
          </p:cNvGrpSpPr>
          <p:nvPr/>
        </p:nvGrpSpPr>
        <p:grpSpPr bwMode="auto">
          <a:xfrm>
            <a:off x="1452154" y="4985019"/>
            <a:ext cx="6698247" cy="1385888"/>
            <a:chOff x="922514" y="2968110"/>
            <a:chExt cx="6697597" cy="1384995"/>
          </a:xfrm>
        </p:grpSpPr>
        <p:sp>
          <p:nvSpPr>
            <p:cNvPr id="16" name="Text Box 24"/>
            <p:cNvSpPr txBox="1">
              <a:spLocks noChangeArrowheads="1"/>
            </p:cNvSpPr>
            <p:nvPr/>
          </p:nvSpPr>
          <p:spPr bwMode="auto">
            <a:xfrm>
              <a:off x="2906837" y="2968110"/>
              <a:ext cx="4713274"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en-US" altLang="zh-CN" sz="2800" b="0" dirty="0">
                  <a:solidFill>
                    <a:srgbClr val="FF0000"/>
                  </a:solidFill>
                  <a:latin typeface="Times New Roman" pitchFamily="18" charset="0"/>
                  <a:ea typeface="黑体" pitchFamily="49" charset="-122"/>
                </a:rPr>
                <a:t>&gt;0</a:t>
              </a:r>
              <a:r>
                <a:rPr kumimoji="1" lang="en-US" altLang="zh-CN" sz="2800" dirty="0">
                  <a:solidFill>
                    <a:srgbClr val="FF0000"/>
                  </a:solidFill>
                  <a:latin typeface="Times New Roman" pitchFamily="18" charset="0"/>
                  <a:ea typeface="黑体" pitchFamily="49" charset="-122"/>
                </a:rPr>
                <a:t>  </a:t>
              </a:r>
              <a:r>
                <a:rPr kumimoji="1" lang="zh-CN" altLang="en-US" sz="2800" dirty="0">
                  <a:solidFill>
                    <a:srgbClr val="0000FF"/>
                  </a:solidFill>
                  <a:latin typeface="Times New Roman" pitchFamily="18" charset="0"/>
                  <a:ea typeface="黑体" pitchFamily="49" charset="-122"/>
                </a:rPr>
                <a:t>温度随</a:t>
              </a:r>
              <a:r>
                <a:rPr kumimoji="1" lang="zh-CN" altLang="en-US" sz="2800" dirty="0">
                  <a:solidFill>
                    <a:srgbClr val="FF0000"/>
                  </a:solidFill>
                  <a:latin typeface="Times New Roman" pitchFamily="18" charset="0"/>
                  <a:ea typeface="黑体" pitchFamily="49" charset="-122"/>
                </a:rPr>
                <a:t>压强降低</a:t>
              </a:r>
              <a:r>
                <a:rPr kumimoji="1" lang="zh-CN" altLang="en-US" sz="2800" dirty="0">
                  <a:solidFill>
                    <a:srgbClr val="0000FF"/>
                  </a:solidFill>
                  <a:latin typeface="Times New Roman" pitchFamily="18" charset="0"/>
                  <a:ea typeface="黑体" pitchFamily="49" charset="-122"/>
                </a:rPr>
                <a:t>而降低</a:t>
              </a:r>
              <a:endParaRPr kumimoji="1" lang="zh-CN" altLang="en-US" sz="2800" dirty="0">
                <a:solidFill>
                  <a:srgbClr val="FF0000"/>
                </a:solidFill>
                <a:latin typeface="Times New Roman" pitchFamily="18" charset="0"/>
                <a:ea typeface="黑体" pitchFamily="49" charset="-122"/>
              </a:endParaRPr>
            </a:p>
            <a:p>
              <a:pPr algn="just" eaLnBrk="1" hangingPunct="1">
                <a:spcBef>
                  <a:spcPct val="0"/>
                </a:spcBef>
                <a:buClrTx/>
                <a:buSzTx/>
                <a:buFontTx/>
                <a:buNone/>
              </a:pPr>
              <a:r>
                <a:rPr kumimoji="1" lang="en-US" altLang="zh-CN" sz="2800" b="0" dirty="0">
                  <a:solidFill>
                    <a:srgbClr val="FF0000"/>
                  </a:solidFill>
                  <a:latin typeface="Times New Roman" pitchFamily="18" charset="0"/>
                  <a:ea typeface="黑体" pitchFamily="49" charset="-122"/>
                </a:rPr>
                <a:t>&lt;0  </a:t>
              </a:r>
              <a:r>
                <a:rPr kumimoji="1" lang="zh-CN" altLang="en-US" sz="2800" dirty="0">
                  <a:solidFill>
                    <a:srgbClr val="0000FF"/>
                  </a:solidFill>
                  <a:latin typeface="Times New Roman" pitchFamily="18" charset="0"/>
                  <a:ea typeface="黑体" pitchFamily="49" charset="-122"/>
                </a:rPr>
                <a:t>温度随</a:t>
              </a:r>
              <a:r>
                <a:rPr kumimoji="1" lang="zh-CN" altLang="en-US" sz="2800" dirty="0">
                  <a:solidFill>
                    <a:srgbClr val="FF0000"/>
                  </a:solidFill>
                  <a:latin typeface="Times New Roman" pitchFamily="18" charset="0"/>
                  <a:ea typeface="黑体" pitchFamily="49" charset="-122"/>
                </a:rPr>
                <a:t>压强降低</a:t>
              </a:r>
              <a:r>
                <a:rPr kumimoji="1" lang="zh-CN" altLang="en-US" sz="2800" dirty="0">
                  <a:solidFill>
                    <a:srgbClr val="0000FF"/>
                  </a:solidFill>
                  <a:latin typeface="Times New Roman" pitchFamily="18" charset="0"/>
                  <a:ea typeface="黑体" pitchFamily="49" charset="-122"/>
                </a:rPr>
                <a:t>而升高</a:t>
              </a:r>
              <a:endParaRPr kumimoji="1" lang="zh-CN" altLang="en-US" sz="2800" dirty="0">
                <a:solidFill>
                  <a:srgbClr val="FF0000"/>
                </a:solidFill>
                <a:latin typeface="Times New Roman" pitchFamily="18" charset="0"/>
                <a:ea typeface="黑体" pitchFamily="49" charset="-122"/>
              </a:endParaRPr>
            </a:p>
            <a:p>
              <a:pPr algn="just" eaLnBrk="1" hangingPunct="1">
                <a:spcBef>
                  <a:spcPct val="0"/>
                </a:spcBef>
                <a:buClrTx/>
                <a:buSzTx/>
                <a:buFontTx/>
                <a:buNone/>
              </a:pPr>
              <a:r>
                <a:rPr kumimoji="1" lang="en-US" altLang="zh-CN" sz="2800" b="0" dirty="0">
                  <a:solidFill>
                    <a:srgbClr val="FF0000"/>
                  </a:solidFill>
                  <a:latin typeface="Times New Roman" pitchFamily="18" charset="0"/>
                  <a:ea typeface="黑体" pitchFamily="49" charset="-122"/>
                </a:rPr>
                <a:t>=0  </a:t>
              </a:r>
              <a:r>
                <a:rPr kumimoji="1" lang="zh-CN" altLang="en-US" sz="2800" dirty="0">
                  <a:solidFill>
                    <a:srgbClr val="0000FF"/>
                  </a:solidFill>
                  <a:latin typeface="Times New Roman" pitchFamily="18" charset="0"/>
                  <a:ea typeface="黑体" pitchFamily="49" charset="-122"/>
                </a:rPr>
                <a:t>温度不随压强变化</a:t>
              </a:r>
              <a:endParaRPr kumimoji="1" lang="zh-CN" altLang="en-US" sz="2800" dirty="0">
                <a:solidFill>
                  <a:srgbClr val="FF0000"/>
                </a:solidFill>
                <a:latin typeface="Times New Roman" pitchFamily="18" charset="0"/>
                <a:ea typeface="黑体" pitchFamily="49" charset="-122"/>
              </a:endParaRPr>
            </a:p>
          </p:txBody>
        </p:sp>
        <p:graphicFrame>
          <p:nvGraphicFramePr>
            <p:cNvPr id="17" name="对象 12"/>
            <p:cNvGraphicFramePr>
              <a:graphicFrameLocks noChangeAspect="1"/>
            </p:cNvGraphicFramePr>
            <p:nvPr>
              <p:extLst>
                <p:ext uri="{D42A27DB-BD31-4B8C-83A1-F6EECF244321}">
                  <p14:modId xmlns:p14="http://schemas.microsoft.com/office/powerpoint/2010/main" val="1829451154"/>
                </p:ext>
              </p:extLst>
            </p:nvPr>
          </p:nvGraphicFramePr>
          <p:xfrm>
            <a:off x="922514" y="3132646"/>
            <a:ext cx="1885197" cy="1053799"/>
          </p:xfrm>
          <a:graphic>
            <a:graphicData uri="http://schemas.openxmlformats.org/presentationml/2006/ole">
              <mc:AlternateContent xmlns:mc="http://schemas.openxmlformats.org/markup-compatibility/2006">
                <mc:Choice xmlns:v="urn:schemas-microsoft-com:vml" Requires="v">
                  <p:oleObj name="Equation" r:id="rId4" imgW="838080" imgH="469800" progId="Equation.DSMT4">
                    <p:embed/>
                  </p:oleObj>
                </mc:Choice>
                <mc:Fallback>
                  <p:oleObj name="Equation" r:id="rId4" imgW="838080" imgH="469800" progId="Equation.DSMT4">
                    <p:embed/>
                    <p:pic>
                      <p:nvPicPr>
                        <p:cNvPr id="17" name="对象 12"/>
                        <p:cNvPicPr>
                          <a:picLocks noChangeAspect="1" noChangeArrowheads="1"/>
                        </p:cNvPicPr>
                        <p:nvPr/>
                      </p:nvPicPr>
                      <p:blipFill>
                        <a:blip r:embed="rId5"/>
                        <a:srcRect/>
                        <a:stretch>
                          <a:fillRect/>
                        </a:stretch>
                      </p:blipFill>
                      <p:spPr bwMode="auto">
                        <a:xfrm>
                          <a:off x="922514" y="3132646"/>
                          <a:ext cx="1885197" cy="105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 name="TextBox 14"/>
          <p:cNvSpPr txBox="1">
            <a:spLocks noChangeArrowheads="1"/>
          </p:cNvSpPr>
          <p:nvPr/>
        </p:nvSpPr>
        <p:spPr bwMode="auto">
          <a:xfrm>
            <a:off x="7394355" y="3000098"/>
            <a:ext cx="13456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i="1" dirty="0">
                <a:solidFill>
                  <a:srgbClr val="000000"/>
                </a:solidFill>
                <a:latin typeface="Times New Roman" pitchFamily="18" charset="0"/>
              </a:rPr>
              <a:t>p</a:t>
            </a:r>
            <a:r>
              <a:rPr lang="en-US" altLang="zh-CN" sz="2800" b="0" baseline="-25000" dirty="0">
                <a:solidFill>
                  <a:srgbClr val="000000"/>
                </a:solidFill>
                <a:latin typeface="Times New Roman" pitchFamily="18" charset="0"/>
              </a:rPr>
              <a:t>2</a:t>
            </a:r>
            <a:r>
              <a:rPr lang="en-US" altLang="zh-CN" sz="2800" b="0" dirty="0">
                <a:solidFill>
                  <a:srgbClr val="000000"/>
                </a:solidFill>
                <a:latin typeface="Times New Roman" pitchFamily="18" charset="0"/>
              </a:rPr>
              <a:t> &lt; </a:t>
            </a:r>
            <a:r>
              <a:rPr lang="en-US" altLang="zh-CN" sz="2800" b="0" i="1" dirty="0">
                <a:solidFill>
                  <a:srgbClr val="000000"/>
                </a:solidFill>
                <a:latin typeface="Times New Roman" pitchFamily="18" charset="0"/>
              </a:rPr>
              <a:t>p</a:t>
            </a:r>
            <a:r>
              <a:rPr lang="en-US" altLang="zh-CN" sz="2800" b="0" baseline="-25000" dirty="0">
                <a:solidFill>
                  <a:srgbClr val="000000"/>
                </a:solidFill>
                <a:latin typeface="Times New Roman" pitchFamily="18" charset="0"/>
              </a:rPr>
              <a:t>1</a:t>
            </a:r>
            <a:endParaRPr lang="zh-CN" altLang="en-US" sz="2800" b="0" baseline="-25000" dirty="0">
              <a:solidFill>
                <a:srgbClr val="000000"/>
              </a:solidFill>
              <a:latin typeface="Times New Roman" pitchFamily="18" charset="0"/>
            </a:endParaRPr>
          </a:p>
        </p:txBody>
      </p:sp>
      <p:graphicFrame>
        <p:nvGraphicFramePr>
          <p:cNvPr id="19" name="对象 2"/>
          <p:cNvGraphicFramePr>
            <a:graphicFrameLocks noChangeAspect="1"/>
          </p:cNvGraphicFramePr>
          <p:nvPr>
            <p:extLst>
              <p:ext uri="{D42A27DB-BD31-4B8C-83A1-F6EECF244321}">
                <p14:modId xmlns:p14="http://schemas.microsoft.com/office/powerpoint/2010/main" val="3824617523"/>
              </p:ext>
            </p:extLst>
          </p:nvPr>
        </p:nvGraphicFramePr>
        <p:xfrm>
          <a:off x="6260448" y="3999318"/>
          <a:ext cx="2512729" cy="797532"/>
        </p:xfrm>
        <a:graphic>
          <a:graphicData uri="http://schemas.openxmlformats.org/presentationml/2006/ole">
            <mc:AlternateContent xmlns:mc="http://schemas.openxmlformats.org/markup-compatibility/2006">
              <mc:Choice xmlns:v="urn:schemas-microsoft-com:vml" Requires="v">
                <p:oleObj name="Equation" r:id="rId6" imgW="1117440" imgH="355320" progId="Equation.DSMT4">
                  <p:embed/>
                </p:oleObj>
              </mc:Choice>
              <mc:Fallback>
                <p:oleObj name="Equation" r:id="rId6" imgW="1117440" imgH="355320" progId="Equation.DSMT4">
                  <p:embed/>
                  <p:pic>
                    <p:nvPicPr>
                      <p:cNvPr id="19" name="对象 2"/>
                      <p:cNvPicPr>
                        <a:picLocks noChangeAspect="1" noChangeArrowheads="1"/>
                      </p:cNvPicPr>
                      <p:nvPr/>
                    </p:nvPicPr>
                    <p:blipFill>
                      <a:blip r:embed="rId7"/>
                      <a:srcRect/>
                      <a:stretch>
                        <a:fillRect/>
                      </a:stretch>
                    </p:blipFill>
                    <p:spPr bwMode="auto">
                      <a:xfrm>
                        <a:off x="6260448" y="3999318"/>
                        <a:ext cx="2512729" cy="79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402362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8"/>
          <p:cNvSpPr txBox="1">
            <a:spLocks noChangeArrowheads="1"/>
          </p:cNvSpPr>
          <p:nvPr/>
        </p:nvSpPr>
        <p:spPr bwMode="auto">
          <a:xfrm>
            <a:off x="564317" y="624030"/>
            <a:ext cx="74279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经典理想气体 </a:t>
            </a:r>
            <a:r>
              <a:rPr kumimoji="1" lang="en-US" altLang="zh-CN" sz="2800" i="1" dirty="0" err="1">
                <a:solidFill>
                  <a:srgbClr val="0000FF"/>
                </a:solidFill>
                <a:latin typeface="Times New Roman" pitchFamily="18" charset="0"/>
                <a:ea typeface="黑体" pitchFamily="2" charset="-122"/>
              </a:rPr>
              <a:t>pVT</a:t>
            </a:r>
            <a:r>
              <a:rPr kumimoji="1" lang="en-US" altLang="zh-CN" sz="280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变化</a:t>
            </a:r>
            <a:endParaRPr kumimoji="1" lang="zh-CN" altLang="en-US" sz="2400" dirty="0">
              <a:solidFill>
                <a:srgbClr val="0000FF"/>
              </a:solidFill>
              <a:latin typeface="黑体" pitchFamily="2" charset="-122"/>
              <a:ea typeface="黑体" pitchFamily="2" charset="-122"/>
            </a:endParaRPr>
          </a:p>
        </p:txBody>
      </p:sp>
      <p:graphicFrame>
        <p:nvGraphicFramePr>
          <p:cNvPr id="3" name="Object 4"/>
          <p:cNvGraphicFramePr>
            <a:graphicFrameLocks noChangeAspect="1"/>
          </p:cNvGraphicFramePr>
          <p:nvPr>
            <p:extLst>
              <p:ext uri="{D42A27DB-BD31-4B8C-83A1-F6EECF244321}">
                <p14:modId xmlns:p14="http://schemas.microsoft.com/office/powerpoint/2010/main" val="1788823862"/>
              </p:ext>
            </p:extLst>
          </p:nvPr>
        </p:nvGraphicFramePr>
        <p:xfrm>
          <a:off x="1852613" y="1810096"/>
          <a:ext cx="4592637" cy="557212"/>
        </p:xfrm>
        <a:graphic>
          <a:graphicData uri="http://schemas.openxmlformats.org/presentationml/2006/ole">
            <mc:AlternateContent xmlns:mc="http://schemas.openxmlformats.org/markup-compatibility/2006">
              <mc:Choice xmlns:v="urn:schemas-microsoft-com:vml" Requires="v">
                <p:oleObj name="Equation" r:id="rId2" imgW="2082600" imgH="253800" progId="Equation.DSMT4">
                  <p:embed/>
                </p:oleObj>
              </mc:Choice>
              <mc:Fallback>
                <p:oleObj name="Equation" r:id="rId2" imgW="2082600" imgH="253800" progId="Equation.DSMT4">
                  <p:embed/>
                  <p:pic>
                    <p:nvPicPr>
                      <p:cNvPr id="3" name="Object 4"/>
                      <p:cNvPicPr>
                        <a:picLocks noChangeAspect="1" noChangeArrowheads="1"/>
                      </p:cNvPicPr>
                      <p:nvPr/>
                    </p:nvPicPr>
                    <p:blipFill>
                      <a:blip r:embed="rId3"/>
                      <a:srcRect/>
                      <a:stretch>
                        <a:fillRect/>
                      </a:stretch>
                    </p:blipFill>
                    <p:spPr bwMode="auto">
                      <a:xfrm>
                        <a:off x="1852613" y="1810096"/>
                        <a:ext cx="4592637"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2"/>
          <p:cNvSpPr txBox="1">
            <a:spLocks noChangeArrowheads="1"/>
          </p:cNvSpPr>
          <p:nvPr/>
        </p:nvSpPr>
        <p:spPr bwMode="auto">
          <a:xfrm>
            <a:off x="763698" y="1204043"/>
            <a:ext cx="820261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FF0000"/>
                </a:solidFill>
                <a:latin typeface="Times New Roman" pitchFamily="18" charset="0"/>
                <a:ea typeface="黑体" pitchFamily="2" charset="-122"/>
              </a:rPr>
              <a:t>◆</a:t>
            </a:r>
            <a:r>
              <a:rPr kumimoji="1" lang="en-US" altLang="zh-CN" sz="2800" i="1" dirty="0">
                <a:solidFill>
                  <a:srgbClr val="0000FF"/>
                </a:solidFill>
                <a:latin typeface="Times New Roman" pitchFamily="18" charset="0"/>
                <a:ea typeface="黑体" pitchFamily="2" charset="-122"/>
              </a:rPr>
              <a:t>U</a:t>
            </a:r>
            <a:r>
              <a:rPr kumimoji="1" lang="zh-CN" altLang="en-US" sz="2800" dirty="0">
                <a:solidFill>
                  <a:srgbClr val="0000FF"/>
                </a:solidFill>
                <a:latin typeface="Times New Roman" pitchFamily="18" charset="0"/>
                <a:ea typeface="黑体" pitchFamily="2" charset="-122"/>
              </a:rPr>
              <a:t>、</a:t>
            </a:r>
            <a:r>
              <a:rPr kumimoji="1" lang="en-US" altLang="zh-CN" sz="2800" i="1" dirty="0">
                <a:solidFill>
                  <a:srgbClr val="0000FF"/>
                </a:solidFill>
                <a:latin typeface="Times New Roman" pitchFamily="18" charset="0"/>
                <a:ea typeface="黑体" pitchFamily="2" charset="-122"/>
              </a:rPr>
              <a:t>H </a:t>
            </a:r>
            <a:r>
              <a:rPr kumimoji="1" lang="zh-CN" altLang="en-US" sz="2800" dirty="0">
                <a:solidFill>
                  <a:srgbClr val="0000FF"/>
                </a:solidFill>
                <a:latin typeface="Times New Roman" pitchFamily="18" charset="0"/>
                <a:ea typeface="黑体" pitchFamily="2" charset="-122"/>
              </a:rPr>
              <a:t>只是温度的函数，与压强和体积无关。</a:t>
            </a:r>
            <a:endParaRPr kumimoji="1" lang="zh-CN" altLang="en-US" sz="2400" dirty="0">
              <a:solidFill>
                <a:schemeClr val="tx2"/>
              </a:solidFill>
              <a:latin typeface="宋体" pitchFamily="2" charset="-122"/>
            </a:endParaRPr>
          </a:p>
        </p:txBody>
      </p:sp>
      <p:sp>
        <p:nvSpPr>
          <p:cNvPr id="9" name="Text Box 2"/>
          <p:cNvSpPr txBox="1">
            <a:spLocks noChangeArrowheads="1"/>
          </p:cNvSpPr>
          <p:nvPr/>
        </p:nvSpPr>
        <p:spPr bwMode="auto">
          <a:xfrm>
            <a:off x="763698" y="2312539"/>
            <a:ext cx="779106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FF0000"/>
                </a:solidFill>
                <a:latin typeface="Times New Roman" pitchFamily="18" charset="0"/>
                <a:ea typeface="黑体" pitchFamily="2" charset="-122"/>
              </a:rPr>
              <a:t>◆</a:t>
            </a:r>
            <a:r>
              <a:rPr kumimoji="1" lang="en-US" altLang="zh-CN" sz="2800" i="1" dirty="0">
                <a:solidFill>
                  <a:srgbClr val="0000FF"/>
                </a:solidFill>
                <a:latin typeface="Times New Roman" pitchFamily="18" charset="0"/>
                <a:ea typeface="黑体" pitchFamily="2" charset="-122"/>
              </a:rPr>
              <a:t>C</a:t>
            </a:r>
            <a:r>
              <a:rPr kumimoji="1" lang="en-US" altLang="zh-CN" sz="2800" i="1" baseline="-25000" dirty="0">
                <a:solidFill>
                  <a:srgbClr val="0000FF"/>
                </a:solidFill>
                <a:latin typeface="Times New Roman" pitchFamily="18" charset="0"/>
                <a:ea typeface="黑体" pitchFamily="2" charset="-122"/>
              </a:rPr>
              <a:t>V</a:t>
            </a:r>
            <a:r>
              <a:rPr kumimoji="1" lang="zh-CN" altLang="en-US" sz="2800" dirty="0">
                <a:solidFill>
                  <a:srgbClr val="0000FF"/>
                </a:solidFill>
                <a:latin typeface="Times New Roman" pitchFamily="18" charset="0"/>
                <a:ea typeface="黑体" pitchFamily="2" charset="-122"/>
              </a:rPr>
              <a:t>、</a:t>
            </a:r>
            <a:r>
              <a:rPr kumimoji="1" lang="en-US" altLang="zh-CN" sz="2800" i="1" dirty="0" err="1">
                <a:solidFill>
                  <a:srgbClr val="0000FF"/>
                </a:solidFill>
                <a:latin typeface="Times New Roman" pitchFamily="18" charset="0"/>
                <a:ea typeface="黑体" pitchFamily="2" charset="-122"/>
              </a:rPr>
              <a:t>C</a:t>
            </a:r>
            <a:r>
              <a:rPr kumimoji="1" lang="en-US" altLang="zh-CN" sz="2800" i="1" baseline="-25000" dirty="0" err="1">
                <a:solidFill>
                  <a:srgbClr val="0000FF"/>
                </a:solidFill>
                <a:latin typeface="Times New Roman" pitchFamily="18" charset="0"/>
                <a:ea typeface="黑体" pitchFamily="2" charset="-122"/>
              </a:rPr>
              <a:t>p</a:t>
            </a:r>
            <a:r>
              <a:rPr kumimoji="1" lang="en-US" altLang="zh-CN" sz="280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是温度的函数，与压强和体积无关。</a:t>
            </a:r>
            <a:endParaRPr kumimoji="1" lang="zh-CN" altLang="en-US" sz="2400" dirty="0">
              <a:latin typeface="宋体" pitchFamily="2" charset="-122"/>
            </a:endParaRPr>
          </a:p>
        </p:txBody>
      </p:sp>
      <p:sp>
        <p:nvSpPr>
          <p:cNvPr id="11" name="Text Box 9"/>
          <p:cNvSpPr txBox="1">
            <a:spLocks noChangeArrowheads="1"/>
          </p:cNvSpPr>
          <p:nvPr/>
        </p:nvSpPr>
        <p:spPr bwMode="auto">
          <a:xfrm>
            <a:off x="749129" y="3465427"/>
            <a:ext cx="800292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FF0000"/>
                </a:solidFill>
                <a:latin typeface="Times New Roman" pitchFamily="18" charset="0"/>
                <a:ea typeface="黑体" pitchFamily="2" charset="-122"/>
              </a:rPr>
              <a:t>◆</a:t>
            </a:r>
            <a:r>
              <a:rPr kumimoji="1" lang="zh-CN" altLang="en-US" sz="2800" dirty="0">
                <a:solidFill>
                  <a:srgbClr val="0000FF"/>
                </a:solidFill>
                <a:latin typeface="Times New Roman" pitchFamily="18" charset="0"/>
                <a:ea typeface="黑体" pitchFamily="2" charset="-122"/>
              </a:rPr>
              <a:t>熵变：一个恒温过程加一个恒容或恒压过程。</a:t>
            </a:r>
          </a:p>
        </p:txBody>
      </p:sp>
      <p:sp>
        <p:nvSpPr>
          <p:cNvPr id="13" name="Text Box 98"/>
          <p:cNvSpPr txBox="1">
            <a:spLocks noChangeArrowheads="1"/>
          </p:cNvSpPr>
          <p:nvPr/>
        </p:nvSpPr>
        <p:spPr bwMode="auto">
          <a:xfrm>
            <a:off x="752584" y="5071112"/>
            <a:ext cx="83693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dirty="0">
                <a:solidFill>
                  <a:srgbClr val="FF0000"/>
                </a:solidFill>
                <a:latin typeface="Times New Roman" pitchFamily="18" charset="0"/>
                <a:ea typeface="黑体" pitchFamily="2" charset="-122"/>
              </a:rPr>
              <a:t>◆</a:t>
            </a:r>
            <a:r>
              <a:rPr kumimoji="1" lang="zh-CN" altLang="en-US" sz="2800" dirty="0">
                <a:solidFill>
                  <a:srgbClr val="0000FF"/>
                </a:solidFill>
                <a:latin typeface="Times New Roman" pitchFamily="18" charset="0"/>
                <a:ea typeface="黑体" pitchFamily="2" charset="-122"/>
              </a:rPr>
              <a:t>恒温过程，亥氏函数和吉氏函数的变化相等。</a:t>
            </a:r>
          </a:p>
        </p:txBody>
      </p:sp>
      <p:graphicFrame>
        <p:nvGraphicFramePr>
          <p:cNvPr id="18" name="Object 4">
            <a:extLst>
              <a:ext uri="{FF2B5EF4-FFF2-40B4-BE49-F238E27FC236}">
                <a16:creationId xmlns:a16="http://schemas.microsoft.com/office/drawing/2014/main" id="{E36D0868-10EB-4548-9484-30B09DE0CC66}"/>
              </a:ext>
            </a:extLst>
          </p:cNvPr>
          <p:cNvGraphicFramePr>
            <a:graphicFrameLocks noChangeAspect="1"/>
          </p:cNvGraphicFramePr>
          <p:nvPr>
            <p:extLst>
              <p:ext uri="{D42A27DB-BD31-4B8C-83A1-F6EECF244321}">
                <p14:modId xmlns:p14="http://schemas.microsoft.com/office/powerpoint/2010/main" val="1346869626"/>
              </p:ext>
            </p:extLst>
          </p:nvPr>
        </p:nvGraphicFramePr>
        <p:xfrm>
          <a:off x="3205271" y="2841974"/>
          <a:ext cx="2155825" cy="557213"/>
        </p:xfrm>
        <a:graphic>
          <a:graphicData uri="http://schemas.openxmlformats.org/presentationml/2006/ole">
            <mc:AlternateContent xmlns:mc="http://schemas.openxmlformats.org/markup-compatibility/2006">
              <mc:Choice xmlns:v="urn:schemas-microsoft-com:vml" Requires="v">
                <p:oleObj name="Equation" r:id="rId4" imgW="977760" imgH="253800" progId="Equation.DSMT4">
                  <p:embed/>
                </p:oleObj>
              </mc:Choice>
              <mc:Fallback>
                <p:oleObj name="Equation" r:id="rId4" imgW="977760" imgH="253800" progId="Equation.DSMT4">
                  <p:embed/>
                  <p:pic>
                    <p:nvPicPr>
                      <p:cNvPr id="18" name="Object 4">
                        <a:extLst>
                          <a:ext uri="{FF2B5EF4-FFF2-40B4-BE49-F238E27FC236}">
                            <a16:creationId xmlns:a16="http://schemas.microsoft.com/office/drawing/2014/main" id="{E36D0868-10EB-4548-9484-30B09DE0CC66}"/>
                          </a:ext>
                        </a:extLst>
                      </p:cNvPr>
                      <p:cNvPicPr>
                        <a:picLocks noChangeAspect="1" noChangeArrowheads="1"/>
                      </p:cNvPicPr>
                      <p:nvPr/>
                    </p:nvPicPr>
                    <p:blipFill>
                      <a:blip r:embed="rId5"/>
                      <a:srcRect/>
                      <a:stretch>
                        <a:fillRect/>
                      </a:stretch>
                    </p:blipFill>
                    <p:spPr bwMode="auto">
                      <a:xfrm>
                        <a:off x="3205271" y="2841974"/>
                        <a:ext cx="2155825"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4">
            <a:extLst>
              <a:ext uri="{FF2B5EF4-FFF2-40B4-BE49-F238E27FC236}">
                <a16:creationId xmlns:a16="http://schemas.microsoft.com/office/drawing/2014/main" id="{00EEFCF1-74F1-4062-9251-B46DD40A0781}"/>
              </a:ext>
            </a:extLst>
          </p:cNvPr>
          <p:cNvGraphicFramePr>
            <a:graphicFrameLocks noChangeAspect="1"/>
          </p:cNvGraphicFramePr>
          <p:nvPr>
            <p:extLst>
              <p:ext uri="{D42A27DB-BD31-4B8C-83A1-F6EECF244321}">
                <p14:modId xmlns:p14="http://schemas.microsoft.com/office/powerpoint/2010/main" val="4253049524"/>
              </p:ext>
            </p:extLst>
          </p:nvPr>
        </p:nvGraphicFramePr>
        <p:xfrm>
          <a:off x="1413155" y="4009907"/>
          <a:ext cx="5991226" cy="1003300"/>
        </p:xfrm>
        <a:graphic>
          <a:graphicData uri="http://schemas.openxmlformats.org/presentationml/2006/ole">
            <mc:AlternateContent xmlns:mc="http://schemas.openxmlformats.org/markup-compatibility/2006">
              <mc:Choice xmlns:v="urn:schemas-microsoft-com:vml" Requires="v">
                <p:oleObj name="Equation" r:id="rId6" imgW="2717640" imgH="457200" progId="Equation.DSMT4">
                  <p:embed/>
                </p:oleObj>
              </mc:Choice>
              <mc:Fallback>
                <p:oleObj name="Equation" r:id="rId6" imgW="2717640" imgH="457200" progId="Equation.DSMT4">
                  <p:embed/>
                  <p:pic>
                    <p:nvPicPr>
                      <p:cNvPr id="19" name="Object 4">
                        <a:extLst>
                          <a:ext uri="{FF2B5EF4-FFF2-40B4-BE49-F238E27FC236}">
                            <a16:creationId xmlns:a16="http://schemas.microsoft.com/office/drawing/2014/main" id="{00EEFCF1-74F1-4062-9251-B46DD40A0781}"/>
                          </a:ext>
                        </a:extLst>
                      </p:cNvPr>
                      <p:cNvPicPr>
                        <a:picLocks noChangeAspect="1" noChangeArrowheads="1"/>
                      </p:cNvPicPr>
                      <p:nvPr/>
                    </p:nvPicPr>
                    <p:blipFill>
                      <a:blip r:embed="rId7"/>
                      <a:srcRect/>
                      <a:stretch>
                        <a:fillRect/>
                      </a:stretch>
                    </p:blipFill>
                    <p:spPr bwMode="auto">
                      <a:xfrm>
                        <a:off x="1413155" y="4009907"/>
                        <a:ext cx="5991226"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4">
            <a:extLst>
              <a:ext uri="{FF2B5EF4-FFF2-40B4-BE49-F238E27FC236}">
                <a16:creationId xmlns:a16="http://schemas.microsoft.com/office/drawing/2014/main" id="{177399EF-66D9-4536-8DDE-EAE2A4236BC8}"/>
              </a:ext>
            </a:extLst>
          </p:cNvPr>
          <p:cNvGraphicFramePr>
            <a:graphicFrameLocks noChangeAspect="1"/>
          </p:cNvGraphicFramePr>
          <p:nvPr>
            <p:extLst>
              <p:ext uri="{D42A27DB-BD31-4B8C-83A1-F6EECF244321}">
                <p14:modId xmlns:p14="http://schemas.microsoft.com/office/powerpoint/2010/main" val="1580079911"/>
              </p:ext>
            </p:extLst>
          </p:nvPr>
        </p:nvGraphicFramePr>
        <p:xfrm>
          <a:off x="1474782" y="5579660"/>
          <a:ext cx="6551613" cy="919163"/>
        </p:xfrm>
        <a:graphic>
          <a:graphicData uri="http://schemas.openxmlformats.org/presentationml/2006/ole">
            <mc:AlternateContent xmlns:mc="http://schemas.openxmlformats.org/markup-compatibility/2006">
              <mc:Choice xmlns:v="urn:schemas-microsoft-com:vml" Requires="v">
                <p:oleObj name="Equation" r:id="rId8" imgW="2971800" imgH="419040" progId="Equation.DSMT4">
                  <p:embed/>
                </p:oleObj>
              </mc:Choice>
              <mc:Fallback>
                <p:oleObj name="Equation" r:id="rId8" imgW="2971800" imgH="419040" progId="Equation.DSMT4">
                  <p:embed/>
                  <p:pic>
                    <p:nvPicPr>
                      <p:cNvPr id="20" name="Object 4">
                        <a:extLst>
                          <a:ext uri="{FF2B5EF4-FFF2-40B4-BE49-F238E27FC236}">
                            <a16:creationId xmlns:a16="http://schemas.microsoft.com/office/drawing/2014/main" id="{177399EF-66D9-4536-8DDE-EAE2A4236BC8}"/>
                          </a:ext>
                        </a:extLst>
                      </p:cNvPr>
                      <p:cNvPicPr>
                        <a:picLocks noChangeAspect="1" noChangeArrowheads="1"/>
                      </p:cNvPicPr>
                      <p:nvPr/>
                    </p:nvPicPr>
                    <p:blipFill>
                      <a:blip r:embed="rId9"/>
                      <a:srcRect/>
                      <a:stretch>
                        <a:fillRect/>
                      </a:stretch>
                    </p:blipFill>
                    <p:spPr bwMode="auto">
                      <a:xfrm>
                        <a:off x="1474782" y="5579660"/>
                        <a:ext cx="6551613"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62014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98"/>
          <p:cNvSpPr txBox="1">
            <a:spLocks noChangeArrowheads="1"/>
          </p:cNvSpPr>
          <p:nvPr/>
        </p:nvSpPr>
        <p:spPr bwMode="auto">
          <a:xfrm>
            <a:off x="564317" y="623564"/>
            <a:ext cx="742791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经典理想气体 </a:t>
            </a:r>
            <a:r>
              <a:rPr kumimoji="1" lang="en-US" altLang="zh-CN" sz="2800" b="0" i="1" dirty="0" err="1">
                <a:solidFill>
                  <a:srgbClr val="0000FF"/>
                </a:solidFill>
                <a:latin typeface="Times New Roman" pitchFamily="18" charset="0"/>
                <a:ea typeface="黑体" pitchFamily="2" charset="-122"/>
              </a:rPr>
              <a:t>pVT</a:t>
            </a:r>
            <a:r>
              <a:rPr kumimoji="1" lang="en-US" altLang="zh-CN" sz="2800" i="1" dirty="0">
                <a:solidFill>
                  <a:srgbClr val="0000FF"/>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变化中之绝热过程</a:t>
            </a:r>
            <a:endParaRPr kumimoji="1" lang="zh-CN" altLang="en-US" sz="2400" dirty="0">
              <a:solidFill>
                <a:srgbClr val="0000FF"/>
              </a:solidFill>
              <a:latin typeface="黑体" pitchFamily="2" charset="-122"/>
              <a:ea typeface="黑体" pitchFamily="2" charset="-122"/>
            </a:endParaRPr>
          </a:p>
        </p:txBody>
      </p:sp>
      <p:sp>
        <p:nvSpPr>
          <p:cNvPr id="2" name="矩形 1"/>
          <p:cNvSpPr/>
          <p:nvPr/>
        </p:nvSpPr>
        <p:spPr>
          <a:xfrm>
            <a:off x="2911048" y="1146318"/>
            <a:ext cx="2513830" cy="523220"/>
          </a:xfrm>
          <a:prstGeom prst="rect">
            <a:avLst/>
          </a:prstGeom>
        </p:spPr>
        <p:txBody>
          <a:bodyPr wrap="none">
            <a:spAutoFit/>
          </a:bodyPr>
          <a:lstStyle/>
          <a:p>
            <a:pPr algn="just"/>
            <a:r>
              <a:rPr kumimoji="1" lang="en-US" altLang="zh-CN" b="0" i="1" dirty="0">
                <a:solidFill>
                  <a:srgbClr val="FF0000"/>
                </a:solidFill>
                <a:ea typeface="黑体" pitchFamily="2" charset="-122"/>
              </a:rPr>
              <a:t>Q</a:t>
            </a:r>
            <a:r>
              <a:rPr kumimoji="1" lang="en-US" altLang="zh-CN" b="0" dirty="0">
                <a:solidFill>
                  <a:srgbClr val="FF0000"/>
                </a:solidFill>
                <a:ea typeface="黑体" pitchFamily="2" charset="-122"/>
              </a:rPr>
              <a:t> = 0</a:t>
            </a:r>
            <a:r>
              <a:rPr kumimoji="1" lang="zh-CN" altLang="en-US" b="0" dirty="0">
                <a:solidFill>
                  <a:srgbClr val="FF0000"/>
                </a:solidFill>
                <a:ea typeface="黑体" pitchFamily="2" charset="-122"/>
              </a:rPr>
              <a:t>，△</a:t>
            </a:r>
            <a:r>
              <a:rPr kumimoji="1" lang="en-US" altLang="zh-CN" b="0" i="1" dirty="0">
                <a:solidFill>
                  <a:srgbClr val="FF0000"/>
                </a:solidFill>
                <a:ea typeface="黑体" pitchFamily="2" charset="-122"/>
              </a:rPr>
              <a:t>U</a:t>
            </a:r>
            <a:r>
              <a:rPr kumimoji="1" lang="en-US" altLang="zh-CN" b="0" dirty="0">
                <a:solidFill>
                  <a:srgbClr val="FF0000"/>
                </a:solidFill>
                <a:ea typeface="黑体" pitchFamily="2" charset="-122"/>
              </a:rPr>
              <a:t>=</a:t>
            </a:r>
            <a:r>
              <a:rPr kumimoji="1" lang="en-US" altLang="zh-CN" b="0" i="1" dirty="0">
                <a:solidFill>
                  <a:srgbClr val="FF0000"/>
                </a:solidFill>
                <a:ea typeface="黑体" pitchFamily="2" charset="-122"/>
              </a:rPr>
              <a:t>W</a:t>
            </a:r>
            <a:endParaRPr kumimoji="1" lang="en-US" altLang="zh-CN" sz="2400" b="0" dirty="0">
              <a:ea typeface="黑体" pitchFamily="2" charset="-122"/>
            </a:endParaRPr>
          </a:p>
        </p:txBody>
      </p:sp>
      <p:sp>
        <p:nvSpPr>
          <p:cNvPr id="18" name="Text Box 1041"/>
          <p:cNvSpPr txBox="1">
            <a:spLocks noChangeArrowheads="1"/>
          </p:cNvSpPr>
          <p:nvPr/>
        </p:nvSpPr>
        <p:spPr bwMode="auto">
          <a:xfrm>
            <a:off x="968990" y="2921418"/>
            <a:ext cx="262130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Times New Roman" pitchFamily="18" charset="0"/>
                <a:ea typeface="黑体" pitchFamily="2" charset="-122"/>
              </a:rPr>
              <a:t>可逆</a:t>
            </a:r>
            <a:r>
              <a:rPr kumimoji="1" lang="zh-CN" altLang="en-US" sz="2800" dirty="0">
                <a:solidFill>
                  <a:srgbClr val="0000FF"/>
                </a:solidFill>
                <a:latin typeface="Times New Roman" pitchFamily="18" charset="0"/>
                <a:ea typeface="黑体" pitchFamily="2" charset="-122"/>
              </a:rPr>
              <a:t>绝热过程</a:t>
            </a:r>
            <a:endParaRPr kumimoji="1" lang="zh-CN" altLang="en-US" sz="2400" dirty="0">
              <a:latin typeface="Times New Roman" pitchFamily="18" charset="0"/>
              <a:ea typeface="黑体" pitchFamily="2" charset="-122"/>
            </a:endParaRPr>
          </a:p>
        </p:txBody>
      </p:sp>
      <p:graphicFrame>
        <p:nvGraphicFramePr>
          <p:cNvPr id="19" name="Object 1054"/>
          <p:cNvGraphicFramePr>
            <a:graphicFrameLocks noChangeAspect="1"/>
          </p:cNvGraphicFramePr>
          <p:nvPr>
            <p:extLst>
              <p:ext uri="{D42A27DB-BD31-4B8C-83A1-F6EECF244321}">
                <p14:modId xmlns:p14="http://schemas.microsoft.com/office/powerpoint/2010/main" val="1310909295"/>
              </p:ext>
            </p:extLst>
          </p:nvPr>
        </p:nvGraphicFramePr>
        <p:xfrm>
          <a:off x="3590298" y="2920448"/>
          <a:ext cx="1119187" cy="544512"/>
        </p:xfrm>
        <a:graphic>
          <a:graphicData uri="http://schemas.openxmlformats.org/presentationml/2006/ole">
            <mc:AlternateContent xmlns:mc="http://schemas.openxmlformats.org/markup-compatibility/2006">
              <mc:Choice xmlns:v="urn:schemas-microsoft-com:vml" Requires="v">
                <p:oleObj name="Equation" r:id="rId3" imgW="495000" imgH="241200" progId="Equation.DSMT4">
                  <p:embed/>
                </p:oleObj>
              </mc:Choice>
              <mc:Fallback>
                <p:oleObj name="Equation" r:id="rId3" imgW="495000" imgH="241200" progId="Equation.DSMT4">
                  <p:embed/>
                  <p:pic>
                    <p:nvPicPr>
                      <p:cNvPr id="19" name="Object 1054"/>
                      <p:cNvPicPr>
                        <a:picLocks noChangeAspect="1" noChangeArrowheads="1"/>
                      </p:cNvPicPr>
                      <p:nvPr/>
                    </p:nvPicPr>
                    <p:blipFill>
                      <a:blip r:embed="rId4"/>
                      <a:srcRect/>
                      <a:stretch>
                        <a:fillRect/>
                      </a:stretch>
                    </p:blipFill>
                    <p:spPr bwMode="auto">
                      <a:xfrm>
                        <a:off x="3590298" y="2920448"/>
                        <a:ext cx="1119187"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1064"/>
          <p:cNvSpPr txBox="1">
            <a:spLocks noChangeArrowheads="1"/>
          </p:cNvSpPr>
          <p:nvPr/>
        </p:nvSpPr>
        <p:spPr bwMode="auto">
          <a:xfrm>
            <a:off x="968990" y="3600753"/>
            <a:ext cx="3099514"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pPr algn="ctr">
              <a:defRPr/>
            </a:pPr>
            <a:r>
              <a:rPr kumimoji="1" lang="zh-CN" altLang="en-US" dirty="0">
                <a:solidFill>
                  <a:srgbClr val="FF0000"/>
                </a:solidFill>
                <a:effectLst>
                  <a:outerShdw blurRad="38100" dist="38100" dir="2700000" algn="tl">
                    <a:srgbClr val="C0C0C0"/>
                  </a:outerShdw>
                </a:effectLst>
                <a:ea typeface="黑体" pitchFamily="2" charset="-122"/>
              </a:rPr>
              <a:t>可逆</a:t>
            </a:r>
            <a:r>
              <a:rPr kumimoji="1" lang="zh-CN" altLang="en-US" dirty="0">
                <a:solidFill>
                  <a:srgbClr val="0000FF"/>
                </a:solidFill>
                <a:effectLst>
                  <a:outerShdw blurRad="38100" dist="38100" dir="2700000" algn="tl">
                    <a:srgbClr val="C0C0C0"/>
                  </a:outerShdw>
                </a:effectLst>
                <a:ea typeface="黑体" pitchFamily="2" charset="-122"/>
              </a:rPr>
              <a:t>绝热过程方程</a:t>
            </a:r>
            <a:endParaRPr kumimoji="1" lang="zh-CN" altLang="en-US" sz="2400" dirty="0">
              <a:ea typeface="黑体" pitchFamily="2" charset="-122"/>
            </a:endParaRPr>
          </a:p>
        </p:txBody>
      </p:sp>
      <p:sp>
        <p:nvSpPr>
          <p:cNvPr id="3" name="文本框 2"/>
          <p:cNvSpPr txBox="1"/>
          <p:nvPr/>
        </p:nvSpPr>
        <p:spPr>
          <a:xfrm>
            <a:off x="4667693" y="5246874"/>
            <a:ext cx="3324536" cy="523220"/>
          </a:xfrm>
          <a:prstGeom prst="rect">
            <a:avLst/>
          </a:prstGeom>
          <a:noFill/>
        </p:spPr>
        <p:txBody>
          <a:bodyPr wrap="square" rtlCol="0">
            <a:spAutoFit/>
          </a:bodyPr>
          <a:lstStyle/>
          <a:p>
            <a:r>
              <a:rPr lang="zh-CN" altLang="en-US" dirty="0">
                <a:solidFill>
                  <a:srgbClr val="FF0000"/>
                </a:solidFill>
              </a:rPr>
              <a:t>三个方程等价</a:t>
            </a:r>
          </a:p>
        </p:txBody>
      </p:sp>
      <p:sp>
        <p:nvSpPr>
          <p:cNvPr id="24" name="Text Box 17"/>
          <p:cNvSpPr txBox="1">
            <a:spLocks noChangeArrowheads="1"/>
          </p:cNvSpPr>
          <p:nvPr/>
        </p:nvSpPr>
        <p:spPr bwMode="auto">
          <a:xfrm>
            <a:off x="968990" y="5829018"/>
            <a:ext cx="78628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zh-CN" altLang="en-US" sz="2800" dirty="0">
                <a:solidFill>
                  <a:srgbClr val="FF0000"/>
                </a:solidFill>
                <a:latin typeface="Times New Roman" pitchFamily="18" charset="0"/>
                <a:ea typeface="黑体" pitchFamily="2" charset="-122"/>
              </a:rPr>
              <a:t>不可逆</a:t>
            </a:r>
            <a:r>
              <a:rPr kumimoji="1" lang="zh-CN" altLang="en-US" sz="2800" dirty="0">
                <a:solidFill>
                  <a:srgbClr val="0000FF"/>
                </a:solidFill>
                <a:latin typeface="Times New Roman" pitchFamily="18" charset="0"/>
                <a:ea typeface="黑体" pitchFamily="2" charset="-122"/>
              </a:rPr>
              <a:t>绝热过程</a:t>
            </a:r>
            <a:r>
              <a:rPr kumimoji="1" lang="zh-CN" altLang="en-US" sz="2800" dirty="0">
                <a:solidFill>
                  <a:srgbClr val="FF0000"/>
                </a:solidFill>
                <a:latin typeface="Times New Roman" pitchFamily="18" charset="0"/>
                <a:ea typeface="黑体" pitchFamily="2" charset="-122"/>
              </a:rPr>
              <a:t>不能使用</a:t>
            </a:r>
            <a:r>
              <a:rPr kumimoji="1" lang="zh-CN" altLang="en-US" sz="2800" dirty="0">
                <a:solidFill>
                  <a:srgbClr val="0000FF"/>
                </a:solidFill>
                <a:latin typeface="Times New Roman" pitchFamily="18" charset="0"/>
                <a:ea typeface="黑体" pitchFamily="2" charset="-122"/>
              </a:rPr>
              <a:t>可逆绝热过程方程</a:t>
            </a:r>
            <a:endParaRPr kumimoji="1" lang="zh-CN" altLang="en-US" sz="2800" dirty="0">
              <a:latin typeface="Times New Roman" pitchFamily="18" charset="0"/>
              <a:ea typeface="黑体" pitchFamily="2" charset="-122"/>
            </a:endParaRPr>
          </a:p>
        </p:txBody>
      </p:sp>
      <p:graphicFrame>
        <p:nvGraphicFramePr>
          <p:cNvPr id="26" name="Object 20"/>
          <p:cNvGraphicFramePr>
            <a:graphicFrameLocks noChangeAspect="1"/>
          </p:cNvGraphicFramePr>
          <p:nvPr>
            <p:extLst>
              <p:ext uri="{D42A27DB-BD31-4B8C-83A1-F6EECF244321}">
                <p14:modId xmlns:p14="http://schemas.microsoft.com/office/powerpoint/2010/main" val="3714275502"/>
              </p:ext>
            </p:extLst>
          </p:nvPr>
        </p:nvGraphicFramePr>
        <p:xfrm>
          <a:off x="2146300" y="1787525"/>
          <a:ext cx="4262438" cy="776288"/>
        </p:xfrm>
        <a:graphic>
          <a:graphicData uri="http://schemas.openxmlformats.org/presentationml/2006/ole">
            <mc:AlternateContent xmlns:mc="http://schemas.openxmlformats.org/markup-compatibility/2006">
              <mc:Choice xmlns:v="urn:schemas-microsoft-com:vml" Requires="v">
                <p:oleObj name="Equation" r:id="rId5" imgW="1942920" imgH="355320" progId="Equation.DSMT4">
                  <p:embed/>
                </p:oleObj>
              </mc:Choice>
              <mc:Fallback>
                <p:oleObj name="Equation" r:id="rId5" imgW="1942920" imgH="355320" progId="Equation.DSMT4">
                  <p:embed/>
                  <p:pic>
                    <p:nvPicPr>
                      <p:cNvPr id="26" name="Object 20"/>
                      <p:cNvPicPr>
                        <a:picLocks noChangeAspect="1" noChangeArrowheads="1"/>
                      </p:cNvPicPr>
                      <p:nvPr/>
                    </p:nvPicPr>
                    <p:blipFill>
                      <a:blip r:embed="rId6"/>
                      <a:srcRect/>
                      <a:stretch>
                        <a:fillRect/>
                      </a:stretch>
                    </p:blipFill>
                    <p:spPr bwMode="auto">
                      <a:xfrm>
                        <a:off x="2146300" y="1787525"/>
                        <a:ext cx="4262438"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54">
            <a:extLst>
              <a:ext uri="{FF2B5EF4-FFF2-40B4-BE49-F238E27FC236}">
                <a16:creationId xmlns:a16="http://schemas.microsoft.com/office/drawing/2014/main" id="{FF2703FB-DEAF-422D-9C76-34D8B40ACD11}"/>
              </a:ext>
            </a:extLst>
          </p:cNvPr>
          <p:cNvGraphicFramePr>
            <a:graphicFrameLocks noChangeAspect="1"/>
          </p:cNvGraphicFramePr>
          <p:nvPr>
            <p:extLst>
              <p:ext uri="{D42A27DB-BD31-4B8C-83A1-F6EECF244321}">
                <p14:modId xmlns:p14="http://schemas.microsoft.com/office/powerpoint/2010/main" val="4024466340"/>
              </p:ext>
            </p:extLst>
          </p:nvPr>
        </p:nvGraphicFramePr>
        <p:xfrm>
          <a:off x="4717032" y="3589995"/>
          <a:ext cx="3328987" cy="1657350"/>
        </p:xfrm>
        <a:graphic>
          <a:graphicData uri="http://schemas.openxmlformats.org/presentationml/2006/ole">
            <mc:AlternateContent xmlns:mc="http://schemas.openxmlformats.org/markup-compatibility/2006">
              <mc:Choice xmlns:v="urn:schemas-microsoft-com:vml" Requires="v">
                <p:oleObj name="Equation" r:id="rId7" imgW="1473120" imgH="736560" progId="Equation.DSMT4">
                  <p:embed/>
                </p:oleObj>
              </mc:Choice>
              <mc:Fallback>
                <p:oleObj name="Equation" r:id="rId7" imgW="1473120" imgH="736560" progId="Equation.DSMT4">
                  <p:embed/>
                  <p:pic>
                    <p:nvPicPr>
                      <p:cNvPr id="15" name="Object 1054">
                        <a:extLst>
                          <a:ext uri="{FF2B5EF4-FFF2-40B4-BE49-F238E27FC236}">
                            <a16:creationId xmlns:a16="http://schemas.microsoft.com/office/drawing/2014/main" id="{FF2703FB-DEAF-422D-9C76-34D8B40ACD11}"/>
                          </a:ext>
                        </a:extLst>
                      </p:cNvPr>
                      <p:cNvPicPr>
                        <a:picLocks noChangeAspect="1" noChangeArrowheads="1"/>
                      </p:cNvPicPr>
                      <p:nvPr/>
                    </p:nvPicPr>
                    <p:blipFill>
                      <a:blip r:embed="rId8"/>
                      <a:srcRect/>
                      <a:stretch>
                        <a:fillRect/>
                      </a:stretch>
                    </p:blipFill>
                    <p:spPr bwMode="auto">
                      <a:xfrm>
                        <a:off x="4717032" y="3589995"/>
                        <a:ext cx="3328987"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054">
            <a:extLst>
              <a:ext uri="{FF2B5EF4-FFF2-40B4-BE49-F238E27FC236}">
                <a16:creationId xmlns:a16="http://schemas.microsoft.com/office/drawing/2014/main" id="{3E72A7BA-CD3A-4773-AE10-87DD6D9F52E5}"/>
              </a:ext>
            </a:extLst>
          </p:cNvPr>
          <p:cNvGraphicFramePr>
            <a:graphicFrameLocks noChangeAspect="1"/>
          </p:cNvGraphicFramePr>
          <p:nvPr>
            <p:extLst>
              <p:ext uri="{D42A27DB-BD31-4B8C-83A1-F6EECF244321}">
                <p14:modId xmlns:p14="http://schemas.microsoft.com/office/powerpoint/2010/main" val="691361117"/>
              </p:ext>
            </p:extLst>
          </p:nvPr>
        </p:nvGraphicFramePr>
        <p:xfrm>
          <a:off x="2107773" y="4187755"/>
          <a:ext cx="1606550" cy="544512"/>
        </p:xfrm>
        <a:graphic>
          <a:graphicData uri="http://schemas.openxmlformats.org/presentationml/2006/ole">
            <mc:AlternateContent xmlns:mc="http://schemas.openxmlformats.org/markup-compatibility/2006">
              <mc:Choice xmlns:v="urn:schemas-microsoft-com:vml" Requires="v">
                <p:oleObj name="Equation" r:id="rId9" imgW="711000" imgH="241200" progId="Equation.DSMT4">
                  <p:embed/>
                </p:oleObj>
              </mc:Choice>
              <mc:Fallback>
                <p:oleObj name="Equation" r:id="rId9" imgW="711000" imgH="241200" progId="Equation.DSMT4">
                  <p:embed/>
                  <p:pic>
                    <p:nvPicPr>
                      <p:cNvPr id="16" name="Object 1054">
                        <a:extLst>
                          <a:ext uri="{FF2B5EF4-FFF2-40B4-BE49-F238E27FC236}">
                            <a16:creationId xmlns:a16="http://schemas.microsoft.com/office/drawing/2014/main" id="{3E72A7BA-CD3A-4773-AE10-87DD6D9F52E5}"/>
                          </a:ext>
                        </a:extLst>
                      </p:cNvPr>
                      <p:cNvPicPr>
                        <a:picLocks noChangeAspect="1" noChangeArrowheads="1"/>
                      </p:cNvPicPr>
                      <p:nvPr/>
                    </p:nvPicPr>
                    <p:blipFill>
                      <a:blip r:embed="rId10"/>
                      <a:srcRect/>
                      <a:stretch>
                        <a:fillRect/>
                      </a:stretch>
                    </p:blipFill>
                    <p:spPr bwMode="auto">
                      <a:xfrm>
                        <a:off x="2107773" y="4187755"/>
                        <a:ext cx="160655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58682973"/>
      </p:ext>
    </p:extLst>
  </p:cSld>
  <p:clrMapOvr>
    <a:masterClrMapping/>
  </p:clrMapOvr>
  <p:transition spd="slow">
    <p:split orient="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11"/>
          <p:cNvGraphicFramePr>
            <a:graphicFrameLocks noChangeAspect="1"/>
          </p:cNvGraphicFramePr>
          <p:nvPr>
            <p:extLst>
              <p:ext uri="{D42A27DB-BD31-4B8C-83A1-F6EECF244321}">
                <p14:modId xmlns:p14="http://schemas.microsoft.com/office/powerpoint/2010/main" val="2007915368"/>
              </p:ext>
            </p:extLst>
          </p:nvPr>
        </p:nvGraphicFramePr>
        <p:xfrm>
          <a:off x="1382712" y="1821137"/>
          <a:ext cx="6378575" cy="4540250"/>
        </p:xfrm>
        <a:graphic>
          <a:graphicData uri="http://schemas.openxmlformats.org/presentationml/2006/ole">
            <mc:AlternateContent xmlns:mc="http://schemas.openxmlformats.org/markup-compatibility/2006">
              <mc:Choice xmlns:v="urn:schemas-microsoft-com:vml" Requires="v">
                <p:oleObj name="Equation" r:id="rId2" imgW="2654280" imgH="1892160" progId="Equation.DSMT4">
                  <p:embed/>
                </p:oleObj>
              </mc:Choice>
              <mc:Fallback>
                <p:oleObj name="Equation" r:id="rId2" imgW="2654280" imgH="1892160" progId="Equation.DSMT4">
                  <p:embed/>
                  <p:pic>
                    <p:nvPicPr>
                      <p:cNvPr id="6146" name="Object 11"/>
                      <p:cNvPicPr>
                        <a:picLocks noChangeAspect="1" noChangeArrowheads="1"/>
                      </p:cNvPicPr>
                      <p:nvPr/>
                    </p:nvPicPr>
                    <p:blipFill>
                      <a:blip r:embed="rId3"/>
                      <a:srcRect/>
                      <a:stretch>
                        <a:fillRect/>
                      </a:stretch>
                    </p:blipFill>
                    <p:spPr bwMode="auto">
                      <a:xfrm>
                        <a:off x="1382712" y="1821137"/>
                        <a:ext cx="6378575" cy="454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TextBox 7"/>
          <p:cNvSpPr txBox="1">
            <a:spLocks noChangeArrowheads="1"/>
          </p:cNvSpPr>
          <p:nvPr/>
        </p:nvSpPr>
        <p:spPr bwMode="auto">
          <a:xfrm>
            <a:off x="682976" y="1117998"/>
            <a:ext cx="67452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u="sng" dirty="0">
                <a:solidFill>
                  <a:srgbClr val="FF0000"/>
                </a:solidFill>
                <a:latin typeface="黑体" pitchFamily="49" charset="-122"/>
                <a:ea typeface="黑体" pitchFamily="49" charset="-122"/>
              </a:rPr>
              <a:t>恒温恒压下</a:t>
            </a:r>
            <a:r>
              <a:rPr lang="zh-CN" altLang="en-US" sz="2800" dirty="0">
                <a:solidFill>
                  <a:srgbClr val="FF0000"/>
                </a:solidFill>
                <a:latin typeface="黑体" pitchFamily="49" charset="-122"/>
                <a:ea typeface="黑体" pitchFamily="49" charset="-122"/>
              </a:rPr>
              <a:t>的可逆相变化</a:t>
            </a:r>
            <a:endParaRPr lang="zh-CN" altLang="en-US" sz="2800" dirty="0">
              <a:solidFill>
                <a:srgbClr val="FF0000"/>
              </a:solidFill>
              <a:latin typeface="Times New Roman" pitchFamily="18" charset="0"/>
            </a:endParaRPr>
          </a:p>
        </p:txBody>
      </p:sp>
      <p:sp>
        <p:nvSpPr>
          <p:cNvPr id="11" name="Rectangle 2">
            <a:extLst>
              <a:ext uri="{FF2B5EF4-FFF2-40B4-BE49-F238E27FC236}">
                <a16:creationId xmlns:a16="http://schemas.microsoft.com/office/drawing/2014/main" id="{0B5E2BB7-C314-400A-9829-B9406A6A3658}"/>
              </a:ext>
            </a:extLst>
          </p:cNvPr>
          <p:cNvSpPr txBox="1">
            <a:spLocks noRot="1" noChangeArrowheads="1"/>
          </p:cNvSpPr>
          <p:nvPr/>
        </p:nvSpPr>
        <p:spPr bwMode="auto">
          <a:xfrm>
            <a:off x="575394" y="520836"/>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4</a:t>
            </a:r>
            <a:r>
              <a:rPr lang="zh-CN" altLang="en-US" sz="3200" kern="0" dirty="0">
                <a:solidFill>
                  <a:srgbClr val="FF3300"/>
                </a:solidFill>
                <a:latin typeface="+mn-ea"/>
                <a:ea typeface="+mn-ea"/>
              </a:rPr>
              <a:t>.单元系的相变化</a:t>
            </a:r>
            <a:endParaRPr lang="zh-CN" altLang="en-US" kern="0" dirty="0">
              <a:solidFill>
                <a:schemeClr val="tx1"/>
              </a:solidFill>
              <a:latin typeface="MS Sans Serif"/>
              <a:ea typeface="黑体" pitchFamily="49" charset="-122"/>
            </a:endParaRPr>
          </a:p>
        </p:txBody>
      </p:sp>
    </p:spTree>
    <p:extLst>
      <p:ext uri="{BB962C8B-B14F-4D97-AF65-F5344CB8AC3E}">
        <p14:creationId xmlns:p14="http://schemas.microsoft.com/office/powerpoint/2010/main" val="2926708956"/>
      </p:ext>
    </p:extLst>
  </p:cSld>
  <p:clrMapOvr>
    <a:masterClrMapping/>
  </p:clrMapOvr>
  <p:transition spd="slow">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97"/>
          <p:cNvGraphicFramePr>
            <a:graphicFrameLocks noChangeAspect="1"/>
          </p:cNvGraphicFramePr>
          <p:nvPr>
            <p:extLst>
              <p:ext uri="{D42A27DB-BD31-4B8C-83A1-F6EECF244321}">
                <p14:modId xmlns:p14="http://schemas.microsoft.com/office/powerpoint/2010/main" val="3096808254"/>
              </p:ext>
            </p:extLst>
          </p:nvPr>
        </p:nvGraphicFramePr>
        <p:xfrm>
          <a:off x="1746250" y="1228725"/>
          <a:ext cx="5167313" cy="1011238"/>
        </p:xfrm>
        <a:graphic>
          <a:graphicData uri="http://schemas.openxmlformats.org/presentationml/2006/ole">
            <mc:AlternateContent xmlns:mc="http://schemas.openxmlformats.org/markup-compatibility/2006">
              <mc:Choice xmlns:v="urn:schemas-microsoft-com:vml" Requires="v">
                <p:oleObj name="Equation" r:id="rId2" imgW="2400120" imgH="469800" progId="Equation.DSMT4">
                  <p:embed/>
                </p:oleObj>
              </mc:Choice>
              <mc:Fallback>
                <p:oleObj name="Equation" r:id="rId2" imgW="2400120" imgH="469800" progId="Equation.DSMT4">
                  <p:embed/>
                  <p:pic>
                    <p:nvPicPr>
                      <p:cNvPr id="2" name="Object 97"/>
                      <p:cNvPicPr>
                        <a:picLocks noChangeAspect="1" noChangeArrowheads="1"/>
                      </p:cNvPicPr>
                      <p:nvPr/>
                    </p:nvPicPr>
                    <p:blipFill>
                      <a:blip r:embed="rId3"/>
                      <a:srcRect/>
                      <a:stretch>
                        <a:fillRect/>
                      </a:stretch>
                    </p:blipFill>
                    <p:spPr bwMode="auto">
                      <a:xfrm>
                        <a:off x="1746250" y="1228725"/>
                        <a:ext cx="5167313"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101"/>
          <p:cNvSpPr txBox="1">
            <a:spLocks noChangeArrowheads="1"/>
          </p:cNvSpPr>
          <p:nvPr/>
        </p:nvSpPr>
        <p:spPr bwMode="auto">
          <a:xfrm>
            <a:off x="723014" y="655331"/>
            <a:ext cx="4862180" cy="492443"/>
          </a:xfrm>
          <a:prstGeom prst="rect">
            <a:avLst/>
          </a:prstGeom>
          <a:noFill/>
          <a:ln>
            <a:noFill/>
          </a:ln>
          <a:effec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600" dirty="0">
                <a:solidFill>
                  <a:srgbClr val="0000FF"/>
                </a:solidFill>
                <a:latin typeface="Times New Roman" pitchFamily="18" charset="0"/>
                <a:ea typeface="黑体" pitchFamily="49" charset="-122"/>
              </a:rPr>
              <a:t>克拉佩龙</a:t>
            </a:r>
            <a:r>
              <a:rPr kumimoji="1" lang="en-US" altLang="zh-CN" sz="2600" dirty="0">
                <a:solidFill>
                  <a:srgbClr val="0000FF"/>
                </a:solidFill>
                <a:latin typeface="Times New Roman" pitchFamily="18" charset="0"/>
                <a:ea typeface="黑体" pitchFamily="49" charset="-122"/>
              </a:rPr>
              <a:t>–</a:t>
            </a:r>
            <a:r>
              <a:rPr kumimoji="1" lang="zh-CN" altLang="en-US" sz="2600" dirty="0">
                <a:solidFill>
                  <a:srgbClr val="0000FF"/>
                </a:solidFill>
                <a:latin typeface="Times New Roman" pitchFamily="18" charset="0"/>
                <a:ea typeface="黑体" pitchFamily="49" charset="-122"/>
              </a:rPr>
              <a:t>克劳修斯方程</a:t>
            </a:r>
          </a:p>
        </p:txBody>
      </p:sp>
      <p:grpSp>
        <p:nvGrpSpPr>
          <p:cNvPr id="5" name="Group 27"/>
          <p:cNvGrpSpPr>
            <a:grpSpLocks/>
          </p:cNvGrpSpPr>
          <p:nvPr/>
        </p:nvGrpSpPr>
        <p:grpSpPr bwMode="auto">
          <a:xfrm>
            <a:off x="573652" y="1607923"/>
            <a:ext cx="8200639" cy="4800589"/>
            <a:chOff x="0" y="0"/>
            <a:chExt cx="4279" cy="1209"/>
          </a:xfrm>
        </p:grpSpPr>
        <p:grpSp>
          <p:nvGrpSpPr>
            <p:cNvPr id="7" name="Group 16"/>
            <p:cNvGrpSpPr>
              <a:grpSpLocks/>
            </p:cNvGrpSpPr>
            <p:nvPr/>
          </p:nvGrpSpPr>
          <p:grpSpPr bwMode="auto">
            <a:xfrm>
              <a:off x="0" y="0"/>
              <a:ext cx="1849" cy="472"/>
              <a:chOff x="0" y="0"/>
              <a:chExt cx="1849" cy="472"/>
            </a:xfrm>
          </p:grpSpPr>
          <p:sp>
            <p:nvSpPr>
              <p:cNvPr id="23" name="Rectangle 9"/>
              <p:cNvSpPr>
                <a:spLocks noChangeArrowheads="1" noTextEdit="1"/>
              </p:cNvSpPr>
              <p:nvPr/>
            </p:nvSpPr>
            <p:spPr bwMode="auto">
              <a:xfrm>
                <a:off x="43" y="0"/>
                <a:ext cx="176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Rectangle 15"/>
              <p:cNvSpPr>
                <a:spLocks noChangeArrowheads="1"/>
              </p:cNvSpPr>
              <p:nvPr/>
            </p:nvSpPr>
            <p:spPr bwMode="auto">
              <a:xfrm>
                <a:off x="0" y="197"/>
                <a:ext cx="1849" cy="27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8" name="Group 18"/>
            <p:cNvGrpSpPr>
              <a:grpSpLocks/>
            </p:cNvGrpSpPr>
            <p:nvPr/>
          </p:nvGrpSpPr>
          <p:grpSpPr bwMode="auto">
            <a:xfrm>
              <a:off x="1849" y="0"/>
              <a:ext cx="2430" cy="473"/>
              <a:chOff x="1849" y="0"/>
              <a:chExt cx="2430" cy="473"/>
            </a:xfrm>
          </p:grpSpPr>
          <p:sp>
            <p:nvSpPr>
              <p:cNvPr id="21" name="Rectangle 10"/>
              <p:cNvSpPr>
                <a:spLocks noChangeArrowheads="1"/>
              </p:cNvSpPr>
              <p:nvPr/>
            </p:nvSpPr>
            <p:spPr bwMode="auto">
              <a:xfrm>
                <a:off x="1892" y="0"/>
                <a:ext cx="234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800">
                  <a:solidFill>
                    <a:srgbClr val="0000FF"/>
                  </a:solidFill>
                  <a:latin typeface="Times New Roman" pitchFamily="18" charset="0"/>
                </a:endParaRPr>
              </a:p>
            </p:txBody>
          </p:sp>
          <p:sp>
            <p:nvSpPr>
              <p:cNvPr id="22" name="Rectangle 17"/>
              <p:cNvSpPr>
                <a:spLocks noChangeArrowheads="1"/>
              </p:cNvSpPr>
              <p:nvPr/>
            </p:nvSpPr>
            <p:spPr bwMode="auto">
              <a:xfrm>
                <a:off x="1849" y="198"/>
                <a:ext cx="2430" cy="27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9" name="Group 20"/>
            <p:cNvGrpSpPr>
              <a:grpSpLocks/>
            </p:cNvGrpSpPr>
            <p:nvPr/>
          </p:nvGrpSpPr>
          <p:grpSpPr bwMode="auto">
            <a:xfrm>
              <a:off x="0" y="403"/>
              <a:ext cx="1849" cy="403"/>
              <a:chOff x="0" y="403"/>
              <a:chExt cx="1849" cy="403"/>
            </a:xfrm>
          </p:grpSpPr>
          <p:sp>
            <p:nvSpPr>
              <p:cNvPr id="19" name="Rectangle 11"/>
              <p:cNvSpPr>
                <a:spLocks noChangeArrowheads="1" noTextEdit="1"/>
              </p:cNvSpPr>
              <p:nvPr/>
            </p:nvSpPr>
            <p:spPr bwMode="auto">
              <a:xfrm>
                <a:off x="43" y="403"/>
                <a:ext cx="176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Rectangle 19"/>
              <p:cNvSpPr>
                <a:spLocks noChangeArrowheads="1"/>
              </p:cNvSpPr>
              <p:nvPr/>
            </p:nvSpPr>
            <p:spPr bwMode="auto">
              <a:xfrm>
                <a:off x="0" y="473"/>
                <a:ext cx="1849" cy="3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10" name="Group 22"/>
            <p:cNvGrpSpPr>
              <a:grpSpLocks/>
            </p:cNvGrpSpPr>
            <p:nvPr/>
          </p:nvGrpSpPr>
          <p:grpSpPr bwMode="auto">
            <a:xfrm>
              <a:off x="1849" y="403"/>
              <a:ext cx="2430" cy="403"/>
              <a:chOff x="1849" y="403"/>
              <a:chExt cx="2430" cy="403"/>
            </a:xfrm>
          </p:grpSpPr>
          <p:sp>
            <p:nvSpPr>
              <p:cNvPr id="17" name="Rectangle 12"/>
              <p:cNvSpPr>
                <a:spLocks noChangeArrowheads="1"/>
              </p:cNvSpPr>
              <p:nvPr/>
            </p:nvSpPr>
            <p:spPr bwMode="auto">
              <a:xfrm>
                <a:off x="1892" y="403"/>
                <a:ext cx="234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endParaRPr kumimoji="1" lang="zh-CN" altLang="zh-CN" sz="2800">
                  <a:solidFill>
                    <a:srgbClr val="0000FF"/>
                  </a:solidFill>
                  <a:latin typeface="Times New Roman" pitchFamily="18" charset="0"/>
                </a:endParaRPr>
              </a:p>
            </p:txBody>
          </p:sp>
          <p:sp>
            <p:nvSpPr>
              <p:cNvPr id="18" name="Rectangle 21"/>
              <p:cNvSpPr>
                <a:spLocks noChangeArrowheads="1"/>
              </p:cNvSpPr>
              <p:nvPr/>
            </p:nvSpPr>
            <p:spPr bwMode="auto">
              <a:xfrm>
                <a:off x="1849" y="473"/>
                <a:ext cx="2430" cy="3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11" name="Group 24"/>
            <p:cNvGrpSpPr>
              <a:grpSpLocks/>
            </p:cNvGrpSpPr>
            <p:nvPr/>
          </p:nvGrpSpPr>
          <p:grpSpPr bwMode="auto">
            <a:xfrm>
              <a:off x="0" y="806"/>
              <a:ext cx="1849" cy="403"/>
              <a:chOff x="0" y="806"/>
              <a:chExt cx="1849" cy="403"/>
            </a:xfrm>
          </p:grpSpPr>
          <p:sp>
            <p:nvSpPr>
              <p:cNvPr id="15" name="Rectangle 13"/>
              <p:cNvSpPr>
                <a:spLocks noChangeArrowheads="1" noTextEdit="1"/>
              </p:cNvSpPr>
              <p:nvPr/>
            </p:nvSpPr>
            <p:spPr bwMode="auto">
              <a:xfrm>
                <a:off x="43" y="806"/>
                <a:ext cx="176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 name="Rectangle 23"/>
              <p:cNvSpPr>
                <a:spLocks noChangeArrowheads="1"/>
              </p:cNvSpPr>
              <p:nvPr/>
            </p:nvSpPr>
            <p:spPr bwMode="auto">
              <a:xfrm>
                <a:off x="0" y="806"/>
                <a:ext cx="184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nvGrpSpPr>
            <p:cNvPr id="12" name="Group 26"/>
            <p:cNvGrpSpPr>
              <a:grpSpLocks/>
            </p:cNvGrpSpPr>
            <p:nvPr/>
          </p:nvGrpSpPr>
          <p:grpSpPr bwMode="auto">
            <a:xfrm>
              <a:off x="1849" y="806"/>
              <a:ext cx="2430" cy="403"/>
              <a:chOff x="1849" y="806"/>
              <a:chExt cx="2430" cy="403"/>
            </a:xfrm>
          </p:grpSpPr>
          <p:sp>
            <p:nvSpPr>
              <p:cNvPr id="13" name="Rectangle 14"/>
              <p:cNvSpPr>
                <a:spLocks noChangeArrowheads="1"/>
              </p:cNvSpPr>
              <p:nvPr/>
            </p:nvSpPr>
            <p:spPr bwMode="auto">
              <a:xfrm>
                <a:off x="1892" y="806"/>
                <a:ext cx="234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fontAlgn="ctr" hangingPunct="1">
                  <a:spcBef>
                    <a:spcPct val="0"/>
                  </a:spcBef>
                  <a:buClrTx/>
                  <a:buSzTx/>
                  <a:buFontTx/>
                  <a:buNone/>
                </a:pPr>
                <a:endParaRPr kumimoji="1" lang="zh-CN" altLang="zh-CN" sz="2800">
                  <a:solidFill>
                    <a:srgbClr val="0000FF"/>
                  </a:solidFill>
                  <a:latin typeface="Times New Roman" pitchFamily="18" charset="0"/>
                </a:endParaRPr>
              </a:p>
            </p:txBody>
          </p:sp>
          <p:sp>
            <p:nvSpPr>
              <p:cNvPr id="14" name="Rectangle 25"/>
              <p:cNvSpPr>
                <a:spLocks noChangeArrowheads="1"/>
              </p:cNvSpPr>
              <p:nvPr/>
            </p:nvSpPr>
            <p:spPr bwMode="auto">
              <a:xfrm>
                <a:off x="1849" y="806"/>
                <a:ext cx="243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graphicFrame>
        <p:nvGraphicFramePr>
          <p:cNvPr id="25" name="Object 8"/>
          <p:cNvGraphicFramePr>
            <a:graphicFrameLocks noChangeAspect="1"/>
          </p:cNvGraphicFramePr>
          <p:nvPr>
            <p:extLst>
              <p:ext uri="{D42A27DB-BD31-4B8C-83A1-F6EECF244321}">
                <p14:modId xmlns:p14="http://schemas.microsoft.com/office/powerpoint/2010/main" val="378255274"/>
              </p:ext>
            </p:extLst>
          </p:nvPr>
        </p:nvGraphicFramePr>
        <p:xfrm>
          <a:off x="1338263" y="2508250"/>
          <a:ext cx="1774825" cy="855663"/>
        </p:xfrm>
        <a:graphic>
          <a:graphicData uri="http://schemas.openxmlformats.org/presentationml/2006/ole">
            <mc:AlternateContent xmlns:mc="http://schemas.openxmlformats.org/markup-compatibility/2006">
              <mc:Choice xmlns:v="urn:schemas-microsoft-com:vml" Requires="v">
                <p:oleObj name="Equation" r:id="rId4" imgW="812520" imgH="393480" progId="Equation.DSMT4">
                  <p:embed/>
                </p:oleObj>
              </mc:Choice>
              <mc:Fallback>
                <p:oleObj name="Equation" r:id="rId4" imgW="812520" imgH="393480" progId="Equation.DSMT4">
                  <p:embed/>
                  <p:pic>
                    <p:nvPicPr>
                      <p:cNvPr id="25" name="Object 8"/>
                      <p:cNvPicPr>
                        <a:picLocks noChangeAspect="1" noChangeArrowheads="1"/>
                      </p:cNvPicPr>
                      <p:nvPr/>
                    </p:nvPicPr>
                    <p:blipFill>
                      <a:blip r:embed="rId5"/>
                      <a:srcRect/>
                      <a:stretch>
                        <a:fillRect/>
                      </a:stretch>
                    </p:blipFill>
                    <p:spPr bwMode="auto">
                      <a:xfrm>
                        <a:off x="1338263" y="2508250"/>
                        <a:ext cx="17748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7"/>
          <p:cNvGraphicFramePr>
            <a:graphicFrameLocks noChangeAspect="1"/>
          </p:cNvGraphicFramePr>
          <p:nvPr>
            <p:extLst>
              <p:ext uri="{D42A27DB-BD31-4B8C-83A1-F6EECF244321}">
                <p14:modId xmlns:p14="http://schemas.microsoft.com/office/powerpoint/2010/main" val="3894544763"/>
              </p:ext>
            </p:extLst>
          </p:nvPr>
        </p:nvGraphicFramePr>
        <p:xfrm>
          <a:off x="1113262" y="3629717"/>
          <a:ext cx="2337538" cy="974391"/>
        </p:xfrm>
        <a:graphic>
          <a:graphicData uri="http://schemas.openxmlformats.org/presentationml/2006/ole">
            <mc:AlternateContent xmlns:mc="http://schemas.openxmlformats.org/markup-compatibility/2006">
              <mc:Choice xmlns:v="urn:schemas-microsoft-com:vml" Requires="v">
                <p:oleObj name="Equation" r:id="rId6" imgW="1066680" imgH="457200" progId="Equation.DSMT4">
                  <p:embed/>
                </p:oleObj>
              </mc:Choice>
              <mc:Fallback>
                <p:oleObj name="Equation" r:id="rId6" imgW="1066680" imgH="457200" progId="Equation.DSMT4">
                  <p:embed/>
                  <p:pic>
                    <p:nvPicPr>
                      <p:cNvPr id="26" name="Object 7"/>
                      <p:cNvPicPr>
                        <a:picLocks noChangeAspect="1" noChangeArrowheads="1"/>
                      </p:cNvPicPr>
                      <p:nvPr/>
                    </p:nvPicPr>
                    <p:blipFill>
                      <a:blip r:embed="rId7"/>
                      <a:srcRect/>
                      <a:stretch>
                        <a:fillRect/>
                      </a:stretch>
                    </p:blipFill>
                    <p:spPr bwMode="auto">
                      <a:xfrm>
                        <a:off x="1113262" y="3629717"/>
                        <a:ext cx="2337538" cy="974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5"/>
          <p:cNvGraphicFramePr>
            <a:graphicFrameLocks noChangeAspect="1"/>
          </p:cNvGraphicFramePr>
          <p:nvPr>
            <p:extLst>
              <p:ext uri="{D42A27DB-BD31-4B8C-83A1-F6EECF244321}">
                <p14:modId xmlns:p14="http://schemas.microsoft.com/office/powerpoint/2010/main" val="1851916373"/>
              </p:ext>
            </p:extLst>
          </p:nvPr>
        </p:nvGraphicFramePr>
        <p:xfrm>
          <a:off x="1034398" y="4774450"/>
          <a:ext cx="2512729" cy="757489"/>
        </p:xfrm>
        <a:graphic>
          <a:graphicData uri="http://schemas.openxmlformats.org/presentationml/2006/ole">
            <mc:AlternateContent xmlns:mc="http://schemas.openxmlformats.org/markup-compatibility/2006">
              <mc:Choice xmlns:v="urn:schemas-microsoft-com:vml" Requires="v">
                <p:oleObj name="Equation" r:id="rId8" imgW="1295280" imgH="393480" progId="Equation.DSMT4">
                  <p:embed/>
                </p:oleObj>
              </mc:Choice>
              <mc:Fallback>
                <p:oleObj name="Equation" r:id="rId8" imgW="1295280" imgH="393480" progId="Equation.DSMT4">
                  <p:embed/>
                  <p:pic>
                    <p:nvPicPr>
                      <p:cNvPr id="27" name="Object 5"/>
                      <p:cNvPicPr>
                        <a:picLocks noChangeAspect="1" noChangeArrowheads="1"/>
                      </p:cNvPicPr>
                      <p:nvPr/>
                    </p:nvPicPr>
                    <p:blipFill>
                      <a:blip r:embed="rId9"/>
                      <a:srcRect/>
                      <a:stretch>
                        <a:fillRect/>
                      </a:stretch>
                    </p:blipFill>
                    <p:spPr bwMode="auto">
                      <a:xfrm>
                        <a:off x="1034398" y="4774450"/>
                        <a:ext cx="2512729" cy="7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4"/>
          <p:cNvGraphicFramePr>
            <a:graphicFrameLocks noChangeAspect="1"/>
          </p:cNvGraphicFramePr>
          <p:nvPr>
            <p:extLst>
              <p:ext uri="{D42A27DB-BD31-4B8C-83A1-F6EECF244321}">
                <p14:modId xmlns:p14="http://schemas.microsoft.com/office/powerpoint/2010/main" val="1675225946"/>
              </p:ext>
            </p:extLst>
          </p:nvPr>
        </p:nvGraphicFramePr>
        <p:xfrm>
          <a:off x="845132" y="5515414"/>
          <a:ext cx="2919837" cy="919332"/>
        </p:xfrm>
        <a:graphic>
          <a:graphicData uri="http://schemas.openxmlformats.org/presentationml/2006/ole">
            <mc:AlternateContent xmlns:mc="http://schemas.openxmlformats.org/markup-compatibility/2006">
              <mc:Choice xmlns:v="urn:schemas-microsoft-com:vml" Requires="v">
                <p:oleObj name="Equation" r:id="rId10" imgW="1549080" imgH="482400" progId="Equation.DSMT4">
                  <p:embed/>
                </p:oleObj>
              </mc:Choice>
              <mc:Fallback>
                <p:oleObj name="Equation" r:id="rId10" imgW="1549080" imgH="482400" progId="Equation.DSMT4">
                  <p:embed/>
                  <p:pic>
                    <p:nvPicPr>
                      <p:cNvPr id="28" name="Object 4"/>
                      <p:cNvPicPr>
                        <a:picLocks noChangeAspect="1" noChangeArrowheads="1"/>
                      </p:cNvPicPr>
                      <p:nvPr/>
                    </p:nvPicPr>
                    <p:blipFill>
                      <a:blip r:embed="rId11"/>
                      <a:srcRect/>
                      <a:stretch>
                        <a:fillRect/>
                      </a:stretch>
                    </p:blipFill>
                    <p:spPr bwMode="auto">
                      <a:xfrm>
                        <a:off x="845132" y="5515414"/>
                        <a:ext cx="2919837" cy="91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 name="Group 35"/>
          <p:cNvGrpSpPr>
            <a:grpSpLocks/>
          </p:cNvGrpSpPr>
          <p:nvPr/>
        </p:nvGrpSpPr>
        <p:grpSpPr bwMode="auto">
          <a:xfrm>
            <a:off x="4442860" y="3632759"/>
            <a:ext cx="4144963" cy="1027112"/>
            <a:chOff x="2751" y="1865"/>
            <a:chExt cx="2611" cy="647"/>
          </a:xfrm>
        </p:grpSpPr>
        <p:sp>
          <p:nvSpPr>
            <p:cNvPr id="30" name="Rectangle 34"/>
            <p:cNvSpPr>
              <a:spLocks noChangeArrowheads="1"/>
            </p:cNvSpPr>
            <p:nvPr/>
          </p:nvSpPr>
          <p:spPr bwMode="auto">
            <a:xfrm>
              <a:off x="2751" y="1865"/>
              <a:ext cx="261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rPr>
                <a:t>纯组分的</a:t>
              </a:r>
              <a:r>
                <a:rPr kumimoji="1" lang="en-US" altLang="zh-CN" sz="2800" dirty="0">
                  <a:solidFill>
                    <a:srgbClr val="0000FF"/>
                  </a:solidFill>
                  <a:latin typeface="Times New Roman" pitchFamily="18" charset="0"/>
                </a:rPr>
                <a:t>V-L</a:t>
              </a:r>
              <a:r>
                <a:rPr kumimoji="1" lang="zh-CN" altLang="en-US" sz="2800" dirty="0">
                  <a:solidFill>
                    <a:srgbClr val="0000FF"/>
                  </a:solidFill>
                  <a:latin typeface="Times New Roman" pitchFamily="18" charset="0"/>
                </a:rPr>
                <a:t>、</a:t>
              </a:r>
              <a:r>
                <a:rPr kumimoji="1" lang="en-US" altLang="zh-CN" sz="2800" dirty="0">
                  <a:solidFill>
                    <a:srgbClr val="0000FF"/>
                  </a:solidFill>
                  <a:latin typeface="Times New Roman" pitchFamily="18" charset="0"/>
                </a:rPr>
                <a:t>V-S</a:t>
              </a:r>
              <a:r>
                <a:rPr kumimoji="1" lang="zh-CN" altLang="en-US" sz="2800" dirty="0">
                  <a:solidFill>
                    <a:srgbClr val="0000FF"/>
                  </a:solidFill>
                  <a:latin typeface="Times New Roman" pitchFamily="18" charset="0"/>
                </a:rPr>
                <a:t>平衡，</a:t>
              </a:r>
              <a:endParaRPr kumimoji="1" lang="en-US" altLang="zh-CN" sz="2800" dirty="0">
                <a:solidFill>
                  <a:srgbClr val="0000FF"/>
                </a:solidFill>
                <a:latin typeface="Times New Roman" pitchFamily="18" charset="0"/>
              </a:endParaRPr>
            </a:p>
            <a:p>
              <a:pPr eaLnBrk="1" hangingPunct="1">
                <a:spcBef>
                  <a:spcPct val="0"/>
                </a:spcBef>
                <a:buClrTx/>
                <a:buSzTx/>
                <a:buFontTx/>
                <a:buNone/>
              </a:pPr>
              <a:r>
                <a:rPr kumimoji="1" lang="en-US" altLang="zh-CN" sz="2800" dirty="0">
                  <a:solidFill>
                    <a:srgbClr val="0000FF"/>
                  </a:solidFill>
                  <a:latin typeface="Times New Roman" pitchFamily="18" charset="0"/>
                </a:rPr>
                <a:t>  </a:t>
              </a:r>
              <a:r>
                <a:rPr kumimoji="1" lang="zh-CN" altLang="en-US" sz="2800" dirty="0">
                  <a:solidFill>
                    <a:srgbClr val="0000FF"/>
                  </a:solidFill>
                  <a:latin typeface="Times New Roman" pitchFamily="18" charset="0"/>
                </a:rPr>
                <a:t>                     ，</a:t>
              </a:r>
              <a:r>
                <a:rPr kumimoji="1" lang="en-US" altLang="zh-CN" sz="2800" dirty="0">
                  <a:solidFill>
                    <a:srgbClr val="FF0000"/>
                  </a:solidFill>
                  <a:latin typeface="Times New Roman" pitchFamily="18" charset="0"/>
                </a:rPr>
                <a:t>g ~ </a:t>
              </a:r>
              <a:r>
                <a:rPr kumimoji="1" lang="en-US" altLang="zh-CN" sz="2800" dirty="0" err="1">
                  <a:solidFill>
                    <a:srgbClr val="FF0000"/>
                  </a:solidFill>
                  <a:latin typeface="Times New Roman" pitchFamily="18" charset="0"/>
                </a:rPr>
                <a:t>i.g</a:t>
              </a:r>
              <a:r>
                <a:rPr kumimoji="1" lang="en-US" altLang="zh-CN" sz="2800" dirty="0">
                  <a:solidFill>
                    <a:srgbClr val="FF0000"/>
                  </a:solidFill>
                  <a:latin typeface="Times New Roman" pitchFamily="18" charset="0"/>
                </a:rPr>
                <a:t>.</a:t>
              </a:r>
            </a:p>
          </p:txBody>
        </p:sp>
        <p:graphicFrame>
          <p:nvGraphicFramePr>
            <p:cNvPr id="31" name="Object 31"/>
            <p:cNvGraphicFramePr>
              <a:graphicFrameLocks noChangeAspect="1"/>
            </p:cNvGraphicFramePr>
            <p:nvPr>
              <p:extLst>
                <p:ext uri="{D42A27DB-BD31-4B8C-83A1-F6EECF244321}">
                  <p14:modId xmlns:p14="http://schemas.microsoft.com/office/powerpoint/2010/main" val="3957980933"/>
                </p:ext>
              </p:extLst>
            </p:nvPr>
          </p:nvGraphicFramePr>
          <p:xfrm>
            <a:off x="2807" y="2135"/>
            <a:ext cx="1251" cy="377"/>
          </p:xfrm>
          <a:graphic>
            <a:graphicData uri="http://schemas.openxmlformats.org/presentationml/2006/ole">
              <mc:AlternateContent xmlns:mc="http://schemas.openxmlformats.org/markup-compatibility/2006">
                <mc:Choice xmlns:v="urn:schemas-microsoft-com:vml" Requires="v">
                  <p:oleObj name="Equation" r:id="rId12" imgW="927000" imgH="279360" progId="Equation.DSMT4">
                    <p:embed/>
                  </p:oleObj>
                </mc:Choice>
                <mc:Fallback>
                  <p:oleObj name="Equation" r:id="rId12" imgW="927000" imgH="279360" progId="Equation.DSMT4">
                    <p:embed/>
                    <p:pic>
                      <p:nvPicPr>
                        <p:cNvPr id="31" name="Object 31"/>
                        <p:cNvPicPr>
                          <a:picLocks noChangeAspect="1" noChangeArrowheads="1"/>
                        </p:cNvPicPr>
                        <p:nvPr/>
                      </p:nvPicPr>
                      <p:blipFill>
                        <a:blip r:embed="rId13"/>
                        <a:srcRect/>
                        <a:stretch>
                          <a:fillRect/>
                        </a:stretch>
                      </p:blipFill>
                      <p:spPr bwMode="auto">
                        <a:xfrm>
                          <a:off x="2807" y="2135"/>
                          <a:ext cx="125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2" name="Rectangle 33"/>
          <p:cNvSpPr>
            <a:spLocks noChangeArrowheads="1"/>
          </p:cNvSpPr>
          <p:nvPr/>
        </p:nvSpPr>
        <p:spPr bwMode="auto">
          <a:xfrm>
            <a:off x="4797087" y="2633707"/>
            <a:ext cx="304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rPr>
              <a:t>纯组分的两相平衡</a:t>
            </a:r>
          </a:p>
        </p:txBody>
      </p:sp>
      <p:grpSp>
        <p:nvGrpSpPr>
          <p:cNvPr id="33" name="Group 37"/>
          <p:cNvGrpSpPr>
            <a:grpSpLocks/>
          </p:cNvGrpSpPr>
          <p:nvPr/>
        </p:nvGrpSpPr>
        <p:grpSpPr bwMode="auto">
          <a:xfrm>
            <a:off x="4286693" y="4855501"/>
            <a:ext cx="4494213" cy="1482725"/>
            <a:chOff x="2700" y="2861"/>
            <a:chExt cx="2831" cy="934"/>
          </a:xfrm>
        </p:grpSpPr>
        <p:sp>
          <p:nvSpPr>
            <p:cNvPr id="34" name="Rectangle 36"/>
            <p:cNvSpPr>
              <a:spLocks noChangeArrowheads="1"/>
            </p:cNvSpPr>
            <p:nvPr/>
          </p:nvSpPr>
          <p:spPr bwMode="auto">
            <a:xfrm>
              <a:off x="2700" y="2861"/>
              <a:ext cx="283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fontAlgn="ctr" hangingPunct="1">
                <a:spcBef>
                  <a:spcPct val="0"/>
                </a:spcBef>
                <a:buClrTx/>
                <a:buSzTx/>
                <a:buFontTx/>
                <a:buNone/>
              </a:pPr>
              <a:r>
                <a:rPr kumimoji="1" lang="zh-CN" altLang="en-US" sz="2800">
                  <a:solidFill>
                    <a:srgbClr val="0000FF"/>
                  </a:solidFill>
                  <a:latin typeface="Times New Roman" pitchFamily="18" charset="0"/>
                </a:rPr>
                <a:t>纯组分的</a:t>
              </a:r>
              <a:r>
                <a:rPr kumimoji="1" lang="en-US" altLang="zh-CN" sz="2800">
                  <a:solidFill>
                    <a:srgbClr val="0000FF"/>
                  </a:solidFill>
                  <a:latin typeface="Times New Roman" pitchFamily="18" charset="0"/>
                </a:rPr>
                <a:t>V-L</a:t>
              </a:r>
              <a:r>
                <a:rPr kumimoji="1" lang="zh-CN" altLang="en-US" sz="2800">
                  <a:solidFill>
                    <a:srgbClr val="0000FF"/>
                  </a:solidFill>
                  <a:latin typeface="Times New Roman" pitchFamily="18" charset="0"/>
                </a:rPr>
                <a:t>、</a:t>
              </a:r>
              <a:r>
                <a:rPr kumimoji="1" lang="en-US" altLang="zh-CN" sz="2800">
                  <a:solidFill>
                    <a:srgbClr val="0000FF"/>
                  </a:solidFill>
                  <a:latin typeface="Times New Roman" pitchFamily="18" charset="0"/>
                </a:rPr>
                <a:t>V-S</a:t>
              </a:r>
              <a:r>
                <a:rPr kumimoji="1" lang="zh-CN" altLang="en-US" sz="2800">
                  <a:solidFill>
                    <a:srgbClr val="0000FF"/>
                  </a:solidFill>
                  <a:latin typeface="Times New Roman" pitchFamily="18" charset="0"/>
                </a:rPr>
                <a:t>平衡，</a:t>
              </a:r>
              <a:endParaRPr kumimoji="1" lang="en-US" altLang="zh-CN" sz="2800">
                <a:solidFill>
                  <a:srgbClr val="0000FF"/>
                </a:solidFill>
                <a:latin typeface="Times New Roman" pitchFamily="18" charset="0"/>
              </a:endParaRPr>
            </a:p>
            <a:p>
              <a:pPr eaLnBrk="1" fontAlgn="ctr" hangingPunct="1">
                <a:spcBef>
                  <a:spcPct val="0"/>
                </a:spcBef>
                <a:buClrTx/>
                <a:buSzTx/>
                <a:buFontTx/>
                <a:buNone/>
              </a:pPr>
              <a:r>
                <a:rPr kumimoji="1" lang="zh-CN" altLang="en-US" sz="2800">
                  <a:solidFill>
                    <a:srgbClr val="0000FF"/>
                  </a:solidFill>
                  <a:latin typeface="Times New Roman" pitchFamily="18" charset="0"/>
                </a:rPr>
                <a:t>                       ，</a:t>
              </a:r>
              <a:r>
                <a:rPr kumimoji="1" lang="en-US" altLang="zh-CN" sz="2800">
                  <a:solidFill>
                    <a:srgbClr val="FF0000"/>
                  </a:solidFill>
                  <a:latin typeface="Times New Roman" pitchFamily="18" charset="0"/>
                </a:rPr>
                <a:t>g ~ i.g.</a:t>
              </a:r>
              <a:r>
                <a:rPr kumimoji="1" lang="zh-CN" altLang="en-US" sz="2800">
                  <a:solidFill>
                    <a:srgbClr val="0000FF"/>
                  </a:solidFill>
                  <a:latin typeface="Times New Roman" pitchFamily="18" charset="0"/>
                </a:rPr>
                <a:t>，  </a:t>
              </a:r>
            </a:p>
          </p:txBody>
        </p:sp>
        <p:graphicFrame>
          <p:nvGraphicFramePr>
            <p:cNvPr id="35" name="Object 2"/>
            <p:cNvGraphicFramePr>
              <a:graphicFrameLocks noChangeAspect="1"/>
            </p:cNvGraphicFramePr>
            <p:nvPr>
              <p:extLst>
                <p:ext uri="{D42A27DB-BD31-4B8C-83A1-F6EECF244321}">
                  <p14:modId xmlns:p14="http://schemas.microsoft.com/office/powerpoint/2010/main" val="4095025296"/>
                </p:ext>
              </p:extLst>
            </p:nvPr>
          </p:nvGraphicFramePr>
          <p:xfrm>
            <a:off x="2759" y="3492"/>
            <a:ext cx="2128" cy="303"/>
          </p:xfrm>
          <a:graphic>
            <a:graphicData uri="http://schemas.openxmlformats.org/presentationml/2006/ole">
              <mc:AlternateContent xmlns:mc="http://schemas.openxmlformats.org/markup-compatibility/2006">
                <mc:Choice xmlns:v="urn:schemas-microsoft-com:vml" Requires="v">
                  <p:oleObj name="Equation" r:id="rId14" imgW="1574640" imgH="228600" progId="Equation.DSMT4">
                    <p:embed/>
                  </p:oleObj>
                </mc:Choice>
                <mc:Fallback>
                  <p:oleObj name="Equation" r:id="rId14" imgW="1574640" imgH="228600" progId="Equation.DSMT4">
                    <p:embed/>
                    <p:pic>
                      <p:nvPicPr>
                        <p:cNvPr id="35" name="Object 2"/>
                        <p:cNvPicPr>
                          <a:picLocks noChangeAspect="1" noChangeArrowheads="1"/>
                        </p:cNvPicPr>
                        <p:nvPr/>
                      </p:nvPicPr>
                      <p:blipFill>
                        <a:blip r:embed="rId15"/>
                        <a:srcRect/>
                        <a:stretch>
                          <a:fillRect/>
                        </a:stretch>
                      </p:blipFill>
                      <p:spPr bwMode="auto">
                        <a:xfrm>
                          <a:off x="2759" y="3492"/>
                          <a:ext cx="212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32"/>
            <p:cNvGraphicFramePr>
              <a:graphicFrameLocks noChangeAspect="1"/>
            </p:cNvGraphicFramePr>
            <p:nvPr>
              <p:extLst>
                <p:ext uri="{D42A27DB-BD31-4B8C-83A1-F6EECF244321}">
                  <p14:modId xmlns:p14="http://schemas.microsoft.com/office/powerpoint/2010/main" val="3290756073"/>
                </p:ext>
              </p:extLst>
            </p:nvPr>
          </p:nvGraphicFramePr>
          <p:xfrm>
            <a:off x="2790" y="3123"/>
            <a:ext cx="1263" cy="380"/>
          </p:xfrm>
          <a:graphic>
            <a:graphicData uri="http://schemas.openxmlformats.org/presentationml/2006/ole">
              <mc:AlternateContent xmlns:mc="http://schemas.openxmlformats.org/markup-compatibility/2006">
                <mc:Choice xmlns:v="urn:schemas-microsoft-com:vml" Requires="v">
                  <p:oleObj name="Equation" r:id="rId16" imgW="927000" imgH="279360" progId="Equation.DSMT4">
                    <p:embed/>
                  </p:oleObj>
                </mc:Choice>
                <mc:Fallback>
                  <p:oleObj name="Equation" r:id="rId16" imgW="927000" imgH="279360" progId="Equation.DSMT4">
                    <p:embed/>
                    <p:pic>
                      <p:nvPicPr>
                        <p:cNvPr id="36" name="Object 32"/>
                        <p:cNvPicPr>
                          <a:picLocks noChangeAspect="1" noChangeArrowheads="1"/>
                        </p:cNvPicPr>
                        <p:nvPr/>
                      </p:nvPicPr>
                      <p:blipFill>
                        <a:blip r:embed="rId17"/>
                        <a:srcRect/>
                        <a:stretch>
                          <a:fillRect/>
                        </a:stretch>
                      </p:blipFill>
                      <p:spPr bwMode="auto">
                        <a:xfrm>
                          <a:off x="2790" y="3123"/>
                          <a:ext cx="126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405461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bwMode="auto">
          <a:xfrm>
            <a:off x="1584251" y="3352044"/>
            <a:ext cx="5730949" cy="1755339"/>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 name="Text Box 10"/>
          <p:cNvSpPr txBox="1">
            <a:spLocks noChangeArrowheads="1"/>
          </p:cNvSpPr>
          <p:nvPr/>
        </p:nvSpPr>
        <p:spPr bwMode="auto">
          <a:xfrm>
            <a:off x="597676" y="622130"/>
            <a:ext cx="776763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u="sng" dirty="0">
                <a:solidFill>
                  <a:srgbClr val="FF0000"/>
                </a:solidFill>
                <a:latin typeface="黑体" pitchFamily="49" charset="-122"/>
                <a:ea typeface="黑体" pitchFamily="49" charset="-122"/>
              </a:rPr>
              <a:t>恒温恒压下</a:t>
            </a:r>
            <a:r>
              <a:rPr kumimoji="1" lang="zh-CN" altLang="en-US" sz="2800" dirty="0">
                <a:solidFill>
                  <a:srgbClr val="FF0000"/>
                </a:solidFill>
                <a:latin typeface="黑体" pitchFamily="49" charset="-122"/>
                <a:ea typeface="黑体" pitchFamily="49" charset="-122"/>
              </a:rPr>
              <a:t>的不可逆相变化：</a:t>
            </a:r>
            <a:r>
              <a:rPr kumimoji="1" lang="zh-CN" altLang="en-US" sz="2800" dirty="0">
                <a:solidFill>
                  <a:srgbClr val="0000FF"/>
                </a:solidFill>
                <a:latin typeface="Times New Roman" pitchFamily="18" charset="0"/>
                <a:ea typeface="黑体" pitchFamily="49" charset="-122"/>
              </a:rPr>
              <a:t>亚稳相至稳定相</a:t>
            </a:r>
            <a:endParaRPr kumimoji="1" lang="zh-CN" altLang="en-US" sz="2800" dirty="0">
              <a:latin typeface="黑体" pitchFamily="49" charset="-122"/>
              <a:ea typeface="黑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760084081"/>
              </p:ext>
            </p:extLst>
          </p:nvPr>
        </p:nvGraphicFramePr>
        <p:xfrm>
          <a:off x="2283453" y="4543660"/>
          <a:ext cx="1581962" cy="569862"/>
        </p:xfrm>
        <a:graphic>
          <a:graphicData uri="http://schemas.openxmlformats.org/presentationml/2006/ole">
            <mc:AlternateContent xmlns:mc="http://schemas.openxmlformats.org/markup-compatibility/2006">
              <mc:Choice xmlns:v="urn:schemas-microsoft-com:vml" Requires="v">
                <p:oleObj name="Equation" r:id="rId2" imgW="672840" imgH="241200" progId="Equation.DSMT4">
                  <p:embed/>
                </p:oleObj>
              </mc:Choice>
              <mc:Fallback>
                <p:oleObj name="Equation" r:id="rId2" imgW="672840" imgH="241200" progId="Equation.DSMT4">
                  <p:embed/>
                  <p:pic>
                    <p:nvPicPr>
                      <p:cNvPr id="3" name="对象 2"/>
                      <p:cNvPicPr>
                        <a:picLocks noChangeAspect="1" noChangeArrowheads="1"/>
                      </p:cNvPicPr>
                      <p:nvPr/>
                    </p:nvPicPr>
                    <p:blipFill>
                      <a:blip r:embed="rId3"/>
                      <a:srcRect/>
                      <a:stretch>
                        <a:fillRect/>
                      </a:stretch>
                    </p:blipFill>
                    <p:spPr bwMode="auto">
                      <a:xfrm>
                        <a:off x="2283453" y="4543660"/>
                        <a:ext cx="1581962" cy="569862"/>
                      </a:xfrm>
                      <a:prstGeom prst="rect">
                        <a:avLst/>
                      </a:prstGeom>
                      <a:noFill/>
                      <a:ln>
                        <a:noFill/>
                      </a:ln>
                    </p:spPr>
                  </p:pic>
                </p:oleObj>
              </mc:Fallback>
            </mc:AlternateContent>
          </a:graphicData>
        </a:graphic>
      </p:graphicFrame>
      <p:sp>
        <p:nvSpPr>
          <p:cNvPr id="4" name="矩形 3"/>
          <p:cNvSpPr/>
          <p:nvPr/>
        </p:nvSpPr>
        <p:spPr>
          <a:xfrm>
            <a:off x="597676" y="5502325"/>
            <a:ext cx="8131654" cy="954107"/>
          </a:xfrm>
          <a:prstGeom prst="rect">
            <a:avLst/>
          </a:prstGeom>
        </p:spPr>
        <p:txBody>
          <a:bodyPr wrap="square">
            <a:spAutoFit/>
          </a:bodyPr>
          <a:lstStyle/>
          <a:p>
            <a:pPr eaLnBrk="1" hangingPunct="1">
              <a:spcBef>
                <a:spcPts val="1200"/>
              </a:spcBef>
              <a:buClrTx/>
              <a:buSzTx/>
              <a:buFontTx/>
              <a:buNone/>
            </a:pPr>
            <a:r>
              <a:rPr kumimoji="1" lang="zh-CN" altLang="en-US" dirty="0">
                <a:solidFill>
                  <a:srgbClr val="0000FF"/>
                </a:solidFill>
                <a:ea typeface="黑体" pitchFamily="49" charset="-122"/>
              </a:rPr>
              <a:t>设计过程绕道可逆相变化来计算不可逆相变的熵变和吉氏函数变化。</a:t>
            </a:r>
            <a:endParaRPr lang="zh-CN" altLang="en-US" dirty="0"/>
          </a:p>
        </p:txBody>
      </p:sp>
      <p:graphicFrame>
        <p:nvGraphicFramePr>
          <p:cNvPr id="5" name="Object 11"/>
          <p:cNvGraphicFramePr>
            <a:graphicFrameLocks noChangeAspect="1"/>
          </p:cNvGraphicFramePr>
          <p:nvPr>
            <p:extLst>
              <p:ext uri="{D42A27DB-BD31-4B8C-83A1-F6EECF244321}">
                <p14:modId xmlns:p14="http://schemas.microsoft.com/office/powerpoint/2010/main" val="4080870346"/>
              </p:ext>
            </p:extLst>
          </p:nvPr>
        </p:nvGraphicFramePr>
        <p:xfrm>
          <a:off x="3019379" y="1229796"/>
          <a:ext cx="2030504" cy="534433"/>
        </p:xfrm>
        <a:graphic>
          <a:graphicData uri="http://schemas.openxmlformats.org/presentationml/2006/ole">
            <mc:AlternateContent xmlns:mc="http://schemas.openxmlformats.org/markup-compatibility/2006">
              <mc:Choice xmlns:v="urn:schemas-microsoft-com:vml" Requires="v">
                <p:oleObj name="Equation" r:id="rId4" imgW="914400" imgH="241200" progId="Equation.DSMT4">
                  <p:embed/>
                </p:oleObj>
              </mc:Choice>
              <mc:Fallback>
                <p:oleObj name="Equation" r:id="rId4" imgW="914400" imgH="241200" progId="Equation.DSMT4">
                  <p:embed/>
                  <p:pic>
                    <p:nvPicPr>
                      <p:cNvPr id="5" name="Object 11"/>
                      <p:cNvPicPr>
                        <a:picLocks noChangeAspect="1" noChangeArrowheads="1"/>
                      </p:cNvPicPr>
                      <p:nvPr/>
                    </p:nvPicPr>
                    <p:blipFill>
                      <a:blip r:embed="rId5"/>
                      <a:srcRect/>
                      <a:stretch>
                        <a:fillRect/>
                      </a:stretch>
                    </p:blipFill>
                    <p:spPr bwMode="auto">
                      <a:xfrm>
                        <a:off x="3019379" y="1229796"/>
                        <a:ext cx="2030504" cy="534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4191871875"/>
              </p:ext>
            </p:extLst>
          </p:nvPr>
        </p:nvGraphicFramePr>
        <p:xfrm>
          <a:off x="2799455" y="1810971"/>
          <a:ext cx="2467175" cy="552591"/>
        </p:xfrm>
        <a:graphic>
          <a:graphicData uri="http://schemas.openxmlformats.org/presentationml/2006/ole">
            <mc:AlternateContent xmlns:mc="http://schemas.openxmlformats.org/markup-compatibility/2006">
              <mc:Choice xmlns:v="urn:schemas-microsoft-com:vml" Requires="v">
                <p:oleObj name="Equation" r:id="rId6" imgW="1079280" imgH="241200" progId="Equation.DSMT4">
                  <p:embed/>
                </p:oleObj>
              </mc:Choice>
              <mc:Fallback>
                <p:oleObj name="Equation" r:id="rId6" imgW="1079280" imgH="241200" progId="Equation.DSMT4">
                  <p:embed/>
                  <p:pic>
                    <p:nvPicPr>
                      <p:cNvPr id="6" name="Object 12"/>
                      <p:cNvPicPr>
                        <a:picLocks noChangeAspect="1" noChangeArrowheads="1"/>
                      </p:cNvPicPr>
                      <p:nvPr/>
                    </p:nvPicPr>
                    <p:blipFill>
                      <a:blip r:embed="rId7"/>
                      <a:srcRect/>
                      <a:stretch>
                        <a:fillRect/>
                      </a:stretch>
                    </p:blipFill>
                    <p:spPr bwMode="auto">
                      <a:xfrm>
                        <a:off x="2799455" y="1810971"/>
                        <a:ext cx="2467175" cy="552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708902478"/>
              </p:ext>
            </p:extLst>
          </p:nvPr>
        </p:nvGraphicFramePr>
        <p:xfrm>
          <a:off x="2391822" y="2410304"/>
          <a:ext cx="3282443" cy="546798"/>
        </p:xfrm>
        <a:graphic>
          <a:graphicData uri="http://schemas.openxmlformats.org/presentationml/2006/ole">
            <mc:AlternateContent xmlns:mc="http://schemas.openxmlformats.org/markup-compatibility/2006">
              <mc:Choice xmlns:v="urn:schemas-microsoft-com:vml" Requires="v">
                <p:oleObj name="Equation" r:id="rId8" imgW="1447560" imgH="241200" progId="Equation.DSMT4">
                  <p:embed/>
                </p:oleObj>
              </mc:Choice>
              <mc:Fallback>
                <p:oleObj name="Equation" r:id="rId8" imgW="1447560" imgH="241200" progId="Equation.DSMT4">
                  <p:embed/>
                  <p:pic>
                    <p:nvPicPr>
                      <p:cNvPr id="7" name="Object 13"/>
                      <p:cNvPicPr>
                        <a:picLocks noChangeAspect="1" noChangeArrowheads="1"/>
                      </p:cNvPicPr>
                      <p:nvPr/>
                    </p:nvPicPr>
                    <p:blipFill>
                      <a:blip r:embed="rId9"/>
                      <a:srcRect/>
                      <a:stretch>
                        <a:fillRect/>
                      </a:stretch>
                    </p:blipFill>
                    <p:spPr bwMode="auto">
                      <a:xfrm>
                        <a:off x="2391822" y="2410304"/>
                        <a:ext cx="3282443" cy="546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1339693118"/>
              </p:ext>
            </p:extLst>
          </p:nvPr>
        </p:nvGraphicFramePr>
        <p:xfrm>
          <a:off x="1984375" y="3370263"/>
          <a:ext cx="4926013" cy="1060450"/>
        </p:xfrm>
        <a:graphic>
          <a:graphicData uri="http://schemas.openxmlformats.org/presentationml/2006/ole">
            <mc:AlternateContent xmlns:mc="http://schemas.openxmlformats.org/markup-compatibility/2006">
              <mc:Choice xmlns:v="urn:schemas-microsoft-com:vml" Requires="v">
                <p:oleObj name="Equation" r:id="rId10" imgW="2234880" imgH="482400" progId="Equation.DSMT4">
                  <p:embed/>
                </p:oleObj>
              </mc:Choice>
              <mc:Fallback>
                <p:oleObj name="Equation" r:id="rId10" imgW="2234880" imgH="482400" progId="Equation.DSMT4">
                  <p:embed/>
                  <p:pic>
                    <p:nvPicPr>
                      <p:cNvPr id="8" name="Object 14"/>
                      <p:cNvPicPr>
                        <a:picLocks noChangeAspect="1" noChangeArrowheads="1"/>
                      </p:cNvPicPr>
                      <p:nvPr/>
                    </p:nvPicPr>
                    <p:blipFill>
                      <a:blip r:embed="rId11"/>
                      <a:srcRect/>
                      <a:stretch>
                        <a:fillRect/>
                      </a:stretch>
                    </p:blipFill>
                    <p:spPr bwMode="auto">
                      <a:xfrm>
                        <a:off x="1984375" y="3370263"/>
                        <a:ext cx="4926013"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1"/>
          <p:cNvGraphicFramePr>
            <a:graphicFrameLocks noChangeAspect="1"/>
          </p:cNvGraphicFramePr>
          <p:nvPr>
            <p:extLst>
              <p:ext uri="{D42A27DB-BD31-4B8C-83A1-F6EECF244321}">
                <p14:modId xmlns:p14="http://schemas.microsoft.com/office/powerpoint/2010/main" val="788169843"/>
              </p:ext>
            </p:extLst>
          </p:nvPr>
        </p:nvGraphicFramePr>
        <p:xfrm>
          <a:off x="4552950" y="4565395"/>
          <a:ext cx="2036763" cy="550863"/>
        </p:xfrm>
        <a:graphic>
          <a:graphicData uri="http://schemas.openxmlformats.org/presentationml/2006/ole">
            <mc:AlternateContent xmlns:mc="http://schemas.openxmlformats.org/markup-compatibility/2006">
              <mc:Choice xmlns:v="urn:schemas-microsoft-com:vml" Requires="v">
                <p:oleObj name="Equation" r:id="rId12" imgW="888840" imgH="241200" progId="Equation.DSMT4">
                  <p:embed/>
                </p:oleObj>
              </mc:Choice>
              <mc:Fallback>
                <p:oleObj name="Equation" r:id="rId12" imgW="888840" imgH="241200" progId="Equation.DSMT4">
                  <p:embed/>
                  <p:pic>
                    <p:nvPicPr>
                      <p:cNvPr id="9" name="对象 1"/>
                      <p:cNvPicPr>
                        <a:picLocks noChangeAspect="1" noChangeArrowheads="1"/>
                      </p:cNvPicPr>
                      <p:nvPr/>
                    </p:nvPicPr>
                    <p:blipFill>
                      <a:blip r:embed="rId13"/>
                      <a:srcRect/>
                      <a:stretch>
                        <a:fillRect/>
                      </a:stretch>
                    </p:blipFill>
                    <p:spPr bwMode="auto">
                      <a:xfrm>
                        <a:off x="4552950" y="4565395"/>
                        <a:ext cx="2036763"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87120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1020278" y="1943468"/>
            <a:ext cx="7632834" cy="2128018"/>
          </a:xfrm>
          <a:prstGeom prst="rect">
            <a:avLst/>
          </a:prstGeom>
          <a:extLst>
            <a:ext uri="{AF507438-7753-43E0-B8FC-AC1667EBCBE1}">
              <a14:hiddenEffects xmlns:a14="http://schemas.microsoft.com/office/drawing/2010/main">
                <a:effectLst>
                  <a:outerShdw dist="107763" dir="8100000" algn="ctr" rotWithShape="0">
                    <a:schemeClr val="bg2"/>
                  </a:outerShdw>
                </a:effectLst>
              </a14:hiddenEffects>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marL="1800000" indent="-1800000" algn="l">
              <a:defRPr/>
            </a:pPr>
            <a:r>
              <a:rPr lang="zh-CN" altLang="en-US" sz="6000" dirty="0">
                <a:solidFill>
                  <a:srgbClr val="FB2D23"/>
                </a:solidFill>
                <a:effectLst>
                  <a:outerShdw blurRad="38100" dist="38100" dir="2700000" algn="tl">
                    <a:srgbClr val="C0C0C0"/>
                  </a:outerShdw>
                </a:effectLst>
                <a:latin typeface="楷体" panose="02010609060101010101" pitchFamily="49" charset="-122"/>
                <a:ea typeface="楷体" panose="02010609060101010101" pitchFamily="49" charset="-122"/>
              </a:rPr>
              <a:t>三、热力学基本原理应用于多元系</a:t>
            </a:r>
            <a:endParaRPr lang="zh-CN" altLang="en-US" sz="6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43040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24">
            <a:extLst>
              <a:ext uri="{FF2B5EF4-FFF2-40B4-BE49-F238E27FC236}">
                <a16:creationId xmlns:a16="http://schemas.microsoft.com/office/drawing/2014/main" id="{CF2B15E1-EAFF-4F9E-A719-5AC3EAC17FEB}"/>
              </a:ext>
            </a:extLst>
          </p:cNvPr>
          <p:cNvGraphicFramePr>
            <a:graphicFrameLocks noChangeAspect="1"/>
          </p:cNvGraphicFramePr>
          <p:nvPr>
            <p:extLst>
              <p:ext uri="{D42A27DB-BD31-4B8C-83A1-F6EECF244321}">
                <p14:modId xmlns:p14="http://schemas.microsoft.com/office/powerpoint/2010/main" val="2893113306"/>
              </p:ext>
            </p:extLst>
          </p:nvPr>
        </p:nvGraphicFramePr>
        <p:xfrm>
          <a:off x="2279650" y="1804988"/>
          <a:ext cx="4584700" cy="561975"/>
        </p:xfrm>
        <a:graphic>
          <a:graphicData uri="http://schemas.openxmlformats.org/presentationml/2006/ole">
            <mc:AlternateContent xmlns:mc="http://schemas.openxmlformats.org/markup-compatibility/2006">
              <mc:Choice xmlns:v="urn:schemas-microsoft-com:vml" Requires="v">
                <p:oleObj name="Equation" r:id="rId2" imgW="1854000" imgH="228600" progId="Equation.DSMT4">
                  <p:embed/>
                </p:oleObj>
              </mc:Choice>
              <mc:Fallback>
                <p:oleObj name="Equation" r:id="rId2" imgW="1854000" imgH="228600" progId="Equation.DSMT4">
                  <p:embed/>
                  <p:pic>
                    <p:nvPicPr>
                      <p:cNvPr id="2" name="Object 224">
                        <a:extLst>
                          <a:ext uri="{FF2B5EF4-FFF2-40B4-BE49-F238E27FC236}">
                            <a16:creationId xmlns:a16="http://schemas.microsoft.com/office/drawing/2014/main" id="{CF2B15E1-EAFF-4F9E-A719-5AC3EAC17FEB}"/>
                          </a:ext>
                        </a:extLst>
                      </p:cNvPr>
                      <p:cNvPicPr>
                        <a:picLocks noChangeAspect="1" noChangeArrowheads="1"/>
                      </p:cNvPicPr>
                      <p:nvPr/>
                    </p:nvPicPr>
                    <p:blipFill>
                      <a:blip r:embed="rId3"/>
                      <a:srcRect/>
                      <a:stretch>
                        <a:fillRect/>
                      </a:stretch>
                    </p:blipFill>
                    <p:spPr bwMode="auto">
                      <a:xfrm>
                        <a:off x="2279650" y="1804988"/>
                        <a:ext cx="45847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Box 246">
            <a:extLst>
              <a:ext uri="{FF2B5EF4-FFF2-40B4-BE49-F238E27FC236}">
                <a16:creationId xmlns:a16="http://schemas.microsoft.com/office/drawing/2014/main" id="{23BC4533-6863-4DFE-9D52-8F50B0AE8851}"/>
              </a:ext>
            </a:extLst>
          </p:cNvPr>
          <p:cNvSpPr txBox="1">
            <a:spLocks noChangeArrowheads="1"/>
          </p:cNvSpPr>
          <p:nvPr/>
        </p:nvSpPr>
        <p:spPr bwMode="auto">
          <a:xfrm>
            <a:off x="941096" y="1231723"/>
            <a:ext cx="782695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en-US" altLang="zh-CN" sz="2800" b="0" i="1" dirty="0">
                <a:solidFill>
                  <a:srgbClr val="000000"/>
                </a:solidFill>
                <a:latin typeface="Times New Roman" pitchFamily="18" charset="0"/>
                <a:ea typeface="黑体" pitchFamily="2" charset="-122"/>
              </a:rPr>
              <a:t>X</a:t>
            </a:r>
            <a:r>
              <a:rPr kumimoji="1" lang="zh-CN" altLang="en-US" sz="2800" dirty="0">
                <a:solidFill>
                  <a:srgbClr val="0000FF"/>
                </a:solidFill>
                <a:latin typeface="Times New Roman" pitchFamily="18" charset="0"/>
                <a:ea typeface="黑体" pitchFamily="2" charset="-122"/>
              </a:rPr>
              <a:t>是</a:t>
            </a:r>
            <a:r>
              <a:rPr kumimoji="1" lang="zh-CN" altLang="en-US" sz="2800" dirty="0">
                <a:solidFill>
                  <a:srgbClr val="FF0000"/>
                </a:solidFill>
                <a:latin typeface="Times New Roman" pitchFamily="18" charset="0"/>
                <a:ea typeface="黑体" pitchFamily="2" charset="-122"/>
              </a:rPr>
              <a:t>广延性质</a:t>
            </a:r>
            <a:r>
              <a:rPr kumimoji="1" lang="zh-CN" altLang="en-US" sz="2800" dirty="0">
                <a:solidFill>
                  <a:srgbClr val="0000FF"/>
                </a:solidFill>
                <a:latin typeface="Times New Roman" pitchFamily="18" charset="0"/>
                <a:ea typeface="黑体" pitchFamily="2" charset="-122"/>
              </a:rPr>
              <a:t>，若取压力和温度为独立变量，则</a:t>
            </a:r>
          </a:p>
        </p:txBody>
      </p:sp>
      <p:graphicFrame>
        <p:nvGraphicFramePr>
          <p:cNvPr id="7" name="Object 263">
            <a:extLst>
              <a:ext uri="{FF2B5EF4-FFF2-40B4-BE49-F238E27FC236}">
                <a16:creationId xmlns:a16="http://schemas.microsoft.com/office/drawing/2014/main" id="{89C062A5-B909-4141-A1B4-E67BDED6D0D5}"/>
              </a:ext>
            </a:extLst>
          </p:cNvPr>
          <p:cNvGraphicFramePr>
            <a:graphicFrameLocks noChangeAspect="1"/>
          </p:cNvGraphicFramePr>
          <p:nvPr>
            <p:extLst>
              <p:ext uri="{D42A27DB-BD31-4B8C-83A1-F6EECF244321}">
                <p14:modId xmlns:p14="http://schemas.microsoft.com/office/powerpoint/2010/main" val="1054782188"/>
              </p:ext>
            </p:extLst>
          </p:nvPr>
        </p:nvGraphicFramePr>
        <p:xfrm>
          <a:off x="4056063" y="2455863"/>
          <a:ext cx="2565400" cy="1250950"/>
        </p:xfrm>
        <a:graphic>
          <a:graphicData uri="http://schemas.openxmlformats.org/presentationml/2006/ole">
            <mc:AlternateContent xmlns:mc="http://schemas.openxmlformats.org/markup-compatibility/2006">
              <mc:Choice xmlns:v="urn:schemas-microsoft-com:vml" Requires="v">
                <p:oleObj name="Equation" r:id="rId4" imgW="1066680" imgH="520560" progId="Equation.DSMT4">
                  <p:embed/>
                </p:oleObj>
              </mc:Choice>
              <mc:Fallback>
                <p:oleObj name="Equation" r:id="rId4" imgW="1066680" imgH="520560" progId="Equation.DSMT4">
                  <p:embed/>
                  <p:pic>
                    <p:nvPicPr>
                      <p:cNvPr id="7" name="Object 263">
                        <a:extLst>
                          <a:ext uri="{FF2B5EF4-FFF2-40B4-BE49-F238E27FC236}">
                            <a16:creationId xmlns:a16="http://schemas.microsoft.com/office/drawing/2014/main" id="{89C062A5-B909-4141-A1B4-E67BDED6D0D5}"/>
                          </a:ext>
                        </a:extLst>
                      </p:cNvPr>
                      <p:cNvPicPr>
                        <a:picLocks noChangeAspect="1" noChangeArrowheads="1"/>
                      </p:cNvPicPr>
                      <p:nvPr/>
                    </p:nvPicPr>
                    <p:blipFill>
                      <a:blip r:embed="rId5"/>
                      <a:srcRect/>
                      <a:stretch>
                        <a:fillRect/>
                      </a:stretch>
                    </p:blipFill>
                    <p:spPr bwMode="auto">
                      <a:xfrm>
                        <a:off x="4056063" y="2455863"/>
                        <a:ext cx="25654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265">
            <a:extLst>
              <a:ext uri="{FF2B5EF4-FFF2-40B4-BE49-F238E27FC236}">
                <a16:creationId xmlns:a16="http://schemas.microsoft.com/office/drawing/2014/main" id="{3D7E58E4-1407-4C3B-8378-040C483FBF6A}"/>
              </a:ext>
            </a:extLst>
          </p:cNvPr>
          <p:cNvSpPr txBox="1">
            <a:spLocks noChangeArrowheads="1"/>
          </p:cNvSpPr>
          <p:nvPr/>
        </p:nvSpPr>
        <p:spPr bwMode="auto">
          <a:xfrm>
            <a:off x="2099734" y="2712045"/>
            <a:ext cx="1613164" cy="519113"/>
          </a:xfrm>
          <a:prstGeom prst="rect">
            <a:avLst/>
          </a:prstGeom>
          <a:solidFill>
            <a:srgbClr val="00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kumimoji="1" lang="zh-CN" altLang="en-US" dirty="0">
                <a:solidFill>
                  <a:srgbClr val="000000"/>
                </a:solidFill>
                <a:effectLst>
                  <a:outerShdw blurRad="38100" dist="38100" dir="2700000" algn="tl">
                    <a:srgbClr val="FFFFFF"/>
                  </a:outerShdw>
                </a:effectLst>
                <a:latin typeface="黑体" pitchFamily="2" charset="-122"/>
                <a:ea typeface="黑体" pitchFamily="2" charset="-122"/>
              </a:rPr>
              <a:t>偏摩尔量</a:t>
            </a:r>
          </a:p>
        </p:txBody>
      </p:sp>
      <p:graphicFrame>
        <p:nvGraphicFramePr>
          <p:cNvPr id="11" name="Object 266">
            <a:extLst>
              <a:ext uri="{FF2B5EF4-FFF2-40B4-BE49-F238E27FC236}">
                <a16:creationId xmlns:a16="http://schemas.microsoft.com/office/drawing/2014/main" id="{216975EE-1FB7-43C8-8FA8-1770196E3D7C}"/>
              </a:ext>
            </a:extLst>
          </p:cNvPr>
          <p:cNvGraphicFramePr>
            <a:graphicFrameLocks noChangeAspect="1"/>
          </p:cNvGraphicFramePr>
          <p:nvPr>
            <p:extLst>
              <p:ext uri="{D42A27DB-BD31-4B8C-83A1-F6EECF244321}">
                <p14:modId xmlns:p14="http://schemas.microsoft.com/office/powerpoint/2010/main" val="2894518993"/>
              </p:ext>
            </p:extLst>
          </p:nvPr>
        </p:nvGraphicFramePr>
        <p:xfrm>
          <a:off x="1785938" y="3963988"/>
          <a:ext cx="5880100" cy="1068387"/>
        </p:xfrm>
        <a:graphic>
          <a:graphicData uri="http://schemas.openxmlformats.org/presentationml/2006/ole">
            <mc:AlternateContent xmlns:mc="http://schemas.openxmlformats.org/markup-compatibility/2006">
              <mc:Choice xmlns:v="urn:schemas-microsoft-com:vml" Requires="v">
                <p:oleObj name="Equation" r:id="rId6" imgW="2793960" imgH="507960" progId="Equation.DSMT4">
                  <p:embed/>
                </p:oleObj>
              </mc:Choice>
              <mc:Fallback>
                <p:oleObj name="Equation" r:id="rId6" imgW="2793960" imgH="507960" progId="Equation.DSMT4">
                  <p:embed/>
                  <p:pic>
                    <p:nvPicPr>
                      <p:cNvPr id="11" name="Object 266">
                        <a:extLst>
                          <a:ext uri="{FF2B5EF4-FFF2-40B4-BE49-F238E27FC236}">
                            <a16:creationId xmlns:a16="http://schemas.microsoft.com/office/drawing/2014/main" id="{216975EE-1FB7-43C8-8FA8-1770196E3D7C}"/>
                          </a:ext>
                        </a:extLst>
                      </p:cNvPr>
                      <p:cNvPicPr>
                        <a:picLocks noChangeAspect="1" noChangeArrowheads="1"/>
                      </p:cNvPicPr>
                      <p:nvPr/>
                    </p:nvPicPr>
                    <p:blipFill>
                      <a:blip r:embed="rId7"/>
                      <a:srcRect/>
                      <a:stretch>
                        <a:fillRect/>
                      </a:stretch>
                    </p:blipFill>
                    <p:spPr bwMode="auto">
                      <a:xfrm>
                        <a:off x="1785938" y="3963988"/>
                        <a:ext cx="58801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2">
            <a:extLst>
              <a:ext uri="{FF2B5EF4-FFF2-40B4-BE49-F238E27FC236}">
                <a16:creationId xmlns:a16="http://schemas.microsoft.com/office/drawing/2014/main" id="{D6390BA7-521C-4460-9410-45BD4B1EE84F}"/>
              </a:ext>
            </a:extLst>
          </p:cNvPr>
          <p:cNvSpPr txBox="1">
            <a:spLocks noRot="1" noChangeArrowheads="1"/>
          </p:cNvSpPr>
          <p:nvPr/>
        </p:nvSpPr>
        <p:spPr bwMode="auto">
          <a:xfrm>
            <a:off x="521493" y="536185"/>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1</a:t>
            </a:r>
            <a:r>
              <a:rPr lang="zh-CN" altLang="en-US" sz="3200" kern="0" dirty="0">
                <a:solidFill>
                  <a:srgbClr val="FF3300"/>
                </a:solidFill>
                <a:latin typeface="+mn-ea"/>
                <a:ea typeface="+mn-ea"/>
              </a:rPr>
              <a:t>. 偏摩尔量和</a:t>
            </a:r>
            <a:r>
              <a:rPr lang="en-US" altLang="zh-CN" sz="3200" kern="0" dirty="0">
                <a:solidFill>
                  <a:srgbClr val="FF3300"/>
                </a:solidFill>
                <a:latin typeface="Times New Roman" panose="02020603050405020304" pitchFamily="18" charset="0"/>
              </a:rPr>
              <a:t>Gibbs-</a:t>
            </a:r>
            <a:r>
              <a:rPr lang="en-US" altLang="zh-CN" sz="3200" kern="0" dirty="0" err="1">
                <a:solidFill>
                  <a:srgbClr val="FF3300"/>
                </a:solidFill>
                <a:latin typeface="Times New Roman" panose="02020603050405020304" pitchFamily="18" charset="0"/>
              </a:rPr>
              <a:t>Duhem</a:t>
            </a:r>
            <a:r>
              <a:rPr lang="zh-CN" altLang="en-US" sz="3200" kern="0" dirty="0">
                <a:solidFill>
                  <a:srgbClr val="FF3300"/>
                </a:solidFill>
                <a:latin typeface="Times New Roman" panose="02020603050405020304" pitchFamily="18" charset="0"/>
              </a:rPr>
              <a:t>方程</a:t>
            </a:r>
            <a:endParaRPr lang="zh-CN" altLang="en-US" kern="0" dirty="0">
              <a:solidFill>
                <a:schemeClr val="tx1"/>
              </a:solidFill>
              <a:latin typeface="MS Sans Serif"/>
              <a:ea typeface="黑体" pitchFamily="49" charset="-122"/>
            </a:endParaRPr>
          </a:p>
        </p:txBody>
      </p:sp>
      <p:sp>
        <p:nvSpPr>
          <p:cNvPr id="14" name="Text Box 265">
            <a:extLst>
              <a:ext uri="{FF2B5EF4-FFF2-40B4-BE49-F238E27FC236}">
                <a16:creationId xmlns:a16="http://schemas.microsoft.com/office/drawing/2014/main" id="{AD27808D-A129-4071-8CEB-0FCD2CCE04EF}"/>
              </a:ext>
            </a:extLst>
          </p:cNvPr>
          <p:cNvSpPr txBox="1">
            <a:spLocks noChangeArrowheads="1"/>
          </p:cNvSpPr>
          <p:nvPr/>
        </p:nvSpPr>
        <p:spPr bwMode="auto">
          <a:xfrm>
            <a:off x="4373751" y="5472794"/>
            <a:ext cx="4184994" cy="523220"/>
          </a:xfrm>
          <a:prstGeom prst="rect">
            <a:avLst/>
          </a:prstGeom>
          <a:solidFill>
            <a:srgbClr val="00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kumimoji="1" lang="zh-CN" altLang="en-US" dirty="0">
                <a:solidFill>
                  <a:srgbClr val="000000"/>
                </a:solidFill>
                <a:effectLst>
                  <a:outerShdw blurRad="38100" dist="38100" dir="2700000" algn="tl">
                    <a:srgbClr val="FFFFFF"/>
                  </a:outerShdw>
                </a:effectLst>
                <a:latin typeface="黑体" pitchFamily="2" charset="-122"/>
                <a:ea typeface="黑体" pitchFamily="2" charset="-122"/>
              </a:rPr>
              <a:t>化学势是偏摩尔吉氏函数</a:t>
            </a:r>
          </a:p>
        </p:txBody>
      </p:sp>
      <p:graphicFrame>
        <p:nvGraphicFramePr>
          <p:cNvPr id="15" name="Object 263">
            <a:extLst>
              <a:ext uri="{FF2B5EF4-FFF2-40B4-BE49-F238E27FC236}">
                <a16:creationId xmlns:a16="http://schemas.microsoft.com/office/drawing/2014/main" id="{38E35400-9689-4E3C-B596-26CD6DD9FDE3}"/>
              </a:ext>
            </a:extLst>
          </p:cNvPr>
          <p:cNvGraphicFramePr>
            <a:graphicFrameLocks noChangeAspect="1"/>
          </p:cNvGraphicFramePr>
          <p:nvPr>
            <p:extLst>
              <p:ext uri="{D42A27DB-BD31-4B8C-83A1-F6EECF244321}">
                <p14:modId xmlns:p14="http://schemas.microsoft.com/office/powerpoint/2010/main" val="3843069881"/>
              </p:ext>
            </p:extLst>
          </p:nvPr>
        </p:nvGraphicFramePr>
        <p:xfrm>
          <a:off x="1011238" y="5240338"/>
          <a:ext cx="2903537" cy="1154112"/>
        </p:xfrm>
        <a:graphic>
          <a:graphicData uri="http://schemas.openxmlformats.org/presentationml/2006/ole">
            <mc:AlternateContent xmlns:mc="http://schemas.openxmlformats.org/markup-compatibility/2006">
              <mc:Choice xmlns:v="urn:schemas-microsoft-com:vml" Requires="v">
                <p:oleObj name="Equation" r:id="rId8" imgW="1307880" imgH="520560" progId="Equation.DSMT4">
                  <p:embed/>
                </p:oleObj>
              </mc:Choice>
              <mc:Fallback>
                <p:oleObj name="Equation" r:id="rId8" imgW="1307880" imgH="520560" progId="Equation.DSMT4">
                  <p:embed/>
                  <p:pic>
                    <p:nvPicPr>
                      <p:cNvPr id="15" name="Object 263">
                        <a:extLst>
                          <a:ext uri="{FF2B5EF4-FFF2-40B4-BE49-F238E27FC236}">
                            <a16:creationId xmlns:a16="http://schemas.microsoft.com/office/drawing/2014/main" id="{38E35400-9689-4E3C-B596-26CD6DD9FDE3}"/>
                          </a:ext>
                        </a:extLst>
                      </p:cNvPr>
                      <p:cNvPicPr>
                        <a:picLocks noChangeAspect="1" noChangeArrowheads="1"/>
                      </p:cNvPicPr>
                      <p:nvPr/>
                    </p:nvPicPr>
                    <p:blipFill>
                      <a:blip r:embed="rId9"/>
                      <a:srcRect/>
                      <a:stretch>
                        <a:fillRect/>
                      </a:stretch>
                    </p:blipFill>
                    <p:spPr bwMode="auto">
                      <a:xfrm>
                        <a:off x="1011238" y="5240338"/>
                        <a:ext cx="2903537"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58638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组合 1"/>
          <p:cNvGrpSpPr>
            <a:grpSpLocks/>
          </p:cNvGrpSpPr>
          <p:nvPr/>
        </p:nvGrpSpPr>
        <p:grpSpPr bwMode="auto">
          <a:xfrm>
            <a:off x="3400261" y="563563"/>
            <a:ext cx="2381250" cy="691631"/>
            <a:chOff x="3219450" y="1595698"/>
            <a:chExt cx="2381250" cy="691631"/>
          </a:xfrm>
        </p:grpSpPr>
        <p:sp>
          <p:nvSpPr>
            <p:cNvPr id="21514" name="AutoShape 11"/>
            <p:cNvSpPr>
              <a:spLocks noChangeArrowheads="1"/>
            </p:cNvSpPr>
            <p:nvPr/>
          </p:nvSpPr>
          <p:spPr bwMode="auto">
            <a:xfrm>
              <a:off x="3219450" y="1603303"/>
              <a:ext cx="2381250" cy="684026"/>
            </a:xfrm>
            <a:prstGeom prst="roundRect">
              <a:avLst>
                <a:gd name="adj" fmla="val 16667"/>
              </a:avLst>
            </a:prstGeom>
            <a:solidFill>
              <a:srgbClr val="CC99FF"/>
            </a:solidFill>
            <a:ln w="9525">
              <a:solidFill>
                <a:srgbClr val="CC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21515" name="Object 4"/>
            <p:cNvGraphicFramePr>
              <a:graphicFrameLocks noChangeAspect="1"/>
            </p:cNvGraphicFramePr>
            <p:nvPr>
              <p:extLst>
                <p:ext uri="{D42A27DB-BD31-4B8C-83A1-F6EECF244321}">
                  <p14:modId xmlns:p14="http://schemas.microsoft.com/office/powerpoint/2010/main" val="3731676286"/>
                </p:ext>
              </p:extLst>
            </p:nvPr>
          </p:nvGraphicFramePr>
          <p:xfrm>
            <a:off x="3433927" y="1595698"/>
            <a:ext cx="2020887" cy="655637"/>
          </p:xfrm>
          <a:graphic>
            <a:graphicData uri="http://schemas.openxmlformats.org/presentationml/2006/ole">
              <mc:AlternateContent xmlns:mc="http://schemas.openxmlformats.org/markup-compatibility/2006">
                <mc:Choice xmlns:v="urn:schemas-microsoft-com:vml" Requires="v">
                  <p:oleObj name="Equation" r:id="rId2" imgW="901440" imgH="291960" progId="Equation.DSMT4">
                    <p:embed/>
                  </p:oleObj>
                </mc:Choice>
                <mc:Fallback>
                  <p:oleObj name="Equation" r:id="rId2" imgW="901440" imgH="291960" progId="Equation.DSMT4">
                    <p:embed/>
                    <p:pic>
                      <p:nvPicPr>
                        <p:cNvPr id="21515" name="Object 4"/>
                        <p:cNvPicPr>
                          <a:picLocks noChangeAspect="1" noChangeArrowheads="1"/>
                        </p:cNvPicPr>
                        <p:nvPr/>
                      </p:nvPicPr>
                      <p:blipFill>
                        <a:blip r:embed="rId3"/>
                        <a:srcRect/>
                        <a:stretch>
                          <a:fillRect/>
                        </a:stretch>
                      </p:blipFill>
                      <p:spPr bwMode="auto">
                        <a:xfrm>
                          <a:off x="3433927" y="1595698"/>
                          <a:ext cx="2020887"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13" name="Text Box 32"/>
          <p:cNvSpPr txBox="1">
            <a:spLocks noChangeArrowheads="1"/>
          </p:cNvSpPr>
          <p:nvPr/>
        </p:nvSpPr>
        <p:spPr bwMode="auto">
          <a:xfrm>
            <a:off x="815867" y="642283"/>
            <a:ext cx="2006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黑体" pitchFamily="2" charset="-122"/>
                <a:ea typeface="黑体" pitchFamily="2" charset="-122"/>
              </a:rPr>
              <a:t>集合公式</a:t>
            </a:r>
            <a:endParaRPr kumimoji="1" lang="zh-CN" altLang="en-US" sz="2400" dirty="0">
              <a:latin typeface="黑体" pitchFamily="2" charset="-122"/>
              <a:ea typeface="黑体" pitchFamily="2" charset="-122"/>
            </a:endParaRPr>
          </a:p>
        </p:txBody>
      </p:sp>
      <p:graphicFrame>
        <p:nvGraphicFramePr>
          <p:cNvPr id="20" name="Object 4"/>
          <p:cNvGraphicFramePr>
            <a:graphicFrameLocks noChangeAspect="1"/>
          </p:cNvGraphicFramePr>
          <p:nvPr>
            <p:extLst>
              <p:ext uri="{D42A27DB-BD31-4B8C-83A1-F6EECF244321}">
                <p14:modId xmlns:p14="http://schemas.microsoft.com/office/powerpoint/2010/main" val="890850409"/>
              </p:ext>
            </p:extLst>
          </p:nvPr>
        </p:nvGraphicFramePr>
        <p:xfrm>
          <a:off x="1193800" y="1303338"/>
          <a:ext cx="6861175" cy="1311275"/>
        </p:xfrm>
        <a:graphic>
          <a:graphicData uri="http://schemas.openxmlformats.org/presentationml/2006/ole">
            <mc:AlternateContent xmlns:mc="http://schemas.openxmlformats.org/markup-compatibility/2006">
              <mc:Choice xmlns:v="urn:schemas-microsoft-com:vml" Requires="v">
                <p:oleObj name="Equation" r:id="rId4" imgW="3060360" imgH="583920" progId="Equation.DSMT4">
                  <p:embed/>
                </p:oleObj>
              </mc:Choice>
              <mc:Fallback>
                <p:oleObj name="Equation" r:id="rId4" imgW="3060360" imgH="583920" progId="Equation.DSMT4">
                  <p:embed/>
                  <p:pic>
                    <p:nvPicPr>
                      <p:cNvPr id="20" name="Object 4"/>
                      <p:cNvPicPr>
                        <a:picLocks noChangeAspect="1" noChangeArrowheads="1"/>
                      </p:cNvPicPr>
                      <p:nvPr/>
                    </p:nvPicPr>
                    <p:blipFill>
                      <a:blip r:embed="rId5"/>
                      <a:srcRect/>
                      <a:stretch>
                        <a:fillRect/>
                      </a:stretch>
                    </p:blipFill>
                    <p:spPr bwMode="auto">
                      <a:xfrm>
                        <a:off x="1193800" y="1303338"/>
                        <a:ext cx="6861175"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6"/>
          <p:cNvSpPr txBox="1">
            <a:spLocks noChangeArrowheads="1"/>
          </p:cNvSpPr>
          <p:nvPr/>
        </p:nvSpPr>
        <p:spPr bwMode="auto">
          <a:xfrm>
            <a:off x="815867" y="2653264"/>
            <a:ext cx="804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Times New Roman" pitchFamily="18" charset="0"/>
                <a:ea typeface="黑体" pitchFamily="2" charset="-122"/>
                <a:cs typeface="Times New Roman" pitchFamily="18" charset="0"/>
              </a:rPr>
              <a:t>任意广延性质 </a:t>
            </a:r>
            <a:r>
              <a:rPr kumimoji="1" lang="en-US" altLang="zh-CN" sz="2800" b="0" i="1" dirty="0">
                <a:solidFill>
                  <a:srgbClr val="000000"/>
                </a:solidFill>
                <a:latin typeface="Times New Roman" pitchFamily="18" charset="0"/>
                <a:ea typeface="黑体" pitchFamily="2" charset="-122"/>
                <a:cs typeface="Times New Roman" pitchFamily="18" charset="0"/>
              </a:rPr>
              <a:t>X</a:t>
            </a:r>
            <a:r>
              <a:rPr kumimoji="1" lang="en-US" altLang="zh-CN" sz="2800" i="1" dirty="0">
                <a:solidFill>
                  <a:srgbClr val="000000"/>
                </a:solidFill>
                <a:latin typeface="Times New Roman" pitchFamily="18" charset="0"/>
                <a:ea typeface="黑体" pitchFamily="2" charset="-122"/>
                <a:cs typeface="Times New Roman" pitchFamily="18" charset="0"/>
              </a:rPr>
              <a:t> </a:t>
            </a:r>
            <a:r>
              <a:rPr kumimoji="1" lang="zh-CN" altLang="en-US" sz="2800" dirty="0">
                <a:solidFill>
                  <a:srgbClr val="FF0000"/>
                </a:solidFill>
                <a:latin typeface="Times New Roman" pitchFamily="18" charset="0"/>
                <a:ea typeface="黑体" pitchFamily="2" charset="-122"/>
                <a:cs typeface="Times New Roman" pitchFamily="18" charset="0"/>
              </a:rPr>
              <a:t>的</a:t>
            </a:r>
            <a:r>
              <a:rPr kumimoji="1" lang="en-US" altLang="zh-CN" sz="2800" dirty="0">
                <a:solidFill>
                  <a:srgbClr val="FF0000"/>
                </a:solidFill>
                <a:latin typeface="Times New Roman" pitchFamily="18" charset="0"/>
                <a:ea typeface="黑体" pitchFamily="2" charset="-122"/>
                <a:cs typeface="Times New Roman" pitchFamily="18" charset="0"/>
              </a:rPr>
              <a:t>Gibbs-</a:t>
            </a:r>
            <a:r>
              <a:rPr kumimoji="1" lang="en-US" altLang="zh-CN" sz="2800" dirty="0" err="1">
                <a:solidFill>
                  <a:srgbClr val="FF0000"/>
                </a:solidFill>
                <a:latin typeface="Times New Roman" pitchFamily="18" charset="0"/>
                <a:ea typeface="黑体" pitchFamily="2" charset="-122"/>
                <a:cs typeface="Times New Roman" pitchFamily="18" charset="0"/>
              </a:rPr>
              <a:t>Duhem</a:t>
            </a:r>
            <a:r>
              <a:rPr kumimoji="1" lang="zh-CN" altLang="en-US" sz="2800" dirty="0">
                <a:solidFill>
                  <a:srgbClr val="FF0000"/>
                </a:solidFill>
                <a:latin typeface="Times New Roman" pitchFamily="18" charset="0"/>
                <a:ea typeface="黑体" pitchFamily="2" charset="-122"/>
                <a:cs typeface="Times New Roman" pitchFamily="18" charset="0"/>
              </a:rPr>
              <a:t>方程</a:t>
            </a:r>
            <a:endParaRPr kumimoji="1" lang="zh-CN" altLang="en-US" sz="2400" dirty="0">
              <a:latin typeface="黑体" pitchFamily="2" charset="-122"/>
              <a:ea typeface="黑体" pitchFamily="2" charset="-122"/>
            </a:endParaRPr>
          </a:p>
        </p:txBody>
      </p:sp>
      <p:graphicFrame>
        <p:nvGraphicFramePr>
          <p:cNvPr id="24" name="Object 10"/>
          <p:cNvGraphicFramePr>
            <a:graphicFrameLocks noChangeAspect="1"/>
          </p:cNvGraphicFramePr>
          <p:nvPr>
            <p:extLst>
              <p:ext uri="{D42A27DB-BD31-4B8C-83A1-F6EECF244321}">
                <p14:modId xmlns:p14="http://schemas.microsoft.com/office/powerpoint/2010/main" val="3059604730"/>
              </p:ext>
            </p:extLst>
          </p:nvPr>
        </p:nvGraphicFramePr>
        <p:xfrm>
          <a:off x="1998663" y="3152775"/>
          <a:ext cx="5675312" cy="1174750"/>
        </p:xfrm>
        <a:graphic>
          <a:graphicData uri="http://schemas.openxmlformats.org/presentationml/2006/ole">
            <mc:AlternateContent xmlns:mc="http://schemas.openxmlformats.org/markup-compatibility/2006">
              <mc:Choice xmlns:v="urn:schemas-microsoft-com:vml" Requires="v">
                <p:oleObj name="Equation" r:id="rId6" imgW="2450880" imgH="507960" progId="Equation.DSMT4">
                  <p:embed/>
                </p:oleObj>
              </mc:Choice>
              <mc:Fallback>
                <p:oleObj name="Equation" r:id="rId6" imgW="2450880" imgH="507960" progId="Equation.DSMT4">
                  <p:embed/>
                  <p:pic>
                    <p:nvPicPr>
                      <p:cNvPr id="24" name="Object 10"/>
                      <p:cNvPicPr>
                        <a:picLocks noChangeAspect="1" noChangeArrowheads="1"/>
                      </p:cNvPicPr>
                      <p:nvPr/>
                    </p:nvPicPr>
                    <p:blipFill>
                      <a:blip r:embed="rId7"/>
                      <a:srcRect/>
                      <a:stretch>
                        <a:fillRect/>
                      </a:stretch>
                    </p:blipFill>
                    <p:spPr bwMode="auto">
                      <a:xfrm>
                        <a:off x="1998663" y="3152775"/>
                        <a:ext cx="5675312" cy="1174750"/>
                      </a:xfrm>
                      <a:prstGeom prst="rect">
                        <a:avLst/>
                      </a:prstGeom>
                      <a:noFill/>
                      <a:ln w="9525">
                        <a:noFill/>
                        <a:miter lim="800000"/>
                        <a:headEnd/>
                        <a:tailEnd/>
                      </a:ln>
                      <a:effectLst/>
                    </p:spPr>
                  </p:pic>
                </p:oleObj>
              </mc:Fallback>
            </mc:AlternateContent>
          </a:graphicData>
        </a:graphic>
      </p:graphicFrame>
      <p:sp>
        <p:nvSpPr>
          <p:cNvPr id="25" name="Text Box 13"/>
          <p:cNvSpPr txBox="1">
            <a:spLocks noChangeArrowheads="1"/>
          </p:cNvSpPr>
          <p:nvPr/>
        </p:nvSpPr>
        <p:spPr bwMode="auto">
          <a:xfrm>
            <a:off x="967934" y="4271342"/>
            <a:ext cx="19780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0000FF"/>
                </a:solidFill>
                <a:latin typeface="Times New Roman" pitchFamily="18" charset="0"/>
                <a:ea typeface="黑体" pitchFamily="2" charset="-122"/>
              </a:rPr>
              <a:t>恒温恒压：</a:t>
            </a:r>
            <a:endParaRPr kumimoji="1" lang="zh-CN" altLang="en-US" sz="2400">
              <a:latin typeface="Times New Roman" pitchFamily="18" charset="0"/>
            </a:endParaRPr>
          </a:p>
        </p:txBody>
      </p:sp>
      <p:sp>
        <p:nvSpPr>
          <p:cNvPr id="26" name="Text Box 14"/>
          <p:cNvSpPr txBox="1">
            <a:spLocks noChangeArrowheads="1"/>
          </p:cNvSpPr>
          <p:nvPr/>
        </p:nvSpPr>
        <p:spPr bwMode="auto">
          <a:xfrm>
            <a:off x="991416" y="4866985"/>
            <a:ext cx="19780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二元系统：</a:t>
            </a:r>
            <a:endParaRPr kumimoji="1" lang="zh-CN" altLang="en-US" sz="2400" dirty="0">
              <a:latin typeface="Times New Roman" pitchFamily="18" charset="0"/>
            </a:endParaRPr>
          </a:p>
        </p:txBody>
      </p:sp>
      <p:graphicFrame>
        <p:nvGraphicFramePr>
          <p:cNvPr id="27" name="Object 15"/>
          <p:cNvGraphicFramePr>
            <a:graphicFrameLocks noChangeAspect="1"/>
          </p:cNvGraphicFramePr>
          <p:nvPr>
            <p:extLst>
              <p:ext uri="{D42A27DB-BD31-4B8C-83A1-F6EECF244321}">
                <p14:modId xmlns:p14="http://schemas.microsoft.com/office/powerpoint/2010/main" val="632043706"/>
              </p:ext>
            </p:extLst>
          </p:nvPr>
        </p:nvGraphicFramePr>
        <p:xfrm>
          <a:off x="3246438" y="4254500"/>
          <a:ext cx="1890712" cy="600075"/>
        </p:xfrm>
        <a:graphic>
          <a:graphicData uri="http://schemas.openxmlformats.org/presentationml/2006/ole">
            <mc:AlternateContent xmlns:mc="http://schemas.openxmlformats.org/markup-compatibility/2006">
              <mc:Choice xmlns:v="urn:schemas-microsoft-com:vml" Requires="v">
                <p:oleObj name="Equation" r:id="rId8" imgW="914400" imgH="291960" progId="Equation.DSMT4">
                  <p:embed/>
                </p:oleObj>
              </mc:Choice>
              <mc:Fallback>
                <p:oleObj name="Equation" r:id="rId8" imgW="914400" imgH="291960" progId="Equation.DSMT4">
                  <p:embed/>
                  <p:pic>
                    <p:nvPicPr>
                      <p:cNvPr id="27" name="Object 15"/>
                      <p:cNvPicPr>
                        <a:picLocks noChangeAspect="1" noChangeArrowheads="1"/>
                      </p:cNvPicPr>
                      <p:nvPr/>
                    </p:nvPicPr>
                    <p:blipFill>
                      <a:blip r:embed="rId9"/>
                      <a:srcRect/>
                      <a:stretch>
                        <a:fillRect/>
                      </a:stretch>
                    </p:blipFill>
                    <p:spPr bwMode="auto">
                      <a:xfrm>
                        <a:off x="3246438" y="4254500"/>
                        <a:ext cx="189071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6"/>
          <p:cNvGraphicFramePr>
            <a:graphicFrameLocks noChangeAspect="1"/>
          </p:cNvGraphicFramePr>
          <p:nvPr>
            <p:extLst>
              <p:ext uri="{D42A27DB-BD31-4B8C-83A1-F6EECF244321}">
                <p14:modId xmlns:p14="http://schemas.microsoft.com/office/powerpoint/2010/main" val="1157723411"/>
              </p:ext>
            </p:extLst>
          </p:nvPr>
        </p:nvGraphicFramePr>
        <p:xfrm>
          <a:off x="5751513" y="4216400"/>
          <a:ext cx="1946275" cy="619125"/>
        </p:xfrm>
        <a:graphic>
          <a:graphicData uri="http://schemas.openxmlformats.org/presentationml/2006/ole">
            <mc:AlternateContent xmlns:mc="http://schemas.openxmlformats.org/markup-compatibility/2006">
              <mc:Choice xmlns:v="urn:schemas-microsoft-com:vml" Requires="v">
                <p:oleObj name="Equation" r:id="rId10" imgW="914400" imgH="291960" progId="Equation.DSMT4">
                  <p:embed/>
                </p:oleObj>
              </mc:Choice>
              <mc:Fallback>
                <p:oleObj name="Equation" r:id="rId10" imgW="914400" imgH="291960" progId="Equation.DSMT4">
                  <p:embed/>
                  <p:pic>
                    <p:nvPicPr>
                      <p:cNvPr id="28" name="Object 16"/>
                      <p:cNvPicPr>
                        <a:picLocks noChangeAspect="1" noChangeArrowheads="1"/>
                      </p:cNvPicPr>
                      <p:nvPr/>
                    </p:nvPicPr>
                    <p:blipFill>
                      <a:blip r:embed="rId11"/>
                      <a:srcRect/>
                      <a:stretch>
                        <a:fillRect/>
                      </a:stretch>
                    </p:blipFill>
                    <p:spPr bwMode="auto">
                      <a:xfrm>
                        <a:off x="5751513" y="4216400"/>
                        <a:ext cx="194627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7"/>
          <p:cNvGraphicFramePr>
            <a:graphicFrameLocks noChangeAspect="1"/>
          </p:cNvGraphicFramePr>
          <p:nvPr>
            <p:extLst>
              <p:ext uri="{D42A27DB-BD31-4B8C-83A1-F6EECF244321}">
                <p14:modId xmlns:p14="http://schemas.microsoft.com/office/powerpoint/2010/main" val="2680641408"/>
              </p:ext>
            </p:extLst>
          </p:nvPr>
        </p:nvGraphicFramePr>
        <p:xfrm>
          <a:off x="3336925" y="4865688"/>
          <a:ext cx="2771775" cy="515937"/>
        </p:xfrm>
        <a:graphic>
          <a:graphicData uri="http://schemas.openxmlformats.org/presentationml/2006/ole">
            <mc:AlternateContent xmlns:mc="http://schemas.openxmlformats.org/markup-compatibility/2006">
              <mc:Choice xmlns:v="urn:schemas-microsoft-com:vml" Requires="v">
                <p:oleObj name="Equation" r:id="rId12" imgW="1218960" imgH="228600" progId="Equation.DSMT4">
                  <p:embed/>
                </p:oleObj>
              </mc:Choice>
              <mc:Fallback>
                <p:oleObj name="Equation" r:id="rId12" imgW="1218960" imgH="228600" progId="Equation.DSMT4">
                  <p:embed/>
                  <p:pic>
                    <p:nvPicPr>
                      <p:cNvPr id="29" name="Object 17"/>
                      <p:cNvPicPr>
                        <a:picLocks noChangeAspect="1" noChangeArrowheads="1"/>
                      </p:cNvPicPr>
                      <p:nvPr/>
                    </p:nvPicPr>
                    <p:blipFill>
                      <a:blip r:embed="rId13"/>
                      <a:srcRect/>
                      <a:stretch>
                        <a:fillRect/>
                      </a:stretch>
                    </p:blipFill>
                    <p:spPr bwMode="auto">
                      <a:xfrm>
                        <a:off x="3336925" y="4865688"/>
                        <a:ext cx="2771775"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Text Box 6"/>
          <p:cNvSpPr txBox="1">
            <a:spLocks noChangeArrowheads="1"/>
          </p:cNvSpPr>
          <p:nvPr/>
        </p:nvSpPr>
        <p:spPr bwMode="auto">
          <a:xfrm>
            <a:off x="991416" y="5427427"/>
            <a:ext cx="804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cs typeface="Times New Roman" pitchFamily="18" charset="0"/>
              </a:rPr>
              <a:t>吉氏函数的</a:t>
            </a:r>
            <a:r>
              <a:rPr kumimoji="1" lang="en-US" altLang="zh-CN" sz="2800" dirty="0">
                <a:solidFill>
                  <a:srgbClr val="0000FF"/>
                </a:solidFill>
                <a:latin typeface="Times New Roman" pitchFamily="18" charset="0"/>
                <a:ea typeface="黑体" pitchFamily="2" charset="-122"/>
                <a:cs typeface="Times New Roman" pitchFamily="18" charset="0"/>
              </a:rPr>
              <a:t>Gibbs-</a:t>
            </a:r>
            <a:r>
              <a:rPr kumimoji="1" lang="en-US" altLang="zh-CN" sz="2800" dirty="0" err="1">
                <a:solidFill>
                  <a:srgbClr val="0000FF"/>
                </a:solidFill>
                <a:latin typeface="Times New Roman" pitchFamily="18" charset="0"/>
                <a:ea typeface="黑体" pitchFamily="2" charset="-122"/>
                <a:cs typeface="Times New Roman" pitchFamily="18" charset="0"/>
              </a:rPr>
              <a:t>Duhem</a:t>
            </a:r>
            <a:r>
              <a:rPr kumimoji="1" lang="zh-CN" altLang="en-US" sz="2800" dirty="0">
                <a:solidFill>
                  <a:srgbClr val="0000FF"/>
                </a:solidFill>
                <a:latin typeface="Times New Roman" pitchFamily="18" charset="0"/>
                <a:ea typeface="黑体" pitchFamily="2" charset="-122"/>
                <a:cs typeface="Times New Roman" pitchFamily="18" charset="0"/>
              </a:rPr>
              <a:t>方程</a:t>
            </a:r>
            <a:endParaRPr kumimoji="1" lang="zh-CN" altLang="en-US" sz="2400" dirty="0">
              <a:solidFill>
                <a:srgbClr val="0000FF"/>
              </a:solidFill>
              <a:latin typeface="黑体" pitchFamily="2" charset="-122"/>
              <a:ea typeface="黑体" pitchFamily="2" charset="-122"/>
            </a:endParaRPr>
          </a:p>
        </p:txBody>
      </p:sp>
      <p:graphicFrame>
        <p:nvGraphicFramePr>
          <p:cNvPr id="31" name="Object 10"/>
          <p:cNvGraphicFramePr>
            <a:graphicFrameLocks noChangeAspect="1"/>
          </p:cNvGraphicFramePr>
          <p:nvPr>
            <p:extLst>
              <p:ext uri="{D42A27DB-BD31-4B8C-83A1-F6EECF244321}">
                <p14:modId xmlns:p14="http://schemas.microsoft.com/office/powerpoint/2010/main" val="4242934280"/>
              </p:ext>
            </p:extLst>
          </p:nvPr>
        </p:nvGraphicFramePr>
        <p:xfrm>
          <a:off x="2940050" y="5832475"/>
          <a:ext cx="3559175" cy="676275"/>
        </p:xfrm>
        <a:graphic>
          <a:graphicData uri="http://schemas.openxmlformats.org/presentationml/2006/ole">
            <mc:AlternateContent xmlns:mc="http://schemas.openxmlformats.org/markup-compatibility/2006">
              <mc:Choice xmlns:v="urn:schemas-microsoft-com:vml" Requires="v">
                <p:oleObj name="Equation" r:id="rId14" imgW="1536480" imgH="291960" progId="Equation.DSMT4">
                  <p:embed/>
                </p:oleObj>
              </mc:Choice>
              <mc:Fallback>
                <p:oleObj name="Equation" r:id="rId14" imgW="1536480" imgH="291960" progId="Equation.DSMT4">
                  <p:embed/>
                  <p:pic>
                    <p:nvPicPr>
                      <p:cNvPr id="31" name="Object 10"/>
                      <p:cNvPicPr>
                        <a:picLocks noChangeAspect="1" noChangeArrowheads="1"/>
                      </p:cNvPicPr>
                      <p:nvPr/>
                    </p:nvPicPr>
                    <p:blipFill>
                      <a:blip r:embed="rId15"/>
                      <a:srcRect/>
                      <a:stretch>
                        <a:fillRect/>
                      </a:stretch>
                    </p:blipFill>
                    <p:spPr bwMode="auto">
                      <a:xfrm>
                        <a:off x="2940050" y="5832475"/>
                        <a:ext cx="3559175" cy="676275"/>
                      </a:xfrm>
                      <a:prstGeom prst="rect">
                        <a:avLst/>
                      </a:prstGeom>
                      <a:noFill/>
                      <a:ln w="9525">
                        <a:noFill/>
                        <a:miter lim="800000"/>
                        <a:headEnd/>
                        <a:tailEnd/>
                      </a:ln>
                      <a:effec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33531290"/>
              </p:ext>
            </p:extLst>
          </p:nvPr>
        </p:nvGraphicFramePr>
        <p:xfrm>
          <a:off x="2197100" y="3817938"/>
          <a:ext cx="4945063" cy="508000"/>
        </p:xfrm>
        <a:graphic>
          <a:graphicData uri="http://schemas.openxmlformats.org/presentationml/2006/ole">
            <mc:AlternateContent xmlns:mc="http://schemas.openxmlformats.org/markup-compatibility/2006">
              <mc:Choice xmlns:v="urn:schemas-microsoft-com:vml" Requires="v">
                <p:oleObj name="Equation" r:id="rId2" imgW="2108160" imgH="215640" progId="Equation.DSMT4">
                  <p:embed/>
                </p:oleObj>
              </mc:Choice>
              <mc:Fallback>
                <p:oleObj name="Equation" r:id="rId2" imgW="2108160" imgH="215640" progId="Equation.DSMT4">
                  <p:embed/>
                  <p:pic>
                    <p:nvPicPr>
                      <p:cNvPr id="2" name="对象 1"/>
                      <p:cNvPicPr>
                        <a:picLocks noChangeAspect="1" noChangeArrowheads="1"/>
                      </p:cNvPicPr>
                      <p:nvPr/>
                    </p:nvPicPr>
                    <p:blipFill>
                      <a:blip r:embed="rId3"/>
                      <a:srcRect/>
                      <a:stretch>
                        <a:fillRect/>
                      </a:stretch>
                    </p:blipFill>
                    <p:spPr bwMode="auto">
                      <a:xfrm>
                        <a:off x="2197100" y="3817938"/>
                        <a:ext cx="49450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9"/>
          <p:cNvGrpSpPr>
            <a:grpSpLocks/>
          </p:cNvGrpSpPr>
          <p:nvPr/>
        </p:nvGrpSpPr>
        <p:grpSpPr bwMode="auto">
          <a:xfrm>
            <a:off x="1319515" y="784919"/>
            <a:ext cx="6701741" cy="1030288"/>
            <a:chOff x="1345955" y="2656989"/>
            <a:chExt cx="6700723" cy="1031051"/>
          </a:xfrm>
        </p:grpSpPr>
        <p:sp>
          <p:nvSpPr>
            <p:cNvPr id="10" name="TextBox 10"/>
            <p:cNvSpPr txBox="1">
              <a:spLocks noChangeArrowheads="1"/>
            </p:cNvSpPr>
            <p:nvPr/>
          </p:nvSpPr>
          <p:spPr bwMode="auto">
            <a:xfrm>
              <a:off x="1345955" y="2656989"/>
              <a:ext cx="6700723"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600"/>
                </a:spcBef>
                <a:buClrTx/>
                <a:buSzTx/>
                <a:buFontTx/>
                <a:buNone/>
              </a:pPr>
              <a:r>
                <a:rPr lang="zh-CN" altLang="en-US" sz="2800" dirty="0">
                  <a:solidFill>
                    <a:srgbClr val="FF0000"/>
                  </a:solidFill>
                  <a:latin typeface="黑体" pitchFamily="49" charset="-122"/>
                  <a:ea typeface="黑体" pitchFamily="49" charset="-122"/>
                </a:rPr>
                <a:t>      平衡态           所有宏观性质</a:t>
              </a:r>
              <a:endParaRPr lang="en-US" altLang="zh-CN" sz="2800" dirty="0">
                <a:solidFill>
                  <a:srgbClr val="FF0000"/>
                </a:solidFill>
                <a:latin typeface="黑体" pitchFamily="49" charset="-122"/>
                <a:ea typeface="黑体" pitchFamily="49" charset="-122"/>
              </a:endParaRPr>
            </a:p>
            <a:p>
              <a:pPr eaLnBrk="1" hangingPunct="1">
                <a:spcBef>
                  <a:spcPts val="600"/>
                </a:spcBef>
                <a:buClrTx/>
                <a:buSzTx/>
                <a:buFontTx/>
                <a:buNone/>
              </a:pPr>
              <a:r>
                <a:rPr lang="zh-CN" altLang="en-US" sz="2800" u="sng" dirty="0">
                  <a:solidFill>
                    <a:srgbClr val="FF0000"/>
                  </a:solidFill>
                  <a:latin typeface="黑体" pitchFamily="49" charset="-122"/>
                  <a:ea typeface="黑体" pitchFamily="49" charset="-122"/>
                </a:rPr>
                <a:t>少量宏观性质</a:t>
              </a:r>
              <a:r>
                <a:rPr lang="zh-CN" altLang="en-US" sz="2800" dirty="0">
                  <a:solidFill>
                    <a:srgbClr val="FF0000"/>
                  </a:solidFill>
                  <a:latin typeface="黑体" pitchFamily="49" charset="-122"/>
                  <a:ea typeface="黑体" pitchFamily="49" charset="-122"/>
                </a:rPr>
                <a:t>           平衡态</a:t>
              </a:r>
            </a:p>
          </p:txBody>
        </p:sp>
        <p:cxnSp>
          <p:nvCxnSpPr>
            <p:cNvPr id="11" name="直接箭头连接符 11"/>
            <p:cNvCxnSpPr>
              <a:cxnSpLocks noChangeShapeType="1"/>
            </p:cNvCxnSpPr>
            <p:nvPr/>
          </p:nvCxnSpPr>
          <p:spPr bwMode="auto">
            <a:xfrm>
              <a:off x="3939822" y="2927339"/>
              <a:ext cx="1174045" cy="0"/>
            </a:xfrm>
            <a:prstGeom prst="straightConnector1">
              <a:avLst/>
            </a:prstGeom>
            <a:noFill/>
            <a:ln w="38100" algn="ctr">
              <a:solidFill>
                <a:srgbClr val="0000FF"/>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2"/>
            <p:cNvCxnSpPr>
              <a:cxnSpLocks noChangeShapeType="1"/>
            </p:cNvCxnSpPr>
            <p:nvPr/>
          </p:nvCxnSpPr>
          <p:spPr bwMode="auto">
            <a:xfrm>
              <a:off x="3968043" y="3429698"/>
              <a:ext cx="1174045" cy="0"/>
            </a:xfrm>
            <a:prstGeom prst="straightConnector1">
              <a:avLst/>
            </a:prstGeom>
            <a:noFill/>
            <a:ln w="38100" algn="ctr">
              <a:solidFill>
                <a:srgbClr val="0000FF"/>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 name="矩形 12"/>
          <p:cNvSpPr/>
          <p:nvPr/>
        </p:nvSpPr>
        <p:spPr>
          <a:xfrm>
            <a:off x="844503" y="2383830"/>
            <a:ext cx="7755486" cy="1384995"/>
          </a:xfrm>
          <a:prstGeom prst="rect">
            <a:avLst/>
          </a:prstGeom>
        </p:spPr>
        <p:txBody>
          <a:bodyPr wrap="square">
            <a:spAutoFit/>
          </a:bodyPr>
          <a:lstStyle/>
          <a:p>
            <a:r>
              <a:rPr lang="zh-CN" altLang="en-US" dirty="0">
                <a:solidFill>
                  <a:srgbClr val="0000FF"/>
                </a:solidFill>
                <a:ea typeface="黑体" pitchFamily="49" charset="-122"/>
              </a:rPr>
              <a:t>一组数量合适、恰好能够唯一确定平衡态的状态变量称为</a:t>
            </a:r>
            <a:r>
              <a:rPr lang="zh-CN" altLang="en-US" dirty="0">
                <a:solidFill>
                  <a:srgbClr val="FF0000"/>
                </a:solidFill>
                <a:ea typeface="黑体" pitchFamily="49" charset="-122"/>
              </a:rPr>
              <a:t>独立变量</a:t>
            </a:r>
            <a:r>
              <a:rPr lang="zh-CN" altLang="en-US" dirty="0">
                <a:solidFill>
                  <a:srgbClr val="0000FF"/>
                </a:solidFill>
                <a:ea typeface="黑体" pitchFamily="49" charset="-122"/>
              </a:rPr>
              <a:t>，平衡体系的任意宏观性质总可以表示为独立变量的函数</a:t>
            </a:r>
            <a:r>
              <a:rPr lang="en-US" altLang="zh-CN" dirty="0">
                <a:solidFill>
                  <a:srgbClr val="0000FF"/>
                </a:solidFill>
                <a:ea typeface="黑体" pitchFamily="49" charset="-122"/>
              </a:rPr>
              <a:t>——</a:t>
            </a:r>
            <a:r>
              <a:rPr lang="zh-CN" altLang="en-US" dirty="0">
                <a:solidFill>
                  <a:srgbClr val="FF0000"/>
                </a:solidFill>
                <a:ea typeface="黑体" pitchFamily="49" charset="-122"/>
              </a:rPr>
              <a:t>广义状态方程</a:t>
            </a:r>
            <a:r>
              <a:rPr lang="zh-CN" altLang="en-US" dirty="0">
                <a:solidFill>
                  <a:srgbClr val="0000FF"/>
                </a:solidFill>
                <a:ea typeface="黑体" pitchFamily="49" charset="-122"/>
              </a:rPr>
              <a:t>：</a:t>
            </a:r>
            <a:endParaRPr lang="zh-CN" altLang="en-US" dirty="0"/>
          </a:p>
        </p:txBody>
      </p:sp>
      <p:sp>
        <p:nvSpPr>
          <p:cNvPr id="5" name="矩形 4"/>
          <p:cNvSpPr/>
          <p:nvPr/>
        </p:nvSpPr>
        <p:spPr>
          <a:xfrm>
            <a:off x="972918" y="1844777"/>
            <a:ext cx="2969083" cy="461665"/>
          </a:xfrm>
          <a:prstGeom prst="rect">
            <a:avLst/>
          </a:prstGeom>
        </p:spPr>
        <p:txBody>
          <a:bodyPr wrap="none">
            <a:spAutoFit/>
          </a:bodyPr>
          <a:lstStyle/>
          <a:p>
            <a:r>
              <a:rPr lang="zh-CN" altLang="en-US" sz="2400" dirty="0">
                <a:solidFill>
                  <a:srgbClr val="006600"/>
                </a:solidFill>
                <a:latin typeface="楷体" panose="02010609060101010101" pitchFamily="49" charset="-122"/>
                <a:ea typeface="楷体" panose="02010609060101010101" pitchFamily="49" charset="-122"/>
              </a:rPr>
              <a:t>一组合适的状态变量</a:t>
            </a:r>
          </a:p>
        </p:txBody>
      </p:sp>
      <p:graphicFrame>
        <p:nvGraphicFramePr>
          <p:cNvPr id="15" name="对象 14"/>
          <p:cNvGraphicFramePr>
            <a:graphicFrameLocks noChangeAspect="1"/>
          </p:cNvGraphicFramePr>
          <p:nvPr>
            <p:extLst>
              <p:ext uri="{D42A27DB-BD31-4B8C-83A1-F6EECF244321}">
                <p14:modId xmlns:p14="http://schemas.microsoft.com/office/powerpoint/2010/main" val="400057256"/>
              </p:ext>
            </p:extLst>
          </p:nvPr>
        </p:nvGraphicFramePr>
        <p:xfrm>
          <a:off x="1408113" y="5754688"/>
          <a:ext cx="6883400" cy="536575"/>
        </p:xfrm>
        <a:graphic>
          <a:graphicData uri="http://schemas.openxmlformats.org/presentationml/2006/ole">
            <mc:AlternateContent xmlns:mc="http://schemas.openxmlformats.org/markup-compatibility/2006">
              <mc:Choice xmlns:v="urn:schemas-microsoft-com:vml" Requires="v">
                <p:oleObj name="Equation" r:id="rId4" imgW="2933640" imgH="228600" progId="Equation.DSMT4">
                  <p:embed/>
                </p:oleObj>
              </mc:Choice>
              <mc:Fallback>
                <p:oleObj name="Equation" r:id="rId4" imgW="2933640" imgH="228600" progId="Equation.DSMT4">
                  <p:embed/>
                  <p:pic>
                    <p:nvPicPr>
                      <p:cNvPr id="15" name="对象 14"/>
                      <p:cNvPicPr>
                        <a:picLocks noChangeAspect="1" noChangeArrowheads="1"/>
                      </p:cNvPicPr>
                      <p:nvPr/>
                    </p:nvPicPr>
                    <p:blipFill>
                      <a:blip r:embed="rId5"/>
                      <a:srcRect/>
                      <a:stretch>
                        <a:fillRect/>
                      </a:stretch>
                    </p:blipFill>
                    <p:spPr bwMode="auto">
                      <a:xfrm>
                        <a:off x="1408113" y="5754688"/>
                        <a:ext cx="6883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矩形 15"/>
          <p:cNvSpPr/>
          <p:nvPr/>
        </p:nvSpPr>
        <p:spPr>
          <a:xfrm>
            <a:off x="844503" y="4563008"/>
            <a:ext cx="7956226" cy="954107"/>
          </a:xfrm>
          <a:prstGeom prst="rect">
            <a:avLst/>
          </a:prstGeom>
          <a:solidFill>
            <a:schemeClr val="accent5"/>
          </a:solidFill>
        </p:spPr>
        <p:txBody>
          <a:bodyPr wrap="square">
            <a:spAutoFit/>
          </a:bodyPr>
          <a:lstStyle/>
          <a:p>
            <a:pPr>
              <a:defRPr/>
            </a:pPr>
            <a:r>
              <a:rPr lang="en-US" altLang="zh-CN" dirty="0">
                <a:solidFill>
                  <a:srgbClr val="FF0000"/>
                </a:solidFill>
                <a:ea typeface="黑体" pitchFamily="49" charset="-122"/>
              </a:rPr>
              <a:t>Callen</a:t>
            </a:r>
            <a:r>
              <a:rPr lang="zh-CN" altLang="en-US" dirty="0">
                <a:solidFill>
                  <a:srgbClr val="FF0000"/>
                </a:solidFill>
                <a:ea typeface="黑体" pitchFamily="49" charset="-122"/>
              </a:rPr>
              <a:t>的假定</a:t>
            </a:r>
            <a:r>
              <a:rPr lang="zh-CN" altLang="en-US" dirty="0">
                <a:solidFill>
                  <a:srgbClr val="000000"/>
                </a:solidFill>
                <a:ea typeface="黑体" pitchFamily="49" charset="-122"/>
              </a:rPr>
              <a:t>：简单系统的状态由内能</a:t>
            </a:r>
            <a:r>
              <a:rPr lang="en-US" altLang="zh-CN" b="0" i="1" dirty="0">
                <a:solidFill>
                  <a:srgbClr val="000000"/>
                </a:solidFill>
                <a:ea typeface="黑体" pitchFamily="49" charset="-122"/>
              </a:rPr>
              <a:t>U</a:t>
            </a:r>
            <a:r>
              <a:rPr lang="zh-CN" altLang="en-US" dirty="0">
                <a:solidFill>
                  <a:srgbClr val="000000"/>
                </a:solidFill>
                <a:ea typeface="黑体" pitchFamily="49" charset="-122"/>
              </a:rPr>
              <a:t>、体积</a:t>
            </a:r>
            <a:r>
              <a:rPr lang="en-US" altLang="zh-CN" b="0" i="1" dirty="0">
                <a:solidFill>
                  <a:srgbClr val="000000"/>
                </a:solidFill>
                <a:ea typeface="黑体" pitchFamily="49" charset="-122"/>
              </a:rPr>
              <a:t>V</a:t>
            </a:r>
            <a:r>
              <a:rPr lang="zh-CN" altLang="en-US" dirty="0">
                <a:solidFill>
                  <a:srgbClr val="000000"/>
                </a:solidFill>
                <a:ea typeface="黑体" pitchFamily="49" charset="-122"/>
              </a:rPr>
              <a:t>和每一种物质的量</a:t>
            </a:r>
            <a:r>
              <a:rPr lang="en-US" altLang="zh-CN" b="0" i="1" dirty="0" err="1">
                <a:solidFill>
                  <a:srgbClr val="000000"/>
                </a:solidFill>
                <a:ea typeface="黑体" pitchFamily="49" charset="-122"/>
              </a:rPr>
              <a:t>n</a:t>
            </a:r>
            <a:r>
              <a:rPr lang="en-US" altLang="zh-CN" b="0" i="1" baseline="-25000" dirty="0" err="1">
                <a:solidFill>
                  <a:srgbClr val="000000"/>
                </a:solidFill>
                <a:ea typeface="黑体" pitchFamily="49" charset="-122"/>
              </a:rPr>
              <a:t>i</a:t>
            </a:r>
            <a:r>
              <a:rPr lang="zh-CN" altLang="en-US" dirty="0">
                <a:solidFill>
                  <a:srgbClr val="000000"/>
                </a:solidFill>
                <a:ea typeface="黑体" pitchFamily="49" charset="-122"/>
              </a:rPr>
              <a:t>唯一确定。</a:t>
            </a:r>
            <a:endParaRPr lang="en-US" altLang="zh-CN" dirty="0">
              <a:solidFill>
                <a:srgbClr val="000000"/>
              </a:solidFill>
              <a:ea typeface="黑体" pitchFamily="49" charset="-122"/>
            </a:endParaRPr>
          </a:p>
        </p:txBody>
      </p:sp>
    </p:spTree>
    <p:extLst>
      <p:ext uri="{BB962C8B-B14F-4D97-AF65-F5344CB8AC3E}">
        <p14:creationId xmlns:p14="http://schemas.microsoft.com/office/powerpoint/2010/main" val="6606509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035"/>
          <p:cNvSpPr txBox="1">
            <a:spLocks noChangeArrowheads="1"/>
          </p:cNvSpPr>
          <p:nvPr/>
        </p:nvSpPr>
        <p:spPr bwMode="auto">
          <a:xfrm>
            <a:off x="2698843" y="3609271"/>
            <a:ext cx="4181325" cy="2068259"/>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20000"/>
              </a:lnSpc>
              <a:defRPr/>
            </a:pPr>
            <a:r>
              <a:rPr kumimoji="1" lang="en-US" altLang="zh-CN" b="0" dirty="0" err="1">
                <a:solidFill>
                  <a:srgbClr val="000000"/>
                </a:solidFill>
              </a:rPr>
              <a:t>d</a:t>
            </a:r>
            <a:r>
              <a:rPr kumimoji="1" lang="en-US" altLang="zh-CN" b="0" i="1" dirty="0" err="1">
                <a:solidFill>
                  <a:srgbClr val="000000"/>
                </a:solidFill>
              </a:rPr>
              <a:t>U</a:t>
            </a:r>
            <a:r>
              <a:rPr kumimoji="1" lang="en-US" altLang="zh-CN" b="0" i="1" baseline="-25000" dirty="0" err="1">
                <a:solidFill>
                  <a:srgbClr val="000000"/>
                </a:solidFill>
              </a:rPr>
              <a:t>i</a:t>
            </a:r>
            <a:r>
              <a:rPr kumimoji="1" lang="en-US" altLang="zh-CN" b="0" dirty="0">
                <a:solidFill>
                  <a:srgbClr val="000000"/>
                </a:solidFill>
              </a:rPr>
              <a:t> = </a:t>
            </a:r>
            <a:r>
              <a:rPr kumimoji="1" lang="en-US" altLang="zh-CN" b="0" i="1" dirty="0" err="1">
                <a:solidFill>
                  <a:srgbClr val="000000"/>
                </a:solidFill>
              </a:rPr>
              <a:t>T</a:t>
            </a:r>
            <a:r>
              <a:rPr kumimoji="1" lang="en-US" altLang="zh-CN" b="0" dirty="0" err="1">
                <a:solidFill>
                  <a:srgbClr val="000000"/>
                </a:solidFill>
              </a:rPr>
              <a:t>d</a:t>
            </a:r>
            <a:r>
              <a:rPr kumimoji="1" lang="en-US" altLang="zh-CN" b="0" i="1" dirty="0" err="1">
                <a:solidFill>
                  <a:srgbClr val="000000"/>
                </a:solidFill>
              </a:rPr>
              <a:t>S</a:t>
            </a:r>
            <a:r>
              <a:rPr kumimoji="1" lang="en-US" altLang="zh-CN" b="0" i="1" baseline="-25000" dirty="0" err="1">
                <a:solidFill>
                  <a:srgbClr val="000000"/>
                </a:solidFill>
              </a:rPr>
              <a:t>i</a:t>
            </a:r>
            <a:r>
              <a:rPr kumimoji="1" lang="en-US" altLang="zh-CN" b="0" dirty="0">
                <a:solidFill>
                  <a:srgbClr val="000000"/>
                </a:solidFill>
              </a:rPr>
              <a:t> </a:t>
            </a:r>
            <a:r>
              <a:rPr kumimoji="1" lang="en-US" altLang="zh-CN" b="0" dirty="0">
                <a:solidFill>
                  <a:srgbClr val="000000"/>
                </a:solidFill>
                <a:sym typeface="Symbol" panose="05050102010706020507" pitchFamily="18" charset="2"/>
              </a:rPr>
              <a:t></a:t>
            </a:r>
            <a:r>
              <a:rPr kumimoji="1" lang="en-US" altLang="zh-CN" b="0" dirty="0">
                <a:solidFill>
                  <a:srgbClr val="000000"/>
                </a:solidFill>
              </a:rPr>
              <a:t> </a:t>
            </a:r>
            <a:r>
              <a:rPr kumimoji="1" lang="en-US" altLang="zh-CN" b="0" i="1" dirty="0" err="1">
                <a:solidFill>
                  <a:srgbClr val="000000"/>
                </a:solidFill>
              </a:rPr>
              <a:t>p</a:t>
            </a:r>
            <a:r>
              <a:rPr kumimoji="1" lang="en-US" altLang="zh-CN" b="0" dirty="0" err="1">
                <a:solidFill>
                  <a:srgbClr val="000000"/>
                </a:solidFill>
              </a:rPr>
              <a:t>d</a:t>
            </a:r>
            <a:r>
              <a:rPr kumimoji="1" lang="en-US" altLang="zh-CN" b="0" i="1" dirty="0" err="1">
                <a:solidFill>
                  <a:srgbClr val="000000"/>
                </a:solidFill>
              </a:rPr>
              <a:t>V</a:t>
            </a:r>
            <a:r>
              <a:rPr kumimoji="1" lang="en-US" altLang="zh-CN" b="0" i="1" baseline="-25000" dirty="0" err="1">
                <a:solidFill>
                  <a:srgbClr val="000000"/>
                </a:solidFill>
              </a:rPr>
              <a:t>i</a:t>
            </a:r>
            <a:r>
              <a:rPr kumimoji="1" lang="en-US" altLang="zh-CN" b="0" dirty="0">
                <a:solidFill>
                  <a:srgbClr val="000000"/>
                </a:solidFill>
              </a:rPr>
              <a:t> </a:t>
            </a:r>
          </a:p>
          <a:p>
            <a:pPr eaLnBrk="1" hangingPunct="1">
              <a:lnSpc>
                <a:spcPct val="120000"/>
              </a:lnSpc>
              <a:defRPr/>
            </a:pPr>
            <a:r>
              <a:rPr kumimoji="1" lang="en-US" altLang="zh-CN" b="0" dirty="0" err="1">
                <a:solidFill>
                  <a:srgbClr val="000000"/>
                </a:solidFill>
              </a:rPr>
              <a:t>d</a:t>
            </a:r>
            <a:r>
              <a:rPr kumimoji="1" lang="en-US" altLang="zh-CN" b="0" i="1" dirty="0" err="1">
                <a:solidFill>
                  <a:srgbClr val="000000"/>
                </a:solidFill>
              </a:rPr>
              <a:t>H</a:t>
            </a:r>
            <a:r>
              <a:rPr kumimoji="1" lang="en-US" altLang="zh-CN" b="0" i="1" baseline="-25000" dirty="0" err="1">
                <a:solidFill>
                  <a:srgbClr val="000000"/>
                </a:solidFill>
              </a:rPr>
              <a:t>i</a:t>
            </a:r>
            <a:r>
              <a:rPr kumimoji="1" lang="en-US" altLang="zh-CN" b="0" dirty="0">
                <a:solidFill>
                  <a:srgbClr val="000000"/>
                </a:solidFill>
              </a:rPr>
              <a:t> = </a:t>
            </a:r>
            <a:r>
              <a:rPr kumimoji="1" lang="en-US" altLang="zh-CN" b="0" i="1" dirty="0" err="1">
                <a:solidFill>
                  <a:srgbClr val="000000"/>
                </a:solidFill>
              </a:rPr>
              <a:t>T</a:t>
            </a:r>
            <a:r>
              <a:rPr kumimoji="1" lang="en-US" altLang="zh-CN" b="0" dirty="0" err="1">
                <a:solidFill>
                  <a:srgbClr val="000000"/>
                </a:solidFill>
              </a:rPr>
              <a:t>d</a:t>
            </a:r>
            <a:r>
              <a:rPr kumimoji="1" lang="en-US" altLang="zh-CN" b="0" i="1" dirty="0" err="1">
                <a:solidFill>
                  <a:srgbClr val="000000"/>
                </a:solidFill>
              </a:rPr>
              <a:t>S</a:t>
            </a:r>
            <a:r>
              <a:rPr kumimoji="1" lang="en-US" altLang="zh-CN" b="0" i="1" baseline="-25000" dirty="0" err="1">
                <a:solidFill>
                  <a:srgbClr val="000000"/>
                </a:solidFill>
              </a:rPr>
              <a:t>i</a:t>
            </a:r>
            <a:r>
              <a:rPr kumimoji="1" lang="en-US" altLang="zh-CN" b="0" dirty="0">
                <a:solidFill>
                  <a:srgbClr val="000000"/>
                </a:solidFill>
              </a:rPr>
              <a:t> + </a:t>
            </a:r>
            <a:r>
              <a:rPr kumimoji="1" lang="en-US" altLang="zh-CN" b="0" i="1" dirty="0" err="1">
                <a:solidFill>
                  <a:srgbClr val="000000"/>
                </a:solidFill>
              </a:rPr>
              <a:t>V</a:t>
            </a:r>
            <a:r>
              <a:rPr kumimoji="1" lang="en-US" altLang="zh-CN" b="0" i="1" baseline="-25000" dirty="0" err="1">
                <a:solidFill>
                  <a:srgbClr val="000000"/>
                </a:solidFill>
              </a:rPr>
              <a:t>i</a:t>
            </a:r>
            <a:r>
              <a:rPr kumimoji="1" lang="en-US" altLang="zh-CN" b="0" dirty="0" err="1">
                <a:solidFill>
                  <a:srgbClr val="000000"/>
                </a:solidFill>
              </a:rPr>
              <a:t>d</a:t>
            </a:r>
            <a:r>
              <a:rPr kumimoji="1" lang="en-US" altLang="zh-CN" b="0" i="1" dirty="0" err="1">
                <a:solidFill>
                  <a:srgbClr val="000000"/>
                </a:solidFill>
              </a:rPr>
              <a:t>p</a:t>
            </a:r>
            <a:endParaRPr kumimoji="1" lang="en-US" altLang="zh-CN" b="0" i="1" dirty="0">
              <a:solidFill>
                <a:srgbClr val="000000"/>
              </a:solidFill>
            </a:endParaRPr>
          </a:p>
          <a:p>
            <a:pPr eaLnBrk="1" hangingPunct="1">
              <a:lnSpc>
                <a:spcPct val="120000"/>
              </a:lnSpc>
              <a:defRPr/>
            </a:pPr>
            <a:r>
              <a:rPr kumimoji="1" lang="en-US" altLang="zh-CN" b="0" dirty="0" err="1">
                <a:solidFill>
                  <a:srgbClr val="000000"/>
                </a:solidFill>
              </a:rPr>
              <a:t>d</a:t>
            </a:r>
            <a:r>
              <a:rPr kumimoji="1" lang="en-US" altLang="zh-CN" b="0" i="1" dirty="0" err="1">
                <a:solidFill>
                  <a:srgbClr val="000000"/>
                </a:solidFill>
              </a:rPr>
              <a:t>A</a:t>
            </a:r>
            <a:r>
              <a:rPr kumimoji="1" lang="en-US" altLang="zh-CN" b="0" i="1" baseline="-25000" dirty="0" err="1">
                <a:solidFill>
                  <a:srgbClr val="000000"/>
                </a:solidFill>
              </a:rPr>
              <a:t>i</a:t>
            </a:r>
            <a:r>
              <a:rPr kumimoji="1" lang="en-US" altLang="zh-CN" b="0" dirty="0">
                <a:solidFill>
                  <a:srgbClr val="000000"/>
                </a:solidFill>
              </a:rPr>
              <a:t> = </a:t>
            </a:r>
            <a:r>
              <a:rPr kumimoji="1" lang="en-US" altLang="zh-CN" b="0" dirty="0">
                <a:solidFill>
                  <a:srgbClr val="000000"/>
                </a:solidFill>
                <a:sym typeface="Symbol" panose="05050102010706020507" pitchFamily="18" charset="2"/>
              </a:rPr>
              <a:t></a:t>
            </a:r>
            <a:r>
              <a:rPr kumimoji="1" lang="en-US" altLang="zh-CN" b="0" i="1" dirty="0" err="1">
                <a:solidFill>
                  <a:srgbClr val="000000"/>
                </a:solidFill>
              </a:rPr>
              <a:t>S</a:t>
            </a:r>
            <a:r>
              <a:rPr kumimoji="1" lang="en-US" altLang="zh-CN" b="0" i="1" baseline="-25000" dirty="0" err="1">
                <a:solidFill>
                  <a:srgbClr val="000000"/>
                </a:solidFill>
              </a:rPr>
              <a:t>i</a:t>
            </a:r>
            <a:r>
              <a:rPr kumimoji="1" lang="en-US" altLang="zh-CN" b="0" dirty="0" err="1">
                <a:solidFill>
                  <a:srgbClr val="000000"/>
                </a:solidFill>
              </a:rPr>
              <a:t>d</a:t>
            </a:r>
            <a:r>
              <a:rPr kumimoji="1" lang="en-US" altLang="zh-CN" b="0" i="1" dirty="0" err="1">
                <a:solidFill>
                  <a:srgbClr val="000000"/>
                </a:solidFill>
              </a:rPr>
              <a:t>T</a:t>
            </a:r>
            <a:r>
              <a:rPr kumimoji="1" lang="en-US" altLang="zh-CN" b="0" dirty="0">
                <a:solidFill>
                  <a:srgbClr val="000000"/>
                </a:solidFill>
              </a:rPr>
              <a:t> </a:t>
            </a:r>
            <a:r>
              <a:rPr kumimoji="1" lang="en-US" altLang="zh-CN" b="0" dirty="0">
                <a:solidFill>
                  <a:srgbClr val="000000"/>
                </a:solidFill>
                <a:sym typeface="Symbol" panose="05050102010706020507" pitchFamily="18" charset="2"/>
              </a:rPr>
              <a:t></a:t>
            </a:r>
            <a:r>
              <a:rPr kumimoji="1" lang="en-US" altLang="zh-CN" b="0" dirty="0">
                <a:solidFill>
                  <a:srgbClr val="000000"/>
                </a:solidFill>
              </a:rPr>
              <a:t> </a:t>
            </a:r>
            <a:r>
              <a:rPr kumimoji="1" lang="en-US" altLang="zh-CN" b="0" i="1" dirty="0" err="1">
                <a:solidFill>
                  <a:srgbClr val="000000"/>
                </a:solidFill>
              </a:rPr>
              <a:t>p</a:t>
            </a:r>
            <a:r>
              <a:rPr kumimoji="1" lang="en-US" altLang="zh-CN" b="0" dirty="0" err="1">
                <a:solidFill>
                  <a:srgbClr val="000000"/>
                </a:solidFill>
              </a:rPr>
              <a:t>d</a:t>
            </a:r>
            <a:r>
              <a:rPr kumimoji="1" lang="en-US" altLang="zh-CN" b="0" i="1" dirty="0" err="1">
                <a:solidFill>
                  <a:srgbClr val="000000"/>
                </a:solidFill>
              </a:rPr>
              <a:t>V</a:t>
            </a:r>
            <a:r>
              <a:rPr kumimoji="1" lang="en-US" altLang="zh-CN" b="0" i="1" baseline="-25000" dirty="0" err="1">
                <a:solidFill>
                  <a:srgbClr val="000000"/>
                </a:solidFill>
              </a:rPr>
              <a:t>i</a:t>
            </a:r>
            <a:endParaRPr kumimoji="1" lang="en-US" altLang="zh-CN" b="0" dirty="0">
              <a:solidFill>
                <a:srgbClr val="000000"/>
              </a:solidFill>
            </a:endParaRPr>
          </a:p>
          <a:p>
            <a:pPr eaLnBrk="1" hangingPunct="1">
              <a:lnSpc>
                <a:spcPct val="120000"/>
              </a:lnSpc>
              <a:defRPr/>
            </a:pPr>
            <a:r>
              <a:rPr kumimoji="1" lang="en-US" altLang="zh-CN" b="0" dirty="0" err="1">
                <a:solidFill>
                  <a:srgbClr val="000000"/>
                </a:solidFill>
              </a:rPr>
              <a:t>d</a:t>
            </a:r>
            <a:r>
              <a:rPr kumimoji="1" lang="en-US" altLang="zh-CN" b="0" i="1" dirty="0" err="1">
                <a:solidFill>
                  <a:srgbClr val="000000"/>
                </a:solidFill>
              </a:rPr>
              <a:t>G</a:t>
            </a:r>
            <a:r>
              <a:rPr kumimoji="1" lang="en-US" altLang="zh-CN" b="0" i="1" baseline="-25000" dirty="0" err="1">
                <a:solidFill>
                  <a:srgbClr val="000000"/>
                </a:solidFill>
              </a:rPr>
              <a:t>i</a:t>
            </a:r>
            <a:r>
              <a:rPr kumimoji="1" lang="en-US" altLang="zh-CN" b="0" dirty="0">
                <a:solidFill>
                  <a:srgbClr val="000000"/>
                </a:solidFill>
              </a:rPr>
              <a:t> = </a:t>
            </a:r>
            <a:r>
              <a:rPr kumimoji="1" lang="en-US" altLang="zh-CN" b="0" dirty="0" err="1">
                <a:solidFill>
                  <a:srgbClr val="000000"/>
                </a:solidFill>
              </a:rPr>
              <a:t>d</a:t>
            </a:r>
            <a:r>
              <a:rPr kumimoji="1" lang="en-US" altLang="zh-CN" b="0" i="1" dirty="0" err="1">
                <a:solidFill>
                  <a:srgbClr val="000000"/>
                </a:solidFill>
                <a:latin typeface="Symbol" panose="05050102010706020507" pitchFamily="18" charset="2"/>
              </a:rPr>
              <a:t>m</a:t>
            </a:r>
            <a:r>
              <a:rPr kumimoji="1" lang="en-US" altLang="zh-CN" b="0" i="1" baseline="-25000" dirty="0" err="1">
                <a:solidFill>
                  <a:srgbClr val="000000"/>
                </a:solidFill>
              </a:rPr>
              <a:t>i</a:t>
            </a:r>
            <a:r>
              <a:rPr kumimoji="1" lang="en-US" altLang="zh-CN" b="0" dirty="0">
                <a:solidFill>
                  <a:srgbClr val="000000"/>
                </a:solidFill>
              </a:rPr>
              <a:t> = </a:t>
            </a:r>
            <a:r>
              <a:rPr kumimoji="1" lang="en-US" altLang="zh-CN" b="0" dirty="0">
                <a:solidFill>
                  <a:srgbClr val="000000"/>
                </a:solidFill>
                <a:sym typeface="Symbol" panose="05050102010706020507" pitchFamily="18" charset="2"/>
              </a:rPr>
              <a:t></a:t>
            </a:r>
            <a:r>
              <a:rPr kumimoji="1" lang="en-US" altLang="zh-CN" b="0" i="1" dirty="0" err="1">
                <a:solidFill>
                  <a:srgbClr val="000000"/>
                </a:solidFill>
              </a:rPr>
              <a:t>S</a:t>
            </a:r>
            <a:r>
              <a:rPr kumimoji="1" lang="en-US" altLang="zh-CN" b="0" i="1" baseline="-25000" dirty="0" err="1">
                <a:solidFill>
                  <a:srgbClr val="000000"/>
                </a:solidFill>
              </a:rPr>
              <a:t>i</a:t>
            </a:r>
            <a:r>
              <a:rPr kumimoji="1" lang="en-US" altLang="zh-CN" b="0" dirty="0" err="1">
                <a:solidFill>
                  <a:srgbClr val="000000"/>
                </a:solidFill>
              </a:rPr>
              <a:t>d</a:t>
            </a:r>
            <a:r>
              <a:rPr kumimoji="1" lang="en-US" altLang="zh-CN" b="0" i="1" dirty="0" err="1">
                <a:solidFill>
                  <a:srgbClr val="000000"/>
                </a:solidFill>
              </a:rPr>
              <a:t>T</a:t>
            </a:r>
            <a:r>
              <a:rPr kumimoji="1" lang="en-US" altLang="zh-CN" b="0" dirty="0">
                <a:solidFill>
                  <a:srgbClr val="000000"/>
                </a:solidFill>
              </a:rPr>
              <a:t> + </a:t>
            </a:r>
            <a:r>
              <a:rPr kumimoji="1" lang="en-US" altLang="zh-CN" b="0" i="1" dirty="0" err="1">
                <a:solidFill>
                  <a:srgbClr val="000000"/>
                </a:solidFill>
              </a:rPr>
              <a:t>V</a:t>
            </a:r>
            <a:r>
              <a:rPr kumimoji="1" lang="en-US" altLang="zh-CN" b="0" i="1" baseline="-25000" dirty="0" err="1">
                <a:solidFill>
                  <a:srgbClr val="000000"/>
                </a:solidFill>
              </a:rPr>
              <a:t>i</a:t>
            </a:r>
            <a:r>
              <a:rPr kumimoji="1" lang="en-US" altLang="zh-CN" b="0" dirty="0" err="1">
                <a:solidFill>
                  <a:srgbClr val="000000"/>
                </a:solidFill>
              </a:rPr>
              <a:t>d</a:t>
            </a:r>
            <a:r>
              <a:rPr kumimoji="1" lang="en-US" altLang="zh-CN" b="0" i="1" dirty="0" err="1">
                <a:solidFill>
                  <a:srgbClr val="000000"/>
                </a:solidFill>
              </a:rPr>
              <a:t>p</a:t>
            </a:r>
            <a:endParaRPr kumimoji="1" lang="en-US" altLang="zh-CN" b="0" i="1" dirty="0">
              <a:solidFill>
                <a:srgbClr val="000000"/>
              </a:solidFill>
            </a:endParaRPr>
          </a:p>
        </p:txBody>
      </p:sp>
      <p:sp>
        <p:nvSpPr>
          <p:cNvPr id="19" name="Text Box 14"/>
          <p:cNvSpPr txBox="1">
            <a:spLocks noChangeArrowheads="1"/>
          </p:cNvSpPr>
          <p:nvPr/>
        </p:nvSpPr>
        <p:spPr bwMode="auto">
          <a:xfrm>
            <a:off x="865262" y="2988643"/>
            <a:ext cx="2605087" cy="52322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dirty="0">
                <a:solidFill>
                  <a:srgbClr val="0000FF"/>
                </a:solidFill>
                <a:latin typeface="Symbol" pitchFamily="18" charset="2"/>
                <a:ea typeface="黑体" pitchFamily="2" charset="-122"/>
              </a:rPr>
              <a:t>组成不变时：</a:t>
            </a:r>
          </a:p>
        </p:txBody>
      </p:sp>
      <p:sp>
        <p:nvSpPr>
          <p:cNvPr id="2" name="矩形 1"/>
          <p:cNvSpPr/>
          <p:nvPr/>
        </p:nvSpPr>
        <p:spPr>
          <a:xfrm>
            <a:off x="656379" y="739983"/>
            <a:ext cx="7137286" cy="523220"/>
          </a:xfrm>
          <a:prstGeom prst="rect">
            <a:avLst/>
          </a:prstGeom>
        </p:spPr>
        <p:txBody>
          <a:bodyPr wrap="square">
            <a:spAutoFit/>
          </a:bodyPr>
          <a:lstStyle/>
          <a:p>
            <a:r>
              <a:rPr kumimoji="1" lang="zh-CN" altLang="en-US" dirty="0">
                <a:solidFill>
                  <a:srgbClr val="FF0000"/>
                </a:solidFill>
                <a:latin typeface="黑体" pitchFamily="2" charset="-122"/>
                <a:ea typeface="黑体" pitchFamily="2" charset="-122"/>
              </a:rPr>
              <a:t>同一组分的各种偏摩尔量之间的关系</a:t>
            </a:r>
            <a:endParaRPr lang="zh-CN" altLang="en-US" dirty="0"/>
          </a:p>
        </p:txBody>
      </p:sp>
      <p:sp>
        <p:nvSpPr>
          <p:cNvPr id="10" name="Text Box 1035"/>
          <p:cNvSpPr txBox="1">
            <a:spLocks noChangeArrowheads="1"/>
          </p:cNvSpPr>
          <p:nvPr/>
        </p:nvSpPr>
        <p:spPr bwMode="auto">
          <a:xfrm>
            <a:off x="5733481" y="1414959"/>
            <a:ext cx="2969267" cy="142192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10000"/>
              </a:lnSpc>
              <a:defRPr/>
            </a:pPr>
            <a:r>
              <a:rPr kumimoji="1" lang="en-US" altLang="zh-CN" b="0" i="1" dirty="0" err="1">
                <a:solidFill>
                  <a:srgbClr val="000000"/>
                </a:solidFill>
                <a:cs typeface="Times New Roman" panose="02020603050405020304" pitchFamily="18" charset="0"/>
              </a:rPr>
              <a:t>U</a:t>
            </a:r>
            <a:r>
              <a:rPr kumimoji="1" lang="en-US" altLang="zh-CN" b="0" i="1" baseline="-25000" dirty="0" err="1">
                <a:solidFill>
                  <a:srgbClr val="000000"/>
                </a:solidFill>
                <a:cs typeface="Times New Roman" panose="02020603050405020304" pitchFamily="18" charset="0"/>
              </a:rPr>
              <a:t>i</a:t>
            </a:r>
            <a:r>
              <a:rPr kumimoji="1" lang="en-US" altLang="zh-CN" b="0" dirty="0">
                <a:solidFill>
                  <a:srgbClr val="000000"/>
                </a:solidFill>
                <a:cs typeface="Times New Roman" panose="02020603050405020304" pitchFamily="18" charset="0"/>
              </a:rPr>
              <a:t> = </a:t>
            </a:r>
            <a:r>
              <a:rPr kumimoji="1" lang="en-US" altLang="zh-CN" b="0" i="1" dirty="0" err="1">
                <a:solidFill>
                  <a:srgbClr val="000000"/>
                </a:solidFill>
                <a:cs typeface="Times New Roman" panose="02020603050405020304" pitchFamily="18" charset="0"/>
              </a:rPr>
              <a:t>TS</a:t>
            </a:r>
            <a:r>
              <a:rPr kumimoji="1" lang="en-US" altLang="zh-CN" b="0" i="1" baseline="-25000" dirty="0" err="1">
                <a:solidFill>
                  <a:srgbClr val="000000"/>
                </a:solidFill>
                <a:cs typeface="Times New Roman" panose="02020603050405020304" pitchFamily="18" charset="0"/>
              </a:rPr>
              <a:t>i</a:t>
            </a:r>
            <a:r>
              <a:rPr kumimoji="1" lang="en-US" altLang="zh-CN" b="0" dirty="0">
                <a:solidFill>
                  <a:srgbClr val="000000"/>
                </a:solidFill>
                <a:cs typeface="Times New Roman" panose="02020603050405020304" pitchFamily="18" charset="0"/>
              </a:rPr>
              <a:t> </a:t>
            </a:r>
            <a:r>
              <a:rPr kumimoji="1" lang="en-US" altLang="zh-CN" b="0" dirty="0">
                <a:solidFill>
                  <a:srgbClr val="000000"/>
                </a:solidFill>
                <a:sym typeface="Symbol" panose="05050102010706020507" pitchFamily="18" charset="2"/>
              </a:rPr>
              <a:t></a:t>
            </a:r>
            <a:r>
              <a:rPr kumimoji="1" lang="en-US" altLang="zh-CN" b="0" dirty="0">
                <a:solidFill>
                  <a:srgbClr val="000000"/>
                </a:solidFill>
                <a:cs typeface="Times New Roman" panose="02020603050405020304" pitchFamily="18" charset="0"/>
              </a:rPr>
              <a:t> </a:t>
            </a:r>
            <a:r>
              <a:rPr kumimoji="1" lang="en-US" altLang="zh-CN" b="0" i="1" dirty="0" err="1">
                <a:solidFill>
                  <a:srgbClr val="000000"/>
                </a:solidFill>
                <a:cs typeface="Times New Roman" panose="02020603050405020304" pitchFamily="18" charset="0"/>
              </a:rPr>
              <a:t>pV</a:t>
            </a:r>
            <a:r>
              <a:rPr kumimoji="1" lang="en-US" altLang="zh-CN" b="0" i="1" baseline="-25000" dirty="0" err="1">
                <a:solidFill>
                  <a:srgbClr val="000000"/>
                </a:solidFill>
                <a:cs typeface="Times New Roman" panose="02020603050405020304" pitchFamily="18" charset="0"/>
              </a:rPr>
              <a:t>i</a:t>
            </a:r>
            <a:r>
              <a:rPr kumimoji="1" lang="en-US" altLang="zh-CN" b="0" dirty="0">
                <a:solidFill>
                  <a:srgbClr val="000000"/>
                </a:solidFill>
                <a:cs typeface="Times New Roman" panose="02020603050405020304" pitchFamily="18" charset="0"/>
              </a:rPr>
              <a:t> + </a:t>
            </a:r>
            <a:r>
              <a:rPr kumimoji="1" lang="en-US" altLang="zh-CN" b="0" i="1" dirty="0" err="1">
                <a:solidFill>
                  <a:srgbClr val="000000"/>
                </a:solidFill>
                <a:cs typeface="Times New Roman" panose="02020603050405020304" pitchFamily="18" charset="0"/>
              </a:rPr>
              <a:t>G</a:t>
            </a:r>
            <a:r>
              <a:rPr kumimoji="1" lang="en-US" altLang="zh-CN" b="0" i="1" baseline="-25000" dirty="0" err="1">
                <a:solidFill>
                  <a:srgbClr val="000000"/>
                </a:solidFill>
                <a:cs typeface="Times New Roman" panose="02020603050405020304" pitchFamily="18" charset="0"/>
              </a:rPr>
              <a:t>i</a:t>
            </a:r>
            <a:endParaRPr kumimoji="1" lang="en-US" altLang="zh-CN" b="0" dirty="0">
              <a:solidFill>
                <a:srgbClr val="000000"/>
              </a:solidFill>
              <a:cs typeface="Times New Roman" panose="02020603050405020304" pitchFamily="18" charset="0"/>
            </a:endParaRPr>
          </a:p>
          <a:p>
            <a:pPr eaLnBrk="1" hangingPunct="1">
              <a:lnSpc>
                <a:spcPct val="110000"/>
              </a:lnSpc>
              <a:defRPr/>
            </a:pPr>
            <a:r>
              <a:rPr kumimoji="1" lang="en-US" altLang="zh-CN" b="0" i="1" dirty="0">
                <a:solidFill>
                  <a:srgbClr val="000000"/>
                </a:solidFill>
                <a:cs typeface="Times New Roman" panose="02020603050405020304" pitchFamily="18" charset="0"/>
              </a:rPr>
              <a:t>H</a:t>
            </a:r>
            <a:r>
              <a:rPr kumimoji="1" lang="en-US" altLang="zh-CN" b="0" i="1" baseline="-25000" dirty="0">
                <a:solidFill>
                  <a:srgbClr val="000000"/>
                </a:solidFill>
                <a:cs typeface="Times New Roman" panose="02020603050405020304" pitchFamily="18" charset="0"/>
              </a:rPr>
              <a:t>i</a:t>
            </a:r>
            <a:r>
              <a:rPr kumimoji="1" lang="en-US" altLang="zh-CN" b="0" dirty="0">
                <a:solidFill>
                  <a:srgbClr val="000000"/>
                </a:solidFill>
                <a:cs typeface="Times New Roman" panose="02020603050405020304" pitchFamily="18" charset="0"/>
              </a:rPr>
              <a:t> = </a:t>
            </a:r>
            <a:r>
              <a:rPr kumimoji="1" lang="en-US" altLang="zh-CN" b="0" i="1" dirty="0" err="1">
                <a:solidFill>
                  <a:srgbClr val="000000"/>
                </a:solidFill>
                <a:cs typeface="Times New Roman" panose="02020603050405020304" pitchFamily="18" charset="0"/>
              </a:rPr>
              <a:t>TS</a:t>
            </a:r>
            <a:r>
              <a:rPr kumimoji="1" lang="en-US" altLang="zh-CN" b="0" i="1" baseline="-25000" dirty="0" err="1">
                <a:solidFill>
                  <a:srgbClr val="000000"/>
                </a:solidFill>
                <a:cs typeface="Times New Roman" panose="02020603050405020304" pitchFamily="18" charset="0"/>
              </a:rPr>
              <a:t>i</a:t>
            </a:r>
            <a:r>
              <a:rPr kumimoji="1" lang="en-US" altLang="zh-CN" b="0" dirty="0">
                <a:solidFill>
                  <a:srgbClr val="000000"/>
                </a:solidFill>
                <a:cs typeface="Times New Roman" panose="02020603050405020304" pitchFamily="18" charset="0"/>
              </a:rPr>
              <a:t> + </a:t>
            </a:r>
            <a:r>
              <a:rPr kumimoji="1" lang="en-US" altLang="zh-CN" b="0" i="1" dirty="0" err="1">
                <a:solidFill>
                  <a:srgbClr val="000000"/>
                </a:solidFill>
                <a:cs typeface="Times New Roman" panose="02020603050405020304" pitchFamily="18" charset="0"/>
              </a:rPr>
              <a:t>G</a:t>
            </a:r>
            <a:r>
              <a:rPr kumimoji="1" lang="en-US" altLang="zh-CN" b="0" i="1" baseline="-25000" dirty="0" err="1">
                <a:solidFill>
                  <a:srgbClr val="000000"/>
                </a:solidFill>
                <a:cs typeface="Times New Roman" panose="02020603050405020304" pitchFamily="18" charset="0"/>
              </a:rPr>
              <a:t>i</a:t>
            </a:r>
            <a:endParaRPr kumimoji="1" lang="en-US" altLang="zh-CN" b="0" i="1" dirty="0">
              <a:solidFill>
                <a:srgbClr val="000000"/>
              </a:solidFill>
              <a:cs typeface="Times New Roman" panose="02020603050405020304" pitchFamily="18" charset="0"/>
            </a:endParaRPr>
          </a:p>
          <a:p>
            <a:pPr eaLnBrk="1" hangingPunct="1">
              <a:lnSpc>
                <a:spcPct val="110000"/>
              </a:lnSpc>
              <a:defRPr/>
            </a:pPr>
            <a:r>
              <a:rPr kumimoji="1" lang="en-US" altLang="zh-CN" b="0" i="1" dirty="0">
                <a:solidFill>
                  <a:srgbClr val="000000"/>
                </a:solidFill>
                <a:cs typeface="Times New Roman" panose="02020603050405020304" pitchFamily="18" charset="0"/>
              </a:rPr>
              <a:t>A</a:t>
            </a:r>
            <a:r>
              <a:rPr kumimoji="1" lang="en-US" altLang="zh-CN" b="0" i="1" baseline="-25000" dirty="0">
                <a:solidFill>
                  <a:srgbClr val="000000"/>
                </a:solidFill>
                <a:cs typeface="Times New Roman" panose="02020603050405020304" pitchFamily="18" charset="0"/>
              </a:rPr>
              <a:t>i</a:t>
            </a:r>
            <a:r>
              <a:rPr kumimoji="1" lang="en-US" altLang="zh-CN" b="0" dirty="0">
                <a:solidFill>
                  <a:srgbClr val="000000"/>
                </a:solidFill>
                <a:cs typeface="Times New Roman" panose="02020603050405020304" pitchFamily="18" charset="0"/>
              </a:rPr>
              <a:t> = </a:t>
            </a:r>
            <a:r>
              <a:rPr kumimoji="1" lang="en-US" altLang="zh-CN" b="0" dirty="0">
                <a:solidFill>
                  <a:srgbClr val="000000"/>
                </a:solidFill>
                <a:sym typeface="Symbol" panose="05050102010706020507" pitchFamily="18" charset="2"/>
              </a:rPr>
              <a:t></a:t>
            </a:r>
            <a:r>
              <a:rPr kumimoji="1" lang="en-US" altLang="zh-CN" b="0" dirty="0">
                <a:solidFill>
                  <a:srgbClr val="000000"/>
                </a:solidFill>
                <a:cs typeface="Times New Roman" panose="02020603050405020304" pitchFamily="18" charset="0"/>
              </a:rPr>
              <a:t> </a:t>
            </a:r>
            <a:r>
              <a:rPr kumimoji="1" lang="en-US" altLang="zh-CN" b="0" i="1" dirty="0" err="1">
                <a:solidFill>
                  <a:srgbClr val="000000"/>
                </a:solidFill>
                <a:cs typeface="Times New Roman" panose="02020603050405020304" pitchFamily="18" charset="0"/>
              </a:rPr>
              <a:t>pV</a:t>
            </a:r>
            <a:r>
              <a:rPr kumimoji="1" lang="en-US" altLang="zh-CN" b="0" i="1" baseline="-25000" dirty="0" err="1">
                <a:solidFill>
                  <a:srgbClr val="000000"/>
                </a:solidFill>
                <a:cs typeface="Times New Roman" panose="02020603050405020304" pitchFamily="18" charset="0"/>
              </a:rPr>
              <a:t>i</a:t>
            </a:r>
            <a:r>
              <a:rPr kumimoji="1" lang="en-US" altLang="zh-CN" b="0" dirty="0">
                <a:solidFill>
                  <a:srgbClr val="000000"/>
                </a:solidFill>
                <a:cs typeface="Times New Roman" panose="02020603050405020304" pitchFamily="18" charset="0"/>
              </a:rPr>
              <a:t> </a:t>
            </a:r>
            <a:r>
              <a:rPr kumimoji="1" lang="en-US" altLang="zh-CN" b="0" i="1" dirty="0">
                <a:solidFill>
                  <a:srgbClr val="000000"/>
                </a:solidFill>
                <a:cs typeface="Times New Roman" panose="02020603050405020304" pitchFamily="18" charset="0"/>
              </a:rPr>
              <a:t>+ </a:t>
            </a:r>
            <a:r>
              <a:rPr kumimoji="1" lang="en-US" altLang="zh-CN" b="0" i="1" dirty="0" err="1">
                <a:solidFill>
                  <a:srgbClr val="000000"/>
                </a:solidFill>
                <a:cs typeface="Times New Roman" panose="02020603050405020304" pitchFamily="18" charset="0"/>
              </a:rPr>
              <a:t>G</a:t>
            </a:r>
            <a:r>
              <a:rPr kumimoji="1" lang="en-US" altLang="zh-CN" b="0" i="1" baseline="-25000" dirty="0" err="1">
                <a:solidFill>
                  <a:srgbClr val="000000"/>
                </a:solidFill>
                <a:cs typeface="Times New Roman" panose="02020603050405020304" pitchFamily="18" charset="0"/>
              </a:rPr>
              <a:t>i</a:t>
            </a:r>
            <a:endParaRPr kumimoji="1" lang="en-US" altLang="zh-CN" b="0" dirty="0">
              <a:solidFill>
                <a:srgbClr val="000000"/>
              </a:solidFill>
              <a:cs typeface="Times New Roman" panose="02020603050405020304" pitchFamily="18" charset="0"/>
            </a:endParaRPr>
          </a:p>
        </p:txBody>
      </p:sp>
      <p:sp>
        <p:nvSpPr>
          <p:cNvPr id="11" name="Text Box 1035"/>
          <p:cNvSpPr txBox="1">
            <a:spLocks noChangeArrowheads="1"/>
          </p:cNvSpPr>
          <p:nvPr/>
        </p:nvSpPr>
        <p:spPr bwMode="auto">
          <a:xfrm>
            <a:off x="1020628" y="1378142"/>
            <a:ext cx="2969267" cy="142192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10000"/>
              </a:lnSpc>
              <a:defRPr/>
            </a:pPr>
            <a:r>
              <a:rPr kumimoji="1" lang="en-US" altLang="zh-CN" b="0" i="1" dirty="0">
                <a:solidFill>
                  <a:srgbClr val="000000"/>
                </a:solidFill>
                <a:cs typeface="Times New Roman" panose="02020603050405020304" pitchFamily="18" charset="0"/>
              </a:rPr>
              <a:t>U</a:t>
            </a:r>
            <a:r>
              <a:rPr kumimoji="1" lang="en-US" altLang="zh-CN" b="0" dirty="0">
                <a:solidFill>
                  <a:srgbClr val="000000"/>
                </a:solidFill>
                <a:cs typeface="Times New Roman" panose="02020603050405020304" pitchFamily="18" charset="0"/>
              </a:rPr>
              <a:t> = </a:t>
            </a:r>
            <a:r>
              <a:rPr kumimoji="1" lang="en-US" altLang="zh-CN" b="0" i="1" dirty="0">
                <a:solidFill>
                  <a:srgbClr val="000000"/>
                </a:solidFill>
                <a:cs typeface="Times New Roman" panose="02020603050405020304" pitchFamily="18" charset="0"/>
              </a:rPr>
              <a:t>TS</a:t>
            </a:r>
            <a:r>
              <a:rPr kumimoji="1" lang="en-US" altLang="zh-CN" b="0" dirty="0">
                <a:solidFill>
                  <a:srgbClr val="000000"/>
                </a:solidFill>
                <a:cs typeface="Times New Roman" panose="02020603050405020304" pitchFamily="18" charset="0"/>
              </a:rPr>
              <a:t> </a:t>
            </a:r>
            <a:r>
              <a:rPr kumimoji="1" lang="en-US" altLang="zh-CN" b="0" dirty="0">
                <a:solidFill>
                  <a:srgbClr val="000000"/>
                </a:solidFill>
                <a:sym typeface="Symbol" panose="05050102010706020507" pitchFamily="18" charset="2"/>
              </a:rPr>
              <a:t></a:t>
            </a:r>
            <a:r>
              <a:rPr kumimoji="1" lang="en-US" altLang="zh-CN" b="0" dirty="0">
                <a:solidFill>
                  <a:srgbClr val="000000"/>
                </a:solidFill>
                <a:cs typeface="Times New Roman" panose="02020603050405020304" pitchFamily="18" charset="0"/>
              </a:rPr>
              <a:t> </a:t>
            </a:r>
            <a:r>
              <a:rPr kumimoji="1" lang="en-US" altLang="zh-CN" b="0" i="1" dirty="0" err="1">
                <a:solidFill>
                  <a:srgbClr val="000000"/>
                </a:solidFill>
                <a:cs typeface="Times New Roman" panose="02020603050405020304" pitchFamily="18" charset="0"/>
              </a:rPr>
              <a:t>pV</a:t>
            </a:r>
            <a:r>
              <a:rPr kumimoji="1" lang="en-US" altLang="zh-CN" b="0" dirty="0">
                <a:solidFill>
                  <a:srgbClr val="000000"/>
                </a:solidFill>
                <a:cs typeface="Times New Roman" panose="02020603050405020304" pitchFamily="18" charset="0"/>
              </a:rPr>
              <a:t> + </a:t>
            </a:r>
            <a:r>
              <a:rPr kumimoji="1" lang="en-US" altLang="zh-CN" b="0" i="1" dirty="0">
                <a:solidFill>
                  <a:srgbClr val="000000"/>
                </a:solidFill>
                <a:cs typeface="Times New Roman" panose="02020603050405020304" pitchFamily="18" charset="0"/>
              </a:rPr>
              <a:t>G</a:t>
            </a:r>
            <a:endParaRPr kumimoji="1" lang="en-US" altLang="zh-CN" b="0" dirty="0">
              <a:solidFill>
                <a:srgbClr val="000000"/>
              </a:solidFill>
              <a:cs typeface="Times New Roman" panose="02020603050405020304" pitchFamily="18" charset="0"/>
            </a:endParaRPr>
          </a:p>
          <a:p>
            <a:pPr eaLnBrk="1" hangingPunct="1">
              <a:lnSpc>
                <a:spcPct val="110000"/>
              </a:lnSpc>
              <a:defRPr/>
            </a:pPr>
            <a:r>
              <a:rPr kumimoji="1" lang="en-US" altLang="zh-CN" b="0" i="1" dirty="0">
                <a:solidFill>
                  <a:srgbClr val="000000"/>
                </a:solidFill>
                <a:cs typeface="Times New Roman" panose="02020603050405020304" pitchFamily="18" charset="0"/>
              </a:rPr>
              <a:t>H</a:t>
            </a:r>
            <a:r>
              <a:rPr kumimoji="1" lang="en-US" altLang="zh-CN" b="0" dirty="0">
                <a:solidFill>
                  <a:srgbClr val="000000"/>
                </a:solidFill>
                <a:cs typeface="Times New Roman" panose="02020603050405020304" pitchFamily="18" charset="0"/>
              </a:rPr>
              <a:t> = </a:t>
            </a:r>
            <a:r>
              <a:rPr kumimoji="1" lang="en-US" altLang="zh-CN" b="0" i="1" dirty="0">
                <a:solidFill>
                  <a:srgbClr val="000000"/>
                </a:solidFill>
                <a:cs typeface="Times New Roman" panose="02020603050405020304" pitchFamily="18" charset="0"/>
              </a:rPr>
              <a:t>TS</a:t>
            </a:r>
            <a:r>
              <a:rPr kumimoji="1" lang="en-US" altLang="zh-CN" b="0" dirty="0">
                <a:solidFill>
                  <a:srgbClr val="000000"/>
                </a:solidFill>
                <a:cs typeface="Times New Roman" panose="02020603050405020304" pitchFamily="18" charset="0"/>
              </a:rPr>
              <a:t> + </a:t>
            </a:r>
            <a:r>
              <a:rPr kumimoji="1" lang="en-US" altLang="zh-CN" b="0" i="1" dirty="0">
                <a:solidFill>
                  <a:srgbClr val="000000"/>
                </a:solidFill>
                <a:cs typeface="Times New Roman" panose="02020603050405020304" pitchFamily="18" charset="0"/>
              </a:rPr>
              <a:t>G</a:t>
            </a:r>
          </a:p>
          <a:p>
            <a:pPr eaLnBrk="1" hangingPunct="1">
              <a:lnSpc>
                <a:spcPct val="110000"/>
              </a:lnSpc>
              <a:defRPr/>
            </a:pPr>
            <a:r>
              <a:rPr kumimoji="1" lang="en-US" altLang="zh-CN" b="0" i="1" dirty="0">
                <a:solidFill>
                  <a:srgbClr val="000000"/>
                </a:solidFill>
                <a:cs typeface="Times New Roman" panose="02020603050405020304" pitchFamily="18" charset="0"/>
              </a:rPr>
              <a:t>A</a:t>
            </a:r>
            <a:r>
              <a:rPr kumimoji="1" lang="en-US" altLang="zh-CN" b="0" dirty="0">
                <a:solidFill>
                  <a:srgbClr val="000000"/>
                </a:solidFill>
                <a:cs typeface="Times New Roman" panose="02020603050405020304" pitchFamily="18" charset="0"/>
              </a:rPr>
              <a:t> = </a:t>
            </a:r>
            <a:r>
              <a:rPr kumimoji="1" lang="en-US" altLang="zh-CN" b="0" dirty="0">
                <a:solidFill>
                  <a:srgbClr val="000000"/>
                </a:solidFill>
                <a:sym typeface="Symbol" panose="05050102010706020507" pitchFamily="18" charset="2"/>
              </a:rPr>
              <a:t></a:t>
            </a:r>
            <a:r>
              <a:rPr kumimoji="1" lang="en-US" altLang="zh-CN" b="0" dirty="0">
                <a:solidFill>
                  <a:srgbClr val="000000"/>
                </a:solidFill>
                <a:cs typeface="Times New Roman" panose="02020603050405020304" pitchFamily="18" charset="0"/>
              </a:rPr>
              <a:t> </a:t>
            </a:r>
            <a:r>
              <a:rPr kumimoji="1" lang="en-US" altLang="zh-CN" b="0" i="1" dirty="0" err="1">
                <a:solidFill>
                  <a:srgbClr val="000000"/>
                </a:solidFill>
                <a:cs typeface="Times New Roman" panose="02020603050405020304" pitchFamily="18" charset="0"/>
              </a:rPr>
              <a:t>pV</a:t>
            </a:r>
            <a:r>
              <a:rPr kumimoji="1" lang="en-US" altLang="zh-CN" b="0" dirty="0">
                <a:solidFill>
                  <a:srgbClr val="000000"/>
                </a:solidFill>
                <a:cs typeface="Times New Roman" panose="02020603050405020304" pitchFamily="18" charset="0"/>
              </a:rPr>
              <a:t> + </a:t>
            </a:r>
            <a:r>
              <a:rPr kumimoji="1" lang="en-US" altLang="zh-CN" b="0" i="1" dirty="0">
                <a:solidFill>
                  <a:srgbClr val="000000"/>
                </a:solidFill>
                <a:cs typeface="Times New Roman" panose="02020603050405020304" pitchFamily="18" charset="0"/>
              </a:rPr>
              <a:t>G</a:t>
            </a:r>
            <a:endParaRPr kumimoji="1" lang="en-US" altLang="zh-CN" b="0" dirty="0">
              <a:solidFill>
                <a:srgbClr val="000000"/>
              </a:solidFill>
              <a:cs typeface="Times New Roman" panose="02020603050405020304" pitchFamily="18" charset="0"/>
            </a:endParaRPr>
          </a:p>
        </p:txBody>
      </p:sp>
      <p:cxnSp>
        <p:nvCxnSpPr>
          <p:cNvPr id="6" name="直接箭头连接符 5"/>
          <p:cNvCxnSpPr/>
          <p:nvPr/>
        </p:nvCxnSpPr>
        <p:spPr bwMode="auto">
          <a:xfrm>
            <a:off x="3586226" y="2121764"/>
            <a:ext cx="2005979" cy="0"/>
          </a:xfrm>
          <a:prstGeom prst="straightConnector1">
            <a:avLst/>
          </a:prstGeom>
          <a:solidFill>
            <a:schemeClr val="accent1"/>
          </a:solidFill>
          <a:ln w="762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3681145" y="1399089"/>
            <a:ext cx="1693109" cy="707886"/>
          </a:xfrm>
          <a:prstGeom prst="rect">
            <a:avLst/>
          </a:prstGeom>
          <a:noFill/>
        </p:spPr>
        <p:txBody>
          <a:bodyPr wrap="square" rtlCol="0">
            <a:spAutoFit/>
          </a:bodyPr>
          <a:lstStyle/>
          <a:p>
            <a:pPr algn="ctr"/>
            <a:r>
              <a:rPr lang="zh-CN" altLang="en-US" sz="2000" dirty="0">
                <a:solidFill>
                  <a:srgbClr val="000000"/>
                </a:solidFill>
              </a:rPr>
              <a:t>方程两边同时对</a:t>
            </a:r>
            <a:r>
              <a:rPr lang="en-US" altLang="zh-CN" sz="2000" b="0" i="1" dirty="0" err="1">
                <a:solidFill>
                  <a:srgbClr val="000000"/>
                </a:solidFill>
              </a:rPr>
              <a:t>n</a:t>
            </a:r>
            <a:r>
              <a:rPr lang="en-US" altLang="zh-CN" sz="2000" b="0" i="1" baseline="-25000" dirty="0" err="1">
                <a:solidFill>
                  <a:srgbClr val="000000"/>
                </a:solidFill>
              </a:rPr>
              <a:t>i</a:t>
            </a:r>
            <a:r>
              <a:rPr lang="zh-CN" altLang="en-US" sz="2000" dirty="0">
                <a:solidFill>
                  <a:srgbClr val="000000"/>
                </a:solidFill>
              </a:rPr>
              <a:t>求偏导</a:t>
            </a:r>
          </a:p>
        </p:txBody>
      </p:sp>
    </p:spTree>
    <p:extLst>
      <p:ext uri="{BB962C8B-B14F-4D97-AF65-F5344CB8AC3E}">
        <p14:creationId xmlns:p14="http://schemas.microsoft.com/office/powerpoint/2010/main" val="12374622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E9B07D1-0634-4CC3-8347-5E6543258E8D}"/>
              </a:ext>
            </a:extLst>
          </p:cNvPr>
          <p:cNvSpPr txBox="1">
            <a:spLocks noRot="1" noChangeArrowheads="1"/>
          </p:cNvSpPr>
          <p:nvPr/>
        </p:nvSpPr>
        <p:spPr bwMode="auto">
          <a:xfrm>
            <a:off x="575394" y="520836"/>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2</a:t>
            </a:r>
            <a:r>
              <a:rPr lang="zh-CN" altLang="en-US" sz="3200" kern="0" dirty="0">
                <a:solidFill>
                  <a:srgbClr val="FF3300"/>
                </a:solidFill>
                <a:latin typeface="+mn-ea"/>
                <a:ea typeface="+mn-ea"/>
              </a:rPr>
              <a:t>. 理想气体等温混合的热力学函数变化</a:t>
            </a:r>
            <a:endParaRPr lang="zh-CN" altLang="en-US" kern="0" dirty="0">
              <a:solidFill>
                <a:schemeClr val="tx1"/>
              </a:solidFill>
              <a:latin typeface="+mn-ea"/>
              <a:ea typeface="+mn-ea"/>
            </a:endParaRPr>
          </a:p>
        </p:txBody>
      </p:sp>
      <p:graphicFrame>
        <p:nvGraphicFramePr>
          <p:cNvPr id="3" name="Object 15"/>
          <p:cNvGraphicFramePr>
            <a:graphicFrameLocks noChangeAspect="1"/>
          </p:cNvGraphicFramePr>
          <p:nvPr>
            <p:extLst>
              <p:ext uri="{D42A27DB-BD31-4B8C-83A1-F6EECF244321}">
                <p14:modId xmlns:p14="http://schemas.microsoft.com/office/powerpoint/2010/main" val="3735203901"/>
              </p:ext>
            </p:extLst>
          </p:nvPr>
        </p:nvGraphicFramePr>
        <p:xfrm>
          <a:off x="1428750" y="3898900"/>
          <a:ext cx="6048375" cy="1028700"/>
        </p:xfrm>
        <a:graphic>
          <a:graphicData uri="http://schemas.openxmlformats.org/presentationml/2006/ole">
            <mc:AlternateContent xmlns:mc="http://schemas.openxmlformats.org/markup-compatibility/2006">
              <mc:Choice xmlns:v="urn:schemas-microsoft-com:vml" Requires="v">
                <p:oleObj name="Equation" r:id="rId2" imgW="2692080" imgH="457200" progId="Equation.DSMT4">
                  <p:embed/>
                </p:oleObj>
              </mc:Choice>
              <mc:Fallback>
                <p:oleObj name="Equation" r:id="rId2" imgW="2692080" imgH="457200" progId="Equation.DSMT4">
                  <p:embed/>
                  <p:pic>
                    <p:nvPicPr>
                      <p:cNvPr id="3" name="Object 15"/>
                      <p:cNvPicPr>
                        <a:picLocks noChangeAspect="1" noChangeArrowheads="1"/>
                      </p:cNvPicPr>
                      <p:nvPr/>
                    </p:nvPicPr>
                    <p:blipFill>
                      <a:blip r:embed="rId3"/>
                      <a:srcRect/>
                      <a:stretch>
                        <a:fillRect/>
                      </a:stretch>
                    </p:blipFill>
                    <p:spPr bwMode="auto">
                      <a:xfrm>
                        <a:off x="1428750" y="3898900"/>
                        <a:ext cx="60483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15"/>
          <p:cNvGraphicFramePr>
            <a:graphicFrameLocks noChangeAspect="1"/>
          </p:cNvGraphicFramePr>
          <p:nvPr>
            <p:extLst>
              <p:ext uri="{D42A27DB-BD31-4B8C-83A1-F6EECF244321}">
                <p14:modId xmlns:p14="http://schemas.microsoft.com/office/powerpoint/2010/main" val="4277966804"/>
              </p:ext>
            </p:extLst>
          </p:nvPr>
        </p:nvGraphicFramePr>
        <p:xfrm>
          <a:off x="2593975" y="5495925"/>
          <a:ext cx="4137025" cy="1025525"/>
        </p:xfrm>
        <a:graphic>
          <a:graphicData uri="http://schemas.openxmlformats.org/presentationml/2006/ole">
            <mc:AlternateContent xmlns:mc="http://schemas.openxmlformats.org/markup-compatibility/2006">
              <mc:Choice xmlns:v="urn:schemas-microsoft-com:vml" Requires="v">
                <p:oleObj name="Equation" r:id="rId4" imgW="1841400" imgH="457200" progId="Equation.DSMT4">
                  <p:embed/>
                </p:oleObj>
              </mc:Choice>
              <mc:Fallback>
                <p:oleObj name="Equation" r:id="rId4" imgW="1841400" imgH="457200" progId="Equation.DSMT4">
                  <p:embed/>
                  <p:pic>
                    <p:nvPicPr>
                      <p:cNvPr id="4" name="Object 15"/>
                      <p:cNvPicPr>
                        <a:picLocks noChangeAspect="1" noChangeArrowheads="1"/>
                      </p:cNvPicPr>
                      <p:nvPr/>
                    </p:nvPicPr>
                    <p:blipFill>
                      <a:blip r:embed="rId5"/>
                      <a:srcRect/>
                      <a:stretch>
                        <a:fillRect/>
                      </a:stretch>
                    </p:blipFill>
                    <p:spPr bwMode="auto">
                      <a:xfrm>
                        <a:off x="2593975" y="5495925"/>
                        <a:ext cx="41370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585290" y="4941496"/>
            <a:ext cx="7950695" cy="523220"/>
          </a:xfrm>
          <a:prstGeom prst="rect">
            <a:avLst/>
          </a:prstGeom>
          <a:noFill/>
        </p:spPr>
        <p:txBody>
          <a:bodyPr wrap="square" rtlCol="0">
            <a:spAutoFit/>
          </a:bodyPr>
          <a:lstStyle/>
          <a:p>
            <a:r>
              <a:rPr lang="en-US" altLang="zh-CN" b="0" i="1" dirty="0">
                <a:solidFill>
                  <a:srgbClr val="000000"/>
                </a:solidFill>
              </a:rPr>
              <a:t>V</a:t>
            </a:r>
            <a:r>
              <a:rPr lang="en-US" altLang="zh-CN" b="0" i="1" baseline="-25000" dirty="0">
                <a:solidFill>
                  <a:srgbClr val="000000"/>
                </a:solidFill>
              </a:rPr>
              <a:t>i</a:t>
            </a:r>
            <a:r>
              <a:rPr lang="zh-CN" altLang="en-US" dirty="0">
                <a:solidFill>
                  <a:srgbClr val="0000FF"/>
                </a:solidFill>
              </a:rPr>
              <a:t>是</a:t>
            </a:r>
            <a:r>
              <a:rPr lang="en-US" altLang="zh-CN" b="0" i="1" dirty="0" err="1">
                <a:solidFill>
                  <a:srgbClr val="000000"/>
                </a:solidFill>
              </a:rPr>
              <a:t>i</a:t>
            </a:r>
            <a:r>
              <a:rPr lang="zh-CN" altLang="en-US" dirty="0">
                <a:solidFill>
                  <a:srgbClr val="0000FF"/>
                </a:solidFill>
              </a:rPr>
              <a:t>组分所在容器的体积，不是分体积，</a:t>
            </a:r>
            <a:r>
              <a:rPr lang="en-US" altLang="zh-CN" b="0" i="1" dirty="0">
                <a:solidFill>
                  <a:srgbClr val="000000"/>
                </a:solidFill>
              </a:rPr>
              <a:t>p</a:t>
            </a:r>
            <a:r>
              <a:rPr lang="en-US" altLang="zh-CN" b="0" i="1" baseline="-25000" dirty="0">
                <a:solidFill>
                  <a:srgbClr val="000000"/>
                </a:solidFill>
              </a:rPr>
              <a:t>i</a:t>
            </a:r>
            <a:r>
              <a:rPr lang="zh-CN" altLang="en-US" dirty="0">
                <a:solidFill>
                  <a:srgbClr val="0000FF"/>
                </a:solidFill>
              </a:rPr>
              <a:t>是分压</a:t>
            </a:r>
          </a:p>
        </p:txBody>
      </p:sp>
      <p:sp>
        <p:nvSpPr>
          <p:cNvPr id="6" name="文本框 5"/>
          <p:cNvSpPr txBox="1"/>
          <p:nvPr/>
        </p:nvSpPr>
        <p:spPr>
          <a:xfrm>
            <a:off x="585290" y="2504803"/>
            <a:ext cx="8143504" cy="1384995"/>
          </a:xfrm>
          <a:prstGeom prst="rect">
            <a:avLst/>
          </a:prstGeom>
          <a:noFill/>
        </p:spPr>
        <p:txBody>
          <a:bodyPr wrap="square" rtlCol="0">
            <a:spAutoFit/>
          </a:bodyPr>
          <a:lstStyle/>
          <a:p>
            <a:r>
              <a:rPr lang="zh-CN" altLang="en-US" dirty="0">
                <a:solidFill>
                  <a:srgbClr val="0000FF"/>
                </a:solidFill>
              </a:rPr>
              <a:t>混合时</a:t>
            </a:r>
            <a:r>
              <a:rPr lang="zh-CN" altLang="en-US" dirty="0">
                <a:solidFill>
                  <a:srgbClr val="FF0000"/>
                </a:solidFill>
              </a:rPr>
              <a:t>系统从复合系统变为简单系统</a:t>
            </a:r>
            <a:r>
              <a:rPr lang="zh-CN" altLang="en-US" dirty="0">
                <a:solidFill>
                  <a:srgbClr val="0000FF"/>
                </a:solidFill>
              </a:rPr>
              <a:t>，因此计算熵变时必须</a:t>
            </a:r>
            <a:r>
              <a:rPr lang="zh-CN" altLang="en-US" dirty="0">
                <a:solidFill>
                  <a:srgbClr val="FF0000"/>
                </a:solidFill>
              </a:rPr>
              <a:t>设法可逆地去掉隔板</a:t>
            </a:r>
            <a:r>
              <a:rPr lang="zh-CN" altLang="en-US" dirty="0">
                <a:solidFill>
                  <a:srgbClr val="0000FF"/>
                </a:solidFill>
              </a:rPr>
              <a:t>，吉布斯用半透膜设计了可逆混合过程</a:t>
            </a:r>
            <a:r>
              <a:rPr lang="en-US" altLang="zh-CN" dirty="0">
                <a:solidFill>
                  <a:srgbClr val="0000FF"/>
                </a:solidFill>
              </a:rPr>
              <a:t>(2.8</a:t>
            </a:r>
            <a:r>
              <a:rPr lang="zh-CN" altLang="en-US" dirty="0">
                <a:solidFill>
                  <a:srgbClr val="0000FF"/>
                </a:solidFill>
              </a:rPr>
              <a:t>节课件</a:t>
            </a:r>
            <a:r>
              <a:rPr lang="en-US" altLang="zh-CN" dirty="0">
                <a:solidFill>
                  <a:srgbClr val="0000FF"/>
                </a:solidFill>
              </a:rPr>
              <a:t>)</a:t>
            </a:r>
            <a:r>
              <a:rPr lang="zh-CN" altLang="en-US" dirty="0">
                <a:solidFill>
                  <a:srgbClr val="0000FF"/>
                </a:solidFill>
              </a:rPr>
              <a:t>。</a:t>
            </a:r>
          </a:p>
        </p:txBody>
      </p:sp>
      <p:grpSp>
        <p:nvGrpSpPr>
          <p:cNvPr id="33" name="组合 32"/>
          <p:cNvGrpSpPr/>
          <p:nvPr/>
        </p:nvGrpSpPr>
        <p:grpSpPr>
          <a:xfrm>
            <a:off x="1331779" y="1269298"/>
            <a:ext cx="6543444" cy="1214539"/>
            <a:chOff x="1363678" y="1311830"/>
            <a:chExt cx="6543444" cy="1214539"/>
          </a:xfrm>
        </p:grpSpPr>
        <p:grpSp>
          <p:nvGrpSpPr>
            <p:cNvPr id="21" name="组合 13"/>
            <p:cNvGrpSpPr>
              <a:grpSpLocks/>
            </p:cNvGrpSpPr>
            <p:nvPr/>
          </p:nvGrpSpPr>
          <p:grpSpPr bwMode="auto">
            <a:xfrm>
              <a:off x="5493543" y="1311830"/>
              <a:ext cx="2413579" cy="1210945"/>
              <a:chOff x="1337138" y="961093"/>
              <a:chExt cx="2413579" cy="1211081"/>
            </a:xfrm>
          </p:grpSpPr>
          <p:graphicFrame>
            <p:nvGraphicFramePr>
              <p:cNvPr id="24" name="对象 3"/>
              <p:cNvGraphicFramePr>
                <a:graphicFrameLocks noChangeAspect="1"/>
              </p:cNvGraphicFramePr>
              <p:nvPr>
                <p:extLst>
                  <p:ext uri="{D42A27DB-BD31-4B8C-83A1-F6EECF244321}">
                    <p14:modId xmlns:p14="http://schemas.microsoft.com/office/powerpoint/2010/main" val="4244348961"/>
                  </p:ext>
                </p:extLst>
              </p:nvPr>
            </p:nvGraphicFramePr>
            <p:xfrm>
              <a:off x="1337138" y="961093"/>
              <a:ext cx="2413579" cy="1211081"/>
            </p:xfrm>
            <a:graphic>
              <a:graphicData uri="http://schemas.openxmlformats.org/presentationml/2006/ole">
                <mc:AlternateContent xmlns:mc="http://schemas.openxmlformats.org/markup-compatibility/2006">
                  <mc:Choice xmlns:v="urn:schemas-microsoft-com:vml" Requires="v">
                    <p:oleObj name="位图图像" r:id="rId6" imgW="3742857" imgH="2010056" progId="PBrush">
                      <p:embed/>
                    </p:oleObj>
                  </mc:Choice>
                  <mc:Fallback>
                    <p:oleObj name="位图图像" r:id="rId6" imgW="3742857" imgH="2010056" progId="PBrush">
                      <p:embed/>
                      <p:pic>
                        <p:nvPicPr>
                          <p:cNvPr id="24"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138" y="961093"/>
                            <a:ext cx="2413579" cy="1211081"/>
                          </a:xfrm>
                          <a:prstGeom prst="rect">
                            <a:avLst/>
                          </a:prstGeom>
                          <a:noFill/>
                          <a:ln>
                            <a:noFill/>
                          </a:ln>
                          <a:effectLst/>
                        </p:spPr>
                      </p:pic>
                    </p:oleObj>
                  </mc:Fallback>
                </mc:AlternateContent>
              </a:graphicData>
            </a:graphic>
          </p:graphicFrame>
          <p:sp>
            <p:nvSpPr>
              <p:cNvPr id="25" name="TextBox 9"/>
              <p:cNvSpPr txBox="1">
                <a:spLocks noChangeArrowheads="1"/>
              </p:cNvSpPr>
              <p:nvPr/>
            </p:nvSpPr>
            <p:spPr bwMode="auto">
              <a:xfrm>
                <a:off x="1823265" y="1095187"/>
                <a:ext cx="1451345" cy="83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sz="2400" i="1" dirty="0">
                    <a:latin typeface="Times New Roman" pitchFamily="18" charset="0"/>
                  </a:rPr>
                  <a:t>T</a:t>
                </a:r>
                <a:r>
                  <a:rPr lang="en-US" altLang="zh-CN" sz="2400" dirty="0">
                    <a:latin typeface="Times New Roman" pitchFamily="18" charset="0"/>
                  </a:rPr>
                  <a:t>, </a:t>
                </a:r>
                <a:r>
                  <a:rPr lang="en-US" altLang="zh-CN" sz="2400" i="1" dirty="0">
                    <a:latin typeface="Times New Roman" pitchFamily="18" charset="0"/>
                  </a:rPr>
                  <a:t>p</a:t>
                </a:r>
              </a:p>
              <a:p>
                <a:pPr algn="ctr" eaLnBrk="1" hangingPunct="1">
                  <a:spcBef>
                    <a:spcPct val="0"/>
                  </a:spcBef>
                  <a:buClrTx/>
                  <a:buSzTx/>
                  <a:buNone/>
                </a:pPr>
                <a:r>
                  <a:rPr lang="en-US" altLang="zh-CN" sz="2400" dirty="0">
                    <a:latin typeface="Times New Roman" pitchFamily="18" charset="0"/>
                  </a:rPr>
                  <a:t>N</a:t>
                </a:r>
                <a:r>
                  <a:rPr lang="en-US" altLang="zh-CN" sz="2400" baseline="-25000" dirty="0">
                    <a:latin typeface="Times New Roman" pitchFamily="18" charset="0"/>
                  </a:rPr>
                  <a:t>2</a:t>
                </a:r>
                <a:r>
                  <a:rPr lang="en-US" altLang="zh-CN" sz="2400" dirty="0">
                    <a:latin typeface="Times New Roman" pitchFamily="18" charset="0"/>
                  </a:rPr>
                  <a:t>, O</a:t>
                </a:r>
                <a:r>
                  <a:rPr lang="en-US" altLang="zh-CN" sz="2400" baseline="-25000" dirty="0">
                    <a:latin typeface="Times New Roman" pitchFamily="18" charset="0"/>
                  </a:rPr>
                  <a:t>2</a:t>
                </a:r>
                <a:endParaRPr lang="zh-CN" altLang="en-US" sz="2400" dirty="0">
                  <a:latin typeface="Times New Roman" pitchFamily="18" charset="0"/>
                </a:endParaRPr>
              </a:p>
            </p:txBody>
          </p:sp>
        </p:grpSp>
        <p:grpSp>
          <p:nvGrpSpPr>
            <p:cNvPr id="27" name="组合 14"/>
            <p:cNvGrpSpPr>
              <a:grpSpLocks/>
            </p:cNvGrpSpPr>
            <p:nvPr/>
          </p:nvGrpSpPr>
          <p:grpSpPr bwMode="auto">
            <a:xfrm>
              <a:off x="1363678" y="1315424"/>
              <a:ext cx="2417170" cy="1210945"/>
              <a:chOff x="5312207" y="923936"/>
              <a:chExt cx="2417170" cy="1210944"/>
            </a:xfrm>
          </p:grpSpPr>
          <p:graphicFrame>
            <p:nvGraphicFramePr>
              <p:cNvPr id="30" name="对象 4"/>
              <p:cNvGraphicFramePr>
                <a:graphicFrameLocks noChangeAspect="1"/>
              </p:cNvGraphicFramePr>
              <p:nvPr>
                <p:extLst>
                  <p:ext uri="{D42A27DB-BD31-4B8C-83A1-F6EECF244321}">
                    <p14:modId xmlns:p14="http://schemas.microsoft.com/office/powerpoint/2010/main" val="1026795801"/>
                  </p:ext>
                </p:extLst>
              </p:nvPr>
            </p:nvGraphicFramePr>
            <p:xfrm>
              <a:off x="5312207" y="923936"/>
              <a:ext cx="2417170" cy="1210944"/>
            </p:xfrm>
            <a:graphic>
              <a:graphicData uri="http://schemas.openxmlformats.org/presentationml/2006/ole">
                <mc:AlternateContent xmlns:mc="http://schemas.openxmlformats.org/markup-compatibility/2006">
                  <mc:Choice xmlns:v="urn:schemas-microsoft-com:vml" Requires="v">
                    <p:oleObj name="位图图像" r:id="rId8" imgW="3742857" imgH="1980952" progId="PBrush">
                      <p:embed/>
                    </p:oleObj>
                  </mc:Choice>
                  <mc:Fallback>
                    <p:oleObj name="位图图像" r:id="rId8" imgW="3742857" imgH="1980952" progId="PBrush">
                      <p:embed/>
                      <p:pic>
                        <p:nvPicPr>
                          <p:cNvPr id="3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2207" y="923936"/>
                            <a:ext cx="2417170" cy="1210944"/>
                          </a:xfrm>
                          <a:prstGeom prst="rect">
                            <a:avLst/>
                          </a:prstGeom>
                          <a:noFill/>
                          <a:ln>
                            <a:noFill/>
                          </a:ln>
                          <a:effectLst/>
                        </p:spPr>
                      </p:pic>
                    </p:oleObj>
                  </mc:Fallback>
                </mc:AlternateContent>
              </a:graphicData>
            </a:graphic>
          </p:graphicFrame>
          <p:sp>
            <p:nvSpPr>
              <p:cNvPr id="31" name="TextBox 10"/>
              <p:cNvSpPr txBox="1">
                <a:spLocks noChangeArrowheads="1"/>
              </p:cNvSpPr>
              <p:nvPr/>
            </p:nvSpPr>
            <p:spPr bwMode="auto">
              <a:xfrm>
                <a:off x="5505451" y="1110316"/>
                <a:ext cx="21925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en-US" altLang="zh-CN" sz="2400" i="1" dirty="0">
                    <a:latin typeface="Times New Roman" pitchFamily="18" charset="0"/>
                  </a:rPr>
                  <a:t>T</a:t>
                </a:r>
                <a:r>
                  <a:rPr lang="en-US" altLang="zh-CN" sz="2400" dirty="0">
                    <a:latin typeface="Times New Roman" pitchFamily="18" charset="0"/>
                  </a:rPr>
                  <a:t>, </a:t>
                </a:r>
                <a:r>
                  <a:rPr lang="en-US" altLang="zh-CN" sz="2400" i="1" dirty="0">
                    <a:latin typeface="Times New Roman" pitchFamily="18" charset="0"/>
                  </a:rPr>
                  <a:t>p</a:t>
                </a:r>
                <a:r>
                  <a:rPr lang="en-US" altLang="zh-CN" sz="2400" baseline="-25000" dirty="0">
                    <a:latin typeface="Times New Roman" pitchFamily="18" charset="0"/>
                  </a:rPr>
                  <a:t>1</a:t>
                </a:r>
                <a:r>
                  <a:rPr lang="en-US" altLang="zh-CN" sz="2400" i="1" dirty="0">
                    <a:latin typeface="Times New Roman" pitchFamily="18" charset="0"/>
                  </a:rPr>
                  <a:t>        T</a:t>
                </a:r>
                <a:r>
                  <a:rPr lang="en-US" altLang="zh-CN" sz="2400" dirty="0">
                    <a:latin typeface="Times New Roman" pitchFamily="18" charset="0"/>
                  </a:rPr>
                  <a:t>, </a:t>
                </a:r>
                <a:r>
                  <a:rPr lang="en-US" altLang="zh-CN" sz="2400" i="1" dirty="0">
                    <a:latin typeface="Times New Roman" pitchFamily="18" charset="0"/>
                  </a:rPr>
                  <a:t>p</a:t>
                </a:r>
                <a:r>
                  <a:rPr lang="en-US" altLang="zh-CN" sz="2400" baseline="-25000" dirty="0">
                    <a:latin typeface="Times New Roman" pitchFamily="18" charset="0"/>
                  </a:rPr>
                  <a:t>2</a:t>
                </a:r>
              </a:p>
              <a:p>
                <a:pPr eaLnBrk="1" hangingPunct="1">
                  <a:spcBef>
                    <a:spcPct val="0"/>
                  </a:spcBef>
                  <a:buClrTx/>
                  <a:buSzTx/>
                  <a:buNone/>
                </a:pPr>
                <a:r>
                  <a:rPr lang="en-US" altLang="zh-CN" sz="2400" dirty="0">
                    <a:latin typeface="Times New Roman" pitchFamily="18" charset="0"/>
                  </a:rPr>
                  <a:t>  N</a:t>
                </a:r>
                <a:r>
                  <a:rPr lang="en-US" altLang="zh-CN" sz="2400" baseline="-25000" dirty="0">
                    <a:latin typeface="Times New Roman" pitchFamily="18" charset="0"/>
                  </a:rPr>
                  <a:t>2</a:t>
                </a:r>
                <a:r>
                  <a:rPr lang="en-US" altLang="zh-CN" sz="2400" dirty="0">
                    <a:latin typeface="Times New Roman" pitchFamily="18" charset="0"/>
                  </a:rPr>
                  <a:t>           O</a:t>
                </a:r>
                <a:r>
                  <a:rPr lang="en-US" altLang="zh-CN" sz="2400" baseline="-25000" dirty="0">
                    <a:latin typeface="Times New Roman" pitchFamily="18" charset="0"/>
                  </a:rPr>
                  <a:t>2</a:t>
                </a:r>
                <a:endParaRPr lang="zh-CN" altLang="en-US" sz="2400" baseline="-25000" dirty="0">
                  <a:latin typeface="Times New Roman" pitchFamily="18" charset="0"/>
                </a:endParaRPr>
              </a:p>
            </p:txBody>
          </p:sp>
        </p:grpSp>
        <p:cxnSp>
          <p:nvCxnSpPr>
            <p:cNvPr id="32" name="直接箭头连接符 31"/>
            <p:cNvCxnSpPr/>
            <p:nvPr/>
          </p:nvCxnSpPr>
          <p:spPr bwMode="auto">
            <a:xfrm>
              <a:off x="3838762" y="1899623"/>
              <a:ext cx="1576911" cy="0"/>
            </a:xfrm>
            <a:prstGeom prst="straightConnector1">
              <a:avLst/>
            </a:prstGeom>
            <a:solidFill>
              <a:schemeClr val="accent1"/>
            </a:solidFill>
            <a:ln w="28575" cap="flat" cmpd="sng" algn="ctr">
              <a:solidFill>
                <a:srgbClr val="00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2587043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4239021" y="5637241"/>
            <a:ext cx="3579276" cy="889164"/>
          </a:xfrm>
          <a:prstGeom prst="roundRect">
            <a:avLst/>
          </a:prstGeom>
          <a:solidFill>
            <a:schemeClr val="tx2">
              <a:lumMod val="20000"/>
              <a:lumOff val="80000"/>
            </a:schemeClr>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11" name="组合 10"/>
          <p:cNvGrpSpPr/>
          <p:nvPr/>
        </p:nvGrpSpPr>
        <p:grpSpPr>
          <a:xfrm>
            <a:off x="1488890" y="1918240"/>
            <a:ext cx="6434138" cy="964058"/>
            <a:chOff x="1554614" y="2601155"/>
            <a:chExt cx="6434138" cy="964058"/>
          </a:xfrm>
        </p:grpSpPr>
        <p:grpSp>
          <p:nvGrpSpPr>
            <p:cNvPr id="12" name="组合 5"/>
            <p:cNvGrpSpPr>
              <a:grpSpLocks/>
            </p:cNvGrpSpPr>
            <p:nvPr/>
          </p:nvGrpSpPr>
          <p:grpSpPr bwMode="auto">
            <a:xfrm>
              <a:off x="4053244" y="3086894"/>
              <a:ext cx="3898161" cy="478319"/>
              <a:chOff x="3963108" y="2015063"/>
              <a:chExt cx="3898161" cy="478223"/>
            </a:xfrm>
          </p:grpSpPr>
          <p:sp>
            <p:nvSpPr>
              <p:cNvPr id="14" name="圆角矩形 3"/>
              <p:cNvSpPr>
                <a:spLocks noChangeArrowheads="1"/>
              </p:cNvSpPr>
              <p:nvPr/>
            </p:nvSpPr>
            <p:spPr bwMode="auto">
              <a:xfrm>
                <a:off x="6201464" y="2020146"/>
                <a:ext cx="1659805" cy="45719"/>
              </a:xfrm>
              <a:prstGeom prst="roundRect">
                <a:avLst>
                  <a:gd name="adj"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5" name="圆角矩形 14"/>
              <p:cNvSpPr>
                <a:spLocks noChangeArrowheads="1"/>
              </p:cNvSpPr>
              <p:nvPr/>
            </p:nvSpPr>
            <p:spPr bwMode="auto">
              <a:xfrm>
                <a:off x="4384296" y="2015566"/>
                <a:ext cx="1510981" cy="45719"/>
              </a:xfrm>
              <a:prstGeom prst="roundRect">
                <a:avLst>
                  <a:gd name="adj"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 name="TextBox 4"/>
              <p:cNvSpPr txBox="1">
                <a:spLocks noChangeArrowheads="1"/>
              </p:cNvSpPr>
              <p:nvPr/>
            </p:nvSpPr>
            <p:spPr bwMode="auto">
              <a:xfrm>
                <a:off x="6472329" y="2015063"/>
                <a:ext cx="1174043" cy="4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黑体" pitchFamily="2" charset="-122"/>
                    <a:ea typeface="黑体" pitchFamily="2" charset="-122"/>
                  </a:rPr>
                  <a:t>可观测</a:t>
                </a:r>
              </a:p>
            </p:txBody>
          </p:sp>
          <p:sp>
            <p:nvSpPr>
              <p:cNvPr id="17" name="TextBox 24"/>
              <p:cNvSpPr txBox="1">
                <a:spLocks noChangeArrowheads="1"/>
              </p:cNvSpPr>
              <p:nvPr/>
            </p:nvSpPr>
            <p:spPr bwMode="auto">
              <a:xfrm>
                <a:off x="3963108" y="2031714"/>
                <a:ext cx="2483379" cy="4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黑体" pitchFamily="2" charset="-122"/>
                    <a:ea typeface="黑体" pitchFamily="2" charset="-122"/>
                  </a:rPr>
                  <a:t>不确定性藏在此</a:t>
                </a:r>
              </a:p>
            </p:txBody>
          </p:sp>
        </p:grpSp>
        <p:graphicFrame>
          <p:nvGraphicFramePr>
            <p:cNvPr id="13" name="对象 12"/>
            <p:cNvGraphicFramePr>
              <a:graphicFrameLocks noChangeAspect="1"/>
            </p:cNvGraphicFramePr>
            <p:nvPr>
              <p:extLst>
                <p:ext uri="{D42A27DB-BD31-4B8C-83A1-F6EECF244321}">
                  <p14:modId xmlns:p14="http://schemas.microsoft.com/office/powerpoint/2010/main" val="1343314578"/>
                </p:ext>
              </p:extLst>
            </p:nvPr>
          </p:nvGraphicFramePr>
          <p:xfrm>
            <a:off x="1554614" y="2601155"/>
            <a:ext cx="6434138" cy="495300"/>
          </p:xfrm>
          <a:graphic>
            <a:graphicData uri="http://schemas.openxmlformats.org/presentationml/2006/ole">
              <mc:AlternateContent xmlns:mc="http://schemas.openxmlformats.org/markup-compatibility/2006">
                <mc:Choice xmlns:v="urn:schemas-microsoft-com:vml" Requires="v">
                  <p:oleObj name="Equation" r:id="rId2" imgW="2971800" imgH="228600" progId="Equation.DSMT4">
                    <p:embed/>
                  </p:oleObj>
                </mc:Choice>
                <mc:Fallback>
                  <p:oleObj name="Equation" r:id="rId2" imgW="2971800" imgH="228600" progId="Equation.DSMT4">
                    <p:embed/>
                    <p:pic>
                      <p:nvPicPr>
                        <p:cNvPr id="13" name="对象 12"/>
                        <p:cNvPicPr/>
                        <p:nvPr/>
                      </p:nvPicPr>
                      <p:blipFill>
                        <a:blip r:embed="rId3"/>
                        <a:stretch>
                          <a:fillRect/>
                        </a:stretch>
                      </p:blipFill>
                      <p:spPr>
                        <a:xfrm>
                          <a:off x="1554614" y="2601155"/>
                          <a:ext cx="6434138" cy="495300"/>
                        </a:xfrm>
                        <a:prstGeom prst="rect">
                          <a:avLst/>
                        </a:prstGeom>
                      </p:spPr>
                    </p:pic>
                  </p:oleObj>
                </mc:Fallback>
              </mc:AlternateContent>
            </a:graphicData>
          </a:graphic>
        </p:graphicFrame>
      </p:grpSp>
      <p:sp>
        <p:nvSpPr>
          <p:cNvPr id="18" name="Rectangle 2">
            <a:extLst>
              <a:ext uri="{FF2B5EF4-FFF2-40B4-BE49-F238E27FC236}">
                <a16:creationId xmlns:a16="http://schemas.microsoft.com/office/drawing/2014/main" id="{2E9B07D1-0634-4CC3-8347-5E6543258E8D}"/>
              </a:ext>
            </a:extLst>
          </p:cNvPr>
          <p:cNvSpPr txBox="1">
            <a:spLocks noRot="1" noChangeArrowheads="1"/>
          </p:cNvSpPr>
          <p:nvPr/>
        </p:nvSpPr>
        <p:spPr bwMode="auto">
          <a:xfrm>
            <a:off x="554128" y="457038"/>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3</a:t>
            </a:r>
            <a:r>
              <a:rPr lang="zh-CN" altLang="en-US" sz="3200" kern="0" dirty="0">
                <a:solidFill>
                  <a:srgbClr val="FF3300"/>
                </a:solidFill>
                <a:latin typeface="+mn-ea"/>
                <a:ea typeface="+mn-ea"/>
              </a:rPr>
              <a:t>. 化学势的表达式</a:t>
            </a:r>
            <a:endParaRPr lang="zh-CN" altLang="en-US" kern="0" dirty="0">
              <a:solidFill>
                <a:schemeClr val="tx1"/>
              </a:solidFill>
              <a:latin typeface="+mn-ea"/>
              <a:ea typeface="+mn-ea"/>
            </a:endParaRPr>
          </a:p>
        </p:txBody>
      </p:sp>
      <p:sp>
        <p:nvSpPr>
          <p:cNvPr id="19" name="TextBox 6">
            <a:extLst>
              <a:ext uri="{FF2B5EF4-FFF2-40B4-BE49-F238E27FC236}">
                <a16:creationId xmlns:a16="http://schemas.microsoft.com/office/drawing/2014/main" id="{82A1299C-AB72-4BBE-9297-F246528B1AA5}"/>
              </a:ext>
            </a:extLst>
          </p:cNvPr>
          <p:cNvSpPr txBox="1">
            <a:spLocks noChangeArrowheads="1"/>
          </p:cNvSpPr>
          <p:nvPr/>
        </p:nvSpPr>
        <p:spPr bwMode="auto">
          <a:xfrm>
            <a:off x="751783" y="1029283"/>
            <a:ext cx="806260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solidFill>
                  <a:srgbClr val="0000FF"/>
                </a:solidFill>
                <a:latin typeface="+mn-ea"/>
                <a:ea typeface="+mn-ea"/>
              </a:rPr>
              <a:t>化学势的绝对大小</a:t>
            </a:r>
            <a:r>
              <a:rPr lang="zh-CN" altLang="en-US" sz="2800" dirty="0">
                <a:solidFill>
                  <a:srgbClr val="0000FF"/>
                </a:solidFill>
                <a:latin typeface="+mn-ea"/>
              </a:rPr>
              <a:t>无法获得</a:t>
            </a:r>
            <a:r>
              <a:rPr lang="zh-CN" altLang="en-US" sz="2800" dirty="0">
                <a:solidFill>
                  <a:srgbClr val="0000FF"/>
                </a:solidFill>
                <a:latin typeface="+mn-ea"/>
                <a:ea typeface="+mn-ea"/>
              </a:rPr>
              <a:t>，为方便起见，引入参考态，将不可知的部分隐藏在参考态中</a:t>
            </a:r>
          </a:p>
        </p:txBody>
      </p:sp>
      <p:sp>
        <p:nvSpPr>
          <p:cNvPr id="20" name="Rectangle 2">
            <a:extLst>
              <a:ext uri="{FF2B5EF4-FFF2-40B4-BE49-F238E27FC236}">
                <a16:creationId xmlns:a16="http://schemas.microsoft.com/office/drawing/2014/main" id="{60AFB0F7-D5E0-46C8-A376-93A898925109}"/>
              </a:ext>
            </a:extLst>
          </p:cNvPr>
          <p:cNvSpPr txBox="1">
            <a:spLocks noRot="1" noChangeArrowheads="1"/>
          </p:cNvSpPr>
          <p:nvPr/>
        </p:nvSpPr>
        <p:spPr bwMode="auto">
          <a:xfrm>
            <a:off x="706387" y="2847433"/>
            <a:ext cx="8153400" cy="185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zh-CN" altLang="en-US" sz="2800" dirty="0">
                <a:solidFill>
                  <a:srgbClr val="FF0000"/>
                </a:solidFill>
                <a:latin typeface="黑体" panose="02010609060101010101" pitchFamily="49" charset="-122"/>
                <a:ea typeface="黑体" panose="02010609060101010101" pitchFamily="49" charset="-122"/>
              </a:rPr>
              <a:t>取参考态为标准态气体</a:t>
            </a:r>
            <a:r>
              <a:rPr lang="zh-CN" altLang="en-US" sz="2800" dirty="0">
                <a:solidFill>
                  <a:srgbClr val="0000FF"/>
                </a:solidFill>
              </a:rPr>
              <a:t>，</a:t>
            </a:r>
            <a:r>
              <a:rPr lang="zh-CN" altLang="en-US" sz="2800" kern="0" dirty="0">
                <a:solidFill>
                  <a:srgbClr val="0000FF"/>
                </a:solidFill>
                <a:latin typeface="+mn-ea"/>
                <a:ea typeface="+mn-ea"/>
              </a:rPr>
              <a:t>由理想气体等温混合吉氏函数可以推得</a:t>
            </a:r>
            <a:r>
              <a:rPr lang="zh-CN" altLang="en-US" sz="2800" kern="0" dirty="0">
                <a:solidFill>
                  <a:srgbClr val="FF0000"/>
                </a:solidFill>
                <a:latin typeface="黑体" panose="02010609060101010101" pitchFamily="49" charset="-122"/>
                <a:ea typeface="黑体" panose="02010609060101010101" pitchFamily="49" charset="-122"/>
              </a:rPr>
              <a:t>理想气体混合物中各组分的化学势表达式</a:t>
            </a:r>
            <a:r>
              <a:rPr lang="zh-CN" altLang="en-US" sz="2800" kern="0" dirty="0">
                <a:solidFill>
                  <a:srgbClr val="0000FF"/>
                </a:solidFill>
                <a:latin typeface="+mn-ea"/>
                <a:ea typeface="+mn-ea"/>
              </a:rPr>
              <a:t>。反过来，若已知化学势表达式，也可以由化学势算得混合吉氏函数和混合熵。</a:t>
            </a:r>
            <a:endParaRPr lang="zh-CN" altLang="en-US" sz="2800" kern="0" dirty="0">
              <a:solidFill>
                <a:srgbClr val="0000FF"/>
              </a:solidFill>
              <a:latin typeface="MS Sans Serif"/>
              <a:ea typeface="黑体" pitchFamily="49" charset="-122"/>
            </a:endParaRPr>
          </a:p>
        </p:txBody>
      </p:sp>
      <p:graphicFrame>
        <p:nvGraphicFramePr>
          <p:cNvPr id="21" name="Object 15"/>
          <p:cNvGraphicFramePr>
            <a:graphicFrameLocks noChangeAspect="1"/>
          </p:cNvGraphicFramePr>
          <p:nvPr>
            <p:extLst>
              <p:ext uri="{D42A27DB-BD31-4B8C-83A1-F6EECF244321}">
                <p14:modId xmlns:p14="http://schemas.microsoft.com/office/powerpoint/2010/main" val="2372370714"/>
              </p:ext>
            </p:extLst>
          </p:nvPr>
        </p:nvGraphicFramePr>
        <p:xfrm>
          <a:off x="404813" y="4549775"/>
          <a:ext cx="8393112" cy="958850"/>
        </p:xfrm>
        <a:graphic>
          <a:graphicData uri="http://schemas.openxmlformats.org/presentationml/2006/ole">
            <mc:AlternateContent xmlns:mc="http://schemas.openxmlformats.org/markup-compatibility/2006">
              <mc:Choice xmlns:v="urn:schemas-microsoft-com:vml" Requires="v">
                <p:oleObj name="Equation" r:id="rId4" imgW="3771720" imgH="431640" progId="Equation.DSMT4">
                  <p:embed/>
                </p:oleObj>
              </mc:Choice>
              <mc:Fallback>
                <p:oleObj name="Equation" r:id="rId4" imgW="3771720" imgH="431640" progId="Equation.DSMT4">
                  <p:embed/>
                  <p:pic>
                    <p:nvPicPr>
                      <p:cNvPr id="21" name="Object 15"/>
                      <p:cNvPicPr>
                        <a:picLocks noChangeAspect="1" noChangeArrowheads="1"/>
                      </p:cNvPicPr>
                      <p:nvPr/>
                    </p:nvPicPr>
                    <p:blipFill>
                      <a:blip r:embed="rId5"/>
                      <a:srcRect/>
                      <a:stretch>
                        <a:fillRect/>
                      </a:stretch>
                    </p:blipFill>
                    <p:spPr bwMode="auto">
                      <a:xfrm>
                        <a:off x="404813" y="4549775"/>
                        <a:ext cx="8393112"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7188"/>
          <p:cNvGraphicFramePr>
            <a:graphicFrameLocks noChangeAspect="1"/>
          </p:cNvGraphicFramePr>
          <p:nvPr>
            <p:extLst>
              <p:ext uri="{D42A27DB-BD31-4B8C-83A1-F6EECF244321}">
                <p14:modId xmlns:p14="http://schemas.microsoft.com/office/powerpoint/2010/main" val="2847353220"/>
              </p:ext>
            </p:extLst>
          </p:nvPr>
        </p:nvGraphicFramePr>
        <p:xfrm>
          <a:off x="1582738" y="5535613"/>
          <a:ext cx="6072187" cy="1128712"/>
        </p:xfrm>
        <a:graphic>
          <a:graphicData uri="http://schemas.openxmlformats.org/presentationml/2006/ole">
            <mc:AlternateContent xmlns:mc="http://schemas.openxmlformats.org/markup-compatibility/2006">
              <mc:Choice xmlns:v="urn:schemas-microsoft-com:vml" Requires="v">
                <p:oleObj name="Equation" r:id="rId6" imgW="2793960" imgH="520560" progId="Equation.DSMT4">
                  <p:embed/>
                </p:oleObj>
              </mc:Choice>
              <mc:Fallback>
                <p:oleObj name="Equation" r:id="rId6" imgW="2793960" imgH="520560" progId="Equation.DSMT4">
                  <p:embed/>
                  <p:pic>
                    <p:nvPicPr>
                      <p:cNvPr id="22" name="对象 7188"/>
                      <p:cNvPicPr>
                        <a:picLocks noChangeAspect="1" noChangeArrowheads="1"/>
                      </p:cNvPicPr>
                      <p:nvPr/>
                    </p:nvPicPr>
                    <p:blipFill>
                      <a:blip r:embed="rId7"/>
                      <a:srcRect/>
                      <a:stretch>
                        <a:fillRect/>
                      </a:stretch>
                    </p:blipFill>
                    <p:spPr bwMode="auto">
                      <a:xfrm>
                        <a:off x="1582738" y="5535613"/>
                        <a:ext cx="6072187"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70012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1">
            <a:extLst>
              <a:ext uri="{FF2B5EF4-FFF2-40B4-BE49-F238E27FC236}">
                <a16:creationId xmlns:a16="http://schemas.microsoft.com/office/drawing/2014/main" id="{C3E75D0F-1D0E-4B41-8FBA-E46EA62FA838}"/>
              </a:ext>
            </a:extLst>
          </p:cNvPr>
          <p:cNvGraphicFramePr>
            <a:graphicFrameLocks noChangeAspect="1"/>
          </p:cNvGraphicFramePr>
          <p:nvPr>
            <p:extLst>
              <p:ext uri="{D42A27DB-BD31-4B8C-83A1-F6EECF244321}">
                <p14:modId xmlns:p14="http://schemas.microsoft.com/office/powerpoint/2010/main" val="1840996086"/>
              </p:ext>
            </p:extLst>
          </p:nvPr>
        </p:nvGraphicFramePr>
        <p:xfrm>
          <a:off x="1568450" y="1797050"/>
          <a:ext cx="3616325" cy="1038225"/>
        </p:xfrm>
        <a:graphic>
          <a:graphicData uri="http://schemas.openxmlformats.org/presentationml/2006/ole">
            <mc:AlternateContent xmlns:mc="http://schemas.openxmlformats.org/markup-compatibility/2006">
              <mc:Choice xmlns:v="urn:schemas-microsoft-com:vml" Requires="v">
                <p:oleObj name="Equation" r:id="rId2" imgW="1460160" imgH="419040" progId="Equation.DSMT4">
                  <p:embed/>
                </p:oleObj>
              </mc:Choice>
              <mc:Fallback>
                <p:oleObj name="Equation" r:id="rId2" imgW="1460160" imgH="419040" progId="Equation.DSMT4">
                  <p:embed/>
                  <p:pic>
                    <p:nvPicPr>
                      <p:cNvPr id="2" name="Object 31">
                        <a:extLst>
                          <a:ext uri="{FF2B5EF4-FFF2-40B4-BE49-F238E27FC236}">
                            <a16:creationId xmlns:a16="http://schemas.microsoft.com/office/drawing/2014/main" id="{C3E75D0F-1D0E-4B41-8FBA-E46EA62FA838}"/>
                          </a:ext>
                        </a:extLst>
                      </p:cNvPr>
                      <p:cNvPicPr>
                        <a:picLocks noChangeAspect="1" noChangeArrowheads="1"/>
                      </p:cNvPicPr>
                      <p:nvPr/>
                    </p:nvPicPr>
                    <p:blipFill>
                      <a:blip r:embed="rId3"/>
                      <a:srcRect/>
                      <a:stretch>
                        <a:fillRect/>
                      </a:stretch>
                    </p:blipFill>
                    <p:spPr bwMode="auto">
                      <a:xfrm>
                        <a:off x="1568450" y="1797050"/>
                        <a:ext cx="36163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3">
            <a:extLst>
              <a:ext uri="{FF2B5EF4-FFF2-40B4-BE49-F238E27FC236}">
                <a16:creationId xmlns:a16="http://schemas.microsoft.com/office/drawing/2014/main" id="{661B0EBD-0AAB-4BAD-A83E-5BEA0D0AC624}"/>
              </a:ext>
            </a:extLst>
          </p:cNvPr>
          <p:cNvGrpSpPr>
            <a:grpSpLocks/>
          </p:cNvGrpSpPr>
          <p:nvPr/>
        </p:nvGrpSpPr>
        <p:grpSpPr bwMode="auto">
          <a:xfrm>
            <a:off x="916105" y="2809431"/>
            <a:ext cx="8015043" cy="544513"/>
            <a:chOff x="752230" y="5217746"/>
            <a:chExt cx="8015288" cy="544513"/>
          </a:xfrm>
        </p:grpSpPr>
        <p:graphicFrame>
          <p:nvGraphicFramePr>
            <p:cNvPr id="4" name="Object 301">
              <a:extLst>
                <a:ext uri="{FF2B5EF4-FFF2-40B4-BE49-F238E27FC236}">
                  <a16:creationId xmlns:a16="http://schemas.microsoft.com/office/drawing/2014/main" id="{744FECB9-BA52-47AA-81EF-88FF9A453226}"/>
                </a:ext>
              </a:extLst>
            </p:cNvPr>
            <p:cNvGraphicFramePr>
              <a:graphicFrameLocks noChangeAspect="1"/>
            </p:cNvGraphicFramePr>
            <p:nvPr>
              <p:extLst>
                <p:ext uri="{D42A27DB-BD31-4B8C-83A1-F6EECF244321}">
                  <p14:modId xmlns:p14="http://schemas.microsoft.com/office/powerpoint/2010/main" val="1665990964"/>
                </p:ext>
              </p:extLst>
            </p:nvPr>
          </p:nvGraphicFramePr>
          <p:xfrm>
            <a:off x="752230" y="5217746"/>
            <a:ext cx="1004888" cy="544513"/>
          </p:xfrm>
          <a:graphic>
            <a:graphicData uri="http://schemas.openxmlformats.org/presentationml/2006/ole">
              <mc:AlternateContent xmlns:mc="http://schemas.openxmlformats.org/markup-compatibility/2006">
                <mc:Choice xmlns:v="urn:schemas-microsoft-com:vml" Requires="v">
                  <p:oleObj name="Equation" r:id="rId4" imgW="444240" imgH="241200" progId="Equation.DSMT4">
                    <p:embed/>
                  </p:oleObj>
                </mc:Choice>
                <mc:Fallback>
                  <p:oleObj name="Equation" r:id="rId4" imgW="444240" imgH="241200" progId="Equation.DSMT4">
                    <p:embed/>
                    <p:pic>
                      <p:nvPicPr>
                        <p:cNvPr id="4" name="Object 301">
                          <a:extLst>
                            <a:ext uri="{FF2B5EF4-FFF2-40B4-BE49-F238E27FC236}">
                              <a16:creationId xmlns:a16="http://schemas.microsoft.com/office/drawing/2014/main" id="{744FECB9-BA52-47AA-81EF-88FF9A453226}"/>
                            </a:ext>
                          </a:extLst>
                        </p:cNvPr>
                        <p:cNvPicPr>
                          <a:picLocks noChangeAspect="1" noChangeArrowheads="1"/>
                        </p:cNvPicPr>
                        <p:nvPr/>
                      </p:nvPicPr>
                      <p:blipFill>
                        <a:blip r:embed="rId5"/>
                        <a:srcRect/>
                        <a:stretch>
                          <a:fillRect/>
                        </a:stretch>
                      </p:blipFill>
                      <p:spPr bwMode="auto">
                        <a:xfrm>
                          <a:off x="752230" y="5217746"/>
                          <a:ext cx="1004888"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302">
              <a:extLst>
                <a:ext uri="{FF2B5EF4-FFF2-40B4-BE49-F238E27FC236}">
                  <a16:creationId xmlns:a16="http://schemas.microsoft.com/office/drawing/2014/main" id="{DB268562-0E05-49C7-92C1-3D859A07DE66}"/>
                </a:ext>
              </a:extLst>
            </p:cNvPr>
            <p:cNvSpPr txBox="1">
              <a:spLocks noChangeArrowheads="1"/>
            </p:cNvSpPr>
            <p:nvPr/>
          </p:nvSpPr>
          <p:spPr bwMode="auto">
            <a:xfrm>
              <a:off x="1757118" y="5217746"/>
              <a:ext cx="70104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381000" indent="-381000"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en-US" altLang="zh-CN" sz="2800" dirty="0">
                  <a:solidFill>
                    <a:srgbClr val="0000FF"/>
                  </a:solidFill>
                  <a:latin typeface="Times New Roman" pitchFamily="18" charset="0"/>
                  <a:ea typeface="黑体" pitchFamily="2" charset="-122"/>
                </a:rPr>
                <a:t>—</a:t>
              </a:r>
              <a:r>
                <a:rPr kumimoji="1" lang="zh-CN" altLang="en-US" sz="2800" dirty="0">
                  <a:solidFill>
                    <a:srgbClr val="0000FF"/>
                  </a:solidFill>
                  <a:latin typeface="Times New Roman" pitchFamily="18" charset="0"/>
                  <a:ea typeface="黑体" pitchFamily="2" charset="-122"/>
                </a:rPr>
                <a:t>处于气体标准状态时物质的化学势</a:t>
              </a:r>
            </a:p>
          </p:txBody>
        </p:sp>
      </p:grpSp>
      <p:grpSp>
        <p:nvGrpSpPr>
          <p:cNvPr id="6" name="组合 21">
            <a:extLst>
              <a:ext uri="{FF2B5EF4-FFF2-40B4-BE49-F238E27FC236}">
                <a16:creationId xmlns:a16="http://schemas.microsoft.com/office/drawing/2014/main" id="{37C95082-A6FC-4A2D-9EDB-063E7DA6A7CD}"/>
              </a:ext>
            </a:extLst>
          </p:cNvPr>
          <p:cNvGrpSpPr>
            <a:grpSpLocks/>
          </p:cNvGrpSpPr>
          <p:nvPr/>
        </p:nvGrpSpPr>
        <p:grpSpPr bwMode="auto">
          <a:xfrm>
            <a:off x="1277938" y="3360367"/>
            <a:ext cx="7504554" cy="543296"/>
            <a:chOff x="1081824" y="5203617"/>
            <a:chExt cx="7503956" cy="543310"/>
          </a:xfrm>
        </p:grpSpPr>
        <p:graphicFrame>
          <p:nvGraphicFramePr>
            <p:cNvPr id="7" name="Object 301">
              <a:extLst>
                <a:ext uri="{FF2B5EF4-FFF2-40B4-BE49-F238E27FC236}">
                  <a16:creationId xmlns:a16="http://schemas.microsoft.com/office/drawing/2014/main" id="{C0ED90AF-BF9E-4A7B-8F73-5810C24F266B}"/>
                </a:ext>
              </a:extLst>
            </p:cNvPr>
            <p:cNvGraphicFramePr>
              <a:graphicFrameLocks noChangeAspect="1"/>
            </p:cNvGraphicFramePr>
            <p:nvPr>
              <p:extLst>
                <p:ext uri="{D42A27DB-BD31-4B8C-83A1-F6EECF244321}">
                  <p14:modId xmlns:p14="http://schemas.microsoft.com/office/powerpoint/2010/main" val="823680549"/>
                </p:ext>
              </p:extLst>
            </p:nvPr>
          </p:nvGraphicFramePr>
          <p:xfrm>
            <a:off x="1081824" y="5230976"/>
            <a:ext cx="344460" cy="515951"/>
          </p:xfrm>
          <a:graphic>
            <a:graphicData uri="http://schemas.openxmlformats.org/presentationml/2006/ole">
              <mc:AlternateContent xmlns:mc="http://schemas.openxmlformats.org/markup-compatibility/2006">
                <mc:Choice xmlns:v="urn:schemas-microsoft-com:vml" Requires="v">
                  <p:oleObj name="Equation" r:id="rId6" imgW="152280" imgH="228600" progId="Equation.DSMT4">
                    <p:embed/>
                  </p:oleObj>
                </mc:Choice>
                <mc:Fallback>
                  <p:oleObj name="Equation" r:id="rId6" imgW="152280" imgH="228600" progId="Equation.DSMT4">
                    <p:embed/>
                    <p:pic>
                      <p:nvPicPr>
                        <p:cNvPr id="7" name="Object 301">
                          <a:extLst>
                            <a:ext uri="{FF2B5EF4-FFF2-40B4-BE49-F238E27FC236}">
                              <a16:creationId xmlns:a16="http://schemas.microsoft.com/office/drawing/2014/main" id="{C0ED90AF-BF9E-4A7B-8F73-5810C24F266B}"/>
                            </a:ext>
                          </a:extLst>
                        </p:cNvPr>
                        <p:cNvPicPr>
                          <a:picLocks noChangeAspect="1" noChangeArrowheads="1"/>
                        </p:cNvPicPr>
                        <p:nvPr/>
                      </p:nvPicPr>
                      <p:blipFill>
                        <a:blip r:embed="rId7"/>
                        <a:srcRect/>
                        <a:stretch>
                          <a:fillRect/>
                        </a:stretch>
                      </p:blipFill>
                      <p:spPr bwMode="auto">
                        <a:xfrm>
                          <a:off x="1081824" y="5230976"/>
                          <a:ext cx="344460" cy="5159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302">
              <a:extLst>
                <a:ext uri="{FF2B5EF4-FFF2-40B4-BE49-F238E27FC236}">
                  <a16:creationId xmlns:a16="http://schemas.microsoft.com/office/drawing/2014/main" id="{E5300F8D-BA67-4E58-BA2D-11820D357AE9}"/>
                </a:ext>
              </a:extLst>
            </p:cNvPr>
            <p:cNvSpPr txBox="1">
              <a:spLocks noChangeArrowheads="1"/>
            </p:cNvSpPr>
            <p:nvPr/>
          </p:nvSpPr>
          <p:spPr bwMode="auto">
            <a:xfrm>
              <a:off x="1724024" y="5203617"/>
              <a:ext cx="6861756" cy="523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marL="381000" indent="-381000"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en-US" altLang="zh-CN" sz="2800" dirty="0">
                  <a:solidFill>
                    <a:srgbClr val="0000FF"/>
                  </a:solidFill>
                  <a:latin typeface="Times New Roman" pitchFamily="18" charset="0"/>
                  <a:ea typeface="黑体" pitchFamily="2" charset="-122"/>
                </a:rPr>
                <a:t>—</a:t>
              </a:r>
              <a:r>
                <a:rPr kumimoji="1" lang="zh-CN" altLang="en-US" sz="2800" dirty="0">
                  <a:solidFill>
                    <a:srgbClr val="0000FF"/>
                  </a:solidFill>
                  <a:latin typeface="Times New Roman" pitchFamily="18" charset="0"/>
                  <a:ea typeface="黑体" pitchFamily="2" charset="-122"/>
                </a:rPr>
                <a:t>逸度，</a:t>
              </a:r>
              <a:r>
                <a:rPr kumimoji="1" lang="zh-CN" altLang="en-US" sz="2800" u="sng" dirty="0">
                  <a:solidFill>
                    <a:srgbClr val="0000FF"/>
                  </a:solidFill>
                  <a:latin typeface="Times New Roman" pitchFamily="18" charset="0"/>
                  <a:ea typeface="黑体" pitchFamily="2" charset="-122"/>
                </a:rPr>
                <a:t>温度、压力和组成的函数</a:t>
              </a:r>
              <a:endParaRPr kumimoji="1" lang="zh-CN" altLang="en-US" sz="2800" dirty="0">
                <a:solidFill>
                  <a:srgbClr val="0000FF"/>
                </a:solidFill>
                <a:latin typeface="Times New Roman" pitchFamily="18" charset="0"/>
                <a:ea typeface="黑体" pitchFamily="2" charset="-122"/>
              </a:endParaRPr>
            </a:p>
          </p:txBody>
        </p:sp>
      </p:grpSp>
      <p:sp>
        <p:nvSpPr>
          <p:cNvPr id="9" name="Text Box 6">
            <a:extLst>
              <a:ext uri="{FF2B5EF4-FFF2-40B4-BE49-F238E27FC236}">
                <a16:creationId xmlns:a16="http://schemas.microsoft.com/office/drawing/2014/main" id="{CF885D00-3DFD-488E-8331-37F229A116D7}"/>
              </a:ext>
            </a:extLst>
          </p:cNvPr>
          <p:cNvSpPr txBox="1">
            <a:spLocks noChangeArrowheads="1"/>
          </p:cNvSpPr>
          <p:nvPr/>
        </p:nvSpPr>
        <p:spPr bwMode="auto">
          <a:xfrm>
            <a:off x="628014" y="590560"/>
            <a:ext cx="83031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cs typeface="Times New Roman" pitchFamily="18" charset="0"/>
              </a:rPr>
              <a:t>对于实际物质，仿照理想气体化学势，引入</a:t>
            </a:r>
            <a:r>
              <a:rPr kumimoji="1" lang="zh-CN" altLang="en-US" sz="2800" dirty="0">
                <a:solidFill>
                  <a:srgbClr val="FF0000"/>
                </a:solidFill>
                <a:latin typeface="Times New Roman" pitchFamily="18" charset="0"/>
                <a:ea typeface="黑体" pitchFamily="2" charset="-122"/>
                <a:cs typeface="Times New Roman" pitchFamily="18" charset="0"/>
              </a:rPr>
              <a:t>逸度 </a:t>
            </a:r>
            <a:r>
              <a:rPr kumimoji="1" lang="en-US" altLang="zh-CN" sz="2800" b="0" i="1" dirty="0">
                <a:solidFill>
                  <a:srgbClr val="000000"/>
                </a:solidFill>
                <a:latin typeface="Times New Roman" pitchFamily="18" charset="0"/>
                <a:ea typeface="黑体" pitchFamily="2" charset="-122"/>
                <a:cs typeface="Times New Roman" pitchFamily="18" charset="0"/>
              </a:rPr>
              <a:t>f</a:t>
            </a:r>
            <a:r>
              <a:rPr kumimoji="1" lang="en-US" altLang="zh-CN" sz="2800" b="0" i="1" baseline="-25000" dirty="0">
                <a:solidFill>
                  <a:srgbClr val="000000"/>
                </a:solidFill>
                <a:latin typeface="Times New Roman" pitchFamily="18" charset="0"/>
                <a:ea typeface="黑体" pitchFamily="2" charset="-122"/>
                <a:cs typeface="Times New Roman" pitchFamily="18" charset="0"/>
              </a:rPr>
              <a:t>i </a:t>
            </a:r>
            <a:r>
              <a:rPr kumimoji="1" lang="zh-CN" altLang="en-US" sz="2400" dirty="0">
                <a:solidFill>
                  <a:srgbClr val="0000FF"/>
                </a:solidFill>
                <a:latin typeface="Times New Roman" pitchFamily="18" charset="0"/>
                <a:ea typeface="黑体" pitchFamily="2" charset="-122"/>
                <a:cs typeface="Times New Roman" pitchFamily="18" charset="0"/>
              </a:rPr>
              <a:t>。</a:t>
            </a:r>
            <a:endParaRPr kumimoji="1" lang="zh-CN" altLang="en-US" sz="2400" i="1" baseline="-25000" dirty="0">
              <a:solidFill>
                <a:srgbClr val="000000"/>
              </a:solidFill>
              <a:latin typeface="黑体" pitchFamily="2" charset="-122"/>
              <a:ea typeface="黑体" pitchFamily="2" charset="-122"/>
            </a:endParaRPr>
          </a:p>
        </p:txBody>
      </p:sp>
      <p:sp>
        <p:nvSpPr>
          <p:cNvPr id="10" name="Text Box 6">
            <a:extLst>
              <a:ext uri="{FF2B5EF4-FFF2-40B4-BE49-F238E27FC236}">
                <a16:creationId xmlns:a16="http://schemas.microsoft.com/office/drawing/2014/main" id="{985AE9F3-171D-41E0-8EF5-904762870C9E}"/>
              </a:ext>
            </a:extLst>
          </p:cNvPr>
          <p:cNvSpPr txBox="1">
            <a:spLocks noChangeArrowheads="1"/>
          </p:cNvSpPr>
          <p:nvPr/>
        </p:nvSpPr>
        <p:spPr bwMode="auto">
          <a:xfrm>
            <a:off x="840489" y="5966433"/>
            <a:ext cx="748227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Times New Roman" pitchFamily="18" charset="0"/>
                <a:ea typeface="黑体" pitchFamily="2" charset="-122"/>
                <a:cs typeface="Times New Roman" pitchFamily="18" charset="0"/>
              </a:rPr>
              <a:t>理想气体的逸度就是其分压，逸度因子等于</a:t>
            </a:r>
            <a:r>
              <a:rPr kumimoji="1" lang="en-US" altLang="zh-CN" sz="2800" dirty="0">
                <a:solidFill>
                  <a:srgbClr val="FF0000"/>
                </a:solidFill>
                <a:latin typeface="Times New Roman" pitchFamily="18" charset="0"/>
                <a:ea typeface="黑体" pitchFamily="2" charset="-122"/>
                <a:cs typeface="Times New Roman" pitchFamily="18" charset="0"/>
              </a:rPr>
              <a:t>1</a:t>
            </a:r>
            <a:r>
              <a:rPr kumimoji="1" lang="zh-CN" altLang="en-US" sz="2800" dirty="0">
                <a:solidFill>
                  <a:srgbClr val="FF0000"/>
                </a:solidFill>
                <a:latin typeface="Times New Roman" pitchFamily="18" charset="0"/>
                <a:ea typeface="黑体" pitchFamily="2" charset="-122"/>
                <a:cs typeface="Times New Roman" pitchFamily="18" charset="0"/>
              </a:rPr>
              <a:t>。</a:t>
            </a:r>
            <a:endParaRPr kumimoji="1" lang="zh-CN" altLang="en-US" sz="2400" i="1" baseline="-25000" dirty="0">
              <a:solidFill>
                <a:srgbClr val="000000"/>
              </a:solidFill>
              <a:latin typeface="黑体" pitchFamily="2" charset="-122"/>
              <a:ea typeface="黑体" pitchFamily="2" charset="-122"/>
            </a:endParaRPr>
          </a:p>
        </p:txBody>
      </p:sp>
      <p:grpSp>
        <p:nvGrpSpPr>
          <p:cNvPr id="11" name="组合 6">
            <a:extLst>
              <a:ext uri="{FF2B5EF4-FFF2-40B4-BE49-F238E27FC236}">
                <a16:creationId xmlns:a16="http://schemas.microsoft.com/office/drawing/2014/main" id="{49351CC9-0657-423E-98A6-0EC5DD2BEE17}"/>
              </a:ext>
            </a:extLst>
          </p:cNvPr>
          <p:cNvGrpSpPr>
            <a:grpSpLocks/>
          </p:cNvGrpSpPr>
          <p:nvPr/>
        </p:nvGrpSpPr>
        <p:grpSpPr bwMode="auto">
          <a:xfrm>
            <a:off x="1292225" y="3883584"/>
            <a:ext cx="7638923" cy="954088"/>
            <a:chOff x="1096111" y="5161443"/>
            <a:chExt cx="7638313" cy="954107"/>
          </a:xfrm>
        </p:grpSpPr>
        <p:graphicFrame>
          <p:nvGraphicFramePr>
            <p:cNvPr id="12" name="Object 301">
              <a:extLst>
                <a:ext uri="{FF2B5EF4-FFF2-40B4-BE49-F238E27FC236}">
                  <a16:creationId xmlns:a16="http://schemas.microsoft.com/office/drawing/2014/main" id="{1F455B40-4F5C-4627-93BA-9B308296F51F}"/>
                </a:ext>
              </a:extLst>
            </p:cNvPr>
            <p:cNvGraphicFramePr>
              <a:graphicFrameLocks noChangeAspect="1"/>
            </p:cNvGraphicFramePr>
            <p:nvPr>
              <p:extLst>
                <p:ext uri="{D42A27DB-BD31-4B8C-83A1-F6EECF244321}">
                  <p14:modId xmlns:p14="http://schemas.microsoft.com/office/powerpoint/2010/main" val="1367530304"/>
                </p:ext>
              </p:extLst>
            </p:nvPr>
          </p:nvGraphicFramePr>
          <p:xfrm>
            <a:off x="1096111" y="5230735"/>
            <a:ext cx="315888" cy="515948"/>
          </p:xfrm>
          <a:graphic>
            <a:graphicData uri="http://schemas.openxmlformats.org/presentationml/2006/ole">
              <mc:AlternateContent xmlns:mc="http://schemas.openxmlformats.org/markup-compatibility/2006">
                <mc:Choice xmlns:v="urn:schemas-microsoft-com:vml" Requires="v">
                  <p:oleObj name="Equation" r:id="rId8" imgW="139680" imgH="228600" progId="Equation.DSMT4">
                    <p:embed/>
                  </p:oleObj>
                </mc:Choice>
                <mc:Fallback>
                  <p:oleObj name="Equation" r:id="rId8" imgW="139680" imgH="228600" progId="Equation.DSMT4">
                    <p:embed/>
                    <p:pic>
                      <p:nvPicPr>
                        <p:cNvPr id="12" name="Object 301">
                          <a:extLst>
                            <a:ext uri="{FF2B5EF4-FFF2-40B4-BE49-F238E27FC236}">
                              <a16:creationId xmlns:a16="http://schemas.microsoft.com/office/drawing/2014/main" id="{1F455B40-4F5C-4627-93BA-9B308296F51F}"/>
                            </a:ext>
                          </a:extLst>
                        </p:cNvPr>
                        <p:cNvPicPr>
                          <a:picLocks noChangeAspect="1" noChangeArrowheads="1"/>
                        </p:cNvPicPr>
                        <p:nvPr/>
                      </p:nvPicPr>
                      <p:blipFill>
                        <a:blip r:embed="rId9"/>
                        <a:srcRect/>
                        <a:stretch>
                          <a:fillRect/>
                        </a:stretch>
                      </p:blipFill>
                      <p:spPr bwMode="auto">
                        <a:xfrm>
                          <a:off x="1096111" y="5230735"/>
                          <a:ext cx="315888" cy="5159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302">
              <a:extLst>
                <a:ext uri="{FF2B5EF4-FFF2-40B4-BE49-F238E27FC236}">
                  <a16:creationId xmlns:a16="http://schemas.microsoft.com/office/drawing/2014/main" id="{41A82F49-3C0C-4E5F-A662-5016B6EA6AAE}"/>
                </a:ext>
              </a:extLst>
            </p:cNvPr>
            <p:cNvSpPr txBox="1">
              <a:spLocks noChangeArrowheads="1"/>
            </p:cNvSpPr>
            <p:nvPr/>
          </p:nvSpPr>
          <p:spPr bwMode="auto">
            <a:xfrm>
              <a:off x="1724024" y="5161443"/>
              <a:ext cx="701040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381000" indent="-381000"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en-US" altLang="zh-CN" sz="2800" dirty="0">
                  <a:solidFill>
                    <a:srgbClr val="0000FF"/>
                  </a:solidFill>
                  <a:latin typeface="Times New Roman" pitchFamily="18" charset="0"/>
                  <a:ea typeface="黑体" pitchFamily="2" charset="-122"/>
                </a:rPr>
                <a:t>—</a:t>
              </a:r>
              <a:r>
                <a:rPr kumimoji="1" lang="zh-CN" altLang="en-US" sz="2800" dirty="0">
                  <a:solidFill>
                    <a:srgbClr val="0000FF"/>
                  </a:solidFill>
                  <a:latin typeface="Times New Roman" pitchFamily="18" charset="0"/>
                  <a:ea typeface="黑体" pitchFamily="2" charset="-122"/>
                </a:rPr>
                <a:t>逸度因子，</a:t>
              </a:r>
              <a:r>
                <a:rPr kumimoji="1" lang="zh-CN" altLang="en-US" sz="2800" u="sng" dirty="0">
                  <a:solidFill>
                    <a:srgbClr val="0000FF"/>
                  </a:solidFill>
                  <a:latin typeface="Times New Roman" pitchFamily="18" charset="0"/>
                  <a:ea typeface="黑体" pitchFamily="2" charset="-122"/>
                </a:rPr>
                <a:t>温度、压力和组成的函数</a:t>
              </a:r>
              <a:r>
                <a:rPr kumimoji="1" lang="zh-CN" altLang="en-US" sz="2800" dirty="0">
                  <a:solidFill>
                    <a:srgbClr val="0000FF"/>
                  </a:solidFill>
                  <a:latin typeface="Times New Roman" pitchFamily="18" charset="0"/>
                  <a:ea typeface="黑体" pitchFamily="2" charset="-122"/>
                </a:rPr>
                <a:t>，表示物质偏离理想气体的程度。</a:t>
              </a:r>
            </a:p>
          </p:txBody>
        </p:sp>
      </p:grpSp>
      <p:graphicFrame>
        <p:nvGraphicFramePr>
          <p:cNvPr id="14" name="Object 31">
            <a:extLst>
              <a:ext uri="{FF2B5EF4-FFF2-40B4-BE49-F238E27FC236}">
                <a16:creationId xmlns:a16="http://schemas.microsoft.com/office/drawing/2014/main" id="{C8CB45B0-473C-498F-BAF9-072530D1F106}"/>
              </a:ext>
            </a:extLst>
          </p:cNvPr>
          <p:cNvGraphicFramePr>
            <a:graphicFrameLocks noChangeAspect="1"/>
          </p:cNvGraphicFramePr>
          <p:nvPr>
            <p:extLst>
              <p:ext uri="{D42A27DB-BD31-4B8C-83A1-F6EECF244321}">
                <p14:modId xmlns:p14="http://schemas.microsoft.com/office/powerpoint/2010/main" val="2794186133"/>
              </p:ext>
            </p:extLst>
          </p:nvPr>
        </p:nvGraphicFramePr>
        <p:xfrm>
          <a:off x="5815013" y="2027238"/>
          <a:ext cx="1636712" cy="576262"/>
        </p:xfrm>
        <a:graphic>
          <a:graphicData uri="http://schemas.openxmlformats.org/presentationml/2006/ole">
            <mc:AlternateContent xmlns:mc="http://schemas.openxmlformats.org/markup-compatibility/2006">
              <mc:Choice xmlns:v="urn:schemas-microsoft-com:vml" Requires="v">
                <p:oleObj name="Equation" r:id="rId10" imgW="647640" imgH="228600" progId="Equation.DSMT4">
                  <p:embed/>
                </p:oleObj>
              </mc:Choice>
              <mc:Fallback>
                <p:oleObj name="Equation" r:id="rId10" imgW="647640" imgH="228600" progId="Equation.DSMT4">
                  <p:embed/>
                  <p:pic>
                    <p:nvPicPr>
                      <p:cNvPr id="14" name="Object 31">
                        <a:extLst>
                          <a:ext uri="{FF2B5EF4-FFF2-40B4-BE49-F238E27FC236}">
                            <a16:creationId xmlns:a16="http://schemas.microsoft.com/office/drawing/2014/main" id="{C8CB45B0-473C-498F-BAF9-072530D1F106}"/>
                          </a:ext>
                        </a:extLst>
                      </p:cNvPr>
                      <p:cNvPicPr>
                        <a:picLocks noChangeAspect="1" noChangeArrowheads="1"/>
                      </p:cNvPicPr>
                      <p:nvPr/>
                    </p:nvPicPr>
                    <p:blipFill>
                      <a:blip r:embed="rId11"/>
                      <a:srcRect/>
                      <a:stretch>
                        <a:fillRect/>
                      </a:stretch>
                    </p:blipFill>
                    <p:spPr bwMode="auto">
                      <a:xfrm>
                        <a:off x="5815013" y="2027238"/>
                        <a:ext cx="16367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组合 16">
            <a:extLst>
              <a:ext uri="{FF2B5EF4-FFF2-40B4-BE49-F238E27FC236}">
                <a16:creationId xmlns:a16="http://schemas.microsoft.com/office/drawing/2014/main" id="{84A9D31F-B5AA-4D36-9144-32B389FB642E}"/>
              </a:ext>
            </a:extLst>
          </p:cNvPr>
          <p:cNvGrpSpPr/>
          <p:nvPr/>
        </p:nvGrpSpPr>
        <p:grpSpPr>
          <a:xfrm>
            <a:off x="840488" y="1222006"/>
            <a:ext cx="7942004" cy="570282"/>
            <a:chOff x="830863" y="740744"/>
            <a:chExt cx="7942004" cy="570282"/>
          </a:xfrm>
        </p:grpSpPr>
        <p:sp>
          <p:nvSpPr>
            <p:cNvPr id="16" name="Text Box 6">
              <a:extLst>
                <a:ext uri="{FF2B5EF4-FFF2-40B4-BE49-F238E27FC236}">
                  <a16:creationId xmlns:a16="http://schemas.microsoft.com/office/drawing/2014/main" id="{ED0562B6-0C6C-4AC7-9B56-DAB6CA3261FA}"/>
                </a:ext>
              </a:extLst>
            </p:cNvPr>
            <p:cNvSpPr txBox="1">
              <a:spLocks noChangeArrowheads="1"/>
            </p:cNvSpPr>
            <p:nvPr/>
          </p:nvSpPr>
          <p:spPr bwMode="auto">
            <a:xfrm>
              <a:off x="830863" y="740744"/>
              <a:ext cx="794200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cs typeface="Times New Roman" pitchFamily="18" charset="0"/>
                </a:rPr>
                <a:t>设系统状态为                             ，逸度定义如下：</a:t>
              </a:r>
              <a:endParaRPr kumimoji="1" lang="zh-CN" altLang="en-US" sz="2400" i="1" baseline="-25000" dirty="0">
                <a:solidFill>
                  <a:srgbClr val="000000"/>
                </a:solidFill>
                <a:latin typeface="黑体" pitchFamily="2" charset="-122"/>
                <a:ea typeface="黑体" pitchFamily="2" charset="-122"/>
              </a:endParaRPr>
            </a:p>
          </p:txBody>
        </p:sp>
        <p:graphicFrame>
          <p:nvGraphicFramePr>
            <p:cNvPr id="15" name="Object 31">
              <a:extLst>
                <a:ext uri="{FF2B5EF4-FFF2-40B4-BE49-F238E27FC236}">
                  <a16:creationId xmlns:a16="http://schemas.microsoft.com/office/drawing/2014/main" id="{990E79E1-7D30-4DD9-804E-E224B6E7B69E}"/>
                </a:ext>
              </a:extLst>
            </p:cNvPr>
            <p:cNvGraphicFramePr>
              <a:graphicFrameLocks noChangeAspect="1"/>
            </p:cNvGraphicFramePr>
            <p:nvPr>
              <p:extLst>
                <p:ext uri="{D42A27DB-BD31-4B8C-83A1-F6EECF244321}">
                  <p14:modId xmlns:p14="http://schemas.microsoft.com/office/powerpoint/2010/main" val="1462574499"/>
                </p:ext>
              </p:extLst>
            </p:nvPr>
          </p:nvGraphicFramePr>
          <p:xfrm>
            <a:off x="3035123" y="744288"/>
            <a:ext cx="2671763" cy="566738"/>
          </p:xfrm>
          <a:graphic>
            <a:graphicData uri="http://schemas.openxmlformats.org/presentationml/2006/ole">
              <mc:AlternateContent xmlns:mc="http://schemas.openxmlformats.org/markup-compatibility/2006">
                <mc:Choice xmlns:v="urn:schemas-microsoft-com:vml" Requires="v">
                  <p:oleObj name="Equation" r:id="rId12" imgW="1079280" imgH="228600" progId="Equation.DSMT4">
                    <p:embed/>
                  </p:oleObj>
                </mc:Choice>
                <mc:Fallback>
                  <p:oleObj name="Equation" r:id="rId12" imgW="1079280" imgH="228600" progId="Equation.DSMT4">
                    <p:embed/>
                    <p:pic>
                      <p:nvPicPr>
                        <p:cNvPr id="15" name="Object 31">
                          <a:extLst>
                            <a:ext uri="{FF2B5EF4-FFF2-40B4-BE49-F238E27FC236}">
                              <a16:creationId xmlns:a16="http://schemas.microsoft.com/office/drawing/2014/main" id="{990E79E1-7D30-4DD9-804E-E224B6E7B69E}"/>
                            </a:ext>
                          </a:extLst>
                        </p:cNvPr>
                        <p:cNvPicPr>
                          <a:picLocks noChangeAspect="1" noChangeArrowheads="1"/>
                        </p:cNvPicPr>
                        <p:nvPr/>
                      </p:nvPicPr>
                      <p:blipFill>
                        <a:blip r:embed="rId13"/>
                        <a:srcRect/>
                        <a:stretch>
                          <a:fillRect/>
                        </a:stretch>
                      </p:blipFill>
                      <p:spPr bwMode="auto">
                        <a:xfrm>
                          <a:off x="3035123" y="744288"/>
                          <a:ext cx="26717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 name="Text Box 6">
            <a:extLst>
              <a:ext uri="{FF2B5EF4-FFF2-40B4-BE49-F238E27FC236}">
                <a16:creationId xmlns:a16="http://schemas.microsoft.com/office/drawing/2014/main" id="{CF885D00-3DFD-488E-8331-37F229A116D7}"/>
              </a:ext>
            </a:extLst>
          </p:cNvPr>
          <p:cNvSpPr txBox="1">
            <a:spLocks noChangeArrowheads="1"/>
          </p:cNvSpPr>
          <p:nvPr/>
        </p:nvSpPr>
        <p:spPr bwMode="auto">
          <a:xfrm>
            <a:off x="840489" y="4883835"/>
            <a:ext cx="7942004"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cs typeface="Times New Roman" pitchFamily="18" charset="0"/>
              </a:rPr>
              <a:t>逸度因子可由状态方程计算或实验测量，再由逸度因子得到逸度。</a:t>
            </a:r>
            <a:endParaRPr kumimoji="1" lang="zh-CN" altLang="en-US" sz="2400" i="1" baseline="-25000" dirty="0">
              <a:solidFill>
                <a:srgbClr val="000000"/>
              </a:solidFill>
              <a:latin typeface="黑体" pitchFamily="2" charset="-122"/>
              <a:ea typeface="黑体" pitchFamily="2" charset="-122"/>
            </a:endParaRPr>
          </a:p>
        </p:txBody>
      </p:sp>
    </p:spTree>
    <p:extLst>
      <p:ext uri="{BB962C8B-B14F-4D97-AF65-F5344CB8AC3E}">
        <p14:creationId xmlns:p14="http://schemas.microsoft.com/office/powerpoint/2010/main" val="3090368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ED87C2D-BF7B-411B-8565-C680E10B43DD}"/>
              </a:ext>
            </a:extLst>
          </p:cNvPr>
          <p:cNvGrpSpPr/>
          <p:nvPr/>
        </p:nvGrpSpPr>
        <p:grpSpPr>
          <a:xfrm>
            <a:off x="669591" y="2013686"/>
            <a:ext cx="8167687" cy="4382738"/>
            <a:chOff x="627063" y="3088827"/>
            <a:chExt cx="8167687" cy="4382738"/>
          </a:xfrm>
        </p:grpSpPr>
        <p:sp>
          <p:nvSpPr>
            <p:cNvPr id="6155" name="TextBox 26"/>
            <p:cNvSpPr txBox="1">
              <a:spLocks noChangeArrowheads="1"/>
            </p:cNvSpPr>
            <p:nvPr/>
          </p:nvSpPr>
          <p:spPr bwMode="auto">
            <a:xfrm>
              <a:off x="627063" y="3088827"/>
              <a:ext cx="8167687" cy="43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ts val="1200"/>
                </a:spcBef>
                <a:buClrTx/>
                <a:buSzTx/>
                <a:buFontTx/>
                <a:buNone/>
              </a:pPr>
              <a:r>
                <a:rPr lang="zh-CN" altLang="en-US" sz="2800"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拉乌尔定律：</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如果溶液中组分</a:t>
              </a:r>
              <a:r>
                <a:rPr lang="zh-CN" altLang="en-US"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的逸度等于同温同压下纯 </a:t>
              </a:r>
              <a:r>
                <a:rPr lang="en-US" altLang="zh-CN"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的逸度与其摩尔分率之积，那么称组分</a:t>
              </a:r>
              <a:r>
                <a:rPr lang="zh-CN" altLang="en-US"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满足拉乌尔定律。</a:t>
              </a:r>
            </a:p>
            <a:p>
              <a:pPr eaLnBrk="1" hangingPunct="1">
                <a:lnSpc>
                  <a:spcPct val="110000"/>
                </a:lnSpc>
                <a:spcBef>
                  <a:spcPts val="1200"/>
                </a:spcBef>
                <a:buClrTx/>
                <a:buSzTx/>
                <a:buNone/>
              </a:pPr>
              <a:endParaRPr lang="en-US" altLang="zh-CN" sz="2800" dirty="0">
                <a:solidFill>
                  <a:srgbClr val="0000FF"/>
                </a:solidFill>
                <a:latin typeface="Times New Roman" panose="02020603050405020304" pitchFamily="18" charset="0"/>
                <a:cs typeface="Times New Roman" panose="02020603050405020304" pitchFamily="18" charset="0"/>
              </a:endParaRPr>
            </a:p>
            <a:p>
              <a:pPr eaLnBrk="1" hangingPunct="1">
                <a:spcBef>
                  <a:spcPts val="1200"/>
                </a:spcBef>
                <a:buClrTx/>
                <a:buSzTx/>
                <a:buNone/>
              </a:pPr>
              <a:r>
                <a:rPr lang="zh-CN" altLang="en-US" sz="2800" dirty="0">
                  <a:solidFill>
                    <a:srgbClr val="0000FF"/>
                  </a:solidFill>
                  <a:latin typeface="Times New Roman" pitchFamily="18" charset="0"/>
                </a:rPr>
                <a:t>     和    分别是</a:t>
              </a:r>
              <a:r>
                <a:rPr lang="zh-CN" altLang="en-US" sz="2800" u="sng" dirty="0">
                  <a:solidFill>
                    <a:srgbClr val="FF0000"/>
                  </a:solidFill>
                  <a:latin typeface="黑体" pitchFamily="2" charset="-122"/>
                  <a:ea typeface="黑体" pitchFamily="2" charset="-122"/>
                </a:rPr>
                <a:t>体系温度压力下</a:t>
              </a:r>
              <a:r>
                <a:rPr lang="zh-CN" altLang="en-US" sz="2800" dirty="0">
                  <a:solidFill>
                    <a:srgbClr val="0000FF"/>
                  </a:solidFill>
                  <a:latin typeface="Times New Roman" pitchFamily="18" charset="0"/>
                </a:rPr>
                <a:t>液</a:t>
              </a:r>
              <a:r>
                <a:rPr lang="en-US" altLang="zh-CN" sz="2800" dirty="0">
                  <a:solidFill>
                    <a:srgbClr val="0000FF"/>
                  </a:solidFill>
                  <a:latin typeface="Times New Roman" pitchFamily="18" charset="0"/>
                </a:rPr>
                <a:t>(</a:t>
              </a:r>
              <a:r>
                <a:rPr lang="zh-CN" altLang="en-US" sz="2800" dirty="0">
                  <a:solidFill>
                    <a:srgbClr val="0000FF"/>
                  </a:solidFill>
                  <a:latin typeface="Times New Roman" pitchFamily="18" charset="0"/>
                </a:rPr>
                <a:t>固</a:t>
              </a:r>
              <a:r>
                <a:rPr lang="en-US" altLang="zh-CN" sz="2800" dirty="0">
                  <a:solidFill>
                    <a:srgbClr val="0000FF"/>
                  </a:solidFill>
                  <a:latin typeface="Times New Roman" pitchFamily="18" charset="0"/>
                </a:rPr>
                <a:t>)</a:t>
              </a:r>
              <a:r>
                <a:rPr lang="zh-CN" altLang="en-US" sz="2800" dirty="0">
                  <a:solidFill>
                    <a:srgbClr val="0000FF"/>
                  </a:solidFill>
                  <a:latin typeface="Times New Roman" pitchFamily="18" charset="0"/>
                </a:rPr>
                <a:t>态纯</a:t>
              </a: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800" dirty="0">
                  <a:solidFill>
                    <a:srgbClr val="0000FF"/>
                  </a:solidFill>
                  <a:latin typeface="Times New Roman" pitchFamily="18" charset="0"/>
                </a:rPr>
                <a:t>和溶液中</a:t>
              </a: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800"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0000FF"/>
                  </a:solidFill>
                  <a:latin typeface="Times New Roman" pitchFamily="18" charset="0"/>
                </a:rPr>
                <a:t>的逸度。</a:t>
              </a:r>
              <a:endParaRPr lang="en-US" altLang="zh-CN" sz="2800" dirty="0">
                <a:solidFill>
                  <a:srgbClr val="0000FF"/>
                </a:solidFill>
                <a:latin typeface="Times New Roman" pitchFamily="18" charset="0"/>
              </a:endParaRPr>
            </a:p>
            <a:p>
              <a:pPr eaLnBrk="1" hangingPunct="1">
                <a:spcBef>
                  <a:spcPts val="1200"/>
                </a:spcBef>
                <a:buClrTx/>
                <a:buSzTx/>
                <a:buNone/>
              </a:pP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理想溶液：</a:t>
              </a:r>
              <a:r>
                <a:rPr lang="zh-CN" altLang="en-US" sz="2800" dirty="0">
                  <a:solidFill>
                    <a:srgbClr val="FF0000"/>
                  </a:solidFill>
                  <a:latin typeface="Times New Roman" panose="02020603050405020304" pitchFamily="18" charset="0"/>
                  <a:cs typeface="Times New Roman" panose="02020603050405020304" pitchFamily="18" charset="0"/>
                </a:rPr>
                <a:t>所有组分都满足拉乌尔定律的溶液。</a:t>
              </a:r>
              <a:endParaRPr lang="en-US" altLang="zh-CN" sz="2800" dirty="0">
                <a:solidFill>
                  <a:srgbClr val="FF0000"/>
                </a:solidFill>
                <a:latin typeface="Times New Roman" panose="02020603050405020304" pitchFamily="18" charset="0"/>
                <a:cs typeface="Times New Roman" panose="02020603050405020304" pitchFamily="18" charset="0"/>
              </a:endParaRPr>
            </a:p>
            <a:p>
              <a:pPr eaLnBrk="1" hangingPunct="1">
                <a:spcBef>
                  <a:spcPts val="1200"/>
                </a:spcBef>
                <a:buClrTx/>
                <a:buSzTx/>
                <a:buNone/>
              </a:pP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实际溶液：当溶液很稀时，溶剂满足拉乌尔定律。</a:t>
              </a:r>
              <a:endPar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7" name="对象 5">
              <a:extLst>
                <a:ext uri="{FF2B5EF4-FFF2-40B4-BE49-F238E27FC236}">
                  <a16:creationId xmlns:a16="http://schemas.microsoft.com/office/drawing/2014/main" id="{CC52E79F-8586-4945-BE2C-8789BF95A1FA}"/>
                </a:ext>
              </a:extLst>
            </p:cNvPr>
            <p:cNvGraphicFramePr>
              <a:graphicFrameLocks noChangeAspect="1"/>
            </p:cNvGraphicFramePr>
            <p:nvPr>
              <p:extLst>
                <p:ext uri="{D42A27DB-BD31-4B8C-83A1-F6EECF244321}">
                  <p14:modId xmlns:p14="http://schemas.microsoft.com/office/powerpoint/2010/main" val="691378755"/>
                </p:ext>
              </p:extLst>
            </p:nvPr>
          </p:nvGraphicFramePr>
          <p:xfrm>
            <a:off x="643272" y="5309004"/>
            <a:ext cx="541338" cy="585787"/>
          </p:xfrm>
          <a:graphic>
            <a:graphicData uri="http://schemas.openxmlformats.org/presentationml/2006/ole">
              <mc:AlternateContent xmlns:mc="http://schemas.openxmlformats.org/markup-compatibility/2006">
                <mc:Choice xmlns:v="urn:schemas-microsoft-com:vml" Requires="v">
                  <p:oleObj name="Equation" r:id="rId2" imgW="203040" imgH="241200" progId="Equation.DSMT4">
                    <p:embed/>
                  </p:oleObj>
                </mc:Choice>
                <mc:Fallback>
                  <p:oleObj name="Equation" r:id="rId2" imgW="203040" imgH="241200" progId="Equation.DSMT4">
                    <p:embed/>
                    <p:pic>
                      <p:nvPicPr>
                        <p:cNvPr id="17" name="对象 5">
                          <a:extLst>
                            <a:ext uri="{FF2B5EF4-FFF2-40B4-BE49-F238E27FC236}">
                              <a16:creationId xmlns:a16="http://schemas.microsoft.com/office/drawing/2014/main" id="{CC52E79F-8586-4945-BE2C-8789BF95A1FA}"/>
                            </a:ext>
                          </a:extLst>
                        </p:cNvPr>
                        <p:cNvPicPr>
                          <a:picLocks noChangeAspect="1" noChangeArrowheads="1"/>
                        </p:cNvPicPr>
                        <p:nvPr/>
                      </p:nvPicPr>
                      <p:blipFill>
                        <a:blip r:embed="rId3"/>
                        <a:srcRect/>
                        <a:stretch>
                          <a:fillRect/>
                        </a:stretch>
                      </p:blipFill>
                      <p:spPr bwMode="auto">
                        <a:xfrm>
                          <a:off x="643272" y="5309004"/>
                          <a:ext cx="5413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8">
              <a:extLst>
                <a:ext uri="{FF2B5EF4-FFF2-40B4-BE49-F238E27FC236}">
                  <a16:creationId xmlns:a16="http://schemas.microsoft.com/office/drawing/2014/main" id="{4A7ECB53-D072-4145-8D9A-AF4478D41190}"/>
                </a:ext>
              </a:extLst>
            </p:cNvPr>
            <p:cNvGraphicFramePr>
              <a:graphicFrameLocks noChangeAspect="1"/>
            </p:cNvGraphicFramePr>
            <p:nvPr>
              <p:extLst>
                <p:ext uri="{D42A27DB-BD31-4B8C-83A1-F6EECF244321}">
                  <p14:modId xmlns:p14="http://schemas.microsoft.com/office/powerpoint/2010/main" val="2029287862"/>
                </p:ext>
              </p:extLst>
            </p:nvPr>
          </p:nvGraphicFramePr>
          <p:xfrm>
            <a:off x="1498935" y="5337579"/>
            <a:ext cx="508000" cy="557212"/>
          </p:xfrm>
          <a:graphic>
            <a:graphicData uri="http://schemas.openxmlformats.org/presentationml/2006/ole">
              <mc:AlternateContent xmlns:mc="http://schemas.openxmlformats.org/markup-compatibility/2006">
                <mc:Choice xmlns:v="urn:schemas-microsoft-com:vml" Requires="v">
                  <p:oleObj name="Equation" r:id="rId4" imgW="190440" imgH="228600" progId="Equation.DSMT4">
                    <p:embed/>
                  </p:oleObj>
                </mc:Choice>
                <mc:Fallback>
                  <p:oleObj name="Equation" r:id="rId4" imgW="190440" imgH="228600" progId="Equation.DSMT4">
                    <p:embed/>
                    <p:pic>
                      <p:nvPicPr>
                        <p:cNvPr id="18" name="对象 18">
                          <a:extLst>
                            <a:ext uri="{FF2B5EF4-FFF2-40B4-BE49-F238E27FC236}">
                              <a16:creationId xmlns:a16="http://schemas.microsoft.com/office/drawing/2014/main" id="{4A7ECB53-D072-4145-8D9A-AF4478D41190}"/>
                            </a:ext>
                          </a:extLst>
                        </p:cNvPr>
                        <p:cNvPicPr>
                          <a:picLocks noChangeAspect="1" noChangeArrowheads="1"/>
                        </p:cNvPicPr>
                        <p:nvPr/>
                      </p:nvPicPr>
                      <p:blipFill>
                        <a:blip r:embed="rId5"/>
                        <a:srcRect/>
                        <a:stretch>
                          <a:fillRect/>
                        </a:stretch>
                      </p:blipFill>
                      <p:spPr bwMode="auto">
                        <a:xfrm>
                          <a:off x="1498935" y="5337579"/>
                          <a:ext cx="5080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17">
            <a:extLst>
              <a:ext uri="{FF2B5EF4-FFF2-40B4-BE49-F238E27FC236}">
                <a16:creationId xmlns:a16="http://schemas.microsoft.com/office/drawing/2014/main" id="{1811411C-B91E-434D-A5D4-C88C966738FE}"/>
              </a:ext>
            </a:extLst>
          </p:cNvPr>
          <p:cNvGraphicFramePr>
            <a:graphicFrameLocks noChangeAspect="1"/>
          </p:cNvGraphicFramePr>
          <p:nvPr>
            <p:extLst>
              <p:ext uri="{D42A27DB-BD31-4B8C-83A1-F6EECF244321}">
                <p14:modId xmlns:p14="http://schemas.microsoft.com/office/powerpoint/2010/main" val="1003027714"/>
              </p:ext>
            </p:extLst>
          </p:nvPr>
        </p:nvGraphicFramePr>
        <p:xfrm>
          <a:off x="3529013" y="3605213"/>
          <a:ext cx="1803400" cy="600075"/>
        </p:xfrm>
        <a:graphic>
          <a:graphicData uri="http://schemas.openxmlformats.org/presentationml/2006/ole">
            <mc:AlternateContent xmlns:mc="http://schemas.openxmlformats.org/markup-compatibility/2006">
              <mc:Choice xmlns:v="urn:schemas-microsoft-com:vml" Requires="v">
                <p:oleObj name="Equation" r:id="rId6" imgW="660240" imgH="241200" progId="Equation.DSMT4">
                  <p:embed/>
                </p:oleObj>
              </mc:Choice>
              <mc:Fallback>
                <p:oleObj name="Equation" r:id="rId6" imgW="660240" imgH="241200" progId="Equation.DSMT4">
                  <p:embed/>
                  <p:pic>
                    <p:nvPicPr>
                      <p:cNvPr id="21" name="Object 17">
                        <a:extLst>
                          <a:ext uri="{FF2B5EF4-FFF2-40B4-BE49-F238E27FC236}">
                            <a16:creationId xmlns:a16="http://schemas.microsoft.com/office/drawing/2014/main" id="{1811411C-B91E-434D-A5D4-C88C966738FE}"/>
                          </a:ext>
                        </a:extLst>
                      </p:cNvPr>
                      <p:cNvPicPr>
                        <a:picLocks noChangeAspect="1" noChangeArrowheads="1"/>
                      </p:cNvPicPr>
                      <p:nvPr/>
                    </p:nvPicPr>
                    <p:blipFill>
                      <a:blip r:embed="rId7"/>
                      <a:srcRect/>
                      <a:stretch>
                        <a:fillRect/>
                      </a:stretch>
                    </p:blipFill>
                    <p:spPr bwMode="auto">
                      <a:xfrm>
                        <a:off x="3529013" y="3605213"/>
                        <a:ext cx="1803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669591" y="543403"/>
            <a:ext cx="8006575" cy="1384995"/>
          </a:xfrm>
          <a:prstGeom prst="rect">
            <a:avLst/>
          </a:prstGeom>
        </p:spPr>
        <p:txBody>
          <a:bodyPr wrap="square">
            <a:spAutoFit/>
          </a:bodyPr>
          <a:lstStyle/>
          <a:p>
            <a:r>
              <a:rPr kumimoji="1" lang="zh-CN" altLang="en-US" dirty="0">
                <a:solidFill>
                  <a:srgbClr val="0000FF"/>
                </a:solidFill>
                <a:latin typeface="宋体" panose="02010600030101010101" pitchFamily="2" charset="-122"/>
              </a:rPr>
              <a:t>液态或固态组分与理想气体差太多，难以获得其逸度因子，拉乌尔定律和亨利定律给出了某些液态组分的逸度计算方法。</a:t>
            </a:r>
            <a:endParaRPr lang="zh-CN" altLang="en-US" dirty="0">
              <a:latin typeface="宋体" panose="02010600030101010101" pitchFamily="2" charset="-122"/>
            </a:endParaRPr>
          </a:p>
        </p:txBody>
      </p:sp>
    </p:spTree>
    <p:extLst>
      <p:ext uri="{BB962C8B-B14F-4D97-AF65-F5344CB8AC3E}">
        <p14:creationId xmlns:p14="http://schemas.microsoft.com/office/powerpoint/2010/main" val="1038155243"/>
      </p:ext>
    </p:extLst>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7671" y="535823"/>
            <a:ext cx="8167687" cy="6087820"/>
            <a:chOff x="658304" y="599621"/>
            <a:chExt cx="8167687" cy="6087820"/>
          </a:xfrm>
        </p:grpSpPr>
        <p:grpSp>
          <p:nvGrpSpPr>
            <p:cNvPr id="2" name="组合 1"/>
            <p:cNvGrpSpPr/>
            <p:nvPr/>
          </p:nvGrpSpPr>
          <p:grpSpPr>
            <a:xfrm>
              <a:off x="658304" y="599621"/>
              <a:ext cx="8167687" cy="6087820"/>
              <a:chOff x="615774" y="1205677"/>
              <a:chExt cx="8167687" cy="6087820"/>
            </a:xfrm>
          </p:grpSpPr>
          <p:sp>
            <p:nvSpPr>
              <p:cNvPr id="6155" name="TextBox 26"/>
              <p:cNvSpPr txBox="1">
                <a:spLocks noChangeArrowheads="1"/>
              </p:cNvSpPr>
              <p:nvPr/>
            </p:nvSpPr>
            <p:spPr bwMode="auto">
              <a:xfrm>
                <a:off x="615774" y="1205677"/>
                <a:ext cx="8167687" cy="608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10000"/>
                  </a:lnSpc>
                  <a:spcBef>
                    <a:spcPct val="0"/>
                  </a:spcBef>
                  <a:buClrTx/>
                  <a:buSzTx/>
                  <a:buNone/>
                </a:pPr>
                <a:r>
                  <a:rPr lang="zh-CN" altLang="en-US" sz="2800"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亨利定律：</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如果溶液中溶质</a:t>
                </a:r>
                <a:r>
                  <a:rPr lang="zh-CN" altLang="en-US"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B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的逸度与其摩尔分率成正比，并且比例常数不等于同温同压下纯 </a:t>
                </a:r>
                <a:r>
                  <a:rPr lang="en-US" altLang="zh-CN"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B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的逸度，那么称溶质</a:t>
                </a:r>
                <a:r>
                  <a:rPr lang="zh-CN" altLang="en-US"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i="1"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满足亨利定律，比例常数称为亨利常数：</a:t>
                </a:r>
              </a:p>
              <a:p>
                <a:pPr eaLnBrk="1" hangingPunct="1">
                  <a:lnSpc>
                    <a:spcPct val="110000"/>
                  </a:lnSpc>
                  <a:spcBef>
                    <a:spcPts val="1200"/>
                  </a:spcBef>
                  <a:buClrTx/>
                  <a:buSzTx/>
                  <a:buNone/>
                </a:pPr>
                <a:endParaRPr lang="en-US" altLang="zh-CN" sz="2800" dirty="0">
                  <a:solidFill>
                    <a:srgbClr val="0000FF"/>
                  </a:solidFill>
                  <a:latin typeface="Times New Roman" panose="02020603050405020304" pitchFamily="18" charset="0"/>
                  <a:cs typeface="Times New Roman" panose="02020603050405020304" pitchFamily="18" charset="0"/>
                </a:endParaRPr>
              </a:p>
              <a:p>
                <a:pPr eaLnBrk="1" hangingPunct="1">
                  <a:spcBef>
                    <a:spcPts val="1200"/>
                  </a:spcBef>
                  <a:buClrTx/>
                  <a:buSzTx/>
                  <a:buNone/>
                </a:pPr>
                <a:r>
                  <a:rPr kumimoji="1" lang="zh-CN" altLang="en-US" sz="2800" dirty="0">
                    <a:solidFill>
                      <a:srgbClr val="0000FF"/>
                    </a:solidFill>
                    <a:latin typeface="宋体" panose="02010600030101010101" pitchFamily="2" charset="-122"/>
                  </a:rPr>
                  <a:t>当溶质浓度用质量摩尔浓度和物质量浓度表示时，亨利定律表示为：</a:t>
                </a:r>
                <a:endParaRPr kumimoji="1" lang="en-US" altLang="zh-CN" sz="2800" dirty="0">
                  <a:solidFill>
                    <a:srgbClr val="0000FF"/>
                  </a:solidFill>
                  <a:latin typeface="宋体" panose="02010600030101010101" pitchFamily="2" charset="-122"/>
                </a:endParaRPr>
              </a:p>
              <a:p>
                <a:pPr eaLnBrk="1" hangingPunct="1">
                  <a:spcBef>
                    <a:spcPts val="1200"/>
                  </a:spcBef>
                  <a:buClrTx/>
                  <a:buSzTx/>
                  <a:buNone/>
                </a:pPr>
                <a:endParaRPr kumimoji="1" lang="en-US" altLang="zh-CN" sz="2800" dirty="0">
                  <a:solidFill>
                    <a:srgbClr val="0000FF"/>
                  </a:solidFill>
                  <a:latin typeface="宋体" panose="02010600030101010101" pitchFamily="2" charset="-122"/>
                  <a:ea typeface="黑体" panose="02010609060101010101" pitchFamily="49" charset="-122"/>
                  <a:cs typeface="Times New Roman" panose="02020603050405020304" pitchFamily="18" charset="0"/>
                </a:endParaRPr>
              </a:p>
              <a:p>
                <a:pPr eaLnBrk="1" hangingPunct="1">
                  <a:spcBef>
                    <a:spcPts val="1200"/>
                  </a:spcBef>
                  <a:buClrTx/>
                  <a:buSzTx/>
                  <a:buNone/>
                </a:pP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理想稀溶液</a:t>
                </a:r>
                <a:r>
                  <a:rPr lang="zh-CN" altLang="en-US" sz="2800" dirty="0">
                    <a:solidFill>
                      <a:srgbClr val="FF0000"/>
                    </a:solidFill>
                    <a:latin typeface="Times New Roman" panose="02020603050405020304" pitchFamily="18" charset="0"/>
                    <a:cs typeface="Times New Roman" panose="02020603050405020304" pitchFamily="18" charset="0"/>
                  </a:rPr>
                  <a:t>（不要求溶液是稀的）</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dirty="0">
                    <a:solidFill>
                      <a:srgbClr val="FF0000"/>
                    </a:solidFill>
                    <a:latin typeface="Times New Roman" panose="02020603050405020304" pitchFamily="18" charset="0"/>
                    <a:cs typeface="Times New Roman" panose="02020603050405020304" pitchFamily="18" charset="0"/>
                  </a:rPr>
                  <a:t>溶剂满足拉乌尔定律，溶质满足亨利定律的溶液。</a:t>
                </a:r>
                <a:endParaRPr lang="en-US" altLang="zh-CN" sz="2800" dirty="0">
                  <a:solidFill>
                    <a:srgbClr val="FF0000"/>
                  </a:solidFill>
                  <a:latin typeface="Times New Roman" panose="02020603050405020304" pitchFamily="18" charset="0"/>
                  <a:cs typeface="Times New Roman" panose="02020603050405020304" pitchFamily="18" charset="0"/>
                </a:endParaRPr>
              </a:p>
              <a:p>
                <a:pPr eaLnBrk="1" hangingPunct="1">
                  <a:spcBef>
                    <a:spcPts val="1200"/>
                  </a:spcBef>
                  <a:buClrTx/>
                  <a:buSzTx/>
                  <a:buNone/>
                </a:pP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实际溶液：当溶液很稀时，溶质满足亨利定律。</a:t>
                </a:r>
                <a:endPar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0" name="Object 25">
                <a:extLst>
                  <a:ext uri="{FF2B5EF4-FFF2-40B4-BE49-F238E27FC236}">
                    <a16:creationId xmlns:a16="http://schemas.microsoft.com/office/drawing/2014/main" id="{4B9D02B5-792D-484C-8683-30CE128A5423}"/>
                  </a:ext>
                </a:extLst>
              </p:cNvPr>
              <p:cNvGraphicFramePr>
                <a:graphicFrameLocks noChangeAspect="1"/>
              </p:cNvGraphicFramePr>
              <p:nvPr>
                <p:extLst>
                  <p:ext uri="{D42A27DB-BD31-4B8C-83A1-F6EECF244321}">
                    <p14:modId xmlns:p14="http://schemas.microsoft.com/office/powerpoint/2010/main" val="3203115389"/>
                  </p:ext>
                </p:extLst>
              </p:nvPr>
            </p:nvGraphicFramePr>
            <p:xfrm>
              <a:off x="3462191" y="3441629"/>
              <a:ext cx="2217737" cy="665163"/>
            </p:xfrm>
            <a:graphic>
              <a:graphicData uri="http://schemas.openxmlformats.org/presentationml/2006/ole">
                <mc:AlternateContent xmlns:mc="http://schemas.openxmlformats.org/markup-compatibility/2006">
                  <mc:Choice xmlns:v="urn:schemas-microsoft-com:vml" Requires="v">
                    <p:oleObj name="Equation" r:id="rId2" imgW="799920" imgH="241200" progId="Equation.DSMT4">
                      <p:embed/>
                    </p:oleObj>
                  </mc:Choice>
                  <mc:Fallback>
                    <p:oleObj name="Equation" r:id="rId2" imgW="799920" imgH="241200" progId="Equation.DSMT4">
                      <p:embed/>
                      <p:pic>
                        <p:nvPicPr>
                          <p:cNvPr id="10" name="Object 25">
                            <a:extLst>
                              <a:ext uri="{FF2B5EF4-FFF2-40B4-BE49-F238E27FC236}">
                                <a16:creationId xmlns:a16="http://schemas.microsoft.com/office/drawing/2014/main" id="{4B9D02B5-792D-484C-8683-30CE128A5423}"/>
                              </a:ext>
                            </a:extLst>
                          </p:cNvPr>
                          <p:cNvPicPr>
                            <a:picLocks noChangeAspect="1" noChangeArrowheads="1"/>
                          </p:cNvPicPr>
                          <p:nvPr/>
                        </p:nvPicPr>
                        <p:blipFill>
                          <a:blip r:embed="rId3"/>
                          <a:srcRect/>
                          <a:stretch>
                            <a:fillRect/>
                          </a:stretch>
                        </p:blipFill>
                        <p:spPr bwMode="auto">
                          <a:xfrm>
                            <a:off x="3462191" y="3441629"/>
                            <a:ext cx="2217737" cy="665163"/>
                          </a:xfrm>
                          <a:prstGeom prst="rect">
                            <a:avLst/>
                          </a:prstGeom>
                          <a:noFill/>
                          <a:ln>
                            <a:noFill/>
                          </a:ln>
                          <a:effectLst/>
                        </p:spPr>
                      </p:pic>
                    </p:oleObj>
                  </mc:Fallback>
                </mc:AlternateContent>
              </a:graphicData>
            </a:graphic>
          </p:graphicFrame>
        </p:grpSp>
        <p:graphicFrame>
          <p:nvGraphicFramePr>
            <p:cNvPr id="5" name="Object 25">
              <a:extLst>
                <a:ext uri="{FF2B5EF4-FFF2-40B4-BE49-F238E27FC236}">
                  <a16:creationId xmlns:a16="http://schemas.microsoft.com/office/drawing/2014/main" id="{4B9D02B5-792D-484C-8683-30CE128A5423}"/>
                </a:ext>
              </a:extLst>
            </p:cNvPr>
            <p:cNvGraphicFramePr>
              <a:graphicFrameLocks noChangeAspect="1"/>
            </p:cNvGraphicFramePr>
            <p:nvPr>
              <p:extLst>
                <p:ext uri="{D42A27DB-BD31-4B8C-83A1-F6EECF244321}">
                  <p14:modId xmlns:p14="http://schemas.microsoft.com/office/powerpoint/2010/main" val="2064884077"/>
                </p:ext>
              </p:extLst>
            </p:nvPr>
          </p:nvGraphicFramePr>
          <p:xfrm>
            <a:off x="2791933" y="4507211"/>
            <a:ext cx="3644900" cy="625475"/>
          </p:xfrm>
          <a:graphic>
            <a:graphicData uri="http://schemas.openxmlformats.org/presentationml/2006/ole">
              <mc:AlternateContent xmlns:mc="http://schemas.openxmlformats.org/markup-compatibility/2006">
                <mc:Choice xmlns:v="urn:schemas-microsoft-com:vml" Requires="v">
                  <p:oleObj name="Equation" r:id="rId4" imgW="1396800" imgH="241200" progId="Equation.DSMT4">
                    <p:embed/>
                  </p:oleObj>
                </mc:Choice>
                <mc:Fallback>
                  <p:oleObj name="Equation" r:id="rId4" imgW="1396800" imgH="241200" progId="Equation.DSMT4">
                    <p:embed/>
                    <p:pic>
                      <p:nvPicPr>
                        <p:cNvPr id="5" name="Object 25">
                          <a:extLst>
                            <a:ext uri="{FF2B5EF4-FFF2-40B4-BE49-F238E27FC236}">
                              <a16:creationId xmlns:a16="http://schemas.microsoft.com/office/drawing/2014/main" id="{4B9D02B5-792D-484C-8683-30CE128A5423}"/>
                            </a:ext>
                          </a:extLst>
                        </p:cNvPr>
                        <p:cNvPicPr>
                          <a:picLocks noChangeAspect="1" noChangeArrowheads="1"/>
                        </p:cNvPicPr>
                        <p:nvPr/>
                      </p:nvPicPr>
                      <p:blipFill>
                        <a:blip r:embed="rId5"/>
                        <a:srcRect/>
                        <a:stretch>
                          <a:fillRect/>
                        </a:stretch>
                      </p:blipFill>
                      <p:spPr bwMode="auto">
                        <a:xfrm>
                          <a:off x="2791933" y="4507211"/>
                          <a:ext cx="3644900" cy="625475"/>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989353722"/>
      </p:ext>
    </p:extLst>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8"/>
          <p:cNvSpPr txBox="1">
            <a:spLocks noChangeArrowheads="1"/>
          </p:cNvSpPr>
          <p:nvPr/>
        </p:nvSpPr>
        <p:spPr bwMode="auto">
          <a:xfrm>
            <a:off x="707158" y="555939"/>
            <a:ext cx="8128499"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itchFamily="49" charset="-122"/>
                <a:ea typeface="黑体" pitchFamily="49" charset="-122"/>
              </a:rPr>
              <a:t>对于实际溶液，引入活度和活度因子，活度因子表示偏离拉乌尔定律或亨利定律的程度，得实际溶液各组分的逸度表达式：</a:t>
            </a:r>
            <a:endParaRPr kumimoji="1" lang="en-US" altLang="zh-CN" sz="2800" dirty="0">
              <a:solidFill>
                <a:srgbClr val="FF0000"/>
              </a:solidFill>
              <a:latin typeface="黑体" pitchFamily="49" charset="-122"/>
              <a:ea typeface="黑体" pitchFamily="49" charset="-122"/>
            </a:endParaRPr>
          </a:p>
        </p:txBody>
      </p:sp>
      <p:graphicFrame>
        <p:nvGraphicFramePr>
          <p:cNvPr id="28676" name="对象 1"/>
          <p:cNvGraphicFramePr>
            <a:graphicFrameLocks noChangeAspect="1"/>
          </p:cNvGraphicFramePr>
          <p:nvPr>
            <p:extLst>
              <p:ext uri="{D42A27DB-BD31-4B8C-83A1-F6EECF244321}">
                <p14:modId xmlns:p14="http://schemas.microsoft.com/office/powerpoint/2010/main" val="4258750778"/>
              </p:ext>
            </p:extLst>
          </p:nvPr>
        </p:nvGraphicFramePr>
        <p:xfrm>
          <a:off x="808038" y="2055813"/>
          <a:ext cx="7766050" cy="2359025"/>
        </p:xfrm>
        <a:graphic>
          <a:graphicData uri="http://schemas.openxmlformats.org/presentationml/2006/ole">
            <mc:AlternateContent xmlns:mc="http://schemas.openxmlformats.org/markup-compatibility/2006">
              <mc:Choice xmlns:v="urn:schemas-microsoft-com:vml" Requires="v">
                <p:oleObj name="Equation" r:id="rId2" imgW="3174840" imgH="965160" progId="Equation.DSMT4">
                  <p:embed/>
                </p:oleObj>
              </mc:Choice>
              <mc:Fallback>
                <p:oleObj name="Equation" r:id="rId2" imgW="3174840" imgH="965160" progId="Equation.DSMT4">
                  <p:embed/>
                  <p:pic>
                    <p:nvPicPr>
                      <p:cNvPr id="28676" name="对象 1"/>
                      <p:cNvPicPr>
                        <a:picLocks noChangeAspect="1" noChangeArrowheads="1"/>
                      </p:cNvPicPr>
                      <p:nvPr/>
                    </p:nvPicPr>
                    <p:blipFill>
                      <a:blip r:embed="rId3"/>
                      <a:srcRect/>
                      <a:stretch>
                        <a:fillRect/>
                      </a:stretch>
                    </p:blipFill>
                    <p:spPr bwMode="auto">
                      <a:xfrm>
                        <a:off x="808038" y="2055813"/>
                        <a:ext cx="776605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1"/>
          <p:cNvGraphicFramePr>
            <a:graphicFrameLocks noChangeAspect="1"/>
          </p:cNvGraphicFramePr>
          <p:nvPr>
            <p:extLst>
              <p:ext uri="{D42A27DB-BD31-4B8C-83A1-F6EECF244321}">
                <p14:modId xmlns:p14="http://schemas.microsoft.com/office/powerpoint/2010/main" val="737727155"/>
              </p:ext>
            </p:extLst>
          </p:nvPr>
        </p:nvGraphicFramePr>
        <p:xfrm>
          <a:off x="1458913" y="4481513"/>
          <a:ext cx="6464300" cy="619125"/>
        </p:xfrm>
        <a:graphic>
          <a:graphicData uri="http://schemas.openxmlformats.org/presentationml/2006/ole">
            <mc:AlternateContent xmlns:mc="http://schemas.openxmlformats.org/markup-compatibility/2006">
              <mc:Choice xmlns:v="urn:schemas-microsoft-com:vml" Requires="v">
                <p:oleObj name="Equation" r:id="rId4" imgW="2514600" imgH="241200" progId="Equation.DSMT4">
                  <p:embed/>
                </p:oleObj>
              </mc:Choice>
              <mc:Fallback>
                <p:oleObj name="Equation" r:id="rId4" imgW="2514600" imgH="241200" progId="Equation.DSMT4">
                  <p:embed/>
                  <p:pic>
                    <p:nvPicPr>
                      <p:cNvPr id="6" name="对象 1"/>
                      <p:cNvPicPr>
                        <a:picLocks noChangeAspect="1" noChangeArrowheads="1"/>
                      </p:cNvPicPr>
                      <p:nvPr/>
                    </p:nvPicPr>
                    <p:blipFill>
                      <a:blip r:embed="rId5"/>
                      <a:srcRect/>
                      <a:stretch>
                        <a:fillRect/>
                      </a:stretch>
                    </p:blipFill>
                    <p:spPr bwMode="auto">
                      <a:xfrm>
                        <a:off x="1458913" y="4481513"/>
                        <a:ext cx="64643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8"/>
          <p:cNvSpPr txBox="1">
            <a:spLocks noChangeArrowheads="1"/>
          </p:cNvSpPr>
          <p:nvPr/>
        </p:nvSpPr>
        <p:spPr bwMode="auto">
          <a:xfrm>
            <a:off x="707158" y="5150815"/>
            <a:ext cx="8128498"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itchFamily="49" charset="-122"/>
                <a:ea typeface="黑体" pitchFamily="49" charset="-122"/>
              </a:rPr>
              <a:t>用上述四种活度因子都可得到实际溶液各组分的逸度，具体用哪种取决于方便程度。</a:t>
            </a:r>
            <a:r>
              <a:rPr kumimoji="1" lang="zh-CN" altLang="en-US" sz="2800" dirty="0">
                <a:solidFill>
                  <a:srgbClr val="FF0000"/>
                </a:solidFill>
                <a:latin typeface="黑体" pitchFamily="49" charset="-122"/>
                <a:ea typeface="黑体" pitchFamily="49" charset="-122"/>
              </a:rPr>
              <a:t>活度和活度因子都是无因次的</a:t>
            </a:r>
            <a:r>
              <a:rPr kumimoji="1" lang="zh-CN" altLang="en-US" sz="2800" dirty="0">
                <a:solidFill>
                  <a:srgbClr val="0000FF"/>
                </a:solidFill>
                <a:latin typeface="黑体" pitchFamily="49" charset="-122"/>
                <a:ea typeface="黑体" pitchFamily="49" charset="-122"/>
              </a:rPr>
              <a:t>。</a:t>
            </a:r>
            <a:endParaRPr kumimoji="1" lang="en-US" altLang="zh-CN" sz="2800"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1840455474"/>
      </p:ext>
    </p:extLst>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7" name="对象 3"/>
          <p:cNvGraphicFramePr>
            <a:graphicFrameLocks noChangeAspect="1"/>
          </p:cNvGraphicFramePr>
          <p:nvPr>
            <p:extLst>
              <p:ext uri="{D42A27DB-BD31-4B8C-83A1-F6EECF244321}">
                <p14:modId xmlns:p14="http://schemas.microsoft.com/office/powerpoint/2010/main" val="2969671625"/>
              </p:ext>
            </p:extLst>
          </p:nvPr>
        </p:nvGraphicFramePr>
        <p:xfrm>
          <a:off x="401164" y="1571036"/>
          <a:ext cx="7664010" cy="4962117"/>
        </p:xfrm>
        <a:graphic>
          <a:graphicData uri="http://schemas.openxmlformats.org/presentationml/2006/ole">
            <mc:AlternateContent xmlns:mc="http://schemas.openxmlformats.org/markup-compatibility/2006">
              <mc:Choice xmlns:v="urn:schemas-microsoft-com:vml" Requires="v">
                <p:oleObj name="Equation" r:id="rId2" imgW="3682800" imgH="2387520" progId="Equation.DSMT4">
                  <p:embed/>
                </p:oleObj>
              </mc:Choice>
              <mc:Fallback>
                <p:oleObj name="Equation" r:id="rId2" imgW="3682800" imgH="2387520" progId="Equation.DSMT4">
                  <p:embed/>
                  <p:pic>
                    <p:nvPicPr>
                      <p:cNvPr id="28677" name="对象 3"/>
                      <p:cNvPicPr>
                        <a:picLocks noChangeAspect="1" noChangeArrowheads="1"/>
                      </p:cNvPicPr>
                      <p:nvPr/>
                    </p:nvPicPr>
                    <p:blipFill>
                      <a:blip r:embed="rId3"/>
                      <a:srcRect/>
                      <a:stretch>
                        <a:fillRect/>
                      </a:stretch>
                    </p:blipFill>
                    <p:spPr bwMode="auto">
                      <a:xfrm>
                        <a:off x="401164" y="1571036"/>
                        <a:ext cx="7664010" cy="496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8"/>
          <p:cNvSpPr txBox="1">
            <a:spLocks noChangeArrowheads="1"/>
          </p:cNvSpPr>
          <p:nvPr/>
        </p:nvSpPr>
        <p:spPr bwMode="auto">
          <a:xfrm>
            <a:off x="482910" y="515133"/>
            <a:ext cx="8318853"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黑体" pitchFamily="49" charset="-122"/>
                <a:ea typeface="黑体" pitchFamily="49" charset="-122"/>
              </a:rPr>
              <a:t>将用活度表示的液态组分逸度代入化学势表达式，得用活度表示的化学势，同时导出活度参考态：</a:t>
            </a:r>
            <a:endParaRPr kumimoji="1" lang="en-US" altLang="zh-CN" sz="2800" dirty="0">
              <a:solidFill>
                <a:srgbClr val="FF0000"/>
              </a:solidFill>
              <a:latin typeface="黑体" pitchFamily="49" charset="-122"/>
              <a:ea typeface="黑体" pitchFamily="49" charset="-122"/>
            </a:endParaRPr>
          </a:p>
        </p:txBody>
      </p:sp>
      <p:sp>
        <p:nvSpPr>
          <p:cNvPr id="2" name="文本框 1">
            <a:extLst>
              <a:ext uri="{FF2B5EF4-FFF2-40B4-BE49-F238E27FC236}">
                <a16:creationId xmlns:a16="http://schemas.microsoft.com/office/drawing/2014/main" id="{9A4EA10C-2320-4914-869D-0F301CE0DC03}"/>
              </a:ext>
            </a:extLst>
          </p:cNvPr>
          <p:cNvSpPr txBox="1"/>
          <p:nvPr/>
        </p:nvSpPr>
        <p:spPr>
          <a:xfrm>
            <a:off x="7551703" y="2226833"/>
            <a:ext cx="1319592" cy="430887"/>
          </a:xfrm>
          <a:prstGeom prst="rect">
            <a:avLst/>
          </a:prstGeom>
          <a:noFill/>
        </p:spPr>
        <p:txBody>
          <a:bodyPr wrap="none" rtlCol="0">
            <a:spAutoFit/>
          </a:bodyPr>
          <a:lstStyle/>
          <a:p>
            <a:r>
              <a:rPr lang="zh-CN" altLang="en-US" sz="2200" dirty="0">
                <a:solidFill>
                  <a:srgbClr val="0000FF"/>
                </a:solidFill>
                <a:latin typeface="黑体" panose="02010609060101010101" pitchFamily="49" charset="-122"/>
                <a:ea typeface="黑体" panose="02010609060101010101" pitchFamily="49" charset="-122"/>
              </a:rPr>
              <a:t>逸度因子</a:t>
            </a:r>
          </a:p>
        </p:txBody>
      </p:sp>
      <p:sp>
        <p:nvSpPr>
          <p:cNvPr id="5" name="文本框 4">
            <a:extLst>
              <a:ext uri="{FF2B5EF4-FFF2-40B4-BE49-F238E27FC236}">
                <a16:creationId xmlns:a16="http://schemas.microsoft.com/office/drawing/2014/main" id="{7959A0F3-7F7D-40C7-AA05-6C2EEBD715D8}"/>
              </a:ext>
            </a:extLst>
          </p:cNvPr>
          <p:cNvSpPr txBox="1"/>
          <p:nvPr/>
        </p:nvSpPr>
        <p:spPr>
          <a:xfrm>
            <a:off x="7997752" y="5829548"/>
            <a:ext cx="1089267" cy="426621"/>
          </a:xfrm>
          <a:prstGeom prst="rect">
            <a:avLst/>
          </a:prstGeom>
          <a:noFill/>
        </p:spPr>
        <p:txBody>
          <a:bodyPr wrap="square" rtlCol="0">
            <a:spAutoFit/>
          </a:bodyPr>
          <a:lstStyle/>
          <a:p>
            <a:r>
              <a:rPr lang="zh-CN" altLang="en-US" sz="2200" dirty="0">
                <a:solidFill>
                  <a:srgbClr val="0000FF"/>
                </a:solidFill>
                <a:latin typeface="黑体" panose="02010609060101010101" pitchFamily="49" charset="-122"/>
                <a:ea typeface="黑体" panose="02010609060101010101" pitchFamily="49" charset="-122"/>
              </a:rPr>
              <a:t>惯例</a:t>
            </a:r>
            <a:r>
              <a:rPr lang="en-US" altLang="zh-CN" sz="2200" dirty="0">
                <a:solidFill>
                  <a:srgbClr val="0000FF"/>
                </a:solidFill>
                <a:ea typeface="黑体" panose="02010609060101010101" pitchFamily="49" charset="-122"/>
                <a:cs typeface="Times New Roman" panose="02020603050405020304" pitchFamily="18" charset="0"/>
              </a:rPr>
              <a:t>IV</a:t>
            </a:r>
            <a:endParaRPr lang="zh-CN" altLang="en-US" sz="2200" dirty="0">
              <a:solidFill>
                <a:srgbClr val="0000FF"/>
              </a:solidFill>
              <a:ea typeface="黑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B23CD1AE-9B47-4CC9-AF5B-7183ACF7FF13}"/>
              </a:ext>
            </a:extLst>
          </p:cNvPr>
          <p:cNvSpPr txBox="1"/>
          <p:nvPr/>
        </p:nvSpPr>
        <p:spPr>
          <a:xfrm>
            <a:off x="7988785" y="4949213"/>
            <a:ext cx="1089267" cy="430887"/>
          </a:xfrm>
          <a:prstGeom prst="rect">
            <a:avLst/>
          </a:prstGeom>
          <a:noFill/>
        </p:spPr>
        <p:txBody>
          <a:bodyPr wrap="square" rtlCol="0">
            <a:spAutoFit/>
          </a:bodyPr>
          <a:lstStyle/>
          <a:p>
            <a:r>
              <a:rPr lang="zh-CN" altLang="en-US" sz="2200" dirty="0">
                <a:solidFill>
                  <a:srgbClr val="0000FF"/>
                </a:solidFill>
                <a:latin typeface="黑体" panose="02010609060101010101" pitchFamily="49" charset="-122"/>
                <a:ea typeface="黑体" panose="02010609060101010101" pitchFamily="49" charset="-122"/>
              </a:rPr>
              <a:t>惯例</a:t>
            </a:r>
            <a:r>
              <a:rPr lang="en-US" altLang="zh-CN" sz="2200" dirty="0">
                <a:solidFill>
                  <a:srgbClr val="0000FF"/>
                </a:solidFill>
                <a:ea typeface="黑体" panose="02010609060101010101" pitchFamily="49" charset="-122"/>
                <a:cs typeface="Times New Roman" panose="02020603050405020304" pitchFamily="18" charset="0"/>
              </a:rPr>
              <a:t>III</a:t>
            </a:r>
            <a:endParaRPr lang="zh-CN" altLang="en-US" sz="2200" dirty="0">
              <a:solidFill>
                <a:srgbClr val="0000FF"/>
              </a:solidFill>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D508E5AD-DD3F-40E9-B3B2-8A3D9A36A38A}"/>
              </a:ext>
            </a:extLst>
          </p:cNvPr>
          <p:cNvSpPr txBox="1"/>
          <p:nvPr/>
        </p:nvSpPr>
        <p:spPr>
          <a:xfrm>
            <a:off x="7969058" y="4036604"/>
            <a:ext cx="1089267" cy="430887"/>
          </a:xfrm>
          <a:prstGeom prst="rect">
            <a:avLst/>
          </a:prstGeom>
          <a:noFill/>
        </p:spPr>
        <p:txBody>
          <a:bodyPr wrap="square" rtlCol="0">
            <a:spAutoFit/>
          </a:bodyPr>
          <a:lstStyle/>
          <a:p>
            <a:r>
              <a:rPr lang="zh-CN" altLang="en-US" sz="2200" dirty="0">
                <a:solidFill>
                  <a:srgbClr val="0000FF"/>
                </a:solidFill>
                <a:latin typeface="黑体" panose="02010609060101010101" pitchFamily="49" charset="-122"/>
                <a:ea typeface="黑体" panose="02010609060101010101" pitchFamily="49" charset="-122"/>
              </a:rPr>
              <a:t>惯例</a:t>
            </a:r>
            <a:r>
              <a:rPr lang="en-US" altLang="zh-CN" sz="2200" dirty="0">
                <a:solidFill>
                  <a:srgbClr val="0000FF"/>
                </a:solidFill>
                <a:ea typeface="黑体" panose="02010609060101010101" pitchFamily="49" charset="-122"/>
                <a:cs typeface="Times New Roman" panose="02020603050405020304" pitchFamily="18" charset="0"/>
              </a:rPr>
              <a:t>II</a:t>
            </a:r>
            <a:endParaRPr lang="zh-CN" altLang="en-US" sz="2200" dirty="0">
              <a:solidFill>
                <a:srgbClr val="0000FF"/>
              </a:solidFill>
              <a:ea typeface="黑体" panose="02010609060101010101"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id="{4B140FD2-81F1-4A87-9C58-8A48FC6B0786}"/>
              </a:ext>
            </a:extLst>
          </p:cNvPr>
          <p:cNvSpPr txBox="1"/>
          <p:nvPr/>
        </p:nvSpPr>
        <p:spPr>
          <a:xfrm>
            <a:off x="7960091" y="3167018"/>
            <a:ext cx="1089267" cy="430887"/>
          </a:xfrm>
          <a:prstGeom prst="rect">
            <a:avLst/>
          </a:prstGeom>
          <a:noFill/>
        </p:spPr>
        <p:txBody>
          <a:bodyPr wrap="square" rtlCol="0">
            <a:spAutoFit/>
          </a:bodyPr>
          <a:lstStyle/>
          <a:p>
            <a:r>
              <a:rPr lang="zh-CN" altLang="en-US" sz="2200" dirty="0">
                <a:solidFill>
                  <a:srgbClr val="0000FF"/>
                </a:solidFill>
                <a:latin typeface="黑体" panose="02010609060101010101" pitchFamily="49" charset="-122"/>
                <a:ea typeface="黑体" panose="02010609060101010101" pitchFamily="49" charset="-122"/>
              </a:rPr>
              <a:t>惯例</a:t>
            </a:r>
            <a:r>
              <a:rPr lang="en-US" altLang="zh-CN" sz="2200" dirty="0">
                <a:solidFill>
                  <a:srgbClr val="0000FF"/>
                </a:solidFill>
                <a:ea typeface="黑体" panose="02010609060101010101" pitchFamily="49" charset="-122"/>
                <a:cs typeface="Times New Roman" panose="02020603050405020304" pitchFamily="18" charset="0"/>
              </a:rPr>
              <a:t>I</a:t>
            </a:r>
            <a:endParaRPr lang="zh-CN" altLang="en-US" sz="2200" dirty="0">
              <a:solidFill>
                <a:srgbClr val="0000FF"/>
              </a:solidFill>
              <a:ea typeface="黑体" panose="02010609060101010101" pitchFamily="49" charset="-122"/>
              <a:cs typeface="Times New Roman" panose="02020603050405020304" pitchFamily="18" charset="0"/>
            </a:endParaRP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53D40309-AC07-4CC2-9298-02FC3BDB961C}"/>
              </a:ext>
            </a:extLst>
          </p:cNvPr>
          <p:cNvSpPr txBox="1">
            <a:spLocks noChangeArrowheads="1"/>
          </p:cNvSpPr>
          <p:nvPr/>
        </p:nvSpPr>
        <p:spPr bwMode="auto">
          <a:xfrm>
            <a:off x="830864" y="1780898"/>
            <a:ext cx="745956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用逸度表示的相平衡条件：</a:t>
            </a:r>
            <a:endParaRPr kumimoji="1" lang="zh-CN" altLang="en-US" sz="2400" dirty="0">
              <a:latin typeface="Times New Roman" pitchFamily="18" charset="0"/>
            </a:endParaRPr>
          </a:p>
        </p:txBody>
      </p:sp>
      <p:graphicFrame>
        <p:nvGraphicFramePr>
          <p:cNvPr id="3" name="对象 1">
            <a:extLst>
              <a:ext uri="{FF2B5EF4-FFF2-40B4-BE49-F238E27FC236}">
                <a16:creationId xmlns:a16="http://schemas.microsoft.com/office/drawing/2014/main" id="{FA513F25-0A15-4905-B580-0D23E367D0C8}"/>
              </a:ext>
            </a:extLst>
          </p:cNvPr>
          <p:cNvGraphicFramePr>
            <a:graphicFrameLocks noChangeAspect="1"/>
          </p:cNvGraphicFramePr>
          <p:nvPr>
            <p:extLst>
              <p:ext uri="{D42A27DB-BD31-4B8C-83A1-F6EECF244321}">
                <p14:modId xmlns:p14="http://schemas.microsoft.com/office/powerpoint/2010/main" val="2349752777"/>
              </p:ext>
            </p:extLst>
          </p:nvPr>
        </p:nvGraphicFramePr>
        <p:xfrm>
          <a:off x="4448175" y="2416175"/>
          <a:ext cx="4103688" cy="1127125"/>
        </p:xfrm>
        <a:graphic>
          <a:graphicData uri="http://schemas.openxmlformats.org/presentationml/2006/ole">
            <mc:AlternateContent xmlns:mc="http://schemas.openxmlformats.org/markup-compatibility/2006">
              <mc:Choice xmlns:v="urn:schemas-microsoft-com:vml" Requires="v">
                <p:oleObj name="Equation" r:id="rId2" imgW="1752480" imgH="482400" progId="Equation.DSMT4">
                  <p:embed/>
                </p:oleObj>
              </mc:Choice>
              <mc:Fallback>
                <p:oleObj name="Equation" r:id="rId2" imgW="1752480" imgH="482400" progId="Equation.DSMT4">
                  <p:embed/>
                  <p:pic>
                    <p:nvPicPr>
                      <p:cNvPr id="3" name="对象 1">
                        <a:extLst>
                          <a:ext uri="{FF2B5EF4-FFF2-40B4-BE49-F238E27FC236}">
                            <a16:creationId xmlns:a16="http://schemas.microsoft.com/office/drawing/2014/main" id="{FA513F25-0A15-4905-B580-0D23E367D0C8}"/>
                          </a:ext>
                        </a:extLst>
                      </p:cNvPr>
                      <p:cNvPicPr>
                        <a:picLocks noChangeAspect="1" noChangeArrowheads="1"/>
                      </p:cNvPicPr>
                      <p:nvPr/>
                    </p:nvPicPr>
                    <p:blipFill>
                      <a:blip r:embed="rId3"/>
                      <a:srcRect/>
                      <a:stretch>
                        <a:fillRect/>
                      </a:stretch>
                    </p:blipFill>
                    <p:spPr bwMode="auto">
                      <a:xfrm>
                        <a:off x="4448175" y="2416175"/>
                        <a:ext cx="4103688"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2">
            <a:extLst>
              <a:ext uri="{FF2B5EF4-FFF2-40B4-BE49-F238E27FC236}">
                <a16:creationId xmlns:a16="http://schemas.microsoft.com/office/drawing/2014/main" id="{2E9B07D1-0634-4CC3-8347-5E6543258E8D}"/>
              </a:ext>
            </a:extLst>
          </p:cNvPr>
          <p:cNvSpPr txBox="1">
            <a:spLocks noRot="1" noChangeArrowheads="1"/>
          </p:cNvSpPr>
          <p:nvPr/>
        </p:nvSpPr>
        <p:spPr bwMode="auto">
          <a:xfrm>
            <a:off x="575394" y="520836"/>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宋体" panose="02010600030101010101" pitchFamily="2" charset="-122"/>
                <a:ea typeface="宋体" panose="02010600030101010101" pitchFamily="2" charset="-122"/>
              </a:rPr>
              <a:t>4</a:t>
            </a:r>
            <a:r>
              <a:rPr lang="zh-CN" altLang="en-US" sz="3200" kern="0" dirty="0">
                <a:solidFill>
                  <a:srgbClr val="FF3300"/>
                </a:solidFill>
                <a:latin typeface="宋体" panose="02010600030101010101" pitchFamily="2" charset="-122"/>
                <a:ea typeface="宋体" panose="02010600030101010101" pitchFamily="2" charset="-122"/>
              </a:rPr>
              <a:t>. 二元系相平衡</a:t>
            </a:r>
            <a:endParaRPr lang="zh-CN" altLang="en-US" kern="0" dirty="0">
              <a:solidFill>
                <a:schemeClr val="tx1"/>
              </a:solidFill>
              <a:latin typeface="宋体" panose="02010600030101010101" pitchFamily="2" charset="-122"/>
              <a:ea typeface="宋体" panose="02010600030101010101" pitchFamily="2" charset="-122"/>
            </a:endParaRPr>
          </a:p>
        </p:txBody>
      </p:sp>
      <p:graphicFrame>
        <p:nvGraphicFramePr>
          <p:cNvPr id="5" name="Object 31">
            <a:extLst>
              <a:ext uri="{FF2B5EF4-FFF2-40B4-BE49-F238E27FC236}">
                <a16:creationId xmlns:a16="http://schemas.microsoft.com/office/drawing/2014/main" id="{C3E75D0F-1D0E-4B41-8FBA-E46EA62FA838}"/>
              </a:ext>
            </a:extLst>
          </p:cNvPr>
          <p:cNvGraphicFramePr>
            <a:graphicFrameLocks noChangeAspect="1"/>
          </p:cNvGraphicFramePr>
          <p:nvPr>
            <p:extLst>
              <p:ext uri="{D42A27DB-BD31-4B8C-83A1-F6EECF244321}">
                <p14:modId xmlns:p14="http://schemas.microsoft.com/office/powerpoint/2010/main" val="1935200221"/>
              </p:ext>
            </p:extLst>
          </p:nvPr>
        </p:nvGraphicFramePr>
        <p:xfrm>
          <a:off x="742950" y="2532063"/>
          <a:ext cx="3098800" cy="893762"/>
        </p:xfrm>
        <a:graphic>
          <a:graphicData uri="http://schemas.openxmlformats.org/presentationml/2006/ole">
            <mc:AlternateContent xmlns:mc="http://schemas.openxmlformats.org/markup-compatibility/2006">
              <mc:Choice xmlns:v="urn:schemas-microsoft-com:vml" Requires="v">
                <p:oleObj name="Equation" r:id="rId4" imgW="1460160" imgH="419040" progId="Equation.DSMT4">
                  <p:embed/>
                </p:oleObj>
              </mc:Choice>
              <mc:Fallback>
                <p:oleObj name="Equation" r:id="rId4" imgW="1460160" imgH="419040" progId="Equation.DSMT4">
                  <p:embed/>
                  <p:pic>
                    <p:nvPicPr>
                      <p:cNvPr id="5" name="Object 31">
                        <a:extLst>
                          <a:ext uri="{FF2B5EF4-FFF2-40B4-BE49-F238E27FC236}">
                            <a16:creationId xmlns:a16="http://schemas.microsoft.com/office/drawing/2014/main" id="{C3E75D0F-1D0E-4B41-8FBA-E46EA62FA838}"/>
                          </a:ext>
                        </a:extLst>
                      </p:cNvPr>
                      <p:cNvPicPr>
                        <a:picLocks noChangeAspect="1" noChangeArrowheads="1"/>
                      </p:cNvPicPr>
                      <p:nvPr/>
                    </p:nvPicPr>
                    <p:blipFill>
                      <a:blip r:embed="rId5"/>
                      <a:srcRect/>
                      <a:stretch>
                        <a:fillRect/>
                      </a:stretch>
                    </p:blipFill>
                    <p:spPr bwMode="auto">
                      <a:xfrm>
                        <a:off x="742950" y="2532063"/>
                        <a:ext cx="30988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4">
            <a:extLst>
              <a:ext uri="{FF2B5EF4-FFF2-40B4-BE49-F238E27FC236}">
                <a16:creationId xmlns:a16="http://schemas.microsoft.com/office/drawing/2014/main" id="{53D40309-AC07-4CC2-9298-02FC3BDB961C}"/>
              </a:ext>
            </a:extLst>
          </p:cNvPr>
          <p:cNvSpPr txBox="1">
            <a:spLocks noChangeArrowheads="1"/>
          </p:cNvSpPr>
          <p:nvPr/>
        </p:nvSpPr>
        <p:spPr bwMode="auto">
          <a:xfrm>
            <a:off x="830864" y="3686821"/>
            <a:ext cx="745956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对于理想混合物，相平衡条件简化为：</a:t>
            </a:r>
            <a:endParaRPr kumimoji="1" lang="zh-CN" altLang="en-US" sz="2400" dirty="0">
              <a:latin typeface="Times New Roman" pitchFamily="18" charset="0"/>
            </a:endParaRPr>
          </a:p>
        </p:txBody>
      </p:sp>
      <p:graphicFrame>
        <p:nvGraphicFramePr>
          <p:cNvPr id="7" name="对象 1">
            <a:extLst>
              <a:ext uri="{FF2B5EF4-FFF2-40B4-BE49-F238E27FC236}">
                <a16:creationId xmlns:a16="http://schemas.microsoft.com/office/drawing/2014/main" id="{FA513F25-0A15-4905-B580-0D23E367D0C8}"/>
              </a:ext>
            </a:extLst>
          </p:cNvPr>
          <p:cNvGraphicFramePr>
            <a:graphicFrameLocks noChangeAspect="1"/>
          </p:cNvGraphicFramePr>
          <p:nvPr>
            <p:extLst>
              <p:ext uri="{D42A27DB-BD31-4B8C-83A1-F6EECF244321}">
                <p14:modId xmlns:p14="http://schemas.microsoft.com/office/powerpoint/2010/main" val="2864454412"/>
              </p:ext>
            </p:extLst>
          </p:nvPr>
        </p:nvGraphicFramePr>
        <p:xfrm>
          <a:off x="1022350" y="4340225"/>
          <a:ext cx="3751263" cy="1093788"/>
        </p:xfrm>
        <a:graphic>
          <a:graphicData uri="http://schemas.openxmlformats.org/presentationml/2006/ole">
            <mc:AlternateContent xmlns:mc="http://schemas.openxmlformats.org/markup-compatibility/2006">
              <mc:Choice xmlns:v="urn:schemas-microsoft-com:vml" Requires="v">
                <p:oleObj name="Equation" r:id="rId6" imgW="1650960" imgH="482400" progId="Equation.DSMT4">
                  <p:embed/>
                </p:oleObj>
              </mc:Choice>
              <mc:Fallback>
                <p:oleObj name="Equation" r:id="rId6" imgW="1650960" imgH="482400" progId="Equation.DSMT4">
                  <p:embed/>
                  <p:pic>
                    <p:nvPicPr>
                      <p:cNvPr id="7" name="对象 1">
                        <a:extLst>
                          <a:ext uri="{FF2B5EF4-FFF2-40B4-BE49-F238E27FC236}">
                            <a16:creationId xmlns:a16="http://schemas.microsoft.com/office/drawing/2014/main" id="{FA513F25-0A15-4905-B580-0D23E367D0C8}"/>
                          </a:ext>
                        </a:extLst>
                      </p:cNvPr>
                      <p:cNvPicPr>
                        <a:picLocks noChangeAspect="1" noChangeArrowheads="1"/>
                      </p:cNvPicPr>
                      <p:nvPr/>
                    </p:nvPicPr>
                    <p:blipFill>
                      <a:blip r:embed="rId7"/>
                      <a:srcRect/>
                      <a:stretch>
                        <a:fillRect/>
                      </a:stretch>
                    </p:blipFill>
                    <p:spPr bwMode="auto">
                      <a:xfrm>
                        <a:off x="1022350" y="4340225"/>
                        <a:ext cx="3751263"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4">
            <a:extLst>
              <a:ext uri="{FF2B5EF4-FFF2-40B4-BE49-F238E27FC236}">
                <a16:creationId xmlns:a16="http://schemas.microsoft.com/office/drawing/2014/main" id="{53D40309-AC07-4CC2-9298-02FC3BDB961C}"/>
              </a:ext>
            </a:extLst>
          </p:cNvPr>
          <p:cNvSpPr txBox="1">
            <a:spLocks noChangeArrowheads="1"/>
          </p:cNvSpPr>
          <p:nvPr/>
        </p:nvSpPr>
        <p:spPr bwMode="auto">
          <a:xfrm>
            <a:off x="922312" y="5635790"/>
            <a:ext cx="7690059"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对于理想稀溶液，只要把上式中</a:t>
            </a:r>
            <a:r>
              <a:rPr kumimoji="1" lang="en-US" altLang="zh-CN" sz="2800" dirty="0">
                <a:solidFill>
                  <a:srgbClr val="0000FF"/>
                </a:solidFill>
                <a:latin typeface="Times New Roman" pitchFamily="18" charset="0"/>
                <a:ea typeface="黑体" pitchFamily="2" charset="-122"/>
              </a:rPr>
              <a:t>B</a:t>
            </a:r>
            <a:r>
              <a:rPr kumimoji="1" lang="zh-CN" altLang="en-US" sz="2800" dirty="0">
                <a:solidFill>
                  <a:srgbClr val="0000FF"/>
                </a:solidFill>
                <a:latin typeface="Times New Roman" pitchFamily="18" charset="0"/>
                <a:ea typeface="黑体" pitchFamily="2" charset="-122"/>
              </a:rPr>
              <a:t>的饱和蒸汽压换成亨利常数即可。</a:t>
            </a:r>
            <a:endParaRPr kumimoji="1" lang="zh-CN" altLang="en-US" sz="2400" dirty="0">
              <a:latin typeface="Times New Roman" pitchFamily="18" charset="0"/>
            </a:endParaRPr>
          </a:p>
        </p:txBody>
      </p:sp>
      <p:sp>
        <p:nvSpPr>
          <p:cNvPr id="9" name="Rectangle 2">
            <a:extLst>
              <a:ext uri="{FF2B5EF4-FFF2-40B4-BE49-F238E27FC236}">
                <a16:creationId xmlns:a16="http://schemas.microsoft.com/office/drawing/2014/main" id="{2E9B07D1-0634-4CC3-8347-5E6543258E8D}"/>
              </a:ext>
            </a:extLst>
          </p:cNvPr>
          <p:cNvSpPr txBox="1">
            <a:spLocks noRot="1" noChangeArrowheads="1"/>
          </p:cNvSpPr>
          <p:nvPr/>
        </p:nvSpPr>
        <p:spPr bwMode="auto">
          <a:xfrm>
            <a:off x="690641" y="1134069"/>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zh-CN" altLang="en-US" sz="2800" kern="0" dirty="0">
                <a:solidFill>
                  <a:srgbClr val="FF3300"/>
                </a:solidFill>
                <a:latin typeface="黑体" panose="02010609060101010101" pitchFamily="49" charset="-122"/>
                <a:ea typeface="黑体" panose="02010609060101010101" pitchFamily="49" charset="-122"/>
              </a:rPr>
              <a:t>二元系气液平衡计算</a:t>
            </a:r>
            <a:endParaRPr lang="zh-CN" altLang="en-US" sz="2800" kern="0" dirty="0">
              <a:solidFill>
                <a:schemeClr val="tx1"/>
              </a:solidFill>
              <a:latin typeface="黑体" panose="02010609060101010101" pitchFamily="49" charset="-122"/>
              <a:ea typeface="黑体" panose="02010609060101010101" pitchFamily="49" charset="-122"/>
            </a:endParaRPr>
          </a:p>
        </p:txBody>
      </p:sp>
      <p:sp>
        <p:nvSpPr>
          <p:cNvPr id="10" name="文本框 9"/>
          <p:cNvSpPr txBox="1"/>
          <p:nvPr/>
        </p:nvSpPr>
        <p:spPr>
          <a:xfrm>
            <a:off x="5134895" y="4207749"/>
            <a:ext cx="3709146" cy="1384995"/>
          </a:xfrm>
          <a:prstGeom prst="rect">
            <a:avLst/>
          </a:prstGeom>
          <a:noFill/>
        </p:spPr>
        <p:txBody>
          <a:bodyPr wrap="square" rtlCol="0">
            <a:spAutoFit/>
          </a:bodyPr>
          <a:lstStyle/>
          <a:p>
            <a:r>
              <a:rPr lang="zh-CN" altLang="en-US" dirty="0">
                <a:solidFill>
                  <a:srgbClr val="FF0000"/>
                </a:solidFill>
              </a:rPr>
              <a:t>共涉及四个变量：</a:t>
            </a:r>
            <a:r>
              <a:rPr lang="en-US" altLang="zh-CN" b="0" i="1" dirty="0">
                <a:solidFill>
                  <a:srgbClr val="000000"/>
                </a:solidFill>
              </a:rPr>
              <a:t>p</a:t>
            </a:r>
            <a:r>
              <a:rPr lang="en-US" altLang="zh-CN" b="0" dirty="0">
                <a:solidFill>
                  <a:srgbClr val="000000"/>
                </a:solidFill>
              </a:rPr>
              <a:t>, </a:t>
            </a:r>
            <a:r>
              <a:rPr lang="en-US" altLang="zh-CN" b="0" i="1" dirty="0">
                <a:solidFill>
                  <a:srgbClr val="000000"/>
                </a:solidFill>
              </a:rPr>
              <a:t>T</a:t>
            </a:r>
            <a:r>
              <a:rPr lang="en-US" altLang="zh-CN" b="0" dirty="0">
                <a:solidFill>
                  <a:srgbClr val="000000"/>
                </a:solidFill>
              </a:rPr>
              <a:t>, </a:t>
            </a:r>
            <a:r>
              <a:rPr lang="en-US" altLang="zh-CN" b="0" i="1" dirty="0" err="1">
                <a:solidFill>
                  <a:srgbClr val="000000"/>
                </a:solidFill>
              </a:rPr>
              <a:t>x</a:t>
            </a:r>
            <a:r>
              <a:rPr lang="en-US" altLang="zh-CN" b="0" baseline="-25000" dirty="0" err="1">
                <a:solidFill>
                  <a:srgbClr val="000000"/>
                </a:solidFill>
              </a:rPr>
              <a:t>A</a:t>
            </a:r>
            <a:r>
              <a:rPr lang="en-US" altLang="zh-CN" b="0" dirty="0">
                <a:solidFill>
                  <a:srgbClr val="000000"/>
                </a:solidFill>
              </a:rPr>
              <a:t>, </a:t>
            </a:r>
            <a:r>
              <a:rPr lang="en-US" altLang="zh-CN" b="0" i="1" dirty="0" err="1">
                <a:solidFill>
                  <a:srgbClr val="000000"/>
                </a:solidFill>
              </a:rPr>
              <a:t>y</a:t>
            </a:r>
            <a:r>
              <a:rPr lang="en-US" altLang="zh-CN" b="0" baseline="-25000" dirty="0" err="1">
                <a:solidFill>
                  <a:srgbClr val="000000"/>
                </a:solidFill>
              </a:rPr>
              <a:t>A</a:t>
            </a:r>
            <a:r>
              <a:rPr lang="zh-CN" altLang="en-US" dirty="0">
                <a:solidFill>
                  <a:srgbClr val="FF0000"/>
                </a:solidFill>
              </a:rPr>
              <a:t>，已知其中两个，可解得另外两个。</a:t>
            </a:r>
          </a:p>
        </p:txBody>
      </p:sp>
    </p:spTree>
    <p:extLst>
      <p:ext uri="{BB962C8B-B14F-4D97-AF65-F5344CB8AC3E}">
        <p14:creationId xmlns:p14="http://schemas.microsoft.com/office/powerpoint/2010/main" val="1522560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E9B07D1-0634-4CC3-8347-5E6543258E8D}"/>
              </a:ext>
            </a:extLst>
          </p:cNvPr>
          <p:cNvSpPr txBox="1">
            <a:spLocks noRot="1" noChangeArrowheads="1"/>
          </p:cNvSpPr>
          <p:nvPr/>
        </p:nvSpPr>
        <p:spPr bwMode="auto">
          <a:xfrm>
            <a:off x="541785" y="400422"/>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zh-CN" altLang="en-US" sz="2800" kern="0" dirty="0">
                <a:solidFill>
                  <a:srgbClr val="FF3300"/>
                </a:solidFill>
                <a:latin typeface="黑体" panose="02010609060101010101" pitchFamily="49" charset="-122"/>
                <a:ea typeface="黑体" panose="02010609060101010101" pitchFamily="49" charset="-122"/>
              </a:rPr>
              <a:t>二元系气液平衡相图</a:t>
            </a:r>
            <a:endParaRPr lang="zh-CN" altLang="en-US" sz="2800" kern="0" dirty="0">
              <a:solidFill>
                <a:schemeClr val="tx1"/>
              </a:solidFill>
              <a:latin typeface="黑体" panose="02010609060101010101" pitchFamily="49" charset="-122"/>
              <a:ea typeface="黑体" panose="02010609060101010101" pitchFamily="49" charset="-122"/>
            </a:endParaRPr>
          </a:p>
        </p:txBody>
      </p:sp>
      <p:sp>
        <p:nvSpPr>
          <p:cNvPr id="10" name="TextBox 17">
            <a:extLst>
              <a:ext uri="{FF2B5EF4-FFF2-40B4-BE49-F238E27FC236}">
                <a16:creationId xmlns:a16="http://schemas.microsoft.com/office/drawing/2014/main" id="{88F7485F-1364-4543-ABEB-CA1388736BD3}"/>
              </a:ext>
            </a:extLst>
          </p:cNvPr>
          <p:cNvSpPr txBox="1">
            <a:spLocks noChangeArrowheads="1"/>
          </p:cNvSpPr>
          <p:nvPr/>
        </p:nvSpPr>
        <p:spPr bwMode="auto">
          <a:xfrm>
            <a:off x="6084888" y="1125538"/>
            <a:ext cx="244792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Tx/>
              <a:buSzTx/>
              <a:buFontTx/>
              <a:buNone/>
            </a:pPr>
            <a:r>
              <a:rPr lang="zh-CN" altLang="en-US" sz="2400" b="1" dirty="0">
                <a:solidFill>
                  <a:srgbClr val="0000FF"/>
                </a:solidFill>
              </a:rPr>
              <a:t>点、线、面的含义，升（降）温以及升（降）压过程中，体系各相的变化。注意区分恒温相图和恒压相图。</a:t>
            </a:r>
            <a:endParaRPr lang="en-US" altLang="zh-CN" sz="2400" b="1" dirty="0">
              <a:solidFill>
                <a:srgbClr val="0000FF"/>
              </a:solidFill>
            </a:endParaRPr>
          </a:p>
          <a:p>
            <a:pPr eaLnBrk="1" hangingPunct="1">
              <a:spcBef>
                <a:spcPts val="1200"/>
              </a:spcBef>
              <a:buClrTx/>
              <a:buSzTx/>
              <a:buFontTx/>
              <a:buNone/>
            </a:pPr>
            <a:r>
              <a:rPr lang="zh-CN" altLang="en-US" sz="2400" b="1" dirty="0">
                <a:solidFill>
                  <a:srgbClr val="0000FF"/>
                </a:solidFill>
              </a:rPr>
              <a:t>正（负）偏差系统特征，具有最低（高）恒沸物系统的特点。</a:t>
            </a:r>
            <a:endParaRPr lang="en-US" altLang="zh-CN" sz="2400" b="1" dirty="0">
              <a:solidFill>
                <a:srgbClr val="0000FF"/>
              </a:solidFill>
            </a:endParaRPr>
          </a:p>
          <a:p>
            <a:pPr eaLnBrk="1" hangingPunct="1">
              <a:spcBef>
                <a:spcPts val="1200"/>
              </a:spcBef>
              <a:buClrTx/>
              <a:buSzTx/>
              <a:buFontTx/>
              <a:buNone/>
            </a:pPr>
            <a:r>
              <a:rPr lang="zh-CN" altLang="en-US" sz="2400" b="1" dirty="0">
                <a:solidFill>
                  <a:srgbClr val="0000FF"/>
                </a:solidFill>
              </a:rPr>
              <a:t>三相共存体系的相图的特点。</a:t>
            </a:r>
          </a:p>
        </p:txBody>
      </p:sp>
      <p:grpSp>
        <p:nvGrpSpPr>
          <p:cNvPr id="5" name="组合 4"/>
          <p:cNvGrpSpPr/>
          <p:nvPr/>
        </p:nvGrpSpPr>
        <p:grpSpPr>
          <a:xfrm>
            <a:off x="684213" y="1103561"/>
            <a:ext cx="5167312" cy="5362575"/>
            <a:chOff x="684213" y="1103561"/>
            <a:chExt cx="5167312" cy="5362575"/>
          </a:xfrm>
        </p:grpSpPr>
        <p:grpSp>
          <p:nvGrpSpPr>
            <p:cNvPr id="4" name="组合 1">
              <a:extLst>
                <a:ext uri="{FF2B5EF4-FFF2-40B4-BE49-F238E27FC236}">
                  <a16:creationId xmlns:a16="http://schemas.microsoft.com/office/drawing/2014/main" id="{E4EEA69A-E403-4A9F-8592-CB0B18AD6611}"/>
                </a:ext>
              </a:extLst>
            </p:cNvPr>
            <p:cNvGrpSpPr>
              <a:grpSpLocks/>
            </p:cNvGrpSpPr>
            <p:nvPr/>
          </p:nvGrpSpPr>
          <p:grpSpPr bwMode="auto">
            <a:xfrm>
              <a:off x="684213" y="1103561"/>
              <a:ext cx="5167312" cy="5362575"/>
              <a:chOff x="1979613" y="1196752"/>
              <a:chExt cx="5167312" cy="5362575"/>
            </a:xfrm>
          </p:grpSpPr>
          <p:pic>
            <p:nvPicPr>
              <p:cNvPr id="8" name="Picture 3" descr="04-32">
                <a:extLst>
                  <a:ext uri="{FF2B5EF4-FFF2-40B4-BE49-F238E27FC236}">
                    <a16:creationId xmlns:a16="http://schemas.microsoft.com/office/drawing/2014/main" id="{3212E795-4511-46C2-831F-24F8700C1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196752"/>
                <a:ext cx="5167312"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4">
                <a:extLst>
                  <a:ext uri="{FF2B5EF4-FFF2-40B4-BE49-F238E27FC236}">
                    <a16:creationId xmlns:a16="http://schemas.microsoft.com/office/drawing/2014/main" id="{E4E2A3E4-8213-41C7-A588-D4A930F8FA4F}"/>
                  </a:ext>
                </a:extLst>
              </p:cNvPr>
              <p:cNvSpPr>
                <a:spLocks noChangeShapeType="1"/>
              </p:cNvSpPr>
              <p:nvPr/>
            </p:nvSpPr>
            <p:spPr bwMode="auto">
              <a:xfrm>
                <a:off x="1983259" y="2506439"/>
                <a:ext cx="0" cy="13716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 name="矩形 2"/>
            <p:cNvSpPr/>
            <p:nvPr/>
          </p:nvSpPr>
          <p:spPr bwMode="auto">
            <a:xfrm>
              <a:off x="694846" y="5033453"/>
              <a:ext cx="1282810" cy="1288480"/>
            </a:xfrm>
            <a:prstGeom prst="rect">
              <a:avLst/>
            </a:prstGeom>
            <a:solidFill>
              <a:schemeClr val="bg1"/>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1" name="矩形 10"/>
            <p:cNvSpPr/>
            <p:nvPr/>
          </p:nvSpPr>
          <p:spPr bwMode="auto">
            <a:xfrm>
              <a:off x="3260837" y="3726883"/>
              <a:ext cx="1282810" cy="2611534"/>
            </a:xfrm>
            <a:prstGeom prst="rect">
              <a:avLst/>
            </a:prstGeom>
            <a:solidFill>
              <a:schemeClr val="bg1"/>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279730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p:cNvSpPr txBox="1">
            <a:spLocks noChangeArrowheads="1"/>
          </p:cNvSpPr>
          <p:nvPr/>
        </p:nvSpPr>
        <p:spPr bwMode="auto">
          <a:xfrm>
            <a:off x="873814" y="2483215"/>
            <a:ext cx="7795259" cy="1384995"/>
          </a:xfrm>
          <a:prstGeom prst="rect">
            <a:avLst/>
          </a:prstGeom>
          <a:solidFill>
            <a:srgbClr val="FFFFCC"/>
          </a:solidFill>
          <a:ln>
            <a:noFill/>
          </a:ln>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在上述</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b="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solidFill>
                  <a:srgbClr val="0000FF"/>
                </a:solidFill>
                <a:latin typeface="Times New Roman" pitchFamily="18" charset="0"/>
              </a:rPr>
              <a:t>下，体系还可以处于无数多种非平衡态，因此，为确定一个非平衡态，一定还需要其它变量用以描写偏离平衡的特征：</a:t>
            </a:r>
          </a:p>
        </p:txBody>
      </p:sp>
      <p:grpSp>
        <p:nvGrpSpPr>
          <p:cNvPr id="14" name="组合 13"/>
          <p:cNvGrpSpPr/>
          <p:nvPr/>
        </p:nvGrpSpPr>
        <p:grpSpPr>
          <a:xfrm>
            <a:off x="1613111" y="1084065"/>
            <a:ext cx="6316663" cy="584775"/>
            <a:chOff x="1577674" y="1045159"/>
            <a:chExt cx="6316663" cy="584775"/>
          </a:xfrm>
        </p:grpSpPr>
        <p:sp>
          <p:nvSpPr>
            <p:cNvPr id="11" name="文本框 10"/>
            <p:cNvSpPr txBox="1"/>
            <p:nvPr/>
          </p:nvSpPr>
          <p:spPr>
            <a:xfrm>
              <a:off x="1577674" y="1045159"/>
              <a:ext cx="6316663" cy="584775"/>
            </a:xfrm>
            <a:prstGeom prst="rect">
              <a:avLst/>
            </a:prstGeom>
            <a:noFill/>
          </p:spPr>
          <p:txBody>
            <a:bodyPr wrap="square" rtlCol="0">
              <a:spAutoFit/>
            </a:bodyPr>
            <a:lstStyle/>
            <a:p>
              <a:pPr>
                <a:spcBef>
                  <a:spcPts val="1200"/>
                </a:spcBef>
              </a:pPr>
              <a:r>
                <a:rPr lang="en-US" altLang="zh-CN" b="0" dirty="0">
                  <a:solidFill>
                    <a:srgbClr val="000000"/>
                  </a:solidFill>
                  <a:ea typeface="楷体" panose="02010609060101010101" pitchFamily="49" charset="-122"/>
                  <a:cs typeface="Times New Roman" panose="02020603050405020304" pitchFamily="18" charset="0"/>
                </a:rPr>
                <a:t>(</a:t>
              </a:r>
              <a:r>
                <a:rPr lang="en-US" altLang="zh-CN" b="0" i="1" dirty="0">
                  <a:solidFill>
                    <a:srgbClr val="000000"/>
                  </a:solidFill>
                  <a:ea typeface="楷体" panose="02010609060101010101" pitchFamily="49" charset="-122"/>
                  <a:cs typeface="Times New Roman" panose="02020603050405020304" pitchFamily="18" charset="0"/>
                </a:rPr>
                <a:t>U</a:t>
              </a:r>
              <a:r>
                <a:rPr lang="en-US" altLang="zh-CN" b="0" dirty="0">
                  <a:solidFill>
                    <a:srgbClr val="000000"/>
                  </a:solidFill>
                  <a:ea typeface="楷体" panose="02010609060101010101" pitchFamily="49" charset="-122"/>
                  <a:cs typeface="Times New Roman" panose="02020603050405020304" pitchFamily="18" charset="0"/>
                </a:rPr>
                <a:t>, </a:t>
              </a:r>
              <a:r>
                <a:rPr lang="en-US" altLang="zh-CN" b="0" i="1" dirty="0">
                  <a:solidFill>
                    <a:srgbClr val="000000"/>
                  </a:solidFill>
                  <a:ea typeface="楷体" panose="02010609060101010101" pitchFamily="49" charset="-122"/>
                  <a:cs typeface="Times New Roman" panose="02020603050405020304" pitchFamily="18" charset="0"/>
                </a:rPr>
                <a:t>V</a:t>
              </a:r>
              <a:r>
                <a:rPr lang="en-US" altLang="zh-CN" b="0" dirty="0">
                  <a:solidFill>
                    <a:srgbClr val="000000"/>
                  </a:solidFill>
                  <a:ea typeface="楷体" panose="02010609060101010101" pitchFamily="49" charset="-122"/>
                  <a:cs typeface="Times New Roman" panose="02020603050405020304" pitchFamily="18" charset="0"/>
                </a:rPr>
                <a:t>, </a:t>
              </a:r>
              <a:r>
                <a:rPr lang="en-US" altLang="zh-CN" b="0" i="1" dirty="0">
                  <a:solidFill>
                    <a:srgbClr val="000000"/>
                  </a:solidFill>
                  <a:ea typeface="楷体" panose="02010609060101010101" pitchFamily="49" charset="-122"/>
                  <a:cs typeface="Times New Roman" panose="02020603050405020304" pitchFamily="18" charset="0"/>
                </a:rPr>
                <a:t>n</a:t>
              </a:r>
              <a:r>
                <a:rPr lang="en-US" altLang="zh-CN" b="0" baseline="-25000" dirty="0">
                  <a:solidFill>
                    <a:srgbClr val="000000"/>
                  </a:solidFill>
                  <a:ea typeface="楷体" panose="02010609060101010101" pitchFamily="49" charset="-122"/>
                  <a:cs typeface="Times New Roman" panose="02020603050405020304" pitchFamily="18" charset="0"/>
                </a:rPr>
                <a:t>1</a:t>
              </a:r>
              <a:r>
                <a:rPr lang="en-US" altLang="zh-CN" b="0" dirty="0">
                  <a:solidFill>
                    <a:srgbClr val="000000"/>
                  </a:solidFill>
                  <a:ea typeface="楷体" panose="02010609060101010101" pitchFamily="49" charset="-122"/>
                  <a:cs typeface="Times New Roman" panose="02020603050405020304" pitchFamily="18" charset="0"/>
                </a:rPr>
                <a:t>, …, </a:t>
              </a:r>
              <a:r>
                <a:rPr lang="en-US" altLang="zh-CN" b="0" i="1" dirty="0" err="1">
                  <a:solidFill>
                    <a:srgbClr val="000000"/>
                  </a:solidFill>
                  <a:ea typeface="楷体" panose="02010609060101010101" pitchFamily="49" charset="-122"/>
                  <a:cs typeface="Times New Roman" panose="02020603050405020304" pitchFamily="18" charset="0"/>
                </a:rPr>
                <a:t>n</a:t>
              </a:r>
              <a:r>
                <a:rPr lang="en-US" altLang="zh-CN" b="0" i="1" baseline="-25000" dirty="0" err="1">
                  <a:solidFill>
                    <a:srgbClr val="000000"/>
                  </a:solidFill>
                  <a:ea typeface="楷体" panose="02010609060101010101" pitchFamily="49" charset="-122"/>
                  <a:cs typeface="Times New Roman" panose="02020603050405020304" pitchFamily="18" charset="0"/>
                </a:rPr>
                <a:t>K</a:t>
              </a:r>
              <a:r>
                <a:rPr lang="en-US" altLang="zh-CN" b="0" dirty="0">
                  <a:solidFill>
                    <a:srgbClr val="000000"/>
                  </a:solidFill>
                  <a:ea typeface="楷体" panose="02010609060101010101" pitchFamily="49" charset="-122"/>
                  <a:cs typeface="Times New Roman" panose="02020603050405020304" pitchFamily="18" charset="0"/>
                </a:rPr>
                <a:t>)                </a:t>
              </a:r>
              <a:r>
                <a:rPr lang="zh-CN" altLang="en-US" sz="3200" dirty="0">
                  <a:solidFill>
                    <a:srgbClr val="0000FF"/>
                  </a:solidFill>
                  <a:latin typeface="楷体" panose="02010609060101010101" pitchFamily="49" charset="-122"/>
                  <a:ea typeface="楷体" panose="02010609060101010101" pitchFamily="49" charset="-122"/>
                </a:rPr>
                <a:t>唯一平衡态</a:t>
              </a:r>
            </a:p>
          </p:txBody>
        </p:sp>
        <p:cxnSp>
          <p:nvCxnSpPr>
            <p:cNvPr id="13" name="直接箭头连接符 12"/>
            <p:cNvCxnSpPr/>
            <p:nvPr/>
          </p:nvCxnSpPr>
          <p:spPr bwMode="auto">
            <a:xfrm>
              <a:off x="4158504" y="1381200"/>
              <a:ext cx="1286540" cy="0"/>
            </a:xfrm>
            <a:prstGeom prst="straightConnector1">
              <a:avLst/>
            </a:prstGeom>
            <a:solidFill>
              <a:schemeClr val="accent1"/>
            </a:solidFill>
            <a:ln w="5715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组合 15"/>
          <p:cNvGrpSpPr/>
          <p:nvPr/>
        </p:nvGrpSpPr>
        <p:grpSpPr>
          <a:xfrm>
            <a:off x="2405819" y="4081461"/>
            <a:ext cx="4611944" cy="1636845"/>
            <a:chOff x="1974623" y="3635315"/>
            <a:chExt cx="4611944" cy="1636845"/>
          </a:xfrm>
        </p:grpSpPr>
        <p:grpSp>
          <p:nvGrpSpPr>
            <p:cNvPr id="10" name="组合 9"/>
            <p:cNvGrpSpPr/>
            <p:nvPr/>
          </p:nvGrpSpPr>
          <p:grpSpPr>
            <a:xfrm>
              <a:off x="3642723" y="4158535"/>
              <a:ext cx="2943844" cy="1113625"/>
              <a:chOff x="2983504" y="5254800"/>
              <a:chExt cx="2943844" cy="1113625"/>
            </a:xfrm>
          </p:grpSpPr>
          <p:sp>
            <p:nvSpPr>
              <p:cNvPr id="5" name="左大括号 5"/>
              <p:cNvSpPr>
                <a:spLocks/>
              </p:cNvSpPr>
              <p:nvPr/>
            </p:nvSpPr>
            <p:spPr bwMode="auto">
              <a:xfrm rot="16200000">
                <a:off x="4396503" y="4885702"/>
                <a:ext cx="137937" cy="876133"/>
              </a:xfrm>
              <a:prstGeom prst="leftBrace">
                <a:avLst>
                  <a:gd name="adj1" fmla="val 8325"/>
                  <a:gd name="adj2" fmla="val 50000"/>
                </a:avLst>
              </a:prstGeom>
              <a:noFill/>
              <a:ln w="349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6" name="TextBox 8"/>
              <p:cNvSpPr txBox="1">
                <a:spLocks noChangeArrowheads="1"/>
              </p:cNvSpPr>
              <p:nvPr/>
            </p:nvSpPr>
            <p:spPr bwMode="auto">
              <a:xfrm>
                <a:off x="2983504" y="5466600"/>
                <a:ext cx="2943844" cy="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dirty="0">
                    <a:latin typeface="黑体" pitchFamily="49" charset="-122"/>
                    <a:ea typeface="黑体" pitchFamily="49" charset="-122"/>
                  </a:rPr>
                  <a:t>描述非平衡态偏离平衡所需的其它变量</a:t>
                </a:r>
              </a:p>
            </p:txBody>
          </p:sp>
        </p:grpSp>
        <p:sp>
          <p:nvSpPr>
            <p:cNvPr id="15" name="文本框 14"/>
            <p:cNvSpPr txBox="1"/>
            <p:nvPr/>
          </p:nvSpPr>
          <p:spPr>
            <a:xfrm>
              <a:off x="1974623" y="3635315"/>
              <a:ext cx="3862651" cy="523220"/>
            </a:xfrm>
            <a:prstGeom prst="rect">
              <a:avLst/>
            </a:prstGeom>
            <a:noFill/>
          </p:spPr>
          <p:txBody>
            <a:bodyPr wrap="square" rtlCol="0">
              <a:spAutoFit/>
            </a:bodyPr>
            <a:lstStyle/>
            <a:p>
              <a:pPr>
                <a:spcBef>
                  <a:spcPts val="1200"/>
                </a:spcBef>
              </a:pPr>
              <a:r>
                <a:rPr lang="en-US" altLang="zh-CN" b="0" dirty="0">
                  <a:solidFill>
                    <a:srgbClr val="000000"/>
                  </a:solidFill>
                  <a:ea typeface="楷体" panose="02010609060101010101" pitchFamily="49" charset="-122"/>
                  <a:cs typeface="Times New Roman" panose="02020603050405020304" pitchFamily="18" charset="0"/>
                </a:rPr>
                <a:t>(</a:t>
              </a:r>
              <a:r>
                <a:rPr lang="en-US" altLang="zh-CN" b="0" i="1" dirty="0">
                  <a:solidFill>
                    <a:srgbClr val="000000"/>
                  </a:solidFill>
                  <a:ea typeface="楷体" panose="02010609060101010101" pitchFamily="49" charset="-122"/>
                  <a:cs typeface="Times New Roman" panose="02020603050405020304" pitchFamily="18" charset="0"/>
                </a:rPr>
                <a:t>U</a:t>
              </a:r>
              <a:r>
                <a:rPr lang="en-US" altLang="zh-CN" b="0" dirty="0">
                  <a:solidFill>
                    <a:srgbClr val="000000"/>
                  </a:solidFill>
                  <a:ea typeface="楷体" panose="02010609060101010101" pitchFamily="49" charset="-122"/>
                  <a:cs typeface="Times New Roman" panose="02020603050405020304" pitchFamily="18" charset="0"/>
                </a:rPr>
                <a:t>, </a:t>
              </a:r>
              <a:r>
                <a:rPr lang="en-US" altLang="zh-CN" b="0" i="1" dirty="0">
                  <a:solidFill>
                    <a:srgbClr val="000000"/>
                  </a:solidFill>
                  <a:ea typeface="楷体" panose="02010609060101010101" pitchFamily="49" charset="-122"/>
                  <a:cs typeface="Times New Roman" panose="02020603050405020304" pitchFamily="18" charset="0"/>
                </a:rPr>
                <a:t>V</a:t>
              </a:r>
              <a:r>
                <a:rPr lang="en-US" altLang="zh-CN" b="0" dirty="0">
                  <a:solidFill>
                    <a:srgbClr val="000000"/>
                  </a:solidFill>
                  <a:ea typeface="楷体" panose="02010609060101010101" pitchFamily="49" charset="-122"/>
                  <a:cs typeface="Times New Roman" panose="02020603050405020304" pitchFamily="18" charset="0"/>
                </a:rPr>
                <a:t>, </a:t>
              </a:r>
              <a:r>
                <a:rPr lang="en-US" altLang="zh-CN" b="0" i="1" dirty="0">
                  <a:solidFill>
                    <a:srgbClr val="000000"/>
                  </a:solidFill>
                  <a:ea typeface="楷体" panose="02010609060101010101" pitchFamily="49" charset="-122"/>
                  <a:cs typeface="Times New Roman" panose="02020603050405020304" pitchFamily="18" charset="0"/>
                </a:rPr>
                <a:t>n</a:t>
              </a:r>
              <a:r>
                <a:rPr lang="en-US" altLang="zh-CN" b="0" baseline="-25000" dirty="0">
                  <a:solidFill>
                    <a:srgbClr val="000000"/>
                  </a:solidFill>
                  <a:ea typeface="楷体" panose="02010609060101010101" pitchFamily="49" charset="-122"/>
                  <a:cs typeface="Times New Roman" panose="02020603050405020304" pitchFamily="18" charset="0"/>
                </a:rPr>
                <a:t>1</a:t>
              </a:r>
              <a:r>
                <a:rPr lang="en-US" altLang="zh-CN" b="0" dirty="0">
                  <a:solidFill>
                    <a:srgbClr val="000000"/>
                  </a:solidFill>
                  <a:ea typeface="楷体" panose="02010609060101010101" pitchFamily="49" charset="-122"/>
                  <a:cs typeface="Times New Roman" panose="02020603050405020304" pitchFamily="18" charset="0"/>
                </a:rPr>
                <a:t>, …, </a:t>
              </a:r>
              <a:r>
                <a:rPr lang="en-US" altLang="zh-CN" b="0" i="1" dirty="0" err="1">
                  <a:solidFill>
                    <a:srgbClr val="000000"/>
                  </a:solidFill>
                  <a:ea typeface="楷体" panose="02010609060101010101" pitchFamily="49" charset="-122"/>
                  <a:cs typeface="Times New Roman" panose="02020603050405020304" pitchFamily="18" charset="0"/>
                </a:rPr>
                <a:t>n</a:t>
              </a:r>
              <a:r>
                <a:rPr lang="en-US" altLang="zh-CN" b="0" i="1" baseline="-25000" dirty="0" err="1">
                  <a:solidFill>
                    <a:srgbClr val="000000"/>
                  </a:solidFill>
                  <a:ea typeface="楷体" panose="02010609060101010101" pitchFamily="49" charset="-122"/>
                  <a:cs typeface="Times New Roman" panose="02020603050405020304" pitchFamily="18" charset="0"/>
                </a:rPr>
                <a:t>K</a:t>
              </a:r>
              <a:r>
                <a:rPr lang="en-US" altLang="zh-CN" b="0" dirty="0">
                  <a:solidFill>
                    <a:srgbClr val="000000"/>
                  </a:solidFill>
                  <a:ea typeface="楷体" panose="02010609060101010101" pitchFamily="49" charset="-122"/>
                  <a:cs typeface="Times New Roman" panose="02020603050405020304" pitchFamily="18" charset="0"/>
                </a:rPr>
                <a:t>;  … … )</a:t>
              </a:r>
              <a:endParaRPr lang="zh-CN" altLang="en-US" sz="3200" b="0" dirty="0">
                <a:solidFill>
                  <a:srgbClr val="0000FF"/>
                </a:solidFill>
                <a:latin typeface="楷体" panose="02010609060101010101" pitchFamily="49" charset="-122"/>
                <a:ea typeface="楷体" panose="02010609060101010101" pitchFamily="49" charset="-122"/>
              </a:endParaRPr>
            </a:p>
          </p:txBody>
        </p:sp>
      </p:grpSp>
      <p:sp>
        <p:nvSpPr>
          <p:cNvPr id="17" name="Text Box 1026"/>
          <p:cNvSpPr txBox="1">
            <a:spLocks noChangeArrowheads="1"/>
          </p:cNvSpPr>
          <p:nvPr/>
        </p:nvSpPr>
        <p:spPr bwMode="auto">
          <a:xfrm>
            <a:off x="530516" y="1876869"/>
            <a:ext cx="7867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None/>
            </a:pPr>
            <a:r>
              <a:rPr kumimoji="1" lang="zh-CN" altLang="en-US" sz="2800" dirty="0">
                <a:solidFill>
                  <a:srgbClr val="FF0000"/>
                </a:solidFill>
                <a:latin typeface="黑体" pitchFamily="49" charset="-122"/>
                <a:ea typeface="黑体" pitchFamily="49" charset="-122"/>
              </a:rPr>
              <a:t>非平衡态的描写</a:t>
            </a:r>
          </a:p>
        </p:txBody>
      </p:sp>
      <p:sp>
        <p:nvSpPr>
          <p:cNvPr id="18" name="TextBox 10"/>
          <p:cNvSpPr txBox="1">
            <a:spLocks noChangeArrowheads="1"/>
          </p:cNvSpPr>
          <p:nvPr/>
        </p:nvSpPr>
        <p:spPr bwMode="auto">
          <a:xfrm>
            <a:off x="873814" y="5841409"/>
            <a:ext cx="7795259" cy="523220"/>
          </a:xfrm>
          <a:prstGeom prst="rect">
            <a:avLst/>
          </a:prstGeom>
          <a:solidFill>
            <a:srgbClr val="FFFFCC"/>
          </a:solidFill>
          <a:ln>
            <a:noFill/>
          </a:ln>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目前尚未建立起宏观描写非平衡态的普遍方法。</a:t>
            </a:r>
          </a:p>
        </p:txBody>
      </p:sp>
      <p:sp>
        <p:nvSpPr>
          <p:cNvPr id="19" name="Text Box 1026">
            <a:extLst>
              <a:ext uri="{FF2B5EF4-FFF2-40B4-BE49-F238E27FC236}">
                <a16:creationId xmlns:a16="http://schemas.microsoft.com/office/drawing/2014/main" id="{2A094ACF-4D6B-4771-8040-6A44295D38FA}"/>
              </a:ext>
            </a:extLst>
          </p:cNvPr>
          <p:cNvSpPr txBox="1">
            <a:spLocks noChangeArrowheads="1"/>
          </p:cNvSpPr>
          <p:nvPr/>
        </p:nvSpPr>
        <p:spPr bwMode="auto">
          <a:xfrm>
            <a:off x="530516" y="574804"/>
            <a:ext cx="7867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None/>
            </a:pPr>
            <a:r>
              <a:rPr kumimoji="1" lang="zh-CN" altLang="en-US" sz="2800" dirty="0">
                <a:solidFill>
                  <a:srgbClr val="FF0000"/>
                </a:solidFill>
                <a:latin typeface="黑体" pitchFamily="49" charset="-122"/>
                <a:ea typeface="黑体" pitchFamily="49" charset="-122"/>
              </a:rPr>
              <a:t>平衡态的描写</a:t>
            </a:r>
          </a:p>
        </p:txBody>
      </p:sp>
    </p:spTree>
    <p:extLst>
      <p:ext uri="{BB962C8B-B14F-4D97-AF65-F5344CB8AC3E}">
        <p14:creationId xmlns:p14="http://schemas.microsoft.com/office/powerpoint/2010/main" val="7847712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556648C8-2614-4BE6-8D37-EC04B60E3361}"/>
              </a:ext>
            </a:extLst>
          </p:cNvPr>
          <p:cNvSpPr txBox="1">
            <a:spLocks noChangeArrowheads="1"/>
          </p:cNvSpPr>
          <p:nvPr/>
        </p:nvSpPr>
        <p:spPr bwMode="auto">
          <a:xfrm>
            <a:off x="533400" y="518780"/>
            <a:ext cx="7848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2800" b="1" dirty="0">
                <a:solidFill>
                  <a:srgbClr val="FF0000"/>
                </a:solidFill>
                <a:latin typeface="黑体" panose="02010609060101010101" pitchFamily="49" charset="-122"/>
                <a:ea typeface="黑体" panose="02010609060101010101" pitchFamily="49" charset="-122"/>
              </a:rPr>
              <a:t>二元系液固平衡相图</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23555" name="Picture 4" descr="04-1">
            <a:extLst>
              <a:ext uri="{FF2B5EF4-FFF2-40B4-BE49-F238E27FC236}">
                <a16:creationId xmlns:a16="http://schemas.microsoft.com/office/drawing/2014/main" id="{1D4D0505-C4D7-4CC4-8836-7C1632129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18196"/>
            <a:ext cx="80772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29017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04-2">
            <a:extLst>
              <a:ext uri="{FF2B5EF4-FFF2-40B4-BE49-F238E27FC236}">
                <a16:creationId xmlns:a16="http://schemas.microsoft.com/office/drawing/2014/main" id="{EEE025F8-F936-450D-A832-15ABF7DF3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80772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60442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Box 2">
            <a:extLst>
              <a:ext uri="{FF2B5EF4-FFF2-40B4-BE49-F238E27FC236}">
                <a16:creationId xmlns:a16="http://schemas.microsoft.com/office/drawing/2014/main" id="{B891B115-7F24-4D09-AB9B-7393A95E0E48}"/>
              </a:ext>
            </a:extLst>
          </p:cNvPr>
          <p:cNvSpPr txBox="1">
            <a:spLocks noChangeArrowheads="1"/>
          </p:cNvSpPr>
          <p:nvPr/>
        </p:nvSpPr>
        <p:spPr bwMode="auto">
          <a:xfrm>
            <a:off x="828675" y="1225550"/>
            <a:ext cx="7868758"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Tx/>
              <a:buSzTx/>
              <a:buFontTx/>
              <a:buNone/>
            </a:pPr>
            <a:r>
              <a:rPr lang="zh-CN" altLang="en-US" sz="2800" b="1" dirty="0">
                <a:solidFill>
                  <a:srgbClr val="000099"/>
                </a:solidFill>
              </a:rPr>
              <a:t>和气液相平衡不同，液固相平衡不考虑压力的影响。相律变为：                                ，三相点自由度等于零。</a:t>
            </a:r>
            <a:endParaRPr lang="en-US" altLang="zh-CN" sz="2800" b="1" dirty="0">
              <a:solidFill>
                <a:srgbClr val="000099"/>
              </a:solidFill>
            </a:endParaRPr>
          </a:p>
          <a:p>
            <a:pPr eaLnBrk="1" hangingPunct="1">
              <a:spcBef>
                <a:spcPts val="1200"/>
              </a:spcBef>
              <a:buClrTx/>
              <a:buSzTx/>
              <a:buFontTx/>
              <a:buNone/>
            </a:pPr>
            <a:r>
              <a:rPr lang="zh-CN" altLang="en-US" sz="2800" b="1" dirty="0">
                <a:solidFill>
                  <a:srgbClr val="000099"/>
                </a:solidFill>
              </a:rPr>
              <a:t>点、线、面的含义，三相共存体系的相图的特点。</a:t>
            </a:r>
          </a:p>
          <a:p>
            <a:pPr eaLnBrk="1" hangingPunct="1">
              <a:spcBef>
                <a:spcPts val="1200"/>
              </a:spcBef>
              <a:buClrTx/>
              <a:buSzTx/>
              <a:buFontTx/>
              <a:buNone/>
            </a:pPr>
            <a:r>
              <a:rPr lang="zh-CN" altLang="en-US" sz="2800" b="1" dirty="0">
                <a:solidFill>
                  <a:srgbClr val="000099"/>
                </a:solidFill>
              </a:rPr>
              <a:t>最低共熔混合物的特点及应用。</a:t>
            </a:r>
            <a:endParaRPr lang="en-US" altLang="zh-CN" sz="2800" b="1" dirty="0">
              <a:solidFill>
                <a:srgbClr val="000099"/>
              </a:solidFill>
            </a:endParaRPr>
          </a:p>
          <a:p>
            <a:pPr eaLnBrk="1" hangingPunct="1">
              <a:spcBef>
                <a:spcPts val="1200"/>
              </a:spcBef>
              <a:buClrTx/>
              <a:buSzTx/>
              <a:buFontTx/>
              <a:buNone/>
            </a:pPr>
            <a:r>
              <a:rPr lang="zh-CN" altLang="en-US" sz="2800" b="1" dirty="0">
                <a:solidFill>
                  <a:srgbClr val="000099"/>
                </a:solidFill>
              </a:rPr>
              <a:t>具有稳定化合物和不稳定化合物体系的液固平衡相图的特点，相律在此处的应用。</a:t>
            </a:r>
            <a:endParaRPr lang="en-US" altLang="zh-CN" sz="2800" b="1" dirty="0">
              <a:solidFill>
                <a:srgbClr val="000099"/>
              </a:solidFill>
            </a:endParaRPr>
          </a:p>
          <a:p>
            <a:pPr eaLnBrk="1" hangingPunct="1">
              <a:spcBef>
                <a:spcPts val="1200"/>
              </a:spcBef>
              <a:buClrTx/>
              <a:buSzTx/>
              <a:buFontTx/>
              <a:buNone/>
            </a:pPr>
            <a:r>
              <a:rPr lang="zh-CN" altLang="en-US" sz="2800" b="1" dirty="0">
                <a:solidFill>
                  <a:srgbClr val="000099"/>
                </a:solidFill>
              </a:rPr>
              <a:t>升（降）温过程中，体系各相的变化。画冷却曲线时，温度应该与相图上的温度值对应。</a:t>
            </a:r>
            <a:endParaRPr lang="en-US" altLang="zh-CN" sz="2800" b="1" dirty="0">
              <a:solidFill>
                <a:srgbClr val="000099"/>
              </a:solidFill>
            </a:endParaRPr>
          </a:p>
        </p:txBody>
      </p:sp>
      <p:sp>
        <p:nvSpPr>
          <p:cNvPr id="25604" name="Text Box 2">
            <a:extLst>
              <a:ext uri="{FF2B5EF4-FFF2-40B4-BE49-F238E27FC236}">
                <a16:creationId xmlns:a16="http://schemas.microsoft.com/office/drawing/2014/main" id="{4611CC72-1EAD-43D9-99AD-C136691DFED9}"/>
              </a:ext>
            </a:extLst>
          </p:cNvPr>
          <p:cNvSpPr txBox="1">
            <a:spLocks noChangeArrowheads="1"/>
          </p:cNvSpPr>
          <p:nvPr/>
        </p:nvSpPr>
        <p:spPr bwMode="auto">
          <a:xfrm>
            <a:off x="561015" y="593209"/>
            <a:ext cx="7848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2800" b="1" dirty="0">
                <a:solidFill>
                  <a:srgbClr val="FF0000"/>
                </a:solidFill>
                <a:latin typeface="黑体" panose="02010609060101010101" pitchFamily="49" charset="-122"/>
                <a:ea typeface="黑体" panose="02010609060101010101" pitchFamily="49" charset="-122"/>
              </a:rPr>
              <a:t>两组分系统的液-固平衡相图</a:t>
            </a:r>
            <a:endParaRPr lang="zh-CN" altLang="en-US" sz="2800" dirty="0">
              <a:solidFill>
                <a:srgbClr val="FF0000"/>
              </a:solidFill>
              <a:latin typeface="黑体" panose="02010609060101010101" pitchFamily="49" charset="-122"/>
              <a:ea typeface="黑体" panose="02010609060101010101" pitchFamily="49" charset="-122"/>
            </a:endParaRPr>
          </a:p>
        </p:txBody>
      </p:sp>
      <p:graphicFrame>
        <p:nvGraphicFramePr>
          <p:cNvPr id="5" name="对象 4">
            <a:extLst>
              <a:ext uri="{FF2B5EF4-FFF2-40B4-BE49-F238E27FC236}">
                <a16:creationId xmlns:a16="http://schemas.microsoft.com/office/drawing/2014/main" id="{796FDD28-30A7-42C0-8115-426D16152C64}"/>
              </a:ext>
            </a:extLst>
          </p:cNvPr>
          <p:cNvGraphicFramePr>
            <a:graphicFrameLocks noChangeAspect="1"/>
          </p:cNvGraphicFramePr>
          <p:nvPr>
            <p:extLst>
              <p:ext uri="{D42A27DB-BD31-4B8C-83A1-F6EECF244321}">
                <p14:modId xmlns:p14="http://schemas.microsoft.com/office/powerpoint/2010/main" val="667619745"/>
              </p:ext>
            </p:extLst>
          </p:nvPr>
        </p:nvGraphicFramePr>
        <p:xfrm>
          <a:off x="3394029" y="1716722"/>
          <a:ext cx="3087530" cy="440054"/>
        </p:xfrm>
        <a:graphic>
          <a:graphicData uri="http://schemas.openxmlformats.org/presentationml/2006/ole">
            <mc:AlternateContent xmlns:mc="http://schemas.openxmlformats.org/markup-compatibility/2006">
              <mc:Choice xmlns:v="urn:schemas-microsoft-com:vml" Requires="v">
                <p:oleObj name="Equation" r:id="rId2" imgW="1422360" imgH="203040" progId="Equation.DSMT4">
                  <p:embed/>
                </p:oleObj>
              </mc:Choice>
              <mc:Fallback>
                <p:oleObj name="Equation" r:id="rId2" imgW="1422360" imgH="203040" progId="Equation.DSMT4">
                  <p:embed/>
                  <p:pic>
                    <p:nvPicPr>
                      <p:cNvPr id="5" name="对象 4">
                        <a:extLst>
                          <a:ext uri="{FF2B5EF4-FFF2-40B4-BE49-F238E27FC236}">
                            <a16:creationId xmlns:a16="http://schemas.microsoft.com/office/drawing/2014/main" id="{796FDD28-30A7-42C0-8115-426D16152C64}"/>
                          </a:ext>
                        </a:extLst>
                      </p:cNvPr>
                      <p:cNvPicPr>
                        <a:picLocks noChangeAspect="1" noChangeArrowheads="1"/>
                      </p:cNvPicPr>
                      <p:nvPr/>
                    </p:nvPicPr>
                    <p:blipFill>
                      <a:blip r:embed="rId3"/>
                      <a:srcRect/>
                      <a:stretch>
                        <a:fillRect/>
                      </a:stretch>
                    </p:blipFill>
                    <p:spPr bwMode="auto">
                      <a:xfrm>
                        <a:off x="3394029" y="1716722"/>
                        <a:ext cx="3087530" cy="44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05876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a:extLst>
              <a:ext uri="{FF2B5EF4-FFF2-40B4-BE49-F238E27FC236}">
                <a16:creationId xmlns:a16="http://schemas.microsoft.com/office/drawing/2014/main" id="{FB61B16D-CEB3-4251-BD15-1485B2FF09F0}"/>
              </a:ext>
            </a:extLst>
          </p:cNvPr>
          <p:cNvSpPr txBox="1">
            <a:spLocks noChangeArrowheads="1"/>
          </p:cNvSpPr>
          <p:nvPr/>
        </p:nvSpPr>
        <p:spPr bwMode="auto">
          <a:xfrm>
            <a:off x="533400" y="677863"/>
            <a:ext cx="81534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ts val="600"/>
              </a:spcBef>
              <a:buClrTx/>
              <a:buSzTx/>
              <a:buFontTx/>
              <a:buNone/>
            </a:pPr>
            <a:r>
              <a:rPr lang="zh-CN" altLang="en-US" sz="2800" b="1" dirty="0">
                <a:solidFill>
                  <a:srgbClr val="FF0000"/>
                </a:solidFill>
                <a:latin typeface="黑体" panose="02010609060101010101" pitchFamily="49" charset="-122"/>
                <a:ea typeface="黑体" panose="02010609060101010101" pitchFamily="49" charset="-122"/>
              </a:rPr>
              <a:t>相图的整体要求：</a:t>
            </a:r>
          </a:p>
          <a:p>
            <a:pPr marL="514350" indent="-514350" algn="just" eaLnBrk="1" hangingPunct="1">
              <a:spcBef>
                <a:spcPts val="600"/>
              </a:spcBef>
              <a:buClrTx/>
              <a:buSzTx/>
              <a:buAutoNum type="alphaUcPeriod"/>
            </a:pPr>
            <a:r>
              <a:rPr lang="zh-CN" altLang="en-US" sz="2800" b="1" dirty="0">
                <a:solidFill>
                  <a:srgbClr val="0000FF"/>
                </a:solidFill>
                <a:latin typeface="黑体" panose="02010609060101010101" pitchFamily="49" charset="-122"/>
                <a:ea typeface="黑体" panose="02010609060101010101" pitchFamily="49" charset="-122"/>
              </a:rPr>
              <a:t>根据给出数据绘制相图的示意图；</a:t>
            </a:r>
            <a:endParaRPr lang="en-US" altLang="zh-CN" sz="2800" b="1" dirty="0">
              <a:solidFill>
                <a:srgbClr val="0000FF"/>
              </a:solidFill>
              <a:latin typeface="黑体" panose="02010609060101010101" pitchFamily="49" charset="-122"/>
              <a:ea typeface="黑体" panose="02010609060101010101" pitchFamily="49" charset="-122"/>
            </a:endParaRPr>
          </a:p>
          <a:p>
            <a:pPr marL="514350" indent="-514350" algn="just" eaLnBrk="1" hangingPunct="1">
              <a:spcBef>
                <a:spcPts val="600"/>
              </a:spcBef>
              <a:buClrTx/>
              <a:buSzTx/>
              <a:buAutoNum type="alphaUcPeriod"/>
            </a:pPr>
            <a:r>
              <a:rPr lang="zh-CN" altLang="en-US" sz="2800" b="1" dirty="0">
                <a:solidFill>
                  <a:srgbClr val="0000FF"/>
                </a:solidFill>
                <a:latin typeface="黑体" panose="02010609060101010101" pitchFamily="49" charset="-122"/>
                <a:ea typeface="黑体" panose="02010609060101010101" pitchFamily="49" charset="-122"/>
              </a:rPr>
              <a:t>在相图上划分相区，指出特殊点的含义；</a:t>
            </a:r>
            <a:endParaRPr lang="en-US" altLang="zh-CN" sz="2800" b="1" dirty="0">
              <a:solidFill>
                <a:srgbClr val="0000FF"/>
              </a:solidFill>
              <a:latin typeface="黑体" panose="02010609060101010101" pitchFamily="49" charset="-122"/>
              <a:ea typeface="黑体" panose="02010609060101010101" pitchFamily="49" charset="-122"/>
            </a:endParaRPr>
          </a:p>
          <a:p>
            <a:pPr marL="514350" indent="-514350" algn="just" eaLnBrk="1" hangingPunct="1">
              <a:spcBef>
                <a:spcPts val="600"/>
              </a:spcBef>
              <a:buClrTx/>
              <a:buSzTx/>
              <a:buAutoNum type="alphaUcPeriod"/>
            </a:pPr>
            <a:r>
              <a:rPr lang="zh-CN" altLang="en-US" sz="2800" b="1" dirty="0">
                <a:solidFill>
                  <a:srgbClr val="0000FF"/>
                </a:solidFill>
                <a:latin typeface="黑体" panose="02010609060101010101" pitchFamily="49" charset="-122"/>
                <a:ea typeface="黑体" panose="02010609060101010101" pitchFamily="49" charset="-122"/>
              </a:rPr>
              <a:t>根据相图绘制冷却曲线或由冷却曲线绘制相图、计算自由度；</a:t>
            </a:r>
            <a:endParaRPr lang="en-US" altLang="zh-CN" sz="2800" b="1" dirty="0">
              <a:solidFill>
                <a:srgbClr val="0000FF"/>
              </a:solidFill>
              <a:latin typeface="黑体" panose="02010609060101010101" pitchFamily="49" charset="-122"/>
              <a:ea typeface="黑体" panose="02010609060101010101" pitchFamily="49" charset="-122"/>
            </a:endParaRPr>
          </a:p>
          <a:p>
            <a:pPr marL="514350" indent="-514350" algn="just" eaLnBrk="1" hangingPunct="1">
              <a:spcBef>
                <a:spcPts val="600"/>
              </a:spcBef>
              <a:buClrTx/>
              <a:buSzTx/>
              <a:buAutoNum type="alphaUcPeriod"/>
            </a:pPr>
            <a:r>
              <a:rPr lang="zh-CN" altLang="en-US" sz="2800" b="1" dirty="0">
                <a:solidFill>
                  <a:srgbClr val="0000FF"/>
                </a:solidFill>
                <a:latin typeface="黑体" panose="02010609060101010101" pitchFamily="49" charset="-122"/>
                <a:ea typeface="黑体" panose="02010609060101010101" pitchFamily="49" charset="-122"/>
              </a:rPr>
              <a:t>根据相图讨论分离条件；</a:t>
            </a:r>
            <a:endParaRPr lang="en-US" altLang="zh-CN" sz="2800" b="1" dirty="0">
              <a:solidFill>
                <a:srgbClr val="0000FF"/>
              </a:solidFill>
              <a:latin typeface="黑体" panose="02010609060101010101" pitchFamily="49" charset="-122"/>
              <a:ea typeface="黑体" panose="02010609060101010101" pitchFamily="49" charset="-122"/>
            </a:endParaRPr>
          </a:p>
          <a:p>
            <a:pPr marL="514350" indent="-514350" algn="just" eaLnBrk="1" hangingPunct="1">
              <a:spcBef>
                <a:spcPts val="600"/>
              </a:spcBef>
              <a:buClrTx/>
              <a:buSzTx/>
              <a:buAutoNum type="alphaUcPeriod"/>
            </a:pPr>
            <a:r>
              <a:rPr lang="zh-CN" altLang="en-US" sz="2800" b="1" dirty="0">
                <a:solidFill>
                  <a:srgbClr val="0000FF"/>
                </a:solidFill>
                <a:latin typeface="黑体" panose="02010609060101010101" pitchFamily="49" charset="-122"/>
                <a:ea typeface="黑体" panose="02010609060101010101" pitchFamily="49" charset="-122"/>
              </a:rPr>
              <a:t>各相组成的计算；</a:t>
            </a:r>
            <a:endParaRPr lang="en-US" altLang="zh-CN" sz="2800" b="1" dirty="0">
              <a:solidFill>
                <a:srgbClr val="0000FF"/>
              </a:solidFill>
              <a:latin typeface="黑体" panose="02010609060101010101" pitchFamily="49" charset="-122"/>
              <a:ea typeface="黑体" panose="02010609060101010101" pitchFamily="49" charset="-122"/>
            </a:endParaRPr>
          </a:p>
          <a:p>
            <a:pPr marL="514350" indent="-514350" algn="just" eaLnBrk="1" hangingPunct="1">
              <a:spcBef>
                <a:spcPts val="600"/>
              </a:spcBef>
              <a:buClrTx/>
              <a:buSzTx/>
              <a:buAutoNum type="alphaUcPeriod"/>
            </a:pPr>
            <a:r>
              <a:rPr lang="zh-CN" altLang="en-US" sz="2800" b="1" dirty="0">
                <a:solidFill>
                  <a:srgbClr val="0000FF"/>
                </a:solidFill>
                <a:latin typeface="黑体" panose="02010609060101010101" pitchFamily="49" charset="-122"/>
                <a:ea typeface="黑体" panose="02010609060101010101" pitchFamily="49" charset="-122"/>
              </a:rPr>
              <a:t>各相量的计算</a:t>
            </a:r>
            <a:r>
              <a:rPr lang="en-US" altLang="zh-CN" sz="2800" b="1" dirty="0">
                <a:solidFill>
                  <a:srgbClr val="0000FF"/>
                </a:solidFill>
                <a:latin typeface="黑体" panose="02010609060101010101" pitchFamily="49" charset="-122"/>
                <a:ea typeface="黑体" panose="02010609060101010101" pitchFamily="49" charset="-122"/>
              </a:rPr>
              <a:t>——</a:t>
            </a:r>
            <a:r>
              <a:rPr lang="zh-CN" altLang="en-US" sz="2800" b="1" dirty="0">
                <a:solidFill>
                  <a:srgbClr val="0000FF"/>
                </a:solidFill>
                <a:latin typeface="黑体" panose="02010609060101010101" pitchFamily="49" charset="-122"/>
                <a:ea typeface="黑体" panose="02010609060101010101" pitchFamily="49" charset="-122"/>
              </a:rPr>
              <a:t>杠杆规则</a:t>
            </a:r>
            <a:r>
              <a:rPr lang="zh-CN" altLang="en-US" sz="2800" dirty="0">
                <a:solidFill>
                  <a:srgbClr val="0000FF"/>
                </a:solidFill>
                <a:latin typeface="黑体" panose="02010609060101010101" pitchFamily="49" charset="-122"/>
                <a:ea typeface="黑体" panose="02010609060101010101" pitchFamily="49" charset="-122"/>
              </a:rPr>
              <a:t>。</a:t>
            </a:r>
            <a:endParaRPr lang="en-US" altLang="zh-CN" sz="2800" dirty="0">
              <a:solidFill>
                <a:srgbClr val="0000FF"/>
              </a:solidFill>
              <a:latin typeface="黑体" panose="02010609060101010101" pitchFamily="49" charset="-122"/>
              <a:ea typeface="黑体" panose="02010609060101010101" pitchFamily="49" charset="-122"/>
            </a:endParaRPr>
          </a:p>
        </p:txBody>
      </p:sp>
      <p:graphicFrame>
        <p:nvGraphicFramePr>
          <p:cNvPr id="26627" name="对象 1">
            <a:extLst>
              <a:ext uri="{FF2B5EF4-FFF2-40B4-BE49-F238E27FC236}">
                <a16:creationId xmlns:a16="http://schemas.microsoft.com/office/drawing/2014/main" id="{C8C27C66-1C57-42DF-A551-70874DE25F56}"/>
              </a:ext>
            </a:extLst>
          </p:cNvPr>
          <p:cNvGraphicFramePr>
            <a:graphicFrameLocks noChangeAspect="1"/>
          </p:cNvGraphicFramePr>
          <p:nvPr>
            <p:extLst>
              <p:ext uri="{D42A27DB-BD31-4B8C-83A1-F6EECF244321}">
                <p14:modId xmlns:p14="http://schemas.microsoft.com/office/powerpoint/2010/main" val="3023647639"/>
              </p:ext>
            </p:extLst>
          </p:nvPr>
        </p:nvGraphicFramePr>
        <p:xfrm>
          <a:off x="5758014" y="3920686"/>
          <a:ext cx="2741310" cy="999417"/>
        </p:xfrm>
        <a:graphic>
          <a:graphicData uri="http://schemas.openxmlformats.org/presentationml/2006/ole">
            <mc:AlternateContent xmlns:mc="http://schemas.openxmlformats.org/markup-compatibility/2006">
              <mc:Choice xmlns:v="urn:schemas-microsoft-com:vml" Requires="v">
                <p:oleObj name="Equation" r:id="rId2" imgW="1218960" imgH="444240" progId="Equation.DSMT4">
                  <p:embed/>
                </p:oleObj>
              </mc:Choice>
              <mc:Fallback>
                <p:oleObj name="Equation" r:id="rId2" imgW="1218960" imgH="444240" progId="Equation.DSMT4">
                  <p:embed/>
                  <p:pic>
                    <p:nvPicPr>
                      <p:cNvPr id="26627" name="对象 1">
                        <a:extLst>
                          <a:ext uri="{FF2B5EF4-FFF2-40B4-BE49-F238E27FC236}">
                            <a16:creationId xmlns:a16="http://schemas.microsoft.com/office/drawing/2014/main" id="{C8C27C66-1C57-42DF-A551-70874DE25F56}"/>
                          </a:ext>
                        </a:extLst>
                      </p:cNvPr>
                      <p:cNvPicPr>
                        <a:picLocks noChangeAspect="1" noChangeArrowheads="1"/>
                      </p:cNvPicPr>
                      <p:nvPr/>
                    </p:nvPicPr>
                    <p:blipFill>
                      <a:blip r:embed="rId3"/>
                      <a:srcRect/>
                      <a:stretch>
                        <a:fillRect/>
                      </a:stretch>
                    </p:blipFill>
                    <p:spPr bwMode="auto">
                      <a:xfrm>
                        <a:off x="5758014" y="3920686"/>
                        <a:ext cx="2741310" cy="99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4380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6390BA7-521C-4460-9410-45BD4B1EE84F}"/>
              </a:ext>
            </a:extLst>
          </p:cNvPr>
          <p:cNvSpPr txBox="1">
            <a:spLocks noRot="1" noChangeArrowheads="1"/>
          </p:cNvSpPr>
          <p:nvPr/>
        </p:nvSpPr>
        <p:spPr bwMode="auto">
          <a:xfrm>
            <a:off x="521493" y="536185"/>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5</a:t>
            </a:r>
            <a:r>
              <a:rPr lang="zh-CN" altLang="en-US" sz="3200" kern="0" dirty="0">
                <a:solidFill>
                  <a:srgbClr val="FF3300"/>
                </a:solidFill>
                <a:latin typeface="+mn-ea"/>
                <a:ea typeface="+mn-ea"/>
              </a:rPr>
              <a:t>. 化学反应的热力学函数变化</a:t>
            </a:r>
            <a:endParaRPr lang="zh-CN" altLang="en-US" kern="0" dirty="0">
              <a:solidFill>
                <a:schemeClr val="tx1"/>
              </a:solidFill>
              <a:latin typeface="MS Sans Serif"/>
              <a:ea typeface="黑体" pitchFamily="49" charset="-122"/>
            </a:endParaRPr>
          </a:p>
        </p:txBody>
      </p:sp>
      <p:sp>
        <p:nvSpPr>
          <p:cNvPr id="18" name="矩形 17">
            <a:extLst>
              <a:ext uri="{FF2B5EF4-FFF2-40B4-BE49-F238E27FC236}">
                <a16:creationId xmlns:a16="http://schemas.microsoft.com/office/drawing/2014/main" id="{1E0B2379-0025-470B-A6BA-B51D43F41C86}"/>
              </a:ext>
            </a:extLst>
          </p:cNvPr>
          <p:cNvSpPr/>
          <p:nvPr/>
        </p:nvSpPr>
        <p:spPr>
          <a:xfrm>
            <a:off x="576262" y="1198529"/>
            <a:ext cx="8043862" cy="1538883"/>
          </a:xfrm>
          <a:prstGeom prst="rect">
            <a:avLst/>
          </a:prstGeom>
        </p:spPr>
        <p:txBody>
          <a:bodyPr wrap="square">
            <a:spAutoFit/>
          </a:bodyPr>
          <a:lstStyle/>
          <a:p>
            <a:pPr>
              <a:spcBef>
                <a:spcPts val="0"/>
              </a:spcBef>
              <a:defRPr/>
            </a:pPr>
            <a:r>
              <a:rPr kumimoji="1" lang="zh-CN" altLang="en-US" dirty="0">
                <a:solidFill>
                  <a:srgbClr val="0000FF"/>
                </a:solidFill>
                <a:effectLst>
                  <a:outerShdw blurRad="38100" dist="38100" dir="2700000" algn="tl">
                    <a:srgbClr val="C0C0C0"/>
                  </a:outerShdw>
                </a:effectLst>
                <a:latin typeface="宋体" panose="02010600030101010101" pitchFamily="2" charset="-122"/>
              </a:rPr>
              <a:t>本课程学习的是反应物和产物都处于标准态的化学反应的热力学函数变化，例如：</a:t>
            </a:r>
            <a:endParaRPr kumimoji="1" lang="en-US" altLang="zh-CN" dirty="0">
              <a:solidFill>
                <a:srgbClr val="0000FF"/>
              </a:solidFill>
              <a:effectLst>
                <a:outerShdw blurRad="38100" dist="38100" dir="2700000" algn="tl">
                  <a:srgbClr val="C0C0C0"/>
                </a:outerShdw>
              </a:effectLst>
              <a:latin typeface="宋体" panose="02010600030101010101" pitchFamily="2" charset="-122"/>
            </a:endParaRPr>
          </a:p>
          <a:p>
            <a:pPr>
              <a:spcBef>
                <a:spcPts val="1200"/>
              </a:spcBef>
              <a:defRPr/>
            </a:pPr>
            <a:r>
              <a:rPr kumimoji="1" lang="en-US" altLang="zh-CN" dirty="0">
                <a:solidFill>
                  <a:srgbClr val="FF0000"/>
                </a:solidFill>
                <a:latin typeface="宋体" panose="02010600030101010101" pitchFamily="2" charset="-122"/>
              </a:rPr>
              <a:t>              </a:t>
            </a:r>
            <a:r>
              <a:rPr kumimoji="1" lang="en-US" altLang="zh-CN" dirty="0">
                <a:solidFill>
                  <a:srgbClr val="000000"/>
                </a:solidFill>
                <a:cs typeface="Times New Roman" panose="02020603050405020304" pitchFamily="18" charset="0"/>
              </a:rPr>
              <a:t>A + B → C + D</a:t>
            </a:r>
            <a:endParaRPr kumimoji="1" lang="en-US" altLang="zh-CN" dirty="0">
              <a:solidFill>
                <a:srgbClr val="000000"/>
              </a:solidFill>
              <a:latin typeface="宋体" panose="02010600030101010101" pitchFamily="2" charset="-122"/>
            </a:endParaRPr>
          </a:p>
        </p:txBody>
      </p:sp>
      <p:grpSp>
        <p:nvGrpSpPr>
          <p:cNvPr id="19" name="组合 18">
            <a:extLst>
              <a:ext uri="{FF2B5EF4-FFF2-40B4-BE49-F238E27FC236}">
                <a16:creationId xmlns:a16="http://schemas.microsoft.com/office/drawing/2014/main" id="{B79451DE-F276-4B62-9754-B34788C18319}"/>
              </a:ext>
            </a:extLst>
          </p:cNvPr>
          <p:cNvGrpSpPr/>
          <p:nvPr/>
        </p:nvGrpSpPr>
        <p:grpSpPr>
          <a:xfrm>
            <a:off x="564268" y="2864878"/>
            <a:ext cx="8058496" cy="2894909"/>
            <a:chOff x="542752" y="2240932"/>
            <a:chExt cx="8058496" cy="2894909"/>
          </a:xfrm>
        </p:grpSpPr>
        <p:grpSp>
          <p:nvGrpSpPr>
            <p:cNvPr id="6" name="组合 5">
              <a:extLst>
                <a:ext uri="{FF2B5EF4-FFF2-40B4-BE49-F238E27FC236}">
                  <a16:creationId xmlns:a16="http://schemas.microsoft.com/office/drawing/2014/main" id="{EDF969DE-562E-49C6-9A91-BDF608C1E179}"/>
                </a:ext>
              </a:extLst>
            </p:cNvPr>
            <p:cNvGrpSpPr/>
            <p:nvPr/>
          </p:nvGrpSpPr>
          <p:grpSpPr>
            <a:xfrm>
              <a:off x="542752" y="2240932"/>
              <a:ext cx="3538979" cy="2894909"/>
              <a:chOff x="4953332" y="1294256"/>
              <a:chExt cx="3538979" cy="2894909"/>
            </a:xfrm>
          </p:grpSpPr>
          <p:grpSp>
            <p:nvGrpSpPr>
              <p:cNvPr id="7" name="组合 14">
                <a:extLst>
                  <a:ext uri="{FF2B5EF4-FFF2-40B4-BE49-F238E27FC236}">
                    <a16:creationId xmlns:a16="http://schemas.microsoft.com/office/drawing/2014/main" id="{304A743A-732A-42BB-B88C-C6D7ABDF080D}"/>
                  </a:ext>
                </a:extLst>
              </p:cNvPr>
              <p:cNvGrpSpPr>
                <a:grpSpLocks/>
              </p:cNvGrpSpPr>
              <p:nvPr/>
            </p:nvGrpSpPr>
            <p:grpSpPr bwMode="auto">
              <a:xfrm>
                <a:off x="4953332" y="1294256"/>
                <a:ext cx="3538979" cy="1772945"/>
                <a:chOff x="4995861" y="642936"/>
                <a:chExt cx="3538979" cy="1772944"/>
              </a:xfrm>
            </p:grpSpPr>
            <p:graphicFrame>
              <p:nvGraphicFramePr>
                <p:cNvPr id="10" name="对象 4">
                  <a:extLst>
                    <a:ext uri="{FF2B5EF4-FFF2-40B4-BE49-F238E27FC236}">
                      <a16:creationId xmlns:a16="http://schemas.microsoft.com/office/drawing/2014/main" id="{9992897E-CA18-408E-BE89-9CB44F000ABE}"/>
                    </a:ext>
                  </a:extLst>
                </p:cNvPr>
                <p:cNvGraphicFramePr>
                  <a:graphicFrameLocks noChangeAspect="1"/>
                </p:cNvGraphicFramePr>
                <p:nvPr>
                  <p:extLst>
                    <p:ext uri="{D42A27DB-BD31-4B8C-83A1-F6EECF244321}">
                      <p14:modId xmlns:p14="http://schemas.microsoft.com/office/powerpoint/2010/main" val="186797778"/>
                    </p:ext>
                  </p:extLst>
                </p:nvPr>
              </p:nvGraphicFramePr>
              <p:xfrm>
                <a:off x="4995861" y="642936"/>
                <a:ext cx="3538979" cy="1772944"/>
              </p:xfrm>
              <a:graphic>
                <a:graphicData uri="http://schemas.openxmlformats.org/presentationml/2006/ole">
                  <mc:AlternateContent xmlns:mc="http://schemas.openxmlformats.org/markup-compatibility/2006">
                    <mc:Choice xmlns:v="urn:schemas-microsoft-com:vml" Requires="v">
                      <p:oleObj name="位图图像" r:id="rId2" imgW="3742857" imgH="1980952" progId="PBrush">
                        <p:embed/>
                      </p:oleObj>
                    </mc:Choice>
                    <mc:Fallback>
                      <p:oleObj name="位图图像" r:id="rId2" imgW="3742857" imgH="1980952" progId="PBrush">
                        <p:embed/>
                        <p:pic>
                          <p:nvPicPr>
                            <p:cNvPr id="10" name="对象 4">
                              <a:extLst>
                                <a:ext uri="{FF2B5EF4-FFF2-40B4-BE49-F238E27FC236}">
                                  <a16:creationId xmlns:a16="http://schemas.microsoft.com/office/drawing/2014/main" id="{9992897E-CA18-408E-BE89-9CB44F000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861" y="642936"/>
                              <a:ext cx="3538979" cy="1772944"/>
                            </a:xfrm>
                            <a:prstGeom prst="rect">
                              <a:avLst/>
                            </a:prstGeom>
                            <a:noFill/>
                            <a:ln>
                              <a:noFill/>
                            </a:ln>
                            <a:effectLst/>
                          </p:spPr>
                        </p:pic>
                      </p:oleObj>
                    </mc:Fallback>
                  </mc:AlternateContent>
                </a:graphicData>
              </a:graphic>
            </p:graphicFrame>
            <p:sp>
              <p:nvSpPr>
                <p:cNvPr id="11" name="TextBox 10">
                  <a:extLst>
                    <a:ext uri="{FF2B5EF4-FFF2-40B4-BE49-F238E27FC236}">
                      <a16:creationId xmlns:a16="http://schemas.microsoft.com/office/drawing/2014/main" id="{3B60F524-4269-421C-A3BA-FCF583BDD380}"/>
                    </a:ext>
                  </a:extLst>
                </p:cNvPr>
                <p:cNvSpPr txBox="1">
                  <a:spLocks noChangeArrowheads="1"/>
                </p:cNvSpPr>
                <p:nvPr/>
              </p:nvSpPr>
              <p:spPr bwMode="auto">
                <a:xfrm>
                  <a:off x="5390981" y="1052354"/>
                  <a:ext cx="2920868" cy="89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zh-CN" altLang="en-US" sz="2400" dirty="0">
                      <a:latin typeface="Times New Roman" pitchFamily="18" charset="0"/>
                    </a:rPr>
                    <a:t>标准态        标准态</a:t>
                  </a:r>
                  <a:endParaRPr lang="en-US" altLang="zh-CN" sz="2400" dirty="0">
                    <a:latin typeface="Times New Roman" pitchFamily="18" charset="0"/>
                  </a:endParaRPr>
                </a:p>
                <a:p>
                  <a:pPr eaLnBrk="1" hangingPunct="1">
                    <a:spcBef>
                      <a:spcPct val="0"/>
                    </a:spcBef>
                    <a:buClrTx/>
                    <a:buSzTx/>
                    <a:buNone/>
                  </a:pPr>
                  <a:r>
                    <a:rPr lang="en-US" altLang="zh-CN" sz="2800" dirty="0">
                      <a:latin typeface="Times New Roman" pitchFamily="18" charset="0"/>
                    </a:rPr>
                    <a:t>    A               B</a:t>
                  </a:r>
                  <a:endParaRPr lang="zh-CN" altLang="en-US" sz="2800" baseline="-25000" dirty="0">
                    <a:latin typeface="Times New Roman" pitchFamily="18" charset="0"/>
                  </a:endParaRPr>
                </a:p>
              </p:txBody>
            </p:sp>
          </p:grpSp>
          <p:sp>
            <p:nvSpPr>
              <p:cNvPr id="8" name="TextBox 1">
                <a:extLst>
                  <a:ext uri="{FF2B5EF4-FFF2-40B4-BE49-F238E27FC236}">
                    <a16:creationId xmlns:a16="http://schemas.microsoft.com/office/drawing/2014/main" id="{6A9D261C-CF95-4161-A641-2B05B87BAC4E}"/>
                  </a:ext>
                </a:extLst>
              </p:cNvPr>
              <p:cNvSpPr txBox="1">
                <a:spLocks noChangeArrowheads="1"/>
              </p:cNvSpPr>
              <p:nvPr/>
            </p:nvSpPr>
            <p:spPr bwMode="auto">
              <a:xfrm>
                <a:off x="5262388" y="3080515"/>
                <a:ext cx="314649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有内约束的平衡态</a:t>
                </a:r>
              </a:p>
            </p:txBody>
          </p:sp>
          <p:sp>
            <p:nvSpPr>
              <p:cNvPr id="9" name="矩形 8">
                <a:extLst>
                  <a:ext uri="{FF2B5EF4-FFF2-40B4-BE49-F238E27FC236}">
                    <a16:creationId xmlns:a16="http://schemas.microsoft.com/office/drawing/2014/main" id="{ACD12F41-A876-4E2D-8423-442C496FD4B2}"/>
                  </a:ext>
                </a:extLst>
              </p:cNvPr>
              <p:cNvSpPr/>
              <p:nvPr/>
            </p:nvSpPr>
            <p:spPr>
              <a:xfrm>
                <a:off x="5829366" y="3604390"/>
                <a:ext cx="2012539" cy="584775"/>
              </a:xfrm>
              <a:prstGeom prst="rect">
                <a:avLst/>
              </a:prstGeom>
            </p:spPr>
            <p:txBody>
              <a:bodyPr wrap="square">
                <a:spAutoFit/>
              </a:bodyPr>
              <a:lstStyle/>
              <a:p>
                <a:r>
                  <a:rPr lang="zh-CN" altLang="en-US" sz="3200" dirty="0">
                    <a:solidFill>
                      <a:srgbClr val="FF0000"/>
                    </a:solidFill>
                    <a:latin typeface="楷体" panose="02010609060101010101" pitchFamily="49" charset="-122"/>
                    <a:ea typeface="楷体" panose="02010609060101010101" pitchFamily="49" charset="-122"/>
                  </a:rPr>
                  <a:t>复合系统</a:t>
                </a:r>
                <a:endParaRPr lang="zh-CN" altLang="en-US" sz="3200" dirty="0"/>
              </a:p>
            </p:txBody>
          </p:sp>
        </p:grpSp>
        <p:grpSp>
          <p:nvGrpSpPr>
            <p:cNvPr id="12" name="组合 11">
              <a:extLst>
                <a:ext uri="{FF2B5EF4-FFF2-40B4-BE49-F238E27FC236}">
                  <a16:creationId xmlns:a16="http://schemas.microsoft.com/office/drawing/2014/main" id="{534EDE12-2F97-493C-84CE-9EFCD3F0A3DC}"/>
                </a:ext>
              </a:extLst>
            </p:cNvPr>
            <p:cNvGrpSpPr/>
            <p:nvPr/>
          </p:nvGrpSpPr>
          <p:grpSpPr>
            <a:xfrm>
              <a:off x="5062269" y="2240932"/>
              <a:ext cx="3538979" cy="2894909"/>
              <a:chOff x="4953332" y="1294256"/>
              <a:chExt cx="3538979" cy="2894909"/>
            </a:xfrm>
          </p:grpSpPr>
          <p:grpSp>
            <p:nvGrpSpPr>
              <p:cNvPr id="13" name="组合 14">
                <a:extLst>
                  <a:ext uri="{FF2B5EF4-FFF2-40B4-BE49-F238E27FC236}">
                    <a16:creationId xmlns:a16="http://schemas.microsoft.com/office/drawing/2014/main" id="{C100BC0F-58BE-42FE-97AB-FE16A19D4184}"/>
                  </a:ext>
                </a:extLst>
              </p:cNvPr>
              <p:cNvGrpSpPr>
                <a:grpSpLocks/>
              </p:cNvGrpSpPr>
              <p:nvPr/>
            </p:nvGrpSpPr>
            <p:grpSpPr bwMode="auto">
              <a:xfrm>
                <a:off x="4953332" y="1294256"/>
                <a:ext cx="3538979" cy="1772945"/>
                <a:chOff x="4995861" y="642936"/>
                <a:chExt cx="3538979" cy="1772944"/>
              </a:xfrm>
            </p:grpSpPr>
            <p:graphicFrame>
              <p:nvGraphicFramePr>
                <p:cNvPr id="16" name="对象 4">
                  <a:extLst>
                    <a:ext uri="{FF2B5EF4-FFF2-40B4-BE49-F238E27FC236}">
                      <a16:creationId xmlns:a16="http://schemas.microsoft.com/office/drawing/2014/main" id="{0C91ADC3-C38B-4A20-BC0E-61F33AD64555}"/>
                    </a:ext>
                  </a:extLst>
                </p:cNvPr>
                <p:cNvGraphicFramePr>
                  <a:graphicFrameLocks noChangeAspect="1"/>
                </p:cNvGraphicFramePr>
                <p:nvPr>
                  <p:extLst>
                    <p:ext uri="{D42A27DB-BD31-4B8C-83A1-F6EECF244321}">
                      <p14:modId xmlns:p14="http://schemas.microsoft.com/office/powerpoint/2010/main" val="186797778"/>
                    </p:ext>
                  </p:extLst>
                </p:nvPr>
              </p:nvGraphicFramePr>
              <p:xfrm>
                <a:off x="4995861" y="642936"/>
                <a:ext cx="3538979" cy="1772944"/>
              </p:xfrm>
              <a:graphic>
                <a:graphicData uri="http://schemas.openxmlformats.org/presentationml/2006/ole">
                  <mc:AlternateContent xmlns:mc="http://schemas.openxmlformats.org/markup-compatibility/2006">
                    <mc:Choice xmlns:v="urn:schemas-microsoft-com:vml" Requires="v">
                      <p:oleObj name="位图图像" r:id="rId2" imgW="3742857" imgH="1980952" progId="PBrush">
                        <p:embed/>
                      </p:oleObj>
                    </mc:Choice>
                    <mc:Fallback>
                      <p:oleObj name="位图图像" r:id="rId2" imgW="3742857" imgH="1980952" progId="PBrush">
                        <p:embed/>
                        <p:pic>
                          <p:nvPicPr>
                            <p:cNvPr id="16" name="对象 4">
                              <a:extLst>
                                <a:ext uri="{FF2B5EF4-FFF2-40B4-BE49-F238E27FC236}">
                                  <a16:creationId xmlns:a16="http://schemas.microsoft.com/office/drawing/2014/main" id="{0C91ADC3-C38B-4A20-BC0E-61F33AD64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861" y="642936"/>
                              <a:ext cx="3538979" cy="1772944"/>
                            </a:xfrm>
                            <a:prstGeom prst="rect">
                              <a:avLst/>
                            </a:prstGeom>
                            <a:noFill/>
                            <a:ln>
                              <a:noFill/>
                            </a:ln>
                            <a:effectLst/>
                          </p:spPr>
                        </p:pic>
                      </p:oleObj>
                    </mc:Fallback>
                  </mc:AlternateContent>
                </a:graphicData>
              </a:graphic>
            </p:graphicFrame>
            <p:sp>
              <p:nvSpPr>
                <p:cNvPr id="17" name="TextBox 10">
                  <a:extLst>
                    <a:ext uri="{FF2B5EF4-FFF2-40B4-BE49-F238E27FC236}">
                      <a16:creationId xmlns:a16="http://schemas.microsoft.com/office/drawing/2014/main" id="{D089153C-9C64-4F33-A14B-5FFE71FADB09}"/>
                    </a:ext>
                  </a:extLst>
                </p:cNvPr>
                <p:cNvSpPr txBox="1">
                  <a:spLocks noChangeArrowheads="1"/>
                </p:cNvSpPr>
                <p:nvPr/>
              </p:nvSpPr>
              <p:spPr bwMode="auto">
                <a:xfrm>
                  <a:off x="5348912" y="1052354"/>
                  <a:ext cx="2758533" cy="89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zh-CN" altLang="en-US" sz="2400" dirty="0">
                      <a:latin typeface="Times New Roman" pitchFamily="18" charset="0"/>
                    </a:rPr>
                    <a:t>标准态         标准态</a:t>
                  </a:r>
                  <a:endParaRPr lang="en-US" altLang="zh-CN" sz="2400" dirty="0">
                    <a:latin typeface="Times New Roman" pitchFamily="18" charset="0"/>
                  </a:endParaRPr>
                </a:p>
                <a:p>
                  <a:pPr eaLnBrk="1" hangingPunct="1">
                    <a:spcBef>
                      <a:spcPct val="0"/>
                    </a:spcBef>
                    <a:buClrTx/>
                    <a:buSzTx/>
                    <a:buNone/>
                  </a:pPr>
                  <a:r>
                    <a:rPr lang="en-US" altLang="zh-CN" sz="2800" dirty="0">
                      <a:latin typeface="Times New Roman" pitchFamily="18" charset="0"/>
                    </a:rPr>
                    <a:t>    C               D</a:t>
                  </a:r>
                  <a:endParaRPr lang="zh-CN" altLang="en-US" sz="2800" baseline="-25000" dirty="0">
                    <a:latin typeface="Times New Roman" pitchFamily="18" charset="0"/>
                  </a:endParaRPr>
                </a:p>
              </p:txBody>
            </p:sp>
          </p:grpSp>
          <p:sp>
            <p:nvSpPr>
              <p:cNvPr id="14" name="TextBox 1">
                <a:extLst>
                  <a:ext uri="{FF2B5EF4-FFF2-40B4-BE49-F238E27FC236}">
                    <a16:creationId xmlns:a16="http://schemas.microsoft.com/office/drawing/2014/main" id="{D8238A2D-CD20-45D1-9CEC-58A7B5DB1C0B}"/>
                  </a:ext>
                </a:extLst>
              </p:cNvPr>
              <p:cNvSpPr txBox="1">
                <a:spLocks noChangeArrowheads="1"/>
              </p:cNvSpPr>
              <p:nvPr/>
            </p:nvSpPr>
            <p:spPr bwMode="auto">
              <a:xfrm>
                <a:off x="5262388" y="3080515"/>
                <a:ext cx="314649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有内约束的平衡态</a:t>
                </a:r>
              </a:p>
            </p:txBody>
          </p:sp>
          <p:sp>
            <p:nvSpPr>
              <p:cNvPr id="15" name="矩形 14">
                <a:extLst>
                  <a:ext uri="{FF2B5EF4-FFF2-40B4-BE49-F238E27FC236}">
                    <a16:creationId xmlns:a16="http://schemas.microsoft.com/office/drawing/2014/main" id="{3A947018-05A1-40F8-AB3A-8A6D4E322079}"/>
                  </a:ext>
                </a:extLst>
              </p:cNvPr>
              <p:cNvSpPr/>
              <p:nvPr/>
            </p:nvSpPr>
            <p:spPr>
              <a:xfrm>
                <a:off x="5829366" y="3604390"/>
                <a:ext cx="2012539" cy="584775"/>
              </a:xfrm>
              <a:prstGeom prst="rect">
                <a:avLst/>
              </a:prstGeom>
            </p:spPr>
            <p:txBody>
              <a:bodyPr wrap="square">
                <a:spAutoFit/>
              </a:bodyPr>
              <a:lstStyle/>
              <a:p>
                <a:r>
                  <a:rPr lang="zh-CN" altLang="en-US" sz="3200" dirty="0">
                    <a:solidFill>
                      <a:srgbClr val="FF0000"/>
                    </a:solidFill>
                    <a:latin typeface="楷体" panose="02010609060101010101" pitchFamily="49" charset="-122"/>
                    <a:ea typeface="楷体" panose="02010609060101010101" pitchFamily="49" charset="-122"/>
                  </a:rPr>
                  <a:t>复合系统</a:t>
                </a:r>
                <a:endParaRPr lang="zh-CN" altLang="en-US" sz="3200" dirty="0"/>
              </a:p>
            </p:txBody>
          </p:sp>
        </p:grpSp>
        <p:cxnSp>
          <p:nvCxnSpPr>
            <p:cNvPr id="4" name="直接箭头连接符 3">
              <a:extLst>
                <a:ext uri="{FF2B5EF4-FFF2-40B4-BE49-F238E27FC236}">
                  <a16:creationId xmlns:a16="http://schemas.microsoft.com/office/drawing/2014/main" id="{FCD2171F-E5DD-431B-B7DC-F45133E37090}"/>
                </a:ext>
              </a:extLst>
            </p:cNvPr>
            <p:cNvCxnSpPr/>
            <p:nvPr/>
          </p:nvCxnSpPr>
          <p:spPr bwMode="auto">
            <a:xfrm>
              <a:off x="4093725" y="3119718"/>
              <a:ext cx="947028" cy="0"/>
            </a:xfrm>
            <a:prstGeom prst="straightConnector1">
              <a:avLst/>
            </a:prstGeom>
            <a:solidFill>
              <a:schemeClr val="accent1"/>
            </a:solidFill>
            <a:ln w="5715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矩形 19">
            <a:extLst>
              <a:ext uri="{FF2B5EF4-FFF2-40B4-BE49-F238E27FC236}">
                <a16:creationId xmlns:a16="http://schemas.microsoft.com/office/drawing/2014/main" id="{68A40D2B-CC6A-43FE-9EF6-A93E447D9187}"/>
              </a:ext>
            </a:extLst>
          </p:cNvPr>
          <p:cNvSpPr/>
          <p:nvPr/>
        </p:nvSpPr>
        <p:spPr>
          <a:xfrm>
            <a:off x="578054" y="5707766"/>
            <a:ext cx="8043862" cy="954107"/>
          </a:xfrm>
          <a:prstGeom prst="rect">
            <a:avLst/>
          </a:prstGeom>
        </p:spPr>
        <p:txBody>
          <a:bodyPr wrap="square">
            <a:spAutoFit/>
          </a:bodyPr>
          <a:lstStyle/>
          <a:p>
            <a:pPr>
              <a:spcBef>
                <a:spcPts val="0"/>
              </a:spcBef>
              <a:defRPr/>
            </a:pPr>
            <a:r>
              <a:rPr kumimoji="1" lang="zh-CN" altLang="en-US" dirty="0">
                <a:solidFill>
                  <a:srgbClr val="0000FF"/>
                </a:solidFill>
                <a:effectLst>
                  <a:outerShdw blurRad="38100" dist="38100" dir="2700000" algn="tl">
                    <a:srgbClr val="C0C0C0"/>
                  </a:outerShdw>
                </a:effectLst>
                <a:latin typeface="宋体" panose="02010600030101010101" pitchFamily="2" charset="-122"/>
              </a:rPr>
              <a:t>实际化学反应热力学函数变化的计算需要设计过程绕道上述标准态下的化学反应。</a:t>
            </a:r>
            <a:endParaRPr kumimoji="1" lang="en-US" altLang="zh-CN" dirty="0">
              <a:solidFill>
                <a:srgbClr val="000000"/>
              </a:solidFill>
              <a:latin typeface="宋体" panose="02010600030101010101" pitchFamily="2" charset="-122"/>
            </a:endParaRPr>
          </a:p>
        </p:txBody>
      </p:sp>
    </p:spTree>
    <p:extLst>
      <p:ext uri="{BB962C8B-B14F-4D97-AF65-F5344CB8AC3E}">
        <p14:creationId xmlns:p14="http://schemas.microsoft.com/office/powerpoint/2010/main" val="34790747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1">
            <a:extLst>
              <a:ext uri="{FF2B5EF4-FFF2-40B4-BE49-F238E27FC236}">
                <a16:creationId xmlns:a16="http://schemas.microsoft.com/office/drawing/2014/main" id="{1319C781-5299-424D-9FE9-6DF819A55FE8}"/>
              </a:ext>
            </a:extLst>
          </p:cNvPr>
          <p:cNvGraphicFramePr>
            <a:graphicFrameLocks noChangeAspect="1"/>
          </p:cNvGraphicFramePr>
          <p:nvPr>
            <p:extLst>
              <p:ext uri="{D42A27DB-BD31-4B8C-83A1-F6EECF244321}">
                <p14:modId xmlns:p14="http://schemas.microsoft.com/office/powerpoint/2010/main" val="348733657"/>
              </p:ext>
            </p:extLst>
          </p:nvPr>
        </p:nvGraphicFramePr>
        <p:xfrm>
          <a:off x="661235" y="601432"/>
          <a:ext cx="6540792" cy="6013235"/>
        </p:xfrm>
        <a:graphic>
          <a:graphicData uri="http://schemas.openxmlformats.org/presentationml/2006/ole">
            <mc:AlternateContent xmlns:mc="http://schemas.openxmlformats.org/markup-compatibility/2006">
              <mc:Choice xmlns:v="urn:schemas-microsoft-com:vml" Requires="v">
                <p:oleObj name="Equation" r:id="rId2" imgW="2819160" imgH="2590560" progId="Equation.DSMT4">
                  <p:embed/>
                </p:oleObj>
              </mc:Choice>
              <mc:Fallback>
                <p:oleObj name="Equation" r:id="rId2" imgW="2819160" imgH="2590560" progId="Equation.DSMT4">
                  <p:embed/>
                  <p:pic>
                    <p:nvPicPr>
                      <p:cNvPr id="3" name="对象 1">
                        <a:extLst>
                          <a:ext uri="{FF2B5EF4-FFF2-40B4-BE49-F238E27FC236}">
                            <a16:creationId xmlns:a16="http://schemas.microsoft.com/office/drawing/2014/main" id="{1319C781-5299-424D-9FE9-6DF819A55FE8}"/>
                          </a:ext>
                        </a:extLst>
                      </p:cNvPr>
                      <p:cNvPicPr>
                        <a:picLocks noChangeAspect="1" noChangeArrowheads="1"/>
                      </p:cNvPicPr>
                      <p:nvPr/>
                    </p:nvPicPr>
                    <p:blipFill>
                      <a:blip r:embed="rId3"/>
                      <a:srcRect/>
                      <a:stretch>
                        <a:fillRect/>
                      </a:stretch>
                    </p:blipFill>
                    <p:spPr bwMode="auto">
                      <a:xfrm>
                        <a:off x="661235" y="601432"/>
                        <a:ext cx="6540792" cy="601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2">
            <a:extLst>
              <a:ext uri="{FF2B5EF4-FFF2-40B4-BE49-F238E27FC236}">
                <a16:creationId xmlns:a16="http://schemas.microsoft.com/office/drawing/2014/main" id="{07C2CE1E-C48A-440D-86DA-5B5AA4186127}"/>
              </a:ext>
            </a:extLst>
          </p:cNvPr>
          <p:cNvSpPr txBox="1">
            <a:spLocks noChangeArrowheads="1"/>
          </p:cNvSpPr>
          <p:nvPr/>
        </p:nvSpPr>
        <p:spPr bwMode="auto">
          <a:xfrm>
            <a:off x="4520927" y="3164339"/>
            <a:ext cx="4364890" cy="461665"/>
          </a:xfrm>
          <a:prstGeom prst="rect">
            <a:avLst/>
          </a:prstGeom>
          <a:noFill/>
          <a:ln>
            <a:noFill/>
          </a:ln>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Tx/>
              <a:buSzTx/>
              <a:buFontTx/>
              <a:buNone/>
            </a:pPr>
            <a:r>
              <a:rPr lang="zh-CN" altLang="en-US" sz="2400" b="1" dirty="0">
                <a:solidFill>
                  <a:srgbClr val="0000FF"/>
                </a:solidFill>
                <a:latin typeface="黑体" panose="02010609060101010101" pitchFamily="49" charset="-122"/>
                <a:ea typeface="黑体" panose="02010609060101010101" pitchFamily="49" charset="-122"/>
              </a:rPr>
              <a:t>如果有相变，请设计过程计算</a:t>
            </a:r>
          </a:p>
        </p:txBody>
      </p:sp>
      <p:sp>
        <p:nvSpPr>
          <p:cNvPr id="21" name="TextBox 2">
            <a:extLst>
              <a:ext uri="{FF2B5EF4-FFF2-40B4-BE49-F238E27FC236}">
                <a16:creationId xmlns:a16="http://schemas.microsoft.com/office/drawing/2014/main" id="{5310A56C-618F-4B29-A84C-6EEA74BF92C0}"/>
              </a:ext>
            </a:extLst>
          </p:cNvPr>
          <p:cNvSpPr txBox="1">
            <a:spLocks noChangeArrowheads="1"/>
          </p:cNvSpPr>
          <p:nvPr/>
        </p:nvSpPr>
        <p:spPr bwMode="auto">
          <a:xfrm>
            <a:off x="6835614" y="3779987"/>
            <a:ext cx="2050204" cy="2677656"/>
          </a:xfrm>
          <a:prstGeom prst="rect">
            <a:avLst/>
          </a:prstGeom>
          <a:noFill/>
          <a:ln>
            <a:noFill/>
          </a:ln>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Tx/>
              <a:buSzTx/>
              <a:buFontTx/>
              <a:buNone/>
            </a:pPr>
            <a:r>
              <a:rPr lang="zh-CN" altLang="en-US" sz="2400" dirty="0">
                <a:solidFill>
                  <a:srgbClr val="0000FF"/>
                </a:solidFill>
                <a:latin typeface="黑体" panose="02010609060101010101" pitchFamily="49" charset="-122"/>
                <a:ea typeface="黑体" panose="02010609060101010101" pitchFamily="49" charset="-122"/>
              </a:rPr>
              <a:t>如果</a:t>
            </a:r>
            <a:r>
              <a:rPr lang="zh-CN" altLang="en-US" sz="2400" b="1" dirty="0">
                <a:solidFill>
                  <a:srgbClr val="0000FF"/>
                </a:solidFill>
                <a:latin typeface="黑体" panose="02010609060101010101" pitchFamily="49" charset="-122"/>
                <a:ea typeface="黑体" panose="02010609060101010101" pitchFamily="49" charset="-122"/>
              </a:rPr>
              <a:t>反应物和产物的温度不同，请设计过程，绕道在</a:t>
            </a:r>
            <a:r>
              <a:rPr lang="zh-CN" altLang="en-US" sz="24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等温下进行的</a:t>
            </a:r>
            <a:r>
              <a:rPr lang="zh-CN" altLang="en-US" sz="2400" dirty="0">
                <a:solidFill>
                  <a:srgbClr val="0000FF"/>
                </a:solidFill>
                <a:latin typeface="黑体" panose="02010609060101010101" pitchFamily="49" charset="-122"/>
                <a:ea typeface="黑体" panose="02010609060101010101" pitchFamily="49" charset="-122"/>
              </a:rPr>
              <a:t>反应，不能用此公式。</a:t>
            </a:r>
            <a:endParaRPr lang="zh-CN" altLang="en-US" sz="2400" b="1"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782789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2444" y="700039"/>
            <a:ext cx="8185038" cy="1384995"/>
          </a:xfrm>
          <a:prstGeom prst="rect">
            <a:avLst/>
          </a:prstGeom>
          <a:noFill/>
        </p:spPr>
        <p:txBody>
          <a:bodyPr wrap="square" rtlCol="0">
            <a:spAutoFit/>
          </a:bodyPr>
          <a:lstStyle/>
          <a:p>
            <a:r>
              <a:rPr lang="zh-CN" altLang="en-US" dirty="0">
                <a:solidFill>
                  <a:srgbClr val="0000FF"/>
                </a:solidFill>
              </a:rPr>
              <a:t>量热学实验测量的是实际反应在</a:t>
            </a:r>
            <a:r>
              <a:rPr lang="zh-CN" altLang="en-US" dirty="0">
                <a:solidFill>
                  <a:srgbClr val="FF0000"/>
                </a:solidFill>
              </a:rPr>
              <a:t>恒温</a:t>
            </a:r>
            <a:r>
              <a:rPr lang="zh-CN" altLang="en-US" dirty="0">
                <a:solidFill>
                  <a:srgbClr val="0000FF"/>
                </a:solidFill>
              </a:rPr>
              <a:t>恒容或</a:t>
            </a:r>
            <a:r>
              <a:rPr lang="zh-CN" altLang="en-US" dirty="0">
                <a:solidFill>
                  <a:srgbClr val="FF0000"/>
                </a:solidFill>
              </a:rPr>
              <a:t>恒温</a:t>
            </a:r>
            <a:r>
              <a:rPr lang="zh-CN" altLang="en-US" dirty="0">
                <a:solidFill>
                  <a:srgbClr val="0000FF"/>
                </a:solidFill>
              </a:rPr>
              <a:t>恒压下的反应热</a:t>
            </a:r>
            <a:r>
              <a:rPr lang="en-US" altLang="zh-CN" dirty="0">
                <a:solidFill>
                  <a:srgbClr val="0000FF"/>
                </a:solidFill>
              </a:rPr>
              <a:t>——</a:t>
            </a:r>
            <a:r>
              <a:rPr lang="zh-CN" altLang="en-US" dirty="0">
                <a:solidFill>
                  <a:srgbClr val="0000FF"/>
                </a:solidFill>
              </a:rPr>
              <a:t>恒容</a:t>
            </a:r>
            <a:r>
              <a:rPr lang="zh-CN" altLang="en-US" dirty="0">
                <a:solidFill>
                  <a:srgbClr val="FF0000"/>
                </a:solidFill>
              </a:rPr>
              <a:t>热效应</a:t>
            </a:r>
            <a:r>
              <a:rPr lang="zh-CN" altLang="en-US" dirty="0">
                <a:solidFill>
                  <a:srgbClr val="0000FF"/>
                </a:solidFill>
              </a:rPr>
              <a:t>和恒压</a:t>
            </a:r>
            <a:r>
              <a:rPr lang="zh-CN" altLang="en-US" dirty="0">
                <a:solidFill>
                  <a:srgbClr val="FF0000"/>
                </a:solidFill>
              </a:rPr>
              <a:t>热效应</a:t>
            </a:r>
            <a:r>
              <a:rPr lang="zh-CN" altLang="en-US" dirty="0">
                <a:solidFill>
                  <a:srgbClr val="0000FF"/>
                </a:solidFill>
              </a:rPr>
              <a:t>，当压强不高时，两者可以互相换算：</a:t>
            </a:r>
          </a:p>
        </p:txBody>
      </p:sp>
      <p:graphicFrame>
        <p:nvGraphicFramePr>
          <p:cNvPr id="5" name="对象 1">
            <a:extLst>
              <a:ext uri="{FF2B5EF4-FFF2-40B4-BE49-F238E27FC236}">
                <a16:creationId xmlns:a16="http://schemas.microsoft.com/office/drawing/2014/main" id="{1319C781-5299-424D-9FE9-6DF819A55FE8}"/>
              </a:ext>
            </a:extLst>
          </p:cNvPr>
          <p:cNvGraphicFramePr>
            <a:graphicFrameLocks noChangeAspect="1"/>
          </p:cNvGraphicFramePr>
          <p:nvPr>
            <p:extLst>
              <p:ext uri="{D42A27DB-BD31-4B8C-83A1-F6EECF244321}">
                <p14:modId xmlns:p14="http://schemas.microsoft.com/office/powerpoint/2010/main" val="2495609457"/>
              </p:ext>
            </p:extLst>
          </p:nvPr>
        </p:nvGraphicFramePr>
        <p:xfrm>
          <a:off x="2770188" y="2117308"/>
          <a:ext cx="3006725" cy="660400"/>
        </p:xfrm>
        <a:graphic>
          <a:graphicData uri="http://schemas.openxmlformats.org/presentationml/2006/ole">
            <mc:AlternateContent xmlns:mc="http://schemas.openxmlformats.org/markup-compatibility/2006">
              <mc:Choice xmlns:v="urn:schemas-microsoft-com:vml" Requires="v">
                <p:oleObj name="Equation" r:id="rId2" imgW="1269720" imgH="279360" progId="Equation.DSMT4">
                  <p:embed/>
                </p:oleObj>
              </mc:Choice>
              <mc:Fallback>
                <p:oleObj name="Equation" r:id="rId2" imgW="1269720" imgH="279360" progId="Equation.DSMT4">
                  <p:embed/>
                  <p:pic>
                    <p:nvPicPr>
                      <p:cNvPr id="5" name="对象 1">
                        <a:extLst>
                          <a:ext uri="{FF2B5EF4-FFF2-40B4-BE49-F238E27FC236}">
                            <a16:creationId xmlns:a16="http://schemas.microsoft.com/office/drawing/2014/main" id="{1319C781-5299-424D-9FE9-6DF819A55FE8}"/>
                          </a:ext>
                        </a:extLst>
                      </p:cNvPr>
                      <p:cNvPicPr>
                        <a:picLocks noChangeAspect="1" noChangeArrowheads="1"/>
                      </p:cNvPicPr>
                      <p:nvPr/>
                    </p:nvPicPr>
                    <p:blipFill>
                      <a:blip r:embed="rId3"/>
                      <a:srcRect/>
                      <a:stretch>
                        <a:fillRect/>
                      </a:stretch>
                    </p:blipFill>
                    <p:spPr bwMode="auto">
                      <a:xfrm>
                        <a:off x="2770188" y="2117308"/>
                        <a:ext cx="30067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8">
            <a:extLst>
              <a:ext uri="{FF2B5EF4-FFF2-40B4-BE49-F238E27FC236}">
                <a16:creationId xmlns:a16="http://schemas.microsoft.com/office/drawing/2014/main" id="{0AB38391-5508-4654-9EC3-02A67A209495}"/>
              </a:ext>
            </a:extLst>
          </p:cNvPr>
          <p:cNvGrpSpPr/>
          <p:nvPr/>
        </p:nvGrpSpPr>
        <p:grpSpPr>
          <a:xfrm>
            <a:off x="582444" y="3166530"/>
            <a:ext cx="8313300" cy="2318109"/>
            <a:chOff x="582444" y="2822283"/>
            <a:chExt cx="8313300" cy="2318109"/>
          </a:xfrm>
        </p:grpSpPr>
        <p:grpSp>
          <p:nvGrpSpPr>
            <p:cNvPr id="2" name="组合 1">
              <a:extLst>
                <a:ext uri="{FF2B5EF4-FFF2-40B4-BE49-F238E27FC236}">
                  <a16:creationId xmlns:a16="http://schemas.microsoft.com/office/drawing/2014/main" id="{D9D74982-7C48-419F-ACC3-048C3A4D78A3}"/>
                </a:ext>
              </a:extLst>
            </p:cNvPr>
            <p:cNvGrpSpPr/>
            <p:nvPr/>
          </p:nvGrpSpPr>
          <p:grpSpPr>
            <a:xfrm>
              <a:off x="582444" y="2822283"/>
              <a:ext cx="8185038" cy="1693997"/>
              <a:chOff x="582444" y="2623430"/>
              <a:chExt cx="8185038" cy="1693997"/>
            </a:xfrm>
          </p:grpSpPr>
          <p:sp>
            <p:nvSpPr>
              <p:cNvPr id="7" name="文本框 6">
                <a:extLst>
                  <a:ext uri="{FF2B5EF4-FFF2-40B4-BE49-F238E27FC236}">
                    <a16:creationId xmlns:a16="http://schemas.microsoft.com/office/drawing/2014/main" id="{8CB40051-D2CD-4D5E-9066-108BA1BED172}"/>
                  </a:ext>
                </a:extLst>
              </p:cNvPr>
              <p:cNvSpPr txBox="1"/>
              <p:nvPr/>
            </p:nvSpPr>
            <p:spPr>
              <a:xfrm>
                <a:off x="582444" y="2624656"/>
                <a:ext cx="8185038" cy="1692771"/>
              </a:xfrm>
              <a:prstGeom prst="rect">
                <a:avLst/>
              </a:prstGeom>
              <a:noFill/>
            </p:spPr>
            <p:txBody>
              <a:bodyPr wrap="square" rtlCol="0">
                <a:spAutoFit/>
              </a:bodyPr>
              <a:lstStyle/>
              <a:p>
                <a:r>
                  <a:rPr lang="zh-CN" altLang="en-US" dirty="0">
                    <a:solidFill>
                      <a:srgbClr val="0000FF"/>
                    </a:solidFill>
                  </a:rPr>
                  <a:t>恒压</a:t>
                </a:r>
                <a:r>
                  <a:rPr lang="zh-CN" altLang="en-US" dirty="0">
                    <a:solidFill>
                      <a:srgbClr val="FF0000"/>
                    </a:solidFill>
                  </a:rPr>
                  <a:t>热效应     </a:t>
                </a:r>
                <a:r>
                  <a:rPr lang="zh-CN" altLang="en-US" dirty="0">
                    <a:solidFill>
                      <a:srgbClr val="0000FF"/>
                    </a:solidFill>
                  </a:rPr>
                  <a:t>与          的关系：当压强不高时，</a:t>
                </a:r>
                <a:endParaRPr lang="en-US" altLang="zh-CN" dirty="0">
                  <a:solidFill>
                    <a:srgbClr val="0000FF"/>
                  </a:solidFill>
                </a:endParaRPr>
              </a:p>
              <a:p>
                <a:pPr>
                  <a:spcBef>
                    <a:spcPts val="1200"/>
                  </a:spcBef>
                </a:pPr>
                <a:r>
                  <a:rPr lang="zh-CN" altLang="en-US" dirty="0">
                    <a:solidFill>
                      <a:srgbClr val="0000FF"/>
                    </a:solidFill>
                  </a:rPr>
                  <a:t>    气态物质近似为理想气体，</a:t>
                </a:r>
                <a:endParaRPr lang="en-US" altLang="zh-CN" dirty="0">
                  <a:solidFill>
                    <a:srgbClr val="0000FF"/>
                  </a:solidFill>
                </a:endParaRPr>
              </a:p>
              <a:p>
                <a:pPr>
                  <a:spcBef>
                    <a:spcPts val="1200"/>
                  </a:spcBef>
                </a:pPr>
                <a:r>
                  <a:rPr lang="zh-CN" altLang="en-US" dirty="0">
                    <a:solidFill>
                      <a:srgbClr val="0000FF"/>
                    </a:solidFill>
                  </a:rPr>
                  <a:t>    液态和固态物质受压强影响很小，</a:t>
                </a:r>
              </a:p>
            </p:txBody>
          </p:sp>
          <p:graphicFrame>
            <p:nvGraphicFramePr>
              <p:cNvPr id="6" name="对象 1">
                <a:extLst>
                  <a:ext uri="{FF2B5EF4-FFF2-40B4-BE49-F238E27FC236}">
                    <a16:creationId xmlns:a16="http://schemas.microsoft.com/office/drawing/2014/main" id="{B949BA1A-D7E5-4DEB-AE3D-1DDB6623C840}"/>
                  </a:ext>
                </a:extLst>
              </p:cNvPr>
              <p:cNvGraphicFramePr>
                <a:graphicFrameLocks noChangeAspect="1"/>
              </p:cNvGraphicFramePr>
              <p:nvPr>
                <p:extLst>
                  <p:ext uri="{D42A27DB-BD31-4B8C-83A1-F6EECF244321}">
                    <p14:modId xmlns:p14="http://schemas.microsoft.com/office/powerpoint/2010/main" val="115630327"/>
                  </p:ext>
                </p:extLst>
              </p:nvPr>
            </p:nvGraphicFramePr>
            <p:xfrm>
              <a:off x="2468077" y="2624725"/>
              <a:ext cx="471487" cy="560387"/>
            </p:xfrm>
            <a:graphic>
              <a:graphicData uri="http://schemas.openxmlformats.org/presentationml/2006/ole">
                <mc:AlternateContent xmlns:mc="http://schemas.openxmlformats.org/markup-compatibility/2006">
                  <mc:Choice xmlns:v="urn:schemas-microsoft-com:vml" Requires="v">
                    <p:oleObj name="Equation" r:id="rId4" imgW="203040" imgH="241200" progId="Equation.DSMT4">
                      <p:embed/>
                    </p:oleObj>
                  </mc:Choice>
                  <mc:Fallback>
                    <p:oleObj name="Equation" r:id="rId4" imgW="203040" imgH="241200" progId="Equation.DSMT4">
                      <p:embed/>
                      <p:pic>
                        <p:nvPicPr>
                          <p:cNvPr id="6" name="对象 1">
                            <a:extLst>
                              <a:ext uri="{FF2B5EF4-FFF2-40B4-BE49-F238E27FC236}">
                                <a16:creationId xmlns:a16="http://schemas.microsoft.com/office/drawing/2014/main" id="{B949BA1A-D7E5-4DEB-AE3D-1DDB6623C840}"/>
                              </a:ext>
                            </a:extLst>
                          </p:cNvPr>
                          <p:cNvPicPr>
                            <a:picLocks noChangeAspect="1" noChangeArrowheads="1"/>
                          </p:cNvPicPr>
                          <p:nvPr/>
                        </p:nvPicPr>
                        <p:blipFill>
                          <a:blip r:embed="rId5"/>
                          <a:srcRect/>
                          <a:stretch>
                            <a:fillRect/>
                          </a:stretch>
                        </p:blipFill>
                        <p:spPr bwMode="auto">
                          <a:xfrm>
                            <a:off x="2468077" y="2624725"/>
                            <a:ext cx="47148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1">
                <a:extLst>
                  <a:ext uri="{FF2B5EF4-FFF2-40B4-BE49-F238E27FC236}">
                    <a16:creationId xmlns:a16="http://schemas.microsoft.com/office/drawing/2014/main" id="{5AA210CA-F7CE-40F2-B89E-307B8FAEC1BE}"/>
                  </a:ext>
                </a:extLst>
              </p:cNvPr>
              <p:cNvGraphicFramePr>
                <a:graphicFrameLocks noChangeAspect="1"/>
              </p:cNvGraphicFramePr>
              <p:nvPr>
                <p:extLst>
                  <p:ext uri="{D42A27DB-BD31-4B8C-83A1-F6EECF244321}">
                    <p14:modId xmlns:p14="http://schemas.microsoft.com/office/powerpoint/2010/main" val="3134663369"/>
                  </p:ext>
                </p:extLst>
              </p:nvPr>
            </p:nvGraphicFramePr>
            <p:xfrm>
              <a:off x="3216521" y="2623430"/>
              <a:ext cx="971550" cy="560387"/>
            </p:xfrm>
            <a:graphic>
              <a:graphicData uri="http://schemas.openxmlformats.org/presentationml/2006/ole">
                <mc:AlternateContent xmlns:mc="http://schemas.openxmlformats.org/markup-compatibility/2006">
                  <mc:Choice xmlns:v="urn:schemas-microsoft-com:vml" Requires="v">
                    <p:oleObj name="Equation" r:id="rId6" imgW="419040" imgH="241200" progId="Equation.DSMT4">
                      <p:embed/>
                    </p:oleObj>
                  </mc:Choice>
                  <mc:Fallback>
                    <p:oleObj name="Equation" r:id="rId6" imgW="419040" imgH="241200" progId="Equation.DSMT4">
                      <p:embed/>
                      <p:pic>
                        <p:nvPicPr>
                          <p:cNvPr id="8" name="对象 1">
                            <a:extLst>
                              <a:ext uri="{FF2B5EF4-FFF2-40B4-BE49-F238E27FC236}">
                                <a16:creationId xmlns:a16="http://schemas.microsoft.com/office/drawing/2014/main" id="{5AA210CA-F7CE-40F2-B89E-307B8FAEC1BE}"/>
                              </a:ext>
                            </a:extLst>
                          </p:cNvPr>
                          <p:cNvPicPr>
                            <a:picLocks noChangeAspect="1" noChangeArrowheads="1"/>
                          </p:cNvPicPr>
                          <p:nvPr/>
                        </p:nvPicPr>
                        <p:blipFill>
                          <a:blip r:embed="rId7"/>
                          <a:srcRect/>
                          <a:stretch>
                            <a:fillRect/>
                          </a:stretch>
                        </p:blipFill>
                        <p:spPr bwMode="auto">
                          <a:xfrm>
                            <a:off x="3216521" y="2623430"/>
                            <a:ext cx="97155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 name="对象 1">
              <a:extLst>
                <a:ext uri="{FF2B5EF4-FFF2-40B4-BE49-F238E27FC236}">
                  <a16:creationId xmlns:a16="http://schemas.microsoft.com/office/drawing/2014/main" id="{83B786F2-A838-4FB3-9D64-F173E6B12A54}"/>
                </a:ext>
              </a:extLst>
            </p:cNvPr>
            <p:cNvGraphicFramePr>
              <a:graphicFrameLocks noChangeAspect="1"/>
            </p:cNvGraphicFramePr>
            <p:nvPr>
              <p:extLst>
                <p:ext uri="{D42A27DB-BD31-4B8C-83A1-F6EECF244321}">
                  <p14:modId xmlns:p14="http://schemas.microsoft.com/office/powerpoint/2010/main" val="1665524418"/>
                </p:ext>
              </p:extLst>
            </p:nvPr>
          </p:nvGraphicFramePr>
          <p:xfrm>
            <a:off x="5317255" y="3396726"/>
            <a:ext cx="2386012" cy="560387"/>
          </p:xfrm>
          <a:graphic>
            <a:graphicData uri="http://schemas.openxmlformats.org/presentationml/2006/ole">
              <mc:AlternateContent xmlns:mc="http://schemas.openxmlformats.org/markup-compatibility/2006">
                <mc:Choice xmlns:v="urn:schemas-microsoft-com:vml" Requires="v">
                  <p:oleObj name="Equation" r:id="rId8" imgW="1028520" imgH="241200" progId="Equation.DSMT4">
                    <p:embed/>
                  </p:oleObj>
                </mc:Choice>
                <mc:Fallback>
                  <p:oleObj name="Equation" r:id="rId8" imgW="1028520" imgH="241200" progId="Equation.DSMT4">
                    <p:embed/>
                    <p:pic>
                      <p:nvPicPr>
                        <p:cNvPr id="10" name="对象 1">
                          <a:extLst>
                            <a:ext uri="{FF2B5EF4-FFF2-40B4-BE49-F238E27FC236}">
                              <a16:creationId xmlns:a16="http://schemas.microsoft.com/office/drawing/2014/main" id="{83B786F2-A838-4FB3-9D64-F173E6B12A54}"/>
                            </a:ext>
                          </a:extLst>
                        </p:cNvPr>
                        <p:cNvPicPr>
                          <a:picLocks noChangeAspect="1" noChangeArrowheads="1"/>
                        </p:cNvPicPr>
                        <p:nvPr/>
                      </p:nvPicPr>
                      <p:blipFill>
                        <a:blip r:embed="rId9"/>
                        <a:srcRect/>
                        <a:stretch>
                          <a:fillRect/>
                        </a:stretch>
                      </p:blipFill>
                      <p:spPr bwMode="auto">
                        <a:xfrm>
                          <a:off x="5317255" y="3396726"/>
                          <a:ext cx="2386012"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
              <a:extLst>
                <a:ext uri="{FF2B5EF4-FFF2-40B4-BE49-F238E27FC236}">
                  <a16:creationId xmlns:a16="http://schemas.microsoft.com/office/drawing/2014/main" id="{0488D829-A93E-4173-B0AC-3B25A0239B7C}"/>
                </a:ext>
              </a:extLst>
            </p:cNvPr>
            <p:cNvGraphicFramePr>
              <a:graphicFrameLocks noChangeAspect="1"/>
            </p:cNvGraphicFramePr>
            <p:nvPr>
              <p:extLst>
                <p:ext uri="{D42A27DB-BD31-4B8C-83A1-F6EECF244321}">
                  <p14:modId xmlns:p14="http://schemas.microsoft.com/office/powerpoint/2010/main" val="3514376129"/>
                </p:ext>
              </p:extLst>
            </p:nvPr>
          </p:nvGraphicFramePr>
          <p:xfrm>
            <a:off x="6216044" y="3966808"/>
            <a:ext cx="2679700" cy="560388"/>
          </p:xfrm>
          <a:graphic>
            <a:graphicData uri="http://schemas.openxmlformats.org/presentationml/2006/ole">
              <mc:AlternateContent xmlns:mc="http://schemas.openxmlformats.org/markup-compatibility/2006">
                <mc:Choice xmlns:v="urn:schemas-microsoft-com:vml" Requires="v">
                  <p:oleObj name="Equation" r:id="rId10" imgW="1155600" imgH="241200" progId="Equation.DSMT4">
                    <p:embed/>
                  </p:oleObj>
                </mc:Choice>
                <mc:Fallback>
                  <p:oleObj name="Equation" r:id="rId10" imgW="1155600" imgH="241200" progId="Equation.DSMT4">
                    <p:embed/>
                    <p:pic>
                      <p:nvPicPr>
                        <p:cNvPr id="11" name="对象 1">
                          <a:extLst>
                            <a:ext uri="{FF2B5EF4-FFF2-40B4-BE49-F238E27FC236}">
                              <a16:creationId xmlns:a16="http://schemas.microsoft.com/office/drawing/2014/main" id="{0488D829-A93E-4173-B0AC-3B25A0239B7C}"/>
                            </a:ext>
                          </a:extLst>
                        </p:cNvPr>
                        <p:cNvPicPr>
                          <a:picLocks noChangeAspect="1" noChangeArrowheads="1"/>
                        </p:cNvPicPr>
                        <p:nvPr/>
                      </p:nvPicPr>
                      <p:blipFill>
                        <a:blip r:embed="rId11"/>
                        <a:srcRect/>
                        <a:stretch>
                          <a:fillRect/>
                        </a:stretch>
                      </p:blipFill>
                      <p:spPr bwMode="auto">
                        <a:xfrm>
                          <a:off x="6216044" y="3966808"/>
                          <a:ext cx="26797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
              <a:extLst>
                <a:ext uri="{FF2B5EF4-FFF2-40B4-BE49-F238E27FC236}">
                  <a16:creationId xmlns:a16="http://schemas.microsoft.com/office/drawing/2014/main" id="{34C20475-A11A-4086-90AA-588F94D6699E}"/>
                </a:ext>
              </a:extLst>
            </p:cNvPr>
            <p:cNvGraphicFramePr>
              <a:graphicFrameLocks noChangeAspect="1"/>
            </p:cNvGraphicFramePr>
            <p:nvPr>
              <p:extLst>
                <p:ext uri="{D42A27DB-BD31-4B8C-83A1-F6EECF244321}">
                  <p14:modId xmlns:p14="http://schemas.microsoft.com/office/powerpoint/2010/main" val="3495736100"/>
                </p:ext>
              </p:extLst>
            </p:nvPr>
          </p:nvGraphicFramePr>
          <p:xfrm>
            <a:off x="3258344" y="4549842"/>
            <a:ext cx="2030412" cy="590550"/>
          </p:xfrm>
          <a:graphic>
            <a:graphicData uri="http://schemas.openxmlformats.org/presentationml/2006/ole">
              <mc:AlternateContent xmlns:mc="http://schemas.openxmlformats.org/markup-compatibility/2006">
                <mc:Choice xmlns:v="urn:schemas-microsoft-com:vml" Requires="v">
                  <p:oleObj name="Equation" r:id="rId12" imgW="876240" imgH="253800" progId="Equation.DSMT4">
                    <p:embed/>
                  </p:oleObj>
                </mc:Choice>
                <mc:Fallback>
                  <p:oleObj name="Equation" r:id="rId12" imgW="876240" imgH="253800" progId="Equation.DSMT4">
                    <p:embed/>
                    <p:pic>
                      <p:nvPicPr>
                        <p:cNvPr id="12" name="对象 1">
                          <a:extLst>
                            <a:ext uri="{FF2B5EF4-FFF2-40B4-BE49-F238E27FC236}">
                              <a16:creationId xmlns:a16="http://schemas.microsoft.com/office/drawing/2014/main" id="{34C20475-A11A-4086-90AA-588F94D6699E}"/>
                            </a:ext>
                          </a:extLst>
                        </p:cNvPr>
                        <p:cNvPicPr>
                          <a:picLocks noChangeAspect="1" noChangeArrowheads="1"/>
                        </p:cNvPicPr>
                        <p:nvPr/>
                      </p:nvPicPr>
                      <p:blipFill>
                        <a:blip r:embed="rId13"/>
                        <a:srcRect/>
                        <a:stretch>
                          <a:fillRect/>
                        </a:stretch>
                      </p:blipFill>
                      <p:spPr bwMode="auto">
                        <a:xfrm>
                          <a:off x="3258344" y="4549842"/>
                          <a:ext cx="203041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276959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F892282D-4A60-42F5-BDBC-3DBC256C1641}"/>
              </a:ext>
            </a:extLst>
          </p:cNvPr>
          <p:cNvSpPr txBox="1">
            <a:spLocks noChangeArrowheads="1"/>
          </p:cNvSpPr>
          <p:nvPr/>
        </p:nvSpPr>
        <p:spPr bwMode="auto">
          <a:xfrm>
            <a:off x="725935" y="1162564"/>
            <a:ext cx="83058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800" b="1" dirty="0">
                <a:solidFill>
                  <a:srgbClr val="0000FF"/>
                </a:solidFill>
                <a:latin typeface="黑体" panose="02010609060101010101" pitchFamily="49" charset="-122"/>
                <a:ea typeface="黑体" panose="02010609060101010101" pitchFamily="49" charset="-122"/>
              </a:rPr>
              <a:t>平衡常数：当反应达到化学平衡时，有</a:t>
            </a:r>
            <a:endParaRPr lang="zh-CN" altLang="en-US" sz="2800" dirty="0">
              <a:solidFill>
                <a:srgbClr val="0000FF"/>
              </a:solidFill>
            </a:endParaRPr>
          </a:p>
        </p:txBody>
      </p:sp>
      <p:graphicFrame>
        <p:nvGraphicFramePr>
          <p:cNvPr id="27653" name="对象 1">
            <a:extLst>
              <a:ext uri="{FF2B5EF4-FFF2-40B4-BE49-F238E27FC236}">
                <a16:creationId xmlns:a16="http://schemas.microsoft.com/office/drawing/2014/main" id="{9D27BFB8-FE4D-4CC7-8139-947274747D9C}"/>
              </a:ext>
            </a:extLst>
          </p:cNvPr>
          <p:cNvGraphicFramePr>
            <a:graphicFrameLocks noChangeAspect="1"/>
          </p:cNvGraphicFramePr>
          <p:nvPr>
            <p:extLst>
              <p:ext uri="{D42A27DB-BD31-4B8C-83A1-F6EECF244321}">
                <p14:modId xmlns:p14="http://schemas.microsoft.com/office/powerpoint/2010/main" val="2573397711"/>
              </p:ext>
            </p:extLst>
          </p:nvPr>
        </p:nvGraphicFramePr>
        <p:xfrm>
          <a:off x="669925" y="1635125"/>
          <a:ext cx="7950200" cy="1138238"/>
        </p:xfrm>
        <a:graphic>
          <a:graphicData uri="http://schemas.openxmlformats.org/presentationml/2006/ole">
            <mc:AlternateContent xmlns:mc="http://schemas.openxmlformats.org/markup-compatibility/2006">
              <mc:Choice xmlns:v="urn:schemas-microsoft-com:vml" Requires="v">
                <p:oleObj name="Equation" r:id="rId2" imgW="3517560" imgH="507960" progId="Equation.DSMT4">
                  <p:embed/>
                </p:oleObj>
              </mc:Choice>
              <mc:Fallback>
                <p:oleObj name="Equation" r:id="rId2" imgW="3517560" imgH="507960" progId="Equation.DSMT4">
                  <p:embed/>
                  <p:pic>
                    <p:nvPicPr>
                      <p:cNvPr id="27653" name="对象 1">
                        <a:extLst>
                          <a:ext uri="{FF2B5EF4-FFF2-40B4-BE49-F238E27FC236}">
                            <a16:creationId xmlns:a16="http://schemas.microsoft.com/office/drawing/2014/main" id="{9D27BFB8-FE4D-4CC7-8139-947274747D9C}"/>
                          </a:ext>
                        </a:extLst>
                      </p:cNvPr>
                      <p:cNvPicPr>
                        <a:picLocks noChangeAspect="1" noChangeArrowheads="1"/>
                      </p:cNvPicPr>
                      <p:nvPr/>
                    </p:nvPicPr>
                    <p:blipFill>
                      <a:blip r:embed="rId3"/>
                      <a:srcRect/>
                      <a:stretch>
                        <a:fillRect/>
                      </a:stretch>
                    </p:blipFill>
                    <p:spPr bwMode="auto">
                      <a:xfrm>
                        <a:off x="669925" y="1635125"/>
                        <a:ext cx="79502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 name="直接连接符 2">
            <a:extLst>
              <a:ext uri="{FF2B5EF4-FFF2-40B4-BE49-F238E27FC236}">
                <a16:creationId xmlns:a16="http://schemas.microsoft.com/office/drawing/2014/main" id="{8A4CE985-1F56-4F33-9E08-8FA86BF95F76}"/>
              </a:ext>
            </a:extLst>
          </p:cNvPr>
          <p:cNvCxnSpPr/>
          <p:nvPr/>
        </p:nvCxnSpPr>
        <p:spPr>
          <a:xfrm>
            <a:off x="4464509" y="2766655"/>
            <a:ext cx="3671819" cy="0"/>
          </a:xfrm>
          <a:prstGeom prst="line">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8094BDE-704C-42C9-BE4F-4A9CE6CA3243}"/>
              </a:ext>
            </a:extLst>
          </p:cNvPr>
          <p:cNvSpPr txBox="1"/>
          <p:nvPr/>
        </p:nvSpPr>
        <p:spPr>
          <a:xfrm>
            <a:off x="4086410" y="2808015"/>
            <a:ext cx="4646428" cy="461665"/>
          </a:xfrm>
          <a:prstGeom prst="rect">
            <a:avLst/>
          </a:prstGeom>
          <a:noFill/>
        </p:spPr>
        <p:txBody>
          <a:bodyPr wrap="square" rtlCol="0">
            <a:spAutoFit/>
          </a:bodyPr>
          <a:lstStyle/>
          <a:p>
            <a:r>
              <a:rPr lang="zh-CN" altLang="en-US" sz="2400" b="1" dirty="0">
                <a:solidFill>
                  <a:schemeClr val="tx1">
                    <a:lumMod val="75000"/>
                  </a:schemeClr>
                </a:solidFill>
              </a:rPr>
              <a:t>根据实际物态选择化学势表达式</a:t>
            </a:r>
          </a:p>
        </p:txBody>
      </p:sp>
      <p:sp>
        <p:nvSpPr>
          <p:cNvPr id="10" name="Rectangle 2">
            <a:extLst>
              <a:ext uri="{FF2B5EF4-FFF2-40B4-BE49-F238E27FC236}">
                <a16:creationId xmlns:a16="http://schemas.microsoft.com/office/drawing/2014/main" id="{D6390BA7-521C-4460-9410-45BD4B1EE84F}"/>
              </a:ext>
            </a:extLst>
          </p:cNvPr>
          <p:cNvSpPr txBox="1">
            <a:spLocks noRot="1" noChangeArrowheads="1"/>
          </p:cNvSpPr>
          <p:nvPr/>
        </p:nvSpPr>
        <p:spPr bwMode="auto">
          <a:xfrm>
            <a:off x="579438" y="485992"/>
            <a:ext cx="8153400" cy="7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3200" kern="0" dirty="0">
                <a:solidFill>
                  <a:srgbClr val="FF3300"/>
                </a:solidFill>
                <a:latin typeface="+mn-ea"/>
                <a:ea typeface="+mn-ea"/>
              </a:rPr>
              <a:t>6</a:t>
            </a:r>
            <a:r>
              <a:rPr lang="zh-CN" altLang="en-US" sz="3200" kern="0" dirty="0">
                <a:solidFill>
                  <a:srgbClr val="FF3300"/>
                </a:solidFill>
                <a:latin typeface="+mn-ea"/>
                <a:ea typeface="+mn-ea"/>
              </a:rPr>
              <a:t>. 化学平衡</a:t>
            </a:r>
            <a:endParaRPr lang="zh-CN" altLang="en-US" kern="0" dirty="0">
              <a:solidFill>
                <a:schemeClr val="tx1"/>
              </a:solidFill>
              <a:latin typeface="MS Sans Serif"/>
              <a:ea typeface="黑体" pitchFamily="49" charset="-122"/>
            </a:endParaRPr>
          </a:p>
        </p:txBody>
      </p:sp>
      <p:graphicFrame>
        <p:nvGraphicFramePr>
          <p:cNvPr id="11" name="对象 1">
            <a:extLst>
              <a:ext uri="{FF2B5EF4-FFF2-40B4-BE49-F238E27FC236}">
                <a16:creationId xmlns:a16="http://schemas.microsoft.com/office/drawing/2014/main" id="{9D27BFB8-FE4D-4CC7-8139-947274747D9C}"/>
              </a:ext>
            </a:extLst>
          </p:cNvPr>
          <p:cNvGraphicFramePr>
            <a:graphicFrameLocks noChangeAspect="1"/>
          </p:cNvGraphicFramePr>
          <p:nvPr>
            <p:extLst>
              <p:ext uri="{D42A27DB-BD31-4B8C-83A1-F6EECF244321}">
                <p14:modId xmlns:p14="http://schemas.microsoft.com/office/powerpoint/2010/main" val="2013551727"/>
              </p:ext>
            </p:extLst>
          </p:nvPr>
        </p:nvGraphicFramePr>
        <p:xfrm>
          <a:off x="2370138" y="3322638"/>
          <a:ext cx="5273675" cy="1152525"/>
        </p:xfrm>
        <a:graphic>
          <a:graphicData uri="http://schemas.openxmlformats.org/presentationml/2006/ole">
            <mc:AlternateContent xmlns:mc="http://schemas.openxmlformats.org/markup-compatibility/2006">
              <mc:Choice xmlns:v="urn:schemas-microsoft-com:vml" Requires="v">
                <p:oleObj name="Equation" r:id="rId4" imgW="2311200" imgH="507960" progId="Equation.DSMT4">
                  <p:embed/>
                </p:oleObj>
              </mc:Choice>
              <mc:Fallback>
                <p:oleObj name="Equation" r:id="rId4" imgW="2311200" imgH="507960" progId="Equation.DSMT4">
                  <p:embed/>
                  <p:pic>
                    <p:nvPicPr>
                      <p:cNvPr id="11" name="对象 1">
                        <a:extLst>
                          <a:ext uri="{FF2B5EF4-FFF2-40B4-BE49-F238E27FC236}">
                            <a16:creationId xmlns:a16="http://schemas.microsoft.com/office/drawing/2014/main" id="{9D27BFB8-FE4D-4CC7-8139-947274747D9C}"/>
                          </a:ext>
                        </a:extLst>
                      </p:cNvPr>
                      <p:cNvPicPr>
                        <a:picLocks noChangeAspect="1" noChangeArrowheads="1"/>
                      </p:cNvPicPr>
                      <p:nvPr/>
                    </p:nvPicPr>
                    <p:blipFill>
                      <a:blip r:embed="rId5"/>
                      <a:srcRect/>
                      <a:stretch>
                        <a:fillRect/>
                      </a:stretch>
                    </p:blipFill>
                    <p:spPr bwMode="auto">
                      <a:xfrm>
                        <a:off x="2370138" y="3322638"/>
                        <a:ext cx="52736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
            <a:extLst>
              <a:ext uri="{FF2B5EF4-FFF2-40B4-BE49-F238E27FC236}">
                <a16:creationId xmlns:a16="http://schemas.microsoft.com/office/drawing/2014/main" id="{F892282D-4A60-42F5-BDBC-3DBC256C1641}"/>
              </a:ext>
            </a:extLst>
          </p:cNvPr>
          <p:cNvSpPr txBox="1">
            <a:spLocks noChangeArrowheads="1"/>
          </p:cNvSpPr>
          <p:nvPr/>
        </p:nvSpPr>
        <p:spPr bwMode="auto">
          <a:xfrm>
            <a:off x="735842" y="3639582"/>
            <a:ext cx="1762088" cy="55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800" dirty="0">
                <a:solidFill>
                  <a:srgbClr val="0000FF"/>
                </a:solidFill>
              </a:rPr>
              <a:t>移项得：</a:t>
            </a:r>
          </a:p>
        </p:txBody>
      </p:sp>
      <p:graphicFrame>
        <p:nvGraphicFramePr>
          <p:cNvPr id="13" name="对象 1">
            <a:extLst>
              <a:ext uri="{FF2B5EF4-FFF2-40B4-BE49-F238E27FC236}">
                <a16:creationId xmlns:a16="http://schemas.microsoft.com/office/drawing/2014/main" id="{9D27BFB8-FE4D-4CC7-8139-947274747D9C}"/>
              </a:ext>
            </a:extLst>
          </p:cNvPr>
          <p:cNvGraphicFramePr>
            <a:graphicFrameLocks noChangeAspect="1"/>
          </p:cNvGraphicFramePr>
          <p:nvPr>
            <p:extLst>
              <p:ext uri="{D42A27DB-BD31-4B8C-83A1-F6EECF244321}">
                <p14:modId xmlns:p14="http://schemas.microsoft.com/office/powerpoint/2010/main" val="204794963"/>
              </p:ext>
            </p:extLst>
          </p:nvPr>
        </p:nvGraphicFramePr>
        <p:xfrm>
          <a:off x="2549525" y="4471988"/>
          <a:ext cx="4975225" cy="1277937"/>
        </p:xfrm>
        <a:graphic>
          <a:graphicData uri="http://schemas.openxmlformats.org/presentationml/2006/ole">
            <mc:AlternateContent xmlns:mc="http://schemas.openxmlformats.org/markup-compatibility/2006">
              <mc:Choice xmlns:v="urn:schemas-microsoft-com:vml" Requires="v">
                <p:oleObj name="Equation" r:id="rId6" imgW="2158920" imgH="558720" progId="Equation.DSMT4">
                  <p:embed/>
                </p:oleObj>
              </mc:Choice>
              <mc:Fallback>
                <p:oleObj name="Equation" r:id="rId6" imgW="2158920" imgH="558720" progId="Equation.DSMT4">
                  <p:embed/>
                  <p:pic>
                    <p:nvPicPr>
                      <p:cNvPr id="13" name="对象 1">
                        <a:extLst>
                          <a:ext uri="{FF2B5EF4-FFF2-40B4-BE49-F238E27FC236}">
                            <a16:creationId xmlns:a16="http://schemas.microsoft.com/office/drawing/2014/main" id="{9D27BFB8-FE4D-4CC7-8139-947274747D9C}"/>
                          </a:ext>
                        </a:extLst>
                      </p:cNvPr>
                      <p:cNvPicPr>
                        <a:picLocks noChangeAspect="1" noChangeArrowheads="1"/>
                      </p:cNvPicPr>
                      <p:nvPr/>
                    </p:nvPicPr>
                    <p:blipFill>
                      <a:blip r:embed="rId7"/>
                      <a:srcRect/>
                      <a:stretch>
                        <a:fillRect/>
                      </a:stretch>
                    </p:blipFill>
                    <p:spPr bwMode="auto">
                      <a:xfrm>
                        <a:off x="2549525" y="4471988"/>
                        <a:ext cx="4975225"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2">
            <a:extLst>
              <a:ext uri="{FF2B5EF4-FFF2-40B4-BE49-F238E27FC236}">
                <a16:creationId xmlns:a16="http://schemas.microsoft.com/office/drawing/2014/main" id="{F892282D-4A60-42F5-BDBC-3DBC256C1641}"/>
              </a:ext>
            </a:extLst>
          </p:cNvPr>
          <p:cNvSpPr txBox="1">
            <a:spLocks noChangeArrowheads="1"/>
          </p:cNvSpPr>
          <p:nvPr/>
        </p:nvSpPr>
        <p:spPr bwMode="auto">
          <a:xfrm>
            <a:off x="1733107" y="5652302"/>
            <a:ext cx="26368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FF"/>
                </a:solidFill>
                <a:latin typeface="黑体" panose="02010609060101010101" pitchFamily="49" charset="-122"/>
                <a:ea typeface="黑体" panose="02010609060101010101" pitchFamily="49" charset="-122"/>
              </a:rPr>
              <a:t>用标准态化学势表示的标准平衡常数</a:t>
            </a:r>
          </a:p>
        </p:txBody>
      </p:sp>
      <p:sp>
        <p:nvSpPr>
          <p:cNvPr id="16" name="Text Box 2">
            <a:extLst>
              <a:ext uri="{FF2B5EF4-FFF2-40B4-BE49-F238E27FC236}">
                <a16:creationId xmlns:a16="http://schemas.microsoft.com/office/drawing/2014/main" id="{F892282D-4A60-42F5-BDBC-3DBC256C1641}"/>
              </a:ext>
            </a:extLst>
          </p:cNvPr>
          <p:cNvSpPr txBox="1">
            <a:spLocks noChangeArrowheads="1"/>
          </p:cNvSpPr>
          <p:nvPr/>
        </p:nvSpPr>
        <p:spPr bwMode="auto">
          <a:xfrm>
            <a:off x="5006420" y="5665082"/>
            <a:ext cx="29889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FF"/>
                </a:solidFill>
                <a:latin typeface="黑体" panose="02010609060101010101" pitchFamily="49" charset="-122"/>
                <a:ea typeface="黑体" panose="02010609060101010101" pitchFamily="49" charset="-122"/>
              </a:rPr>
              <a:t>用平衡逸度或平衡活度表示的平衡常数</a:t>
            </a:r>
          </a:p>
        </p:txBody>
      </p:sp>
    </p:spTree>
    <p:extLst>
      <p:ext uri="{BB962C8B-B14F-4D97-AF65-F5344CB8AC3E}">
        <p14:creationId xmlns:p14="http://schemas.microsoft.com/office/powerpoint/2010/main" val="38746865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F892282D-4A60-42F5-BDBC-3DBC256C1641}"/>
              </a:ext>
            </a:extLst>
          </p:cNvPr>
          <p:cNvSpPr txBox="1">
            <a:spLocks noChangeArrowheads="1"/>
          </p:cNvSpPr>
          <p:nvPr/>
        </p:nvSpPr>
        <p:spPr bwMode="auto">
          <a:xfrm>
            <a:off x="466794" y="3508910"/>
            <a:ext cx="8305800" cy="55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800" b="1" dirty="0">
                <a:solidFill>
                  <a:srgbClr val="0000FF"/>
                </a:solidFill>
                <a:latin typeface="黑体" panose="02010609060101010101" pitchFamily="49" charset="-122"/>
                <a:ea typeface="黑体" panose="02010609060101010101" pitchFamily="49" charset="-122"/>
              </a:rPr>
              <a:t>气相化学反应的平衡常数</a:t>
            </a:r>
            <a:endParaRPr lang="zh-CN" altLang="en-US" sz="2800" dirty="0">
              <a:solidFill>
                <a:srgbClr val="0000FF"/>
              </a:solidFill>
            </a:endParaRPr>
          </a:p>
        </p:txBody>
      </p:sp>
      <p:graphicFrame>
        <p:nvGraphicFramePr>
          <p:cNvPr id="27652" name="对象 1">
            <a:extLst>
              <a:ext uri="{FF2B5EF4-FFF2-40B4-BE49-F238E27FC236}">
                <a16:creationId xmlns:a16="http://schemas.microsoft.com/office/drawing/2014/main" id="{48D8D8E0-D161-49E7-B6DD-67459AE7C768}"/>
              </a:ext>
            </a:extLst>
          </p:cNvPr>
          <p:cNvGraphicFramePr>
            <a:graphicFrameLocks noChangeAspect="1"/>
          </p:cNvGraphicFramePr>
          <p:nvPr>
            <p:extLst>
              <p:ext uri="{D42A27DB-BD31-4B8C-83A1-F6EECF244321}">
                <p14:modId xmlns:p14="http://schemas.microsoft.com/office/powerpoint/2010/main" val="4117289670"/>
              </p:ext>
            </p:extLst>
          </p:nvPr>
        </p:nvGraphicFramePr>
        <p:xfrm>
          <a:off x="1323975" y="3994150"/>
          <a:ext cx="6786563" cy="2613025"/>
        </p:xfrm>
        <a:graphic>
          <a:graphicData uri="http://schemas.openxmlformats.org/presentationml/2006/ole">
            <mc:AlternateContent xmlns:mc="http://schemas.openxmlformats.org/markup-compatibility/2006">
              <mc:Choice xmlns:v="urn:schemas-microsoft-com:vml" Requires="v">
                <p:oleObj name="Equation" r:id="rId2" imgW="3009600" imgH="1168200" progId="Equation.DSMT4">
                  <p:embed/>
                </p:oleObj>
              </mc:Choice>
              <mc:Fallback>
                <p:oleObj name="Equation" r:id="rId2" imgW="3009600" imgH="1168200" progId="Equation.DSMT4">
                  <p:embed/>
                  <p:pic>
                    <p:nvPicPr>
                      <p:cNvPr id="27652" name="对象 1">
                        <a:extLst>
                          <a:ext uri="{FF2B5EF4-FFF2-40B4-BE49-F238E27FC236}">
                            <a16:creationId xmlns:a16="http://schemas.microsoft.com/office/drawing/2014/main" id="{48D8D8E0-D161-49E7-B6DD-67459AE7C768}"/>
                          </a:ext>
                        </a:extLst>
                      </p:cNvPr>
                      <p:cNvPicPr>
                        <a:picLocks noChangeAspect="1" noChangeArrowheads="1"/>
                      </p:cNvPicPr>
                      <p:nvPr/>
                    </p:nvPicPr>
                    <p:blipFill>
                      <a:blip r:embed="rId3"/>
                      <a:srcRect/>
                      <a:stretch>
                        <a:fillRect/>
                      </a:stretch>
                    </p:blipFill>
                    <p:spPr bwMode="auto">
                      <a:xfrm>
                        <a:off x="1323975" y="3994150"/>
                        <a:ext cx="6786563"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57387947"/>
              </p:ext>
            </p:extLst>
          </p:nvPr>
        </p:nvGraphicFramePr>
        <p:xfrm>
          <a:off x="585860" y="1084263"/>
          <a:ext cx="6751637" cy="2398712"/>
        </p:xfrm>
        <a:graphic>
          <a:graphicData uri="http://schemas.openxmlformats.org/presentationml/2006/ole">
            <mc:AlternateContent xmlns:mc="http://schemas.openxmlformats.org/markup-compatibility/2006">
              <mc:Choice xmlns:v="urn:schemas-microsoft-com:vml" Requires="v">
                <p:oleObj name="Equation" r:id="rId4" imgW="3213000" imgH="1143000" progId="Equation.DSMT4">
                  <p:embed/>
                </p:oleObj>
              </mc:Choice>
              <mc:Fallback>
                <p:oleObj name="Equation" r:id="rId4" imgW="3213000" imgH="1143000" progId="Equation.DSMT4">
                  <p:embed/>
                  <p:pic>
                    <p:nvPicPr>
                      <p:cNvPr id="4" name="对象 3"/>
                      <p:cNvPicPr>
                        <a:picLocks noChangeAspect="1" noChangeArrowheads="1"/>
                      </p:cNvPicPr>
                      <p:nvPr/>
                    </p:nvPicPr>
                    <p:blipFill>
                      <a:blip r:embed="rId5"/>
                      <a:srcRect/>
                      <a:stretch>
                        <a:fillRect/>
                      </a:stretch>
                    </p:blipFill>
                    <p:spPr bwMode="auto">
                      <a:xfrm>
                        <a:off x="585860" y="1084263"/>
                        <a:ext cx="6751637"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a:extLst>
              <a:ext uri="{FF2B5EF4-FFF2-40B4-BE49-F238E27FC236}">
                <a16:creationId xmlns:a16="http://schemas.microsoft.com/office/drawing/2014/main" id="{F8094BDE-704C-42C9-BE4F-4A9CE6CA3243}"/>
              </a:ext>
            </a:extLst>
          </p:cNvPr>
          <p:cNvSpPr txBox="1"/>
          <p:nvPr/>
        </p:nvSpPr>
        <p:spPr>
          <a:xfrm>
            <a:off x="507673" y="534789"/>
            <a:ext cx="8224041" cy="523220"/>
          </a:xfrm>
          <a:prstGeom prst="rect">
            <a:avLst/>
          </a:prstGeom>
          <a:noFill/>
        </p:spPr>
        <p:txBody>
          <a:bodyPr wrap="square" rtlCol="0">
            <a:spAutoFit/>
          </a:bodyPr>
          <a:lstStyle/>
          <a:p>
            <a:r>
              <a:rPr lang="zh-CN" altLang="en-US" b="1" dirty="0">
                <a:solidFill>
                  <a:srgbClr val="000000"/>
                </a:solidFill>
                <a:latin typeface="楷体" panose="02010609060101010101" pitchFamily="49" charset="-122"/>
                <a:ea typeface="楷体" panose="02010609060101010101" pitchFamily="49" charset="-122"/>
              </a:rPr>
              <a:t>根据实际物态，在五种化学势表达式中选一种：</a:t>
            </a:r>
          </a:p>
        </p:txBody>
      </p:sp>
      <p:sp>
        <p:nvSpPr>
          <p:cNvPr id="2" name="文本框 1">
            <a:extLst>
              <a:ext uri="{FF2B5EF4-FFF2-40B4-BE49-F238E27FC236}">
                <a16:creationId xmlns:a16="http://schemas.microsoft.com/office/drawing/2014/main" id="{E88D4B55-0360-4B09-939B-637C04A75779}"/>
              </a:ext>
            </a:extLst>
          </p:cNvPr>
          <p:cNvSpPr txBox="1"/>
          <p:nvPr/>
        </p:nvSpPr>
        <p:spPr>
          <a:xfrm>
            <a:off x="7472636" y="1007786"/>
            <a:ext cx="1422184" cy="461665"/>
          </a:xfrm>
          <a:prstGeom prst="rect">
            <a:avLst/>
          </a:prstGeom>
          <a:noFill/>
        </p:spPr>
        <p:txBody>
          <a:bodyPr wrap="none" rtlCol="0">
            <a:spAutoFit/>
          </a:bodyPr>
          <a:lstStyle/>
          <a:p>
            <a:r>
              <a:rPr lang="zh-CN" altLang="en-US" sz="2400" dirty="0">
                <a:latin typeface="楷体" panose="02010609060101010101" pitchFamily="49" charset="-122"/>
                <a:ea typeface="楷体" panose="02010609060101010101" pitchFamily="49" charset="-122"/>
              </a:rPr>
              <a:t>气态物质</a:t>
            </a:r>
          </a:p>
        </p:txBody>
      </p:sp>
      <p:sp>
        <p:nvSpPr>
          <p:cNvPr id="7" name="文本框 6">
            <a:extLst>
              <a:ext uri="{FF2B5EF4-FFF2-40B4-BE49-F238E27FC236}">
                <a16:creationId xmlns:a16="http://schemas.microsoft.com/office/drawing/2014/main" id="{C9121015-D305-4DDB-98E5-753DCACA2D45}"/>
              </a:ext>
            </a:extLst>
          </p:cNvPr>
          <p:cNvSpPr txBox="1"/>
          <p:nvPr/>
        </p:nvSpPr>
        <p:spPr>
          <a:xfrm>
            <a:off x="7537184" y="1980271"/>
            <a:ext cx="1435098" cy="830997"/>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液态或固态物质</a:t>
            </a:r>
          </a:p>
        </p:txBody>
      </p:sp>
      <p:sp>
        <p:nvSpPr>
          <p:cNvPr id="3" name="右大括号 2">
            <a:extLst>
              <a:ext uri="{FF2B5EF4-FFF2-40B4-BE49-F238E27FC236}">
                <a16:creationId xmlns:a16="http://schemas.microsoft.com/office/drawing/2014/main" id="{A04215D0-EC9C-4CCF-A1BB-45C9F8E11310}"/>
              </a:ext>
            </a:extLst>
          </p:cNvPr>
          <p:cNvSpPr/>
          <p:nvPr/>
        </p:nvSpPr>
        <p:spPr bwMode="auto">
          <a:xfrm>
            <a:off x="7312651" y="1577925"/>
            <a:ext cx="194419" cy="1799680"/>
          </a:xfrm>
          <a:prstGeom prst="rightBrace">
            <a:avLst/>
          </a:prstGeom>
          <a:noFill/>
          <a:ln w="2857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E10C278C-3C06-4038-9998-7EC3AD643CA6}"/>
              </a:ext>
            </a:extLst>
          </p:cNvPr>
          <p:cNvCxnSpPr/>
          <p:nvPr/>
        </p:nvCxnSpPr>
        <p:spPr bwMode="auto">
          <a:xfrm>
            <a:off x="6370874" y="1270892"/>
            <a:ext cx="1131689" cy="1"/>
          </a:xfrm>
          <a:prstGeom prst="straightConnector1">
            <a:avLst/>
          </a:prstGeom>
          <a:solidFill>
            <a:schemeClr val="accent1"/>
          </a:solidFill>
          <a:ln w="28575"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425017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90CC5B4E-D7B2-4EE3-B583-00836510B4DE}"/>
              </a:ext>
            </a:extLst>
          </p:cNvPr>
          <p:cNvSpPr txBox="1">
            <a:spLocks noChangeArrowheads="1"/>
          </p:cNvSpPr>
          <p:nvPr/>
        </p:nvSpPr>
        <p:spPr bwMode="auto">
          <a:xfrm>
            <a:off x="533400" y="693738"/>
            <a:ext cx="27307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800" b="1" dirty="0">
                <a:solidFill>
                  <a:srgbClr val="0000FF"/>
                </a:solidFill>
                <a:latin typeface="黑体" panose="02010609060101010101" pitchFamily="49" charset="-122"/>
                <a:ea typeface="黑体" panose="02010609060101010101" pitchFamily="49" charset="-122"/>
              </a:rPr>
              <a:t>理想气体</a:t>
            </a:r>
            <a:endParaRPr lang="zh-CN" altLang="en-US" sz="2800" dirty="0">
              <a:solidFill>
                <a:srgbClr val="0000FF"/>
              </a:solidFill>
            </a:endParaRPr>
          </a:p>
        </p:txBody>
      </p:sp>
      <p:graphicFrame>
        <p:nvGraphicFramePr>
          <p:cNvPr id="28675" name="对象 1">
            <a:extLst>
              <a:ext uri="{FF2B5EF4-FFF2-40B4-BE49-F238E27FC236}">
                <a16:creationId xmlns:a16="http://schemas.microsoft.com/office/drawing/2014/main" id="{F343F086-AAA3-4090-ACD7-1EE2D34BB3A0}"/>
              </a:ext>
            </a:extLst>
          </p:cNvPr>
          <p:cNvGraphicFramePr>
            <a:graphicFrameLocks noChangeAspect="1"/>
          </p:cNvGraphicFramePr>
          <p:nvPr>
            <p:extLst>
              <p:ext uri="{D42A27DB-BD31-4B8C-83A1-F6EECF244321}">
                <p14:modId xmlns:p14="http://schemas.microsoft.com/office/powerpoint/2010/main" val="2726558307"/>
              </p:ext>
            </p:extLst>
          </p:nvPr>
        </p:nvGraphicFramePr>
        <p:xfrm>
          <a:off x="1008063" y="1331913"/>
          <a:ext cx="7577137" cy="4689475"/>
        </p:xfrm>
        <a:graphic>
          <a:graphicData uri="http://schemas.openxmlformats.org/presentationml/2006/ole">
            <mc:AlternateContent xmlns:mc="http://schemas.openxmlformats.org/markup-compatibility/2006">
              <mc:Choice xmlns:v="urn:schemas-microsoft-com:vml" Requires="v">
                <p:oleObj name="Equation" r:id="rId2" imgW="3377880" imgH="2108160" progId="Equation.DSMT4">
                  <p:embed/>
                </p:oleObj>
              </mc:Choice>
              <mc:Fallback>
                <p:oleObj name="Equation" r:id="rId2" imgW="3377880" imgH="2108160" progId="Equation.DSMT4">
                  <p:embed/>
                  <p:pic>
                    <p:nvPicPr>
                      <p:cNvPr id="28675" name="对象 1">
                        <a:extLst>
                          <a:ext uri="{FF2B5EF4-FFF2-40B4-BE49-F238E27FC236}">
                            <a16:creationId xmlns:a16="http://schemas.microsoft.com/office/drawing/2014/main" id="{F343F086-AAA3-4090-ACD7-1EE2D34BB3A0}"/>
                          </a:ext>
                        </a:extLst>
                      </p:cNvPr>
                      <p:cNvPicPr>
                        <a:picLocks noChangeAspect="1" noChangeArrowheads="1"/>
                      </p:cNvPicPr>
                      <p:nvPr/>
                    </p:nvPicPr>
                    <p:blipFill>
                      <a:blip r:embed="rId3"/>
                      <a:srcRect/>
                      <a:stretch>
                        <a:fillRect/>
                      </a:stretch>
                    </p:blipFill>
                    <p:spPr bwMode="auto">
                      <a:xfrm>
                        <a:off x="1008063" y="1331913"/>
                        <a:ext cx="7577137"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6" name="对象 2">
            <a:extLst>
              <a:ext uri="{FF2B5EF4-FFF2-40B4-BE49-F238E27FC236}">
                <a16:creationId xmlns:a16="http://schemas.microsoft.com/office/drawing/2014/main" id="{5F7CC8C4-63C3-4080-9518-D03AA0EDF4DA}"/>
              </a:ext>
            </a:extLst>
          </p:cNvPr>
          <p:cNvGraphicFramePr>
            <a:graphicFrameLocks noChangeAspect="1"/>
          </p:cNvGraphicFramePr>
          <p:nvPr>
            <p:extLst>
              <p:ext uri="{D42A27DB-BD31-4B8C-83A1-F6EECF244321}">
                <p14:modId xmlns:p14="http://schemas.microsoft.com/office/powerpoint/2010/main" val="3143266894"/>
              </p:ext>
            </p:extLst>
          </p:nvPr>
        </p:nvGraphicFramePr>
        <p:xfrm>
          <a:off x="2790825" y="747713"/>
          <a:ext cx="944563" cy="527050"/>
        </p:xfrm>
        <a:graphic>
          <a:graphicData uri="http://schemas.openxmlformats.org/presentationml/2006/ole">
            <mc:AlternateContent xmlns:mc="http://schemas.openxmlformats.org/markup-compatibility/2006">
              <mc:Choice xmlns:v="urn:schemas-microsoft-com:vml" Requires="v">
                <p:oleObj name="Equation" r:id="rId4" imgW="431640" imgH="241200" progId="Equation.DSMT4">
                  <p:embed/>
                </p:oleObj>
              </mc:Choice>
              <mc:Fallback>
                <p:oleObj name="Equation" r:id="rId4" imgW="431640" imgH="241200" progId="Equation.DSMT4">
                  <p:embed/>
                  <p:pic>
                    <p:nvPicPr>
                      <p:cNvPr id="28676" name="对象 2">
                        <a:extLst>
                          <a:ext uri="{FF2B5EF4-FFF2-40B4-BE49-F238E27FC236}">
                            <a16:creationId xmlns:a16="http://schemas.microsoft.com/office/drawing/2014/main" id="{5F7CC8C4-63C3-4080-9518-D03AA0EDF4DA}"/>
                          </a:ext>
                        </a:extLst>
                      </p:cNvPr>
                      <p:cNvPicPr>
                        <a:picLocks noChangeAspect="1" noChangeArrowheads="1"/>
                      </p:cNvPicPr>
                      <p:nvPr/>
                    </p:nvPicPr>
                    <p:blipFill>
                      <a:blip r:embed="rId5"/>
                      <a:srcRect/>
                      <a:stretch>
                        <a:fillRect/>
                      </a:stretch>
                    </p:blipFill>
                    <p:spPr bwMode="auto">
                      <a:xfrm>
                        <a:off x="2790825" y="747713"/>
                        <a:ext cx="9445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33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90898" y="524061"/>
            <a:ext cx="804068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Callen</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假定、热力学第一和第二定律直接指明了两套</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基本的独立变量</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ts val="1200"/>
              </a:spcBef>
              <a:spcAft>
                <a:spcPts val="1200"/>
              </a:spcAft>
              <a:buClrTx/>
              <a:buSzTx/>
              <a:buFontTx/>
              <a:buNone/>
            </a:pPr>
            <a:r>
              <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zh-CN" altLang="en-US"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K</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p>
          <a:p>
            <a:pPr eaLnBrk="1" hangingPunct="1">
              <a:spcBef>
                <a:spcPct val="0"/>
              </a:spcBef>
              <a:buClrTx/>
              <a:buSzTx/>
              <a:buFontTx/>
              <a:buNone/>
            </a:pP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它们都是广延量。</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由于这些变量与状态一一对应，当以上述变量作为广义状态方程的自变量时，函数的单值性就得到了保证，同时广义状态方程的可微性也基本得到保证</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p>
        </p:txBody>
      </p:sp>
      <p:sp>
        <p:nvSpPr>
          <p:cNvPr id="5" name="Text Box 9"/>
          <p:cNvSpPr txBox="1">
            <a:spLocks noChangeArrowheads="1"/>
          </p:cNvSpPr>
          <p:nvPr/>
        </p:nvSpPr>
        <p:spPr bwMode="auto">
          <a:xfrm>
            <a:off x="590898" y="3978613"/>
            <a:ext cx="8172450" cy="247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spcBef>
                <a:spcPct val="0"/>
              </a:spcBef>
              <a:buClrTx/>
              <a:buSzTx/>
              <a:buNone/>
            </a:pPr>
            <a:r>
              <a:rPr lang="zh-CN" altLang="en-US" sz="2800" dirty="0">
                <a:solidFill>
                  <a:srgbClr val="0000FF"/>
                </a:solidFill>
                <a:latin typeface="Times New Roman" pitchFamily="18" charset="0"/>
                <a:ea typeface="黑体" pitchFamily="49" charset="-122"/>
              </a:rPr>
              <a:t>基本独立变量使用不方便，可以将内能或熵换成方便的独立变量</a:t>
            </a:r>
            <a:r>
              <a:rPr lang="zh-CN" altLang="en-US" sz="2800" dirty="0">
                <a:solidFill>
                  <a:srgbClr val="FF0000"/>
                </a:solidFill>
                <a:latin typeface="Times New Roman" pitchFamily="18" charset="0"/>
                <a:ea typeface="黑体" pitchFamily="49" charset="-122"/>
              </a:rPr>
              <a:t>温度</a:t>
            </a:r>
            <a:r>
              <a:rPr lang="zh-CN" altLang="en-US" sz="2800" dirty="0">
                <a:solidFill>
                  <a:srgbClr val="0000FF"/>
                </a:solidFill>
                <a:latin typeface="Times New Roman" pitchFamily="18" charset="0"/>
                <a:ea typeface="黑体" pitchFamily="49" charset="-122"/>
              </a:rPr>
              <a:t>，还可以将体积换成</a:t>
            </a:r>
            <a:r>
              <a:rPr lang="zh-CN" altLang="en-US" sz="2800" dirty="0">
                <a:solidFill>
                  <a:srgbClr val="FF0000"/>
                </a:solidFill>
                <a:latin typeface="Times New Roman" pitchFamily="18" charset="0"/>
                <a:ea typeface="黑体" pitchFamily="49" charset="-122"/>
              </a:rPr>
              <a:t>压强</a:t>
            </a:r>
            <a:r>
              <a:rPr lang="zh-CN" altLang="en-US" sz="2800" dirty="0">
                <a:solidFill>
                  <a:srgbClr val="0000FF"/>
                </a:solidFill>
                <a:latin typeface="Times New Roman" pitchFamily="18" charset="0"/>
                <a:ea typeface="黑体" pitchFamily="49" charset="-122"/>
              </a:rPr>
              <a:t>，物质量换成</a:t>
            </a:r>
            <a:r>
              <a:rPr lang="zh-CN" altLang="en-US" sz="2800" dirty="0">
                <a:solidFill>
                  <a:srgbClr val="FF0000"/>
                </a:solidFill>
                <a:latin typeface="Times New Roman" pitchFamily="18" charset="0"/>
                <a:ea typeface="黑体" pitchFamily="49" charset="-122"/>
              </a:rPr>
              <a:t>化学势</a:t>
            </a:r>
            <a:r>
              <a:rPr lang="zh-CN" altLang="en-US" sz="2800" dirty="0">
                <a:solidFill>
                  <a:srgbClr val="0000FF"/>
                </a:solidFill>
                <a:latin typeface="Times New Roman" pitchFamily="18" charset="0"/>
                <a:ea typeface="黑体" pitchFamily="49" charset="-122"/>
              </a:rPr>
              <a:t>等等，一共有四类：</a:t>
            </a:r>
            <a:endParaRPr lang="en-US" altLang="zh-CN" sz="2800" dirty="0">
              <a:solidFill>
                <a:srgbClr val="0000FF"/>
              </a:solidFill>
              <a:latin typeface="黑体" panose="02010609060101010101" pitchFamily="49" charset="-122"/>
              <a:ea typeface="黑体" panose="02010609060101010101" pitchFamily="49" charset="-122"/>
            </a:endParaRPr>
          </a:p>
          <a:p>
            <a:pPr eaLnBrk="1" hangingPunct="1">
              <a:spcBef>
                <a:spcPts val="1200"/>
              </a:spcBef>
              <a:spcAft>
                <a:spcPts val="600"/>
              </a:spcAft>
              <a:buClrTx/>
              <a:buSzTx/>
              <a:buFontTx/>
              <a:buNone/>
            </a:pPr>
            <a:r>
              <a:rPr lang="en-US" altLang="zh-CN" sz="2800" i="1"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T</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p</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i</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l-GR" altLang="zh-CN" sz="2800" b="0" i="1"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μ</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i</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p>
          <a:p>
            <a:pPr eaLnBrk="1" hangingPunct="1">
              <a:spcBef>
                <a:spcPts val="0"/>
              </a:spcBef>
              <a:spcAft>
                <a:spcPts val="1200"/>
              </a:spcAft>
              <a:buClrTx/>
              <a:buSzTx/>
              <a:buFontTx/>
              <a:buNone/>
            </a:pP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i</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zh-CN" altLang="en-US" sz="280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广延状态变量之比，比如</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n</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 </a:t>
            </a:r>
            <a:r>
              <a:rPr lang="en-US" altLang="zh-CN" sz="2800" b="0" i="1" dirty="0" err="1">
                <a:solidFill>
                  <a:srgbClr val="000000"/>
                </a:solidFill>
                <a:latin typeface="Times New Roman" panose="02020603050405020304" pitchFamily="18" charset="0"/>
                <a:ea typeface="黑体" pitchFamily="49" charset="-122"/>
                <a:cs typeface="Times New Roman" panose="02020603050405020304" pitchFamily="18" charset="0"/>
              </a:rPr>
              <a:t>n</a:t>
            </a:r>
            <a:r>
              <a:rPr lang="en-US" altLang="zh-CN" sz="2800" b="0" i="1" baseline="-25000" dirty="0" err="1">
                <a:solidFill>
                  <a:srgbClr val="000000"/>
                </a:solidFill>
                <a:latin typeface="Times New Roman" panose="02020603050405020304" pitchFamily="18" charset="0"/>
                <a:ea typeface="黑体" pitchFamily="49" charset="-122"/>
                <a:cs typeface="Times New Roman" panose="02020603050405020304" pitchFamily="18" charset="0"/>
              </a:rPr>
              <a:t>i</a:t>
            </a:r>
            <a:r>
              <a:rPr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sym typeface="Symbol" panose="05050102010706020507" pitchFamily="18" charset="2"/>
              </a:rPr>
              <a:t>/</a:t>
            </a:r>
            <a:r>
              <a:rPr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V</a:t>
            </a:r>
            <a:r>
              <a:rPr lang="zh-CN" altLang="en-US" sz="2800" dirty="0">
                <a:solidFill>
                  <a:srgbClr val="000000"/>
                </a:solidFill>
                <a:latin typeface="Times New Roman" panose="02020603050405020304" pitchFamily="18" charset="0"/>
                <a:ea typeface="黑体" pitchFamily="49" charset="-122"/>
                <a:cs typeface="Times New Roman" panose="02020603050405020304" pitchFamily="18" charset="0"/>
              </a:rPr>
              <a:t>等等</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755761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4789" y="656172"/>
            <a:ext cx="7995685" cy="1600438"/>
          </a:xfrm>
          <a:prstGeom prst="rect">
            <a:avLst/>
          </a:prstGeom>
        </p:spPr>
        <p:txBody>
          <a:bodyPr wrap="square">
            <a:spAutoFit/>
          </a:bodyPr>
          <a:lstStyle/>
          <a:p>
            <a:pPr algn="just" eaLnBrk="1" hangingPunct="1">
              <a:spcBef>
                <a:spcPct val="50000"/>
              </a:spcBef>
              <a:buClrTx/>
              <a:buSzTx/>
              <a:buFontTx/>
              <a:buNone/>
            </a:pPr>
            <a:r>
              <a:rPr lang="zh-CN" altLang="en-US" dirty="0">
                <a:solidFill>
                  <a:srgbClr val="0000FF"/>
                </a:solidFill>
                <a:latin typeface="黑体" panose="02010609060101010101" pitchFamily="49" charset="-122"/>
                <a:ea typeface="黑体" panose="02010609060101010101" pitchFamily="49" charset="-122"/>
              </a:rPr>
              <a:t>多相反应</a:t>
            </a:r>
            <a:r>
              <a:rPr lang="en-US" altLang="zh-CN" dirty="0">
                <a:solidFill>
                  <a:srgbClr val="0000FF"/>
                </a:solidFill>
                <a:latin typeface="黑体" panose="02010609060101010101" pitchFamily="49" charset="-122"/>
                <a:ea typeface="黑体" panose="02010609060101010101" pitchFamily="49" charset="-122"/>
              </a:rPr>
              <a:t>(</a:t>
            </a:r>
            <a:r>
              <a:rPr lang="zh-CN" altLang="en-US" dirty="0">
                <a:solidFill>
                  <a:srgbClr val="0000FF"/>
                </a:solidFill>
                <a:latin typeface="黑体" panose="02010609060101010101" pitchFamily="49" charset="-122"/>
                <a:ea typeface="黑体" panose="02010609060101010101" pitchFamily="49" charset="-122"/>
              </a:rPr>
              <a:t>凝聚相为纯液体或纯固体</a:t>
            </a:r>
            <a:r>
              <a:rPr lang="en-US" altLang="zh-CN" dirty="0">
                <a:solidFill>
                  <a:srgbClr val="0000FF"/>
                </a:solidFill>
                <a:latin typeface="黑体" panose="02010609060101010101" pitchFamily="49" charset="-122"/>
                <a:ea typeface="黑体" panose="02010609060101010101" pitchFamily="49" charset="-122"/>
              </a:rPr>
              <a:t>)</a:t>
            </a:r>
            <a:r>
              <a:rPr lang="zh-CN" altLang="en-US" sz="2400" dirty="0">
                <a:solidFill>
                  <a:srgbClr val="0000FF"/>
                </a:solidFill>
                <a:latin typeface="黑体" panose="02010609060101010101" pitchFamily="49" charset="-122"/>
                <a:ea typeface="黑体" panose="02010609060101010101" pitchFamily="49" charset="-122"/>
              </a:rPr>
              <a:t>  </a:t>
            </a:r>
          </a:p>
          <a:p>
            <a:pPr eaLnBrk="1" hangingPunct="1">
              <a:spcBef>
                <a:spcPct val="50000"/>
              </a:spcBef>
              <a:buClrTx/>
              <a:buSzTx/>
              <a:buFontTx/>
              <a:buNone/>
            </a:pPr>
            <a:r>
              <a:rPr lang="zh-CN" altLang="en-US" dirty="0">
                <a:solidFill>
                  <a:srgbClr val="0000FF"/>
                </a:solidFill>
                <a:latin typeface="黑体" panose="02010609060101010101" pitchFamily="49" charset="-122"/>
                <a:ea typeface="黑体" panose="02010609060101010101" pitchFamily="49" charset="-122"/>
              </a:rPr>
              <a:t>多相反应 </a:t>
            </a:r>
            <a:r>
              <a:rPr lang="en-US" altLang="zh-CN" b="0" i="1" dirty="0" err="1">
                <a:solidFill>
                  <a:srgbClr val="000000"/>
                </a:solidFill>
                <a:ea typeface="黑体" panose="02010609060101010101" pitchFamily="49" charset="-122"/>
                <a:cs typeface="Times New Roman" panose="02020603050405020304" pitchFamily="18" charset="0"/>
              </a:rPr>
              <a:t>K</a:t>
            </a:r>
            <a:r>
              <a:rPr lang="en-US" altLang="zh-CN" b="0" i="1" baseline="-25000" dirty="0" err="1">
                <a:solidFill>
                  <a:srgbClr val="000000"/>
                </a:solidFill>
                <a:ea typeface="黑体" panose="02010609060101010101" pitchFamily="49" charset="-122"/>
                <a:cs typeface="Times New Roman" panose="02020603050405020304" pitchFamily="18" charset="0"/>
              </a:rPr>
              <a:t>f</a:t>
            </a:r>
            <a:r>
              <a:rPr lang="zh-CN" altLang="en-US" dirty="0">
                <a:solidFill>
                  <a:srgbClr val="0000FF"/>
                </a:solidFill>
                <a:latin typeface="黑体" panose="02010609060101010101" pitchFamily="49" charset="-122"/>
                <a:ea typeface="黑体" panose="02010609060101010101" pitchFamily="49" charset="-122"/>
              </a:rPr>
              <a:t> 表达式中只有气相组分的逸度，凝聚相的逸度不出现。</a:t>
            </a:r>
          </a:p>
        </p:txBody>
      </p:sp>
      <p:graphicFrame>
        <p:nvGraphicFramePr>
          <p:cNvPr id="4" name="对象 6">
            <a:extLst>
              <a:ext uri="{FF2B5EF4-FFF2-40B4-BE49-F238E27FC236}">
                <a16:creationId xmlns:a16="http://schemas.microsoft.com/office/drawing/2014/main" id="{73B05415-752B-4E0D-BF8F-68EE899E55A5}"/>
              </a:ext>
            </a:extLst>
          </p:cNvPr>
          <p:cNvGraphicFramePr>
            <a:graphicFrameLocks noChangeAspect="1"/>
          </p:cNvGraphicFramePr>
          <p:nvPr>
            <p:extLst>
              <p:ext uri="{D42A27DB-BD31-4B8C-83A1-F6EECF244321}">
                <p14:modId xmlns:p14="http://schemas.microsoft.com/office/powerpoint/2010/main" val="2345450080"/>
              </p:ext>
            </p:extLst>
          </p:nvPr>
        </p:nvGraphicFramePr>
        <p:xfrm>
          <a:off x="1009650" y="2370138"/>
          <a:ext cx="7313613" cy="1020762"/>
        </p:xfrm>
        <a:graphic>
          <a:graphicData uri="http://schemas.openxmlformats.org/presentationml/2006/ole">
            <mc:AlternateContent xmlns:mc="http://schemas.openxmlformats.org/markup-compatibility/2006">
              <mc:Choice xmlns:v="urn:schemas-microsoft-com:vml" Requires="v">
                <p:oleObj name="Equation" r:id="rId2" imgW="2908080" imgH="406080" progId="Equation.DSMT4">
                  <p:embed/>
                </p:oleObj>
              </mc:Choice>
              <mc:Fallback>
                <p:oleObj name="Equation" r:id="rId2" imgW="2908080" imgH="406080" progId="Equation.DSMT4">
                  <p:embed/>
                  <p:pic>
                    <p:nvPicPr>
                      <p:cNvPr id="4" name="对象 6">
                        <a:extLst>
                          <a:ext uri="{FF2B5EF4-FFF2-40B4-BE49-F238E27FC236}">
                            <a16:creationId xmlns:a16="http://schemas.microsoft.com/office/drawing/2014/main" id="{73B05415-752B-4E0D-BF8F-68EE899E55A5}"/>
                          </a:ext>
                        </a:extLst>
                      </p:cNvPr>
                      <p:cNvPicPr>
                        <a:picLocks noChangeAspect="1" noChangeArrowheads="1"/>
                      </p:cNvPicPr>
                      <p:nvPr/>
                    </p:nvPicPr>
                    <p:blipFill>
                      <a:blip r:embed="rId3"/>
                      <a:srcRect/>
                      <a:stretch>
                        <a:fillRect/>
                      </a:stretch>
                    </p:blipFill>
                    <p:spPr bwMode="auto">
                      <a:xfrm>
                        <a:off x="1009650" y="2370138"/>
                        <a:ext cx="7313613"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65"/>
          <p:cNvSpPr txBox="1">
            <a:spLocks noChangeArrowheads="1"/>
          </p:cNvSpPr>
          <p:nvPr/>
        </p:nvSpPr>
        <p:spPr bwMode="auto">
          <a:xfrm>
            <a:off x="720762" y="4619892"/>
            <a:ext cx="7859712"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30000"/>
              </a:lnSpc>
              <a:spcBef>
                <a:spcPct val="0"/>
              </a:spcBef>
              <a:buClrTx/>
              <a:buSzTx/>
              <a:buFontTx/>
              <a:buNone/>
            </a:pPr>
            <a:r>
              <a:rPr kumimoji="1" lang="zh-CN" altLang="en-US" sz="2800">
                <a:solidFill>
                  <a:srgbClr val="FF0000"/>
                </a:solidFill>
                <a:latin typeface="Times New Roman" pitchFamily="18" charset="0"/>
                <a:ea typeface="黑体" pitchFamily="49" charset="-122"/>
              </a:rPr>
              <a:t>分解温度：</a:t>
            </a:r>
            <a:r>
              <a:rPr kumimoji="1" lang="zh-CN" altLang="en-US" sz="2800">
                <a:solidFill>
                  <a:srgbClr val="000000"/>
                </a:solidFill>
                <a:latin typeface="Times New Roman" pitchFamily="18" charset="0"/>
                <a:ea typeface="黑体" pitchFamily="49" charset="-122"/>
              </a:rPr>
              <a:t>分解压力为</a:t>
            </a:r>
            <a:r>
              <a:rPr kumimoji="1" lang="en-US" altLang="zh-CN" sz="2800">
                <a:solidFill>
                  <a:srgbClr val="000000"/>
                </a:solidFill>
                <a:latin typeface="Times New Roman" pitchFamily="18" charset="0"/>
                <a:ea typeface="黑体" pitchFamily="49" charset="-122"/>
              </a:rPr>
              <a:t>1atm</a:t>
            </a:r>
            <a:r>
              <a:rPr kumimoji="1" lang="zh-CN" altLang="en-US" sz="2800">
                <a:solidFill>
                  <a:srgbClr val="000000"/>
                </a:solidFill>
                <a:latin typeface="Times New Roman" pitchFamily="18" charset="0"/>
                <a:ea typeface="黑体" pitchFamily="49" charset="-122"/>
              </a:rPr>
              <a:t>的温度</a:t>
            </a:r>
          </a:p>
        </p:txBody>
      </p:sp>
      <p:sp>
        <p:nvSpPr>
          <p:cNvPr id="6" name="Text Box 65"/>
          <p:cNvSpPr txBox="1">
            <a:spLocks noChangeArrowheads="1"/>
          </p:cNvSpPr>
          <p:nvPr/>
        </p:nvSpPr>
        <p:spPr bwMode="auto">
          <a:xfrm>
            <a:off x="720762" y="3529280"/>
            <a:ext cx="7839075"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800" dirty="0">
                <a:solidFill>
                  <a:srgbClr val="FF0000"/>
                </a:solidFill>
                <a:latin typeface="Times New Roman" pitchFamily="18" charset="0"/>
                <a:ea typeface="黑体" pitchFamily="49" charset="-122"/>
              </a:rPr>
              <a:t>分解压力：</a:t>
            </a:r>
            <a:r>
              <a:rPr kumimoji="1" lang="zh-CN" altLang="en-US" sz="2800" dirty="0">
                <a:solidFill>
                  <a:srgbClr val="000000"/>
                </a:solidFill>
                <a:latin typeface="Times New Roman" pitchFamily="18" charset="0"/>
                <a:ea typeface="黑体" pitchFamily="49" charset="-122"/>
              </a:rPr>
              <a:t>一定温度下，与固相达到平衡时</a:t>
            </a:r>
            <a:r>
              <a:rPr kumimoji="1" lang="zh-CN" altLang="en-US" sz="2800" u="sng" dirty="0">
                <a:solidFill>
                  <a:srgbClr val="000000"/>
                </a:solidFill>
                <a:latin typeface="Times New Roman" pitchFamily="18" charset="0"/>
                <a:ea typeface="黑体" pitchFamily="49" charset="-122"/>
              </a:rPr>
              <a:t>气相</a:t>
            </a:r>
            <a:endParaRPr kumimoji="1" lang="en-US" altLang="zh-CN" sz="2800" u="sng" dirty="0">
              <a:solidFill>
                <a:srgbClr val="000000"/>
              </a:solidFill>
              <a:latin typeface="Times New Roman" pitchFamily="18" charset="0"/>
              <a:ea typeface="黑体" pitchFamily="49" charset="-122"/>
            </a:endParaRPr>
          </a:p>
          <a:p>
            <a:pPr eaLnBrk="1" hangingPunct="1">
              <a:spcBef>
                <a:spcPct val="0"/>
              </a:spcBef>
              <a:buClrTx/>
              <a:buSzTx/>
              <a:buFontTx/>
              <a:buNone/>
            </a:pPr>
            <a:r>
              <a:rPr kumimoji="1" lang="en-US" altLang="zh-CN" sz="2800" dirty="0">
                <a:solidFill>
                  <a:srgbClr val="000000"/>
                </a:solidFill>
                <a:latin typeface="Times New Roman" pitchFamily="18" charset="0"/>
                <a:ea typeface="黑体" pitchFamily="49" charset="-122"/>
              </a:rPr>
              <a:t>                    </a:t>
            </a:r>
            <a:r>
              <a:rPr kumimoji="1" lang="zh-CN" altLang="en-US" sz="2800" u="sng" dirty="0">
                <a:solidFill>
                  <a:srgbClr val="000000"/>
                </a:solidFill>
                <a:latin typeface="Times New Roman" pitchFamily="18" charset="0"/>
                <a:ea typeface="黑体" pitchFamily="49" charset="-122"/>
              </a:rPr>
              <a:t>产物</a:t>
            </a:r>
            <a:r>
              <a:rPr kumimoji="1" lang="zh-CN" altLang="en-US" sz="2800" dirty="0">
                <a:solidFill>
                  <a:srgbClr val="000000"/>
                </a:solidFill>
                <a:latin typeface="Times New Roman" pitchFamily="18" charset="0"/>
                <a:ea typeface="黑体" pitchFamily="49" charset="-122"/>
              </a:rPr>
              <a:t>的总压</a:t>
            </a:r>
          </a:p>
        </p:txBody>
      </p:sp>
    </p:spTree>
    <p:extLst>
      <p:ext uri="{BB962C8B-B14F-4D97-AF65-F5344CB8AC3E}">
        <p14:creationId xmlns:p14="http://schemas.microsoft.com/office/powerpoint/2010/main" val="576016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6" name="Text Box 2">
            <a:extLst>
              <a:ext uri="{FF2B5EF4-FFF2-40B4-BE49-F238E27FC236}">
                <a16:creationId xmlns:a16="http://schemas.microsoft.com/office/drawing/2014/main" id="{D27BE711-1F18-45CB-8836-2B400EE130CB}"/>
              </a:ext>
            </a:extLst>
          </p:cNvPr>
          <p:cNvSpPr txBox="1">
            <a:spLocks noChangeArrowheads="1"/>
          </p:cNvSpPr>
          <p:nvPr/>
        </p:nvSpPr>
        <p:spPr bwMode="auto">
          <a:xfrm>
            <a:off x="591792" y="580901"/>
            <a:ext cx="74911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2800" b="1" dirty="0">
                <a:solidFill>
                  <a:srgbClr val="0000FF"/>
                </a:solidFill>
                <a:latin typeface="黑体" panose="02010609060101010101" pitchFamily="49" charset="-122"/>
                <a:ea typeface="黑体" panose="02010609060101010101" pitchFamily="49" charset="-122"/>
              </a:rPr>
              <a:t>液态或固态混合物中的化学反应</a:t>
            </a:r>
          </a:p>
        </p:txBody>
      </p:sp>
      <p:graphicFrame>
        <p:nvGraphicFramePr>
          <p:cNvPr id="29699" name="对象 1">
            <a:extLst>
              <a:ext uri="{FF2B5EF4-FFF2-40B4-BE49-F238E27FC236}">
                <a16:creationId xmlns:a16="http://schemas.microsoft.com/office/drawing/2014/main" id="{90C53F3B-CF59-46ED-A215-CBED2B8DA697}"/>
              </a:ext>
            </a:extLst>
          </p:cNvPr>
          <p:cNvGraphicFramePr>
            <a:graphicFrameLocks noChangeAspect="1"/>
          </p:cNvGraphicFramePr>
          <p:nvPr>
            <p:extLst>
              <p:ext uri="{D42A27DB-BD31-4B8C-83A1-F6EECF244321}">
                <p14:modId xmlns:p14="http://schemas.microsoft.com/office/powerpoint/2010/main" val="3734597290"/>
              </p:ext>
            </p:extLst>
          </p:nvPr>
        </p:nvGraphicFramePr>
        <p:xfrm>
          <a:off x="1706563" y="1044575"/>
          <a:ext cx="5084762" cy="1296988"/>
        </p:xfrm>
        <a:graphic>
          <a:graphicData uri="http://schemas.openxmlformats.org/presentationml/2006/ole">
            <mc:AlternateContent xmlns:mc="http://schemas.openxmlformats.org/markup-compatibility/2006">
              <mc:Choice xmlns:v="urn:schemas-microsoft-com:vml" Requires="v">
                <p:oleObj name="Equation" r:id="rId2" imgW="2387520" imgH="609480" progId="Equation.DSMT4">
                  <p:embed/>
                </p:oleObj>
              </mc:Choice>
              <mc:Fallback>
                <p:oleObj name="Equation" r:id="rId2" imgW="2387520" imgH="609480" progId="Equation.DSMT4">
                  <p:embed/>
                  <p:pic>
                    <p:nvPicPr>
                      <p:cNvPr id="29699" name="对象 1">
                        <a:extLst>
                          <a:ext uri="{FF2B5EF4-FFF2-40B4-BE49-F238E27FC236}">
                            <a16:creationId xmlns:a16="http://schemas.microsoft.com/office/drawing/2014/main" id="{90C53F3B-CF59-46ED-A215-CBED2B8DA697}"/>
                          </a:ext>
                        </a:extLst>
                      </p:cNvPr>
                      <p:cNvPicPr>
                        <a:picLocks noChangeAspect="1" noChangeArrowheads="1"/>
                      </p:cNvPicPr>
                      <p:nvPr/>
                    </p:nvPicPr>
                    <p:blipFill>
                      <a:blip r:embed="rId3"/>
                      <a:srcRect/>
                      <a:stretch>
                        <a:fillRect/>
                      </a:stretch>
                    </p:blipFill>
                    <p:spPr bwMode="auto">
                      <a:xfrm>
                        <a:off x="1706563" y="1044575"/>
                        <a:ext cx="508476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0" name="对象 2">
            <a:extLst>
              <a:ext uri="{FF2B5EF4-FFF2-40B4-BE49-F238E27FC236}">
                <a16:creationId xmlns:a16="http://schemas.microsoft.com/office/drawing/2014/main" id="{AC6F19D3-7243-45C3-9E66-FF4CEC3A9E00}"/>
              </a:ext>
            </a:extLst>
          </p:cNvPr>
          <p:cNvGraphicFramePr>
            <a:graphicFrameLocks noChangeAspect="1"/>
          </p:cNvGraphicFramePr>
          <p:nvPr>
            <p:extLst>
              <p:ext uri="{D42A27DB-BD31-4B8C-83A1-F6EECF244321}">
                <p14:modId xmlns:p14="http://schemas.microsoft.com/office/powerpoint/2010/main" val="490951914"/>
              </p:ext>
            </p:extLst>
          </p:nvPr>
        </p:nvGraphicFramePr>
        <p:xfrm>
          <a:off x="1330325" y="3754438"/>
          <a:ext cx="6057900" cy="1296987"/>
        </p:xfrm>
        <a:graphic>
          <a:graphicData uri="http://schemas.openxmlformats.org/presentationml/2006/ole">
            <mc:AlternateContent xmlns:mc="http://schemas.openxmlformats.org/markup-compatibility/2006">
              <mc:Choice xmlns:v="urn:schemas-microsoft-com:vml" Requires="v">
                <p:oleObj name="Equation" r:id="rId4" imgW="2844720" imgH="609480" progId="Equation.DSMT4">
                  <p:embed/>
                </p:oleObj>
              </mc:Choice>
              <mc:Fallback>
                <p:oleObj name="Equation" r:id="rId4" imgW="2844720" imgH="609480" progId="Equation.DSMT4">
                  <p:embed/>
                  <p:pic>
                    <p:nvPicPr>
                      <p:cNvPr id="29700" name="对象 2">
                        <a:extLst>
                          <a:ext uri="{FF2B5EF4-FFF2-40B4-BE49-F238E27FC236}">
                            <a16:creationId xmlns:a16="http://schemas.microsoft.com/office/drawing/2014/main" id="{AC6F19D3-7243-45C3-9E66-FF4CEC3A9E00}"/>
                          </a:ext>
                        </a:extLst>
                      </p:cNvPr>
                      <p:cNvPicPr>
                        <a:picLocks noChangeAspect="1" noChangeArrowheads="1"/>
                      </p:cNvPicPr>
                      <p:nvPr/>
                    </p:nvPicPr>
                    <p:blipFill>
                      <a:blip r:embed="rId5"/>
                      <a:srcRect/>
                      <a:stretch>
                        <a:fillRect/>
                      </a:stretch>
                    </p:blipFill>
                    <p:spPr bwMode="auto">
                      <a:xfrm>
                        <a:off x="1330325" y="3754438"/>
                        <a:ext cx="60579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1" name="对象 3">
            <a:extLst>
              <a:ext uri="{FF2B5EF4-FFF2-40B4-BE49-F238E27FC236}">
                <a16:creationId xmlns:a16="http://schemas.microsoft.com/office/drawing/2014/main" id="{111453C4-4D99-438A-911B-4F120BB5CB19}"/>
              </a:ext>
            </a:extLst>
          </p:cNvPr>
          <p:cNvGraphicFramePr>
            <a:graphicFrameLocks noChangeAspect="1"/>
          </p:cNvGraphicFramePr>
          <p:nvPr>
            <p:extLst>
              <p:ext uri="{D42A27DB-BD31-4B8C-83A1-F6EECF244321}">
                <p14:modId xmlns:p14="http://schemas.microsoft.com/office/powerpoint/2010/main" val="2215058084"/>
              </p:ext>
            </p:extLst>
          </p:nvPr>
        </p:nvGraphicFramePr>
        <p:xfrm>
          <a:off x="3009900" y="2373313"/>
          <a:ext cx="3360738" cy="498475"/>
        </p:xfrm>
        <a:graphic>
          <a:graphicData uri="http://schemas.openxmlformats.org/presentationml/2006/ole">
            <mc:AlternateContent xmlns:mc="http://schemas.openxmlformats.org/markup-compatibility/2006">
              <mc:Choice xmlns:v="urn:schemas-microsoft-com:vml" Requires="v">
                <p:oleObj name="Equation" r:id="rId6" imgW="1625400" imgH="241200" progId="Equation.DSMT4">
                  <p:embed/>
                </p:oleObj>
              </mc:Choice>
              <mc:Fallback>
                <p:oleObj name="Equation" r:id="rId6" imgW="1625400" imgH="241200" progId="Equation.DSMT4">
                  <p:embed/>
                  <p:pic>
                    <p:nvPicPr>
                      <p:cNvPr id="29701" name="对象 3">
                        <a:extLst>
                          <a:ext uri="{FF2B5EF4-FFF2-40B4-BE49-F238E27FC236}">
                            <a16:creationId xmlns:a16="http://schemas.microsoft.com/office/drawing/2014/main" id="{111453C4-4D99-438A-911B-4F120BB5CB19}"/>
                          </a:ext>
                        </a:extLst>
                      </p:cNvPr>
                      <p:cNvPicPr>
                        <a:picLocks noChangeAspect="1" noChangeArrowheads="1"/>
                      </p:cNvPicPr>
                      <p:nvPr/>
                    </p:nvPicPr>
                    <p:blipFill>
                      <a:blip r:embed="rId7"/>
                      <a:srcRect/>
                      <a:stretch>
                        <a:fillRect/>
                      </a:stretch>
                    </p:blipFill>
                    <p:spPr bwMode="auto">
                      <a:xfrm>
                        <a:off x="3009900" y="2373313"/>
                        <a:ext cx="33607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2" name="对象 4">
            <a:extLst>
              <a:ext uri="{FF2B5EF4-FFF2-40B4-BE49-F238E27FC236}">
                <a16:creationId xmlns:a16="http://schemas.microsoft.com/office/drawing/2014/main" id="{42126BEB-E05A-42BA-B83C-5F96FEC73F4C}"/>
              </a:ext>
            </a:extLst>
          </p:cNvPr>
          <p:cNvGraphicFramePr>
            <a:graphicFrameLocks noChangeAspect="1"/>
          </p:cNvGraphicFramePr>
          <p:nvPr>
            <p:extLst>
              <p:ext uri="{D42A27DB-BD31-4B8C-83A1-F6EECF244321}">
                <p14:modId xmlns:p14="http://schemas.microsoft.com/office/powerpoint/2010/main" val="1962510900"/>
              </p:ext>
            </p:extLst>
          </p:nvPr>
        </p:nvGraphicFramePr>
        <p:xfrm>
          <a:off x="2795588" y="5102225"/>
          <a:ext cx="3460750" cy="534988"/>
        </p:xfrm>
        <a:graphic>
          <a:graphicData uri="http://schemas.openxmlformats.org/presentationml/2006/ole">
            <mc:AlternateContent xmlns:mc="http://schemas.openxmlformats.org/markup-compatibility/2006">
              <mc:Choice xmlns:v="urn:schemas-microsoft-com:vml" Requires="v">
                <p:oleObj name="Equation" r:id="rId8" imgW="1562040" imgH="241200" progId="Equation.DSMT4">
                  <p:embed/>
                </p:oleObj>
              </mc:Choice>
              <mc:Fallback>
                <p:oleObj name="Equation" r:id="rId8" imgW="1562040" imgH="241200" progId="Equation.DSMT4">
                  <p:embed/>
                  <p:pic>
                    <p:nvPicPr>
                      <p:cNvPr id="29702" name="对象 4">
                        <a:extLst>
                          <a:ext uri="{FF2B5EF4-FFF2-40B4-BE49-F238E27FC236}">
                            <a16:creationId xmlns:a16="http://schemas.microsoft.com/office/drawing/2014/main" id="{42126BEB-E05A-42BA-B83C-5F96FEC73F4C}"/>
                          </a:ext>
                        </a:extLst>
                      </p:cNvPr>
                      <p:cNvPicPr>
                        <a:picLocks noChangeAspect="1" noChangeArrowheads="1"/>
                      </p:cNvPicPr>
                      <p:nvPr/>
                    </p:nvPicPr>
                    <p:blipFill>
                      <a:blip r:embed="rId9"/>
                      <a:srcRect/>
                      <a:stretch>
                        <a:fillRect/>
                      </a:stretch>
                    </p:blipFill>
                    <p:spPr bwMode="auto">
                      <a:xfrm>
                        <a:off x="2795588" y="5102225"/>
                        <a:ext cx="34607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3" name="对象 5">
            <a:extLst>
              <a:ext uri="{FF2B5EF4-FFF2-40B4-BE49-F238E27FC236}">
                <a16:creationId xmlns:a16="http://schemas.microsoft.com/office/drawing/2014/main" id="{D9A3F8E3-9055-4C89-9834-B0BF1792A8F1}"/>
              </a:ext>
            </a:extLst>
          </p:cNvPr>
          <p:cNvGraphicFramePr>
            <a:graphicFrameLocks noChangeAspect="1"/>
          </p:cNvGraphicFramePr>
          <p:nvPr>
            <p:extLst>
              <p:ext uri="{D42A27DB-BD31-4B8C-83A1-F6EECF244321}">
                <p14:modId xmlns:p14="http://schemas.microsoft.com/office/powerpoint/2010/main" val="573725355"/>
              </p:ext>
            </p:extLst>
          </p:nvPr>
        </p:nvGraphicFramePr>
        <p:xfrm>
          <a:off x="1697038" y="5694363"/>
          <a:ext cx="2686050" cy="742950"/>
        </p:xfrm>
        <a:graphic>
          <a:graphicData uri="http://schemas.openxmlformats.org/presentationml/2006/ole">
            <mc:AlternateContent xmlns:mc="http://schemas.openxmlformats.org/markup-compatibility/2006">
              <mc:Choice xmlns:v="urn:schemas-microsoft-com:vml" Requires="v">
                <p:oleObj name="Equation" r:id="rId10" imgW="1193760" imgH="330120" progId="Equation.DSMT4">
                  <p:embed/>
                </p:oleObj>
              </mc:Choice>
              <mc:Fallback>
                <p:oleObj name="Equation" r:id="rId10" imgW="1193760" imgH="330120" progId="Equation.DSMT4">
                  <p:embed/>
                  <p:pic>
                    <p:nvPicPr>
                      <p:cNvPr id="29703" name="对象 5">
                        <a:extLst>
                          <a:ext uri="{FF2B5EF4-FFF2-40B4-BE49-F238E27FC236}">
                            <a16:creationId xmlns:a16="http://schemas.microsoft.com/office/drawing/2014/main" id="{D9A3F8E3-9055-4C89-9834-B0BF1792A8F1}"/>
                          </a:ext>
                        </a:extLst>
                      </p:cNvPr>
                      <p:cNvPicPr>
                        <a:picLocks noChangeAspect="1" noChangeArrowheads="1"/>
                      </p:cNvPicPr>
                      <p:nvPr/>
                    </p:nvPicPr>
                    <p:blipFill>
                      <a:blip r:embed="rId11"/>
                      <a:srcRect/>
                      <a:stretch>
                        <a:fillRect/>
                      </a:stretch>
                    </p:blipFill>
                    <p:spPr bwMode="auto">
                      <a:xfrm>
                        <a:off x="1697038" y="5694363"/>
                        <a:ext cx="26860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5" name="对象 2">
            <a:extLst>
              <a:ext uri="{FF2B5EF4-FFF2-40B4-BE49-F238E27FC236}">
                <a16:creationId xmlns:a16="http://schemas.microsoft.com/office/drawing/2014/main" id="{53F7A53E-11F4-447F-A1B8-52296A020E7D}"/>
              </a:ext>
            </a:extLst>
          </p:cNvPr>
          <p:cNvGraphicFramePr>
            <a:graphicFrameLocks noChangeAspect="1"/>
          </p:cNvGraphicFramePr>
          <p:nvPr>
            <p:extLst>
              <p:ext uri="{D42A27DB-BD31-4B8C-83A1-F6EECF244321}">
                <p14:modId xmlns:p14="http://schemas.microsoft.com/office/powerpoint/2010/main" val="3792103511"/>
              </p:ext>
            </p:extLst>
          </p:nvPr>
        </p:nvGraphicFramePr>
        <p:xfrm>
          <a:off x="4733925" y="5595938"/>
          <a:ext cx="3278188" cy="939800"/>
        </p:xfrm>
        <a:graphic>
          <a:graphicData uri="http://schemas.openxmlformats.org/presentationml/2006/ole">
            <mc:AlternateContent xmlns:mc="http://schemas.openxmlformats.org/markup-compatibility/2006">
              <mc:Choice xmlns:v="urn:schemas-microsoft-com:vml" Requires="v">
                <p:oleObj name="Equation" r:id="rId12" imgW="1460160" imgH="419040" progId="Equation.DSMT4">
                  <p:embed/>
                </p:oleObj>
              </mc:Choice>
              <mc:Fallback>
                <p:oleObj name="Equation" r:id="rId12" imgW="1460160" imgH="419040" progId="Equation.DSMT4">
                  <p:embed/>
                  <p:pic>
                    <p:nvPicPr>
                      <p:cNvPr id="29705" name="对象 2">
                        <a:extLst>
                          <a:ext uri="{FF2B5EF4-FFF2-40B4-BE49-F238E27FC236}">
                            <a16:creationId xmlns:a16="http://schemas.microsoft.com/office/drawing/2014/main" id="{53F7A53E-11F4-447F-A1B8-52296A020E7D}"/>
                          </a:ext>
                        </a:extLst>
                      </p:cNvPr>
                      <p:cNvPicPr>
                        <a:picLocks noChangeAspect="1" noChangeArrowheads="1"/>
                      </p:cNvPicPr>
                      <p:nvPr/>
                    </p:nvPicPr>
                    <p:blipFill>
                      <a:blip r:embed="rId13"/>
                      <a:srcRect/>
                      <a:stretch>
                        <a:fillRect/>
                      </a:stretch>
                    </p:blipFill>
                    <p:spPr bwMode="auto">
                      <a:xfrm>
                        <a:off x="4733925" y="5595938"/>
                        <a:ext cx="327818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2">
            <a:extLst>
              <a:ext uri="{FF2B5EF4-FFF2-40B4-BE49-F238E27FC236}">
                <a16:creationId xmlns:a16="http://schemas.microsoft.com/office/drawing/2014/main" id="{D27BE711-1F18-45CB-8836-2B400EE130CB}"/>
              </a:ext>
            </a:extLst>
          </p:cNvPr>
          <p:cNvSpPr txBox="1">
            <a:spLocks noChangeArrowheads="1"/>
          </p:cNvSpPr>
          <p:nvPr/>
        </p:nvSpPr>
        <p:spPr bwMode="auto">
          <a:xfrm>
            <a:off x="609600" y="3198307"/>
            <a:ext cx="3526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2800" b="1" dirty="0">
                <a:solidFill>
                  <a:srgbClr val="0000FF"/>
                </a:solidFill>
                <a:latin typeface="黑体" panose="02010609060101010101" pitchFamily="49" charset="-122"/>
                <a:ea typeface="黑体" panose="02010609060101010101" pitchFamily="49" charset="-122"/>
              </a:rPr>
              <a:t>溶液中的化学反应</a:t>
            </a:r>
          </a:p>
        </p:txBody>
      </p:sp>
      <p:sp>
        <p:nvSpPr>
          <p:cNvPr id="10" name="Text Box 2">
            <a:extLst>
              <a:ext uri="{FF2B5EF4-FFF2-40B4-BE49-F238E27FC236}">
                <a16:creationId xmlns:a16="http://schemas.microsoft.com/office/drawing/2014/main" id="{D27BE711-1F18-45CB-8836-2B400EE130CB}"/>
              </a:ext>
            </a:extLst>
          </p:cNvPr>
          <p:cNvSpPr txBox="1">
            <a:spLocks noChangeArrowheads="1"/>
          </p:cNvSpPr>
          <p:nvPr/>
        </p:nvSpPr>
        <p:spPr bwMode="auto">
          <a:xfrm>
            <a:off x="609600" y="2306434"/>
            <a:ext cx="22567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2800" b="1" dirty="0">
                <a:solidFill>
                  <a:srgbClr val="0000FF"/>
                </a:solidFill>
                <a:latin typeface="宋体" panose="02010600030101010101" pitchFamily="2" charset="-122"/>
              </a:rPr>
              <a:t>理想混合物</a:t>
            </a:r>
          </a:p>
        </p:txBody>
      </p:sp>
      <p:sp>
        <p:nvSpPr>
          <p:cNvPr id="11" name="Text Box 2">
            <a:extLst>
              <a:ext uri="{FF2B5EF4-FFF2-40B4-BE49-F238E27FC236}">
                <a16:creationId xmlns:a16="http://schemas.microsoft.com/office/drawing/2014/main" id="{D27BE711-1F18-45CB-8836-2B400EE130CB}"/>
              </a:ext>
            </a:extLst>
          </p:cNvPr>
          <p:cNvSpPr txBox="1">
            <a:spLocks noChangeArrowheads="1"/>
          </p:cNvSpPr>
          <p:nvPr/>
        </p:nvSpPr>
        <p:spPr bwMode="auto">
          <a:xfrm>
            <a:off x="627677" y="5102315"/>
            <a:ext cx="3345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2800" b="1" dirty="0">
                <a:solidFill>
                  <a:srgbClr val="0000FF"/>
                </a:solidFill>
                <a:latin typeface="宋体" panose="02010600030101010101" pitchFamily="2" charset="-122"/>
              </a:rPr>
              <a:t>理想稀溶液  </a:t>
            </a:r>
          </a:p>
        </p:txBody>
      </p:sp>
    </p:spTree>
    <p:extLst>
      <p:ext uri="{BB962C8B-B14F-4D97-AF65-F5344CB8AC3E}">
        <p14:creationId xmlns:p14="http://schemas.microsoft.com/office/powerpoint/2010/main" val="27502378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5">
            <a:extLst>
              <a:ext uri="{FF2B5EF4-FFF2-40B4-BE49-F238E27FC236}">
                <a16:creationId xmlns:a16="http://schemas.microsoft.com/office/drawing/2014/main" id="{D2A5DD72-A03F-433C-9C0B-1D5E6DBF8C2E}"/>
              </a:ext>
            </a:extLst>
          </p:cNvPr>
          <p:cNvSpPr txBox="1">
            <a:spLocks noChangeArrowheads="1"/>
          </p:cNvSpPr>
          <p:nvPr/>
        </p:nvSpPr>
        <p:spPr bwMode="auto">
          <a:xfrm>
            <a:off x="607219" y="3943252"/>
            <a:ext cx="80176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2800" b="1" dirty="0">
                <a:solidFill>
                  <a:srgbClr val="0000FF"/>
                </a:solidFill>
                <a:ea typeface="黑体" panose="02010609060101010101" pitchFamily="49" charset="-122"/>
              </a:rPr>
              <a:t>用热性质数据计算平衡常数</a:t>
            </a:r>
            <a:endParaRPr lang="zh-CN" altLang="en-US" sz="2800" dirty="0">
              <a:solidFill>
                <a:srgbClr val="0000FF"/>
              </a:solidFill>
            </a:endParaRPr>
          </a:p>
        </p:txBody>
      </p:sp>
      <p:sp>
        <p:nvSpPr>
          <p:cNvPr id="31747" name="Text Box 2">
            <a:extLst>
              <a:ext uri="{FF2B5EF4-FFF2-40B4-BE49-F238E27FC236}">
                <a16:creationId xmlns:a16="http://schemas.microsoft.com/office/drawing/2014/main" id="{4B4A21CE-5F81-4C17-ACE5-C02905BA0818}"/>
              </a:ext>
            </a:extLst>
          </p:cNvPr>
          <p:cNvSpPr txBox="1">
            <a:spLocks noChangeArrowheads="1"/>
          </p:cNvSpPr>
          <p:nvPr/>
        </p:nvSpPr>
        <p:spPr bwMode="auto">
          <a:xfrm>
            <a:off x="607219" y="691764"/>
            <a:ext cx="76811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2800" b="1" dirty="0">
                <a:solidFill>
                  <a:srgbClr val="0000FF"/>
                </a:solidFill>
                <a:latin typeface="黑体" panose="02010609060101010101" pitchFamily="49" charset="-122"/>
                <a:ea typeface="黑体" panose="02010609060101010101" pitchFamily="49" charset="-122"/>
              </a:rPr>
              <a:t>温度对平衡常数的影响</a:t>
            </a:r>
            <a:r>
              <a:rPr lang="en-US" altLang="zh-CN" sz="2800" b="1" dirty="0">
                <a:solidFill>
                  <a:srgbClr val="0000FF"/>
                </a:solidFill>
                <a:latin typeface="黑体" panose="02010609060101010101" pitchFamily="49" charset="-122"/>
                <a:ea typeface="黑体" panose="02010609060101010101" pitchFamily="49" charset="-122"/>
              </a:rPr>
              <a:t>——</a:t>
            </a:r>
            <a:r>
              <a:rPr lang="zh-CN" altLang="en-US" sz="2800" b="1" dirty="0">
                <a:solidFill>
                  <a:srgbClr val="0000FF"/>
                </a:solidFill>
                <a:latin typeface="黑体" panose="02010609060101010101" pitchFamily="49" charset="-122"/>
                <a:ea typeface="黑体" panose="02010609060101010101" pitchFamily="49" charset="-122"/>
              </a:rPr>
              <a:t>范特霍夫方程</a:t>
            </a:r>
            <a:endParaRPr lang="zh-CN" altLang="en-US" sz="2800" dirty="0">
              <a:solidFill>
                <a:srgbClr val="0000FF"/>
              </a:solidFill>
            </a:endParaRPr>
          </a:p>
        </p:txBody>
      </p:sp>
      <p:graphicFrame>
        <p:nvGraphicFramePr>
          <p:cNvPr id="31748" name="对象 1">
            <a:extLst>
              <a:ext uri="{FF2B5EF4-FFF2-40B4-BE49-F238E27FC236}">
                <a16:creationId xmlns:a16="http://schemas.microsoft.com/office/drawing/2014/main" id="{9C10655B-331E-47E1-82EF-511D4D47DF39}"/>
              </a:ext>
            </a:extLst>
          </p:cNvPr>
          <p:cNvGraphicFramePr>
            <a:graphicFrameLocks noChangeAspect="1"/>
          </p:cNvGraphicFramePr>
          <p:nvPr>
            <p:extLst>
              <p:ext uri="{D42A27DB-BD31-4B8C-83A1-F6EECF244321}">
                <p14:modId xmlns:p14="http://schemas.microsoft.com/office/powerpoint/2010/main" val="728642938"/>
              </p:ext>
            </p:extLst>
          </p:nvPr>
        </p:nvGraphicFramePr>
        <p:xfrm>
          <a:off x="1098550" y="4572000"/>
          <a:ext cx="7432675" cy="566738"/>
        </p:xfrm>
        <a:graphic>
          <a:graphicData uri="http://schemas.openxmlformats.org/presentationml/2006/ole">
            <mc:AlternateContent xmlns:mc="http://schemas.openxmlformats.org/markup-compatibility/2006">
              <mc:Choice xmlns:v="urn:schemas-microsoft-com:vml" Requires="v">
                <p:oleObj name="Equation" r:id="rId2" imgW="3162240" imgH="241200" progId="Equation.DSMT4">
                  <p:embed/>
                </p:oleObj>
              </mc:Choice>
              <mc:Fallback>
                <p:oleObj name="Equation" r:id="rId2" imgW="3162240" imgH="241200" progId="Equation.DSMT4">
                  <p:embed/>
                  <p:pic>
                    <p:nvPicPr>
                      <p:cNvPr id="31748" name="对象 1">
                        <a:extLst>
                          <a:ext uri="{FF2B5EF4-FFF2-40B4-BE49-F238E27FC236}">
                            <a16:creationId xmlns:a16="http://schemas.microsoft.com/office/drawing/2014/main" id="{9C10655B-331E-47E1-82EF-511D4D47DF39}"/>
                          </a:ext>
                        </a:extLst>
                      </p:cNvPr>
                      <p:cNvPicPr>
                        <a:picLocks noChangeAspect="1" noChangeArrowheads="1"/>
                      </p:cNvPicPr>
                      <p:nvPr/>
                    </p:nvPicPr>
                    <p:blipFill>
                      <a:blip r:embed="rId3"/>
                      <a:srcRect/>
                      <a:stretch>
                        <a:fillRect/>
                      </a:stretch>
                    </p:blipFill>
                    <p:spPr bwMode="auto">
                      <a:xfrm>
                        <a:off x="1098550" y="4572000"/>
                        <a:ext cx="74326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9" name="对象 2">
            <a:extLst>
              <a:ext uri="{FF2B5EF4-FFF2-40B4-BE49-F238E27FC236}">
                <a16:creationId xmlns:a16="http://schemas.microsoft.com/office/drawing/2014/main" id="{5CCEF48C-B5C9-48C0-87D4-8830A63DC6D2}"/>
              </a:ext>
            </a:extLst>
          </p:cNvPr>
          <p:cNvGraphicFramePr>
            <a:graphicFrameLocks noChangeAspect="1"/>
          </p:cNvGraphicFramePr>
          <p:nvPr>
            <p:extLst>
              <p:ext uri="{D42A27DB-BD31-4B8C-83A1-F6EECF244321}">
                <p14:modId xmlns:p14="http://schemas.microsoft.com/office/powerpoint/2010/main" val="3956970186"/>
              </p:ext>
            </p:extLst>
          </p:nvPr>
        </p:nvGraphicFramePr>
        <p:xfrm>
          <a:off x="601663" y="2614613"/>
          <a:ext cx="8154987" cy="1055687"/>
        </p:xfrm>
        <a:graphic>
          <a:graphicData uri="http://schemas.openxmlformats.org/presentationml/2006/ole">
            <mc:AlternateContent xmlns:mc="http://schemas.openxmlformats.org/markup-compatibility/2006">
              <mc:Choice xmlns:v="urn:schemas-microsoft-com:vml" Requires="v">
                <p:oleObj name="Equation" r:id="rId4" imgW="3733560" imgH="482400" progId="Equation.DSMT4">
                  <p:embed/>
                </p:oleObj>
              </mc:Choice>
              <mc:Fallback>
                <p:oleObj name="Equation" r:id="rId4" imgW="3733560" imgH="482400" progId="Equation.DSMT4">
                  <p:embed/>
                  <p:pic>
                    <p:nvPicPr>
                      <p:cNvPr id="31749" name="对象 2">
                        <a:extLst>
                          <a:ext uri="{FF2B5EF4-FFF2-40B4-BE49-F238E27FC236}">
                            <a16:creationId xmlns:a16="http://schemas.microsoft.com/office/drawing/2014/main" id="{5CCEF48C-B5C9-48C0-87D4-8830A63DC6D2}"/>
                          </a:ext>
                        </a:extLst>
                      </p:cNvPr>
                      <p:cNvPicPr>
                        <a:picLocks noChangeAspect="1" noChangeArrowheads="1"/>
                      </p:cNvPicPr>
                      <p:nvPr/>
                    </p:nvPicPr>
                    <p:blipFill>
                      <a:blip r:embed="rId5"/>
                      <a:srcRect/>
                      <a:stretch>
                        <a:fillRect/>
                      </a:stretch>
                    </p:blipFill>
                    <p:spPr bwMode="auto">
                      <a:xfrm>
                        <a:off x="601663" y="2614613"/>
                        <a:ext cx="8154987"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0" name="对象 3">
            <a:extLst>
              <a:ext uri="{FF2B5EF4-FFF2-40B4-BE49-F238E27FC236}">
                <a16:creationId xmlns:a16="http://schemas.microsoft.com/office/drawing/2014/main" id="{E1925870-5234-4F27-AF70-A257E6F19894}"/>
              </a:ext>
            </a:extLst>
          </p:cNvPr>
          <p:cNvGraphicFramePr>
            <a:graphicFrameLocks noChangeAspect="1"/>
          </p:cNvGraphicFramePr>
          <p:nvPr>
            <p:extLst>
              <p:ext uri="{D42A27DB-BD31-4B8C-83A1-F6EECF244321}">
                <p14:modId xmlns:p14="http://schemas.microsoft.com/office/powerpoint/2010/main" val="996431829"/>
              </p:ext>
            </p:extLst>
          </p:nvPr>
        </p:nvGraphicFramePr>
        <p:xfrm>
          <a:off x="1057275" y="5365750"/>
          <a:ext cx="5732463" cy="571500"/>
        </p:xfrm>
        <a:graphic>
          <a:graphicData uri="http://schemas.openxmlformats.org/presentationml/2006/ole">
            <mc:AlternateContent xmlns:mc="http://schemas.openxmlformats.org/markup-compatibility/2006">
              <mc:Choice xmlns:v="urn:schemas-microsoft-com:vml" Requires="v">
                <p:oleObj name="Equation" r:id="rId6" imgW="2539800" imgH="253800" progId="Equation.DSMT4">
                  <p:embed/>
                </p:oleObj>
              </mc:Choice>
              <mc:Fallback>
                <p:oleObj name="Equation" r:id="rId6" imgW="2539800" imgH="253800" progId="Equation.DSMT4">
                  <p:embed/>
                  <p:pic>
                    <p:nvPicPr>
                      <p:cNvPr id="31750" name="对象 3">
                        <a:extLst>
                          <a:ext uri="{FF2B5EF4-FFF2-40B4-BE49-F238E27FC236}">
                            <a16:creationId xmlns:a16="http://schemas.microsoft.com/office/drawing/2014/main" id="{E1925870-5234-4F27-AF70-A257E6F19894}"/>
                          </a:ext>
                        </a:extLst>
                      </p:cNvPr>
                      <p:cNvPicPr>
                        <a:picLocks noChangeAspect="1" noChangeArrowheads="1"/>
                      </p:cNvPicPr>
                      <p:nvPr/>
                    </p:nvPicPr>
                    <p:blipFill>
                      <a:blip r:embed="rId7"/>
                      <a:srcRect/>
                      <a:stretch>
                        <a:fillRect/>
                      </a:stretch>
                    </p:blipFill>
                    <p:spPr bwMode="auto">
                      <a:xfrm>
                        <a:off x="1057275" y="5365750"/>
                        <a:ext cx="57324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3" name="对象 6">
            <a:extLst>
              <a:ext uri="{FF2B5EF4-FFF2-40B4-BE49-F238E27FC236}">
                <a16:creationId xmlns:a16="http://schemas.microsoft.com/office/drawing/2014/main" id="{951D533C-0376-4BF0-A086-BE7899270C6B}"/>
              </a:ext>
            </a:extLst>
          </p:cNvPr>
          <p:cNvGraphicFramePr>
            <a:graphicFrameLocks noChangeAspect="1"/>
          </p:cNvGraphicFramePr>
          <p:nvPr>
            <p:extLst>
              <p:ext uri="{D42A27DB-BD31-4B8C-83A1-F6EECF244321}">
                <p14:modId xmlns:p14="http://schemas.microsoft.com/office/powerpoint/2010/main" val="53478599"/>
              </p:ext>
            </p:extLst>
          </p:nvPr>
        </p:nvGraphicFramePr>
        <p:xfrm>
          <a:off x="2662238" y="1530350"/>
          <a:ext cx="2520950" cy="955675"/>
        </p:xfrm>
        <a:graphic>
          <a:graphicData uri="http://schemas.openxmlformats.org/presentationml/2006/ole">
            <mc:AlternateContent xmlns:mc="http://schemas.openxmlformats.org/markup-compatibility/2006">
              <mc:Choice xmlns:v="urn:schemas-microsoft-com:vml" Requires="v">
                <p:oleObj name="Equation" r:id="rId8" imgW="1104840" imgH="419040" progId="Equation.DSMT4">
                  <p:embed/>
                </p:oleObj>
              </mc:Choice>
              <mc:Fallback>
                <p:oleObj name="Equation" r:id="rId8" imgW="1104840" imgH="419040" progId="Equation.DSMT4">
                  <p:embed/>
                  <p:pic>
                    <p:nvPicPr>
                      <p:cNvPr id="31753" name="对象 6">
                        <a:extLst>
                          <a:ext uri="{FF2B5EF4-FFF2-40B4-BE49-F238E27FC236}">
                            <a16:creationId xmlns:a16="http://schemas.microsoft.com/office/drawing/2014/main" id="{951D533C-0376-4BF0-A086-BE7899270C6B}"/>
                          </a:ext>
                        </a:extLst>
                      </p:cNvPr>
                      <p:cNvPicPr>
                        <a:picLocks noChangeAspect="1" noChangeArrowheads="1"/>
                      </p:cNvPicPr>
                      <p:nvPr/>
                    </p:nvPicPr>
                    <p:blipFill>
                      <a:blip r:embed="rId9"/>
                      <a:srcRect/>
                      <a:stretch>
                        <a:fillRect/>
                      </a:stretch>
                    </p:blipFill>
                    <p:spPr bwMode="auto">
                      <a:xfrm>
                        <a:off x="2662238" y="1530350"/>
                        <a:ext cx="252095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614215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4146A933-59D8-4CDD-8FFC-8B08CFCC633B}"/>
              </a:ext>
            </a:extLst>
          </p:cNvPr>
          <p:cNvSpPr txBox="1">
            <a:spLocks noChangeArrowheads="1"/>
          </p:cNvSpPr>
          <p:nvPr/>
        </p:nvSpPr>
        <p:spPr bwMode="auto">
          <a:xfrm>
            <a:off x="490981" y="540190"/>
            <a:ext cx="830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2800" b="1" dirty="0">
                <a:solidFill>
                  <a:srgbClr val="0000FF"/>
                </a:solidFill>
                <a:latin typeface="黑体" panose="02010609060101010101" pitchFamily="49" charset="-122"/>
                <a:ea typeface="黑体" panose="02010609060101010101" pitchFamily="49" charset="-122"/>
              </a:rPr>
              <a:t>化学反应的方向和限度，等温方程</a:t>
            </a:r>
            <a:endParaRPr lang="zh-CN" altLang="en-US" sz="2800" dirty="0">
              <a:solidFill>
                <a:srgbClr val="0000FF"/>
              </a:solidFill>
            </a:endParaRPr>
          </a:p>
        </p:txBody>
      </p:sp>
      <p:graphicFrame>
        <p:nvGraphicFramePr>
          <p:cNvPr id="30723" name="Object 1033">
            <a:extLst>
              <a:ext uri="{FF2B5EF4-FFF2-40B4-BE49-F238E27FC236}">
                <a16:creationId xmlns:a16="http://schemas.microsoft.com/office/drawing/2014/main" id="{A55BE811-240C-4177-A45C-AE8DB97FE6CF}"/>
              </a:ext>
            </a:extLst>
          </p:cNvPr>
          <p:cNvGraphicFramePr>
            <a:graphicFrameLocks noChangeAspect="1"/>
          </p:cNvGraphicFramePr>
          <p:nvPr>
            <p:extLst>
              <p:ext uri="{D42A27DB-BD31-4B8C-83A1-F6EECF244321}">
                <p14:modId xmlns:p14="http://schemas.microsoft.com/office/powerpoint/2010/main" val="539146491"/>
              </p:ext>
            </p:extLst>
          </p:nvPr>
        </p:nvGraphicFramePr>
        <p:xfrm>
          <a:off x="1687513" y="4375150"/>
          <a:ext cx="5522912" cy="1322388"/>
        </p:xfrm>
        <a:graphic>
          <a:graphicData uri="http://schemas.openxmlformats.org/presentationml/2006/ole">
            <mc:AlternateContent xmlns:mc="http://schemas.openxmlformats.org/markup-compatibility/2006">
              <mc:Choice xmlns:v="urn:schemas-microsoft-com:vml" Requires="v">
                <p:oleObj name="Equation" r:id="rId2" imgW="3073320" imgH="736560" progId="Equation.DSMT4">
                  <p:embed/>
                </p:oleObj>
              </mc:Choice>
              <mc:Fallback>
                <p:oleObj name="Equation" r:id="rId2" imgW="3073320" imgH="736560" progId="Equation.DSMT4">
                  <p:embed/>
                  <p:pic>
                    <p:nvPicPr>
                      <p:cNvPr id="30723" name="Object 1033">
                        <a:extLst>
                          <a:ext uri="{FF2B5EF4-FFF2-40B4-BE49-F238E27FC236}">
                            <a16:creationId xmlns:a16="http://schemas.microsoft.com/office/drawing/2014/main" id="{A55BE811-240C-4177-A45C-AE8DB97FE6CF}"/>
                          </a:ext>
                        </a:extLst>
                      </p:cNvPr>
                      <p:cNvPicPr>
                        <a:picLocks noChangeAspect="1" noChangeArrowheads="1"/>
                      </p:cNvPicPr>
                      <p:nvPr/>
                    </p:nvPicPr>
                    <p:blipFill>
                      <a:blip r:embed="rId3"/>
                      <a:srcRect/>
                      <a:stretch>
                        <a:fillRect/>
                      </a:stretch>
                    </p:blipFill>
                    <p:spPr bwMode="auto">
                      <a:xfrm>
                        <a:off x="1687513" y="4375150"/>
                        <a:ext cx="5522912" cy="132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Text Box 2">
            <a:extLst>
              <a:ext uri="{FF2B5EF4-FFF2-40B4-BE49-F238E27FC236}">
                <a16:creationId xmlns:a16="http://schemas.microsoft.com/office/drawing/2014/main" id="{91FB5E19-E7E7-431B-AC24-A90396B5802A}"/>
              </a:ext>
            </a:extLst>
          </p:cNvPr>
          <p:cNvSpPr txBox="1">
            <a:spLocks noChangeArrowheads="1"/>
          </p:cNvSpPr>
          <p:nvPr/>
        </p:nvSpPr>
        <p:spPr bwMode="auto">
          <a:xfrm>
            <a:off x="374650" y="5754340"/>
            <a:ext cx="83058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2400" b="1" dirty="0">
                <a:solidFill>
                  <a:srgbClr val="FF0000"/>
                </a:solidFill>
                <a:latin typeface="黑体" panose="02010609060101010101" pitchFamily="49" charset="-122"/>
                <a:ea typeface="黑体" panose="02010609060101010101" pitchFamily="49" charset="-122"/>
              </a:rPr>
              <a:t>对于溶液可以用</a:t>
            </a:r>
            <a:r>
              <a:rPr lang="en-US" altLang="zh-CN" sz="2400" b="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J</a:t>
            </a:r>
            <a:r>
              <a:rPr lang="en-US" altLang="zh-CN" sz="2400" b="0" i="1"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a:solidFill>
                  <a:srgbClr val="FF0000"/>
                </a:solidFill>
                <a:latin typeface="黑体" panose="02010609060101010101" pitchFamily="49" charset="-122"/>
                <a:ea typeface="黑体" panose="02010609060101010101" pitchFamily="49" charset="-122"/>
              </a:rPr>
              <a:t>、对于理想气体可以用</a:t>
            </a:r>
            <a:r>
              <a:rPr lang="en-US" altLang="zh-CN" sz="2400" b="0" i="1" dirty="0" err="1">
                <a:solidFill>
                  <a:srgbClr val="FF0000"/>
                </a:solidFill>
                <a:latin typeface="Times New Roman" panose="02020603050405020304" pitchFamily="18" charset="0"/>
                <a:ea typeface="黑体" panose="02010609060101010101" pitchFamily="49" charset="-122"/>
              </a:rPr>
              <a:t>J</a:t>
            </a:r>
            <a:r>
              <a:rPr lang="en-US" altLang="zh-CN" sz="2400" b="0" i="1" baseline="-25000" dirty="0" err="1">
                <a:solidFill>
                  <a:srgbClr val="FF0000"/>
                </a:solidFill>
                <a:latin typeface="Times New Roman" panose="02020603050405020304" pitchFamily="18" charset="0"/>
                <a:ea typeface="黑体" panose="02010609060101010101" pitchFamily="49" charset="-122"/>
              </a:rPr>
              <a:t>p</a:t>
            </a:r>
            <a:r>
              <a:rPr lang="zh-CN" altLang="en-US" sz="2400" b="1" dirty="0">
                <a:solidFill>
                  <a:srgbClr val="FF0000"/>
                </a:solidFill>
                <a:latin typeface="黑体" panose="02010609060101010101" pitchFamily="49" charset="-122"/>
                <a:ea typeface="黑体" panose="02010609060101010101" pitchFamily="49" charset="-122"/>
              </a:rPr>
              <a:t>、对于理想溶液可以用</a:t>
            </a:r>
            <a:r>
              <a:rPr lang="en-US" altLang="zh-CN" sz="2400" b="0" i="1" dirty="0" err="1">
                <a:solidFill>
                  <a:srgbClr val="FF0000"/>
                </a:solidFill>
                <a:latin typeface="Times New Roman" panose="02020603050405020304" pitchFamily="18" charset="0"/>
                <a:ea typeface="MingLiU" panose="02020509000000000000" pitchFamily="49" charset="-120"/>
              </a:rPr>
              <a:t>J</a:t>
            </a:r>
            <a:r>
              <a:rPr lang="en-US" altLang="zh-CN" sz="2400" b="0" i="1" baseline="-25000" dirty="0" err="1">
                <a:solidFill>
                  <a:srgbClr val="FF0000"/>
                </a:solidFill>
                <a:latin typeface="Times New Roman" panose="02020603050405020304" pitchFamily="18" charset="0"/>
                <a:ea typeface="MingLiU" panose="02020509000000000000" pitchFamily="49" charset="-120"/>
              </a:rPr>
              <a:t>x</a:t>
            </a:r>
            <a:r>
              <a:rPr lang="zh-CN" altLang="en-US" sz="2400" b="1" dirty="0">
                <a:latin typeface="黑体" panose="02010609060101010101" pitchFamily="49" charset="-122"/>
                <a:ea typeface="黑体" panose="02010609060101010101" pitchFamily="49" charset="-122"/>
              </a:rPr>
              <a:t>来判断反应的方向和限度。</a:t>
            </a:r>
            <a:endParaRPr lang="zh-CN" altLang="en-US" sz="1800" dirty="0"/>
          </a:p>
        </p:txBody>
      </p:sp>
      <p:graphicFrame>
        <p:nvGraphicFramePr>
          <p:cNvPr id="30725" name="对象 1">
            <a:extLst>
              <a:ext uri="{FF2B5EF4-FFF2-40B4-BE49-F238E27FC236}">
                <a16:creationId xmlns:a16="http://schemas.microsoft.com/office/drawing/2014/main" id="{EB4BA5C9-021E-4CEC-A4AA-07F92C701F01}"/>
              </a:ext>
            </a:extLst>
          </p:cNvPr>
          <p:cNvGraphicFramePr>
            <a:graphicFrameLocks noChangeAspect="1"/>
          </p:cNvGraphicFramePr>
          <p:nvPr>
            <p:extLst>
              <p:ext uri="{D42A27DB-BD31-4B8C-83A1-F6EECF244321}">
                <p14:modId xmlns:p14="http://schemas.microsoft.com/office/powerpoint/2010/main" val="3976250205"/>
              </p:ext>
            </p:extLst>
          </p:nvPr>
        </p:nvGraphicFramePr>
        <p:xfrm>
          <a:off x="1025525" y="1606550"/>
          <a:ext cx="7510463" cy="1150938"/>
        </p:xfrm>
        <a:graphic>
          <a:graphicData uri="http://schemas.openxmlformats.org/presentationml/2006/ole">
            <mc:AlternateContent xmlns:mc="http://schemas.openxmlformats.org/markup-compatibility/2006">
              <mc:Choice xmlns:v="urn:schemas-microsoft-com:vml" Requires="v">
                <p:oleObj name="Equation" r:id="rId4" imgW="3974760" imgH="609480" progId="Equation.DSMT4">
                  <p:embed/>
                </p:oleObj>
              </mc:Choice>
              <mc:Fallback>
                <p:oleObj name="Equation" r:id="rId4" imgW="3974760" imgH="609480" progId="Equation.DSMT4">
                  <p:embed/>
                  <p:pic>
                    <p:nvPicPr>
                      <p:cNvPr id="30725" name="对象 1">
                        <a:extLst>
                          <a:ext uri="{FF2B5EF4-FFF2-40B4-BE49-F238E27FC236}">
                            <a16:creationId xmlns:a16="http://schemas.microsoft.com/office/drawing/2014/main" id="{EB4BA5C9-021E-4CEC-A4AA-07F92C701F01}"/>
                          </a:ext>
                        </a:extLst>
                      </p:cNvPr>
                      <p:cNvPicPr>
                        <a:picLocks noChangeAspect="1" noChangeArrowheads="1"/>
                      </p:cNvPicPr>
                      <p:nvPr/>
                    </p:nvPicPr>
                    <p:blipFill>
                      <a:blip r:embed="rId5"/>
                      <a:srcRect/>
                      <a:stretch>
                        <a:fillRect/>
                      </a:stretch>
                    </p:blipFill>
                    <p:spPr bwMode="auto">
                      <a:xfrm>
                        <a:off x="1025525" y="1606550"/>
                        <a:ext cx="7510463"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对象 2">
            <a:extLst>
              <a:ext uri="{FF2B5EF4-FFF2-40B4-BE49-F238E27FC236}">
                <a16:creationId xmlns:a16="http://schemas.microsoft.com/office/drawing/2014/main" id="{B9E424BD-D11C-48EA-81FF-FB6AE4E4EB32}"/>
              </a:ext>
            </a:extLst>
          </p:cNvPr>
          <p:cNvGraphicFramePr>
            <a:graphicFrameLocks noChangeAspect="1"/>
          </p:cNvGraphicFramePr>
          <p:nvPr>
            <p:extLst>
              <p:ext uri="{D42A27DB-BD31-4B8C-83A1-F6EECF244321}">
                <p14:modId xmlns:p14="http://schemas.microsoft.com/office/powerpoint/2010/main" val="50751352"/>
              </p:ext>
            </p:extLst>
          </p:nvPr>
        </p:nvGraphicFramePr>
        <p:xfrm>
          <a:off x="1279525" y="2660650"/>
          <a:ext cx="7004050" cy="1150938"/>
        </p:xfrm>
        <a:graphic>
          <a:graphicData uri="http://schemas.openxmlformats.org/presentationml/2006/ole">
            <mc:AlternateContent xmlns:mc="http://schemas.openxmlformats.org/markup-compatibility/2006">
              <mc:Choice xmlns:v="urn:schemas-microsoft-com:vml" Requires="v">
                <p:oleObj name="Equation" r:id="rId6" imgW="3708360" imgH="609480" progId="Equation.DSMT4">
                  <p:embed/>
                </p:oleObj>
              </mc:Choice>
              <mc:Fallback>
                <p:oleObj name="Equation" r:id="rId6" imgW="3708360" imgH="609480" progId="Equation.DSMT4">
                  <p:embed/>
                  <p:pic>
                    <p:nvPicPr>
                      <p:cNvPr id="30726" name="对象 2">
                        <a:extLst>
                          <a:ext uri="{FF2B5EF4-FFF2-40B4-BE49-F238E27FC236}">
                            <a16:creationId xmlns:a16="http://schemas.microsoft.com/office/drawing/2014/main" id="{B9E424BD-D11C-48EA-81FF-FB6AE4E4EB32}"/>
                          </a:ext>
                        </a:extLst>
                      </p:cNvPr>
                      <p:cNvPicPr>
                        <a:picLocks noChangeAspect="1" noChangeArrowheads="1"/>
                      </p:cNvPicPr>
                      <p:nvPr/>
                    </p:nvPicPr>
                    <p:blipFill>
                      <a:blip r:embed="rId7"/>
                      <a:srcRect/>
                      <a:stretch>
                        <a:fillRect/>
                      </a:stretch>
                    </p:blipFill>
                    <p:spPr bwMode="auto">
                      <a:xfrm>
                        <a:off x="1279525" y="2660650"/>
                        <a:ext cx="70040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对象 3">
            <a:extLst>
              <a:ext uri="{FF2B5EF4-FFF2-40B4-BE49-F238E27FC236}">
                <a16:creationId xmlns:a16="http://schemas.microsoft.com/office/drawing/2014/main" id="{EAB9E012-8EEF-42E5-B64A-C0796D2B769C}"/>
              </a:ext>
            </a:extLst>
          </p:cNvPr>
          <p:cNvGraphicFramePr>
            <a:graphicFrameLocks noChangeAspect="1"/>
          </p:cNvGraphicFramePr>
          <p:nvPr>
            <p:extLst>
              <p:ext uri="{D42A27DB-BD31-4B8C-83A1-F6EECF244321}">
                <p14:modId xmlns:p14="http://schemas.microsoft.com/office/powerpoint/2010/main" val="1811136427"/>
              </p:ext>
            </p:extLst>
          </p:nvPr>
        </p:nvGraphicFramePr>
        <p:xfrm>
          <a:off x="742950" y="990600"/>
          <a:ext cx="7221538" cy="576263"/>
        </p:xfrm>
        <a:graphic>
          <a:graphicData uri="http://schemas.openxmlformats.org/presentationml/2006/ole">
            <mc:AlternateContent xmlns:mc="http://schemas.openxmlformats.org/markup-compatibility/2006">
              <mc:Choice xmlns:v="urn:schemas-microsoft-com:vml" Requires="v">
                <p:oleObj name="Equation" r:id="rId8" imgW="3822480" imgH="304560" progId="Equation.DSMT4">
                  <p:embed/>
                </p:oleObj>
              </mc:Choice>
              <mc:Fallback>
                <p:oleObj name="Equation" r:id="rId8" imgW="3822480" imgH="304560" progId="Equation.DSMT4">
                  <p:embed/>
                  <p:pic>
                    <p:nvPicPr>
                      <p:cNvPr id="30727" name="对象 3">
                        <a:extLst>
                          <a:ext uri="{FF2B5EF4-FFF2-40B4-BE49-F238E27FC236}">
                            <a16:creationId xmlns:a16="http://schemas.microsoft.com/office/drawing/2014/main" id="{EAB9E012-8EEF-42E5-B64A-C0796D2B769C}"/>
                          </a:ext>
                        </a:extLst>
                      </p:cNvPr>
                      <p:cNvPicPr>
                        <a:picLocks noChangeAspect="1" noChangeArrowheads="1"/>
                      </p:cNvPicPr>
                      <p:nvPr/>
                    </p:nvPicPr>
                    <p:blipFill>
                      <a:blip r:embed="rId9"/>
                      <a:srcRect/>
                      <a:stretch>
                        <a:fillRect/>
                      </a:stretch>
                    </p:blipFill>
                    <p:spPr bwMode="auto">
                      <a:xfrm>
                        <a:off x="742950" y="990600"/>
                        <a:ext cx="72215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8" name="对象 4">
            <a:extLst>
              <a:ext uri="{FF2B5EF4-FFF2-40B4-BE49-F238E27FC236}">
                <a16:creationId xmlns:a16="http://schemas.microsoft.com/office/drawing/2014/main" id="{184D81E5-E4FC-4139-9EB5-0E021F3CB1DB}"/>
              </a:ext>
            </a:extLst>
          </p:cNvPr>
          <p:cNvGraphicFramePr>
            <a:graphicFrameLocks noChangeAspect="1"/>
          </p:cNvGraphicFramePr>
          <p:nvPr>
            <p:extLst>
              <p:ext uri="{D42A27DB-BD31-4B8C-83A1-F6EECF244321}">
                <p14:modId xmlns:p14="http://schemas.microsoft.com/office/powerpoint/2010/main" val="411902774"/>
              </p:ext>
            </p:extLst>
          </p:nvPr>
        </p:nvGraphicFramePr>
        <p:xfrm>
          <a:off x="2122488" y="3838575"/>
          <a:ext cx="4651375" cy="479425"/>
        </p:xfrm>
        <a:graphic>
          <a:graphicData uri="http://schemas.openxmlformats.org/presentationml/2006/ole">
            <mc:AlternateContent xmlns:mc="http://schemas.openxmlformats.org/markup-compatibility/2006">
              <mc:Choice xmlns:v="urn:schemas-microsoft-com:vml" Requires="v">
                <p:oleObj name="Equation" r:id="rId10" imgW="2463480" imgH="253800" progId="Equation.DSMT4">
                  <p:embed/>
                </p:oleObj>
              </mc:Choice>
              <mc:Fallback>
                <p:oleObj name="Equation" r:id="rId10" imgW="2463480" imgH="253800" progId="Equation.DSMT4">
                  <p:embed/>
                  <p:pic>
                    <p:nvPicPr>
                      <p:cNvPr id="30728" name="对象 4">
                        <a:extLst>
                          <a:ext uri="{FF2B5EF4-FFF2-40B4-BE49-F238E27FC236}">
                            <a16:creationId xmlns:a16="http://schemas.microsoft.com/office/drawing/2014/main" id="{184D81E5-E4FC-4139-9EB5-0E021F3CB1DB}"/>
                          </a:ext>
                        </a:extLst>
                      </p:cNvPr>
                      <p:cNvPicPr>
                        <a:picLocks noChangeAspect="1" noChangeArrowheads="1"/>
                      </p:cNvPicPr>
                      <p:nvPr/>
                    </p:nvPicPr>
                    <p:blipFill>
                      <a:blip r:embed="rId11"/>
                      <a:srcRect/>
                      <a:stretch>
                        <a:fillRect/>
                      </a:stretch>
                    </p:blipFill>
                    <p:spPr bwMode="auto">
                      <a:xfrm>
                        <a:off x="2122488" y="3838575"/>
                        <a:ext cx="46513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9773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TextBox 37"/>
          <p:cNvSpPr txBox="1">
            <a:spLocks noChangeArrowheads="1"/>
          </p:cNvSpPr>
          <p:nvPr/>
        </p:nvSpPr>
        <p:spPr bwMode="auto">
          <a:xfrm>
            <a:off x="735980" y="1177434"/>
            <a:ext cx="8062332"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zh-CN" altLang="en-US" sz="2800" dirty="0">
                <a:solidFill>
                  <a:srgbClr val="0000FF"/>
                </a:solidFill>
                <a:latin typeface="宋体" panose="02010600030101010101" pitchFamily="2" charset="-122"/>
              </a:rPr>
              <a:t>均相系的广义状态方程都是光滑函数，由</a:t>
            </a:r>
            <a:r>
              <a:rPr lang="en-US" altLang="zh-CN" sz="2800" dirty="0">
                <a:solidFill>
                  <a:srgbClr val="0000FF"/>
                </a:solidFill>
                <a:latin typeface="Times New Roman" panose="02020603050405020304" pitchFamily="18" charset="0"/>
                <a:cs typeface="Times New Roman" panose="02020603050405020304" pitchFamily="18" charset="0"/>
              </a:rPr>
              <a:t>Callen</a:t>
            </a:r>
            <a:r>
              <a:rPr lang="zh-CN" altLang="en-US" sz="2800" dirty="0">
                <a:solidFill>
                  <a:srgbClr val="0000FF"/>
                </a:solidFill>
                <a:latin typeface="宋体" panose="02010600030101010101" pitchFamily="2" charset="-122"/>
              </a:rPr>
              <a:t>假定可推得</a:t>
            </a:r>
            <a:r>
              <a:rPr lang="zh-CN" altLang="en-US" sz="2800" dirty="0">
                <a:solidFill>
                  <a:srgbClr val="FF0000"/>
                </a:solidFill>
                <a:latin typeface="黑体" pitchFamily="49" charset="-122"/>
                <a:ea typeface="黑体" pitchFamily="49" charset="-122"/>
              </a:rPr>
              <a:t>状态函数公理：</a:t>
            </a:r>
            <a:r>
              <a:rPr lang="zh-CN" altLang="en-US" sz="2800" dirty="0">
                <a:solidFill>
                  <a:srgbClr val="000000"/>
                </a:solidFill>
                <a:latin typeface="Times New Roman" pitchFamily="18" charset="0"/>
                <a:ea typeface="黑体" pitchFamily="49" charset="-122"/>
              </a:rPr>
              <a:t>为确定均相系的平衡态，除系统中每一种物质的数量外，还需确定两个独立的状态函数。独立变量总数为</a:t>
            </a:r>
            <a:r>
              <a:rPr lang="en-US" altLang="zh-CN" sz="2800" b="0" i="1" dirty="0">
                <a:solidFill>
                  <a:srgbClr val="000000"/>
                </a:solidFill>
                <a:latin typeface="Times New Roman" pitchFamily="18" charset="0"/>
                <a:ea typeface="黑体" pitchFamily="49" charset="-122"/>
              </a:rPr>
              <a:t>K</a:t>
            </a:r>
            <a:r>
              <a:rPr lang="en-US" altLang="zh-CN" sz="2800" b="0" dirty="0">
                <a:solidFill>
                  <a:srgbClr val="000000"/>
                </a:solidFill>
                <a:latin typeface="Times New Roman" pitchFamily="18" charset="0"/>
                <a:ea typeface="黑体" pitchFamily="49" charset="-122"/>
              </a:rPr>
              <a:t>+2</a:t>
            </a:r>
            <a:r>
              <a:rPr lang="zh-CN" altLang="en-US" sz="2800" dirty="0">
                <a:solidFill>
                  <a:srgbClr val="000000"/>
                </a:solidFill>
                <a:latin typeface="Times New Roman" pitchFamily="18" charset="0"/>
                <a:ea typeface="黑体" pitchFamily="49" charset="-122"/>
              </a:rPr>
              <a:t>个，</a:t>
            </a:r>
            <a:r>
              <a:rPr lang="en-US" altLang="zh-CN" sz="2800" b="0" i="1" dirty="0">
                <a:solidFill>
                  <a:srgbClr val="000000"/>
                </a:solidFill>
                <a:latin typeface="Times New Roman" pitchFamily="18" charset="0"/>
                <a:ea typeface="黑体" pitchFamily="49" charset="-122"/>
              </a:rPr>
              <a:t>K</a:t>
            </a:r>
            <a:r>
              <a:rPr lang="zh-CN" altLang="en-US" sz="2800" dirty="0">
                <a:solidFill>
                  <a:srgbClr val="000000"/>
                </a:solidFill>
                <a:latin typeface="Times New Roman" pitchFamily="18" charset="0"/>
                <a:ea typeface="黑体" pitchFamily="49" charset="-122"/>
              </a:rPr>
              <a:t>为组分数。</a:t>
            </a:r>
            <a:endParaRPr lang="en-US" altLang="zh-CN" sz="2800" dirty="0">
              <a:solidFill>
                <a:srgbClr val="000000"/>
              </a:solidFill>
              <a:latin typeface="Times New Roman" pitchFamily="18" charset="0"/>
              <a:ea typeface="黑体" pitchFamily="49" charset="-122"/>
            </a:endParaRPr>
          </a:p>
          <a:p>
            <a:pPr eaLnBrk="1" hangingPunct="1">
              <a:spcBef>
                <a:spcPts val="1200"/>
              </a:spcBef>
              <a:buClrTx/>
              <a:buSzTx/>
              <a:buNone/>
            </a:pPr>
            <a:r>
              <a:rPr lang="zh-CN" altLang="en-US" sz="2800" dirty="0">
                <a:solidFill>
                  <a:srgbClr val="0000FF"/>
                </a:solidFill>
                <a:latin typeface="Times New Roman" pitchFamily="18" charset="0"/>
                <a:ea typeface="黑体" pitchFamily="49" charset="-122"/>
              </a:rPr>
              <a:t>另外两个独立变量取</a:t>
            </a:r>
            <a:r>
              <a:rPr lang="en-US" altLang="zh-CN" sz="2800" b="0" dirty="0">
                <a:solidFill>
                  <a:srgbClr val="000000"/>
                </a:solidFill>
                <a:latin typeface="Times New Roman" pitchFamily="18" charset="0"/>
                <a:ea typeface="黑体" pitchFamily="49" charset="-122"/>
              </a:rPr>
              <a:t>(</a:t>
            </a:r>
            <a:r>
              <a:rPr lang="en-US" altLang="zh-CN" sz="2800" b="0" i="1" dirty="0">
                <a:solidFill>
                  <a:srgbClr val="000000"/>
                </a:solidFill>
                <a:latin typeface="Times New Roman" pitchFamily="18" charset="0"/>
                <a:ea typeface="黑体" pitchFamily="49" charset="-122"/>
              </a:rPr>
              <a:t>T</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V</a:t>
            </a:r>
            <a:r>
              <a:rPr lang="en-US" altLang="zh-CN" sz="2800" b="0" dirty="0">
                <a:solidFill>
                  <a:srgbClr val="000000"/>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或</a:t>
            </a:r>
            <a:r>
              <a:rPr lang="en-US" altLang="zh-CN" sz="2800" b="0" dirty="0">
                <a:solidFill>
                  <a:srgbClr val="000000"/>
                </a:solidFill>
                <a:latin typeface="Times New Roman" pitchFamily="18" charset="0"/>
                <a:ea typeface="黑体" pitchFamily="49" charset="-122"/>
              </a:rPr>
              <a:t>(</a:t>
            </a:r>
            <a:r>
              <a:rPr lang="en-US" altLang="zh-CN" sz="2800" b="0" i="1" dirty="0">
                <a:solidFill>
                  <a:srgbClr val="000000"/>
                </a:solidFill>
                <a:latin typeface="Times New Roman" pitchFamily="18" charset="0"/>
                <a:ea typeface="黑体" pitchFamily="49" charset="-122"/>
              </a:rPr>
              <a:t>T</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p</a:t>
            </a:r>
            <a:r>
              <a:rPr lang="en-US" altLang="zh-CN" sz="2800" b="0" dirty="0">
                <a:solidFill>
                  <a:srgbClr val="000000"/>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通常是方便的，一般不取</a:t>
            </a:r>
            <a:r>
              <a:rPr lang="en-US" altLang="zh-CN" sz="2800" b="0" dirty="0">
                <a:solidFill>
                  <a:srgbClr val="000000"/>
                </a:solidFill>
                <a:latin typeface="Times New Roman" pitchFamily="18" charset="0"/>
                <a:ea typeface="黑体" pitchFamily="49" charset="-122"/>
              </a:rPr>
              <a:t>(</a:t>
            </a:r>
            <a:r>
              <a:rPr lang="en-US" altLang="zh-CN" sz="2800" b="0" i="1" dirty="0">
                <a:solidFill>
                  <a:srgbClr val="000000"/>
                </a:solidFill>
                <a:latin typeface="Times New Roman" pitchFamily="18" charset="0"/>
                <a:ea typeface="黑体" pitchFamily="49" charset="-122"/>
              </a:rPr>
              <a:t>T</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S</a:t>
            </a:r>
            <a:r>
              <a:rPr lang="en-US" altLang="zh-CN" sz="2800" b="0" dirty="0">
                <a:solidFill>
                  <a:srgbClr val="000000"/>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或</a:t>
            </a:r>
            <a:r>
              <a:rPr lang="en-US" altLang="zh-CN" sz="2800" b="0" dirty="0">
                <a:solidFill>
                  <a:srgbClr val="000000"/>
                </a:solidFill>
                <a:latin typeface="Times New Roman" pitchFamily="18" charset="0"/>
                <a:ea typeface="黑体" pitchFamily="49" charset="-122"/>
              </a:rPr>
              <a:t>(</a:t>
            </a:r>
            <a:r>
              <a:rPr lang="en-US" altLang="zh-CN" sz="2800" b="0" i="1" dirty="0">
                <a:solidFill>
                  <a:srgbClr val="000000"/>
                </a:solidFill>
                <a:latin typeface="Times New Roman" pitchFamily="18" charset="0"/>
                <a:ea typeface="黑体" pitchFamily="49" charset="-122"/>
              </a:rPr>
              <a:t>p</a:t>
            </a:r>
            <a:r>
              <a:rPr lang="en-US" altLang="zh-CN" sz="2800" b="0" dirty="0">
                <a:solidFill>
                  <a:srgbClr val="000000"/>
                </a:solidFill>
                <a:latin typeface="Times New Roman" pitchFamily="18" charset="0"/>
                <a:ea typeface="黑体" pitchFamily="49" charset="-122"/>
              </a:rPr>
              <a:t>, </a:t>
            </a:r>
            <a:r>
              <a:rPr lang="en-US" altLang="zh-CN" sz="2800" b="0" i="1" dirty="0">
                <a:solidFill>
                  <a:srgbClr val="000000"/>
                </a:solidFill>
                <a:latin typeface="Times New Roman" pitchFamily="18" charset="0"/>
                <a:ea typeface="黑体" pitchFamily="49" charset="-122"/>
              </a:rPr>
              <a:t>V</a:t>
            </a:r>
            <a:r>
              <a:rPr lang="en-US" altLang="zh-CN" sz="2800" b="0" dirty="0">
                <a:solidFill>
                  <a:srgbClr val="000000"/>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或</a:t>
            </a:r>
            <a:r>
              <a:rPr lang="en-US" altLang="zh-CN" sz="2800" b="0" dirty="0">
                <a:solidFill>
                  <a:srgbClr val="000000"/>
                </a:solidFill>
                <a:latin typeface="Times New Roman" pitchFamily="18" charset="0"/>
                <a:ea typeface="黑体" pitchFamily="49" charset="-122"/>
              </a:rPr>
              <a:t>(</a:t>
            </a:r>
            <a:r>
              <a:rPr lang="en-US" altLang="zh-CN" sz="2800" b="0" i="1" dirty="0">
                <a:solidFill>
                  <a:srgbClr val="000000"/>
                </a:solidFill>
                <a:latin typeface="Symbol" panose="05050102010706020507" pitchFamily="18" charset="2"/>
                <a:ea typeface="黑体" pitchFamily="49" charset="-122"/>
              </a:rPr>
              <a:t>m</a:t>
            </a:r>
            <a:r>
              <a:rPr lang="en-US" altLang="zh-CN" sz="2800" b="0" i="1" baseline="-25000" dirty="0">
                <a:solidFill>
                  <a:srgbClr val="000000"/>
                </a:solidFill>
                <a:latin typeface="Times New Roman" pitchFamily="18" charset="0"/>
                <a:ea typeface="黑体" pitchFamily="49" charset="-122"/>
              </a:rPr>
              <a:t>i</a:t>
            </a:r>
            <a:r>
              <a:rPr lang="en-US" altLang="zh-CN" sz="2800" b="0" dirty="0">
                <a:solidFill>
                  <a:srgbClr val="000000"/>
                </a:solidFill>
                <a:latin typeface="Times New Roman" pitchFamily="18" charset="0"/>
                <a:ea typeface="黑体" pitchFamily="49" charset="-122"/>
              </a:rPr>
              <a:t>, </a:t>
            </a:r>
            <a:r>
              <a:rPr lang="en-US" altLang="zh-CN" sz="2800" b="0" i="1" dirty="0" err="1">
                <a:solidFill>
                  <a:srgbClr val="000000"/>
                </a:solidFill>
                <a:latin typeface="Times New Roman" pitchFamily="18" charset="0"/>
                <a:ea typeface="黑体" pitchFamily="49" charset="-122"/>
              </a:rPr>
              <a:t>n</a:t>
            </a:r>
            <a:r>
              <a:rPr lang="en-US" altLang="zh-CN" sz="2800" b="0" i="1" baseline="-25000" dirty="0" err="1">
                <a:solidFill>
                  <a:srgbClr val="000000"/>
                </a:solidFill>
                <a:latin typeface="Times New Roman" pitchFamily="18" charset="0"/>
                <a:ea typeface="黑体" pitchFamily="49" charset="-122"/>
              </a:rPr>
              <a:t>i</a:t>
            </a:r>
            <a:r>
              <a:rPr lang="en-US" altLang="zh-CN" sz="2800" b="0" dirty="0">
                <a:solidFill>
                  <a:srgbClr val="000000"/>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a:t>
            </a:r>
            <a:endParaRPr lang="zh-CN" altLang="en-US" sz="2800" dirty="0">
              <a:solidFill>
                <a:srgbClr val="0000FF"/>
              </a:solidFill>
              <a:latin typeface="+mn-ea"/>
            </a:endParaRPr>
          </a:p>
        </p:txBody>
      </p:sp>
      <p:sp>
        <p:nvSpPr>
          <p:cNvPr id="4" name="Text Box 65"/>
          <p:cNvSpPr txBox="1">
            <a:spLocks noChangeArrowheads="1"/>
          </p:cNvSpPr>
          <p:nvPr/>
        </p:nvSpPr>
        <p:spPr bwMode="auto">
          <a:xfrm>
            <a:off x="557967" y="571393"/>
            <a:ext cx="665162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dirty="0">
                <a:solidFill>
                  <a:srgbClr val="FF0000"/>
                </a:solidFill>
                <a:latin typeface="楷体" panose="02010609060101010101" pitchFamily="49" charset="-122"/>
                <a:ea typeface="楷体" panose="02010609060101010101" pitchFamily="49" charset="-122"/>
              </a:rPr>
              <a:t>描写均相系所需的独立变量</a:t>
            </a:r>
          </a:p>
        </p:txBody>
      </p:sp>
      <p:sp>
        <p:nvSpPr>
          <p:cNvPr id="7" name="Text Box 4"/>
          <p:cNvSpPr txBox="1">
            <a:spLocks noChangeArrowheads="1"/>
          </p:cNvSpPr>
          <p:nvPr/>
        </p:nvSpPr>
        <p:spPr bwMode="auto">
          <a:xfrm>
            <a:off x="768209" y="4075768"/>
            <a:ext cx="7270005" cy="120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indent="0">
              <a:lnSpc>
                <a:spcPct val="120000"/>
              </a:lnSpc>
              <a:spcBef>
                <a:spcPts val="600"/>
              </a:spcBef>
              <a:buClrTx/>
              <a:buSzTx/>
              <a:buFontTx/>
              <a:buNone/>
            </a:pPr>
            <a:r>
              <a:rPr lang="zh-CN" altLang="en-US" sz="2800" dirty="0">
                <a:solidFill>
                  <a:srgbClr val="FF3300"/>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广延性质——</a:t>
            </a:r>
            <a:r>
              <a:rPr lang="zh-CN" altLang="en-US" sz="2800" dirty="0">
                <a:solidFill>
                  <a:srgbClr val="000000"/>
                </a:solidFill>
                <a:latin typeface="Times New Roman" pitchFamily="18" charset="0"/>
                <a:ea typeface="黑体" pitchFamily="49" charset="-122"/>
              </a:rPr>
              <a:t>与系统大小成正比。</a:t>
            </a:r>
            <a:endParaRPr lang="en-US" altLang="zh-CN" sz="2800" dirty="0">
              <a:solidFill>
                <a:srgbClr val="000000"/>
              </a:solidFill>
              <a:latin typeface="Times New Roman" pitchFamily="18" charset="0"/>
              <a:ea typeface="黑体" pitchFamily="49" charset="-122"/>
            </a:endParaRPr>
          </a:p>
          <a:p>
            <a:pPr indent="0">
              <a:lnSpc>
                <a:spcPct val="120000"/>
              </a:lnSpc>
              <a:spcBef>
                <a:spcPts val="600"/>
              </a:spcBef>
              <a:buClrTx/>
              <a:buSzTx/>
              <a:buFontTx/>
              <a:buNone/>
            </a:pPr>
            <a:r>
              <a:rPr lang="zh-CN" altLang="en-US" sz="2800" dirty="0">
                <a:solidFill>
                  <a:srgbClr val="FF3300"/>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强度性质——</a:t>
            </a:r>
            <a:r>
              <a:rPr lang="zh-CN" altLang="en-US" sz="2800" dirty="0">
                <a:solidFill>
                  <a:srgbClr val="000000"/>
                </a:solidFill>
                <a:latin typeface="Times New Roman" pitchFamily="18" charset="0"/>
                <a:ea typeface="黑体" pitchFamily="49" charset="-122"/>
              </a:rPr>
              <a:t>与系统大小无关。</a:t>
            </a:r>
          </a:p>
        </p:txBody>
      </p:sp>
      <p:sp>
        <p:nvSpPr>
          <p:cNvPr id="8" name="TextBox 2"/>
          <p:cNvSpPr txBox="1"/>
          <p:nvPr/>
        </p:nvSpPr>
        <p:spPr>
          <a:xfrm>
            <a:off x="768209" y="5229674"/>
            <a:ext cx="8151990" cy="1384995"/>
          </a:xfrm>
          <a:prstGeom prst="rect">
            <a:avLst/>
          </a:prstGeom>
          <a:noFill/>
        </p:spPr>
        <p:txBody>
          <a:bodyPr wrap="square" rtlCol="0">
            <a:spAutoFit/>
          </a:bodyPr>
          <a:lstStyle/>
          <a:p>
            <a:pPr>
              <a:spcBef>
                <a:spcPts val="1200"/>
              </a:spcBef>
            </a:pPr>
            <a:r>
              <a:rPr lang="zh-CN" altLang="en-US" dirty="0"/>
              <a:t>由于强度性质与系统的大小无关，</a:t>
            </a:r>
            <a:r>
              <a:rPr lang="zh-CN" altLang="en-US" dirty="0">
                <a:solidFill>
                  <a:srgbClr val="FF0000"/>
                </a:solidFill>
                <a:latin typeface="黑体" panose="02010609060101010101" pitchFamily="49" charset="-122"/>
                <a:ea typeface="黑体" panose="02010609060101010101" pitchFamily="49" charset="-122"/>
              </a:rPr>
              <a:t>均相系强度性质的独立变量可全部取为强度变量，并且这些强度变量的数量为</a:t>
            </a:r>
            <a:r>
              <a:rPr lang="en-US" altLang="zh-CN" b="0" i="1" dirty="0">
                <a:solidFill>
                  <a:srgbClr val="FF0000"/>
                </a:solidFill>
                <a:ea typeface="黑体" panose="02010609060101010101" pitchFamily="49" charset="-122"/>
                <a:cs typeface="Times New Roman" panose="02020603050405020304" pitchFamily="18" charset="0"/>
              </a:rPr>
              <a:t>K</a:t>
            </a:r>
            <a:r>
              <a:rPr lang="en-US" altLang="zh-CN" b="0" dirty="0">
                <a:solidFill>
                  <a:srgbClr val="FF0000"/>
                </a:solidFill>
                <a:ea typeface="黑体" panose="02010609060101010101" pitchFamily="49" charset="-122"/>
                <a:cs typeface="Times New Roman" panose="02020603050405020304" pitchFamily="18" charset="0"/>
              </a:rPr>
              <a:t>+1</a:t>
            </a:r>
            <a:r>
              <a:rPr lang="zh-CN" altLang="en-US" dirty="0">
                <a:solidFill>
                  <a:srgbClr val="FF0000"/>
                </a:solidFill>
                <a:latin typeface="黑体" panose="02010609060101010101" pitchFamily="49" charset="-122"/>
                <a:ea typeface="黑体" panose="02010609060101010101" pitchFamily="49" charset="-122"/>
              </a:rPr>
              <a:t>个。</a:t>
            </a:r>
          </a:p>
        </p:txBody>
      </p:sp>
    </p:spTree>
    <p:extLst>
      <p:ext uri="{BB962C8B-B14F-4D97-AF65-F5344CB8AC3E}">
        <p14:creationId xmlns:p14="http://schemas.microsoft.com/office/powerpoint/2010/main" val="1022554407"/>
      </p:ext>
    </p:extLst>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14504</TotalTime>
  <Words>5470</Words>
  <Application>Microsoft Office PowerPoint</Application>
  <PresentationFormat>全屏显示(4:3)</PresentationFormat>
  <Paragraphs>414</Paragraphs>
  <Slides>83</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83</vt:i4>
      </vt:variant>
    </vt:vector>
  </HeadingPairs>
  <TitlesOfParts>
    <vt:vector size="96" baseType="lpstr">
      <vt:lpstr>MS Sans Serif</vt:lpstr>
      <vt:lpstr>黑体</vt:lpstr>
      <vt:lpstr>华文行楷</vt:lpstr>
      <vt:lpstr>楷体</vt:lpstr>
      <vt:lpstr>宋体</vt:lpstr>
      <vt:lpstr>Arial</vt:lpstr>
      <vt:lpstr>Symbol</vt:lpstr>
      <vt:lpstr>Times New Roman</vt:lpstr>
      <vt:lpstr>Wingdings</vt:lpstr>
      <vt:lpstr>古瓶荷花</vt:lpstr>
      <vt:lpstr>Equation</vt:lpstr>
      <vt:lpstr>位图图像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3-210</cp:lastModifiedBy>
  <cp:revision>849</cp:revision>
  <dcterms:created xsi:type="dcterms:W3CDTF">1998-06-15T09:16:02Z</dcterms:created>
  <dcterms:modified xsi:type="dcterms:W3CDTF">2021-04-28T01:27:02Z</dcterms:modified>
</cp:coreProperties>
</file>