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2"/>
  </p:notesMasterIdLst>
  <p:sldIdLst>
    <p:sldId id="437" r:id="rId2"/>
    <p:sldId id="438" r:id="rId3"/>
    <p:sldId id="439" r:id="rId4"/>
    <p:sldId id="440" r:id="rId5"/>
    <p:sldId id="441" r:id="rId6"/>
    <p:sldId id="442" r:id="rId7"/>
    <p:sldId id="443" r:id="rId8"/>
    <p:sldId id="444" r:id="rId9"/>
    <p:sldId id="445" r:id="rId10"/>
    <p:sldId id="446" r:id="rId11"/>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charset="-122"/>
        <a:cs typeface="+mn-cs"/>
      </a:defRPr>
    </a:lvl5pPr>
    <a:lvl6pPr marL="2286000" algn="l" defTabSz="914400" rtl="0" eaLnBrk="1" latinLnBrk="0" hangingPunct="1">
      <a:defRPr sz="2800" b="1" kern="1200">
        <a:solidFill>
          <a:schemeClr val="tx1"/>
        </a:solidFill>
        <a:latin typeface="Times New Roman" pitchFamily="18" charset="0"/>
        <a:ea typeface="宋体" charset="-122"/>
        <a:cs typeface="+mn-cs"/>
      </a:defRPr>
    </a:lvl6pPr>
    <a:lvl7pPr marL="2743200" algn="l" defTabSz="914400" rtl="0" eaLnBrk="1" latinLnBrk="0" hangingPunct="1">
      <a:defRPr sz="2800" b="1" kern="1200">
        <a:solidFill>
          <a:schemeClr val="tx1"/>
        </a:solidFill>
        <a:latin typeface="Times New Roman" pitchFamily="18" charset="0"/>
        <a:ea typeface="宋体" charset="-122"/>
        <a:cs typeface="+mn-cs"/>
      </a:defRPr>
    </a:lvl7pPr>
    <a:lvl8pPr marL="3200400" algn="l" defTabSz="914400" rtl="0" eaLnBrk="1" latinLnBrk="0" hangingPunct="1">
      <a:defRPr sz="2800" b="1" kern="1200">
        <a:solidFill>
          <a:schemeClr val="tx1"/>
        </a:solidFill>
        <a:latin typeface="Times New Roman" pitchFamily="18" charset="0"/>
        <a:ea typeface="宋体" charset="-122"/>
        <a:cs typeface="+mn-cs"/>
      </a:defRPr>
    </a:lvl8pPr>
    <a:lvl9pPr marL="3657600" algn="l" defTabSz="914400" rtl="0" eaLnBrk="1" latinLnBrk="0" hangingPunct="1">
      <a:defRPr sz="2800"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3300"/>
    <a:srgbClr val="FF5050"/>
    <a:srgbClr val="FF0000"/>
    <a:srgbClr val="777777"/>
    <a:srgbClr val="66CCFF"/>
    <a:srgbClr val="FFFF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autoAdjust="0"/>
    <p:restoredTop sz="94613" autoAdjust="0"/>
  </p:normalViewPr>
  <p:slideViewPr>
    <p:cSldViewPr snapToGrid="0">
      <p:cViewPr varScale="1">
        <p:scale>
          <a:sx n="107" d="100"/>
          <a:sy n="107" d="100"/>
        </p:scale>
        <p:origin x="173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Cai" userId="57e790d697ad4281" providerId="LiveId" clId="{F1DA7F2F-2C6F-40DD-9811-7ED6E058B246}"/>
    <pc:docChg chg="undo custSel addSld delSld modSld sldOrd">
      <pc:chgData name="Jun Cai" userId="57e790d697ad4281" providerId="LiveId" clId="{F1DA7F2F-2C6F-40DD-9811-7ED6E058B246}" dt="2019-08-16T07:35:44.514" v="2109" actId="6549"/>
      <pc:docMkLst>
        <pc:docMk/>
      </pc:docMkLst>
      <pc:sldChg chg="modSp add">
        <pc:chgData name="Jun Cai" userId="57e790d697ad4281" providerId="LiveId" clId="{F1DA7F2F-2C6F-40DD-9811-7ED6E058B246}" dt="2019-08-16T07:35:44.514" v="2109" actId="6549"/>
        <pc:sldMkLst>
          <pc:docMk/>
          <pc:sldMk cId="915087892" sldId="431"/>
        </pc:sldMkLst>
        <pc:spChg chg="mod">
          <ac:chgData name="Jun Cai" userId="57e790d697ad4281" providerId="LiveId" clId="{F1DA7F2F-2C6F-40DD-9811-7ED6E058B246}" dt="2019-08-16T07:35:44.514" v="2109" actId="6549"/>
          <ac:spMkLst>
            <pc:docMk/>
            <pc:sldMk cId="915087892" sldId="431"/>
            <ac:spMk id="3" creationId="{00000000-0000-0000-0000-000000000000}"/>
          </ac:spMkLst>
        </pc:spChg>
      </pc:sldChg>
      <pc:sldChg chg="add">
        <pc:chgData name="Jun Cai" userId="57e790d697ad4281" providerId="LiveId" clId="{F1DA7F2F-2C6F-40DD-9811-7ED6E058B246}" dt="2019-08-16T07:34:39.559" v="2103"/>
        <pc:sldMkLst>
          <pc:docMk/>
          <pc:sldMk cId="1909039829" sldId="447"/>
        </pc:sldMkLst>
      </pc:sldChg>
      <pc:sldChg chg="modSp add del">
        <pc:chgData name="Jun Cai" userId="57e790d697ad4281" providerId="LiveId" clId="{F1DA7F2F-2C6F-40DD-9811-7ED6E058B246}" dt="2019-08-16T07:34:27.488" v="2100" actId="2696"/>
        <pc:sldMkLst>
          <pc:docMk/>
          <pc:sldMk cId="3233698921" sldId="447"/>
        </pc:sldMkLst>
        <pc:spChg chg="mod">
          <ac:chgData name="Jun Cai" userId="57e790d697ad4281" providerId="LiveId" clId="{F1DA7F2F-2C6F-40DD-9811-7ED6E058B246}" dt="2019-08-16T07:30:13.753" v="1906" actId="1036"/>
          <ac:spMkLst>
            <pc:docMk/>
            <pc:sldMk cId="3233698921" sldId="447"/>
            <ac:spMk id="3" creationId="{00000000-0000-0000-0000-000000000000}"/>
          </ac:spMkLst>
        </pc:spChg>
      </pc:sldChg>
      <pc:sldChg chg="modSp add del ord">
        <pc:chgData name="Jun Cai" userId="57e790d697ad4281" providerId="LiveId" clId="{F1DA7F2F-2C6F-40DD-9811-7ED6E058B246}" dt="2019-08-16T07:34:27.503" v="2102" actId="2696"/>
        <pc:sldMkLst>
          <pc:docMk/>
          <pc:sldMk cId="355983255" sldId="448"/>
        </pc:sldMkLst>
        <pc:spChg chg="mod">
          <ac:chgData name="Jun Cai" userId="57e790d697ad4281" providerId="LiveId" clId="{F1DA7F2F-2C6F-40DD-9811-7ED6E058B246}" dt="2019-08-16T07:33:35.341" v="2098"/>
          <ac:spMkLst>
            <pc:docMk/>
            <pc:sldMk cId="355983255" sldId="448"/>
            <ac:spMk id="3" creationId="{00000000-0000-0000-0000-000000000000}"/>
          </ac:spMkLst>
        </pc:spChg>
      </pc:sldChg>
      <pc:sldChg chg="modSp add">
        <pc:chgData name="Jun Cai" userId="57e790d697ad4281" providerId="LiveId" clId="{F1DA7F2F-2C6F-40DD-9811-7ED6E058B246}" dt="2019-08-16T07:35:38.588" v="2108" actId="948"/>
        <pc:sldMkLst>
          <pc:docMk/>
          <pc:sldMk cId="3364088974" sldId="448"/>
        </pc:sldMkLst>
        <pc:spChg chg="mod">
          <ac:chgData name="Jun Cai" userId="57e790d697ad4281" providerId="LiveId" clId="{F1DA7F2F-2C6F-40DD-9811-7ED6E058B246}" dt="2019-08-16T07:35:38.588" v="2108" actId="948"/>
          <ac:spMkLst>
            <pc:docMk/>
            <pc:sldMk cId="3364088974" sldId="448"/>
            <ac:spMk id="3" creationId="{00000000-0000-0000-0000-000000000000}"/>
          </ac:spMkLst>
        </pc:spChg>
      </pc:sldChg>
    </pc:docChg>
  </pc:docChgLst>
  <pc:docChgLst>
    <pc:chgData name="Cai Jun" userId="57e790d697ad4281" providerId="LiveId" clId="{270A2238-22C7-4FF4-A555-DA305D52BF29}"/>
    <pc:docChg chg="delSld">
      <pc:chgData name="Cai Jun" userId="57e790d697ad4281" providerId="LiveId" clId="{270A2238-22C7-4FF4-A555-DA305D52BF29}" dt="2020-06-29T00:30:26.924" v="14" actId="47"/>
      <pc:docMkLst>
        <pc:docMk/>
      </pc:docMkLst>
      <pc:sldChg chg="del">
        <pc:chgData name="Cai Jun" userId="57e790d697ad4281" providerId="LiveId" clId="{270A2238-22C7-4FF4-A555-DA305D52BF29}" dt="2020-06-29T00:30:22.402" v="0" actId="47"/>
        <pc:sldMkLst>
          <pc:docMk/>
          <pc:sldMk cId="0" sldId="417"/>
        </pc:sldMkLst>
      </pc:sldChg>
      <pc:sldChg chg="del">
        <pc:chgData name="Cai Jun" userId="57e790d697ad4281" providerId="LiveId" clId="{270A2238-22C7-4FF4-A555-DA305D52BF29}" dt="2020-06-29T00:30:23.219" v="2" actId="47"/>
        <pc:sldMkLst>
          <pc:docMk/>
          <pc:sldMk cId="0" sldId="418"/>
        </pc:sldMkLst>
      </pc:sldChg>
      <pc:sldChg chg="del">
        <pc:chgData name="Cai Jun" userId="57e790d697ad4281" providerId="LiveId" clId="{270A2238-22C7-4FF4-A555-DA305D52BF29}" dt="2020-06-29T00:30:23.437" v="3" actId="47"/>
        <pc:sldMkLst>
          <pc:docMk/>
          <pc:sldMk cId="0" sldId="422"/>
        </pc:sldMkLst>
      </pc:sldChg>
      <pc:sldChg chg="del">
        <pc:chgData name="Cai Jun" userId="57e790d697ad4281" providerId="LiveId" clId="{270A2238-22C7-4FF4-A555-DA305D52BF29}" dt="2020-06-29T00:30:24.774" v="8" actId="47"/>
        <pc:sldMkLst>
          <pc:docMk/>
          <pc:sldMk cId="0" sldId="423"/>
        </pc:sldMkLst>
      </pc:sldChg>
      <pc:sldChg chg="del">
        <pc:chgData name="Cai Jun" userId="57e790d697ad4281" providerId="LiveId" clId="{270A2238-22C7-4FF4-A555-DA305D52BF29}" dt="2020-06-29T00:30:25.173" v="9" actId="47"/>
        <pc:sldMkLst>
          <pc:docMk/>
          <pc:sldMk cId="0" sldId="424"/>
        </pc:sldMkLst>
      </pc:sldChg>
      <pc:sldChg chg="del">
        <pc:chgData name="Cai Jun" userId="57e790d697ad4281" providerId="LiveId" clId="{270A2238-22C7-4FF4-A555-DA305D52BF29}" dt="2020-06-29T00:30:26.314" v="11" actId="47"/>
        <pc:sldMkLst>
          <pc:docMk/>
          <pc:sldMk cId="0" sldId="425"/>
        </pc:sldMkLst>
      </pc:sldChg>
      <pc:sldChg chg="del">
        <pc:chgData name="Cai Jun" userId="57e790d697ad4281" providerId="LiveId" clId="{270A2238-22C7-4FF4-A555-DA305D52BF29}" dt="2020-06-29T00:30:25.392" v="10" actId="47"/>
        <pc:sldMkLst>
          <pc:docMk/>
          <pc:sldMk cId="0" sldId="426"/>
        </pc:sldMkLst>
      </pc:sldChg>
      <pc:sldChg chg="del">
        <pc:chgData name="Cai Jun" userId="57e790d697ad4281" providerId="LiveId" clId="{270A2238-22C7-4FF4-A555-DA305D52BF29}" dt="2020-06-29T00:30:24.013" v="6" actId="47"/>
        <pc:sldMkLst>
          <pc:docMk/>
          <pc:sldMk cId="0" sldId="428"/>
        </pc:sldMkLst>
      </pc:sldChg>
      <pc:sldChg chg="del">
        <pc:chgData name="Cai Jun" userId="57e790d697ad4281" providerId="LiveId" clId="{270A2238-22C7-4FF4-A555-DA305D52BF29}" dt="2020-06-29T00:30:24.337" v="7" actId="47"/>
        <pc:sldMkLst>
          <pc:docMk/>
          <pc:sldMk cId="0" sldId="429"/>
        </pc:sldMkLst>
      </pc:sldChg>
      <pc:sldChg chg="del">
        <pc:chgData name="Cai Jun" userId="57e790d697ad4281" providerId="LiveId" clId="{270A2238-22C7-4FF4-A555-DA305D52BF29}" dt="2020-06-29T00:30:26.752" v="13" actId="47"/>
        <pc:sldMkLst>
          <pc:docMk/>
          <pc:sldMk cId="915087892" sldId="431"/>
        </pc:sldMkLst>
      </pc:sldChg>
      <pc:sldChg chg="del">
        <pc:chgData name="Cai Jun" userId="57e790d697ad4281" providerId="LiveId" clId="{270A2238-22C7-4FF4-A555-DA305D52BF29}" dt="2020-06-29T00:30:22.842" v="1" actId="47"/>
        <pc:sldMkLst>
          <pc:docMk/>
          <pc:sldMk cId="0" sldId="434"/>
        </pc:sldMkLst>
      </pc:sldChg>
      <pc:sldChg chg="del">
        <pc:chgData name="Cai Jun" userId="57e790d697ad4281" providerId="LiveId" clId="{270A2238-22C7-4FF4-A555-DA305D52BF29}" dt="2020-06-29T00:30:23.642" v="4" actId="47"/>
        <pc:sldMkLst>
          <pc:docMk/>
          <pc:sldMk cId="0" sldId="435"/>
        </pc:sldMkLst>
      </pc:sldChg>
      <pc:sldChg chg="del">
        <pc:chgData name="Cai Jun" userId="57e790d697ad4281" providerId="LiveId" clId="{270A2238-22C7-4FF4-A555-DA305D52BF29}" dt="2020-06-29T00:30:23.888" v="5" actId="47"/>
        <pc:sldMkLst>
          <pc:docMk/>
          <pc:sldMk cId="0" sldId="436"/>
        </pc:sldMkLst>
      </pc:sldChg>
      <pc:sldChg chg="del">
        <pc:chgData name="Cai Jun" userId="57e790d697ad4281" providerId="LiveId" clId="{270A2238-22C7-4FF4-A555-DA305D52BF29}" dt="2020-06-29T00:30:26.924" v="14" actId="47"/>
        <pc:sldMkLst>
          <pc:docMk/>
          <pc:sldMk cId="1909039829" sldId="447"/>
        </pc:sldMkLst>
      </pc:sldChg>
      <pc:sldChg chg="del">
        <pc:chgData name="Cai Jun" userId="57e790d697ad4281" providerId="LiveId" clId="{270A2238-22C7-4FF4-A555-DA305D52BF29}" dt="2020-06-29T00:30:26.549" v="12" actId="47"/>
        <pc:sldMkLst>
          <pc:docMk/>
          <pc:sldMk cId="3364088974" sldId="448"/>
        </pc:sldMkLst>
      </pc:sldChg>
    </pc:docChg>
  </pc:docChgLst>
  <pc:docChgLst>
    <pc:chgData name="CAI JUN" userId="08ce88e1165b00db" providerId="LiveId" clId="{E8A41CB9-7C29-422D-A1CE-77E1496F338B}"/>
    <pc:docChg chg="modSld">
      <pc:chgData name="CAI JUN" userId="08ce88e1165b00db" providerId="LiveId" clId="{E8A41CB9-7C29-422D-A1CE-77E1496F338B}" dt="2020-05-26T03:04:29.936" v="6" actId="113"/>
      <pc:docMkLst>
        <pc:docMk/>
      </pc:docMkLst>
      <pc:sldChg chg="modSp mod">
        <pc:chgData name="CAI JUN" userId="08ce88e1165b00db" providerId="LiveId" clId="{E8A41CB9-7C29-422D-A1CE-77E1496F338B}" dt="2020-05-26T03:04:29.936" v="6" actId="113"/>
        <pc:sldMkLst>
          <pc:docMk/>
          <pc:sldMk cId="0" sldId="436"/>
        </pc:sldMkLst>
        <pc:spChg chg="mod">
          <ac:chgData name="CAI JUN" userId="08ce88e1165b00db" providerId="LiveId" clId="{E8A41CB9-7C29-422D-A1CE-77E1496F338B}" dt="2020-05-26T03:04:29.936" v="6" actId="113"/>
          <ac:spMkLst>
            <pc:docMk/>
            <pc:sldMk cId="0" sldId="436"/>
            <ac:spMk id="9219" creationId="{00000000-0000-0000-0000-000000000000}"/>
          </ac:spMkLst>
        </pc:spChg>
        <pc:spChg chg="mod">
          <ac:chgData name="CAI JUN" userId="08ce88e1165b00db" providerId="LiveId" clId="{E8A41CB9-7C29-422D-A1CE-77E1496F338B}" dt="2020-05-26T03:04:25.874" v="4" actId="113"/>
          <ac:spMkLst>
            <pc:docMk/>
            <pc:sldMk cId="0" sldId="436"/>
            <ac:spMk id="9220" creationId="{00000000-0000-0000-0000-000000000000}"/>
          </ac:spMkLst>
        </pc:spChg>
        <pc:graphicFrameChg chg="mod">
          <ac:chgData name="CAI JUN" userId="08ce88e1165b00db" providerId="LiveId" clId="{E8A41CB9-7C29-422D-A1CE-77E1496F338B}" dt="2020-05-26T03:04:14.983" v="1"/>
          <ac:graphicFrameMkLst>
            <pc:docMk/>
            <pc:sldMk cId="0" sldId="436"/>
            <ac:graphicFrameMk id="9218"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D606DBEE-C2FE-40AE-97E6-8EAAF1B45094}" type="slidenum">
              <a:rPr lang="en-US" altLang="zh-CN"/>
              <a:pPr>
                <a:defRPr/>
              </a:pPr>
              <a:t>‹#›</a:t>
            </a:fld>
            <a:endParaRPr lang="en-US" altLang="zh-CN"/>
          </a:p>
        </p:txBody>
      </p:sp>
    </p:spTree>
    <p:extLst>
      <p:ext uri="{BB962C8B-B14F-4D97-AF65-F5344CB8AC3E}">
        <p14:creationId xmlns:p14="http://schemas.microsoft.com/office/powerpoint/2010/main" val="926249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2210"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22211"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A5F9274B-7EEF-49BE-879E-C46540C0DBCE}" type="slidenum">
              <a:rPr lang="en-US" altLang="zh-CN"/>
              <a:pPr>
                <a:defRPr/>
              </a:pPr>
              <a:t>‹#›</a:t>
            </a:fld>
            <a:endParaRPr lang="en-US" altLang="zh-CN"/>
          </a:p>
        </p:txBody>
      </p:sp>
    </p:spTree>
    <p:extLst>
      <p:ext uri="{BB962C8B-B14F-4D97-AF65-F5344CB8AC3E}">
        <p14:creationId xmlns:p14="http://schemas.microsoft.com/office/powerpoint/2010/main" val="75778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145C0E6-F44A-4E39-9BA6-9042CA73A851}" type="slidenum">
              <a:rPr lang="en-US" altLang="zh-CN"/>
              <a:pPr>
                <a:defRPr/>
              </a:pPr>
              <a:t>‹#›</a:t>
            </a:fld>
            <a:endParaRPr lang="en-US" altLang="zh-CN"/>
          </a:p>
        </p:txBody>
      </p:sp>
    </p:spTree>
    <p:extLst>
      <p:ext uri="{BB962C8B-B14F-4D97-AF65-F5344CB8AC3E}">
        <p14:creationId xmlns:p14="http://schemas.microsoft.com/office/powerpoint/2010/main" val="66874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BF90907-B502-44AC-A9C4-8513F31F7D9C}" type="slidenum">
              <a:rPr lang="en-US" altLang="zh-CN"/>
              <a:pPr>
                <a:defRPr/>
              </a:pPr>
              <a:t>‹#›</a:t>
            </a:fld>
            <a:endParaRPr lang="en-US" altLang="zh-CN"/>
          </a:p>
        </p:txBody>
      </p:sp>
    </p:spTree>
    <p:extLst>
      <p:ext uri="{BB962C8B-B14F-4D97-AF65-F5344CB8AC3E}">
        <p14:creationId xmlns:p14="http://schemas.microsoft.com/office/powerpoint/2010/main" val="3435459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FAED8BC-7D3A-488B-9927-67F4DF2647D4}" type="slidenum">
              <a:rPr lang="en-US" altLang="zh-CN"/>
              <a:pPr>
                <a:defRPr/>
              </a:pPr>
              <a:t>‹#›</a:t>
            </a:fld>
            <a:endParaRPr lang="en-US" altLang="zh-CN"/>
          </a:p>
        </p:txBody>
      </p:sp>
    </p:spTree>
    <p:extLst>
      <p:ext uri="{BB962C8B-B14F-4D97-AF65-F5344CB8AC3E}">
        <p14:creationId xmlns:p14="http://schemas.microsoft.com/office/powerpoint/2010/main" val="155874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D11CD8-C2B1-4FFF-8641-60DFBD3874F7}" type="slidenum">
              <a:rPr lang="en-US" altLang="zh-CN"/>
              <a:pPr>
                <a:defRPr/>
              </a:pPr>
              <a:t>‹#›</a:t>
            </a:fld>
            <a:endParaRPr lang="en-US" altLang="zh-CN"/>
          </a:p>
        </p:txBody>
      </p:sp>
    </p:spTree>
    <p:extLst>
      <p:ext uri="{BB962C8B-B14F-4D97-AF65-F5344CB8AC3E}">
        <p14:creationId xmlns:p14="http://schemas.microsoft.com/office/powerpoint/2010/main" val="391835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81FDC71-694C-4BAF-9E0E-EE4323CBD606}" type="slidenum">
              <a:rPr lang="en-US" altLang="zh-CN"/>
              <a:pPr>
                <a:defRPr/>
              </a:pPr>
              <a:t>‹#›</a:t>
            </a:fld>
            <a:endParaRPr lang="en-US" altLang="zh-CN"/>
          </a:p>
        </p:txBody>
      </p:sp>
    </p:spTree>
    <p:extLst>
      <p:ext uri="{BB962C8B-B14F-4D97-AF65-F5344CB8AC3E}">
        <p14:creationId xmlns:p14="http://schemas.microsoft.com/office/powerpoint/2010/main" val="153735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4719541-2240-42AB-B529-06EB23D671AD}" type="slidenum">
              <a:rPr lang="en-US" altLang="zh-CN"/>
              <a:pPr>
                <a:defRPr/>
              </a:pPr>
              <a:t>‹#›</a:t>
            </a:fld>
            <a:endParaRPr lang="en-US" altLang="zh-CN"/>
          </a:p>
        </p:txBody>
      </p:sp>
    </p:spTree>
    <p:extLst>
      <p:ext uri="{BB962C8B-B14F-4D97-AF65-F5344CB8AC3E}">
        <p14:creationId xmlns:p14="http://schemas.microsoft.com/office/powerpoint/2010/main" val="15978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7580C71-F535-4F0F-8E01-8A78CD705632}" type="slidenum">
              <a:rPr lang="en-US" altLang="zh-CN"/>
              <a:pPr>
                <a:defRPr/>
              </a:pPr>
              <a:t>‹#›</a:t>
            </a:fld>
            <a:endParaRPr lang="en-US" altLang="zh-CN"/>
          </a:p>
        </p:txBody>
      </p:sp>
    </p:spTree>
    <p:extLst>
      <p:ext uri="{BB962C8B-B14F-4D97-AF65-F5344CB8AC3E}">
        <p14:creationId xmlns:p14="http://schemas.microsoft.com/office/powerpoint/2010/main" val="182481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C8C0D6C-5031-411A-BD2A-9D870B47FC15}" type="slidenum">
              <a:rPr lang="en-US" altLang="zh-CN"/>
              <a:pPr>
                <a:defRPr/>
              </a:pPr>
              <a:t>‹#›</a:t>
            </a:fld>
            <a:endParaRPr lang="en-US" altLang="zh-CN"/>
          </a:p>
        </p:txBody>
      </p:sp>
    </p:spTree>
    <p:extLst>
      <p:ext uri="{BB962C8B-B14F-4D97-AF65-F5344CB8AC3E}">
        <p14:creationId xmlns:p14="http://schemas.microsoft.com/office/powerpoint/2010/main" val="370696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1863304-5769-4682-AACC-46F697DEE60D}" type="slidenum">
              <a:rPr lang="en-US" altLang="zh-CN"/>
              <a:pPr>
                <a:defRPr/>
              </a:pPr>
              <a:t>‹#›</a:t>
            </a:fld>
            <a:endParaRPr lang="en-US" altLang="zh-CN"/>
          </a:p>
        </p:txBody>
      </p:sp>
    </p:spTree>
    <p:extLst>
      <p:ext uri="{BB962C8B-B14F-4D97-AF65-F5344CB8AC3E}">
        <p14:creationId xmlns:p14="http://schemas.microsoft.com/office/powerpoint/2010/main" val="13321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AB305FE-3760-4F7E-A449-E2EB8BB3F3A1}" type="slidenum">
              <a:rPr lang="en-US" altLang="zh-CN"/>
              <a:pPr>
                <a:defRPr/>
              </a:pPr>
              <a:t>‹#›</a:t>
            </a:fld>
            <a:endParaRPr lang="en-US" altLang="zh-CN"/>
          </a:p>
        </p:txBody>
      </p:sp>
    </p:spTree>
    <p:extLst>
      <p:ext uri="{BB962C8B-B14F-4D97-AF65-F5344CB8AC3E}">
        <p14:creationId xmlns:p14="http://schemas.microsoft.com/office/powerpoint/2010/main" val="168987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262C0B-89D0-4020-8020-1A123D252055}" type="slidenum">
              <a:rPr lang="en-US" altLang="zh-CN"/>
              <a:pPr>
                <a:defRPr/>
              </a:pPr>
              <a:t>‹#›</a:t>
            </a:fld>
            <a:endParaRPr lang="en-US" altLang="zh-CN"/>
          </a:p>
        </p:txBody>
      </p:sp>
    </p:spTree>
    <p:extLst>
      <p:ext uri="{BB962C8B-B14F-4D97-AF65-F5344CB8AC3E}">
        <p14:creationId xmlns:p14="http://schemas.microsoft.com/office/powerpoint/2010/main" val="1528790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1188"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21189"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21190"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890ECB16-FD5C-408E-A95C-BA1FB68595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72"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hyperlink" Target="http://zh.wikipedia.org/wiki/%E7%AD%89%E9%9B%A2%E5%AD%90%E9%9B%BB%E8%A6%96" TargetMode="External"/><Relationship Id="rId18" Type="http://schemas.openxmlformats.org/officeDocument/2006/relationships/hyperlink" Target="http://zh.wikipedia.org/wiki/%E7%94%B5%E4%BB%8B%E8%B4%A8" TargetMode="External"/><Relationship Id="rId26" Type="http://schemas.openxmlformats.org/officeDocument/2006/relationships/hyperlink" Target="http://zh.wikipedia.org/wiki/%E6%81%92%E6%98%9F" TargetMode="External"/><Relationship Id="rId3" Type="http://schemas.openxmlformats.org/officeDocument/2006/relationships/hyperlink" Target="http://zh.wikipedia.org/w/index.php?title=Category:%E5%A4%AA%E7%A9%BA%E7%AD%89%E7%A6%BB%E5%AD%90%E4%BD%93&amp;action=edit&amp;redlink=1" TargetMode="External"/><Relationship Id="rId21" Type="http://schemas.openxmlformats.org/officeDocument/2006/relationships/hyperlink" Target="http://zh.wikipedia.org/wiki/%E7%90%83%E7%8A%B6%E9%97%AA%E7%94%B5" TargetMode="External"/><Relationship Id="rId34" Type="http://schemas.openxmlformats.org/officeDocument/2006/relationships/hyperlink" Target="http://zh.wikipedia.org/wiki/%E6%98%9F%E4%BA%91" TargetMode="External"/><Relationship Id="rId7" Type="http://schemas.openxmlformats.org/officeDocument/2006/relationships/hyperlink" Target="http://zh.wikipedia.org/wiki/%E6%A0%B8%E8%81%9A%E5%8F%98" TargetMode="External"/><Relationship Id="rId12" Type="http://schemas.openxmlformats.org/officeDocument/2006/relationships/hyperlink" Target="http://zh.wikipedia.org/wiki/%E7%AD%89%E7%A6%BB%E5%AD%90%E6%98%BE%E7%A4%BA%E5%99%A8" TargetMode="External"/><Relationship Id="rId17" Type="http://schemas.openxmlformats.org/officeDocument/2006/relationships/hyperlink" Target="http://zh.wikipedia.org/wiki/%E8%9D%95%E5%88%BB" TargetMode="External"/><Relationship Id="rId25" Type="http://schemas.openxmlformats.org/officeDocument/2006/relationships/hyperlink" Target="http://zh.wikipedia.org/wiki/%E5%A4%AA%E9%98%B3" TargetMode="External"/><Relationship Id="rId33" Type="http://schemas.openxmlformats.org/officeDocument/2006/relationships/hyperlink" Target="http://zh.wikipedia.org/wiki/%E5%90%B8%E7%A7%AF%E7%9B%98" TargetMode="External"/><Relationship Id="rId2" Type="http://schemas.openxmlformats.org/officeDocument/2006/relationships/hyperlink" Target="http://zh.wikipedia.org/wiki/%E5%9C%B0%E7%90%83" TargetMode="External"/><Relationship Id="rId16" Type="http://schemas.openxmlformats.org/officeDocument/2006/relationships/hyperlink" Target="http://zh.wikipedia.org/wiki/%E9%9B%86%E6%88%90%E7%94%B5%E8%B7%AF" TargetMode="External"/><Relationship Id="rId20" Type="http://schemas.openxmlformats.org/officeDocument/2006/relationships/hyperlink" Target="http://zh.wikipedia.org/wiki/%E9%97%AA%E7%94%B5" TargetMode="External"/><Relationship Id="rId29" Type="http://schemas.openxmlformats.org/officeDocument/2006/relationships/hyperlink" Target="http://zh.wikipedia.org/w/index.php?title=%E6%98%9F%E7%B3%BB%E9%9A%9B%E7%89%A9%E8%B3%AA&amp;action=edit&amp;redlink=1" TargetMode="External"/><Relationship Id="rId1" Type="http://schemas.openxmlformats.org/officeDocument/2006/relationships/slideLayout" Target="../slideLayouts/slideLayout4.xml"/><Relationship Id="rId6" Type="http://schemas.openxmlformats.org/officeDocument/2006/relationships/hyperlink" Target="http://zh.wikipedia.org/wiki/%E9%9C%93%E8%99%B9%E7%81%AF" TargetMode="External"/><Relationship Id="rId11" Type="http://schemas.openxmlformats.org/officeDocument/2006/relationships/hyperlink" Target="http://zh.wikipedia.org/wiki/%E7%81%AB%E7%AE%AD" TargetMode="External"/><Relationship Id="rId24" Type="http://schemas.openxmlformats.org/officeDocument/2006/relationships/hyperlink" Target="http://zh.wikipedia.org/wiki/%E6%9E%81%E5%85%89" TargetMode="External"/><Relationship Id="rId32" Type="http://schemas.openxmlformats.org/officeDocument/2006/relationships/hyperlink" Target="http://zh.wikipedia.org/wiki/%E6%B5%81%E9%87%8F%E7%AE%A1" TargetMode="External"/><Relationship Id="rId5" Type="http://schemas.openxmlformats.org/officeDocument/2006/relationships/hyperlink" Target="http://zh.wikipedia.org/wiki/%E7%86%92%E5%85%89%E7%87%88" TargetMode="External"/><Relationship Id="rId15" Type="http://schemas.openxmlformats.org/officeDocument/2006/relationships/hyperlink" Target="http://zh.wikipedia.org/w/index.php?title=%E7%83%AD%E5%B1%8F%E8%94%BD%E5%B1%82&amp;action=edit&amp;redlink=1" TargetMode="External"/><Relationship Id="rId23" Type="http://schemas.openxmlformats.org/officeDocument/2006/relationships/hyperlink" Target="http://zh.wikipedia.org/wiki/%E7%94%B5%E7%A6%BB%E5%B1%82" TargetMode="External"/><Relationship Id="rId28" Type="http://schemas.openxmlformats.org/officeDocument/2006/relationships/hyperlink" Target="http://zh.wikipedia.org/wiki/%E5%A4%AA%E9%98%B3%E9%A3%8E" TargetMode="External"/><Relationship Id="rId10" Type="http://schemas.openxmlformats.org/officeDocument/2006/relationships/hyperlink" Target="http://zh.wikipedia.org/wiki/%E9%9B%BB%E5%BC%A7%E7%87%88" TargetMode="External"/><Relationship Id="rId19" Type="http://schemas.openxmlformats.org/officeDocument/2006/relationships/hyperlink" Target="http://zh.wikipedia.org/wiki/%E7%81%AB%E7%84%B0" TargetMode="External"/><Relationship Id="rId31" Type="http://schemas.openxmlformats.org/officeDocument/2006/relationships/hyperlink" Target="http://zh.wikipedia.org/wiki/%E6%9C%A8%E6%98%9F" TargetMode="External"/><Relationship Id="rId4" Type="http://schemas.openxmlformats.org/officeDocument/2006/relationships/hyperlink" Target="http://zh.wikipedia.org/wiki/%E5%A4%A9%E4%BD%93%E7%89%A9%E7%90%86" TargetMode="External"/><Relationship Id="rId9" Type="http://schemas.openxmlformats.org/officeDocument/2006/relationships/hyperlink" Target="http://zh.wikipedia.org/wiki/%E7%94%B5%E5%BC%A7" TargetMode="External"/><Relationship Id="rId14" Type="http://schemas.openxmlformats.org/officeDocument/2006/relationships/hyperlink" Target="http://zh.wikipedia.org/wiki/%E5%A4%AA%E7%A9%BA%E9%A3%9E%E8%88%B9" TargetMode="External"/><Relationship Id="rId22" Type="http://schemas.openxmlformats.org/officeDocument/2006/relationships/hyperlink" Target="http://zh.wikipedia.org/wiki/%E5%A4%A7%E6%B0%94%E5%B1%82" TargetMode="External"/><Relationship Id="rId27" Type="http://schemas.openxmlformats.org/officeDocument/2006/relationships/hyperlink" Target="http://zh.wikipedia.org/w/index.php?title=%E7%83%AD%E6%A0%B8%E8%81%9A%E5%8F%98&amp;action=edit&amp;redlink=1" TargetMode="External"/><Relationship Id="rId30" Type="http://schemas.openxmlformats.org/officeDocument/2006/relationships/hyperlink" Target="http://zh.wikipedia.org/wiki/%E6%9C%A8%E5%8D%AB%E4%B8%80" TargetMode="External"/><Relationship Id="rId8" Type="http://schemas.openxmlformats.org/officeDocument/2006/relationships/hyperlink" Target="http://zh.wikipedia.org/wiki/%E7%94%B5%E7%84%8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143000" y="1354138"/>
            <a:ext cx="6877050" cy="241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ctr" eaLnBrk="0" hangingPunct="0">
              <a:lnSpc>
                <a:spcPct val="130000"/>
              </a:lnSpc>
              <a:defRPr/>
            </a:pPr>
            <a:r>
              <a:rPr lang="zh-CN" altLang="en-US" sz="66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第一章 物质的</a:t>
            </a:r>
            <a:r>
              <a:rPr lang="en-US" altLang="zh-CN" sz="6600" i="1" dirty="0" err="1">
                <a:solidFill>
                  <a:srgbClr val="FF0000"/>
                </a:solidFill>
                <a:effectLst>
                  <a:outerShdw blurRad="38100" dist="38100" dir="2700000" algn="tl">
                    <a:srgbClr val="C0C0C0"/>
                  </a:outerShdw>
                </a:effectLst>
                <a:ea typeface="楷体" panose="02010609060101010101" pitchFamily="49" charset="-122"/>
              </a:rPr>
              <a:t>pVT</a:t>
            </a:r>
            <a:r>
              <a:rPr lang="zh-CN" altLang="en-US" sz="6600" dirty="0">
                <a:solidFill>
                  <a:srgbClr val="FF0000"/>
                </a:solidFill>
                <a:effectLst>
                  <a:outerShdw blurRad="38100" dist="38100" dir="2700000" algn="tl">
                    <a:srgbClr val="C0C0C0"/>
                  </a:outerShdw>
                </a:effectLst>
                <a:ea typeface="楷体" panose="02010609060101010101" pitchFamily="49" charset="-122"/>
              </a:rPr>
              <a:t>关系</a:t>
            </a:r>
            <a:r>
              <a:rPr lang="zh-CN" altLang="en-US" sz="66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和热性质</a:t>
            </a:r>
            <a:endParaRPr lang="zh-CN" altLang="en-US" sz="6600" b="0" dirty="0">
              <a:ea typeface="楷体" panose="02010609060101010101" pitchFamily="49" charset="-122"/>
            </a:endParaRPr>
          </a:p>
        </p:txBody>
      </p:sp>
      <p:sp>
        <p:nvSpPr>
          <p:cNvPr id="3075" name="TextBox 1"/>
          <p:cNvSpPr txBox="1">
            <a:spLocks noChangeArrowheads="1"/>
          </p:cNvSpPr>
          <p:nvPr/>
        </p:nvSpPr>
        <p:spPr bwMode="auto">
          <a:xfrm>
            <a:off x="1671638" y="4068763"/>
            <a:ext cx="60483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i="1">
                <a:solidFill>
                  <a:srgbClr val="FF0000"/>
                </a:solidFill>
                <a:latin typeface="Times New Roman" pitchFamily="18" charset="0"/>
              </a:rPr>
              <a:t>pVT</a:t>
            </a:r>
            <a:r>
              <a:rPr lang="en-US" altLang="zh-CN">
                <a:solidFill>
                  <a:srgbClr val="FF0000"/>
                </a:solidFill>
                <a:latin typeface="Times New Roman" pitchFamily="18" charset="0"/>
              </a:rPr>
              <a:t> Relations and </a:t>
            </a:r>
          </a:p>
          <a:p>
            <a:pPr eaLnBrk="1" hangingPunct="1">
              <a:spcBef>
                <a:spcPct val="0"/>
              </a:spcBef>
              <a:buClrTx/>
              <a:buSzTx/>
              <a:buFontTx/>
              <a:buNone/>
            </a:pPr>
            <a:r>
              <a:rPr lang="en-US" altLang="zh-CN">
                <a:solidFill>
                  <a:srgbClr val="FF0000"/>
                </a:solidFill>
                <a:latin typeface="Times New Roman" pitchFamily="18" charset="0"/>
              </a:rPr>
              <a:t>Thermal Properties of substances</a:t>
            </a:r>
            <a:endParaRPr lang="zh-CN" altLang="en-US">
              <a:solidFill>
                <a:srgbClr val="FF0000"/>
              </a:solidFill>
              <a:latin typeface="Times New Roman" pitchFamily="18" charset="0"/>
            </a:endParaRPr>
          </a:p>
        </p:txBody>
      </p:sp>
    </p:spTree>
    <p:extLst>
      <p:ext uri="{BB962C8B-B14F-4D97-AF65-F5344CB8AC3E}">
        <p14:creationId xmlns:p14="http://schemas.microsoft.com/office/powerpoint/2010/main" val="1616295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0"/>
          <p:cNvSpPr txBox="1">
            <a:spLocks noChangeArrowheads="1"/>
          </p:cNvSpPr>
          <p:nvPr/>
        </p:nvSpPr>
        <p:spPr bwMode="auto">
          <a:xfrm>
            <a:off x="646771" y="769046"/>
            <a:ext cx="8240751" cy="552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30000"/>
              </a:lnSpc>
              <a:spcBef>
                <a:spcPct val="50000"/>
              </a:spcBef>
              <a:buClrTx/>
              <a:buSzTx/>
              <a:buFontTx/>
              <a:buNone/>
            </a:pPr>
            <a:r>
              <a:rPr lang="zh-CN" altLang="en-US" sz="2800" dirty="0">
                <a:solidFill>
                  <a:srgbClr val="FF3300"/>
                </a:solidFill>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物质聚集的其它状态</a:t>
            </a:r>
            <a:endParaRPr lang="en-US" altLang="zh-CN" sz="2800" dirty="0">
              <a:solidFill>
                <a:srgbClr val="0000FF"/>
              </a:solidFill>
              <a:latin typeface="Times New Roman" pitchFamily="18" charset="0"/>
              <a:ea typeface="黑体" pitchFamily="49" charset="-122"/>
            </a:endParaRPr>
          </a:p>
          <a:p>
            <a:pPr>
              <a:lnSpc>
                <a:spcPct val="120000"/>
              </a:lnSpc>
              <a:spcBef>
                <a:spcPct val="50000"/>
              </a:spcBef>
              <a:buClrTx/>
              <a:buSzTx/>
              <a:buFontTx/>
              <a:buNone/>
            </a:pPr>
            <a:r>
              <a:rPr lang="zh-CN" altLang="en-US" sz="2800" dirty="0">
                <a:solidFill>
                  <a:srgbClr val="0000FF"/>
                </a:solidFill>
                <a:latin typeface="Times New Roman" pitchFamily="18" charset="0"/>
                <a:ea typeface="黑体" pitchFamily="49" charset="-122"/>
              </a:rPr>
              <a:t>玻色</a:t>
            </a:r>
            <a:r>
              <a:rPr lang="en-US" altLang="zh-CN" sz="2800" dirty="0">
                <a:solidFill>
                  <a:srgbClr val="0000FF"/>
                </a:solidFill>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爱因斯坦凝聚体</a:t>
            </a:r>
            <a:r>
              <a:rPr lang="en-US" altLang="zh-CN" sz="2800" dirty="0">
                <a:solidFill>
                  <a:srgbClr val="0000FF"/>
                </a:solidFill>
                <a:latin typeface="Times New Roman" pitchFamily="18" charset="0"/>
                <a:ea typeface="黑体" pitchFamily="49" charset="-122"/>
                <a:cs typeface="Times New Roman" pitchFamily="18" charset="0"/>
              </a:rPr>
              <a:t>(Bose-Einstein Condensate)</a:t>
            </a:r>
            <a:r>
              <a:rPr lang="zh-CN" altLang="en-US" sz="2800" dirty="0">
                <a:solidFill>
                  <a:srgbClr val="0000FF"/>
                </a:solidFill>
                <a:latin typeface="Times New Roman" pitchFamily="18" charset="0"/>
                <a:ea typeface="黑体" pitchFamily="49" charset="-122"/>
                <a:cs typeface="Times New Roman" pitchFamily="18" charset="0"/>
              </a:rPr>
              <a:t>：</a:t>
            </a:r>
            <a:r>
              <a:rPr lang="zh-CN" altLang="en-US" sz="2800" dirty="0">
                <a:solidFill>
                  <a:srgbClr val="FF0000"/>
                </a:solidFill>
                <a:latin typeface="Times New Roman" pitchFamily="18" charset="0"/>
                <a:ea typeface="黑体" pitchFamily="49" charset="-122"/>
              </a:rPr>
              <a:t>系统中的所有粒子都处于相同的运动状态（</a:t>
            </a:r>
            <a:r>
              <a:rPr lang="zh-CN" altLang="en-US" sz="2800" u="sng" dirty="0">
                <a:solidFill>
                  <a:srgbClr val="FF0000"/>
                </a:solidFill>
                <a:latin typeface="Times New Roman" pitchFamily="18" charset="0"/>
                <a:ea typeface="黑体" pitchFamily="49" charset="-122"/>
              </a:rPr>
              <a:t>必须用量子力学描述</a:t>
            </a:r>
            <a:r>
              <a:rPr lang="zh-CN" altLang="en-US" sz="2800" dirty="0">
                <a:solidFill>
                  <a:srgbClr val="FF0000"/>
                </a:solidFill>
                <a:latin typeface="Times New Roman" pitchFamily="18" charset="0"/>
                <a:ea typeface="黑体" pitchFamily="49" charset="-122"/>
              </a:rPr>
              <a:t>）</a:t>
            </a:r>
            <a:r>
              <a:rPr lang="zh-CN" altLang="en-US" sz="2800" dirty="0">
                <a:solidFill>
                  <a:schemeClr val="tx2"/>
                </a:solidFill>
                <a:latin typeface="Times New Roman" pitchFamily="18" charset="0"/>
                <a:ea typeface="黑体" pitchFamily="49" charset="-122"/>
              </a:rPr>
              <a:t>。</a:t>
            </a:r>
            <a:r>
              <a:rPr lang="en-US" altLang="zh-CN" sz="2800" dirty="0">
                <a:solidFill>
                  <a:schemeClr val="tx2"/>
                </a:solidFill>
                <a:latin typeface="Times New Roman" pitchFamily="18" charset="0"/>
                <a:ea typeface="黑体" pitchFamily="49" charset="-122"/>
              </a:rPr>
              <a:t>1924</a:t>
            </a:r>
            <a:r>
              <a:rPr lang="zh-CN" altLang="en-US" sz="2800" dirty="0">
                <a:solidFill>
                  <a:schemeClr val="tx2"/>
                </a:solidFill>
                <a:latin typeface="Times New Roman" pitchFamily="18" charset="0"/>
                <a:ea typeface="黑体" pitchFamily="49" charset="-122"/>
              </a:rPr>
              <a:t>年由玻色和爱因斯坦做出预言，但直到</a:t>
            </a:r>
            <a:r>
              <a:rPr lang="en-US" altLang="zh-CN" sz="2800" dirty="0">
                <a:solidFill>
                  <a:schemeClr val="tx2"/>
                </a:solidFill>
                <a:latin typeface="Times New Roman" pitchFamily="18" charset="0"/>
                <a:ea typeface="黑体" pitchFamily="49" charset="-122"/>
              </a:rPr>
              <a:t>1995</a:t>
            </a:r>
            <a:r>
              <a:rPr lang="zh-CN" altLang="en-US" sz="2800" dirty="0">
                <a:solidFill>
                  <a:schemeClr val="tx2"/>
                </a:solidFill>
                <a:latin typeface="Times New Roman" pitchFamily="18" charset="0"/>
                <a:ea typeface="黑体" pitchFamily="49" charset="-122"/>
              </a:rPr>
              <a:t>年，才由科学家们采用激光冷却等技术制备出玻色</a:t>
            </a:r>
            <a:r>
              <a:rPr lang="en-US" altLang="zh-CN" sz="2800" dirty="0">
                <a:solidFill>
                  <a:schemeClr val="tx2"/>
                </a:solidFill>
                <a:latin typeface="Times New Roman" pitchFamily="18" charset="0"/>
                <a:ea typeface="黑体" pitchFamily="49" charset="-122"/>
              </a:rPr>
              <a:t>-</a:t>
            </a:r>
            <a:r>
              <a:rPr lang="zh-CN" altLang="en-US" sz="2800" dirty="0">
                <a:solidFill>
                  <a:schemeClr val="tx2"/>
                </a:solidFill>
                <a:latin typeface="Times New Roman" pitchFamily="18" charset="0"/>
                <a:ea typeface="黑体" pitchFamily="49" charset="-122"/>
              </a:rPr>
              <a:t>爱因斯坦凝聚体</a:t>
            </a:r>
            <a:r>
              <a:rPr lang="en-US" altLang="zh-CN" sz="2800" dirty="0">
                <a:solidFill>
                  <a:schemeClr val="tx2"/>
                </a:solidFill>
                <a:latin typeface="Times New Roman" pitchFamily="18" charset="0"/>
                <a:ea typeface="黑体" pitchFamily="49" charset="-122"/>
              </a:rPr>
              <a:t>(2001</a:t>
            </a:r>
            <a:r>
              <a:rPr lang="zh-CN" altLang="en-US" sz="2800" dirty="0">
                <a:solidFill>
                  <a:schemeClr val="tx2"/>
                </a:solidFill>
                <a:latin typeface="Times New Roman" pitchFamily="18" charset="0"/>
                <a:ea typeface="黑体" pitchFamily="49" charset="-122"/>
              </a:rPr>
              <a:t>年诺贝尔物理奖</a:t>
            </a:r>
            <a:r>
              <a:rPr lang="en-US" altLang="zh-CN" sz="2800" dirty="0">
                <a:solidFill>
                  <a:schemeClr val="tx2"/>
                </a:solidFill>
                <a:latin typeface="Times New Roman" pitchFamily="18" charset="0"/>
                <a:ea typeface="黑体" pitchFamily="49" charset="-122"/>
              </a:rPr>
              <a:t>)</a:t>
            </a:r>
            <a:r>
              <a:rPr lang="zh-CN" altLang="en-US" sz="2800" dirty="0">
                <a:solidFill>
                  <a:schemeClr val="tx2"/>
                </a:solidFill>
                <a:latin typeface="Times New Roman" pitchFamily="18" charset="0"/>
                <a:ea typeface="黑体" pitchFamily="49" charset="-122"/>
              </a:rPr>
              <a:t>。</a:t>
            </a:r>
            <a:endParaRPr lang="en-US" altLang="zh-CN" sz="2800" dirty="0">
              <a:solidFill>
                <a:schemeClr val="tx2"/>
              </a:solidFill>
              <a:latin typeface="Times New Roman" pitchFamily="18" charset="0"/>
              <a:ea typeface="黑体" pitchFamily="49" charset="-122"/>
            </a:endParaRPr>
          </a:p>
          <a:p>
            <a:pPr>
              <a:lnSpc>
                <a:spcPct val="130000"/>
              </a:lnSpc>
              <a:spcBef>
                <a:spcPct val="50000"/>
              </a:spcBef>
              <a:buClrTx/>
              <a:buSzTx/>
              <a:buFontTx/>
              <a:buNone/>
            </a:pPr>
            <a:r>
              <a:rPr lang="zh-CN" altLang="en-US" sz="2800" dirty="0">
                <a:solidFill>
                  <a:srgbClr val="0000FF"/>
                </a:solidFill>
                <a:latin typeface="Times New Roman" pitchFamily="18" charset="0"/>
                <a:ea typeface="黑体" pitchFamily="49" charset="-122"/>
              </a:rPr>
              <a:t>中子态</a:t>
            </a:r>
            <a:r>
              <a:rPr lang="zh-CN" altLang="en-US" sz="2800" dirty="0">
                <a:solidFill>
                  <a:schemeClr val="tx2"/>
                </a:solidFill>
                <a:latin typeface="Times New Roman" pitchFamily="18" charset="0"/>
                <a:ea typeface="黑体" pitchFamily="49" charset="-122"/>
              </a:rPr>
              <a:t>——中子星</a:t>
            </a:r>
            <a:endParaRPr lang="en-US" altLang="zh-CN" sz="2800" dirty="0">
              <a:solidFill>
                <a:schemeClr val="tx2"/>
              </a:solidFill>
              <a:latin typeface="Times New Roman" pitchFamily="18" charset="0"/>
              <a:ea typeface="黑体" pitchFamily="49" charset="-122"/>
            </a:endParaRPr>
          </a:p>
          <a:p>
            <a:pPr>
              <a:lnSpc>
                <a:spcPct val="130000"/>
              </a:lnSpc>
              <a:spcBef>
                <a:spcPct val="50000"/>
              </a:spcBef>
              <a:buClrTx/>
              <a:buSzTx/>
              <a:buFontTx/>
              <a:buNone/>
            </a:pPr>
            <a:r>
              <a:rPr lang="zh-CN" altLang="en-US" sz="2800" dirty="0">
                <a:solidFill>
                  <a:srgbClr val="0000FF"/>
                </a:solidFill>
                <a:latin typeface="Times New Roman" pitchFamily="18" charset="0"/>
                <a:ea typeface="黑体" pitchFamily="49" charset="-122"/>
              </a:rPr>
              <a:t>超固态</a:t>
            </a:r>
            <a:r>
              <a:rPr lang="zh-CN" altLang="en-US" sz="2800" dirty="0">
                <a:solidFill>
                  <a:schemeClr val="tx2"/>
                </a:solidFill>
                <a:latin typeface="Times New Roman" pitchFamily="18" charset="0"/>
                <a:ea typeface="黑体" pitchFamily="49" charset="-122"/>
              </a:rPr>
              <a:t>——白矮星</a:t>
            </a:r>
            <a:endParaRPr lang="zh-CN" altLang="en-US" sz="2800" dirty="0">
              <a:solidFill>
                <a:schemeClr val="accent2"/>
              </a:solidFill>
              <a:latin typeface="Times New Roman" pitchFamily="18" charset="0"/>
            </a:endParaRPr>
          </a:p>
        </p:txBody>
      </p:sp>
    </p:spTree>
    <p:extLst>
      <p:ext uri="{BB962C8B-B14F-4D97-AF65-F5344CB8AC3E}">
        <p14:creationId xmlns:p14="http://schemas.microsoft.com/office/powerpoint/2010/main" val="229373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685800" y="19812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pPr algn="ctr" eaLnBrk="0" hangingPunct="0">
              <a:defRPr/>
            </a:pPr>
            <a:r>
              <a:rPr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1-1  引  言</a:t>
            </a:r>
            <a:endParaRPr lang="zh-CN" altLang="en-US" sz="6000" b="0" dirty="0">
              <a:latin typeface="楷体" panose="02010609060101010101" pitchFamily="49" charset="-122"/>
              <a:ea typeface="楷体" panose="02010609060101010101" pitchFamily="49" charset="-122"/>
            </a:endParaRPr>
          </a:p>
        </p:txBody>
      </p:sp>
      <p:sp>
        <p:nvSpPr>
          <p:cNvPr id="4099" name="TextBox 2"/>
          <p:cNvSpPr txBox="1">
            <a:spLocks noChangeArrowheads="1"/>
          </p:cNvSpPr>
          <p:nvPr/>
        </p:nvSpPr>
        <p:spPr bwMode="auto">
          <a:xfrm>
            <a:off x="1800225" y="3414713"/>
            <a:ext cx="6048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Introduction</a:t>
            </a:r>
          </a:p>
        </p:txBody>
      </p:sp>
    </p:spTree>
    <p:extLst>
      <p:ext uri="{BB962C8B-B14F-4D97-AF65-F5344CB8AC3E}">
        <p14:creationId xmlns:p14="http://schemas.microsoft.com/office/powerpoint/2010/main" val="261457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744538" y="1174750"/>
            <a:ext cx="7735887"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20000"/>
              </a:lnSpc>
              <a:spcBef>
                <a:spcPct val="0"/>
              </a:spcBef>
              <a:buClrTx/>
              <a:buSzTx/>
              <a:buFontTx/>
              <a:buNone/>
            </a:pPr>
            <a:r>
              <a:rPr lang="zh-CN" altLang="en-US" sz="2800">
                <a:latin typeface="Times New Roman" pitchFamily="18" charset="0"/>
              </a:rPr>
              <a:t>        “一个理论，如果它的前提越简单，而且能说明的问题越多，适用的范围越广，那么它给人的印象就越深刻。因此，经典热力学给我留下了深刻的印象。</a:t>
            </a:r>
            <a:r>
              <a:rPr lang="zh-CN" altLang="en-US" sz="2800">
                <a:solidFill>
                  <a:srgbClr val="FF0000"/>
                </a:solidFill>
                <a:latin typeface="黑体" pitchFamily="49" charset="-122"/>
                <a:ea typeface="黑体" pitchFamily="49" charset="-122"/>
              </a:rPr>
              <a:t>经典热力学是具有普遍内容的唯一物理理论，我深信，在其基本概念适用的范围内是绝对不会被推翻的。</a:t>
            </a:r>
            <a:r>
              <a:rPr lang="zh-CN" altLang="en-US" sz="2800">
                <a:latin typeface="Times New Roman" pitchFamily="18" charset="0"/>
              </a:rPr>
              <a:t>”</a:t>
            </a:r>
            <a:endParaRPr lang="en-US" altLang="zh-CN" sz="2800">
              <a:latin typeface="Times New Roman" pitchFamily="18" charset="0"/>
            </a:endParaRPr>
          </a:p>
          <a:p>
            <a:pPr eaLnBrk="1" hangingPunct="1">
              <a:lnSpc>
                <a:spcPct val="120000"/>
              </a:lnSpc>
              <a:spcBef>
                <a:spcPct val="0"/>
              </a:spcBef>
              <a:buClrTx/>
              <a:buSzTx/>
              <a:buFontTx/>
              <a:buNone/>
            </a:pPr>
            <a:r>
              <a:rPr lang="zh-CN" altLang="en-US" sz="2800">
                <a:latin typeface="Times New Roman" pitchFamily="18" charset="0"/>
              </a:rPr>
              <a:t>                                                             爱因斯坦</a:t>
            </a:r>
          </a:p>
        </p:txBody>
      </p:sp>
    </p:spTree>
    <p:extLst>
      <p:ext uri="{BB962C8B-B14F-4D97-AF65-F5344CB8AC3E}">
        <p14:creationId xmlns:p14="http://schemas.microsoft.com/office/powerpoint/2010/main" val="31683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625475" y="1139825"/>
            <a:ext cx="8032750"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just" eaLnBrk="1" hangingPunct="1">
              <a:spcBef>
                <a:spcPct val="0"/>
              </a:spcBef>
              <a:buClrTx/>
              <a:buSzTx/>
              <a:buFontTx/>
              <a:buNone/>
            </a:pPr>
            <a:r>
              <a:rPr lang="en-US" altLang="zh-CN" sz="2800" i="1">
                <a:latin typeface="Times New Roman" pitchFamily="18" charset="0"/>
                <a:cs typeface="Times New Roman" pitchFamily="18" charset="0"/>
              </a:rPr>
              <a:t>     A theory is the more impressive the greater the simplicity of its premise, the more kinds of things it relates, and the more extended its area of applicability. Therefore the deep impression that the classical thermodynamics made upon me. </a:t>
            </a:r>
            <a:r>
              <a:rPr lang="en-US" altLang="zh-CN" sz="2800" i="1">
                <a:solidFill>
                  <a:srgbClr val="FF0000"/>
                </a:solidFill>
                <a:latin typeface="Times New Roman" pitchFamily="18" charset="0"/>
                <a:cs typeface="Times New Roman" pitchFamily="18" charset="0"/>
              </a:rPr>
              <a:t>It is the only physical theory of universal content which I am convinced will never be overthrown, within the framework of applicability of its basic concepts</a:t>
            </a:r>
            <a:r>
              <a:rPr lang="en-US" altLang="zh-CN" sz="2800" i="1">
                <a:latin typeface="Times New Roman" pitchFamily="18" charset="0"/>
                <a:cs typeface="Times New Roman" pitchFamily="18" charset="0"/>
              </a:rPr>
              <a:t>.</a:t>
            </a:r>
          </a:p>
          <a:p>
            <a:pPr algn="just" eaLnBrk="1" hangingPunct="1">
              <a:spcBef>
                <a:spcPts val="600"/>
              </a:spcBef>
              <a:buClrTx/>
              <a:buSzTx/>
              <a:buFontTx/>
              <a:buNone/>
            </a:pPr>
            <a:r>
              <a:rPr lang="en-US" altLang="zh-CN" sz="2800" i="1">
                <a:latin typeface="Times New Roman" pitchFamily="18" charset="0"/>
                <a:cs typeface="Times New Roman" pitchFamily="18" charset="0"/>
              </a:rPr>
              <a:t>                                                                A. Einstein </a:t>
            </a:r>
            <a:endParaRPr lang="zh-CN" altLang="en-US" sz="2800" i="1">
              <a:latin typeface="Times New Roman" pitchFamily="18" charset="0"/>
              <a:cs typeface="Times New Roman" pitchFamily="18" charset="0"/>
            </a:endParaRPr>
          </a:p>
        </p:txBody>
      </p:sp>
    </p:spTree>
    <p:extLst>
      <p:ext uri="{BB962C8B-B14F-4D97-AF65-F5344CB8AC3E}">
        <p14:creationId xmlns:p14="http://schemas.microsoft.com/office/powerpoint/2010/main" val="274040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p:cNvSpPr>
            <a:spLocks noChangeArrowheads="1"/>
          </p:cNvSpPr>
          <p:nvPr/>
        </p:nvSpPr>
        <p:spPr bwMode="auto">
          <a:xfrm>
            <a:off x="740658" y="2859632"/>
            <a:ext cx="8075965"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经典热力学或平衡态热力学</a:t>
            </a:r>
            <a:endParaRPr lang="en-US" altLang="zh-CN" sz="2800" dirty="0">
              <a:latin typeface="Times New Roman" pitchFamily="18" charset="0"/>
            </a:endParaRPr>
          </a:p>
          <a:p>
            <a:pPr eaLnBrk="1" hangingPunct="1">
              <a:spcBef>
                <a:spcPct val="0"/>
              </a:spcBef>
              <a:buClrTx/>
              <a:buSzTx/>
              <a:buFontTx/>
              <a:buNone/>
            </a:pPr>
            <a:r>
              <a:rPr lang="en-US" altLang="zh-CN" sz="2800" dirty="0">
                <a:latin typeface="Times New Roman" pitchFamily="18" charset="0"/>
              </a:rPr>
              <a:t>        ——</a:t>
            </a:r>
            <a:r>
              <a:rPr lang="zh-CN" altLang="en-US" sz="2800" dirty="0">
                <a:latin typeface="Times New Roman" pitchFamily="18" charset="0"/>
              </a:rPr>
              <a:t>研究平衡态性质，成熟理论</a:t>
            </a:r>
            <a:endParaRPr lang="en-US" altLang="zh-CN" sz="2800" dirty="0">
              <a:latin typeface="Times New Roman" pitchFamily="18" charset="0"/>
            </a:endParaRPr>
          </a:p>
          <a:p>
            <a:pPr eaLnBrk="1" hangingPunct="1">
              <a:spcBef>
                <a:spcPts val="1800"/>
              </a:spcBef>
              <a:buClrTx/>
              <a:buSzTx/>
              <a:buFontTx/>
              <a:buNone/>
            </a:pPr>
            <a:r>
              <a:rPr lang="zh-CN" altLang="en-US" sz="2800" dirty="0">
                <a:latin typeface="Times New Roman" pitchFamily="18" charset="0"/>
              </a:rPr>
              <a:t>非平衡态热力学（线性理论）</a:t>
            </a:r>
            <a:endParaRPr lang="en-US" altLang="zh-CN" sz="2800" dirty="0">
              <a:latin typeface="Times New Roman" pitchFamily="18" charset="0"/>
            </a:endParaRPr>
          </a:p>
          <a:p>
            <a:pPr eaLnBrk="1" hangingPunct="1">
              <a:spcBef>
                <a:spcPct val="0"/>
              </a:spcBef>
              <a:buClrTx/>
              <a:buSzTx/>
              <a:buFontTx/>
              <a:buNone/>
            </a:pPr>
            <a:r>
              <a:rPr lang="en-US" altLang="zh-CN" sz="2800" dirty="0">
                <a:latin typeface="Times New Roman" pitchFamily="18" charset="0"/>
              </a:rPr>
              <a:t>        ——</a:t>
            </a:r>
            <a:r>
              <a:rPr lang="zh-CN" altLang="en-US" sz="2800" dirty="0">
                <a:latin typeface="Times New Roman" pitchFamily="18" charset="0"/>
              </a:rPr>
              <a:t>研究近平衡的非平衡态性质，成熟理论</a:t>
            </a:r>
          </a:p>
          <a:p>
            <a:pPr eaLnBrk="1" hangingPunct="1">
              <a:spcBef>
                <a:spcPts val="1800"/>
              </a:spcBef>
              <a:buClrTx/>
              <a:buSzTx/>
              <a:buFontTx/>
              <a:buNone/>
            </a:pPr>
            <a:r>
              <a:rPr lang="zh-CN" altLang="en-US" sz="2800" dirty="0">
                <a:latin typeface="Times New Roman" pitchFamily="18" charset="0"/>
              </a:rPr>
              <a:t>非平衡态热力学（非线性理论）</a:t>
            </a:r>
            <a:endParaRPr lang="en-US" altLang="zh-CN" sz="2800" dirty="0">
              <a:latin typeface="Times New Roman" pitchFamily="18" charset="0"/>
            </a:endParaRPr>
          </a:p>
          <a:p>
            <a:pPr eaLnBrk="1" hangingPunct="1">
              <a:spcBef>
                <a:spcPct val="0"/>
              </a:spcBef>
              <a:buClrTx/>
              <a:buSzTx/>
              <a:buFontTx/>
              <a:buNone/>
            </a:pPr>
            <a:r>
              <a:rPr lang="en-US" altLang="zh-CN" sz="2800" dirty="0">
                <a:latin typeface="Times New Roman" pitchFamily="18" charset="0"/>
              </a:rPr>
              <a:t>        ——</a:t>
            </a:r>
            <a:r>
              <a:rPr lang="zh-CN" altLang="en-US" sz="2800" dirty="0">
                <a:latin typeface="Times New Roman" pitchFamily="18" charset="0"/>
              </a:rPr>
              <a:t>研究远离平衡的非平衡态性质，初级阶段</a:t>
            </a:r>
            <a:endParaRPr lang="en-US" altLang="zh-CN" sz="2800" dirty="0">
              <a:latin typeface="Times New Roman" pitchFamily="18" charset="0"/>
            </a:endParaRPr>
          </a:p>
          <a:p>
            <a:pPr eaLnBrk="1" hangingPunct="1">
              <a:spcBef>
                <a:spcPct val="0"/>
              </a:spcBef>
              <a:buClrTx/>
              <a:buSzTx/>
              <a:buFontTx/>
              <a:buNone/>
            </a:pPr>
            <a:r>
              <a:rPr lang="en-US" altLang="zh-CN" sz="2800" dirty="0">
                <a:latin typeface="Times New Roman" pitchFamily="18" charset="0"/>
              </a:rPr>
              <a:t>                </a:t>
            </a:r>
            <a:r>
              <a:rPr lang="zh-CN" altLang="en-US" sz="2800" dirty="0">
                <a:solidFill>
                  <a:srgbClr val="FF0000"/>
                </a:solidFill>
                <a:latin typeface="Times New Roman" pitchFamily="18" charset="0"/>
              </a:rPr>
              <a:t>目前还无法说清楚此类体系的熵是什么</a:t>
            </a:r>
          </a:p>
        </p:txBody>
      </p:sp>
      <p:sp>
        <p:nvSpPr>
          <p:cNvPr id="5" name="Text Box 5"/>
          <p:cNvSpPr txBox="1">
            <a:spLocks noChangeArrowheads="1"/>
          </p:cNvSpPr>
          <p:nvPr/>
        </p:nvSpPr>
        <p:spPr bwMode="auto">
          <a:xfrm>
            <a:off x="611187" y="567977"/>
            <a:ext cx="820543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dirty="0">
                <a:solidFill>
                  <a:srgbClr val="0000FF"/>
                </a:solidFill>
                <a:latin typeface="Times New Roman" pitchFamily="18" charset="0"/>
              </a:rPr>
              <a:t>        与其他物理学科不一样，热力学和统计力学研究的对象是由</a:t>
            </a:r>
            <a:r>
              <a:rPr lang="zh-CN" altLang="en-US" dirty="0">
                <a:solidFill>
                  <a:srgbClr val="FF0000"/>
                </a:solidFill>
                <a:latin typeface="黑体" panose="02010609060101010101" pitchFamily="49" charset="-122"/>
                <a:ea typeface="黑体" panose="02010609060101010101" pitchFamily="49" charset="-122"/>
              </a:rPr>
              <a:t>大量分子组成的宏观系统</a:t>
            </a:r>
            <a:r>
              <a:rPr lang="zh-CN" altLang="en-US" dirty="0">
                <a:solidFill>
                  <a:srgbClr val="0000FF"/>
                </a:solidFill>
                <a:latin typeface="Times New Roman" pitchFamily="18" charset="0"/>
              </a:rPr>
              <a:t>，研究的目的在于找出各种</a:t>
            </a:r>
            <a:r>
              <a:rPr lang="zh-CN" altLang="en-US" dirty="0">
                <a:solidFill>
                  <a:srgbClr val="0000FF"/>
                </a:solidFill>
                <a:latin typeface="黑体" pitchFamily="49" charset="-122"/>
                <a:ea typeface="黑体" pitchFamily="49" charset="-122"/>
              </a:rPr>
              <a:t>热现象</a:t>
            </a:r>
            <a:r>
              <a:rPr lang="zh-CN" altLang="en-US" dirty="0">
                <a:solidFill>
                  <a:srgbClr val="0000FF"/>
                </a:solidFill>
                <a:latin typeface="Times New Roman" pitchFamily="18" charset="0"/>
              </a:rPr>
              <a:t>及相关性质的基本规律。</a:t>
            </a:r>
          </a:p>
        </p:txBody>
      </p:sp>
    </p:spTree>
    <p:extLst>
      <p:ext uri="{BB962C8B-B14F-4D97-AF65-F5344CB8AC3E}">
        <p14:creationId xmlns:p14="http://schemas.microsoft.com/office/powerpoint/2010/main" val="184040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711200" y="993775"/>
            <a:ext cx="7958138"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10000"/>
              </a:lnSpc>
              <a:spcBef>
                <a:spcPts val="1200"/>
              </a:spcBef>
              <a:buClrTx/>
              <a:buSzTx/>
              <a:buFontTx/>
              <a:buNone/>
            </a:pPr>
            <a:r>
              <a:rPr lang="zh-CN" altLang="en-US" sz="2800" dirty="0">
                <a:latin typeface="Times New Roman" pitchFamily="18" charset="0"/>
              </a:rPr>
              <a:t>经典热力学的适用范围：</a:t>
            </a:r>
            <a:endParaRPr lang="en-US" altLang="zh-CN" sz="2800" dirty="0">
              <a:latin typeface="Times New Roman" pitchFamily="18" charset="0"/>
            </a:endParaRPr>
          </a:p>
          <a:p>
            <a:pPr eaLnBrk="1" hangingPunct="1">
              <a:lnSpc>
                <a:spcPct val="110000"/>
              </a:lnSpc>
              <a:spcBef>
                <a:spcPts val="1200"/>
              </a:spcBef>
              <a:buClrTx/>
              <a:buSzTx/>
              <a:buFontTx/>
              <a:buNone/>
            </a:pPr>
            <a:r>
              <a:rPr lang="en-US" altLang="zh-CN" sz="2800" dirty="0">
                <a:latin typeface="Times New Roman" pitchFamily="18" charset="0"/>
              </a:rPr>
              <a:t>    1. </a:t>
            </a:r>
            <a:r>
              <a:rPr lang="zh-CN" altLang="en-US" sz="2800" dirty="0">
                <a:latin typeface="Times New Roman" pitchFamily="18" charset="0"/>
              </a:rPr>
              <a:t>只适用于粒子数很多的宏观系统。</a:t>
            </a:r>
            <a:endParaRPr lang="en-US" altLang="zh-CN" sz="2800" dirty="0">
              <a:latin typeface="Times New Roman" pitchFamily="18" charset="0"/>
            </a:endParaRPr>
          </a:p>
          <a:p>
            <a:pPr eaLnBrk="1" hangingPunct="1">
              <a:lnSpc>
                <a:spcPct val="110000"/>
              </a:lnSpc>
              <a:spcBef>
                <a:spcPts val="1200"/>
              </a:spcBef>
              <a:buClrTx/>
              <a:buSzTx/>
              <a:buFontTx/>
              <a:buNone/>
            </a:pPr>
            <a:r>
              <a:rPr lang="en-US" altLang="zh-CN" sz="2800" dirty="0">
                <a:latin typeface="Times New Roman" pitchFamily="18" charset="0"/>
              </a:rPr>
              <a:t>    2. </a:t>
            </a:r>
            <a:r>
              <a:rPr lang="zh-CN" altLang="en-US" sz="2800" dirty="0">
                <a:latin typeface="Times New Roman" pitchFamily="18" charset="0"/>
              </a:rPr>
              <a:t>研究系统在平衡态下的性质，不能描述系统如何从非平衡态转变至平衡态的过程。</a:t>
            </a:r>
            <a:endParaRPr lang="en-US" altLang="zh-CN" sz="2800" dirty="0">
              <a:latin typeface="Times New Roman" pitchFamily="18" charset="0"/>
            </a:endParaRPr>
          </a:p>
          <a:p>
            <a:pPr eaLnBrk="1" hangingPunct="1">
              <a:lnSpc>
                <a:spcPct val="110000"/>
              </a:lnSpc>
              <a:spcBef>
                <a:spcPts val="1200"/>
              </a:spcBef>
              <a:buClrTx/>
              <a:buSzTx/>
              <a:buFontTx/>
              <a:buNone/>
            </a:pPr>
            <a:r>
              <a:rPr lang="en-US" altLang="zh-CN" sz="2800" dirty="0">
                <a:latin typeface="Times New Roman" pitchFamily="18" charset="0"/>
              </a:rPr>
              <a:t>    3. </a:t>
            </a:r>
            <a:r>
              <a:rPr lang="zh-CN" altLang="en-US" sz="2800" dirty="0">
                <a:latin typeface="Times New Roman" pitchFamily="18" charset="0"/>
              </a:rPr>
              <a:t>热力学把物质看作连续介质，不考虑物质的微观结构。</a:t>
            </a:r>
            <a:r>
              <a:rPr lang="en-US" altLang="zh-CN" sz="2800" dirty="0">
                <a:latin typeface="Times New Roman" pitchFamily="18" charset="0"/>
              </a:rPr>
              <a:t> </a:t>
            </a:r>
            <a:endParaRPr lang="zh-CN" altLang="en-US" sz="2800" dirty="0">
              <a:latin typeface="Times New Roman" pitchFamily="18" charset="0"/>
            </a:endParaRPr>
          </a:p>
        </p:txBody>
      </p:sp>
    </p:spTree>
    <p:extLst>
      <p:ext uri="{BB962C8B-B14F-4D97-AF65-F5344CB8AC3E}">
        <p14:creationId xmlns:p14="http://schemas.microsoft.com/office/powerpoint/2010/main" val="273566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644525" y="839788"/>
            <a:ext cx="802957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spcBef>
                <a:spcPct val="0"/>
              </a:spcBef>
              <a:buClrTx/>
              <a:buSzTx/>
              <a:buFont typeface="Wingdings" pitchFamily="2" charset="2"/>
              <a:buNone/>
            </a:pPr>
            <a:r>
              <a:rPr lang="zh-CN" altLang="en-US" sz="2800">
                <a:latin typeface="Times New Roman" pitchFamily="18" charset="0"/>
              </a:rPr>
              <a:t>        热力学研究的对象是由大量微观粒子组成的</a:t>
            </a:r>
            <a:r>
              <a:rPr lang="zh-CN" altLang="en-US" sz="2800">
                <a:solidFill>
                  <a:srgbClr val="FF0000"/>
                </a:solidFill>
                <a:latin typeface="Times New Roman" pitchFamily="18" charset="0"/>
              </a:rPr>
              <a:t>宏观体系</a:t>
            </a:r>
            <a:r>
              <a:rPr lang="zh-CN" altLang="en-US" sz="2800">
                <a:latin typeface="Times New Roman" pitchFamily="18" charset="0"/>
              </a:rPr>
              <a:t>，正是大量微观粒子永不停息的热运动，决定了宏观物体的热学性质。</a:t>
            </a:r>
          </a:p>
        </p:txBody>
      </p:sp>
      <p:sp>
        <p:nvSpPr>
          <p:cNvPr id="8195" name="Text Box 5"/>
          <p:cNvSpPr txBox="1">
            <a:spLocks noChangeArrowheads="1"/>
          </p:cNvSpPr>
          <p:nvPr/>
        </p:nvSpPr>
        <p:spPr bwMode="auto">
          <a:xfrm>
            <a:off x="644525" y="2741613"/>
            <a:ext cx="7905750"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gn="just">
              <a:spcBef>
                <a:spcPct val="0"/>
              </a:spcBef>
              <a:buClrTx/>
              <a:buSzTx/>
              <a:buFontTx/>
              <a:buNone/>
            </a:pPr>
            <a:r>
              <a:rPr lang="zh-CN" altLang="en-US" sz="2800" dirty="0">
                <a:solidFill>
                  <a:schemeClr val="tx2"/>
                </a:solidFill>
                <a:latin typeface="黑体" pitchFamily="49" charset="-122"/>
                <a:ea typeface="黑体" pitchFamily="49" charset="-122"/>
              </a:rPr>
              <a:t>    一方面分子处于永不休止的热运动之中</a:t>
            </a:r>
            <a:r>
              <a:rPr lang="zh-CN" altLang="en-US" sz="2800" dirty="0">
                <a:solidFill>
                  <a:schemeClr val="tx2"/>
                </a:solidFill>
                <a:latin typeface="Times New Roman" pitchFamily="18" charset="0"/>
                <a:ea typeface="黑体" pitchFamily="49" charset="-122"/>
              </a:rPr>
              <a:t>——</a:t>
            </a:r>
            <a:r>
              <a:rPr lang="zh-CN" altLang="en-US" sz="2800" dirty="0">
                <a:solidFill>
                  <a:srgbClr val="0000FF"/>
                </a:solidFill>
                <a:latin typeface="黑体" pitchFamily="49" charset="-122"/>
                <a:ea typeface="黑体" pitchFamily="49" charset="-122"/>
              </a:rPr>
              <a:t>无序的起因</a:t>
            </a:r>
            <a:r>
              <a:rPr lang="zh-CN" altLang="en-US" sz="2800" dirty="0">
                <a:solidFill>
                  <a:schemeClr val="tx2"/>
                </a:solidFill>
                <a:latin typeface="黑体" pitchFamily="49" charset="-122"/>
                <a:ea typeface="黑体" pitchFamily="49" charset="-122"/>
              </a:rPr>
              <a:t>；</a:t>
            </a:r>
            <a:endParaRPr lang="en-US" altLang="zh-CN" sz="2800" dirty="0">
              <a:solidFill>
                <a:schemeClr val="tx2"/>
              </a:solidFill>
              <a:latin typeface="黑体" pitchFamily="49" charset="-122"/>
              <a:ea typeface="黑体" pitchFamily="49" charset="-122"/>
            </a:endParaRPr>
          </a:p>
          <a:p>
            <a:pPr algn="just">
              <a:spcBef>
                <a:spcPct val="0"/>
              </a:spcBef>
              <a:buClrTx/>
              <a:buSzTx/>
              <a:buFontTx/>
              <a:buNone/>
            </a:pPr>
            <a:r>
              <a:rPr lang="zh-CN" altLang="en-US" sz="2800" dirty="0">
                <a:solidFill>
                  <a:schemeClr val="tx2"/>
                </a:solidFill>
                <a:latin typeface="黑体" pitchFamily="49" charset="-122"/>
                <a:ea typeface="黑体" pitchFamily="49" charset="-122"/>
              </a:rPr>
              <a:t>    另一方面，分子间存在相互作用</a:t>
            </a:r>
            <a:r>
              <a:rPr lang="zh-CN" altLang="en-US" sz="2800" dirty="0">
                <a:solidFill>
                  <a:schemeClr val="tx2"/>
                </a:solidFill>
                <a:latin typeface="Times New Roman" pitchFamily="18" charset="0"/>
                <a:ea typeface="黑体" pitchFamily="49" charset="-122"/>
              </a:rPr>
              <a:t>——</a:t>
            </a:r>
            <a:r>
              <a:rPr lang="zh-CN" altLang="en-US" sz="2800" dirty="0">
                <a:solidFill>
                  <a:srgbClr val="0000FF"/>
                </a:solidFill>
                <a:latin typeface="黑体" pitchFamily="49" charset="-122"/>
                <a:ea typeface="黑体" pitchFamily="49" charset="-122"/>
              </a:rPr>
              <a:t>使分子趋向于有序排列</a:t>
            </a:r>
            <a:r>
              <a:rPr lang="zh-CN" altLang="en-US" sz="2800" dirty="0">
                <a:solidFill>
                  <a:schemeClr val="tx2"/>
                </a:solidFill>
                <a:latin typeface="黑体" pitchFamily="49" charset="-122"/>
                <a:ea typeface="黑体" pitchFamily="49" charset="-122"/>
              </a:rPr>
              <a:t>。</a:t>
            </a:r>
            <a:endParaRPr lang="en-US" altLang="zh-CN" sz="2800" dirty="0">
              <a:solidFill>
                <a:schemeClr val="tx2"/>
              </a:solidFill>
              <a:latin typeface="黑体" pitchFamily="49" charset="-122"/>
              <a:ea typeface="黑体" pitchFamily="49" charset="-122"/>
            </a:endParaRPr>
          </a:p>
          <a:p>
            <a:pPr algn="just">
              <a:spcBef>
                <a:spcPct val="0"/>
              </a:spcBef>
              <a:buClrTx/>
              <a:buSzTx/>
              <a:buFontTx/>
              <a:buNone/>
            </a:pPr>
            <a:r>
              <a:rPr lang="zh-CN" altLang="en-US" sz="2800" dirty="0">
                <a:solidFill>
                  <a:schemeClr val="tx2"/>
                </a:solidFill>
                <a:latin typeface="黑体" pitchFamily="49" charset="-122"/>
                <a:ea typeface="黑体" pitchFamily="49" charset="-122"/>
              </a:rPr>
              <a:t>    不同条件下，两者相对强弱不同，决定了物质具有不同的聚集状态。</a:t>
            </a:r>
          </a:p>
        </p:txBody>
      </p:sp>
    </p:spTree>
    <p:extLst>
      <p:ext uri="{BB962C8B-B14F-4D97-AF65-F5344CB8AC3E}">
        <p14:creationId xmlns:p14="http://schemas.microsoft.com/office/powerpoint/2010/main" val="312131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8"/>
          <p:cNvSpPr>
            <a:spLocks noGrp="1" noRot="1" noChangeArrowheads="1"/>
          </p:cNvSpPr>
          <p:nvPr>
            <p:ph type="title"/>
          </p:nvPr>
        </p:nvSpPr>
        <p:spPr>
          <a:xfrm>
            <a:off x="538163" y="495300"/>
            <a:ext cx="8605837" cy="609600"/>
          </a:xfrm>
        </p:spPr>
        <p:txBody>
          <a:bodyPr/>
          <a:lstStyle/>
          <a:p>
            <a:pPr algn="l"/>
            <a:r>
              <a:rPr lang="zh-CN" altLang="en-US" sz="3600" b="1" dirty="0">
                <a:solidFill>
                  <a:srgbClr val="FF0000"/>
                </a:solidFill>
              </a:rPr>
              <a:t>物质的聚集状态 </a:t>
            </a:r>
            <a:r>
              <a:rPr lang="en-US" altLang="zh-CN" sz="2800" b="1" dirty="0">
                <a:solidFill>
                  <a:srgbClr val="FF0000"/>
                </a:solidFill>
                <a:latin typeface="Times New Roman" pitchFamily="18" charset="0"/>
                <a:cs typeface="Times New Roman" pitchFamily="18" charset="0"/>
              </a:rPr>
              <a:t>(State of Substances)</a:t>
            </a:r>
            <a:endParaRPr lang="zh-CN" altLang="en-US" sz="2800" b="1" dirty="0">
              <a:solidFill>
                <a:srgbClr val="FF3300"/>
              </a:solidFill>
              <a:latin typeface="Times New Roman" pitchFamily="18" charset="0"/>
              <a:cs typeface="Times New Roman" pitchFamily="18" charset="0"/>
            </a:endParaRPr>
          </a:p>
        </p:txBody>
      </p:sp>
      <p:sp>
        <p:nvSpPr>
          <p:cNvPr id="9235" name="Text Box 19"/>
          <p:cNvSpPr txBox="1">
            <a:spLocks noChangeArrowheads="1"/>
          </p:cNvSpPr>
          <p:nvPr/>
        </p:nvSpPr>
        <p:spPr bwMode="auto">
          <a:xfrm>
            <a:off x="544513" y="1017588"/>
            <a:ext cx="75438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30000"/>
              </a:lnSpc>
              <a:spcBef>
                <a:spcPct val="0"/>
              </a:spcBef>
              <a:buClrTx/>
              <a:buSzTx/>
              <a:buFontTx/>
              <a:buNone/>
            </a:pPr>
            <a:r>
              <a:rPr lang="zh-CN" altLang="en-US" sz="2800" dirty="0">
                <a:solidFill>
                  <a:srgbClr val="FF3300"/>
                </a:solidFill>
                <a:latin typeface="Times New Roman" pitchFamily="18" charset="0"/>
              </a:rPr>
              <a:t>◆ </a:t>
            </a:r>
            <a:r>
              <a:rPr lang="zh-CN" altLang="en-US" sz="2800" dirty="0">
                <a:solidFill>
                  <a:schemeClr val="tx2"/>
                </a:solidFill>
                <a:latin typeface="Times New Roman" pitchFamily="18" charset="0"/>
                <a:ea typeface="黑体" pitchFamily="49" charset="-122"/>
              </a:rPr>
              <a:t>三种主要的聚集状态：</a:t>
            </a:r>
            <a:endParaRPr lang="zh-CN" altLang="en-US" sz="2800" dirty="0">
              <a:latin typeface="Times New Roman" pitchFamily="18" charset="0"/>
              <a:ea typeface="黑体" pitchFamily="49" charset="-122"/>
            </a:endParaRPr>
          </a:p>
          <a:p>
            <a:pPr>
              <a:lnSpc>
                <a:spcPct val="130000"/>
              </a:lnSpc>
              <a:spcBef>
                <a:spcPct val="0"/>
              </a:spcBef>
              <a:buClrTx/>
              <a:buSzTx/>
              <a:buFontTx/>
              <a:buNone/>
            </a:pPr>
            <a:r>
              <a:rPr lang="zh-CN" altLang="en-US" sz="2800" dirty="0">
                <a:solidFill>
                  <a:srgbClr val="FFFF00"/>
                </a:solidFill>
                <a:latin typeface="Times New Roman" pitchFamily="18" charset="0"/>
                <a:ea typeface="黑体" pitchFamily="49" charset="-122"/>
              </a:rPr>
              <a:t>         </a:t>
            </a:r>
            <a:r>
              <a:rPr lang="zh-CN" altLang="en-US" sz="2800" dirty="0">
                <a:solidFill>
                  <a:srgbClr val="0000FF"/>
                </a:solidFill>
                <a:latin typeface="Times New Roman" pitchFamily="18" charset="0"/>
                <a:ea typeface="黑体" pitchFamily="49" charset="-122"/>
              </a:rPr>
              <a:t>气体</a:t>
            </a:r>
            <a:r>
              <a:rPr lang="en-US" altLang="zh-CN" sz="2800" dirty="0">
                <a:solidFill>
                  <a:srgbClr val="0000FF"/>
                </a:solidFill>
                <a:latin typeface="Times New Roman" pitchFamily="18" charset="0"/>
                <a:ea typeface="黑体" pitchFamily="49" charset="-122"/>
              </a:rPr>
              <a:t>(gas)</a:t>
            </a:r>
            <a:r>
              <a:rPr lang="en-US" altLang="zh-CN" sz="2800" dirty="0">
                <a:latin typeface="Times New Roman" pitchFamily="18" charset="0"/>
                <a:ea typeface="黑体" pitchFamily="49" charset="-122"/>
              </a:rPr>
              <a:t>、</a:t>
            </a:r>
            <a:r>
              <a:rPr lang="zh-CN" altLang="en-US" sz="2800" dirty="0">
                <a:solidFill>
                  <a:srgbClr val="0000FF"/>
                </a:solidFill>
                <a:latin typeface="Times New Roman" pitchFamily="18" charset="0"/>
                <a:ea typeface="黑体" pitchFamily="49" charset="-122"/>
              </a:rPr>
              <a:t>液体</a:t>
            </a:r>
            <a:r>
              <a:rPr lang="en-US" altLang="zh-CN" sz="2800" dirty="0">
                <a:solidFill>
                  <a:srgbClr val="0000FF"/>
                </a:solidFill>
                <a:latin typeface="Times New Roman" pitchFamily="18" charset="0"/>
                <a:ea typeface="黑体" pitchFamily="49" charset="-122"/>
              </a:rPr>
              <a:t>(liquid)</a:t>
            </a:r>
            <a:r>
              <a:rPr lang="zh-CN" altLang="en-US" sz="2800" dirty="0">
                <a:latin typeface="Times New Roman" pitchFamily="18" charset="0"/>
                <a:ea typeface="黑体" pitchFamily="49" charset="-122"/>
              </a:rPr>
              <a:t>和</a:t>
            </a:r>
            <a:r>
              <a:rPr lang="zh-CN" altLang="en-US" sz="2800" dirty="0">
                <a:solidFill>
                  <a:srgbClr val="0000FF"/>
                </a:solidFill>
                <a:latin typeface="Times New Roman" pitchFamily="18" charset="0"/>
                <a:ea typeface="黑体" pitchFamily="49" charset="-122"/>
              </a:rPr>
              <a:t>固体</a:t>
            </a:r>
            <a:r>
              <a:rPr lang="en-US" altLang="zh-CN" sz="2800" dirty="0">
                <a:solidFill>
                  <a:srgbClr val="0000FF"/>
                </a:solidFill>
                <a:latin typeface="Times New Roman" pitchFamily="18" charset="0"/>
                <a:ea typeface="黑体" pitchFamily="49" charset="-122"/>
              </a:rPr>
              <a:t>(solid)</a:t>
            </a:r>
            <a:endParaRPr lang="en-US" altLang="zh-CN" sz="2800" dirty="0">
              <a:solidFill>
                <a:srgbClr val="2557F9"/>
              </a:solidFill>
              <a:latin typeface="Times New Roman" pitchFamily="18" charset="0"/>
              <a:ea typeface="黑体" pitchFamily="49" charset="-122"/>
            </a:endParaRPr>
          </a:p>
          <a:p>
            <a:pPr>
              <a:lnSpc>
                <a:spcPct val="130000"/>
              </a:lnSpc>
              <a:spcBef>
                <a:spcPct val="0"/>
              </a:spcBef>
              <a:buClrTx/>
              <a:buSzTx/>
              <a:buFontTx/>
              <a:buNone/>
            </a:pPr>
            <a:r>
              <a:rPr lang="zh-CN" altLang="en-US" sz="2800" dirty="0">
                <a:solidFill>
                  <a:schemeClr val="tx2"/>
                </a:solidFill>
                <a:latin typeface="Times New Roman" pitchFamily="18" charset="0"/>
                <a:ea typeface="黑体" pitchFamily="49" charset="-122"/>
              </a:rPr>
              <a:t>     气体和液体——</a:t>
            </a:r>
            <a:r>
              <a:rPr lang="zh-CN" altLang="en-US" sz="2800" dirty="0">
                <a:solidFill>
                  <a:srgbClr val="0000FF"/>
                </a:solidFill>
                <a:latin typeface="Times New Roman" pitchFamily="18" charset="0"/>
                <a:ea typeface="黑体" pitchFamily="49" charset="-122"/>
              </a:rPr>
              <a:t>流体</a:t>
            </a:r>
            <a:r>
              <a:rPr lang="en-US" altLang="zh-CN" sz="2800" dirty="0">
                <a:solidFill>
                  <a:srgbClr val="0000FF"/>
                </a:solidFill>
                <a:latin typeface="Times New Roman" pitchFamily="18" charset="0"/>
                <a:ea typeface="黑体" pitchFamily="49" charset="-122"/>
              </a:rPr>
              <a:t>(fluid)</a:t>
            </a:r>
            <a:endParaRPr lang="en-US" altLang="zh-CN" sz="2800" dirty="0">
              <a:latin typeface="Times New Roman" pitchFamily="18" charset="0"/>
              <a:ea typeface="黑体" pitchFamily="49" charset="-122"/>
            </a:endParaRPr>
          </a:p>
          <a:p>
            <a:pPr>
              <a:lnSpc>
                <a:spcPct val="130000"/>
              </a:lnSpc>
              <a:spcBef>
                <a:spcPct val="0"/>
              </a:spcBef>
              <a:buClrTx/>
              <a:buSzTx/>
              <a:buFontTx/>
              <a:buNone/>
            </a:pPr>
            <a:r>
              <a:rPr lang="zh-CN" altLang="en-US" sz="2800" dirty="0">
                <a:solidFill>
                  <a:schemeClr val="tx2"/>
                </a:solidFill>
                <a:latin typeface="Times New Roman" pitchFamily="18" charset="0"/>
                <a:ea typeface="黑体" pitchFamily="49" charset="-122"/>
              </a:rPr>
              <a:t>     液体和固体——</a:t>
            </a:r>
            <a:r>
              <a:rPr lang="zh-CN" altLang="en-US" sz="2800" dirty="0">
                <a:solidFill>
                  <a:srgbClr val="0000FF"/>
                </a:solidFill>
                <a:latin typeface="Times New Roman" pitchFamily="18" charset="0"/>
                <a:ea typeface="黑体" pitchFamily="49" charset="-122"/>
              </a:rPr>
              <a:t>凝聚态</a:t>
            </a:r>
            <a:r>
              <a:rPr lang="en-US" altLang="zh-CN" sz="2800" dirty="0">
                <a:solidFill>
                  <a:srgbClr val="0000FF"/>
                </a:solidFill>
                <a:latin typeface="Times New Roman" pitchFamily="18" charset="0"/>
                <a:ea typeface="黑体" pitchFamily="49" charset="-122"/>
              </a:rPr>
              <a:t>(condensed state)</a:t>
            </a:r>
            <a:endParaRPr lang="zh-CN" altLang="en-US" sz="2800" dirty="0">
              <a:solidFill>
                <a:srgbClr val="2557F9"/>
              </a:solidFill>
              <a:latin typeface="Times New Roman" pitchFamily="18" charset="0"/>
              <a:ea typeface="黑体" pitchFamily="49" charset="-122"/>
            </a:endParaRPr>
          </a:p>
        </p:txBody>
      </p:sp>
      <p:sp>
        <p:nvSpPr>
          <p:cNvPr id="9236" name="Text Box 20"/>
          <p:cNvSpPr txBox="1">
            <a:spLocks noChangeArrowheads="1"/>
          </p:cNvSpPr>
          <p:nvPr/>
        </p:nvSpPr>
        <p:spPr bwMode="auto">
          <a:xfrm>
            <a:off x="1000125" y="3346450"/>
            <a:ext cx="7897813" cy="198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10000"/>
              </a:lnSpc>
              <a:spcBef>
                <a:spcPct val="50000"/>
              </a:spcBef>
              <a:buClrTx/>
              <a:buSzTx/>
              <a:buFontTx/>
              <a:buNone/>
            </a:pPr>
            <a:r>
              <a:rPr lang="zh-CN" altLang="en-US" sz="2800">
                <a:solidFill>
                  <a:srgbClr val="0000FF"/>
                </a:solidFill>
                <a:latin typeface="Times New Roman" pitchFamily="18" charset="0"/>
                <a:ea typeface="黑体" pitchFamily="49" charset="-122"/>
              </a:rPr>
              <a:t>液晶</a:t>
            </a:r>
            <a:r>
              <a:rPr lang="en-US" altLang="zh-CN" sz="2800">
                <a:solidFill>
                  <a:srgbClr val="0000FF"/>
                </a:solidFill>
                <a:latin typeface="Times New Roman" pitchFamily="18" charset="0"/>
                <a:ea typeface="黑体" pitchFamily="49" charset="-122"/>
                <a:cs typeface="Times New Roman" pitchFamily="18" charset="0"/>
              </a:rPr>
              <a:t>(liquid cristal)</a:t>
            </a:r>
            <a:r>
              <a:rPr lang="zh-CN" altLang="en-US" sz="2800">
                <a:solidFill>
                  <a:schemeClr val="tx2"/>
                </a:solidFill>
                <a:latin typeface="Times New Roman" pitchFamily="18" charset="0"/>
                <a:ea typeface="黑体" pitchFamily="49" charset="-122"/>
              </a:rPr>
              <a:t>——由棒状或扁盘状分子构成的物质可能处于的一种特殊的状态。有流动性，但分子有明显的取向，具有能产生光的双折射等晶体的特性，是介于液体和固体之间的状态。</a:t>
            </a:r>
            <a:endParaRPr lang="zh-CN" altLang="en-US" sz="2800">
              <a:solidFill>
                <a:schemeClr val="accent2"/>
              </a:solidFill>
              <a:latin typeface="Times New Roman" pitchFamily="18" charset="0"/>
            </a:endParaRPr>
          </a:p>
        </p:txBody>
      </p:sp>
      <p:sp>
        <p:nvSpPr>
          <p:cNvPr id="7" name="Text Box 20"/>
          <p:cNvSpPr txBox="1">
            <a:spLocks noChangeArrowheads="1"/>
          </p:cNvSpPr>
          <p:nvPr/>
        </p:nvSpPr>
        <p:spPr bwMode="auto">
          <a:xfrm>
            <a:off x="457200" y="5437188"/>
            <a:ext cx="844073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a:lnSpc>
                <a:spcPct val="120000"/>
              </a:lnSpc>
              <a:spcBef>
                <a:spcPct val="50000"/>
              </a:spcBef>
              <a:buClrTx/>
              <a:buSzTx/>
              <a:buFontTx/>
              <a:buNone/>
            </a:pPr>
            <a:r>
              <a:rPr lang="zh-CN" altLang="en-US" sz="2800">
                <a:solidFill>
                  <a:srgbClr val="FF3300"/>
                </a:solidFill>
                <a:latin typeface="Times New Roman" pitchFamily="18" charset="0"/>
              </a:rPr>
              <a:t>◆ </a:t>
            </a:r>
            <a:r>
              <a:rPr lang="zh-CN" altLang="en-US" sz="2800">
                <a:solidFill>
                  <a:srgbClr val="0000FF"/>
                </a:solidFill>
                <a:latin typeface="Times New Roman" pitchFamily="18" charset="0"/>
                <a:ea typeface="黑体" pitchFamily="49" charset="-122"/>
              </a:rPr>
              <a:t>等离子体</a:t>
            </a:r>
            <a:r>
              <a:rPr lang="en-US" altLang="zh-CN" sz="2800">
                <a:solidFill>
                  <a:srgbClr val="0000FF"/>
                </a:solidFill>
                <a:latin typeface="Times New Roman" pitchFamily="18" charset="0"/>
                <a:ea typeface="黑体" pitchFamily="49" charset="-122"/>
                <a:cs typeface="Times New Roman" pitchFamily="18" charset="0"/>
              </a:rPr>
              <a:t>(plasma)</a:t>
            </a:r>
            <a:r>
              <a:rPr lang="zh-CN" altLang="en-US" sz="2800">
                <a:solidFill>
                  <a:schemeClr val="tx2"/>
                </a:solidFill>
                <a:latin typeface="Times New Roman" pitchFamily="18" charset="0"/>
                <a:ea typeface="黑体" pitchFamily="49" charset="-122"/>
              </a:rPr>
              <a:t>——由大量离子和电子组成，是</a:t>
            </a:r>
            <a:endParaRPr lang="en-US" altLang="zh-CN" sz="2800">
              <a:solidFill>
                <a:schemeClr val="tx2"/>
              </a:solidFill>
              <a:latin typeface="Times New Roman" pitchFamily="18" charset="0"/>
              <a:ea typeface="黑体" pitchFamily="49" charset="-122"/>
            </a:endParaRPr>
          </a:p>
          <a:p>
            <a:pPr>
              <a:lnSpc>
                <a:spcPct val="120000"/>
              </a:lnSpc>
              <a:spcBef>
                <a:spcPct val="0"/>
              </a:spcBef>
              <a:buClrTx/>
              <a:buSzTx/>
              <a:buFontTx/>
              <a:buNone/>
            </a:pPr>
            <a:r>
              <a:rPr lang="en-US" altLang="zh-CN" sz="2800">
                <a:solidFill>
                  <a:schemeClr val="tx2"/>
                </a:solidFill>
                <a:latin typeface="Times New Roman" pitchFamily="18" charset="0"/>
                <a:ea typeface="黑体" pitchFamily="49" charset="-122"/>
              </a:rPr>
              <a:t>     </a:t>
            </a:r>
            <a:r>
              <a:rPr lang="zh-CN" altLang="en-US" sz="2800">
                <a:solidFill>
                  <a:schemeClr val="tx2"/>
                </a:solidFill>
                <a:latin typeface="Times New Roman" pitchFamily="18" charset="0"/>
                <a:ea typeface="黑体" pitchFamily="49" charset="-122"/>
              </a:rPr>
              <a:t>物质聚集的第四种状态，占整个宇宙的</a:t>
            </a:r>
            <a:r>
              <a:rPr lang="en-US" altLang="zh-CN" sz="2800">
                <a:solidFill>
                  <a:schemeClr val="tx2"/>
                </a:solidFill>
                <a:latin typeface="Times New Roman" pitchFamily="18" charset="0"/>
                <a:ea typeface="黑体" pitchFamily="49" charset="-122"/>
              </a:rPr>
              <a:t>99%.</a:t>
            </a:r>
            <a:endParaRPr lang="zh-CN" altLang="en-US" sz="2800">
              <a:solidFill>
                <a:schemeClr val="accent2"/>
              </a:solidFill>
              <a:latin typeface="Times New Roman" pitchFamily="18" charset="0"/>
            </a:endParaRPr>
          </a:p>
        </p:txBody>
      </p:sp>
    </p:spTree>
    <p:extLst>
      <p:ext uri="{BB962C8B-B14F-4D97-AF65-F5344CB8AC3E}">
        <p14:creationId xmlns:p14="http://schemas.microsoft.com/office/powerpoint/2010/main" val="342073478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9235"/>
                                        </p:tgtEl>
                                        <p:attrNameLst>
                                          <p:attrName>style.visibility</p:attrName>
                                        </p:attrNameLst>
                                      </p:cBhvr>
                                      <p:to>
                                        <p:strVal val="visible"/>
                                      </p:to>
                                    </p:set>
                                    <p:animEffect transition="in" filter="slide(fromTop)">
                                      <p:cBhvr>
                                        <p:cTn id="7" dur="500"/>
                                        <p:tgtEl>
                                          <p:spTgt spid="9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9236"/>
                                        </p:tgtEl>
                                        <p:attrNameLst>
                                          <p:attrName>style.visibility</p:attrName>
                                        </p:attrNameLst>
                                      </p:cBhvr>
                                      <p:to>
                                        <p:strVal val="visible"/>
                                      </p:to>
                                    </p:set>
                                    <p:animEffect transition="in" filter="slide(fromTop)">
                                      <p:cBhvr>
                                        <p:cTn id="12" dur="500"/>
                                        <p:tgtEl>
                                          <p:spTgt spid="92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To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5" grpId="0" autoUpdateAnimBg="0"/>
      <p:bldP spid="9236" grpId="0" autoUpdateAnimBg="0"/>
      <p:bldP spid="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96" name="Group 68"/>
          <p:cNvGraphicFramePr>
            <a:graphicFrameLocks noGrp="1"/>
          </p:cNvGraphicFramePr>
          <p:nvPr>
            <p:ph sz="half" idx="2"/>
          </p:nvPr>
        </p:nvGraphicFramePr>
        <p:xfrm>
          <a:off x="19050" y="0"/>
          <a:ext cx="9124950" cy="6858000"/>
        </p:xfrm>
        <a:graphic>
          <a:graphicData uri="http://schemas.openxmlformats.org/drawingml/2006/table">
            <a:tbl>
              <a:tblPr/>
              <a:tblGrid>
                <a:gridCol w="33147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3409950">
                  <a:extLst>
                    <a:ext uri="{9D8B030D-6E8A-4147-A177-3AD203B41FA5}">
                      <a16:colId xmlns:a16="http://schemas.microsoft.com/office/drawing/2014/main" val="20002"/>
                    </a:ext>
                  </a:extLst>
                </a:gridCol>
              </a:tblGrid>
              <a:tr h="403860">
                <a:tc gridSpan="3">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dirty="0">
                          <a:ln>
                            <a:noFill/>
                          </a:ln>
                          <a:solidFill>
                            <a:srgbClr val="000000"/>
                          </a:solidFill>
                          <a:effectLst/>
                          <a:latin typeface="黑体" pitchFamily="2" charset="-122"/>
                          <a:ea typeface="黑体" pitchFamily="2" charset="-122"/>
                        </a:rPr>
                        <a:t>常见等离子体形态包括</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 </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26948">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黑体" pitchFamily="2" charset="-122"/>
                          <a:ea typeface="黑体" pitchFamily="2" charset="-122"/>
                        </a:rPr>
                        <a:t>人造等离子体</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黑体" pitchFamily="2" charset="-122"/>
                          <a:ea typeface="黑体" pitchFamily="2" charset="-122"/>
                          <a:hlinkClick r:id="rId2" tooltip="地球"/>
                        </a:rPr>
                        <a:t>地球上的</a:t>
                      </a:r>
                      <a:r>
                        <a:rPr kumimoji="0" lang="zh-CN" altLang="en-US" sz="2400" b="1" i="0" u="none" strike="noStrike" cap="none" normalizeH="0" baseline="0">
                          <a:ln>
                            <a:noFill/>
                          </a:ln>
                          <a:solidFill>
                            <a:srgbClr val="000000"/>
                          </a:solidFill>
                          <a:effectLst/>
                          <a:latin typeface="黑体" pitchFamily="2" charset="-122"/>
                          <a:ea typeface="黑体" pitchFamily="2" charset="-122"/>
                        </a:rPr>
                        <a:t>等离子体</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a:ln>
                            <a:noFill/>
                          </a:ln>
                          <a:solidFill>
                            <a:srgbClr val="000000"/>
                          </a:solidFill>
                          <a:effectLst/>
                          <a:latin typeface="黑体" pitchFamily="2" charset="-122"/>
                          <a:ea typeface="黑体" pitchFamily="2" charset="-122"/>
                          <a:hlinkClick r:id="rId3" tooltip="Category:太空等离子体"/>
                        </a:rPr>
                        <a:t>太空</a:t>
                      </a:r>
                      <a:r>
                        <a:rPr kumimoji="0" lang="zh-CN" altLang="en-US" sz="2400" b="1" i="0" u="none" strike="noStrike" cap="none" normalizeH="0" baseline="0">
                          <a:ln>
                            <a:noFill/>
                          </a:ln>
                          <a:solidFill>
                            <a:srgbClr val="000000"/>
                          </a:solidFill>
                          <a:effectLst/>
                          <a:latin typeface="黑体" pitchFamily="2" charset="-122"/>
                          <a:ea typeface="黑体" pitchFamily="2" charset="-122"/>
                        </a:rPr>
                        <a:t>和</a:t>
                      </a:r>
                      <a:r>
                        <a:rPr kumimoji="0" lang="zh-CN" altLang="en-US" sz="2400" b="1" i="0" u="none" strike="noStrike" cap="none" normalizeH="0" baseline="0">
                          <a:ln>
                            <a:noFill/>
                          </a:ln>
                          <a:solidFill>
                            <a:srgbClr val="000000"/>
                          </a:solidFill>
                          <a:effectLst/>
                          <a:latin typeface="黑体" pitchFamily="2" charset="-122"/>
                          <a:ea typeface="黑体" pitchFamily="2" charset="-122"/>
                          <a:hlinkClick r:id="rId4" tooltip="天体物理"/>
                        </a:rPr>
                        <a:t>天体物理</a:t>
                      </a:r>
                      <a:r>
                        <a:rPr kumimoji="0" lang="zh-CN" altLang="en-US" sz="2400" b="1" i="0" u="none" strike="noStrike" cap="none" normalizeH="0" baseline="0">
                          <a:ln>
                            <a:noFill/>
                          </a:ln>
                          <a:solidFill>
                            <a:srgbClr val="000000"/>
                          </a:solidFill>
                          <a:effectLst/>
                          <a:latin typeface="黑体" pitchFamily="2" charset="-122"/>
                          <a:ea typeface="黑体" pitchFamily="2" charset="-122"/>
                        </a:rPr>
                        <a:t>中的等离子体</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27092">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5" tooltip="熒光燈"/>
                        </a:rPr>
                        <a:t>荧光灯</a:t>
                      </a:r>
                      <a:r>
                        <a:rPr kumimoji="0" lang="zh-CN" altLang="en-US" sz="2400" b="0" i="0" u="none" strike="noStrike" cap="none" normalizeH="0" baseline="0">
                          <a:ln>
                            <a:noFill/>
                          </a:ln>
                          <a:solidFill>
                            <a:srgbClr val="000000"/>
                          </a:solidFill>
                          <a:effectLst/>
                          <a:latin typeface="黑体" pitchFamily="2" charset="-122"/>
                          <a:ea typeface="黑体" pitchFamily="2" charset="-122"/>
                        </a:rPr>
                        <a:t>，</a:t>
                      </a: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6" tooltip="霓虹灯"/>
                        </a:rPr>
                        <a:t>霓虹灯</a:t>
                      </a:r>
                      <a:r>
                        <a:rPr kumimoji="0" lang="zh-CN" altLang="en-US" sz="2400" b="0" i="0" u="none" strike="noStrike" cap="none" normalizeH="0" baseline="0">
                          <a:ln>
                            <a:noFill/>
                          </a:ln>
                          <a:solidFill>
                            <a:srgbClr val="000000"/>
                          </a:solidFill>
                          <a:effectLst/>
                          <a:latin typeface="黑体" pitchFamily="2" charset="-122"/>
                          <a:ea typeface="黑体" pitchFamily="2" charset="-122"/>
                        </a:rPr>
                        <a:t>灯管中的电离气体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7"/>
                        </a:rPr>
                        <a:t>核聚变</a:t>
                      </a:r>
                      <a:r>
                        <a:rPr kumimoji="0" lang="zh-CN" altLang="en-US" sz="2400" b="0" i="0" u="none" strike="noStrike" cap="none" normalizeH="0" baseline="0">
                          <a:ln>
                            <a:noFill/>
                          </a:ln>
                          <a:solidFill>
                            <a:srgbClr val="000000"/>
                          </a:solidFill>
                          <a:effectLst/>
                          <a:latin typeface="黑体" pitchFamily="2" charset="-122"/>
                          <a:ea typeface="黑体" pitchFamily="2" charset="-122"/>
                        </a:rPr>
                        <a:t>实验中的高温电离气体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8" tooltip="电焊"/>
                        </a:rPr>
                        <a:t>电焊</a:t>
                      </a:r>
                      <a:r>
                        <a:rPr kumimoji="0" lang="zh-CN" altLang="en-US" sz="2400" b="0" i="0" u="none" strike="noStrike" cap="none" normalizeH="0" baseline="0">
                          <a:ln>
                            <a:noFill/>
                          </a:ln>
                          <a:solidFill>
                            <a:srgbClr val="000000"/>
                          </a:solidFill>
                          <a:effectLst/>
                          <a:latin typeface="黑体" pitchFamily="2" charset="-122"/>
                          <a:ea typeface="黑体" pitchFamily="2" charset="-122"/>
                        </a:rPr>
                        <a:t>时产生的高温</a:t>
                      </a: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9"/>
                        </a:rPr>
                        <a:t>电弧</a:t>
                      </a:r>
                      <a:r>
                        <a:rPr kumimoji="0" lang="zh-CN" altLang="en-US" sz="2400" b="0" i="0" u="none" strike="noStrike" cap="none" normalizeH="0" baseline="0">
                          <a:ln>
                            <a:noFill/>
                          </a:ln>
                          <a:solidFill>
                            <a:srgbClr val="000000"/>
                          </a:solidFill>
                          <a:effectLst/>
                          <a:latin typeface="黑体" pitchFamily="2" charset="-122"/>
                          <a:ea typeface="黑体" pitchFamily="2" charset="-122"/>
                        </a:rPr>
                        <a:t>，</a:t>
                      </a: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10" tooltip="電弧燈"/>
                        </a:rPr>
                        <a:t>电弧灯</a:t>
                      </a:r>
                      <a:r>
                        <a:rPr kumimoji="0" lang="zh-CN" altLang="en-US" sz="2400" b="0" i="0" u="none" strike="noStrike" cap="none" normalizeH="0" baseline="0">
                          <a:ln>
                            <a:noFill/>
                          </a:ln>
                          <a:solidFill>
                            <a:srgbClr val="000000"/>
                          </a:solidFill>
                          <a:effectLst/>
                          <a:latin typeface="黑体" pitchFamily="2" charset="-122"/>
                          <a:ea typeface="黑体" pitchFamily="2" charset="-122"/>
                        </a:rPr>
                        <a:t>中的电弧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11"/>
                        </a:rPr>
                        <a:t>火箭</a:t>
                      </a:r>
                      <a:r>
                        <a:rPr kumimoji="0" lang="zh-CN" altLang="en-US" sz="2400" b="0" i="0" u="none" strike="noStrike" cap="none" normalizeH="0" baseline="0">
                          <a:ln>
                            <a:noFill/>
                          </a:ln>
                          <a:solidFill>
                            <a:srgbClr val="000000"/>
                          </a:solidFill>
                          <a:effectLst/>
                          <a:latin typeface="黑体" pitchFamily="2" charset="-122"/>
                          <a:ea typeface="黑体" pitchFamily="2" charset="-122"/>
                        </a:rPr>
                        <a:t>喷出的气体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12" tooltip="等离子显示器"/>
                        </a:rPr>
                        <a:t>等离子显示器</a:t>
                      </a:r>
                      <a:r>
                        <a:rPr kumimoji="0" lang="zh-CN" altLang="en-US" sz="2400" b="0" i="0" u="none" strike="noStrike" cap="none" normalizeH="0" baseline="0">
                          <a:ln>
                            <a:noFill/>
                          </a:ln>
                          <a:solidFill>
                            <a:srgbClr val="000000"/>
                          </a:solidFill>
                          <a:effectLst/>
                          <a:latin typeface="黑体" pitchFamily="2" charset="-122"/>
                          <a:ea typeface="黑体" pitchFamily="2" charset="-122"/>
                        </a:rPr>
                        <a:t>和</a:t>
                      </a: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13" tooltip="等離子電視"/>
                        </a:rPr>
                        <a:t>电视</a:t>
                      </a:r>
                      <a:r>
                        <a:rPr kumimoji="0" lang="zh-CN" altLang="en-US" sz="2400" b="0" i="0" u="none" strike="noStrike" cap="none" normalizeH="0" baseline="0">
                          <a:ln>
                            <a:noFill/>
                          </a:ln>
                          <a:solidFill>
                            <a:srgbClr val="000000"/>
                          </a:solidFill>
                          <a:effectLst/>
                          <a:latin typeface="黑体" pitchFamily="2" charset="-122"/>
                          <a:ea typeface="黑体" pitchFamily="2" charset="-122"/>
                        </a:rPr>
                        <a:t>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14" tooltip="太空飞船"/>
                        </a:rPr>
                        <a:t>太空飞船</a:t>
                      </a:r>
                      <a:r>
                        <a:rPr kumimoji="0" lang="zh-CN" altLang="en-US" sz="2400" b="0" i="0" u="none" strike="noStrike" cap="none" normalizeH="0" baseline="0">
                          <a:ln>
                            <a:noFill/>
                          </a:ln>
                          <a:solidFill>
                            <a:srgbClr val="000000"/>
                          </a:solidFill>
                          <a:effectLst/>
                          <a:latin typeface="黑体" pitchFamily="2" charset="-122"/>
                          <a:ea typeface="黑体" pitchFamily="2" charset="-122"/>
                        </a:rPr>
                        <a:t> 重返地球时在飞船的</a:t>
                      </a: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15" tooltip="热屏蔽层"/>
                        </a:rPr>
                        <a:t>热屏蔽层</a:t>
                      </a:r>
                      <a:r>
                        <a:rPr kumimoji="0" lang="zh-CN" altLang="en-US" sz="2400" b="0" i="0" u="none" strike="noStrike" cap="none" normalizeH="0" baseline="0">
                          <a:ln>
                            <a:noFill/>
                          </a:ln>
                          <a:solidFill>
                            <a:srgbClr val="000000"/>
                          </a:solidFill>
                          <a:effectLst/>
                          <a:latin typeface="黑体" pitchFamily="2" charset="-122"/>
                          <a:ea typeface="黑体" pitchFamily="2" charset="-122"/>
                        </a:rPr>
                        <a:t> 前端产生的等离子体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a:ln>
                            <a:noFill/>
                          </a:ln>
                          <a:solidFill>
                            <a:srgbClr val="000000"/>
                          </a:solidFill>
                          <a:effectLst/>
                          <a:latin typeface="黑体" pitchFamily="2" charset="-122"/>
                          <a:ea typeface="黑体" pitchFamily="2" charset="-122"/>
                        </a:rPr>
                        <a:t>在生产</a:t>
                      </a: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16"/>
                        </a:rPr>
                        <a:t>集成电路</a:t>
                      </a:r>
                      <a:r>
                        <a:rPr kumimoji="0" lang="zh-CN" altLang="en-US" sz="2400" b="0" i="0" u="none" strike="noStrike" cap="none" normalizeH="0" baseline="0">
                          <a:ln>
                            <a:noFill/>
                          </a:ln>
                          <a:solidFill>
                            <a:srgbClr val="000000"/>
                          </a:solidFill>
                          <a:effectLst/>
                          <a:latin typeface="黑体" pitchFamily="2" charset="-122"/>
                          <a:ea typeface="黑体" pitchFamily="2" charset="-122"/>
                        </a:rPr>
                        <a:t>用来</a:t>
                      </a: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17" tooltip="蝕刻"/>
                        </a:rPr>
                        <a:t>蚀刻</a:t>
                      </a:r>
                      <a:r>
                        <a:rPr kumimoji="0" lang="zh-CN" altLang="en-US" sz="2400" b="0" i="0" u="none" strike="noStrike" cap="none" normalizeH="0" baseline="0">
                          <a:ln>
                            <a:noFill/>
                          </a:ln>
                          <a:solidFill>
                            <a:srgbClr val="000000"/>
                          </a:solidFill>
                          <a:effectLst/>
                          <a:latin typeface="黑体" pitchFamily="2" charset="-122"/>
                          <a:ea typeface="黑体" pitchFamily="2" charset="-122"/>
                          <a:hlinkClick r:id="rId18" tooltip="电介质"/>
                        </a:rPr>
                        <a:t>电介质</a:t>
                      </a:r>
                      <a:r>
                        <a:rPr kumimoji="0" lang="zh-CN" altLang="en-US" sz="2400" b="0" i="0" u="none" strike="noStrike" cap="none" normalizeH="0" baseline="0">
                          <a:ln>
                            <a:noFill/>
                          </a:ln>
                          <a:solidFill>
                            <a:srgbClr val="000000"/>
                          </a:solidFill>
                          <a:effectLst/>
                          <a:latin typeface="黑体" pitchFamily="2" charset="-122"/>
                          <a:ea typeface="黑体" pitchFamily="2" charset="-122"/>
                        </a:rPr>
                        <a:t>层的等离子体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a:ln>
                            <a:noFill/>
                          </a:ln>
                          <a:solidFill>
                            <a:srgbClr val="000000"/>
                          </a:solidFill>
                          <a:effectLst/>
                          <a:latin typeface="黑体" pitchFamily="2" charset="-122"/>
                          <a:ea typeface="黑体" pitchFamily="2" charset="-122"/>
                        </a:rPr>
                        <a:t>等离子球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rPr>
                        <a:t>圣艾尔摩之火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19" tooltip="火焰"/>
                        </a:rPr>
                        <a:t>火焰</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（上部的高温部分）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20"/>
                        </a:rPr>
                        <a:t>闪电</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21"/>
                        </a:rPr>
                        <a:t>球状闪电</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22"/>
                        </a:rPr>
                        <a:t>大气层</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中的</a:t>
                      </a: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23"/>
                        </a:rPr>
                        <a:t>电离层</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24"/>
                        </a:rPr>
                        <a:t>极光</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rPr>
                        <a:t>中高层大气闪电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25"/>
                        </a:rPr>
                        <a:t>太阳</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和其他</a:t>
                      </a: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26"/>
                        </a:rPr>
                        <a:t>恒星</a:t>
                      </a:r>
                      <a:br>
                        <a:rPr kumimoji="0" lang="zh-CN" altLang="en-US" sz="2400" b="0" i="0" u="none" strike="noStrike" cap="none" normalizeH="0" baseline="0" dirty="0">
                          <a:ln>
                            <a:noFill/>
                          </a:ln>
                          <a:solidFill>
                            <a:srgbClr val="000000"/>
                          </a:solidFill>
                          <a:effectLst/>
                          <a:latin typeface="黑体" pitchFamily="2" charset="-122"/>
                          <a:ea typeface="黑体" pitchFamily="2" charset="-122"/>
                        </a:rPr>
                      </a:br>
                      <a:r>
                        <a:rPr kumimoji="0" lang="zh-CN" altLang="en-US" sz="2400" b="0" i="0" u="none" strike="noStrike" cap="none" normalizeH="0" baseline="0" dirty="0">
                          <a:ln>
                            <a:noFill/>
                          </a:ln>
                          <a:solidFill>
                            <a:srgbClr val="000000"/>
                          </a:solidFill>
                          <a:effectLst/>
                          <a:latin typeface="黑体" pitchFamily="2" charset="-122"/>
                          <a:ea typeface="黑体" pitchFamily="2" charset="-122"/>
                        </a:rPr>
                        <a:t>（其中等离子体由于</a:t>
                      </a: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27" tooltip="热核聚变"/>
                        </a:rPr>
                        <a:t>热核聚变</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供给能量产生）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28"/>
                        </a:rPr>
                        <a:t>太阳风</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rPr>
                        <a:t>行星际物质（存在于行星之间）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rPr>
                        <a:t>星际物质（存在于恒星之间）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29" tooltip="星系際物質"/>
                        </a:rPr>
                        <a:t>星系际物质</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（存在于星系之间）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30"/>
                        </a:rPr>
                        <a:t>木卫一</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与</a:t>
                      </a: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31"/>
                        </a:rPr>
                        <a:t>木星</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之间的</a:t>
                      </a: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32"/>
                        </a:rPr>
                        <a:t>流量管</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33"/>
                        </a:rPr>
                        <a:t>吸积盘</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 </a:t>
                      </a:r>
                    </a:p>
                    <a:p>
                      <a:pPr marL="0" marR="0" lvl="0" indent="0" algn="l" defTabSz="914400" rtl="0" eaLnBrk="1" fontAlgn="base" latinLnBrk="0" hangingPunct="1">
                        <a:lnSpc>
                          <a:spcPct val="100000"/>
                        </a:lnSpc>
                        <a:spcBef>
                          <a:spcPct val="0"/>
                        </a:spcBef>
                        <a:spcAft>
                          <a:spcPct val="0"/>
                        </a:spcAft>
                        <a:buClr>
                          <a:schemeClr val="hlink"/>
                        </a:buClr>
                        <a:buSzPct val="75000"/>
                        <a:buFont typeface="Wingdings" pitchFamily="2" charset="2"/>
                        <a:buChar char="l"/>
                        <a:tabLst/>
                      </a:pPr>
                      <a:r>
                        <a:rPr kumimoji="0" lang="zh-CN" altLang="en-US" sz="2400" b="0" i="0" u="none" strike="noStrike" cap="none" normalizeH="0" baseline="0" dirty="0">
                          <a:ln>
                            <a:noFill/>
                          </a:ln>
                          <a:solidFill>
                            <a:srgbClr val="000000"/>
                          </a:solidFill>
                          <a:effectLst/>
                          <a:latin typeface="黑体" pitchFamily="2" charset="-122"/>
                          <a:ea typeface="黑体" pitchFamily="2" charset="-122"/>
                        </a:rPr>
                        <a:t>星际</a:t>
                      </a:r>
                      <a:r>
                        <a:rPr kumimoji="0" lang="zh-CN" altLang="en-US" sz="2400" b="0" i="0" u="none" strike="noStrike" cap="none" normalizeH="0" baseline="0" dirty="0">
                          <a:ln>
                            <a:noFill/>
                          </a:ln>
                          <a:solidFill>
                            <a:srgbClr val="000000"/>
                          </a:solidFill>
                          <a:effectLst/>
                          <a:latin typeface="黑体" pitchFamily="2" charset="-122"/>
                          <a:ea typeface="黑体" pitchFamily="2" charset="-122"/>
                          <a:hlinkClick r:id="rId34"/>
                        </a:rPr>
                        <a:t>星云</a:t>
                      </a:r>
                      <a:r>
                        <a:rPr kumimoji="0" lang="zh-CN" altLang="en-US" sz="2400" b="0" i="0" u="none" strike="noStrike" cap="none" normalizeH="0" baseline="0" dirty="0">
                          <a:ln>
                            <a:noFill/>
                          </a:ln>
                          <a:solidFill>
                            <a:srgbClr val="000000"/>
                          </a:solidFill>
                          <a:effectLst/>
                          <a:latin typeface="黑体" pitchFamily="2" charset="-122"/>
                          <a:ea typeface="黑体"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20296041"/>
      </p:ext>
    </p:extLst>
  </p:cSld>
  <p:clrMapOvr>
    <a:masterClrMapping/>
  </p:clrMapOvr>
  <p:transition spd="slow">
    <p:zoom dir="in"/>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7598</TotalTime>
  <Words>758</Words>
  <Application>Microsoft Office PowerPoint</Application>
  <PresentationFormat>全屏显示(4:3)</PresentationFormat>
  <Paragraphs>64</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黑体</vt:lpstr>
      <vt:lpstr>楷体</vt:lpstr>
      <vt:lpstr>Arial</vt:lpstr>
      <vt:lpstr>Times New Roman</vt:lpstr>
      <vt:lpstr>Wingdings</vt:lpstr>
      <vt:lpstr>古瓶荷花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物质的聚集状态 (State of Substances)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Jun Cai</dc:creator>
  <cp:lastModifiedBy>Cai Jun</cp:lastModifiedBy>
  <cp:revision>600</cp:revision>
  <dcterms:created xsi:type="dcterms:W3CDTF">1998-06-15T09:16:02Z</dcterms:created>
  <dcterms:modified xsi:type="dcterms:W3CDTF">2020-06-29T00:30:36Z</dcterms:modified>
</cp:coreProperties>
</file>