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8"/>
  </p:notesMasterIdLst>
  <p:sldIdLst>
    <p:sldId id="429" r:id="rId2"/>
    <p:sldId id="494" r:id="rId3"/>
    <p:sldId id="467" r:id="rId4"/>
    <p:sldId id="431" r:id="rId5"/>
    <p:sldId id="468" r:id="rId6"/>
    <p:sldId id="460" r:id="rId7"/>
    <p:sldId id="458" r:id="rId8"/>
    <p:sldId id="433" r:id="rId9"/>
    <p:sldId id="435" r:id="rId10"/>
    <p:sldId id="451" r:id="rId11"/>
    <p:sldId id="461" r:id="rId12"/>
    <p:sldId id="436" r:id="rId13"/>
    <p:sldId id="437" r:id="rId14"/>
    <p:sldId id="462" r:id="rId15"/>
    <p:sldId id="496" r:id="rId16"/>
    <p:sldId id="463" r:id="rId17"/>
    <p:sldId id="464" r:id="rId18"/>
    <p:sldId id="438" r:id="rId19"/>
    <p:sldId id="507" r:id="rId20"/>
    <p:sldId id="476" r:id="rId21"/>
    <p:sldId id="517" r:id="rId22"/>
    <p:sldId id="518" r:id="rId23"/>
    <p:sldId id="470" r:id="rId24"/>
    <p:sldId id="484" r:id="rId25"/>
    <p:sldId id="459" r:id="rId26"/>
    <p:sldId id="505" r:id="rId27"/>
    <p:sldId id="497" r:id="rId28"/>
    <p:sldId id="516" r:id="rId29"/>
    <p:sldId id="493" r:id="rId30"/>
    <p:sldId id="495" r:id="rId31"/>
    <p:sldId id="512" r:id="rId32"/>
    <p:sldId id="515" r:id="rId33"/>
    <p:sldId id="473" r:id="rId34"/>
    <p:sldId id="478" r:id="rId35"/>
    <p:sldId id="419" r:id="rId36"/>
    <p:sldId id="513" r:id="rId37"/>
    <p:sldId id="508" r:id="rId38"/>
    <p:sldId id="509" r:id="rId39"/>
    <p:sldId id="510" r:id="rId40"/>
    <p:sldId id="511" r:id="rId41"/>
    <p:sldId id="481" r:id="rId42"/>
    <p:sldId id="482" r:id="rId43"/>
    <p:sldId id="483" r:id="rId44"/>
    <p:sldId id="471" r:id="rId45"/>
    <p:sldId id="441" r:id="rId46"/>
    <p:sldId id="442" r:id="rId47"/>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00"/>
    <a:srgbClr val="FFFFCC"/>
    <a:srgbClr val="006600"/>
    <a:srgbClr val="4E7254"/>
    <a:srgbClr val="299753"/>
    <a:srgbClr val="FF5050"/>
    <a:srgbClr val="FF0000"/>
    <a:srgbClr val="9933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145DA-4620-480C-8506-9859B48C9175}" v="872" dt="2020-07-19T04:54:28.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95414" autoAdjust="0"/>
  </p:normalViewPr>
  <p:slideViewPr>
    <p:cSldViewPr snapToGrid="0">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Cai" userId="57e790d697ad4281" providerId="LiveId" clId="{1A612B15-0061-4031-87EC-5946772674FA}"/>
    <pc:docChg chg="undo redo custSel addSld delSld modSld">
      <pc:chgData name="Jun Cai" userId="57e790d697ad4281" providerId="LiveId" clId="{1A612B15-0061-4031-87EC-5946772674FA}" dt="2019-08-27T02:30:05.392" v="610" actId="207"/>
      <pc:docMkLst>
        <pc:docMk/>
      </pc:docMkLst>
      <pc:sldChg chg="modSp">
        <pc:chgData name="Jun Cai" userId="57e790d697ad4281" providerId="LiveId" clId="{1A612B15-0061-4031-87EC-5946772674FA}" dt="2019-08-11T05:15:51.822" v="427" actId="6549"/>
        <pc:sldMkLst>
          <pc:docMk/>
          <pc:sldMk cId="0" sldId="438"/>
        </pc:sldMkLst>
        <pc:spChg chg="mod">
          <ac:chgData name="Jun Cai" userId="57e790d697ad4281" providerId="LiveId" clId="{1A612B15-0061-4031-87EC-5946772674FA}" dt="2019-08-11T05:15:51.822" v="427" actId="6549"/>
          <ac:spMkLst>
            <pc:docMk/>
            <pc:sldMk cId="0" sldId="438"/>
            <ac:spMk id="28676" creationId="{00000000-0000-0000-0000-000000000000}"/>
          </ac:spMkLst>
        </pc:spChg>
      </pc:sldChg>
      <pc:sldChg chg="addSp delSp modSp">
        <pc:chgData name="Jun Cai" userId="57e790d697ad4281" providerId="LiveId" clId="{1A612B15-0061-4031-87EC-5946772674FA}" dt="2019-08-11T05:14:10.796" v="416" actId="14100"/>
        <pc:sldMkLst>
          <pc:docMk/>
          <pc:sldMk cId="0" sldId="441"/>
        </pc:sldMkLst>
        <pc:spChg chg="mod">
          <ac:chgData name="Jun Cai" userId="57e790d697ad4281" providerId="LiveId" clId="{1A612B15-0061-4031-87EC-5946772674FA}" dt="2019-08-11T04:37:17.871" v="25" actId="20577"/>
          <ac:spMkLst>
            <pc:docMk/>
            <pc:sldMk cId="0" sldId="441"/>
            <ac:spMk id="36866" creationId="{00000000-0000-0000-0000-000000000000}"/>
          </ac:spMkLst>
        </pc:spChg>
        <pc:graphicFrameChg chg="add mod">
          <ac:chgData name="Jun Cai" userId="57e790d697ad4281" providerId="LiveId" clId="{1A612B15-0061-4031-87EC-5946772674FA}" dt="2019-08-11T05:14:10.796" v="416" actId="14100"/>
          <ac:graphicFrameMkLst>
            <pc:docMk/>
            <pc:sldMk cId="0" sldId="441"/>
            <ac:graphicFrameMk id="10" creationId="{16C2954B-0E41-4848-A9FE-DEE2C7C4DB41}"/>
          </ac:graphicFrameMkLst>
        </pc:graphicFrameChg>
        <pc:graphicFrameChg chg="del">
          <ac:chgData name="Jun Cai" userId="57e790d697ad4281" providerId="LiveId" clId="{1A612B15-0061-4031-87EC-5946772674FA}" dt="2019-08-11T05:14:02.116" v="332" actId="478"/>
          <ac:graphicFrameMkLst>
            <pc:docMk/>
            <pc:sldMk cId="0" sldId="441"/>
            <ac:graphicFrameMk id="36868" creationId="{00000000-0000-0000-0000-000000000000}"/>
          </ac:graphicFrameMkLst>
        </pc:graphicFrameChg>
      </pc:sldChg>
      <pc:sldChg chg="addSp delSp modSp">
        <pc:chgData name="Jun Cai" userId="57e790d697ad4281" providerId="LiveId" clId="{1A612B15-0061-4031-87EC-5946772674FA}" dt="2019-08-11T05:13:46.501" v="331" actId="1037"/>
        <pc:sldMkLst>
          <pc:docMk/>
          <pc:sldMk cId="0" sldId="442"/>
        </pc:sldMkLst>
        <pc:graphicFrameChg chg="add mod">
          <ac:chgData name="Jun Cai" userId="57e790d697ad4281" providerId="LiveId" clId="{1A612B15-0061-4031-87EC-5946772674FA}" dt="2019-08-11T05:13:46.501" v="331" actId="1037"/>
          <ac:graphicFrameMkLst>
            <pc:docMk/>
            <pc:sldMk cId="0" sldId="442"/>
            <ac:graphicFrameMk id="2" creationId="{F3EAE389-E48C-4493-9B9D-EE3CF22B33CD}"/>
          </ac:graphicFrameMkLst>
        </pc:graphicFrameChg>
        <pc:graphicFrameChg chg="del mod">
          <ac:chgData name="Jun Cai" userId="57e790d697ad4281" providerId="LiveId" clId="{1A612B15-0061-4031-87EC-5946772674FA}" dt="2019-08-11T05:13:33.997" v="312" actId="478"/>
          <ac:graphicFrameMkLst>
            <pc:docMk/>
            <pc:sldMk cId="0" sldId="442"/>
            <ac:graphicFrameMk id="37892" creationId="{00000000-0000-0000-0000-000000000000}"/>
          </ac:graphicFrameMkLst>
        </pc:graphicFrameChg>
      </pc:sldChg>
      <pc:sldChg chg="del">
        <pc:chgData name="Jun Cai" userId="57e790d697ad4281" providerId="LiveId" clId="{1A612B15-0061-4031-87EC-5946772674FA}" dt="2019-08-11T04:36:42.627" v="14" actId="2696"/>
        <pc:sldMkLst>
          <pc:docMk/>
          <pc:sldMk cId="339236761" sldId="459"/>
        </pc:sldMkLst>
      </pc:sldChg>
      <pc:sldChg chg="modSp">
        <pc:chgData name="Jun Cai" userId="57e790d697ad4281" providerId="LiveId" clId="{1A612B15-0061-4031-87EC-5946772674FA}" dt="2019-08-11T04:37:08.384" v="24" actId="6549"/>
        <pc:sldMkLst>
          <pc:docMk/>
          <pc:sldMk cId="0" sldId="471"/>
        </pc:sldMkLst>
        <pc:spChg chg="mod">
          <ac:chgData name="Jun Cai" userId="57e790d697ad4281" providerId="LiveId" clId="{1A612B15-0061-4031-87EC-5946772674FA}" dt="2019-08-11T04:37:08.384" v="24" actId="6549"/>
          <ac:spMkLst>
            <pc:docMk/>
            <pc:sldMk cId="0" sldId="471"/>
            <ac:spMk id="11266" creationId="{00000000-0000-0000-0000-000000000000}"/>
          </ac:spMkLst>
        </pc:spChg>
      </pc:sldChg>
      <pc:sldChg chg="add">
        <pc:chgData name="Jun Cai" userId="57e790d697ad4281" providerId="LiveId" clId="{1A612B15-0061-4031-87EC-5946772674FA}" dt="2019-08-11T04:36:47.740" v="20"/>
        <pc:sldMkLst>
          <pc:docMk/>
          <pc:sldMk cId="1022554407" sldId="473"/>
        </pc:sldMkLst>
      </pc:sldChg>
      <pc:sldChg chg="modSp add">
        <pc:chgData name="Jun Cai" userId="57e790d697ad4281" providerId="LiveId" clId="{1A612B15-0061-4031-87EC-5946772674FA}" dt="2019-08-11T04:51:43.061" v="296" actId="20577"/>
        <pc:sldMkLst>
          <pc:docMk/>
          <pc:sldMk cId="4275576149" sldId="478"/>
        </pc:sldMkLst>
        <pc:spChg chg="mod">
          <ac:chgData name="Jun Cai" userId="57e790d697ad4281" providerId="LiveId" clId="{1A612B15-0061-4031-87EC-5946772674FA}" dt="2019-08-11T04:51:43.061" v="296" actId="20577"/>
          <ac:spMkLst>
            <pc:docMk/>
            <pc:sldMk cId="4275576149" sldId="478"/>
            <ac:spMk id="11" creationId="{00000000-0000-0000-0000-000000000000}"/>
          </ac:spMkLst>
        </pc:spChg>
      </pc:sldChg>
      <pc:sldChg chg="modSp add">
        <pc:chgData name="Jun Cai" userId="57e790d697ad4281" providerId="LiveId" clId="{1A612B15-0061-4031-87EC-5946772674FA}" dt="2019-08-11T05:03:38.412" v="303" actId="6549"/>
        <pc:sldMkLst>
          <pc:docMk/>
          <pc:sldMk cId="3563324418" sldId="481"/>
        </pc:sldMkLst>
        <pc:spChg chg="mod">
          <ac:chgData name="Jun Cai" userId="57e790d697ad4281" providerId="LiveId" clId="{1A612B15-0061-4031-87EC-5946772674FA}" dt="2019-08-11T05:03:38.412" v="303" actId="6549"/>
          <ac:spMkLst>
            <pc:docMk/>
            <pc:sldMk cId="3563324418" sldId="481"/>
            <ac:spMk id="3" creationId="{00000000-0000-0000-0000-000000000000}"/>
          </ac:spMkLst>
        </pc:spChg>
      </pc:sldChg>
      <pc:sldChg chg="add">
        <pc:chgData name="Jun Cai" userId="57e790d697ad4281" providerId="LiveId" clId="{1A612B15-0061-4031-87EC-5946772674FA}" dt="2019-08-11T04:36:47.740" v="20"/>
        <pc:sldMkLst>
          <pc:docMk/>
          <pc:sldMk cId="333633136" sldId="482"/>
        </pc:sldMkLst>
      </pc:sldChg>
      <pc:sldChg chg="add">
        <pc:chgData name="Jun Cai" userId="57e790d697ad4281" providerId="LiveId" clId="{1A612B15-0061-4031-87EC-5946772674FA}" dt="2019-08-11T04:36:47.740" v="20"/>
        <pc:sldMkLst>
          <pc:docMk/>
          <pc:sldMk cId="2985324082" sldId="483"/>
        </pc:sldMkLst>
      </pc:sldChg>
      <pc:sldChg chg="add">
        <pc:chgData name="Jun Cai" userId="57e790d697ad4281" providerId="LiveId" clId="{1A612B15-0061-4031-87EC-5946772674FA}" dt="2019-08-11T04:36:47.740" v="20"/>
        <pc:sldMkLst>
          <pc:docMk/>
          <pc:sldMk cId="645577526" sldId="484"/>
        </pc:sldMkLst>
      </pc:sldChg>
      <pc:sldChg chg="add">
        <pc:chgData name="Jun Cai" userId="57e790d697ad4281" providerId="LiveId" clId="{1A612B15-0061-4031-87EC-5946772674FA}" dt="2019-08-11T04:36:47.740" v="20"/>
        <pc:sldMkLst>
          <pc:docMk/>
          <pc:sldMk cId="4004173614" sldId="486"/>
        </pc:sldMkLst>
      </pc:sldChg>
      <pc:sldChg chg="modSp add">
        <pc:chgData name="Jun Cai" userId="57e790d697ad4281" providerId="LiveId" clId="{1A612B15-0061-4031-87EC-5946772674FA}" dt="2019-08-16T06:46:39.062" v="503" actId="1076"/>
        <pc:sldMkLst>
          <pc:docMk/>
          <pc:sldMk cId="660650964" sldId="490"/>
        </pc:sldMkLst>
        <pc:spChg chg="mod">
          <ac:chgData name="Jun Cai" userId="57e790d697ad4281" providerId="LiveId" clId="{1A612B15-0061-4031-87EC-5946772674FA}" dt="2019-08-16T06:46:21.524" v="502" actId="1036"/>
          <ac:spMkLst>
            <pc:docMk/>
            <pc:sldMk cId="660650964" sldId="490"/>
            <ac:spMk id="4" creationId="{00000000-0000-0000-0000-000000000000}"/>
          </ac:spMkLst>
        </pc:spChg>
        <pc:spChg chg="mod">
          <ac:chgData name="Jun Cai" userId="57e790d697ad4281" providerId="LiveId" clId="{1A612B15-0061-4031-87EC-5946772674FA}" dt="2019-08-11T04:36:56.011" v="22" actId="20577"/>
          <ac:spMkLst>
            <pc:docMk/>
            <pc:sldMk cId="660650964" sldId="490"/>
            <ac:spMk id="14" creationId="{00000000-0000-0000-0000-000000000000}"/>
          </ac:spMkLst>
        </pc:spChg>
        <pc:graphicFrameChg chg="mod">
          <ac:chgData name="Jun Cai" userId="57e790d697ad4281" providerId="LiveId" clId="{1A612B15-0061-4031-87EC-5946772674FA}" dt="2019-08-16T06:46:39.062" v="503" actId="1076"/>
          <ac:graphicFrameMkLst>
            <pc:docMk/>
            <pc:sldMk cId="660650964" sldId="490"/>
            <ac:graphicFrameMk id="2" creationId="{00000000-0000-0000-0000-000000000000}"/>
          </ac:graphicFrameMkLst>
        </pc:graphicFrameChg>
      </pc:sldChg>
      <pc:sldChg chg="modSp add">
        <pc:chgData name="Jun Cai" userId="57e790d697ad4281" providerId="LiveId" clId="{1A612B15-0061-4031-87EC-5946772674FA}" dt="2019-08-27T02:25:54.714" v="608"/>
        <pc:sldMkLst>
          <pc:docMk/>
          <pc:sldMk cId="1363959031" sldId="491"/>
        </pc:sldMkLst>
        <pc:spChg chg="mod">
          <ac:chgData name="Jun Cai" userId="57e790d697ad4281" providerId="LiveId" clId="{1A612B15-0061-4031-87EC-5946772674FA}" dt="2019-08-27T02:25:54.714" v="608"/>
          <ac:spMkLst>
            <pc:docMk/>
            <pc:sldMk cId="1363959031" sldId="491"/>
            <ac:spMk id="9" creationId="{00000000-0000-0000-0000-000000000000}"/>
          </ac:spMkLst>
        </pc:spChg>
      </pc:sldChg>
      <pc:sldChg chg="modSp add">
        <pc:chgData name="Jun Cai" userId="57e790d697ad4281" providerId="LiveId" clId="{1A612B15-0061-4031-87EC-5946772674FA}" dt="2019-08-27T02:30:05.392" v="610" actId="207"/>
        <pc:sldMkLst>
          <pc:docMk/>
          <pc:sldMk cId="4050280752" sldId="492"/>
        </pc:sldMkLst>
        <pc:spChg chg="mod">
          <ac:chgData name="Jun Cai" userId="57e790d697ad4281" providerId="LiveId" clId="{1A612B15-0061-4031-87EC-5946772674FA}" dt="2019-08-27T02:30:05.392" v="610" actId="207"/>
          <ac:spMkLst>
            <pc:docMk/>
            <pc:sldMk cId="4050280752" sldId="492"/>
            <ac:spMk id="5" creationId="{00000000-0000-0000-0000-000000000000}"/>
          </ac:spMkLst>
        </pc:spChg>
      </pc:sldChg>
      <pc:sldChg chg="add">
        <pc:chgData name="Jun Cai" userId="57e790d697ad4281" providerId="LiveId" clId="{1A612B15-0061-4031-87EC-5946772674FA}" dt="2019-08-11T04:36:47.740" v="20"/>
        <pc:sldMkLst>
          <pc:docMk/>
          <pc:sldMk cId="694565480" sldId="493"/>
        </pc:sldMkLst>
      </pc:sldChg>
      <pc:sldChg chg="add">
        <pc:chgData name="Jun Cai" userId="57e790d697ad4281" providerId="LiveId" clId="{1A612B15-0061-4031-87EC-5946772674FA}" dt="2019-08-11T04:36:47.740" v="20"/>
        <pc:sldMkLst>
          <pc:docMk/>
          <pc:sldMk cId="3145354785" sldId="495"/>
        </pc:sldMkLst>
      </pc:sldChg>
      <pc:sldChg chg="addSp delSp modSp add">
        <pc:chgData name="Jun Cai" userId="57e790d697ad4281" providerId="LiveId" clId="{1A612B15-0061-4031-87EC-5946772674FA}" dt="2019-08-11T04:50:35.456" v="294" actId="1035"/>
        <pc:sldMkLst>
          <pc:docMk/>
          <pc:sldMk cId="1489907726" sldId="497"/>
        </pc:sldMkLst>
        <pc:spChg chg="mod topLvl">
          <ac:chgData name="Jun Cai" userId="57e790d697ad4281" providerId="LiveId" clId="{1A612B15-0061-4031-87EC-5946772674FA}" dt="2019-08-11T04:50:22.331" v="280" actId="165"/>
          <ac:spMkLst>
            <pc:docMk/>
            <pc:sldMk cId="1489907726" sldId="497"/>
            <ac:spMk id="8200" creationId="{00000000-0000-0000-0000-000000000000}"/>
          </ac:spMkLst>
        </pc:spChg>
        <pc:grpChg chg="add del mod">
          <ac:chgData name="Jun Cai" userId="57e790d697ad4281" providerId="LiveId" clId="{1A612B15-0061-4031-87EC-5946772674FA}" dt="2019-08-11T04:50:35.456" v="294" actId="1035"/>
          <ac:grpSpMkLst>
            <pc:docMk/>
            <pc:sldMk cId="1489907726" sldId="497"/>
            <ac:grpSpMk id="8196" creationId="{00000000-0000-0000-0000-000000000000}"/>
          </ac:grpSpMkLst>
        </pc:grpChg>
        <pc:grpChg chg="mod topLvl">
          <ac:chgData name="Jun Cai" userId="57e790d697ad4281" providerId="LiveId" clId="{1A612B15-0061-4031-87EC-5946772674FA}" dt="2019-08-11T04:50:35.456" v="294" actId="1035"/>
          <ac:grpSpMkLst>
            <pc:docMk/>
            <pc:sldMk cId="1489907726" sldId="497"/>
            <ac:grpSpMk id="8201" creationId="{00000000-0000-0000-0000-000000000000}"/>
          </ac:grpSpMkLst>
        </pc:grpChg>
        <pc:graphicFrameChg chg="mod topLvl">
          <ac:chgData name="Jun Cai" userId="57e790d697ad4281" providerId="LiveId" clId="{1A612B15-0061-4031-87EC-5946772674FA}" dt="2019-08-11T04:50:26.213" v="283"/>
          <ac:graphicFrameMkLst>
            <pc:docMk/>
            <pc:sldMk cId="1489907726" sldId="497"/>
            <ac:graphicFrameMk id="8199" creationId="{00000000-0000-0000-0000-000000000000}"/>
          </ac:graphicFrameMkLst>
        </pc:graphicFrameChg>
      </pc:sldChg>
      <pc:sldChg chg="add">
        <pc:chgData name="Jun Cai" userId="57e790d697ad4281" providerId="LiveId" clId="{1A612B15-0061-4031-87EC-5946772674FA}" dt="2019-08-11T04:36:47.740" v="20"/>
        <pc:sldMkLst>
          <pc:docMk/>
          <pc:sldMk cId="2359893028" sldId="501"/>
        </pc:sldMkLst>
      </pc:sldChg>
      <pc:sldChg chg="add">
        <pc:chgData name="Jun Cai" userId="57e790d697ad4281" providerId="LiveId" clId="{1A612B15-0061-4031-87EC-5946772674FA}" dt="2019-08-11T04:36:47.740" v="20"/>
        <pc:sldMkLst>
          <pc:docMk/>
          <pc:sldMk cId="2122954853" sldId="502"/>
        </pc:sldMkLst>
      </pc:sldChg>
      <pc:sldChg chg="add">
        <pc:chgData name="Jun Cai" userId="57e790d697ad4281" providerId="LiveId" clId="{1A612B15-0061-4031-87EC-5946772674FA}" dt="2019-08-11T04:36:47.740" v="20"/>
        <pc:sldMkLst>
          <pc:docMk/>
          <pc:sldMk cId="1928379796" sldId="503"/>
        </pc:sldMkLst>
      </pc:sldChg>
      <pc:sldChg chg="add">
        <pc:chgData name="Jun Cai" userId="57e790d697ad4281" providerId="LiveId" clId="{1A612B15-0061-4031-87EC-5946772674FA}" dt="2019-08-11T04:36:47.740" v="20"/>
        <pc:sldMkLst>
          <pc:docMk/>
          <pc:sldMk cId="1168083504" sldId="504"/>
        </pc:sldMkLst>
      </pc:sldChg>
      <pc:sldChg chg="add">
        <pc:chgData name="Jun Cai" userId="57e790d697ad4281" providerId="LiveId" clId="{1A612B15-0061-4031-87EC-5946772674FA}" dt="2019-08-11T04:36:47.740" v="20"/>
        <pc:sldMkLst>
          <pc:docMk/>
          <pc:sldMk cId="784771263" sldId="505"/>
        </pc:sldMkLst>
      </pc:sldChg>
      <pc:sldChg chg="add">
        <pc:chgData name="Jun Cai" userId="57e790d697ad4281" providerId="LiveId" clId="{1A612B15-0061-4031-87EC-5946772674FA}" dt="2019-08-11T04:36:47.740" v="20"/>
        <pc:sldMkLst>
          <pc:docMk/>
          <pc:sldMk cId="622355035" sldId="506"/>
        </pc:sldMkLst>
      </pc:sldChg>
    </pc:docChg>
  </pc:docChgLst>
  <pc:docChgLst>
    <pc:chgData name="CAI JUN" userId="08ce88e1165b00db" providerId="LiveId" clId="{B95C06AF-4CB0-4A27-BB11-6EE773B67A32}"/>
    <pc:docChg chg="custSel modSld">
      <pc:chgData name="CAI JUN" userId="08ce88e1165b00db" providerId="LiveId" clId="{B95C06AF-4CB0-4A27-BB11-6EE773B67A32}" dt="2020-05-26T03:24:32.594" v="381"/>
      <pc:docMkLst>
        <pc:docMk/>
      </pc:docMkLst>
      <pc:sldChg chg="modSp">
        <pc:chgData name="CAI JUN" userId="08ce88e1165b00db" providerId="LiveId" clId="{B95C06AF-4CB0-4A27-BB11-6EE773B67A32}" dt="2020-05-26T03:07:02.203" v="14" actId="113"/>
        <pc:sldMkLst>
          <pc:docMk/>
          <pc:sldMk cId="0" sldId="438"/>
        </pc:sldMkLst>
        <pc:spChg chg="mod">
          <ac:chgData name="CAI JUN" userId="08ce88e1165b00db" providerId="LiveId" clId="{B95C06AF-4CB0-4A27-BB11-6EE773B67A32}" dt="2020-05-26T03:07:02.203" v="14" actId="113"/>
          <ac:spMkLst>
            <pc:docMk/>
            <pc:sldMk cId="0" sldId="438"/>
            <ac:spMk id="28676" creationId="{00000000-0000-0000-0000-000000000000}"/>
          </ac:spMkLst>
        </pc:spChg>
        <pc:graphicFrameChg chg="mod">
          <ac:chgData name="CAI JUN" userId="08ce88e1165b00db" providerId="LiveId" clId="{B95C06AF-4CB0-4A27-BB11-6EE773B67A32}" dt="2020-05-26T03:06:26.422" v="7"/>
          <ac:graphicFrameMkLst>
            <pc:docMk/>
            <pc:sldMk cId="0" sldId="438"/>
            <ac:graphicFrameMk id="28677" creationId="{00000000-0000-0000-0000-000000000000}"/>
          </ac:graphicFrameMkLst>
        </pc:graphicFrameChg>
        <pc:graphicFrameChg chg="mod">
          <ac:chgData name="CAI JUN" userId="08ce88e1165b00db" providerId="LiveId" clId="{B95C06AF-4CB0-4A27-BB11-6EE773B67A32}" dt="2020-05-26T03:06:57.343" v="12"/>
          <ac:graphicFrameMkLst>
            <pc:docMk/>
            <pc:sldMk cId="0" sldId="438"/>
            <ac:graphicFrameMk id="28678" creationId="{00000000-0000-0000-0000-000000000000}"/>
          </ac:graphicFrameMkLst>
        </pc:graphicFrameChg>
        <pc:graphicFrameChg chg="mod">
          <ac:chgData name="CAI JUN" userId="08ce88e1165b00db" providerId="LiveId" clId="{B95C06AF-4CB0-4A27-BB11-6EE773B67A32}" dt="2020-05-26T03:06:43.859" v="9"/>
          <ac:graphicFrameMkLst>
            <pc:docMk/>
            <pc:sldMk cId="0" sldId="438"/>
            <ac:graphicFrameMk id="28679" creationId="{00000000-0000-0000-0000-000000000000}"/>
          </ac:graphicFrameMkLst>
        </pc:graphicFrameChg>
      </pc:sldChg>
      <pc:sldChg chg="modSp mod">
        <pc:chgData name="CAI JUN" userId="08ce88e1165b00db" providerId="LiveId" clId="{B95C06AF-4CB0-4A27-BB11-6EE773B67A32}" dt="2020-05-26T03:24:13.813" v="378"/>
        <pc:sldMkLst>
          <pc:docMk/>
          <pc:sldMk cId="0" sldId="441"/>
        </pc:sldMkLst>
        <pc:spChg chg="mod">
          <ac:chgData name="CAI JUN" userId="08ce88e1165b00db" providerId="LiveId" clId="{B95C06AF-4CB0-4A27-BB11-6EE773B67A32}" dt="2020-05-26T03:23:27.345" v="370" actId="113"/>
          <ac:spMkLst>
            <pc:docMk/>
            <pc:sldMk cId="0" sldId="441"/>
            <ac:spMk id="36867" creationId="{00000000-0000-0000-0000-000000000000}"/>
          </ac:spMkLst>
        </pc:spChg>
        <pc:spChg chg="mod">
          <ac:chgData name="CAI JUN" userId="08ce88e1165b00db" providerId="LiveId" clId="{B95C06AF-4CB0-4A27-BB11-6EE773B67A32}" dt="2020-05-26T03:24:00.313" v="376" actId="113"/>
          <ac:spMkLst>
            <pc:docMk/>
            <pc:sldMk cId="0" sldId="441"/>
            <ac:spMk id="36869" creationId="{00000000-0000-0000-0000-000000000000}"/>
          </ac:spMkLst>
        </pc:spChg>
        <pc:graphicFrameChg chg="mod">
          <ac:chgData name="CAI JUN" userId="08ce88e1165b00db" providerId="LiveId" clId="{B95C06AF-4CB0-4A27-BB11-6EE773B67A32}" dt="2020-05-26T03:23:54.391" v="375"/>
          <ac:graphicFrameMkLst>
            <pc:docMk/>
            <pc:sldMk cId="0" sldId="441"/>
            <ac:graphicFrameMk id="9" creationId="{0D4FAF93-6FBB-4F72-98F2-BFF09C98A62C}"/>
          </ac:graphicFrameMkLst>
        </pc:graphicFrameChg>
        <pc:graphicFrameChg chg="mod">
          <ac:chgData name="CAI JUN" userId="08ce88e1165b00db" providerId="LiveId" clId="{B95C06AF-4CB0-4A27-BB11-6EE773B67A32}" dt="2020-05-26T03:23:39.719" v="372"/>
          <ac:graphicFrameMkLst>
            <pc:docMk/>
            <pc:sldMk cId="0" sldId="441"/>
            <ac:graphicFrameMk id="10" creationId="{16C2954B-0E41-4848-A9FE-DEE2C7C4DB41}"/>
          </ac:graphicFrameMkLst>
        </pc:graphicFrameChg>
        <pc:graphicFrameChg chg="mod">
          <ac:chgData name="CAI JUN" userId="08ce88e1165b00db" providerId="LiveId" clId="{B95C06AF-4CB0-4A27-BB11-6EE773B67A32}" dt="2020-05-26T03:24:13.813" v="378"/>
          <ac:graphicFrameMkLst>
            <pc:docMk/>
            <pc:sldMk cId="0" sldId="441"/>
            <ac:graphicFrameMk id="36870" creationId="{00000000-0000-0000-0000-000000000000}"/>
          </ac:graphicFrameMkLst>
        </pc:graphicFrameChg>
      </pc:sldChg>
      <pc:sldChg chg="modSp">
        <pc:chgData name="CAI JUN" userId="08ce88e1165b00db" providerId="LiveId" clId="{B95C06AF-4CB0-4A27-BB11-6EE773B67A32}" dt="2020-05-26T03:24:32.594" v="381"/>
        <pc:sldMkLst>
          <pc:docMk/>
          <pc:sldMk cId="0" sldId="442"/>
        </pc:sldMkLst>
        <pc:graphicFrameChg chg="mod">
          <ac:chgData name="CAI JUN" userId="08ce88e1165b00db" providerId="LiveId" clId="{B95C06AF-4CB0-4A27-BB11-6EE773B67A32}" dt="2020-05-26T03:24:32.594" v="381"/>
          <ac:graphicFrameMkLst>
            <pc:docMk/>
            <pc:sldMk cId="0" sldId="442"/>
            <ac:graphicFrameMk id="2" creationId="{F3EAE389-E48C-4493-9B9D-EE3CF22B33CD}"/>
          </ac:graphicFrameMkLst>
        </pc:graphicFrameChg>
      </pc:sldChg>
      <pc:sldChg chg="modSp mod">
        <pc:chgData name="CAI JUN" userId="08ce88e1165b00db" providerId="LiveId" clId="{B95C06AF-4CB0-4A27-BB11-6EE773B67A32}" dt="2020-05-26T03:19:41.829" v="325" actId="113"/>
        <pc:sldMkLst>
          <pc:docMk/>
          <pc:sldMk cId="339236761" sldId="459"/>
        </pc:sldMkLst>
        <pc:spChg chg="mod">
          <ac:chgData name="CAI JUN" userId="08ce88e1165b00db" providerId="LiveId" clId="{B95C06AF-4CB0-4A27-BB11-6EE773B67A32}" dt="2020-05-26T03:19:31.219" v="322"/>
          <ac:spMkLst>
            <pc:docMk/>
            <pc:sldMk cId="339236761" sldId="459"/>
            <ac:spMk id="27" creationId="{00000000-0000-0000-0000-000000000000}"/>
          </ac:spMkLst>
        </pc:spChg>
        <pc:spChg chg="mod">
          <ac:chgData name="CAI JUN" userId="08ce88e1165b00db" providerId="LiveId" clId="{B95C06AF-4CB0-4A27-BB11-6EE773B67A32}" dt="2020-05-26T03:19:31.219" v="322"/>
          <ac:spMkLst>
            <pc:docMk/>
            <pc:sldMk cId="339236761" sldId="459"/>
            <ac:spMk id="28" creationId="{00000000-0000-0000-0000-000000000000}"/>
          </ac:spMkLst>
        </pc:spChg>
        <pc:spChg chg="mod">
          <ac:chgData name="CAI JUN" userId="08ce88e1165b00db" providerId="LiveId" clId="{B95C06AF-4CB0-4A27-BB11-6EE773B67A32}" dt="2020-05-26T03:19:41.829" v="325" actId="113"/>
          <ac:spMkLst>
            <pc:docMk/>
            <pc:sldMk cId="339236761" sldId="459"/>
            <ac:spMk id="36" creationId="{00000000-0000-0000-0000-000000000000}"/>
          </ac:spMkLst>
        </pc:spChg>
        <pc:spChg chg="mod">
          <ac:chgData name="CAI JUN" userId="08ce88e1165b00db" providerId="LiveId" clId="{B95C06AF-4CB0-4A27-BB11-6EE773B67A32}" dt="2020-05-26T03:19:06.969" v="318"/>
          <ac:spMkLst>
            <pc:docMk/>
            <pc:sldMk cId="339236761" sldId="459"/>
            <ac:spMk id="41991" creationId="{00000000-0000-0000-0000-000000000000}"/>
          </ac:spMkLst>
        </pc:spChg>
        <pc:spChg chg="mod">
          <ac:chgData name="CAI JUN" userId="08ce88e1165b00db" providerId="LiveId" clId="{B95C06AF-4CB0-4A27-BB11-6EE773B67A32}" dt="2020-05-26T03:19:06.969" v="318"/>
          <ac:spMkLst>
            <pc:docMk/>
            <pc:sldMk cId="339236761" sldId="459"/>
            <ac:spMk id="41993" creationId="{00000000-0000-0000-0000-000000000000}"/>
          </ac:spMkLst>
        </pc:spChg>
        <pc:spChg chg="mod">
          <ac:chgData name="CAI JUN" userId="08ce88e1165b00db" providerId="LiveId" clId="{B95C06AF-4CB0-4A27-BB11-6EE773B67A32}" dt="2020-05-26T03:19:06.969" v="318"/>
          <ac:spMkLst>
            <pc:docMk/>
            <pc:sldMk cId="339236761" sldId="459"/>
            <ac:spMk id="41994" creationId="{00000000-0000-0000-0000-000000000000}"/>
          </ac:spMkLst>
        </pc:spChg>
        <pc:spChg chg="mod">
          <ac:chgData name="CAI JUN" userId="08ce88e1165b00db" providerId="LiveId" clId="{B95C06AF-4CB0-4A27-BB11-6EE773B67A32}" dt="2020-05-26T03:19:06.969" v="318"/>
          <ac:spMkLst>
            <pc:docMk/>
            <pc:sldMk cId="339236761" sldId="459"/>
            <ac:spMk id="41998" creationId="{00000000-0000-0000-0000-000000000000}"/>
          </ac:spMkLst>
        </pc:spChg>
        <pc:spChg chg="mod">
          <ac:chgData name="CAI JUN" userId="08ce88e1165b00db" providerId="LiveId" clId="{B95C06AF-4CB0-4A27-BB11-6EE773B67A32}" dt="2020-05-26T03:18:49.595" v="316" actId="113"/>
          <ac:spMkLst>
            <pc:docMk/>
            <pc:sldMk cId="339236761" sldId="459"/>
            <ac:spMk id="42004" creationId="{00000000-0000-0000-0000-000000000000}"/>
          </ac:spMkLst>
        </pc:spChg>
        <pc:grpChg chg="mod">
          <ac:chgData name="CAI JUN" userId="08ce88e1165b00db" providerId="LiveId" clId="{B95C06AF-4CB0-4A27-BB11-6EE773B67A32}" dt="2020-05-26T03:19:31.219" v="322"/>
          <ac:grpSpMkLst>
            <pc:docMk/>
            <pc:sldMk cId="339236761" sldId="459"/>
            <ac:grpSpMk id="2" creationId="{00000000-0000-0000-0000-000000000000}"/>
          </ac:grpSpMkLst>
        </pc:grpChg>
        <pc:grpChg chg="mod">
          <ac:chgData name="CAI JUN" userId="08ce88e1165b00db" providerId="LiveId" clId="{B95C06AF-4CB0-4A27-BB11-6EE773B67A32}" dt="2020-05-26T03:19:06.969" v="318"/>
          <ac:grpSpMkLst>
            <pc:docMk/>
            <pc:sldMk cId="339236761" sldId="459"/>
            <ac:grpSpMk id="41988" creationId="{00000000-0000-0000-0000-000000000000}"/>
          </ac:grpSpMkLst>
        </pc:grpChg>
        <pc:grpChg chg="mod">
          <ac:chgData name="CAI JUN" userId="08ce88e1165b00db" providerId="LiveId" clId="{B95C06AF-4CB0-4A27-BB11-6EE773B67A32}" dt="2020-05-26T03:19:06.969" v="318"/>
          <ac:grpSpMkLst>
            <pc:docMk/>
            <pc:sldMk cId="339236761" sldId="459"/>
            <ac:grpSpMk id="41990" creationId="{00000000-0000-0000-0000-000000000000}"/>
          </ac:grpSpMkLst>
        </pc:grpChg>
        <pc:graphicFrameChg chg="mod">
          <ac:chgData name="CAI JUN" userId="08ce88e1165b00db" providerId="LiveId" clId="{B95C06AF-4CB0-4A27-BB11-6EE773B67A32}" dt="2020-05-26T03:19:31.219" v="322"/>
          <ac:graphicFrameMkLst>
            <pc:docMk/>
            <pc:sldMk cId="339236761" sldId="459"/>
            <ac:graphicFrameMk id="25" creationId="{00000000-0000-0000-0000-000000000000}"/>
          </ac:graphicFrameMkLst>
        </pc:graphicFrameChg>
        <pc:graphicFrameChg chg="mod">
          <ac:chgData name="CAI JUN" userId="08ce88e1165b00db" providerId="LiveId" clId="{B95C06AF-4CB0-4A27-BB11-6EE773B67A32}" dt="2020-05-26T03:19:31.219" v="322"/>
          <ac:graphicFrameMkLst>
            <pc:docMk/>
            <pc:sldMk cId="339236761" sldId="459"/>
            <ac:graphicFrameMk id="26" creationId="{00000000-0000-0000-0000-000000000000}"/>
          </ac:graphicFrameMkLst>
        </pc:graphicFrameChg>
        <pc:graphicFrameChg chg="mod">
          <ac:chgData name="CAI JUN" userId="08ce88e1165b00db" providerId="LiveId" clId="{B95C06AF-4CB0-4A27-BB11-6EE773B67A32}" dt="2020-05-26T03:19:06.969" v="318"/>
          <ac:graphicFrameMkLst>
            <pc:docMk/>
            <pc:sldMk cId="339236761" sldId="459"/>
            <ac:graphicFrameMk id="41992" creationId="{00000000-0000-0000-0000-000000000000}"/>
          </ac:graphicFrameMkLst>
        </pc:graphicFrameChg>
        <pc:cxnChg chg="mod">
          <ac:chgData name="CAI JUN" userId="08ce88e1165b00db" providerId="LiveId" clId="{B95C06AF-4CB0-4A27-BB11-6EE773B67A32}" dt="2020-05-26T03:19:31.219" v="322"/>
          <ac:cxnSpMkLst>
            <pc:docMk/>
            <pc:sldMk cId="339236761" sldId="459"/>
            <ac:cxnSpMk id="21" creationId="{00000000-0000-0000-0000-000000000000}"/>
          </ac:cxnSpMkLst>
        </pc:cxnChg>
        <pc:cxnChg chg="mod">
          <ac:chgData name="CAI JUN" userId="08ce88e1165b00db" providerId="LiveId" clId="{B95C06AF-4CB0-4A27-BB11-6EE773B67A32}" dt="2020-05-26T03:19:31.219" v="322"/>
          <ac:cxnSpMkLst>
            <pc:docMk/>
            <pc:sldMk cId="339236761" sldId="459"/>
            <ac:cxnSpMk id="22" creationId="{00000000-0000-0000-0000-000000000000}"/>
          </ac:cxnSpMkLst>
        </pc:cxnChg>
        <pc:cxnChg chg="mod">
          <ac:chgData name="CAI JUN" userId="08ce88e1165b00db" providerId="LiveId" clId="{B95C06AF-4CB0-4A27-BB11-6EE773B67A32}" dt="2020-05-26T03:19:06.969" v="318"/>
          <ac:cxnSpMkLst>
            <pc:docMk/>
            <pc:sldMk cId="339236761" sldId="459"/>
            <ac:cxnSpMk id="41995" creationId="{00000000-0000-0000-0000-000000000000}"/>
          </ac:cxnSpMkLst>
        </pc:cxnChg>
        <pc:cxnChg chg="mod">
          <ac:chgData name="CAI JUN" userId="08ce88e1165b00db" providerId="LiveId" clId="{B95C06AF-4CB0-4A27-BB11-6EE773B67A32}" dt="2020-05-26T03:19:06.969" v="318"/>
          <ac:cxnSpMkLst>
            <pc:docMk/>
            <pc:sldMk cId="339236761" sldId="459"/>
            <ac:cxnSpMk id="41996" creationId="{00000000-0000-0000-0000-000000000000}"/>
          </ac:cxnSpMkLst>
        </pc:cxnChg>
        <pc:cxnChg chg="mod">
          <ac:chgData name="CAI JUN" userId="08ce88e1165b00db" providerId="LiveId" clId="{B95C06AF-4CB0-4A27-BB11-6EE773B67A32}" dt="2020-05-26T03:19:06.969" v="318"/>
          <ac:cxnSpMkLst>
            <pc:docMk/>
            <pc:sldMk cId="339236761" sldId="459"/>
            <ac:cxnSpMk id="41997" creationId="{00000000-0000-0000-0000-000000000000}"/>
          </ac:cxnSpMkLst>
        </pc:cxnChg>
      </pc:sldChg>
      <pc:sldChg chg="modSp">
        <pc:chgData name="CAI JUN" userId="08ce88e1165b00db" providerId="LiveId" clId="{B95C06AF-4CB0-4A27-BB11-6EE773B67A32}" dt="2020-05-26T03:06:06.890" v="4" actId="113"/>
        <pc:sldMkLst>
          <pc:docMk/>
          <pc:sldMk cId="0" sldId="470"/>
        </pc:sldMkLst>
        <pc:spChg chg="mod">
          <ac:chgData name="CAI JUN" userId="08ce88e1165b00db" providerId="LiveId" clId="{B95C06AF-4CB0-4A27-BB11-6EE773B67A32}" dt="2020-05-26T03:06:06.890" v="4" actId="113"/>
          <ac:spMkLst>
            <pc:docMk/>
            <pc:sldMk cId="0" sldId="470"/>
            <ac:spMk id="27652" creationId="{00000000-0000-0000-0000-000000000000}"/>
          </ac:spMkLst>
        </pc:spChg>
        <pc:graphicFrameChg chg="mod">
          <ac:chgData name="CAI JUN" userId="08ce88e1165b00db" providerId="LiveId" clId="{B95C06AF-4CB0-4A27-BB11-6EE773B67A32}" dt="2020-05-26T03:05:58.562" v="1"/>
          <ac:graphicFrameMkLst>
            <pc:docMk/>
            <pc:sldMk cId="0" sldId="470"/>
            <ac:graphicFrameMk id="27653" creationId="{00000000-0000-0000-0000-000000000000}"/>
          </ac:graphicFrameMkLst>
        </pc:graphicFrameChg>
      </pc:sldChg>
      <pc:sldChg chg="modSp mod">
        <pc:chgData name="CAI JUN" userId="08ce88e1165b00db" providerId="LiveId" clId="{B95C06AF-4CB0-4A27-BB11-6EE773B67A32}" dt="2020-05-26T03:23:13.907" v="367" actId="113"/>
        <pc:sldMkLst>
          <pc:docMk/>
          <pc:sldMk cId="0" sldId="471"/>
        </pc:sldMkLst>
        <pc:spChg chg="mod">
          <ac:chgData name="CAI JUN" userId="08ce88e1165b00db" providerId="LiveId" clId="{B95C06AF-4CB0-4A27-BB11-6EE773B67A32}" dt="2020-05-26T03:23:13.907" v="367" actId="113"/>
          <ac:spMkLst>
            <pc:docMk/>
            <pc:sldMk cId="0" sldId="471"/>
            <ac:spMk id="35843" creationId="{00000000-0000-0000-0000-000000000000}"/>
          </ac:spMkLst>
        </pc:spChg>
      </pc:sldChg>
      <pc:sldChg chg="modSp mod">
        <pc:chgData name="CAI JUN" userId="08ce88e1165b00db" providerId="LiveId" clId="{B95C06AF-4CB0-4A27-BB11-6EE773B67A32}" dt="2020-05-26T03:20:22.001" v="336" actId="113"/>
        <pc:sldMkLst>
          <pc:docMk/>
          <pc:sldMk cId="1022554407" sldId="473"/>
        </pc:sldMkLst>
        <pc:spChg chg="mod">
          <ac:chgData name="CAI JUN" userId="08ce88e1165b00db" providerId="LiveId" clId="{B95C06AF-4CB0-4A27-BB11-6EE773B67A32}" dt="2020-05-26T03:20:22.001" v="336" actId="113"/>
          <ac:spMkLst>
            <pc:docMk/>
            <pc:sldMk cId="1022554407" sldId="473"/>
            <ac:spMk id="6" creationId="{00000000-0000-0000-0000-000000000000}"/>
          </ac:spMkLst>
        </pc:spChg>
        <pc:spChg chg="mod">
          <ac:chgData name="CAI JUN" userId="08ce88e1165b00db" providerId="LiveId" clId="{B95C06AF-4CB0-4A27-BB11-6EE773B67A32}" dt="2020-05-26T03:20:00.610" v="330" actId="113"/>
          <ac:spMkLst>
            <pc:docMk/>
            <pc:sldMk cId="1022554407" sldId="473"/>
            <ac:spMk id="43014" creationId="{00000000-0000-0000-0000-000000000000}"/>
          </ac:spMkLst>
        </pc:spChg>
      </pc:sldChg>
      <pc:sldChg chg="modSp mod">
        <pc:chgData name="CAI JUN" userId="08ce88e1165b00db" providerId="LiveId" clId="{B95C06AF-4CB0-4A27-BB11-6EE773B67A32}" dt="2020-05-26T03:07:50.109" v="22"/>
        <pc:sldMkLst>
          <pc:docMk/>
          <pc:sldMk cId="0" sldId="476"/>
        </pc:sldMkLst>
        <pc:spChg chg="mod">
          <ac:chgData name="CAI JUN" userId="08ce88e1165b00db" providerId="LiveId" clId="{B95C06AF-4CB0-4A27-BB11-6EE773B67A32}" dt="2020-05-26T03:07:45.953" v="21" actId="113"/>
          <ac:spMkLst>
            <pc:docMk/>
            <pc:sldMk cId="0" sldId="476"/>
            <ac:spMk id="29698" creationId="{00000000-0000-0000-0000-000000000000}"/>
          </ac:spMkLst>
        </pc:spChg>
        <pc:graphicFrameChg chg="mod">
          <ac:chgData name="CAI JUN" userId="08ce88e1165b00db" providerId="LiveId" clId="{B95C06AF-4CB0-4A27-BB11-6EE773B67A32}" dt="2020-05-26T03:07:21.172" v="16"/>
          <ac:graphicFrameMkLst>
            <pc:docMk/>
            <pc:sldMk cId="0" sldId="476"/>
            <ac:graphicFrameMk id="29699" creationId="{00000000-0000-0000-0000-000000000000}"/>
          </ac:graphicFrameMkLst>
        </pc:graphicFrameChg>
        <pc:graphicFrameChg chg="mod">
          <ac:chgData name="CAI JUN" userId="08ce88e1165b00db" providerId="LiveId" clId="{B95C06AF-4CB0-4A27-BB11-6EE773B67A32}" dt="2020-05-26T03:07:50.109" v="22"/>
          <ac:graphicFrameMkLst>
            <pc:docMk/>
            <pc:sldMk cId="0" sldId="476"/>
            <ac:graphicFrameMk id="29700" creationId="{00000000-0000-0000-0000-000000000000}"/>
          </ac:graphicFrameMkLst>
        </pc:graphicFrameChg>
      </pc:sldChg>
      <pc:sldChg chg="modSp mod">
        <pc:chgData name="CAI JUN" userId="08ce88e1165b00db" providerId="LiveId" clId="{B95C06AF-4CB0-4A27-BB11-6EE773B67A32}" dt="2020-05-26T03:11:50.344" v="82"/>
        <pc:sldMkLst>
          <pc:docMk/>
          <pc:sldMk cId="4275576149" sldId="478"/>
        </pc:sldMkLst>
        <pc:spChg chg="mod">
          <ac:chgData name="CAI JUN" userId="08ce88e1165b00db" providerId="LiveId" clId="{B95C06AF-4CB0-4A27-BB11-6EE773B67A32}" dt="2020-05-26T03:11:33.407" v="77" actId="113"/>
          <ac:spMkLst>
            <pc:docMk/>
            <pc:sldMk cId="4275576149" sldId="478"/>
            <ac:spMk id="3" creationId="{00000000-0000-0000-0000-000000000000}"/>
          </ac:spMkLst>
        </pc:spChg>
        <pc:spChg chg="mod">
          <ac:chgData name="CAI JUN" userId="08ce88e1165b00db" providerId="LiveId" clId="{B95C06AF-4CB0-4A27-BB11-6EE773B67A32}" dt="2020-05-26T03:11:37.954" v="78" actId="113"/>
          <ac:spMkLst>
            <pc:docMk/>
            <pc:sldMk cId="4275576149" sldId="478"/>
            <ac:spMk id="11" creationId="{00000000-0000-0000-0000-000000000000}"/>
          </ac:spMkLst>
        </pc:spChg>
        <pc:graphicFrameChg chg="mod">
          <ac:chgData name="CAI JUN" userId="08ce88e1165b00db" providerId="LiveId" clId="{B95C06AF-4CB0-4A27-BB11-6EE773B67A32}" dt="2020-05-26T03:11:50.344" v="82"/>
          <ac:graphicFrameMkLst>
            <pc:docMk/>
            <pc:sldMk cId="4275576149" sldId="478"/>
            <ac:graphicFrameMk id="10" creationId="{00000000-0000-0000-0000-000000000000}"/>
          </ac:graphicFrameMkLst>
        </pc:graphicFrameChg>
      </pc:sldChg>
      <pc:sldChg chg="modSp mod">
        <pc:chgData name="CAI JUN" userId="08ce88e1165b00db" providerId="LiveId" clId="{B95C06AF-4CB0-4A27-BB11-6EE773B67A32}" dt="2020-05-26T03:08:34.720" v="31" actId="14100"/>
        <pc:sldMkLst>
          <pc:docMk/>
          <pc:sldMk cId="3016950169" sldId="480"/>
        </pc:sldMkLst>
        <pc:spChg chg="mod">
          <ac:chgData name="CAI JUN" userId="08ce88e1165b00db" providerId="LiveId" clId="{B95C06AF-4CB0-4A27-BB11-6EE773B67A32}" dt="2020-05-26T03:08:34.720" v="31" actId="14100"/>
          <ac:spMkLst>
            <pc:docMk/>
            <pc:sldMk cId="3016950169" sldId="480"/>
            <ac:spMk id="2" creationId="{00000000-0000-0000-0000-000000000000}"/>
          </ac:spMkLst>
        </pc:spChg>
        <pc:spChg chg="mod">
          <ac:chgData name="CAI JUN" userId="08ce88e1165b00db" providerId="LiveId" clId="{B95C06AF-4CB0-4A27-BB11-6EE773B67A32}" dt="2020-05-26T03:08:34.720" v="31" actId="14100"/>
          <ac:spMkLst>
            <pc:docMk/>
            <pc:sldMk cId="3016950169" sldId="480"/>
            <ac:spMk id="3" creationId="{00000000-0000-0000-0000-000000000000}"/>
          </ac:spMkLst>
        </pc:spChg>
        <pc:spChg chg="mod">
          <ac:chgData name="CAI JUN" userId="08ce88e1165b00db" providerId="LiveId" clId="{B95C06AF-4CB0-4A27-BB11-6EE773B67A32}" dt="2020-05-26T03:08:34.720" v="31" actId="14100"/>
          <ac:spMkLst>
            <pc:docMk/>
            <pc:sldMk cId="3016950169" sldId="480"/>
            <ac:spMk id="4" creationId="{00000000-0000-0000-0000-000000000000}"/>
          </ac:spMkLst>
        </pc:spChg>
        <pc:spChg chg="mod">
          <ac:chgData name="CAI JUN" userId="08ce88e1165b00db" providerId="LiveId" clId="{B95C06AF-4CB0-4A27-BB11-6EE773B67A32}" dt="2020-05-26T03:08:34.720" v="31" actId="14100"/>
          <ac:spMkLst>
            <pc:docMk/>
            <pc:sldMk cId="3016950169" sldId="480"/>
            <ac:spMk id="5" creationId="{00000000-0000-0000-0000-000000000000}"/>
          </ac:spMkLst>
        </pc:spChg>
        <pc:spChg chg="mod">
          <ac:chgData name="CAI JUN" userId="08ce88e1165b00db" providerId="LiveId" clId="{B95C06AF-4CB0-4A27-BB11-6EE773B67A32}" dt="2020-05-26T03:08:34.720" v="31" actId="14100"/>
          <ac:spMkLst>
            <pc:docMk/>
            <pc:sldMk cId="3016950169" sldId="480"/>
            <ac:spMk id="6" creationId="{00000000-0000-0000-0000-000000000000}"/>
          </ac:spMkLst>
        </pc:spChg>
        <pc:grpChg chg="mod">
          <ac:chgData name="CAI JUN" userId="08ce88e1165b00db" providerId="LiveId" clId="{B95C06AF-4CB0-4A27-BB11-6EE773B67A32}" dt="2020-05-26T03:08:34.720" v="31" actId="14100"/>
          <ac:grpSpMkLst>
            <pc:docMk/>
            <pc:sldMk cId="3016950169" sldId="480"/>
            <ac:grpSpMk id="7" creationId="{00000000-0000-0000-0000-000000000000}"/>
          </ac:grpSpMkLst>
        </pc:grpChg>
      </pc:sldChg>
      <pc:sldChg chg="modSp mod">
        <pc:chgData name="CAI JUN" userId="08ce88e1165b00db" providerId="LiveId" clId="{B95C06AF-4CB0-4A27-BB11-6EE773B67A32}" dt="2020-05-26T03:20:52.641" v="344" actId="113"/>
        <pc:sldMkLst>
          <pc:docMk/>
          <pc:sldMk cId="3563324418" sldId="481"/>
        </pc:sldMkLst>
        <pc:spChg chg="mod">
          <ac:chgData name="CAI JUN" userId="08ce88e1165b00db" providerId="LiveId" clId="{B95C06AF-4CB0-4A27-BB11-6EE773B67A32}" dt="2020-05-26T03:20:52.641" v="344" actId="113"/>
          <ac:spMkLst>
            <pc:docMk/>
            <pc:sldMk cId="3563324418" sldId="481"/>
            <ac:spMk id="3" creationId="{00000000-0000-0000-0000-000000000000}"/>
          </ac:spMkLst>
        </pc:spChg>
        <pc:spChg chg="mod">
          <ac:chgData name="CAI JUN" userId="08ce88e1165b00db" providerId="LiveId" clId="{B95C06AF-4CB0-4A27-BB11-6EE773B67A32}" dt="2020-05-26T03:20:43.266" v="341" actId="113"/>
          <ac:spMkLst>
            <pc:docMk/>
            <pc:sldMk cId="3563324418" sldId="481"/>
            <ac:spMk id="7" creationId="{00000000-0000-0000-0000-000000000000}"/>
          </ac:spMkLst>
        </pc:spChg>
      </pc:sldChg>
      <pc:sldChg chg="modSp">
        <pc:chgData name="CAI JUN" userId="08ce88e1165b00db" providerId="LiveId" clId="{B95C06AF-4CB0-4A27-BB11-6EE773B67A32}" dt="2020-05-26T03:21:35.985" v="351"/>
        <pc:sldMkLst>
          <pc:docMk/>
          <pc:sldMk cId="333633136" sldId="482"/>
        </pc:sldMkLst>
        <pc:graphicFrameChg chg="mod">
          <ac:chgData name="CAI JUN" userId="08ce88e1165b00db" providerId="LiveId" clId="{B95C06AF-4CB0-4A27-BB11-6EE773B67A32}" dt="2020-05-26T03:21:10.876" v="346"/>
          <ac:graphicFrameMkLst>
            <pc:docMk/>
            <pc:sldMk cId="333633136" sldId="482"/>
            <ac:graphicFrameMk id="3" creationId="{00000000-0000-0000-0000-000000000000}"/>
          </ac:graphicFrameMkLst>
        </pc:graphicFrameChg>
        <pc:graphicFrameChg chg="mod">
          <ac:chgData name="CAI JUN" userId="08ce88e1165b00db" providerId="LiveId" clId="{B95C06AF-4CB0-4A27-BB11-6EE773B67A32}" dt="2020-05-26T03:21:23.610" v="348"/>
          <ac:graphicFrameMkLst>
            <pc:docMk/>
            <pc:sldMk cId="333633136" sldId="482"/>
            <ac:graphicFrameMk id="4" creationId="{00000000-0000-0000-0000-000000000000}"/>
          </ac:graphicFrameMkLst>
        </pc:graphicFrameChg>
        <pc:graphicFrameChg chg="mod">
          <ac:chgData name="CAI JUN" userId="08ce88e1165b00db" providerId="LiveId" clId="{B95C06AF-4CB0-4A27-BB11-6EE773B67A32}" dt="2020-05-26T03:21:35.985" v="351"/>
          <ac:graphicFrameMkLst>
            <pc:docMk/>
            <pc:sldMk cId="333633136" sldId="482"/>
            <ac:graphicFrameMk id="7" creationId="{00000000-0000-0000-0000-000000000000}"/>
          </ac:graphicFrameMkLst>
        </pc:graphicFrameChg>
      </pc:sldChg>
      <pc:sldChg chg="modSp">
        <pc:chgData name="CAI JUN" userId="08ce88e1165b00db" providerId="LiveId" clId="{B95C06AF-4CB0-4A27-BB11-6EE773B67A32}" dt="2020-05-26T03:22:07.891" v="355"/>
        <pc:sldMkLst>
          <pc:docMk/>
          <pc:sldMk cId="2985324082" sldId="483"/>
        </pc:sldMkLst>
        <pc:graphicFrameChg chg="mod">
          <ac:chgData name="CAI JUN" userId="08ce88e1165b00db" providerId="LiveId" clId="{B95C06AF-4CB0-4A27-BB11-6EE773B67A32}" dt="2020-05-26T03:21:53.360" v="353"/>
          <ac:graphicFrameMkLst>
            <pc:docMk/>
            <pc:sldMk cId="2985324082" sldId="483"/>
            <ac:graphicFrameMk id="3" creationId="{00000000-0000-0000-0000-000000000000}"/>
          </ac:graphicFrameMkLst>
        </pc:graphicFrameChg>
        <pc:graphicFrameChg chg="mod">
          <ac:chgData name="CAI JUN" userId="08ce88e1165b00db" providerId="LiveId" clId="{B95C06AF-4CB0-4A27-BB11-6EE773B67A32}" dt="2020-05-26T03:22:07.891" v="355"/>
          <ac:graphicFrameMkLst>
            <pc:docMk/>
            <pc:sldMk cId="2985324082" sldId="483"/>
            <ac:graphicFrameMk id="4" creationId="{00000000-0000-0000-0000-000000000000}"/>
          </ac:graphicFrameMkLst>
        </pc:graphicFrameChg>
      </pc:sldChg>
      <pc:sldChg chg="modSp mod">
        <pc:chgData name="CAI JUN" userId="08ce88e1165b00db" providerId="LiveId" clId="{B95C06AF-4CB0-4A27-BB11-6EE773B67A32}" dt="2020-05-26T03:11:16.407" v="76" actId="113"/>
        <pc:sldMkLst>
          <pc:docMk/>
          <pc:sldMk cId="645577526" sldId="484"/>
        </pc:sldMkLst>
        <pc:spChg chg="mod">
          <ac:chgData name="CAI JUN" userId="08ce88e1165b00db" providerId="LiveId" clId="{B95C06AF-4CB0-4A27-BB11-6EE773B67A32}" dt="2020-05-26T03:11:16.407" v="76" actId="113"/>
          <ac:spMkLst>
            <pc:docMk/>
            <pc:sldMk cId="645577526" sldId="484"/>
            <ac:spMk id="2" creationId="{00000000-0000-0000-0000-000000000000}"/>
          </ac:spMkLst>
        </pc:spChg>
      </pc:sldChg>
      <pc:sldChg chg="modSp mod">
        <pc:chgData name="CAI JUN" userId="08ce88e1165b00db" providerId="LiveId" clId="{B95C06AF-4CB0-4A27-BB11-6EE773B67A32}" dt="2020-05-26T03:23:01.860" v="366"/>
        <pc:sldMkLst>
          <pc:docMk/>
          <pc:sldMk cId="4004173614" sldId="486"/>
        </pc:sldMkLst>
        <pc:spChg chg="mod">
          <ac:chgData name="CAI JUN" userId="08ce88e1165b00db" providerId="LiveId" clId="{B95C06AF-4CB0-4A27-BB11-6EE773B67A32}" dt="2020-05-26T03:22:36.235" v="361"/>
          <ac:spMkLst>
            <pc:docMk/>
            <pc:sldMk cId="4004173614" sldId="486"/>
            <ac:spMk id="3" creationId="{00000000-0000-0000-0000-000000000000}"/>
          </ac:spMkLst>
        </pc:spChg>
        <pc:spChg chg="mod">
          <ac:chgData name="CAI JUN" userId="08ce88e1165b00db" providerId="LiveId" clId="{B95C06AF-4CB0-4A27-BB11-6EE773B67A32}" dt="2020-05-26T03:22:23.641" v="359" actId="113"/>
          <ac:spMkLst>
            <pc:docMk/>
            <pc:sldMk cId="4004173614" sldId="486"/>
            <ac:spMk id="5" creationId="{00000000-0000-0000-0000-000000000000}"/>
          </ac:spMkLst>
        </pc:spChg>
        <pc:spChg chg="mod">
          <ac:chgData name="CAI JUN" userId="08ce88e1165b00db" providerId="LiveId" clId="{B95C06AF-4CB0-4A27-BB11-6EE773B67A32}" dt="2020-05-26T03:22:49.501" v="364"/>
          <ac:spMkLst>
            <pc:docMk/>
            <pc:sldMk cId="4004173614" sldId="486"/>
            <ac:spMk id="6" creationId="{00000000-0000-0000-0000-000000000000}"/>
          </ac:spMkLst>
        </pc:spChg>
        <pc:spChg chg="mod">
          <ac:chgData name="CAI JUN" userId="08ce88e1165b00db" providerId="LiveId" clId="{B95C06AF-4CB0-4A27-BB11-6EE773B67A32}" dt="2020-05-26T03:23:01.860" v="366"/>
          <ac:spMkLst>
            <pc:docMk/>
            <pc:sldMk cId="4004173614" sldId="486"/>
            <ac:spMk id="8" creationId="{00000000-0000-0000-0000-000000000000}"/>
          </ac:spMkLst>
        </pc:spChg>
        <pc:grpChg chg="mod">
          <ac:chgData name="CAI JUN" userId="08ce88e1165b00db" providerId="LiveId" clId="{B95C06AF-4CB0-4A27-BB11-6EE773B67A32}" dt="2020-05-26T03:22:36.235" v="361"/>
          <ac:grpSpMkLst>
            <pc:docMk/>
            <pc:sldMk cId="4004173614" sldId="486"/>
            <ac:grpSpMk id="2" creationId="{00000000-0000-0000-0000-000000000000}"/>
          </ac:grpSpMkLst>
        </pc:grpChg>
        <pc:grpChg chg="mod">
          <ac:chgData name="CAI JUN" userId="08ce88e1165b00db" providerId="LiveId" clId="{B95C06AF-4CB0-4A27-BB11-6EE773B67A32}" dt="2020-05-26T03:22:49.501" v="364"/>
          <ac:grpSpMkLst>
            <pc:docMk/>
            <pc:sldMk cId="4004173614" sldId="486"/>
            <ac:grpSpMk id="10" creationId="{00000000-0000-0000-0000-000000000000}"/>
          </ac:grpSpMkLst>
        </pc:grpChg>
        <pc:grpChg chg="mod">
          <ac:chgData name="CAI JUN" userId="08ce88e1165b00db" providerId="LiveId" clId="{B95C06AF-4CB0-4A27-BB11-6EE773B67A32}" dt="2020-05-26T03:23:01.860" v="366"/>
          <ac:grpSpMkLst>
            <pc:docMk/>
            <pc:sldMk cId="4004173614" sldId="486"/>
            <ac:grpSpMk id="11" creationId="{00000000-0000-0000-0000-000000000000}"/>
          </ac:grpSpMkLst>
        </pc:grpChg>
        <pc:graphicFrameChg chg="mod">
          <ac:chgData name="CAI JUN" userId="08ce88e1165b00db" providerId="LiveId" clId="{B95C06AF-4CB0-4A27-BB11-6EE773B67A32}" dt="2020-05-26T03:22:49.501" v="364"/>
          <ac:graphicFrameMkLst>
            <pc:docMk/>
            <pc:sldMk cId="4004173614" sldId="486"/>
            <ac:graphicFrameMk id="4" creationId="{00000000-0000-0000-0000-000000000000}"/>
          </ac:graphicFrameMkLst>
        </pc:graphicFrameChg>
        <pc:graphicFrameChg chg="mod">
          <ac:chgData name="CAI JUN" userId="08ce88e1165b00db" providerId="LiveId" clId="{B95C06AF-4CB0-4A27-BB11-6EE773B67A32}" dt="2020-05-26T03:23:01.860" v="366"/>
          <ac:graphicFrameMkLst>
            <pc:docMk/>
            <pc:sldMk cId="4004173614" sldId="486"/>
            <ac:graphicFrameMk id="7" creationId="{00000000-0000-0000-0000-000000000000}"/>
          </ac:graphicFrameMkLst>
        </pc:graphicFrameChg>
        <pc:graphicFrameChg chg="mod">
          <ac:chgData name="CAI JUN" userId="08ce88e1165b00db" providerId="LiveId" clId="{B95C06AF-4CB0-4A27-BB11-6EE773B67A32}" dt="2020-05-26T03:22:36.235" v="361"/>
          <ac:graphicFrameMkLst>
            <pc:docMk/>
            <pc:sldMk cId="4004173614" sldId="486"/>
            <ac:graphicFrameMk id="9" creationId="{00000000-0000-0000-0000-000000000000}"/>
          </ac:graphicFrameMkLst>
        </pc:graphicFrameChg>
      </pc:sldChg>
      <pc:sldChg chg="modSp">
        <pc:chgData name="CAI JUN" userId="08ce88e1165b00db" providerId="LiveId" clId="{B95C06AF-4CB0-4A27-BB11-6EE773B67A32}" dt="2020-05-26T03:08:52.157" v="33"/>
        <pc:sldMkLst>
          <pc:docMk/>
          <pc:sldMk cId="660650964" sldId="490"/>
        </pc:sldMkLst>
        <pc:graphicFrameChg chg="mod">
          <ac:chgData name="CAI JUN" userId="08ce88e1165b00db" providerId="LiveId" clId="{B95C06AF-4CB0-4A27-BB11-6EE773B67A32}" dt="2020-05-26T03:08:52.157" v="33"/>
          <ac:graphicFrameMkLst>
            <pc:docMk/>
            <pc:sldMk cId="660650964" sldId="490"/>
            <ac:graphicFrameMk id="2" creationId="{00000000-0000-0000-0000-000000000000}"/>
          </ac:graphicFrameMkLst>
        </pc:graphicFrameChg>
      </pc:sldChg>
      <pc:sldChg chg="modSp mod">
        <pc:chgData name="CAI JUN" userId="08ce88e1165b00db" providerId="LiveId" clId="{B95C06AF-4CB0-4A27-BB11-6EE773B67A32}" dt="2020-05-26T03:09:17.298" v="39" actId="113"/>
        <pc:sldMkLst>
          <pc:docMk/>
          <pc:sldMk cId="1363959031" sldId="491"/>
        </pc:sldMkLst>
        <pc:spChg chg="mod">
          <ac:chgData name="CAI JUN" userId="08ce88e1165b00db" providerId="LiveId" clId="{B95C06AF-4CB0-4A27-BB11-6EE773B67A32}" dt="2020-05-26T03:09:17.298" v="39" actId="113"/>
          <ac:spMkLst>
            <pc:docMk/>
            <pc:sldMk cId="1363959031" sldId="491"/>
            <ac:spMk id="6" creationId="{00000000-0000-0000-0000-000000000000}"/>
          </ac:spMkLst>
        </pc:spChg>
        <pc:graphicFrameChg chg="mod">
          <ac:chgData name="CAI JUN" userId="08ce88e1165b00db" providerId="LiveId" clId="{B95C06AF-4CB0-4A27-BB11-6EE773B67A32}" dt="2020-05-26T03:09:09.219" v="36"/>
          <ac:graphicFrameMkLst>
            <pc:docMk/>
            <pc:sldMk cId="1363959031" sldId="491"/>
            <ac:graphicFrameMk id="5" creationId="{00000000-0000-0000-0000-000000000000}"/>
          </ac:graphicFrameMkLst>
        </pc:graphicFrameChg>
      </pc:sldChg>
      <pc:sldChg chg="modSp mod">
        <pc:chgData name="CAI JUN" userId="08ce88e1165b00db" providerId="LiveId" clId="{B95C06AF-4CB0-4A27-BB11-6EE773B67A32}" dt="2020-05-26T03:12:14.032" v="88" actId="113"/>
        <pc:sldMkLst>
          <pc:docMk/>
          <pc:sldMk cId="4050280752" sldId="492"/>
        </pc:sldMkLst>
        <pc:spChg chg="mod">
          <ac:chgData name="CAI JUN" userId="08ce88e1165b00db" providerId="LiveId" clId="{B95C06AF-4CB0-4A27-BB11-6EE773B67A32}" dt="2020-05-26T03:12:14.032" v="88" actId="113"/>
          <ac:spMkLst>
            <pc:docMk/>
            <pc:sldMk cId="4050280752" sldId="492"/>
            <ac:spMk id="5" creationId="{00000000-0000-0000-0000-000000000000}"/>
          </ac:spMkLst>
        </pc:spChg>
      </pc:sldChg>
      <pc:sldChg chg="modSp">
        <pc:chgData name="CAI JUN" userId="08ce88e1165b00db" providerId="LiveId" clId="{B95C06AF-4CB0-4A27-BB11-6EE773B67A32}" dt="2020-05-26T03:18:28.876" v="312" actId="113"/>
        <pc:sldMkLst>
          <pc:docMk/>
          <pc:sldMk cId="694565480" sldId="493"/>
        </pc:sldMkLst>
        <pc:spChg chg="mod">
          <ac:chgData name="CAI JUN" userId="08ce88e1165b00db" providerId="LiveId" clId="{B95C06AF-4CB0-4A27-BB11-6EE773B67A32}" dt="2020-05-26T03:18:28.876" v="312" actId="113"/>
          <ac:spMkLst>
            <pc:docMk/>
            <pc:sldMk cId="694565480" sldId="493"/>
            <ac:spMk id="5" creationId="{00000000-0000-0000-0000-000000000000}"/>
          </ac:spMkLst>
        </pc:spChg>
      </pc:sldChg>
      <pc:sldChg chg="modSp mod">
        <pc:chgData name="CAI JUN" userId="08ce88e1165b00db" providerId="LiveId" clId="{B95C06AF-4CB0-4A27-BB11-6EE773B67A32}" dt="2020-05-26T03:17:44.298" v="305" actId="113"/>
        <pc:sldMkLst>
          <pc:docMk/>
          <pc:sldMk cId="3145354785" sldId="495"/>
        </pc:sldMkLst>
        <pc:spChg chg="mod">
          <ac:chgData name="CAI JUN" userId="08ce88e1165b00db" providerId="LiveId" clId="{B95C06AF-4CB0-4A27-BB11-6EE773B67A32}" dt="2020-05-26T03:17:44.298" v="305" actId="113"/>
          <ac:spMkLst>
            <pc:docMk/>
            <pc:sldMk cId="3145354785" sldId="495"/>
            <ac:spMk id="8" creationId="{00000000-0000-0000-0000-000000000000}"/>
          </ac:spMkLst>
        </pc:spChg>
      </pc:sldChg>
      <pc:sldChg chg="modSp">
        <pc:chgData name="CAI JUN" userId="08ce88e1165b00db" providerId="LiveId" clId="{B95C06AF-4CB0-4A27-BB11-6EE773B67A32}" dt="2020-05-26T03:10:18.954" v="59"/>
        <pc:sldMkLst>
          <pc:docMk/>
          <pc:sldMk cId="1489907726" sldId="497"/>
        </pc:sldMkLst>
        <pc:spChg chg="mod">
          <ac:chgData name="CAI JUN" userId="08ce88e1165b00db" providerId="LiveId" clId="{B95C06AF-4CB0-4A27-BB11-6EE773B67A32}" dt="2020-05-26T03:10:18.954" v="59"/>
          <ac:spMkLst>
            <pc:docMk/>
            <pc:sldMk cId="1489907726" sldId="497"/>
            <ac:spMk id="8200" creationId="{00000000-0000-0000-0000-000000000000}"/>
          </ac:spMkLst>
        </pc:spChg>
        <pc:grpChg chg="mod">
          <ac:chgData name="CAI JUN" userId="08ce88e1165b00db" providerId="LiveId" clId="{B95C06AF-4CB0-4A27-BB11-6EE773B67A32}" dt="2020-05-26T03:10:18.954" v="59"/>
          <ac:grpSpMkLst>
            <pc:docMk/>
            <pc:sldMk cId="1489907726" sldId="497"/>
            <ac:grpSpMk id="8196" creationId="{00000000-0000-0000-0000-000000000000}"/>
          </ac:grpSpMkLst>
        </pc:grpChg>
        <pc:grpChg chg="mod">
          <ac:chgData name="CAI JUN" userId="08ce88e1165b00db" providerId="LiveId" clId="{B95C06AF-4CB0-4A27-BB11-6EE773B67A32}" dt="2020-05-26T03:10:18.954" v="59"/>
          <ac:grpSpMkLst>
            <pc:docMk/>
            <pc:sldMk cId="1489907726" sldId="497"/>
            <ac:grpSpMk id="8201" creationId="{00000000-0000-0000-0000-000000000000}"/>
          </ac:grpSpMkLst>
        </pc:grpChg>
        <pc:graphicFrameChg chg="mod">
          <ac:chgData name="CAI JUN" userId="08ce88e1165b00db" providerId="LiveId" clId="{B95C06AF-4CB0-4A27-BB11-6EE773B67A32}" dt="2020-05-26T03:10:18.954" v="59"/>
          <ac:graphicFrameMkLst>
            <pc:docMk/>
            <pc:sldMk cId="1489907726" sldId="497"/>
            <ac:graphicFrameMk id="8199" creationId="{00000000-0000-0000-0000-000000000000}"/>
          </ac:graphicFrameMkLst>
        </pc:graphicFrameChg>
        <pc:cxnChg chg="mod">
          <ac:chgData name="CAI JUN" userId="08ce88e1165b00db" providerId="LiveId" clId="{B95C06AF-4CB0-4A27-BB11-6EE773B67A32}" dt="2020-05-26T03:10:18.954" v="59"/>
          <ac:cxnSpMkLst>
            <pc:docMk/>
            <pc:sldMk cId="1489907726" sldId="497"/>
            <ac:cxnSpMk id="8202" creationId="{00000000-0000-0000-0000-000000000000}"/>
          </ac:cxnSpMkLst>
        </pc:cxnChg>
        <pc:cxnChg chg="mod">
          <ac:chgData name="CAI JUN" userId="08ce88e1165b00db" providerId="LiveId" clId="{B95C06AF-4CB0-4A27-BB11-6EE773B67A32}" dt="2020-05-26T03:10:18.954" v="59"/>
          <ac:cxnSpMkLst>
            <pc:docMk/>
            <pc:sldMk cId="1489907726" sldId="497"/>
            <ac:cxnSpMk id="8203" creationId="{00000000-0000-0000-0000-000000000000}"/>
          </ac:cxnSpMkLst>
        </pc:cxnChg>
      </pc:sldChg>
      <pc:sldChg chg="addSp delSp modSp mod">
        <pc:chgData name="CAI JUN" userId="08ce88e1165b00db" providerId="LiveId" clId="{B95C06AF-4CB0-4A27-BB11-6EE773B67A32}" dt="2020-05-26T03:16:30.829" v="290" actId="1037"/>
        <pc:sldMkLst>
          <pc:docMk/>
          <pc:sldMk cId="2359893028" sldId="501"/>
        </pc:sldMkLst>
        <pc:spChg chg="del mod">
          <ac:chgData name="CAI JUN" userId="08ce88e1165b00db" providerId="LiveId" clId="{B95C06AF-4CB0-4A27-BB11-6EE773B67A32}" dt="2020-05-26T03:16:05.016" v="223" actId="478"/>
          <ac:spMkLst>
            <pc:docMk/>
            <pc:sldMk cId="2359893028" sldId="501"/>
            <ac:spMk id="4" creationId="{00000000-0000-0000-0000-000000000000}"/>
          </ac:spMkLst>
        </pc:spChg>
        <pc:spChg chg="mod">
          <ac:chgData name="CAI JUN" userId="08ce88e1165b00db" providerId="LiveId" clId="{B95C06AF-4CB0-4A27-BB11-6EE773B67A32}" dt="2020-05-26T03:15:47.423" v="210" actId="113"/>
          <ac:spMkLst>
            <pc:docMk/>
            <pc:sldMk cId="2359893028" sldId="501"/>
            <ac:spMk id="5" creationId="{00000000-0000-0000-0000-000000000000}"/>
          </ac:spMkLst>
        </pc:spChg>
        <pc:cxnChg chg="add mod">
          <ac:chgData name="CAI JUN" userId="08ce88e1165b00db" providerId="LiveId" clId="{B95C06AF-4CB0-4A27-BB11-6EE773B67A32}" dt="2020-05-26T03:16:30.829" v="290" actId="1037"/>
          <ac:cxnSpMkLst>
            <pc:docMk/>
            <pc:sldMk cId="2359893028" sldId="501"/>
            <ac:cxnSpMk id="11" creationId="{76C9D4E3-C2B0-44B4-8DCC-C0F741B0C601}"/>
          </ac:cxnSpMkLst>
        </pc:cxnChg>
      </pc:sldChg>
      <pc:sldChg chg="modSp">
        <pc:chgData name="CAI JUN" userId="08ce88e1165b00db" providerId="LiveId" clId="{B95C06AF-4CB0-4A27-BB11-6EE773B67A32}" dt="2020-05-26T03:14:36.735" v="192" actId="113"/>
        <pc:sldMkLst>
          <pc:docMk/>
          <pc:sldMk cId="1928379796" sldId="503"/>
        </pc:sldMkLst>
        <pc:spChg chg="mod">
          <ac:chgData name="CAI JUN" userId="08ce88e1165b00db" providerId="LiveId" clId="{B95C06AF-4CB0-4A27-BB11-6EE773B67A32}" dt="2020-05-26T03:14:36.735" v="192" actId="113"/>
          <ac:spMkLst>
            <pc:docMk/>
            <pc:sldMk cId="1928379796" sldId="503"/>
            <ac:spMk id="5" creationId="{00000000-0000-0000-0000-000000000000}"/>
          </ac:spMkLst>
        </pc:spChg>
        <pc:spChg chg="mod">
          <ac:chgData name="CAI JUN" userId="08ce88e1165b00db" providerId="LiveId" clId="{B95C06AF-4CB0-4A27-BB11-6EE773B67A32}" dt="2020-05-26T03:14:12.079" v="184" actId="113"/>
          <ac:spMkLst>
            <pc:docMk/>
            <pc:sldMk cId="1928379796" sldId="503"/>
            <ac:spMk id="6" creationId="{00000000-0000-0000-0000-000000000000}"/>
          </ac:spMkLst>
        </pc:spChg>
      </pc:sldChg>
      <pc:sldChg chg="modSp">
        <pc:chgData name="CAI JUN" userId="08ce88e1165b00db" providerId="LiveId" clId="{B95C06AF-4CB0-4A27-BB11-6EE773B67A32}" dt="2020-05-26T03:15:07.704" v="200" actId="113"/>
        <pc:sldMkLst>
          <pc:docMk/>
          <pc:sldMk cId="1168083504" sldId="504"/>
        </pc:sldMkLst>
        <pc:spChg chg="mod">
          <ac:chgData name="CAI JUN" userId="08ce88e1165b00db" providerId="LiveId" clId="{B95C06AF-4CB0-4A27-BB11-6EE773B67A32}" dt="2020-05-26T03:15:07.704" v="200" actId="113"/>
          <ac:spMkLst>
            <pc:docMk/>
            <pc:sldMk cId="1168083504" sldId="504"/>
            <ac:spMk id="7" creationId="{00000000-0000-0000-0000-000000000000}"/>
          </ac:spMkLst>
        </pc:spChg>
      </pc:sldChg>
      <pc:sldChg chg="modSp mod">
        <pc:chgData name="CAI JUN" userId="08ce88e1165b00db" providerId="LiveId" clId="{B95C06AF-4CB0-4A27-BB11-6EE773B67A32}" dt="2020-05-26T03:10:01.266" v="56" actId="113"/>
        <pc:sldMkLst>
          <pc:docMk/>
          <pc:sldMk cId="784771263" sldId="505"/>
        </pc:sldMkLst>
        <pc:spChg chg="mod">
          <ac:chgData name="CAI JUN" userId="08ce88e1165b00db" providerId="LiveId" clId="{B95C06AF-4CB0-4A27-BB11-6EE773B67A32}" dt="2020-05-26T03:10:01.266" v="56" actId="113"/>
          <ac:spMkLst>
            <pc:docMk/>
            <pc:sldMk cId="784771263" sldId="505"/>
            <ac:spMk id="9" creationId="{00000000-0000-0000-0000-000000000000}"/>
          </ac:spMkLst>
        </pc:spChg>
        <pc:spChg chg="mod">
          <ac:chgData name="CAI JUN" userId="08ce88e1165b00db" providerId="LiveId" clId="{B95C06AF-4CB0-4A27-BB11-6EE773B67A32}" dt="2020-05-26T03:09:52.063" v="55" actId="1036"/>
          <ac:spMkLst>
            <pc:docMk/>
            <pc:sldMk cId="784771263" sldId="505"/>
            <ac:spMk id="11" creationId="{00000000-0000-0000-0000-000000000000}"/>
          </ac:spMkLst>
        </pc:spChg>
        <pc:spChg chg="mod">
          <ac:chgData name="CAI JUN" userId="08ce88e1165b00db" providerId="LiveId" clId="{B95C06AF-4CB0-4A27-BB11-6EE773B67A32}" dt="2020-05-26T03:09:42.969" v="49" actId="1038"/>
          <ac:spMkLst>
            <pc:docMk/>
            <pc:sldMk cId="784771263" sldId="505"/>
            <ac:spMk id="15" creationId="{00000000-0000-0000-0000-000000000000}"/>
          </ac:spMkLst>
        </pc:spChg>
      </pc:sldChg>
      <pc:sldChg chg="modSp">
        <pc:chgData name="CAI JUN" userId="08ce88e1165b00db" providerId="LiveId" clId="{B95C06AF-4CB0-4A27-BB11-6EE773B67A32}" dt="2020-05-26T03:13:39.907" v="177" actId="113"/>
        <pc:sldMkLst>
          <pc:docMk/>
          <pc:sldMk cId="622355035" sldId="506"/>
        </pc:sldMkLst>
        <pc:spChg chg="mod">
          <ac:chgData name="CAI JUN" userId="08ce88e1165b00db" providerId="LiveId" clId="{B95C06AF-4CB0-4A27-BB11-6EE773B67A32}" dt="2020-05-26T03:13:39.907" v="177" actId="113"/>
          <ac:spMkLst>
            <pc:docMk/>
            <pc:sldMk cId="622355035" sldId="506"/>
            <ac:spMk id="2" creationId="{00000000-0000-0000-0000-000000000000}"/>
          </ac:spMkLst>
        </pc:spChg>
        <pc:spChg chg="mod">
          <ac:chgData name="CAI JUN" userId="08ce88e1165b00db" providerId="LiveId" clId="{B95C06AF-4CB0-4A27-BB11-6EE773B67A32}" dt="2020-05-26T03:13:27.063" v="173" actId="113"/>
          <ac:spMkLst>
            <pc:docMk/>
            <pc:sldMk cId="622355035" sldId="506"/>
            <ac:spMk id="5" creationId="{00000000-0000-0000-0000-000000000000}"/>
          </ac:spMkLst>
        </pc:spChg>
        <pc:spChg chg="mod">
          <ac:chgData name="CAI JUN" userId="08ce88e1165b00db" providerId="LiveId" clId="{B95C06AF-4CB0-4A27-BB11-6EE773B67A32}" dt="2020-05-26T03:12:47.766" v="95" actId="113"/>
          <ac:spMkLst>
            <pc:docMk/>
            <pc:sldMk cId="622355035" sldId="506"/>
            <ac:spMk id="6" creationId="{00000000-0000-0000-0000-000000000000}"/>
          </ac:spMkLst>
        </pc:spChg>
        <pc:spChg chg="mod">
          <ac:chgData name="CAI JUN" userId="08ce88e1165b00db" providerId="LiveId" clId="{B95C06AF-4CB0-4A27-BB11-6EE773B67A32}" dt="2020-05-26T03:13:31.923" v="175" actId="113"/>
          <ac:spMkLst>
            <pc:docMk/>
            <pc:sldMk cId="622355035" sldId="506"/>
            <ac:spMk id="10" creationId="{00000000-0000-0000-0000-000000000000}"/>
          </ac:spMkLst>
        </pc:spChg>
        <pc:cxnChg chg="mod">
          <ac:chgData name="CAI JUN" userId="08ce88e1165b00db" providerId="LiveId" clId="{B95C06AF-4CB0-4A27-BB11-6EE773B67A32}" dt="2020-05-26T03:13:10.344" v="142" actId="14100"/>
          <ac:cxnSpMkLst>
            <pc:docMk/>
            <pc:sldMk cId="622355035" sldId="506"/>
            <ac:cxnSpMk id="11" creationId="{00000000-0000-0000-0000-000000000000}"/>
          </ac:cxnSpMkLst>
        </pc:cxnChg>
        <pc:cxnChg chg="mod">
          <ac:chgData name="CAI JUN" userId="08ce88e1165b00db" providerId="LiveId" clId="{B95C06AF-4CB0-4A27-BB11-6EE773B67A32}" dt="2020-05-26T03:13:21.845" v="172" actId="1037"/>
          <ac:cxnSpMkLst>
            <pc:docMk/>
            <pc:sldMk cId="622355035" sldId="506"/>
            <ac:cxnSpMk id="13" creationId="{00000000-0000-0000-0000-000000000000}"/>
          </ac:cxnSpMkLst>
        </pc:cxnChg>
      </pc:sldChg>
    </pc:docChg>
  </pc:docChgLst>
  <pc:docChgLst>
    <pc:chgData name="Cai Jun" userId="57e790d697ad4281" providerId="LiveId" clId="{175145DA-4620-480C-8506-9859B48C9175}"/>
    <pc:docChg chg="undo custSel addSld delSld modSld sldOrd">
      <pc:chgData name="Cai Jun" userId="57e790d697ad4281" providerId="LiveId" clId="{175145DA-4620-480C-8506-9859B48C9175}" dt="2020-07-19T04:54:28.981" v="3924" actId="2711"/>
      <pc:docMkLst>
        <pc:docMk/>
      </pc:docMkLst>
      <pc:sldChg chg="ord">
        <pc:chgData name="Cai Jun" userId="57e790d697ad4281" providerId="LiveId" clId="{175145DA-4620-480C-8506-9859B48C9175}" dt="2020-07-19T02:14:53.013" v="940"/>
        <pc:sldMkLst>
          <pc:docMk/>
          <pc:sldMk cId="0" sldId="419"/>
        </pc:sldMkLst>
      </pc:sldChg>
      <pc:sldChg chg="modSp mod">
        <pc:chgData name="Cai Jun" userId="57e790d697ad4281" providerId="LiveId" clId="{175145DA-4620-480C-8506-9859B48C9175}" dt="2020-07-19T01:41:38.279" v="192" actId="6549"/>
        <pc:sldMkLst>
          <pc:docMk/>
          <pc:sldMk cId="0" sldId="438"/>
        </pc:sldMkLst>
        <pc:spChg chg="mod">
          <ac:chgData name="Cai Jun" userId="57e790d697ad4281" providerId="LiveId" clId="{175145DA-4620-480C-8506-9859B48C9175}" dt="2020-07-19T01:41:38.279" v="192" actId="6549"/>
          <ac:spMkLst>
            <pc:docMk/>
            <pc:sldMk cId="0" sldId="438"/>
            <ac:spMk id="4" creationId="{00000000-0000-0000-0000-000000000000}"/>
          </ac:spMkLst>
        </pc:spChg>
      </pc:sldChg>
      <pc:sldChg chg="modSp mod">
        <pc:chgData name="Cai Jun" userId="57e790d697ad4281" providerId="LiveId" clId="{175145DA-4620-480C-8506-9859B48C9175}" dt="2020-07-19T02:32:32.946" v="1015" actId="2711"/>
        <pc:sldMkLst>
          <pc:docMk/>
          <pc:sldMk cId="0" sldId="463"/>
        </pc:sldMkLst>
        <pc:spChg chg="mod">
          <ac:chgData name="Cai Jun" userId="57e790d697ad4281" providerId="LiveId" clId="{175145DA-4620-480C-8506-9859B48C9175}" dt="2020-07-19T02:32:32.946" v="1015" actId="2711"/>
          <ac:spMkLst>
            <pc:docMk/>
            <pc:sldMk cId="0" sldId="463"/>
            <ac:spMk id="20484" creationId="{00000000-0000-0000-0000-000000000000}"/>
          </ac:spMkLst>
        </pc:spChg>
      </pc:sldChg>
      <pc:sldChg chg="modSp mod">
        <pc:chgData name="Cai Jun" userId="57e790d697ad4281" providerId="LiveId" clId="{175145DA-4620-480C-8506-9859B48C9175}" dt="2020-07-19T01:38:05.728" v="5" actId="2711"/>
        <pc:sldMkLst>
          <pc:docMk/>
          <pc:sldMk cId="0" sldId="464"/>
        </pc:sldMkLst>
        <pc:spChg chg="mod">
          <ac:chgData name="Cai Jun" userId="57e790d697ad4281" providerId="LiveId" clId="{175145DA-4620-480C-8506-9859B48C9175}" dt="2020-07-19T01:38:05.728" v="5" actId="2711"/>
          <ac:spMkLst>
            <pc:docMk/>
            <pc:sldMk cId="0" sldId="464"/>
            <ac:spMk id="25602" creationId="{00000000-0000-0000-0000-000000000000}"/>
          </ac:spMkLst>
        </pc:spChg>
      </pc:sldChg>
      <pc:sldChg chg="addSp delSp modSp mod modAnim">
        <pc:chgData name="Cai Jun" userId="57e790d697ad4281" providerId="LiveId" clId="{175145DA-4620-480C-8506-9859B48C9175}" dt="2020-07-19T04:42:57.363" v="3753"/>
        <pc:sldMkLst>
          <pc:docMk/>
          <pc:sldMk cId="0" sldId="470"/>
        </pc:sldMkLst>
        <pc:spChg chg="del">
          <ac:chgData name="Cai Jun" userId="57e790d697ad4281" providerId="LiveId" clId="{175145DA-4620-480C-8506-9859B48C9175}" dt="2020-07-19T03:29:10.185" v="1976" actId="478"/>
          <ac:spMkLst>
            <pc:docMk/>
            <pc:sldMk cId="0" sldId="470"/>
            <ac:spMk id="3" creationId="{00000000-0000-0000-0000-000000000000}"/>
          </ac:spMkLst>
        </pc:spChg>
        <pc:spChg chg="add mod">
          <ac:chgData name="Cai Jun" userId="57e790d697ad4281" providerId="LiveId" clId="{175145DA-4620-480C-8506-9859B48C9175}" dt="2020-07-19T04:04:14.721" v="3018" actId="1035"/>
          <ac:spMkLst>
            <pc:docMk/>
            <pc:sldMk cId="0" sldId="470"/>
            <ac:spMk id="4" creationId="{94408715-91AC-4BCD-AEEE-AF887D2E5688}"/>
          </ac:spMkLst>
        </pc:spChg>
        <pc:spChg chg="mod">
          <ac:chgData name="Cai Jun" userId="57e790d697ad4281" providerId="LiveId" clId="{175145DA-4620-480C-8506-9859B48C9175}" dt="2020-07-19T04:10:49.701" v="3340" actId="20577"/>
          <ac:spMkLst>
            <pc:docMk/>
            <pc:sldMk cId="0" sldId="470"/>
            <ac:spMk id="10" creationId="{6896054B-4620-4E98-AB3C-8C27F187889B}"/>
          </ac:spMkLst>
        </pc:spChg>
        <pc:spChg chg="mod">
          <ac:chgData name="Cai Jun" userId="57e790d697ad4281" providerId="LiveId" clId="{175145DA-4620-480C-8506-9859B48C9175}" dt="2020-07-19T04:05:13.682" v="3032" actId="1035"/>
          <ac:spMkLst>
            <pc:docMk/>
            <pc:sldMk cId="0" sldId="470"/>
            <ac:spMk id="12" creationId="{5CC22AB9-A976-4FD6-8EFF-1450BC2E1DC1}"/>
          </ac:spMkLst>
        </pc:spChg>
        <pc:spChg chg="add del mod">
          <ac:chgData name="Cai Jun" userId="57e790d697ad4281" providerId="LiveId" clId="{175145DA-4620-480C-8506-9859B48C9175}" dt="2020-07-19T04:03:34.787" v="2921" actId="478"/>
          <ac:spMkLst>
            <pc:docMk/>
            <pc:sldMk cId="0" sldId="470"/>
            <ac:spMk id="14" creationId="{8425E512-2895-4ABE-AE85-BCB589209052}"/>
          </ac:spMkLst>
        </pc:spChg>
        <pc:spChg chg="add mod">
          <ac:chgData name="Cai Jun" userId="57e790d697ad4281" providerId="LiveId" clId="{175145DA-4620-480C-8506-9859B48C9175}" dt="2020-07-19T04:07:12.865" v="3176" actId="207"/>
          <ac:spMkLst>
            <pc:docMk/>
            <pc:sldMk cId="0" sldId="470"/>
            <ac:spMk id="19" creationId="{46632EDA-A708-40DD-AE15-BE1CE9BBB041}"/>
          </ac:spMkLst>
        </pc:spChg>
        <pc:spChg chg="add mod">
          <ac:chgData name="Cai Jun" userId="57e790d697ad4281" providerId="LiveId" clId="{175145DA-4620-480C-8506-9859B48C9175}" dt="2020-07-19T04:10:26.490" v="3338" actId="6549"/>
          <ac:spMkLst>
            <pc:docMk/>
            <pc:sldMk cId="0" sldId="470"/>
            <ac:spMk id="20" creationId="{88A6ABBD-C5C3-41C0-BCA1-AFAEC45BA352}"/>
          </ac:spMkLst>
        </pc:spChg>
        <pc:spChg chg="del mod">
          <ac:chgData name="Cai Jun" userId="57e790d697ad4281" providerId="LiveId" clId="{175145DA-4620-480C-8506-9859B48C9175}" dt="2020-07-19T03:29:16.011" v="1978" actId="478"/>
          <ac:spMkLst>
            <pc:docMk/>
            <pc:sldMk cId="0" sldId="470"/>
            <ac:spMk id="27652" creationId="{00000000-0000-0000-0000-000000000000}"/>
          </ac:spMkLst>
        </pc:spChg>
        <pc:spChg chg="del">
          <ac:chgData name="Cai Jun" userId="57e790d697ad4281" providerId="LiveId" clId="{175145DA-4620-480C-8506-9859B48C9175}" dt="2020-07-19T03:29:19.504" v="1979" actId="478"/>
          <ac:spMkLst>
            <pc:docMk/>
            <pc:sldMk cId="0" sldId="470"/>
            <ac:spMk id="27654" creationId="{00000000-0000-0000-0000-000000000000}"/>
          </ac:spMkLst>
        </pc:spChg>
        <pc:grpChg chg="add mod">
          <ac:chgData name="Cai Jun" userId="57e790d697ad4281" providerId="LiveId" clId="{175145DA-4620-480C-8506-9859B48C9175}" dt="2020-07-19T04:05:13.682" v="3032" actId="1035"/>
          <ac:grpSpMkLst>
            <pc:docMk/>
            <pc:sldMk cId="0" sldId="470"/>
            <ac:grpSpMk id="11" creationId="{5B7AC1F2-657D-4696-A54B-4C12BED68175}"/>
          </ac:grpSpMkLst>
        </pc:grpChg>
        <pc:grpChg chg="del">
          <ac:chgData name="Cai Jun" userId="57e790d697ad4281" providerId="LiveId" clId="{175145DA-4620-480C-8506-9859B48C9175}" dt="2020-07-19T03:29:13.224" v="1977" actId="478"/>
          <ac:grpSpMkLst>
            <pc:docMk/>
            <pc:sldMk cId="0" sldId="470"/>
            <ac:grpSpMk id="27651" creationId="{00000000-0000-0000-0000-000000000000}"/>
          </ac:grpSpMkLst>
        </pc:grpChg>
        <pc:graphicFrameChg chg="add mod">
          <ac:chgData name="Cai Jun" userId="57e790d697ad4281" providerId="LiveId" clId="{175145DA-4620-480C-8506-9859B48C9175}" dt="2020-07-19T04:04:08.386" v="2997" actId="1036"/>
          <ac:graphicFrameMkLst>
            <pc:docMk/>
            <pc:sldMk cId="0" sldId="470"/>
            <ac:graphicFrameMk id="2" creationId="{68F7F374-0383-49E6-9E33-219230F5A858}"/>
          </ac:graphicFrameMkLst>
        </pc:graphicFrameChg>
        <pc:graphicFrameChg chg="del">
          <ac:chgData name="Cai Jun" userId="57e790d697ad4281" providerId="LiveId" clId="{175145DA-4620-480C-8506-9859B48C9175}" dt="2020-07-19T03:29:19.504" v="1979" actId="478"/>
          <ac:graphicFrameMkLst>
            <pc:docMk/>
            <pc:sldMk cId="0" sldId="470"/>
            <ac:graphicFrameMk id="27653" creationId="{00000000-0000-0000-0000-000000000000}"/>
          </ac:graphicFrameMkLst>
        </pc:graphicFrameChg>
        <pc:cxnChg chg="mod">
          <ac:chgData name="Cai Jun" userId="57e790d697ad4281" providerId="LiveId" clId="{175145DA-4620-480C-8506-9859B48C9175}" dt="2020-07-19T04:05:13.682" v="3032" actId="1035"/>
          <ac:cxnSpMkLst>
            <pc:docMk/>
            <pc:sldMk cId="0" sldId="470"/>
            <ac:cxnSpMk id="13" creationId="{2A82A6C3-58C5-4B1F-AF51-BCCC8AAD361B}"/>
          </ac:cxnSpMkLst>
        </pc:cxnChg>
      </pc:sldChg>
      <pc:sldChg chg="del">
        <pc:chgData name="Cai Jun" userId="57e790d697ad4281" providerId="LiveId" clId="{175145DA-4620-480C-8506-9859B48C9175}" dt="2020-07-19T02:29:39.350" v="1012" actId="2696"/>
        <pc:sldMkLst>
          <pc:docMk/>
          <pc:sldMk cId="1022554407" sldId="473"/>
        </pc:sldMkLst>
      </pc:sldChg>
      <pc:sldChg chg="addSp delSp modSp add mod modAnim">
        <pc:chgData name="Cai Jun" userId="57e790d697ad4281" providerId="LiveId" clId="{175145DA-4620-480C-8506-9859B48C9175}" dt="2020-07-19T04:54:28.981" v="3924" actId="2711"/>
        <pc:sldMkLst>
          <pc:docMk/>
          <pc:sldMk cId="2992079706" sldId="473"/>
        </pc:sldMkLst>
        <pc:spChg chg="add mod">
          <ac:chgData name="Cai Jun" userId="57e790d697ad4281" providerId="LiveId" clId="{175145DA-4620-480C-8506-9859B48C9175}" dt="2020-07-19T04:46:17.967" v="3873" actId="1037"/>
          <ac:spMkLst>
            <pc:docMk/>
            <pc:sldMk cId="2992079706" sldId="473"/>
            <ac:spMk id="2" creationId="{760AE48E-51C8-4EFD-B117-133C582FCC78}"/>
          </ac:spMkLst>
        </pc:spChg>
        <pc:spChg chg="del mod">
          <ac:chgData name="Cai Jun" userId="57e790d697ad4281" providerId="LiveId" clId="{175145DA-4620-480C-8506-9859B48C9175}" dt="2020-07-19T04:48:20.521" v="3906" actId="478"/>
          <ac:spMkLst>
            <pc:docMk/>
            <pc:sldMk cId="2992079706" sldId="473"/>
            <ac:spMk id="6" creationId="{00000000-0000-0000-0000-000000000000}"/>
          </ac:spMkLst>
        </pc:spChg>
        <pc:spChg chg="mod">
          <ac:chgData name="Cai Jun" userId="57e790d697ad4281" providerId="LiveId" clId="{175145DA-4620-480C-8506-9859B48C9175}" dt="2020-07-19T04:54:28.981" v="3924" actId="2711"/>
          <ac:spMkLst>
            <pc:docMk/>
            <pc:sldMk cId="2992079706" sldId="473"/>
            <ac:spMk id="43014" creationId="{00000000-0000-0000-0000-000000000000}"/>
          </ac:spMkLst>
        </pc:spChg>
      </pc:sldChg>
      <pc:sldChg chg="delSp modSp add del mod ord">
        <pc:chgData name="Cai Jun" userId="57e790d697ad4281" providerId="LiveId" clId="{175145DA-4620-480C-8506-9859B48C9175}" dt="2020-07-19T04:27:51.051" v="3666" actId="2696"/>
        <pc:sldMkLst>
          <pc:docMk/>
          <pc:sldMk cId="3031765140" sldId="473"/>
        </pc:sldMkLst>
        <pc:spChg chg="del mod">
          <ac:chgData name="Cai Jun" userId="57e790d697ad4281" providerId="LiveId" clId="{175145DA-4620-480C-8506-9859B48C9175}" dt="2020-07-19T02:38:07.437" v="1127" actId="478"/>
          <ac:spMkLst>
            <pc:docMk/>
            <pc:sldMk cId="3031765140" sldId="473"/>
            <ac:spMk id="4" creationId="{00000000-0000-0000-0000-000000000000}"/>
          </ac:spMkLst>
        </pc:spChg>
        <pc:spChg chg="mod">
          <ac:chgData name="Cai Jun" userId="57e790d697ad4281" providerId="LiveId" clId="{175145DA-4620-480C-8506-9859B48C9175}" dt="2020-07-19T02:48:50.892" v="1368" actId="20577"/>
          <ac:spMkLst>
            <pc:docMk/>
            <pc:sldMk cId="3031765140" sldId="473"/>
            <ac:spMk id="6" creationId="{00000000-0000-0000-0000-000000000000}"/>
          </ac:spMkLst>
        </pc:spChg>
        <pc:spChg chg="mod">
          <ac:chgData name="Cai Jun" userId="57e790d697ad4281" providerId="LiveId" clId="{175145DA-4620-480C-8506-9859B48C9175}" dt="2020-07-19T02:48:15.607" v="1351" actId="6549"/>
          <ac:spMkLst>
            <pc:docMk/>
            <pc:sldMk cId="3031765140" sldId="473"/>
            <ac:spMk id="43014" creationId="{00000000-0000-0000-0000-000000000000}"/>
          </ac:spMkLst>
        </pc:spChg>
      </pc:sldChg>
      <pc:sldChg chg="modSp mod">
        <pc:chgData name="Cai Jun" userId="57e790d697ad4281" providerId="LiveId" clId="{175145DA-4620-480C-8506-9859B48C9175}" dt="2020-07-19T04:11:29.475" v="3342" actId="6549"/>
        <pc:sldMkLst>
          <pc:docMk/>
          <pc:sldMk cId="4275576149" sldId="478"/>
        </pc:sldMkLst>
        <pc:spChg chg="mod">
          <ac:chgData name="Cai Jun" userId="57e790d697ad4281" providerId="LiveId" clId="{175145DA-4620-480C-8506-9859B48C9175}" dt="2020-07-19T02:20:23.396" v="1005" actId="6549"/>
          <ac:spMkLst>
            <pc:docMk/>
            <pc:sldMk cId="4275576149" sldId="478"/>
            <ac:spMk id="3" creationId="{00000000-0000-0000-0000-000000000000}"/>
          </ac:spMkLst>
        </pc:spChg>
        <pc:spChg chg="mod">
          <ac:chgData name="Cai Jun" userId="57e790d697ad4281" providerId="LiveId" clId="{175145DA-4620-480C-8506-9859B48C9175}" dt="2020-07-19T04:11:29.475" v="3342" actId="6549"/>
          <ac:spMkLst>
            <pc:docMk/>
            <pc:sldMk cId="4275576149" sldId="478"/>
            <ac:spMk id="6" creationId="{2FD6966A-28E6-4003-ABA9-FEDE694FDEC2}"/>
          </ac:spMkLst>
        </pc:spChg>
        <pc:graphicFrameChg chg="mod">
          <ac:chgData name="Cai Jun" userId="57e790d697ad4281" providerId="LiveId" clId="{175145DA-4620-480C-8506-9859B48C9175}" dt="2020-07-19T02:11:24.967" v="802" actId="1037"/>
          <ac:graphicFrameMkLst>
            <pc:docMk/>
            <pc:sldMk cId="4275576149" sldId="478"/>
            <ac:graphicFrameMk id="10" creationId="{00000000-0000-0000-0000-000000000000}"/>
          </ac:graphicFrameMkLst>
        </pc:graphicFrameChg>
      </pc:sldChg>
      <pc:sldChg chg="addSp modSp mod">
        <pc:chgData name="Cai Jun" userId="57e790d697ad4281" providerId="LiveId" clId="{175145DA-4620-480C-8506-9859B48C9175}" dt="2020-07-19T01:56:38.277" v="585" actId="20577"/>
        <pc:sldMkLst>
          <pc:docMk/>
          <pc:sldMk cId="645577526" sldId="484"/>
        </pc:sldMkLst>
        <pc:spChg chg="mod">
          <ac:chgData name="Cai Jun" userId="57e790d697ad4281" providerId="LiveId" clId="{175145DA-4620-480C-8506-9859B48C9175}" dt="2020-07-19T01:56:10.375" v="575" actId="1076"/>
          <ac:spMkLst>
            <pc:docMk/>
            <pc:sldMk cId="645577526" sldId="484"/>
            <ac:spMk id="2" creationId="{00000000-0000-0000-0000-000000000000}"/>
          </ac:spMkLst>
        </pc:spChg>
        <pc:spChg chg="mod">
          <ac:chgData name="Cai Jun" userId="57e790d697ad4281" providerId="LiveId" clId="{175145DA-4620-480C-8506-9859B48C9175}" dt="2020-07-19T01:56:19.181" v="577" actId="1076"/>
          <ac:spMkLst>
            <pc:docMk/>
            <pc:sldMk cId="645577526" sldId="484"/>
            <ac:spMk id="3" creationId="{00000000-0000-0000-0000-000000000000}"/>
          </ac:spMkLst>
        </pc:spChg>
        <pc:spChg chg="add mod">
          <ac:chgData name="Cai Jun" userId="57e790d697ad4281" providerId="LiveId" clId="{175145DA-4620-480C-8506-9859B48C9175}" dt="2020-07-19T01:56:38.277" v="585" actId="20577"/>
          <ac:spMkLst>
            <pc:docMk/>
            <pc:sldMk cId="645577526" sldId="484"/>
            <ac:spMk id="5" creationId="{54CC74DE-9A3D-409B-99DE-BEF3064D94D1}"/>
          </ac:spMkLst>
        </pc:spChg>
      </pc:sldChg>
      <pc:sldChg chg="delSp add del modAnim">
        <pc:chgData name="Cai Jun" userId="57e790d697ad4281" providerId="LiveId" clId="{175145DA-4620-480C-8506-9859B48C9175}" dt="2020-07-19T03:26:28.455" v="1927" actId="47"/>
        <pc:sldMkLst>
          <pc:docMk/>
          <pc:sldMk cId="518879581" sldId="486"/>
        </pc:sldMkLst>
        <pc:spChg chg="del">
          <ac:chgData name="Cai Jun" userId="57e790d697ad4281" providerId="LiveId" clId="{175145DA-4620-480C-8506-9859B48C9175}" dt="2020-07-19T03:18:18.675" v="1652" actId="21"/>
          <ac:spMkLst>
            <pc:docMk/>
            <pc:sldMk cId="518879581" sldId="486"/>
            <ac:spMk id="5" creationId="{00000000-0000-0000-0000-000000000000}"/>
          </ac:spMkLst>
        </pc:spChg>
        <pc:grpChg chg="del">
          <ac:chgData name="Cai Jun" userId="57e790d697ad4281" providerId="LiveId" clId="{175145DA-4620-480C-8506-9859B48C9175}" dt="2020-07-19T03:19:21.039" v="1663" actId="21"/>
          <ac:grpSpMkLst>
            <pc:docMk/>
            <pc:sldMk cId="518879581" sldId="486"/>
            <ac:grpSpMk id="10" creationId="{00000000-0000-0000-0000-000000000000}"/>
          </ac:grpSpMkLst>
        </pc:grpChg>
      </pc:sldChg>
      <pc:sldChg chg="del">
        <pc:chgData name="Cai Jun" userId="57e790d697ad4281" providerId="LiveId" clId="{175145DA-4620-480C-8506-9859B48C9175}" dt="2020-07-19T03:18:02.373" v="1650" actId="2696"/>
        <pc:sldMkLst>
          <pc:docMk/>
          <pc:sldMk cId="4004173614" sldId="486"/>
        </pc:sldMkLst>
      </pc:sldChg>
      <pc:sldChg chg="delSp modSp del mod modAnim">
        <pc:chgData name="Cai Jun" userId="57e790d697ad4281" providerId="LiveId" clId="{175145DA-4620-480C-8506-9859B48C9175}" dt="2020-07-19T04:10:42.217" v="3339" actId="47"/>
        <pc:sldMkLst>
          <pc:docMk/>
          <pc:sldMk cId="660650964" sldId="490"/>
        </pc:sldMkLst>
        <pc:spChg chg="mod">
          <ac:chgData name="Cai Jun" userId="57e790d697ad4281" providerId="LiveId" clId="{175145DA-4620-480C-8506-9859B48C9175}" dt="2020-07-19T04:00:16.571" v="2825" actId="6549"/>
          <ac:spMkLst>
            <pc:docMk/>
            <pc:sldMk cId="660650964" sldId="490"/>
            <ac:spMk id="10" creationId="{00000000-0000-0000-0000-000000000000}"/>
          </ac:spMkLst>
        </pc:spChg>
        <pc:spChg chg="del">
          <ac:chgData name="Cai Jun" userId="57e790d697ad4281" providerId="LiveId" clId="{175145DA-4620-480C-8506-9859B48C9175}" dt="2020-07-19T04:00:02.205" v="2792" actId="478"/>
          <ac:spMkLst>
            <pc:docMk/>
            <pc:sldMk cId="660650964" sldId="490"/>
            <ac:spMk id="13" creationId="{00000000-0000-0000-0000-000000000000}"/>
          </ac:spMkLst>
        </pc:spChg>
        <pc:spChg chg="del">
          <ac:chgData name="Cai Jun" userId="57e790d697ad4281" providerId="LiveId" clId="{175145DA-4620-480C-8506-9859B48C9175}" dt="2020-07-19T04:00:56.767" v="2860" actId="21"/>
          <ac:spMkLst>
            <pc:docMk/>
            <pc:sldMk cId="660650964" sldId="490"/>
            <ac:spMk id="19" creationId="{BC56A987-DFB6-4E34-B1CC-0990C9818C7D}"/>
          </ac:spMkLst>
        </pc:spChg>
        <pc:spChg chg="del mod">
          <ac:chgData name="Cai Jun" userId="57e790d697ad4281" providerId="LiveId" clId="{175145DA-4620-480C-8506-9859B48C9175}" dt="2020-07-19T04:00:40.114" v="2831" actId="21"/>
          <ac:spMkLst>
            <pc:docMk/>
            <pc:sldMk cId="660650964" sldId="490"/>
            <ac:spMk id="20" creationId="{E4AB3242-0FCF-498F-AE71-C1581F6A99A8}"/>
          </ac:spMkLst>
        </pc:spChg>
        <pc:grpChg chg="del">
          <ac:chgData name="Cai Jun" userId="57e790d697ad4281" providerId="LiveId" clId="{175145DA-4620-480C-8506-9859B48C9175}" dt="2020-07-19T04:00:40.114" v="2831" actId="21"/>
          <ac:grpSpMkLst>
            <pc:docMk/>
            <pc:sldMk cId="660650964" sldId="490"/>
            <ac:grpSpMk id="9" creationId="{00000000-0000-0000-0000-000000000000}"/>
          </ac:grpSpMkLst>
        </pc:grpChg>
        <pc:graphicFrameChg chg="del">
          <ac:chgData name="Cai Jun" userId="57e790d697ad4281" providerId="LiveId" clId="{175145DA-4620-480C-8506-9859B48C9175}" dt="2020-07-19T04:00:21.603" v="2826" actId="478"/>
          <ac:graphicFrameMkLst>
            <pc:docMk/>
            <pc:sldMk cId="660650964" sldId="490"/>
            <ac:graphicFrameMk id="2" creationId="{00000000-0000-0000-0000-000000000000}"/>
          </ac:graphicFrameMkLst>
        </pc:graphicFrameChg>
        <pc:graphicFrameChg chg="del">
          <ac:chgData name="Cai Jun" userId="57e790d697ad4281" providerId="LiveId" clId="{175145DA-4620-480C-8506-9859B48C9175}" dt="2020-07-19T04:00:56.767" v="2860" actId="21"/>
          <ac:graphicFrameMkLst>
            <pc:docMk/>
            <pc:sldMk cId="660650964" sldId="490"/>
            <ac:graphicFrameMk id="18" creationId="{EE446DC6-AFBB-4DFF-90BF-9DBB183039BB}"/>
          </ac:graphicFrameMkLst>
        </pc:graphicFrameChg>
      </pc:sldChg>
      <pc:sldChg chg="add del">
        <pc:chgData name="Cai Jun" userId="57e790d697ad4281" providerId="LiveId" clId="{175145DA-4620-480C-8506-9859B48C9175}" dt="2020-07-19T04:28:10.590" v="3668" actId="47"/>
        <pc:sldMkLst>
          <pc:docMk/>
          <pc:sldMk cId="4050280752" sldId="492"/>
        </pc:sldMkLst>
      </pc:sldChg>
      <pc:sldChg chg="addSp delSp modSp del modAnim">
        <pc:chgData name="Cai Jun" userId="57e790d697ad4281" providerId="LiveId" clId="{175145DA-4620-480C-8506-9859B48C9175}" dt="2020-07-19T04:15:19.682" v="3386" actId="2696"/>
        <pc:sldMkLst>
          <pc:docMk/>
          <pc:sldMk cId="694565480" sldId="493"/>
        </pc:sldMkLst>
        <pc:spChg chg="mod">
          <ac:chgData name="Cai Jun" userId="57e790d697ad4281" providerId="LiveId" clId="{175145DA-4620-480C-8506-9859B48C9175}" dt="2020-07-19T02:53:24.324" v="1379" actId="20577"/>
          <ac:spMkLst>
            <pc:docMk/>
            <pc:sldMk cId="694565480" sldId="493"/>
            <ac:spMk id="5" creationId="{00000000-0000-0000-0000-000000000000}"/>
          </ac:spMkLst>
        </pc:spChg>
        <pc:cxnChg chg="add mod">
          <ac:chgData name="Cai Jun" userId="57e790d697ad4281" providerId="LiveId" clId="{175145DA-4620-480C-8506-9859B48C9175}" dt="2020-07-19T02:54:06.767" v="1395" actId="14100"/>
          <ac:cxnSpMkLst>
            <pc:docMk/>
            <pc:sldMk cId="694565480" sldId="493"/>
            <ac:cxnSpMk id="3" creationId="{A74AF0A1-1238-4358-84D3-B67F8CF79846}"/>
          </ac:cxnSpMkLst>
        </pc:cxnChg>
        <pc:cxnChg chg="add del mod">
          <ac:chgData name="Cai Jun" userId="57e790d697ad4281" providerId="LiveId" clId="{175145DA-4620-480C-8506-9859B48C9175}" dt="2020-07-19T02:54:12.539" v="1430" actId="478"/>
          <ac:cxnSpMkLst>
            <pc:docMk/>
            <pc:sldMk cId="694565480" sldId="493"/>
            <ac:cxnSpMk id="4" creationId="{F2D9B1C1-0CFC-4BDB-AEEF-FD585A44AFA0}"/>
          </ac:cxnSpMkLst>
        </pc:cxnChg>
        <pc:cxnChg chg="add mod">
          <ac:chgData name="Cai Jun" userId="57e790d697ad4281" providerId="LiveId" clId="{175145DA-4620-480C-8506-9859B48C9175}" dt="2020-07-19T02:54:37.778" v="1539" actId="1038"/>
          <ac:cxnSpMkLst>
            <pc:docMk/>
            <pc:sldMk cId="694565480" sldId="493"/>
            <ac:cxnSpMk id="6" creationId="{3AE3B5EB-0F14-4445-A451-CF09B128BA35}"/>
          </ac:cxnSpMkLst>
        </pc:cxnChg>
      </pc:sldChg>
      <pc:sldChg chg="modSp add ord">
        <pc:chgData name="Cai Jun" userId="57e790d697ad4281" providerId="LiveId" clId="{175145DA-4620-480C-8506-9859B48C9175}" dt="2020-07-19T04:26:26.990" v="3665" actId="20577"/>
        <pc:sldMkLst>
          <pc:docMk/>
          <pc:sldMk cId="978774413" sldId="493"/>
        </pc:sldMkLst>
        <pc:spChg chg="mod">
          <ac:chgData name="Cai Jun" userId="57e790d697ad4281" providerId="LiveId" clId="{175145DA-4620-480C-8506-9859B48C9175}" dt="2020-07-19T04:26:26.990" v="3665" actId="20577"/>
          <ac:spMkLst>
            <pc:docMk/>
            <pc:sldMk cId="978774413" sldId="493"/>
            <ac:spMk id="5" creationId="{00000000-0000-0000-0000-000000000000}"/>
          </ac:spMkLst>
        </pc:spChg>
      </pc:sldChg>
      <pc:sldChg chg="add del">
        <pc:chgData name="Cai Jun" userId="57e790d697ad4281" providerId="LiveId" clId="{175145DA-4620-480C-8506-9859B48C9175}" dt="2020-07-19T04:15:19.682" v="3386" actId="2696"/>
        <pc:sldMkLst>
          <pc:docMk/>
          <pc:sldMk cId="33183900" sldId="495"/>
        </pc:sldMkLst>
      </pc:sldChg>
      <pc:sldChg chg="add del">
        <pc:chgData name="Cai Jun" userId="57e790d697ad4281" providerId="LiveId" clId="{175145DA-4620-480C-8506-9859B48C9175}" dt="2020-07-19T02:25:07.308" v="1010"/>
        <pc:sldMkLst>
          <pc:docMk/>
          <pc:sldMk cId="1744061985" sldId="495"/>
        </pc:sldMkLst>
      </pc:sldChg>
      <pc:sldChg chg="add del">
        <pc:chgData name="Cai Jun" userId="57e790d697ad4281" providerId="LiveId" clId="{175145DA-4620-480C-8506-9859B48C9175}" dt="2020-07-19T02:24:21.137" v="1008" actId="2696"/>
        <pc:sldMkLst>
          <pc:docMk/>
          <pc:sldMk cId="3145354785" sldId="495"/>
        </pc:sldMkLst>
      </pc:sldChg>
      <pc:sldChg chg="add ord">
        <pc:chgData name="Cai Jun" userId="57e790d697ad4281" providerId="LiveId" clId="{175145DA-4620-480C-8506-9859B48C9175}" dt="2020-07-19T04:26:12.667" v="3653"/>
        <pc:sldMkLst>
          <pc:docMk/>
          <pc:sldMk cId="3239684397" sldId="495"/>
        </pc:sldMkLst>
      </pc:sldChg>
      <pc:sldChg chg="modSp del">
        <pc:chgData name="Cai Jun" userId="57e790d697ad4281" providerId="LiveId" clId="{175145DA-4620-480C-8506-9859B48C9175}" dt="2020-07-19T04:15:19.682" v="3386" actId="2696"/>
        <pc:sldMkLst>
          <pc:docMk/>
          <pc:sldMk cId="2359893028" sldId="501"/>
        </pc:sldMkLst>
        <pc:cxnChg chg="mod">
          <ac:chgData name="Cai Jun" userId="57e790d697ad4281" providerId="LiveId" clId="{175145DA-4620-480C-8506-9859B48C9175}" dt="2020-07-19T02:49:46.766" v="1369" actId="208"/>
          <ac:cxnSpMkLst>
            <pc:docMk/>
            <pc:sldMk cId="2359893028" sldId="501"/>
            <ac:cxnSpMk id="3" creationId="{00000000-0000-0000-0000-000000000000}"/>
          </ac:cxnSpMkLst>
        </pc:cxnChg>
        <pc:cxnChg chg="mod">
          <ac:chgData name="Cai Jun" userId="57e790d697ad4281" providerId="LiveId" clId="{175145DA-4620-480C-8506-9859B48C9175}" dt="2020-07-19T02:49:46.766" v="1369" actId="208"/>
          <ac:cxnSpMkLst>
            <pc:docMk/>
            <pc:sldMk cId="2359893028" sldId="501"/>
            <ac:cxnSpMk id="7" creationId="{00000000-0000-0000-0000-000000000000}"/>
          </ac:cxnSpMkLst>
        </pc:cxnChg>
        <pc:cxnChg chg="mod">
          <ac:chgData name="Cai Jun" userId="57e790d697ad4281" providerId="LiveId" clId="{175145DA-4620-480C-8506-9859B48C9175}" dt="2020-07-19T02:49:51.972" v="1370" actId="208"/>
          <ac:cxnSpMkLst>
            <pc:docMk/>
            <pc:sldMk cId="2359893028" sldId="501"/>
            <ac:cxnSpMk id="11" creationId="{76C9D4E3-C2B0-44B4-8DCC-C0F741B0C601}"/>
          </ac:cxnSpMkLst>
        </pc:cxnChg>
      </pc:sldChg>
      <pc:sldChg chg="delSp modSp add del">
        <pc:chgData name="Cai Jun" userId="57e790d697ad4281" providerId="LiveId" clId="{175145DA-4620-480C-8506-9859B48C9175}" dt="2020-07-19T04:18:24.212" v="3505" actId="47"/>
        <pc:sldMkLst>
          <pc:docMk/>
          <pc:sldMk cId="4278050702" sldId="501"/>
        </pc:sldMkLst>
        <pc:spChg chg="mod">
          <ac:chgData name="Cai Jun" userId="57e790d697ad4281" providerId="LiveId" clId="{175145DA-4620-480C-8506-9859B48C9175}" dt="2020-07-19T04:17:34.265" v="3504" actId="1035"/>
          <ac:spMkLst>
            <pc:docMk/>
            <pc:sldMk cId="4278050702" sldId="501"/>
            <ac:spMk id="5" creationId="{00000000-0000-0000-0000-000000000000}"/>
          </ac:spMkLst>
        </pc:spChg>
        <pc:spChg chg="del">
          <ac:chgData name="Cai Jun" userId="57e790d697ad4281" providerId="LiveId" clId="{175145DA-4620-480C-8506-9859B48C9175}" dt="2020-07-19T04:17:11.426" v="3459" actId="478"/>
          <ac:spMkLst>
            <pc:docMk/>
            <pc:sldMk cId="4278050702" sldId="501"/>
            <ac:spMk id="8" creationId="{00000000-0000-0000-0000-000000000000}"/>
          </ac:spMkLst>
        </pc:spChg>
        <pc:grpChg chg="mod">
          <ac:chgData name="Cai Jun" userId="57e790d697ad4281" providerId="LiveId" clId="{175145DA-4620-480C-8506-9859B48C9175}" dt="2020-07-19T04:17:34.265" v="3504" actId="1035"/>
          <ac:grpSpMkLst>
            <pc:docMk/>
            <pc:sldMk cId="4278050702" sldId="501"/>
            <ac:grpSpMk id="9" creationId="{00000000-0000-0000-0000-000000000000}"/>
          </ac:grpSpMkLst>
        </pc:grpChg>
        <pc:grpChg chg="mod">
          <ac:chgData name="Cai Jun" userId="57e790d697ad4281" providerId="LiveId" clId="{175145DA-4620-480C-8506-9859B48C9175}" dt="2020-07-19T04:17:34.265" v="3504" actId="1035"/>
          <ac:grpSpMkLst>
            <pc:docMk/>
            <pc:sldMk cId="4278050702" sldId="501"/>
            <ac:grpSpMk id="10" creationId="{00000000-0000-0000-0000-000000000000}"/>
          </ac:grpSpMkLst>
        </pc:grpChg>
        <pc:cxnChg chg="mod">
          <ac:chgData name="Cai Jun" userId="57e790d697ad4281" providerId="LiveId" clId="{175145DA-4620-480C-8506-9859B48C9175}" dt="2020-07-19T04:17:34.265" v="3504" actId="1035"/>
          <ac:cxnSpMkLst>
            <pc:docMk/>
            <pc:sldMk cId="4278050702" sldId="501"/>
            <ac:cxnSpMk id="3" creationId="{00000000-0000-0000-0000-000000000000}"/>
          </ac:cxnSpMkLst>
        </pc:cxnChg>
        <pc:cxnChg chg="mod">
          <ac:chgData name="Cai Jun" userId="57e790d697ad4281" providerId="LiveId" clId="{175145DA-4620-480C-8506-9859B48C9175}" dt="2020-07-19T04:17:34.265" v="3504" actId="1035"/>
          <ac:cxnSpMkLst>
            <pc:docMk/>
            <pc:sldMk cId="4278050702" sldId="501"/>
            <ac:cxnSpMk id="7" creationId="{00000000-0000-0000-0000-000000000000}"/>
          </ac:cxnSpMkLst>
        </pc:cxnChg>
        <pc:cxnChg chg="mod">
          <ac:chgData name="Cai Jun" userId="57e790d697ad4281" providerId="LiveId" clId="{175145DA-4620-480C-8506-9859B48C9175}" dt="2020-07-19T04:17:34.265" v="3504" actId="1035"/>
          <ac:cxnSpMkLst>
            <pc:docMk/>
            <pc:sldMk cId="4278050702" sldId="501"/>
            <ac:cxnSpMk id="11" creationId="{76C9D4E3-C2B0-44B4-8DCC-C0F741B0C601}"/>
          </ac:cxnSpMkLst>
        </pc:cxnChg>
      </pc:sldChg>
      <pc:sldChg chg="modSp mod">
        <pc:chgData name="Cai Jun" userId="57e790d697ad4281" providerId="LiveId" clId="{175145DA-4620-480C-8506-9859B48C9175}" dt="2020-07-19T01:49:51.505" v="456" actId="20577"/>
        <pc:sldMkLst>
          <pc:docMk/>
          <pc:sldMk cId="2433195332" sldId="507"/>
        </pc:sldMkLst>
        <pc:spChg chg="mod">
          <ac:chgData name="Cai Jun" userId="57e790d697ad4281" providerId="LiveId" clId="{175145DA-4620-480C-8506-9859B48C9175}" dt="2020-07-19T01:49:51.505" v="456" actId="20577"/>
          <ac:spMkLst>
            <pc:docMk/>
            <pc:sldMk cId="2433195332" sldId="507"/>
            <ac:spMk id="10" creationId="{A65B432D-79DB-4E3D-8C78-D43AAC59F95D}"/>
          </ac:spMkLst>
        </pc:spChg>
        <pc:spChg chg="mod">
          <ac:chgData name="Cai Jun" userId="57e790d697ad4281" providerId="LiveId" clId="{175145DA-4620-480C-8506-9859B48C9175}" dt="2020-07-19T01:45:37.593" v="193" actId="6549"/>
          <ac:spMkLst>
            <pc:docMk/>
            <pc:sldMk cId="2433195332" sldId="507"/>
            <ac:spMk id="28676" creationId="{00000000-0000-0000-0000-000000000000}"/>
          </ac:spMkLst>
        </pc:spChg>
      </pc:sldChg>
      <pc:sldChg chg="add del">
        <pc:chgData name="Cai Jun" userId="57e790d697ad4281" providerId="LiveId" clId="{175145DA-4620-480C-8506-9859B48C9175}" dt="2020-07-19T02:24:21.137" v="1008" actId="2696"/>
        <pc:sldMkLst>
          <pc:docMk/>
          <pc:sldMk cId="465432198" sldId="512"/>
        </pc:sldMkLst>
      </pc:sldChg>
      <pc:sldChg chg="add del">
        <pc:chgData name="Cai Jun" userId="57e790d697ad4281" providerId="LiveId" clId="{175145DA-4620-480C-8506-9859B48C9175}" dt="2020-07-19T02:25:07.308" v="1010"/>
        <pc:sldMkLst>
          <pc:docMk/>
          <pc:sldMk cId="1527901787" sldId="512"/>
        </pc:sldMkLst>
      </pc:sldChg>
      <pc:sldChg chg="add del">
        <pc:chgData name="Cai Jun" userId="57e790d697ad4281" providerId="LiveId" clId="{175145DA-4620-480C-8506-9859B48C9175}" dt="2020-07-19T04:15:19.682" v="3386" actId="2696"/>
        <pc:sldMkLst>
          <pc:docMk/>
          <pc:sldMk cId="3276875554" sldId="512"/>
        </pc:sldMkLst>
      </pc:sldChg>
      <pc:sldChg chg="add">
        <pc:chgData name="Cai Jun" userId="57e790d697ad4281" providerId="LiveId" clId="{175145DA-4620-480C-8506-9859B48C9175}" dt="2020-07-19T04:15:26.639" v="3387"/>
        <pc:sldMkLst>
          <pc:docMk/>
          <pc:sldMk cId="3681342145" sldId="512"/>
        </pc:sldMkLst>
      </pc:sldChg>
      <pc:sldChg chg="ord">
        <pc:chgData name="Cai Jun" userId="57e790d697ad4281" providerId="LiveId" clId="{175145DA-4620-480C-8506-9859B48C9175}" dt="2020-07-19T04:14:17.356" v="3348"/>
        <pc:sldMkLst>
          <pc:docMk/>
          <pc:sldMk cId="344664254" sldId="513"/>
        </pc:sldMkLst>
      </pc:sldChg>
      <pc:sldChg chg="modSp add del mod">
        <pc:chgData name="Cai Jun" userId="57e790d697ad4281" providerId="LiveId" clId="{175145DA-4620-480C-8506-9859B48C9175}" dt="2020-07-19T04:24:12.672" v="3639" actId="47"/>
        <pc:sldMkLst>
          <pc:docMk/>
          <pc:sldMk cId="690385814" sldId="514"/>
        </pc:sldMkLst>
        <pc:spChg chg="mod">
          <ac:chgData name="Cai Jun" userId="57e790d697ad4281" providerId="LiveId" clId="{175145DA-4620-480C-8506-9859B48C9175}" dt="2020-07-19T04:22:10.171" v="3552" actId="20577"/>
          <ac:spMkLst>
            <pc:docMk/>
            <pc:sldMk cId="690385814" sldId="514"/>
            <ac:spMk id="34818" creationId="{00000000-0000-0000-0000-000000000000}"/>
          </ac:spMkLst>
        </pc:spChg>
      </pc:sldChg>
      <pc:sldChg chg="del ord">
        <pc:chgData name="Cai Jun" userId="57e790d697ad4281" providerId="LiveId" clId="{175145DA-4620-480C-8506-9859B48C9175}" dt="2020-07-19T03:33:12.093" v="2062" actId="2696"/>
        <pc:sldMkLst>
          <pc:docMk/>
          <pc:sldMk cId="3099443941" sldId="514"/>
        </pc:sldMkLst>
      </pc:sldChg>
      <pc:sldChg chg="delSp modSp add del mod">
        <pc:chgData name="Cai Jun" userId="57e790d697ad4281" providerId="LiveId" clId="{175145DA-4620-480C-8506-9859B48C9175}" dt="2020-07-19T04:19:15.295" v="3506" actId="2696"/>
        <pc:sldMkLst>
          <pc:docMk/>
          <pc:sldMk cId="3504783295" sldId="514"/>
        </pc:sldMkLst>
        <pc:spChg chg="mod">
          <ac:chgData name="Cai Jun" userId="57e790d697ad4281" providerId="LiveId" clId="{175145DA-4620-480C-8506-9859B48C9175}" dt="2020-07-19T03:55:48.282" v="2662" actId="207"/>
          <ac:spMkLst>
            <pc:docMk/>
            <pc:sldMk cId="3504783295" sldId="514"/>
            <ac:spMk id="34818" creationId="{00000000-0000-0000-0000-000000000000}"/>
          </ac:spMkLst>
        </pc:spChg>
        <pc:grpChg chg="del">
          <ac:chgData name="Cai Jun" userId="57e790d697ad4281" providerId="LiveId" clId="{175145DA-4620-480C-8506-9859B48C9175}" dt="2020-07-19T03:43:40.448" v="2258" actId="478"/>
          <ac:grpSpMkLst>
            <pc:docMk/>
            <pc:sldMk cId="3504783295" sldId="514"/>
            <ac:grpSpMk id="6" creationId="{F1E4FA5A-BD21-4791-854F-57CEFCD00A2E}"/>
          </ac:grpSpMkLst>
        </pc:grpChg>
      </pc:sldChg>
      <pc:sldChg chg="modSp add del mod">
        <pc:chgData name="Cai Jun" userId="57e790d697ad4281" providerId="LiveId" clId="{175145DA-4620-480C-8506-9859B48C9175}" dt="2020-07-19T04:19:15.295" v="3506" actId="2696"/>
        <pc:sldMkLst>
          <pc:docMk/>
          <pc:sldMk cId="166049682" sldId="515"/>
        </pc:sldMkLst>
        <pc:spChg chg="mod">
          <ac:chgData name="Cai Jun" userId="57e790d697ad4281" providerId="LiveId" clId="{175145DA-4620-480C-8506-9859B48C9175}" dt="2020-07-19T03:59:38.298" v="2791" actId="1076"/>
          <ac:spMkLst>
            <pc:docMk/>
            <pc:sldMk cId="166049682" sldId="515"/>
            <ac:spMk id="2" creationId="{00000000-0000-0000-0000-000000000000}"/>
          </ac:spMkLst>
        </pc:spChg>
        <pc:spChg chg="mod">
          <ac:chgData name="Cai Jun" userId="57e790d697ad4281" providerId="LiveId" clId="{175145DA-4620-480C-8506-9859B48C9175}" dt="2020-07-19T03:59:38.298" v="2791" actId="1076"/>
          <ac:spMkLst>
            <pc:docMk/>
            <pc:sldMk cId="166049682" sldId="515"/>
            <ac:spMk id="3" creationId="{00000000-0000-0000-0000-000000000000}"/>
          </ac:spMkLst>
        </pc:spChg>
        <pc:spChg chg="mod">
          <ac:chgData name="Cai Jun" userId="57e790d697ad4281" providerId="LiveId" clId="{175145DA-4620-480C-8506-9859B48C9175}" dt="2020-07-19T03:59:38.298" v="2791" actId="1076"/>
          <ac:spMkLst>
            <pc:docMk/>
            <pc:sldMk cId="166049682" sldId="515"/>
            <ac:spMk id="4" creationId="{00000000-0000-0000-0000-000000000000}"/>
          </ac:spMkLst>
        </pc:spChg>
        <pc:spChg chg="mod">
          <ac:chgData name="Cai Jun" userId="57e790d697ad4281" providerId="LiveId" clId="{175145DA-4620-480C-8506-9859B48C9175}" dt="2020-07-19T03:59:38.298" v="2791" actId="1076"/>
          <ac:spMkLst>
            <pc:docMk/>
            <pc:sldMk cId="166049682" sldId="515"/>
            <ac:spMk id="5" creationId="{00000000-0000-0000-0000-000000000000}"/>
          </ac:spMkLst>
        </pc:spChg>
        <pc:spChg chg="mod">
          <ac:chgData name="Cai Jun" userId="57e790d697ad4281" providerId="LiveId" clId="{175145DA-4620-480C-8506-9859B48C9175}" dt="2020-07-19T03:59:38.298" v="2791" actId="1076"/>
          <ac:spMkLst>
            <pc:docMk/>
            <pc:sldMk cId="166049682" sldId="515"/>
            <ac:spMk id="6" creationId="{00000000-0000-0000-0000-000000000000}"/>
          </ac:spMkLst>
        </pc:spChg>
        <pc:grpChg chg="mod">
          <ac:chgData name="Cai Jun" userId="57e790d697ad4281" providerId="LiveId" clId="{175145DA-4620-480C-8506-9859B48C9175}" dt="2020-07-19T03:59:38.298" v="2791" actId="1076"/>
          <ac:grpSpMkLst>
            <pc:docMk/>
            <pc:sldMk cId="166049682" sldId="515"/>
            <ac:grpSpMk id="7" creationId="{00000000-0000-0000-0000-000000000000}"/>
          </ac:grpSpMkLst>
        </pc:grpChg>
      </pc:sldChg>
      <pc:sldChg chg="modSp add mod">
        <pc:chgData name="Cai Jun" userId="57e790d697ad4281" providerId="LiveId" clId="{175145DA-4620-480C-8506-9859B48C9175}" dt="2020-07-19T04:23:29.950" v="3638" actId="20577"/>
        <pc:sldMkLst>
          <pc:docMk/>
          <pc:sldMk cId="2064952069" sldId="515"/>
        </pc:sldMkLst>
        <pc:spChg chg="mod">
          <ac:chgData name="Cai Jun" userId="57e790d697ad4281" providerId="LiveId" clId="{175145DA-4620-480C-8506-9859B48C9175}" dt="2020-07-19T04:23:29.950" v="3638" actId="20577"/>
          <ac:spMkLst>
            <pc:docMk/>
            <pc:sldMk cId="2064952069" sldId="515"/>
            <ac:spMk id="2" creationId="{00000000-0000-0000-0000-000000000000}"/>
          </ac:spMkLst>
        </pc:spChg>
      </pc:sldChg>
      <pc:sldChg chg="del ord">
        <pc:chgData name="Cai Jun" userId="57e790d697ad4281" providerId="LiveId" clId="{175145DA-4620-480C-8506-9859B48C9175}" dt="2020-07-19T03:33:12.093" v="2062" actId="2696"/>
        <pc:sldMkLst>
          <pc:docMk/>
          <pc:sldMk cId="3016950169" sldId="515"/>
        </pc:sldMkLst>
      </pc:sldChg>
      <pc:sldChg chg="add del">
        <pc:chgData name="Cai Jun" userId="57e790d697ad4281" providerId="LiveId" clId="{175145DA-4620-480C-8506-9859B48C9175}" dt="2020-07-19T02:34:32.774" v="1019" actId="47"/>
        <pc:sldMkLst>
          <pc:docMk/>
          <pc:sldMk cId="633607846" sldId="516"/>
        </pc:sldMkLst>
      </pc:sldChg>
      <pc:sldChg chg="addSp delSp modSp add mod ord">
        <pc:chgData name="Cai Jun" userId="57e790d697ad4281" providerId="LiveId" clId="{175145DA-4620-480C-8506-9859B48C9175}" dt="2020-07-19T04:25:41.131" v="3647" actId="114"/>
        <pc:sldMkLst>
          <pc:docMk/>
          <pc:sldMk cId="2070606563" sldId="516"/>
        </pc:sldMkLst>
        <pc:spChg chg="add mod">
          <ac:chgData name="Cai Jun" userId="57e790d697ad4281" providerId="LiveId" clId="{175145DA-4620-480C-8506-9859B48C9175}" dt="2020-07-19T04:16:58.194" v="3458" actId="1076"/>
          <ac:spMkLst>
            <pc:docMk/>
            <pc:sldMk cId="2070606563" sldId="516"/>
            <ac:spMk id="2" creationId="{7B5479F5-6D98-4DDA-AB29-3BADCD844E43}"/>
          </ac:spMkLst>
        </pc:spChg>
        <pc:spChg chg="del">
          <ac:chgData name="Cai Jun" userId="57e790d697ad4281" providerId="LiveId" clId="{175145DA-4620-480C-8506-9859B48C9175}" dt="2020-07-19T03:08:47.488" v="1568" actId="478"/>
          <ac:spMkLst>
            <pc:docMk/>
            <pc:sldMk cId="2070606563" sldId="516"/>
            <ac:spMk id="4" creationId="{BAE85FF7-E8DA-4515-BBE9-6F8D126C280A}"/>
          </ac:spMkLst>
        </pc:spChg>
        <pc:spChg chg="mod">
          <ac:chgData name="Cai Jun" userId="57e790d697ad4281" providerId="LiveId" clId="{175145DA-4620-480C-8506-9859B48C9175}" dt="2020-07-19T03:09:34.722" v="1632" actId="1076"/>
          <ac:spMkLst>
            <pc:docMk/>
            <pc:sldMk cId="2070606563" sldId="516"/>
            <ac:spMk id="7" creationId="{DCFA1326-2FA1-49A5-B995-84A05D0C7F7E}"/>
          </ac:spMkLst>
        </pc:spChg>
        <pc:spChg chg="del">
          <ac:chgData name="Cai Jun" userId="57e790d697ad4281" providerId="LiveId" clId="{175145DA-4620-480C-8506-9859B48C9175}" dt="2020-07-19T03:09:04.482" v="1603" actId="478"/>
          <ac:spMkLst>
            <pc:docMk/>
            <pc:sldMk cId="2070606563" sldId="516"/>
            <ac:spMk id="10" creationId="{EC935C99-09D8-46F0-A97E-F32EED15B265}"/>
          </ac:spMkLst>
        </pc:spChg>
        <pc:spChg chg="mod">
          <ac:chgData name="Cai Jun" userId="57e790d697ad4281" providerId="LiveId" clId="{175145DA-4620-480C-8506-9859B48C9175}" dt="2020-07-19T04:25:41.131" v="3647" actId="114"/>
          <ac:spMkLst>
            <pc:docMk/>
            <pc:sldMk cId="2070606563" sldId="516"/>
            <ac:spMk id="12" creationId="{6948F9F4-346C-4791-8BE3-7747D8FD38CB}"/>
          </ac:spMkLst>
        </pc:spChg>
        <pc:grpChg chg="del mod">
          <ac:chgData name="Cai Jun" userId="57e790d697ad4281" providerId="LiveId" clId="{175145DA-4620-480C-8506-9859B48C9175}" dt="2020-07-19T04:14:34.850" v="3355" actId="478"/>
          <ac:grpSpMkLst>
            <pc:docMk/>
            <pc:sldMk cId="2070606563" sldId="516"/>
            <ac:grpSpMk id="6" creationId="{FF2563EE-F689-41B3-B9B2-9D32DF9189C2}"/>
          </ac:grpSpMkLst>
        </pc:grpChg>
        <pc:graphicFrameChg chg="del">
          <ac:chgData name="Cai Jun" userId="57e790d697ad4281" providerId="LiveId" clId="{175145DA-4620-480C-8506-9859B48C9175}" dt="2020-07-19T03:09:04.482" v="1603" actId="478"/>
          <ac:graphicFrameMkLst>
            <pc:docMk/>
            <pc:sldMk cId="2070606563" sldId="516"/>
            <ac:graphicFrameMk id="9" creationId="{B0D5FBB8-685A-41DB-A856-946A36B65D18}"/>
          </ac:graphicFrameMkLst>
        </pc:graphicFrameChg>
        <pc:cxnChg chg="mod">
          <ac:chgData name="Cai Jun" userId="57e790d697ad4281" providerId="LiveId" clId="{175145DA-4620-480C-8506-9859B48C9175}" dt="2020-07-19T03:09:34.722" v="1632" actId="1076"/>
          <ac:cxnSpMkLst>
            <pc:docMk/>
            <pc:sldMk cId="2070606563" sldId="516"/>
            <ac:cxnSpMk id="8" creationId="{B2D585AC-8F20-4199-9D3D-D3915B76D302}"/>
          </ac:cxnSpMkLst>
        </pc:cxnChg>
      </pc:sldChg>
      <pc:sldChg chg="addSp delSp modSp add mod modAnim">
        <pc:chgData name="Cai Jun" userId="57e790d697ad4281" providerId="LiveId" clId="{175145DA-4620-480C-8506-9859B48C9175}" dt="2020-07-19T03:13:59.950" v="1638"/>
        <pc:sldMkLst>
          <pc:docMk/>
          <pc:sldMk cId="2326184990" sldId="517"/>
        </pc:sldMkLst>
        <pc:spChg chg="mod">
          <ac:chgData name="Cai Jun" userId="57e790d697ad4281" providerId="LiveId" clId="{175145DA-4620-480C-8506-9859B48C9175}" dt="2020-07-19T03:13:21.267" v="1635" actId="20577"/>
          <ac:spMkLst>
            <pc:docMk/>
            <pc:sldMk cId="2326184990" sldId="517"/>
            <ac:spMk id="4" creationId="{BAE85FF7-E8DA-4515-BBE9-6F8D126C280A}"/>
          </ac:spMkLst>
        </pc:spChg>
        <pc:spChg chg="del">
          <ac:chgData name="Cai Jun" userId="57e790d697ad4281" providerId="LiveId" clId="{175145DA-4620-480C-8506-9859B48C9175}" dt="2020-07-19T03:13:41.214" v="1637" actId="478"/>
          <ac:spMkLst>
            <pc:docMk/>
            <pc:sldMk cId="2326184990" sldId="517"/>
            <ac:spMk id="10" creationId="{EC935C99-09D8-46F0-A97E-F32EED15B265}"/>
          </ac:spMkLst>
        </pc:spChg>
        <pc:spChg chg="add mod">
          <ac:chgData name="Cai Jun" userId="57e790d697ad4281" providerId="LiveId" clId="{175145DA-4620-480C-8506-9859B48C9175}" dt="2020-07-19T03:13:59.950" v="1638"/>
          <ac:spMkLst>
            <pc:docMk/>
            <pc:sldMk cId="2326184990" sldId="517"/>
            <ac:spMk id="11" creationId="{16035483-1368-45FD-8D7F-0683E30D38E4}"/>
          </ac:spMkLst>
        </pc:spChg>
        <pc:spChg chg="del">
          <ac:chgData name="Cai Jun" userId="57e790d697ad4281" providerId="LiveId" clId="{175145DA-4620-480C-8506-9859B48C9175}" dt="2020-07-19T03:13:41.214" v="1637" actId="478"/>
          <ac:spMkLst>
            <pc:docMk/>
            <pc:sldMk cId="2326184990" sldId="517"/>
            <ac:spMk id="12" creationId="{6948F9F4-346C-4791-8BE3-7747D8FD38CB}"/>
          </ac:spMkLst>
        </pc:spChg>
        <pc:spChg chg="mod">
          <ac:chgData name="Cai Jun" userId="57e790d697ad4281" providerId="LiveId" clId="{175145DA-4620-480C-8506-9859B48C9175}" dt="2020-07-19T03:13:59.950" v="1638"/>
          <ac:spMkLst>
            <pc:docMk/>
            <pc:sldMk cId="2326184990" sldId="517"/>
            <ac:spMk id="14" creationId="{7D60AC91-34FB-447E-A5DA-A787BD16547E}"/>
          </ac:spMkLst>
        </pc:spChg>
        <pc:spChg chg="add mod">
          <ac:chgData name="Cai Jun" userId="57e790d697ad4281" providerId="LiveId" clId="{175145DA-4620-480C-8506-9859B48C9175}" dt="2020-07-19T03:13:59.950" v="1638"/>
          <ac:spMkLst>
            <pc:docMk/>
            <pc:sldMk cId="2326184990" sldId="517"/>
            <ac:spMk id="17" creationId="{01C6EF36-9DD0-46BA-93D8-FA5AEBA5BA2D}"/>
          </ac:spMkLst>
        </pc:spChg>
        <pc:spChg chg="add mod">
          <ac:chgData name="Cai Jun" userId="57e790d697ad4281" providerId="LiveId" clId="{175145DA-4620-480C-8506-9859B48C9175}" dt="2020-07-19T03:13:59.950" v="1638"/>
          <ac:spMkLst>
            <pc:docMk/>
            <pc:sldMk cId="2326184990" sldId="517"/>
            <ac:spMk id="19" creationId="{F3BABC6A-6FAB-46BF-A296-B9210BF092D0}"/>
          </ac:spMkLst>
        </pc:spChg>
        <pc:grpChg chg="del">
          <ac:chgData name="Cai Jun" userId="57e790d697ad4281" providerId="LiveId" clId="{175145DA-4620-480C-8506-9859B48C9175}" dt="2020-07-19T03:13:41.214" v="1637" actId="478"/>
          <ac:grpSpMkLst>
            <pc:docMk/>
            <pc:sldMk cId="2326184990" sldId="517"/>
            <ac:grpSpMk id="6" creationId="{FF2563EE-F689-41B3-B9B2-9D32DF9189C2}"/>
          </ac:grpSpMkLst>
        </pc:grpChg>
        <pc:grpChg chg="add mod">
          <ac:chgData name="Cai Jun" userId="57e790d697ad4281" providerId="LiveId" clId="{175145DA-4620-480C-8506-9859B48C9175}" dt="2020-07-19T03:13:59.950" v="1638"/>
          <ac:grpSpMkLst>
            <pc:docMk/>
            <pc:sldMk cId="2326184990" sldId="517"/>
            <ac:grpSpMk id="13" creationId="{A66D77F8-2FB5-4805-81AD-71BD4C11FA0E}"/>
          </ac:grpSpMkLst>
        </pc:grpChg>
        <pc:graphicFrameChg chg="del">
          <ac:chgData name="Cai Jun" userId="57e790d697ad4281" providerId="LiveId" clId="{175145DA-4620-480C-8506-9859B48C9175}" dt="2020-07-19T03:13:41.214" v="1637" actId="478"/>
          <ac:graphicFrameMkLst>
            <pc:docMk/>
            <pc:sldMk cId="2326184990" sldId="517"/>
            <ac:graphicFrameMk id="9" creationId="{B0D5FBB8-685A-41DB-A856-946A36B65D18}"/>
          </ac:graphicFrameMkLst>
        </pc:graphicFrameChg>
        <pc:graphicFrameChg chg="add mod">
          <ac:chgData name="Cai Jun" userId="57e790d697ad4281" providerId="LiveId" clId="{175145DA-4620-480C-8506-9859B48C9175}" dt="2020-07-19T03:13:59.950" v="1638"/>
          <ac:graphicFrameMkLst>
            <pc:docMk/>
            <pc:sldMk cId="2326184990" sldId="517"/>
            <ac:graphicFrameMk id="18" creationId="{05985A54-93B6-4A8A-98AF-82A1D5067AF5}"/>
          </ac:graphicFrameMkLst>
        </pc:graphicFrameChg>
        <pc:cxnChg chg="mod">
          <ac:chgData name="Cai Jun" userId="57e790d697ad4281" providerId="LiveId" clId="{175145DA-4620-480C-8506-9859B48C9175}" dt="2020-07-19T03:13:59.950" v="1638"/>
          <ac:cxnSpMkLst>
            <pc:docMk/>
            <pc:sldMk cId="2326184990" sldId="517"/>
            <ac:cxnSpMk id="15" creationId="{BA92C887-EDB6-4715-984D-263CD506E838}"/>
          </ac:cxnSpMkLst>
        </pc:cxnChg>
        <pc:cxnChg chg="mod">
          <ac:chgData name="Cai Jun" userId="57e790d697ad4281" providerId="LiveId" clId="{175145DA-4620-480C-8506-9859B48C9175}" dt="2020-07-19T03:13:59.950" v="1638"/>
          <ac:cxnSpMkLst>
            <pc:docMk/>
            <pc:sldMk cId="2326184990" sldId="517"/>
            <ac:cxnSpMk id="16" creationId="{BBE6E6A7-5541-4750-B952-5B0EFA6ACD29}"/>
          </ac:cxnSpMkLst>
        </pc:cxnChg>
      </pc:sldChg>
      <pc:sldChg chg="addSp delSp modSp add mod ord modAnim">
        <pc:chgData name="Cai Jun" userId="57e790d697ad4281" providerId="LiveId" clId="{175145DA-4620-480C-8506-9859B48C9175}" dt="2020-07-19T04:41:06.138" v="3739"/>
        <pc:sldMkLst>
          <pc:docMk/>
          <pc:sldMk cId="331928925" sldId="518"/>
        </pc:sldMkLst>
        <pc:spChg chg="add del mod">
          <ac:chgData name="Cai Jun" userId="57e790d697ad4281" providerId="LiveId" clId="{175145DA-4620-480C-8506-9859B48C9175}" dt="2020-07-19T03:21:13.849" v="1812" actId="478"/>
          <ac:spMkLst>
            <pc:docMk/>
            <pc:sldMk cId="331928925" sldId="518"/>
            <ac:spMk id="3" creationId="{F883758C-B5AF-402E-8532-2874BA0290F7}"/>
          </ac:spMkLst>
        </pc:spChg>
        <pc:spChg chg="del">
          <ac:chgData name="Cai Jun" userId="57e790d697ad4281" providerId="LiveId" clId="{175145DA-4620-480C-8506-9859B48C9175}" dt="2020-07-19T03:14:09.237" v="1639" actId="478"/>
          <ac:spMkLst>
            <pc:docMk/>
            <pc:sldMk cId="331928925" sldId="518"/>
            <ac:spMk id="4" creationId="{BAE85FF7-E8DA-4515-BBE9-6F8D126C280A}"/>
          </ac:spMkLst>
        </pc:spChg>
        <pc:spChg chg="del">
          <ac:chgData name="Cai Jun" userId="57e790d697ad4281" providerId="LiveId" clId="{175145DA-4620-480C-8506-9859B48C9175}" dt="2020-07-19T03:14:56.225" v="1640" actId="478"/>
          <ac:spMkLst>
            <pc:docMk/>
            <pc:sldMk cId="331928925" sldId="518"/>
            <ac:spMk id="10" creationId="{EC935C99-09D8-46F0-A97E-F32EED15B265}"/>
          </ac:spMkLst>
        </pc:spChg>
        <pc:spChg chg="del">
          <ac:chgData name="Cai Jun" userId="57e790d697ad4281" providerId="LiveId" clId="{175145DA-4620-480C-8506-9859B48C9175}" dt="2020-07-19T03:14:56.225" v="1640" actId="478"/>
          <ac:spMkLst>
            <pc:docMk/>
            <pc:sldMk cId="331928925" sldId="518"/>
            <ac:spMk id="12" creationId="{6948F9F4-346C-4791-8BE3-7747D8FD38CB}"/>
          </ac:spMkLst>
        </pc:spChg>
        <pc:spChg chg="mod">
          <ac:chgData name="Cai Jun" userId="57e790d697ad4281" providerId="LiveId" clId="{175145DA-4620-480C-8506-9859B48C9175}" dt="2020-07-19T03:26:22.121" v="1926" actId="1036"/>
          <ac:spMkLst>
            <pc:docMk/>
            <pc:sldMk cId="331928925" sldId="518"/>
            <ac:spMk id="14" creationId="{B51B2A59-1EDB-4A91-A82D-BE7AC341F863}"/>
          </ac:spMkLst>
        </pc:spChg>
        <pc:spChg chg="add mod">
          <ac:chgData name="Cai Jun" userId="57e790d697ad4281" providerId="LiveId" clId="{175145DA-4620-480C-8506-9859B48C9175}" dt="2020-07-19T04:39:44.236" v="3689" actId="20577"/>
          <ac:spMkLst>
            <pc:docMk/>
            <pc:sldMk cId="331928925" sldId="518"/>
            <ac:spMk id="16" creationId="{FE272FF9-5949-463D-8A08-F39C2EB4A250}"/>
          </ac:spMkLst>
        </pc:spChg>
        <pc:spChg chg="add del mod">
          <ac:chgData name="Cai Jun" userId="57e790d697ad4281" providerId="LiveId" clId="{175145DA-4620-480C-8506-9859B48C9175}" dt="2020-07-19T03:20:53.155" v="1808" actId="478"/>
          <ac:spMkLst>
            <pc:docMk/>
            <pc:sldMk cId="331928925" sldId="518"/>
            <ac:spMk id="17" creationId="{85F3FBA8-81BC-4196-98FE-277D3ECE270D}"/>
          </ac:spMkLst>
        </pc:spChg>
        <pc:spChg chg="mod">
          <ac:chgData name="Cai Jun" userId="57e790d697ad4281" providerId="LiveId" clId="{175145DA-4620-480C-8506-9859B48C9175}" dt="2020-07-19T04:40:38.052" v="3735" actId="1038"/>
          <ac:spMkLst>
            <pc:docMk/>
            <pc:sldMk cId="331928925" sldId="518"/>
            <ac:spMk id="20" creationId="{7A950272-8CF1-451B-8189-19E10CD6C5F9}"/>
          </ac:spMkLst>
        </pc:spChg>
        <pc:spChg chg="mod">
          <ac:chgData name="Cai Jun" userId="57e790d697ad4281" providerId="LiveId" clId="{175145DA-4620-480C-8506-9859B48C9175}" dt="2020-07-19T04:40:20.669" v="3705" actId="1037"/>
          <ac:spMkLst>
            <pc:docMk/>
            <pc:sldMk cId="331928925" sldId="518"/>
            <ac:spMk id="24" creationId="{A754AA2E-929D-4122-8EB5-C521481E0D87}"/>
          </ac:spMkLst>
        </pc:spChg>
        <pc:spChg chg="add mod">
          <ac:chgData name="Cai Jun" userId="57e790d697ad4281" providerId="LiveId" clId="{175145DA-4620-480C-8506-9859B48C9175}" dt="2020-07-19T04:40:15.276" v="3698" actId="14100"/>
          <ac:spMkLst>
            <pc:docMk/>
            <pc:sldMk cId="331928925" sldId="518"/>
            <ac:spMk id="25" creationId="{AC1D11CD-0561-4D42-8532-0D61218EB61C}"/>
          </ac:spMkLst>
        </pc:spChg>
        <pc:grpChg chg="del">
          <ac:chgData name="Cai Jun" userId="57e790d697ad4281" providerId="LiveId" clId="{175145DA-4620-480C-8506-9859B48C9175}" dt="2020-07-19T03:14:56.225" v="1640" actId="478"/>
          <ac:grpSpMkLst>
            <pc:docMk/>
            <pc:sldMk cId="331928925" sldId="518"/>
            <ac:grpSpMk id="6" creationId="{FF2563EE-F689-41B3-B9B2-9D32DF9189C2}"/>
          </ac:grpSpMkLst>
        </pc:grpChg>
        <pc:grpChg chg="add mod">
          <ac:chgData name="Cai Jun" userId="57e790d697ad4281" providerId="LiveId" clId="{175145DA-4620-480C-8506-9859B48C9175}" dt="2020-07-19T03:26:22.121" v="1926" actId="1036"/>
          <ac:grpSpMkLst>
            <pc:docMk/>
            <pc:sldMk cId="331928925" sldId="518"/>
            <ac:grpSpMk id="13" creationId="{E00498F2-538F-4B1F-A92E-BE52FB890FEE}"/>
          </ac:grpSpMkLst>
        </pc:grpChg>
        <pc:grpChg chg="add mod">
          <ac:chgData name="Cai Jun" userId="57e790d697ad4281" providerId="LiveId" clId="{175145DA-4620-480C-8506-9859B48C9175}" dt="2020-07-19T04:40:38.052" v="3735" actId="1038"/>
          <ac:grpSpMkLst>
            <pc:docMk/>
            <pc:sldMk cId="331928925" sldId="518"/>
            <ac:grpSpMk id="19" creationId="{E9E57708-FDB9-4001-8F70-962ED435FABD}"/>
          </ac:grpSpMkLst>
        </pc:grpChg>
        <pc:grpChg chg="add mod">
          <ac:chgData name="Cai Jun" userId="57e790d697ad4281" providerId="LiveId" clId="{175145DA-4620-480C-8506-9859B48C9175}" dt="2020-07-19T04:40:20.669" v="3705" actId="1037"/>
          <ac:grpSpMkLst>
            <pc:docMk/>
            <pc:sldMk cId="331928925" sldId="518"/>
            <ac:grpSpMk id="22" creationId="{BECB0BFE-3DDB-4BE9-928B-AA7B30ABDA32}"/>
          </ac:grpSpMkLst>
        </pc:grpChg>
        <pc:graphicFrameChg chg="del">
          <ac:chgData name="Cai Jun" userId="57e790d697ad4281" providerId="LiveId" clId="{175145DA-4620-480C-8506-9859B48C9175}" dt="2020-07-19T03:14:56.225" v="1640" actId="478"/>
          <ac:graphicFrameMkLst>
            <pc:docMk/>
            <pc:sldMk cId="331928925" sldId="518"/>
            <ac:graphicFrameMk id="9" creationId="{B0D5FBB8-685A-41DB-A856-946A36B65D18}"/>
          </ac:graphicFrameMkLst>
        </pc:graphicFrameChg>
        <pc:graphicFrameChg chg="add del mod">
          <ac:chgData name="Cai Jun" userId="57e790d697ad4281" providerId="LiveId" clId="{175145DA-4620-480C-8506-9859B48C9175}" dt="2020-07-19T03:19:55.217" v="1728" actId="478"/>
          <ac:graphicFrameMkLst>
            <pc:docMk/>
            <pc:sldMk cId="331928925" sldId="518"/>
            <ac:graphicFrameMk id="11" creationId="{B09BAE1F-FCEA-4D9F-A21C-269B55D01961}"/>
          </ac:graphicFrameMkLst>
        </pc:graphicFrameChg>
        <pc:graphicFrameChg chg="mod">
          <ac:chgData name="Cai Jun" userId="57e790d697ad4281" providerId="LiveId" clId="{175145DA-4620-480C-8506-9859B48C9175}" dt="2020-07-19T04:40:38.052" v="3735" actId="1038"/>
          <ac:graphicFrameMkLst>
            <pc:docMk/>
            <pc:sldMk cId="331928925" sldId="518"/>
            <ac:graphicFrameMk id="21" creationId="{CD926A11-3940-4C93-9CD8-EB6C037F82DA}"/>
          </ac:graphicFrameMkLst>
        </pc:graphicFrameChg>
        <pc:graphicFrameChg chg="mod">
          <ac:chgData name="Cai Jun" userId="57e790d697ad4281" providerId="LiveId" clId="{175145DA-4620-480C-8506-9859B48C9175}" dt="2020-07-19T04:40:26.517" v="3720" actId="1037"/>
          <ac:graphicFrameMkLst>
            <pc:docMk/>
            <pc:sldMk cId="331928925" sldId="518"/>
            <ac:graphicFrameMk id="23" creationId="{27427B9F-08C8-47D0-B343-F83F3A1C478F}"/>
          </ac:graphicFrameMkLst>
        </pc:graphicFrameChg>
        <pc:cxnChg chg="mod">
          <ac:chgData name="Cai Jun" userId="57e790d697ad4281" providerId="LiveId" clId="{175145DA-4620-480C-8506-9859B48C9175}" dt="2020-07-19T03:26:22.121" v="1926" actId="1036"/>
          <ac:cxnSpMkLst>
            <pc:docMk/>
            <pc:sldMk cId="331928925" sldId="518"/>
            <ac:cxnSpMk id="15" creationId="{23E229FF-567F-4833-B082-E14A6D422CD0}"/>
          </ac:cxnSpMkLst>
        </pc:cxnChg>
      </pc:sldChg>
    </pc:docChg>
  </pc:docChgLst>
  <pc:docChgLst>
    <pc:chgData name="Jun Cai" userId="57e790d697ad4281" providerId="LiveId" clId="{9BACF8CE-4C48-41FD-BE4A-67C64BAB0634}"/>
    <pc:docChg chg="undo modSld">
      <pc:chgData name="Jun Cai" userId="57e790d697ad4281" providerId="LiveId" clId="{9BACF8CE-4C48-41FD-BE4A-67C64BAB0634}" dt="2019-06-24T14:41:45.657" v="1071"/>
      <pc:docMkLst>
        <pc:docMk/>
      </pc:docMkLst>
      <pc:sldChg chg="modSp">
        <pc:chgData name="Jun Cai" userId="57e790d697ad4281" providerId="LiveId" clId="{9BACF8CE-4C48-41FD-BE4A-67C64BAB0634}" dt="2019-06-24T14:40:18.379" v="1031" actId="6549"/>
        <pc:sldMkLst>
          <pc:docMk/>
          <pc:sldMk cId="0" sldId="472"/>
        </pc:sldMkLst>
        <pc:spChg chg="mod">
          <ac:chgData name="Jun Cai" userId="57e790d697ad4281" providerId="LiveId" clId="{9BACF8CE-4C48-41FD-BE4A-67C64BAB0634}" dt="2019-06-24T14:40:18.379" v="1031" actId="6549"/>
          <ac:spMkLst>
            <pc:docMk/>
            <pc:sldMk cId="0" sldId="472"/>
            <ac:spMk id="34818" creationId="{00000000-0000-0000-0000-000000000000}"/>
          </ac:spMkLst>
        </pc:spChg>
        <pc:grpChg chg="mod">
          <ac:chgData name="Jun Cai" userId="57e790d697ad4281" providerId="LiveId" clId="{9BACF8CE-4C48-41FD-BE4A-67C64BAB0634}" dt="2019-06-24T03:26:43.013" v="591" actId="1035"/>
          <ac:grpSpMkLst>
            <pc:docMk/>
            <pc:sldMk cId="0" sldId="472"/>
            <ac:grpSpMk id="3" creationId="{00000000-0000-0000-0000-000000000000}"/>
          </ac:grpSpMkLst>
        </pc:grpChg>
      </pc:sldChg>
    </pc:docChg>
  </pc:docChgLst>
  <pc:docChgLst>
    <pc:chgData name="CAI JUN" userId="08ce88e1165b00db" providerId="LiveId" clId="{C8B2B668-F2B8-4594-8F07-16ABDF92C6B2}"/>
    <pc:docChg chg="undo custSel addSld delSld modSld sldOrd">
      <pc:chgData name="CAI JUN" userId="08ce88e1165b00db" providerId="LiveId" clId="{C8B2B668-F2B8-4594-8F07-16ABDF92C6B2}" dt="2020-07-20T01:22:13.095" v="10482" actId="1035"/>
      <pc:docMkLst>
        <pc:docMk/>
      </pc:docMkLst>
      <pc:sldChg chg="modSp add mod">
        <pc:chgData name="CAI JUN" userId="08ce88e1165b00db" providerId="LiveId" clId="{C8B2B668-F2B8-4594-8F07-16ABDF92C6B2}" dt="2020-07-17T08:50:06.528" v="9424"/>
        <pc:sldMkLst>
          <pc:docMk/>
          <pc:sldMk cId="0" sldId="419"/>
        </pc:sldMkLst>
        <pc:spChg chg="mod">
          <ac:chgData name="CAI JUN" userId="08ce88e1165b00db" providerId="LiveId" clId="{C8B2B668-F2B8-4594-8F07-16ABDF92C6B2}" dt="2020-07-17T08:50:06.528" v="9424"/>
          <ac:spMkLst>
            <pc:docMk/>
            <pc:sldMk cId="0" sldId="419"/>
            <ac:spMk id="21" creationId="{00000000-0000-0000-0000-000000000000}"/>
          </ac:spMkLst>
        </pc:spChg>
      </pc:sldChg>
      <pc:sldChg chg="modSp mod ord modAnim">
        <pc:chgData name="CAI JUN" userId="08ce88e1165b00db" providerId="LiveId" clId="{C8B2B668-F2B8-4594-8F07-16ABDF92C6B2}" dt="2020-07-17T02:48:59.410" v="716" actId="1582"/>
        <pc:sldMkLst>
          <pc:docMk/>
          <pc:sldMk cId="0" sldId="435"/>
        </pc:sldMkLst>
        <pc:spChg chg="mod">
          <ac:chgData name="CAI JUN" userId="08ce88e1165b00db" providerId="LiveId" clId="{C8B2B668-F2B8-4594-8F07-16ABDF92C6B2}" dt="2020-07-17T02:48:59.410" v="716" actId="1582"/>
          <ac:spMkLst>
            <pc:docMk/>
            <pc:sldMk cId="0" sldId="435"/>
            <ac:spMk id="3" creationId="{00000000-0000-0000-0000-000000000000}"/>
          </ac:spMkLst>
        </pc:spChg>
        <pc:spChg chg="mod">
          <ac:chgData name="CAI JUN" userId="08ce88e1165b00db" providerId="LiveId" clId="{C8B2B668-F2B8-4594-8F07-16ABDF92C6B2}" dt="2020-07-17T02:43:27.410" v="626" actId="1035"/>
          <ac:spMkLst>
            <pc:docMk/>
            <pc:sldMk cId="0" sldId="435"/>
            <ac:spMk id="5" creationId="{00000000-0000-0000-0000-000000000000}"/>
          </ac:spMkLst>
        </pc:spChg>
        <pc:spChg chg="mod">
          <ac:chgData name="CAI JUN" userId="08ce88e1165b00db" providerId="LiveId" clId="{C8B2B668-F2B8-4594-8F07-16ABDF92C6B2}" dt="2020-07-17T02:42:07.957" v="508" actId="255"/>
          <ac:spMkLst>
            <pc:docMk/>
            <pc:sldMk cId="0" sldId="435"/>
            <ac:spMk id="7" creationId="{00000000-0000-0000-0000-000000000000}"/>
          </ac:spMkLst>
        </pc:spChg>
        <pc:grpChg chg="mod">
          <ac:chgData name="CAI JUN" userId="08ce88e1165b00db" providerId="LiveId" clId="{C8B2B668-F2B8-4594-8F07-16ABDF92C6B2}" dt="2020-07-17T02:43:40.645" v="645" actId="1036"/>
          <ac:grpSpMkLst>
            <pc:docMk/>
            <pc:sldMk cId="0" sldId="435"/>
            <ac:grpSpMk id="8" creationId="{00000000-0000-0000-0000-000000000000}"/>
          </ac:grpSpMkLst>
        </pc:grpChg>
        <pc:cxnChg chg="mod">
          <ac:chgData name="CAI JUN" userId="08ce88e1165b00db" providerId="LiveId" clId="{C8B2B668-F2B8-4594-8F07-16ABDF92C6B2}" dt="2020-07-17T02:44:13.598" v="662" actId="1035"/>
          <ac:cxnSpMkLst>
            <pc:docMk/>
            <pc:sldMk cId="0" sldId="435"/>
            <ac:cxnSpMk id="10" creationId="{00000000-0000-0000-0000-000000000000}"/>
          </ac:cxnSpMkLst>
        </pc:cxnChg>
      </pc:sldChg>
      <pc:sldChg chg="addSp delSp modSp mod delAnim modAnim">
        <pc:chgData name="CAI JUN" userId="08ce88e1165b00db" providerId="LiveId" clId="{C8B2B668-F2B8-4594-8F07-16ABDF92C6B2}" dt="2020-07-17T07:59:50.822" v="7839" actId="1036"/>
        <pc:sldMkLst>
          <pc:docMk/>
          <pc:sldMk cId="0" sldId="438"/>
        </pc:sldMkLst>
        <pc:spChg chg="add del mod topLvl">
          <ac:chgData name="CAI JUN" userId="08ce88e1165b00db" providerId="LiveId" clId="{C8B2B668-F2B8-4594-8F07-16ABDF92C6B2}" dt="2020-07-17T02:58:45.660" v="755" actId="478"/>
          <ac:spMkLst>
            <pc:docMk/>
            <pc:sldMk cId="0" sldId="438"/>
            <ac:spMk id="2" creationId="{E861CCDC-8661-4879-A140-0AC41C9DC8FC}"/>
          </ac:spMkLst>
        </pc:spChg>
        <pc:spChg chg="mod">
          <ac:chgData name="CAI JUN" userId="08ce88e1165b00db" providerId="LiveId" clId="{C8B2B668-F2B8-4594-8F07-16ABDF92C6B2}" dt="2020-07-17T07:59:35.072" v="7820" actId="6549"/>
          <ac:spMkLst>
            <pc:docMk/>
            <pc:sldMk cId="0" sldId="438"/>
            <ac:spMk id="4" creationId="{00000000-0000-0000-0000-000000000000}"/>
          </ac:spMkLst>
        </pc:spChg>
        <pc:spChg chg="add mod">
          <ac:chgData name="CAI JUN" userId="08ce88e1165b00db" providerId="LiveId" clId="{C8B2B668-F2B8-4594-8F07-16ABDF92C6B2}" dt="2020-07-17T07:59:50.822" v="7839" actId="1036"/>
          <ac:spMkLst>
            <pc:docMk/>
            <pc:sldMk cId="0" sldId="438"/>
            <ac:spMk id="5" creationId="{0DDF0650-35A7-44DE-9406-18CBC3AE9C27}"/>
          </ac:spMkLst>
        </pc:spChg>
        <pc:spChg chg="mod">
          <ac:chgData name="CAI JUN" userId="08ce88e1165b00db" providerId="LiveId" clId="{C8B2B668-F2B8-4594-8F07-16ABDF92C6B2}" dt="2020-07-17T07:59:50.822" v="7839" actId="1036"/>
          <ac:spMkLst>
            <pc:docMk/>
            <pc:sldMk cId="0" sldId="438"/>
            <ac:spMk id="7" creationId="{00000000-0000-0000-0000-000000000000}"/>
          </ac:spMkLst>
        </pc:spChg>
        <pc:spChg chg="mod">
          <ac:chgData name="CAI JUN" userId="08ce88e1165b00db" providerId="LiveId" clId="{C8B2B668-F2B8-4594-8F07-16ABDF92C6B2}" dt="2020-07-17T07:59:50.822" v="7839" actId="1036"/>
          <ac:spMkLst>
            <pc:docMk/>
            <pc:sldMk cId="0" sldId="438"/>
            <ac:spMk id="28674" creationId="{00000000-0000-0000-0000-000000000000}"/>
          </ac:spMkLst>
        </pc:spChg>
        <pc:spChg chg="del mod topLvl">
          <ac:chgData name="CAI JUN" userId="08ce88e1165b00db" providerId="LiveId" clId="{C8B2B668-F2B8-4594-8F07-16ABDF92C6B2}" dt="2020-07-17T03:02:47.535" v="804" actId="478"/>
          <ac:spMkLst>
            <pc:docMk/>
            <pc:sldMk cId="0" sldId="438"/>
            <ac:spMk id="28676" creationId="{00000000-0000-0000-0000-000000000000}"/>
          </ac:spMkLst>
        </pc:spChg>
        <pc:grpChg chg="add del mod">
          <ac:chgData name="CAI JUN" userId="08ce88e1165b00db" providerId="LiveId" clId="{C8B2B668-F2B8-4594-8F07-16ABDF92C6B2}" dt="2020-07-17T02:58:45.660" v="755" actId="478"/>
          <ac:grpSpMkLst>
            <pc:docMk/>
            <pc:sldMk cId="0" sldId="438"/>
            <ac:grpSpMk id="3" creationId="{95EA2477-A5BE-40D8-BA77-D34B787153ED}"/>
          </ac:grpSpMkLst>
        </pc:grpChg>
        <pc:graphicFrameChg chg="add mod">
          <ac:chgData name="CAI JUN" userId="08ce88e1165b00db" providerId="LiveId" clId="{C8B2B668-F2B8-4594-8F07-16ABDF92C6B2}" dt="2020-07-17T07:59:50.822" v="7839" actId="1036"/>
          <ac:graphicFrameMkLst>
            <pc:docMk/>
            <pc:sldMk cId="0" sldId="438"/>
            <ac:graphicFrameMk id="8" creationId="{6C0D284A-6D21-46D0-A485-0950F1A4F9DF}"/>
          </ac:graphicFrameMkLst>
        </pc:graphicFrameChg>
        <pc:graphicFrameChg chg="del mod">
          <ac:chgData name="CAI JUN" userId="08ce88e1165b00db" providerId="LiveId" clId="{C8B2B668-F2B8-4594-8F07-16ABDF92C6B2}" dt="2020-07-16T02:46:25.922" v="195" actId="478"/>
          <ac:graphicFrameMkLst>
            <pc:docMk/>
            <pc:sldMk cId="0" sldId="438"/>
            <ac:graphicFrameMk id="28677" creationId="{00000000-0000-0000-0000-000000000000}"/>
          </ac:graphicFrameMkLst>
        </pc:graphicFrameChg>
        <pc:graphicFrameChg chg="del">
          <ac:chgData name="CAI JUN" userId="08ce88e1165b00db" providerId="LiveId" clId="{C8B2B668-F2B8-4594-8F07-16ABDF92C6B2}" dt="2020-07-16T02:50:42.445" v="306" actId="478"/>
          <ac:graphicFrameMkLst>
            <pc:docMk/>
            <pc:sldMk cId="0" sldId="438"/>
            <ac:graphicFrameMk id="28678" creationId="{00000000-0000-0000-0000-000000000000}"/>
          </ac:graphicFrameMkLst>
        </pc:graphicFrameChg>
        <pc:graphicFrameChg chg="del">
          <ac:chgData name="CAI JUN" userId="08ce88e1165b00db" providerId="LiveId" clId="{C8B2B668-F2B8-4594-8F07-16ABDF92C6B2}" dt="2020-07-16T02:49:18.620" v="256" actId="478"/>
          <ac:graphicFrameMkLst>
            <pc:docMk/>
            <pc:sldMk cId="0" sldId="438"/>
            <ac:graphicFrameMk id="28679" creationId="{00000000-0000-0000-0000-000000000000}"/>
          </ac:graphicFrameMkLst>
        </pc:graphicFrameChg>
      </pc:sldChg>
      <pc:sldChg chg="modSp mod">
        <pc:chgData name="CAI JUN" userId="08ce88e1165b00db" providerId="LiveId" clId="{C8B2B668-F2B8-4594-8F07-16ABDF92C6B2}" dt="2020-07-17T09:20:14.221" v="10340" actId="20577"/>
        <pc:sldMkLst>
          <pc:docMk/>
          <pc:sldMk cId="0" sldId="441"/>
        </pc:sldMkLst>
        <pc:spChg chg="mod">
          <ac:chgData name="CAI JUN" userId="08ce88e1165b00db" providerId="LiveId" clId="{C8B2B668-F2B8-4594-8F07-16ABDF92C6B2}" dt="2020-07-17T09:20:14.221" v="10340" actId="20577"/>
          <ac:spMkLst>
            <pc:docMk/>
            <pc:sldMk cId="0" sldId="441"/>
            <ac:spMk id="36866" creationId="{00000000-0000-0000-0000-000000000000}"/>
          </ac:spMkLst>
        </pc:spChg>
      </pc:sldChg>
      <pc:sldChg chg="modSp">
        <pc:chgData name="CAI JUN" userId="08ce88e1165b00db" providerId="LiveId" clId="{C8B2B668-F2B8-4594-8F07-16ABDF92C6B2}" dt="2020-07-20T00:44:37.269" v="10356" actId="1036"/>
        <pc:sldMkLst>
          <pc:docMk/>
          <pc:sldMk cId="0" sldId="458"/>
        </pc:sldMkLst>
        <pc:spChg chg="mod">
          <ac:chgData name="CAI JUN" userId="08ce88e1165b00db" providerId="LiveId" clId="{C8B2B668-F2B8-4594-8F07-16ABDF92C6B2}" dt="2020-07-20T00:44:37.269" v="10356" actId="1036"/>
          <ac:spMkLst>
            <pc:docMk/>
            <pc:sldMk cId="0" sldId="458"/>
            <ac:spMk id="6" creationId="{00000000-0000-0000-0000-000000000000}"/>
          </ac:spMkLst>
        </pc:spChg>
      </pc:sldChg>
      <pc:sldChg chg="modSp mod ord">
        <pc:chgData name="CAI JUN" userId="08ce88e1165b00db" providerId="LiveId" clId="{C8B2B668-F2B8-4594-8F07-16ABDF92C6B2}" dt="2020-07-17T06:50:07.290" v="5412" actId="6549"/>
        <pc:sldMkLst>
          <pc:docMk/>
          <pc:sldMk cId="339236761" sldId="459"/>
        </pc:sldMkLst>
        <pc:spChg chg="mod">
          <ac:chgData name="CAI JUN" userId="08ce88e1165b00db" providerId="LiveId" clId="{C8B2B668-F2B8-4594-8F07-16ABDF92C6B2}" dt="2020-07-17T06:47:52.978" v="5405" actId="1036"/>
          <ac:spMkLst>
            <pc:docMk/>
            <pc:sldMk cId="339236761" sldId="459"/>
            <ac:spMk id="27" creationId="{00000000-0000-0000-0000-000000000000}"/>
          </ac:spMkLst>
        </pc:spChg>
        <pc:spChg chg="mod">
          <ac:chgData name="CAI JUN" userId="08ce88e1165b00db" providerId="LiveId" clId="{C8B2B668-F2B8-4594-8F07-16ABDF92C6B2}" dt="2020-07-17T06:47:52.978" v="5405" actId="1036"/>
          <ac:spMkLst>
            <pc:docMk/>
            <pc:sldMk cId="339236761" sldId="459"/>
            <ac:spMk id="28" creationId="{00000000-0000-0000-0000-000000000000}"/>
          </ac:spMkLst>
        </pc:spChg>
        <pc:spChg chg="mod">
          <ac:chgData name="CAI JUN" userId="08ce88e1165b00db" providerId="LiveId" clId="{C8B2B668-F2B8-4594-8F07-16ABDF92C6B2}" dt="2020-07-17T06:48:20.431" v="5411" actId="6549"/>
          <ac:spMkLst>
            <pc:docMk/>
            <pc:sldMk cId="339236761" sldId="459"/>
            <ac:spMk id="36" creationId="{00000000-0000-0000-0000-000000000000}"/>
          </ac:spMkLst>
        </pc:spChg>
        <pc:spChg chg="mod">
          <ac:chgData name="CAI JUN" userId="08ce88e1165b00db" providerId="LiveId" clId="{C8B2B668-F2B8-4594-8F07-16ABDF92C6B2}" dt="2020-07-17T06:47:52.978" v="5405" actId="1036"/>
          <ac:spMkLst>
            <pc:docMk/>
            <pc:sldMk cId="339236761" sldId="459"/>
            <ac:spMk id="41991" creationId="{00000000-0000-0000-0000-000000000000}"/>
          </ac:spMkLst>
        </pc:spChg>
        <pc:spChg chg="mod">
          <ac:chgData name="CAI JUN" userId="08ce88e1165b00db" providerId="LiveId" clId="{C8B2B668-F2B8-4594-8F07-16ABDF92C6B2}" dt="2020-07-17T06:47:52.978" v="5405" actId="1036"/>
          <ac:spMkLst>
            <pc:docMk/>
            <pc:sldMk cId="339236761" sldId="459"/>
            <ac:spMk id="41993" creationId="{00000000-0000-0000-0000-000000000000}"/>
          </ac:spMkLst>
        </pc:spChg>
        <pc:spChg chg="mod">
          <ac:chgData name="CAI JUN" userId="08ce88e1165b00db" providerId="LiveId" clId="{C8B2B668-F2B8-4594-8F07-16ABDF92C6B2}" dt="2020-07-17T06:47:52.978" v="5405" actId="1036"/>
          <ac:spMkLst>
            <pc:docMk/>
            <pc:sldMk cId="339236761" sldId="459"/>
            <ac:spMk id="41994" creationId="{00000000-0000-0000-0000-000000000000}"/>
          </ac:spMkLst>
        </pc:spChg>
        <pc:spChg chg="mod">
          <ac:chgData name="CAI JUN" userId="08ce88e1165b00db" providerId="LiveId" clId="{C8B2B668-F2B8-4594-8F07-16ABDF92C6B2}" dt="2020-07-17T06:47:52.978" v="5405" actId="1036"/>
          <ac:spMkLst>
            <pc:docMk/>
            <pc:sldMk cId="339236761" sldId="459"/>
            <ac:spMk id="41998" creationId="{00000000-0000-0000-0000-000000000000}"/>
          </ac:spMkLst>
        </pc:spChg>
        <pc:spChg chg="mod">
          <ac:chgData name="CAI JUN" userId="08ce88e1165b00db" providerId="LiveId" clId="{C8B2B668-F2B8-4594-8F07-16ABDF92C6B2}" dt="2020-07-17T06:50:07.290" v="5412" actId="6549"/>
          <ac:spMkLst>
            <pc:docMk/>
            <pc:sldMk cId="339236761" sldId="459"/>
            <ac:spMk id="42004" creationId="{00000000-0000-0000-0000-000000000000}"/>
          </ac:spMkLst>
        </pc:spChg>
        <pc:grpChg chg="mod">
          <ac:chgData name="CAI JUN" userId="08ce88e1165b00db" providerId="LiveId" clId="{C8B2B668-F2B8-4594-8F07-16ABDF92C6B2}" dt="2020-07-17T06:47:52.978" v="5405" actId="1036"/>
          <ac:grpSpMkLst>
            <pc:docMk/>
            <pc:sldMk cId="339236761" sldId="459"/>
            <ac:grpSpMk id="2" creationId="{00000000-0000-0000-0000-000000000000}"/>
          </ac:grpSpMkLst>
        </pc:grpChg>
        <pc:grpChg chg="mod">
          <ac:chgData name="CAI JUN" userId="08ce88e1165b00db" providerId="LiveId" clId="{C8B2B668-F2B8-4594-8F07-16ABDF92C6B2}" dt="2020-07-17T06:47:52.978" v="5405" actId="1036"/>
          <ac:grpSpMkLst>
            <pc:docMk/>
            <pc:sldMk cId="339236761" sldId="459"/>
            <ac:grpSpMk id="41988" creationId="{00000000-0000-0000-0000-000000000000}"/>
          </ac:grpSpMkLst>
        </pc:grpChg>
        <pc:grpChg chg="mod">
          <ac:chgData name="CAI JUN" userId="08ce88e1165b00db" providerId="LiveId" clId="{C8B2B668-F2B8-4594-8F07-16ABDF92C6B2}" dt="2020-07-17T06:47:52.978" v="5405" actId="1036"/>
          <ac:grpSpMkLst>
            <pc:docMk/>
            <pc:sldMk cId="339236761" sldId="459"/>
            <ac:grpSpMk id="41990" creationId="{00000000-0000-0000-0000-000000000000}"/>
          </ac:grpSpMkLst>
        </pc:grpChg>
        <pc:graphicFrameChg chg="mod">
          <ac:chgData name="CAI JUN" userId="08ce88e1165b00db" providerId="LiveId" clId="{C8B2B668-F2B8-4594-8F07-16ABDF92C6B2}" dt="2020-07-17T06:47:52.978" v="5405" actId="1036"/>
          <ac:graphicFrameMkLst>
            <pc:docMk/>
            <pc:sldMk cId="339236761" sldId="459"/>
            <ac:graphicFrameMk id="25" creationId="{00000000-0000-0000-0000-000000000000}"/>
          </ac:graphicFrameMkLst>
        </pc:graphicFrameChg>
        <pc:graphicFrameChg chg="mod">
          <ac:chgData name="CAI JUN" userId="08ce88e1165b00db" providerId="LiveId" clId="{C8B2B668-F2B8-4594-8F07-16ABDF92C6B2}" dt="2020-07-17T06:47:52.978" v="5405" actId="1036"/>
          <ac:graphicFrameMkLst>
            <pc:docMk/>
            <pc:sldMk cId="339236761" sldId="459"/>
            <ac:graphicFrameMk id="26" creationId="{00000000-0000-0000-0000-000000000000}"/>
          </ac:graphicFrameMkLst>
        </pc:graphicFrameChg>
        <pc:graphicFrameChg chg="mod">
          <ac:chgData name="CAI JUN" userId="08ce88e1165b00db" providerId="LiveId" clId="{C8B2B668-F2B8-4594-8F07-16ABDF92C6B2}" dt="2020-07-17T06:47:52.978" v="5405" actId="1036"/>
          <ac:graphicFrameMkLst>
            <pc:docMk/>
            <pc:sldMk cId="339236761" sldId="459"/>
            <ac:graphicFrameMk id="41992" creationId="{00000000-0000-0000-0000-000000000000}"/>
          </ac:graphicFrameMkLst>
        </pc:graphicFrameChg>
        <pc:cxnChg chg="mod">
          <ac:chgData name="CAI JUN" userId="08ce88e1165b00db" providerId="LiveId" clId="{C8B2B668-F2B8-4594-8F07-16ABDF92C6B2}" dt="2020-07-17T06:47:52.978" v="5405" actId="1036"/>
          <ac:cxnSpMkLst>
            <pc:docMk/>
            <pc:sldMk cId="339236761" sldId="459"/>
            <ac:cxnSpMk id="21" creationId="{00000000-0000-0000-0000-000000000000}"/>
          </ac:cxnSpMkLst>
        </pc:cxnChg>
        <pc:cxnChg chg="mod">
          <ac:chgData name="CAI JUN" userId="08ce88e1165b00db" providerId="LiveId" clId="{C8B2B668-F2B8-4594-8F07-16ABDF92C6B2}" dt="2020-07-17T06:47:52.978" v="5405" actId="1036"/>
          <ac:cxnSpMkLst>
            <pc:docMk/>
            <pc:sldMk cId="339236761" sldId="459"/>
            <ac:cxnSpMk id="22" creationId="{00000000-0000-0000-0000-000000000000}"/>
          </ac:cxnSpMkLst>
        </pc:cxnChg>
        <pc:cxnChg chg="mod">
          <ac:chgData name="CAI JUN" userId="08ce88e1165b00db" providerId="LiveId" clId="{C8B2B668-F2B8-4594-8F07-16ABDF92C6B2}" dt="2020-07-17T06:47:52.978" v="5405" actId="1036"/>
          <ac:cxnSpMkLst>
            <pc:docMk/>
            <pc:sldMk cId="339236761" sldId="459"/>
            <ac:cxnSpMk id="41995" creationId="{00000000-0000-0000-0000-000000000000}"/>
          </ac:cxnSpMkLst>
        </pc:cxnChg>
        <pc:cxnChg chg="mod">
          <ac:chgData name="CAI JUN" userId="08ce88e1165b00db" providerId="LiveId" clId="{C8B2B668-F2B8-4594-8F07-16ABDF92C6B2}" dt="2020-07-17T06:47:52.978" v="5405" actId="1036"/>
          <ac:cxnSpMkLst>
            <pc:docMk/>
            <pc:sldMk cId="339236761" sldId="459"/>
            <ac:cxnSpMk id="41996" creationId="{00000000-0000-0000-0000-000000000000}"/>
          </ac:cxnSpMkLst>
        </pc:cxnChg>
        <pc:cxnChg chg="mod">
          <ac:chgData name="CAI JUN" userId="08ce88e1165b00db" providerId="LiveId" clId="{C8B2B668-F2B8-4594-8F07-16ABDF92C6B2}" dt="2020-07-17T06:47:52.978" v="5405" actId="1036"/>
          <ac:cxnSpMkLst>
            <pc:docMk/>
            <pc:sldMk cId="339236761" sldId="459"/>
            <ac:cxnSpMk id="41997" creationId="{00000000-0000-0000-0000-000000000000}"/>
          </ac:cxnSpMkLst>
        </pc:cxnChg>
      </pc:sldChg>
      <pc:sldChg chg="modSp modAnim">
        <pc:chgData name="CAI JUN" userId="08ce88e1165b00db" providerId="LiveId" clId="{C8B2B668-F2B8-4594-8F07-16ABDF92C6B2}" dt="2020-07-20T00:41:31.915" v="10353" actId="6549"/>
        <pc:sldMkLst>
          <pc:docMk/>
          <pc:sldMk cId="0" sldId="460"/>
        </pc:sldMkLst>
        <pc:spChg chg="mod">
          <ac:chgData name="CAI JUN" userId="08ce88e1165b00db" providerId="LiveId" clId="{C8B2B668-F2B8-4594-8F07-16ABDF92C6B2}" dt="2020-07-20T00:41:28.728" v="10349" actId="20577"/>
          <ac:spMkLst>
            <pc:docMk/>
            <pc:sldMk cId="0" sldId="460"/>
            <ac:spMk id="10" creationId="{00000000-0000-0000-0000-000000000000}"/>
          </ac:spMkLst>
        </pc:spChg>
      </pc:sldChg>
      <pc:sldChg chg="delSp modSp mod ord">
        <pc:chgData name="CAI JUN" userId="08ce88e1165b00db" providerId="LiveId" clId="{C8B2B668-F2B8-4594-8F07-16ABDF92C6B2}" dt="2020-07-20T00:50:01.473" v="10362" actId="6549"/>
        <pc:sldMkLst>
          <pc:docMk/>
          <pc:sldMk cId="0" sldId="463"/>
        </pc:sldMkLst>
        <pc:spChg chg="mod">
          <ac:chgData name="CAI JUN" userId="08ce88e1165b00db" providerId="LiveId" clId="{C8B2B668-F2B8-4594-8F07-16ABDF92C6B2}" dt="2020-07-17T07:52:46.276" v="7553" actId="1035"/>
          <ac:spMkLst>
            <pc:docMk/>
            <pc:sldMk cId="0" sldId="463"/>
            <ac:spMk id="20482" creationId="{00000000-0000-0000-0000-000000000000}"/>
          </ac:spMkLst>
        </pc:spChg>
        <pc:spChg chg="mod">
          <ac:chgData name="CAI JUN" userId="08ce88e1165b00db" providerId="LiveId" clId="{C8B2B668-F2B8-4594-8F07-16ABDF92C6B2}" dt="2020-07-17T07:52:37.588" v="7532" actId="1035"/>
          <ac:spMkLst>
            <pc:docMk/>
            <pc:sldMk cId="0" sldId="463"/>
            <ac:spMk id="20483" creationId="{00000000-0000-0000-0000-000000000000}"/>
          </ac:spMkLst>
        </pc:spChg>
        <pc:spChg chg="mod">
          <ac:chgData name="CAI JUN" userId="08ce88e1165b00db" providerId="LiveId" clId="{C8B2B668-F2B8-4594-8F07-16ABDF92C6B2}" dt="2020-07-20T00:50:01.473" v="10362" actId="6549"/>
          <ac:spMkLst>
            <pc:docMk/>
            <pc:sldMk cId="0" sldId="463"/>
            <ac:spMk id="20484" creationId="{00000000-0000-0000-0000-000000000000}"/>
          </ac:spMkLst>
        </pc:spChg>
        <pc:spChg chg="del mod">
          <ac:chgData name="CAI JUN" userId="08ce88e1165b00db" providerId="LiveId" clId="{C8B2B668-F2B8-4594-8F07-16ABDF92C6B2}" dt="2020-07-20T00:49:43.364" v="10359" actId="478"/>
          <ac:spMkLst>
            <pc:docMk/>
            <pc:sldMk cId="0" sldId="463"/>
            <ac:spMk id="20485" creationId="{00000000-0000-0000-0000-000000000000}"/>
          </ac:spMkLst>
        </pc:spChg>
      </pc:sldChg>
      <pc:sldChg chg="modSp mod ord">
        <pc:chgData name="CAI JUN" userId="08ce88e1165b00db" providerId="LiveId" clId="{C8B2B668-F2B8-4594-8F07-16ABDF92C6B2}" dt="2020-07-17T07:57:54.947" v="7815" actId="1037"/>
        <pc:sldMkLst>
          <pc:docMk/>
          <pc:sldMk cId="0" sldId="464"/>
        </pc:sldMkLst>
        <pc:spChg chg="mod">
          <ac:chgData name="CAI JUN" userId="08ce88e1165b00db" providerId="LiveId" clId="{C8B2B668-F2B8-4594-8F07-16ABDF92C6B2}" dt="2020-07-17T07:57:20.604" v="7797" actId="207"/>
          <ac:spMkLst>
            <pc:docMk/>
            <pc:sldMk cId="0" sldId="464"/>
            <ac:spMk id="25602" creationId="{00000000-0000-0000-0000-000000000000}"/>
          </ac:spMkLst>
        </pc:spChg>
        <pc:spChg chg="mod">
          <ac:chgData name="CAI JUN" userId="08ce88e1165b00db" providerId="LiveId" clId="{C8B2B668-F2B8-4594-8F07-16ABDF92C6B2}" dt="2020-07-17T07:57:54.947" v="7815" actId="1037"/>
          <ac:spMkLst>
            <pc:docMk/>
            <pc:sldMk cId="0" sldId="464"/>
            <ac:spMk id="25603" creationId="{00000000-0000-0000-0000-000000000000}"/>
          </ac:spMkLst>
        </pc:spChg>
        <pc:spChg chg="mod">
          <ac:chgData name="CAI JUN" userId="08ce88e1165b00db" providerId="LiveId" clId="{C8B2B668-F2B8-4594-8F07-16ABDF92C6B2}" dt="2020-07-17T07:57:44.916" v="7807" actId="1037"/>
          <ac:spMkLst>
            <pc:docMk/>
            <pc:sldMk cId="0" sldId="464"/>
            <ac:spMk id="25609" creationId="{00000000-0000-0000-0000-000000000000}"/>
          </ac:spMkLst>
        </pc:spChg>
        <pc:spChg chg="mod">
          <ac:chgData name="CAI JUN" userId="08ce88e1165b00db" providerId="LiveId" clId="{C8B2B668-F2B8-4594-8F07-16ABDF92C6B2}" dt="2020-07-17T07:57:44.916" v="7807" actId="1037"/>
          <ac:spMkLst>
            <pc:docMk/>
            <pc:sldMk cId="0" sldId="464"/>
            <ac:spMk id="25610" creationId="{00000000-0000-0000-0000-000000000000}"/>
          </ac:spMkLst>
        </pc:spChg>
        <pc:spChg chg="mod">
          <ac:chgData name="CAI JUN" userId="08ce88e1165b00db" providerId="LiveId" clId="{C8B2B668-F2B8-4594-8F07-16ABDF92C6B2}" dt="2020-07-17T07:57:44.916" v="7807" actId="1037"/>
          <ac:spMkLst>
            <pc:docMk/>
            <pc:sldMk cId="0" sldId="464"/>
            <ac:spMk id="25612" creationId="{00000000-0000-0000-0000-000000000000}"/>
          </ac:spMkLst>
        </pc:spChg>
        <pc:spChg chg="mod">
          <ac:chgData name="CAI JUN" userId="08ce88e1165b00db" providerId="LiveId" clId="{C8B2B668-F2B8-4594-8F07-16ABDF92C6B2}" dt="2020-07-17T07:57:44.916" v="7807" actId="1037"/>
          <ac:spMkLst>
            <pc:docMk/>
            <pc:sldMk cId="0" sldId="464"/>
            <ac:spMk id="25613" creationId="{00000000-0000-0000-0000-000000000000}"/>
          </ac:spMkLst>
        </pc:spChg>
        <pc:grpChg chg="mod">
          <ac:chgData name="CAI JUN" userId="08ce88e1165b00db" providerId="LiveId" clId="{C8B2B668-F2B8-4594-8F07-16ABDF92C6B2}" dt="2020-07-17T07:57:44.916" v="7807" actId="1037"/>
          <ac:grpSpMkLst>
            <pc:docMk/>
            <pc:sldMk cId="0" sldId="464"/>
            <ac:grpSpMk id="2" creationId="{00000000-0000-0000-0000-000000000000}"/>
          </ac:grpSpMkLst>
        </pc:grpChg>
        <pc:picChg chg="mod">
          <ac:chgData name="CAI JUN" userId="08ce88e1165b00db" providerId="LiveId" clId="{C8B2B668-F2B8-4594-8F07-16ABDF92C6B2}" dt="2020-07-17T07:57:44.916" v="7807" actId="1037"/>
          <ac:picMkLst>
            <pc:docMk/>
            <pc:sldMk cId="0" sldId="464"/>
            <ac:picMk id="25611" creationId="{00000000-0000-0000-0000-000000000000}"/>
          </ac:picMkLst>
        </pc:picChg>
        <pc:picChg chg="mod">
          <ac:chgData name="CAI JUN" userId="08ce88e1165b00db" providerId="LiveId" clId="{C8B2B668-F2B8-4594-8F07-16ABDF92C6B2}" dt="2020-07-17T07:57:44.916" v="7807" actId="1037"/>
          <ac:picMkLst>
            <pc:docMk/>
            <pc:sldMk cId="0" sldId="464"/>
            <ac:picMk id="44035" creationId="{00000000-0000-0000-0000-000000000000}"/>
          </ac:picMkLst>
        </pc:picChg>
      </pc:sldChg>
      <pc:sldChg chg="addSp modSp mod ord">
        <pc:chgData name="CAI JUN" userId="08ce88e1165b00db" providerId="LiveId" clId="{C8B2B668-F2B8-4594-8F07-16ABDF92C6B2}" dt="2020-07-17T08:06:32.088" v="7940" actId="20577"/>
        <pc:sldMkLst>
          <pc:docMk/>
          <pc:sldMk cId="0" sldId="470"/>
        </pc:sldMkLst>
        <pc:spChg chg="mod">
          <ac:chgData name="CAI JUN" userId="08ce88e1165b00db" providerId="LiveId" clId="{C8B2B668-F2B8-4594-8F07-16ABDF92C6B2}" dt="2020-07-17T08:05:45.729" v="7909" actId="6549"/>
          <ac:spMkLst>
            <pc:docMk/>
            <pc:sldMk cId="0" sldId="470"/>
            <ac:spMk id="3" creationId="{00000000-0000-0000-0000-000000000000}"/>
          </ac:spMkLst>
        </pc:spChg>
        <pc:spChg chg="add mod">
          <ac:chgData name="CAI JUN" userId="08ce88e1165b00db" providerId="LiveId" clId="{C8B2B668-F2B8-4594-8F07-16ABDF92C6B2}" dt="2020-07-17T08:03:28.760" v="7854" actId="1035"/>
          <ac:spMkLst>
            <pc:docMk/>
            <pc:sldMk cId="0" sldId="470"/>
            <ac:spMk id="10" creationId="{6896054B-4620-4E98-AB3C-8C27F187889B}"/>
          </ac:spMkLst>
        </pc:spChg>
        <pc:spChg chg="mod">
          <ac:chgData name="CAI JUN" userId="08ce88e1165b00db" providerId="LiveId" clId="{C8B2B668-F2B8-4594-8F07-16ABDF92C6B2}" dt="2020-07-17T08:06:32.088" v="7940" actId="20577"/>
          <ac:spMkLst>
            <pc:docMk/>
            <pc:sldMk cId="0" sldId="470"/>
            <ac:spMk id="27652" creationId="{00000000-0000-0000-0000-000000000000}"/>
          </ac:spMkLst>
        </pc:spChg>
        <pc:spChg chg="mod">
          <ac:chgData name="CAI JUN" userId="08ce88e1165b00db" providerId="LiveId" clId="{C8B2B668-F2B8-4594-8F07-16ABDF92C6B2}" dt="2020-07-17T08:02:56.838" v="7844" actId="1076"/>
          <ac:spMkLst>
            <pc:docMk/>
            <pc:sldMk cId="0" sldId="470"/>
            <ac:spMk id="27654" creationId="{00000000-0000-0000-0000-000000000000}"/>
          </ac:spMkLst>
        </pc:spChg>
        <pc:spChg chg="mod">
          <ac:chgData name="CAI JUN" userId="08ce88e1165b00db" providerId="LiveId" clId="{C8B2B668-F2B8-4594-8F07-16ABDF92C6B2}" dt="2020-07-17T08:06:05.322" v="7922" actId="1035"/>
          <ac:spMkLst>
            <pc:docMk/>
            <pc:sldMk cId="0" sldId="470"/>
            <ac:spMk id="27655" creationId="{00000000-0000-0000-0000-000000000000}"/>
          </ac:spMkLst>
        </pc:spChg>
        <pc:grpChg chg="mod">
          <ac:chgData name="CAI JUN" userId="08ce88e1165b00db" providerId="LiveId" clId="{C8B2B668-F2B8-4594-8F07-16ABDF92C6B2}" dt="2020-07-17T08:06:05.322" v="7922" actId="1035"/>
          <ac:grpSpMkLst>
            <pc:docMk/>
            <pc:sldMk cId="0" sldId="470"/>
            <ac:grpSpMk id="27651" creationId="{00000000-0000-0000-0000-000000000000}"/>
          </ac:grpSpMkLst>
        </pc:grpChg>
        <pc:graphicFrameChg chg="mod">
          <ac:chgData name="CAI JUN" userId="08ce88e1165b00db" providerId="LiveId" clId="{C8B2B668-F2B8-4594-8F07-16ABDF92C6B2}" dt="2020-07-17T08:04:46.432" v="7898" actId="1036"/>
          <ac:graphicFrameMkLst>
            <pc:docMk/>
            <pc:sldMk cId="0" sldId="470"/>
            <ac:graphicFrameMk id="27653" creationId="{00000000-0000-0000-0000-000000000000}"/>
          </ac:graphicFrameMkLst>
        </pc:graphicFrameChg>
        <pc:cxnChg chg="mod">
          <ac:chgData name="CAI JUN" userId="08ce88e1165b00db" providerId="LiveId" clId="{C8B2B668-F2B8-4594-8F07-16ABDF92C6B2}" dt="2020-07-17T08:06:05.322" v="7922" actId="1035"/>
          <ac:cxnSpMkLst>
            <pc:docMk/>
            <pc:sldMk cId="0" sldId="470"/>
            <ac:cxnSpMk id="27656" creationId="{00000000-0000-0000-0000-000000000000}"/>
          </ac:cxnSpMkLst>
        </pc:cxnChg>
        <pc:cxnChg chg="mod">
          <ac:chgData name="CAI JUN" userId="08ce88e1165b00db" providerId="LiveId" clId="{C8B2B668-F2B8-4594-8F07-16ABDF92C6B2}" dt="2020-07-17T08:06:05.322" v="7922" actId="1035"/>
          <ac:cxnSpMkLst>
            <pc:docMk/>
            <pc:sldMk cId="0" sldId="470"/>
            <ac:cxnSpMk id="27657" creationId="{00000000-0000-0000-0000-000000000000}"/>
          </ac:cxnSpMkLst>
        </pc:cxnChg>
      </pc:sldChg>
      <pc:sldChg chg="modSp mod">
        <pc:chgData name="CAI JUN" userId="08ce88e1165b00db" providerId="LiveId" clId="{C8B2B668-F2B8-4594-8F07-16ABDF92C6B2}" dt="2020-07-17T09:20:08.440" v="10339" actId="20577"/>
        <pc:sldMkLst>
          <pc:docMk/>
          <pc:sldMk cId="0" sldId="471"/>
        </pc:sldMkLst>
        <pc:spChg chg="mod">
          <ac:chgData name="CAI JUN" userId="08ce88e1165b00db" providerId="LiveId" clId="{C8B2B668-F2B8-4594-8F07-16ABDF92C6B2}" dt="2020-07-17T09:20:08.440" v="10339" actId="20577"/>
          <ac:spMkLst>
            <pc:docMk/>
            <pc:sldMk cId="0" sldId="471"/>
            <ac:spMk id="11266" creationId="{00000000-0000-0000-0000-000000000000}"/>
          </ac:spMkLst>
        </pc:spChg>
      </pc:sldChg>
      <pc:sldChg chg="del">
        <pc:chgData name="CAI JUN" userId="08ce88e1165b00db" providerId="LiveId" clId="{C8B2B668-F2B8-4594-8F07-16ABDF92C6B2}" dt="2020-07-17T08:05:04.713" v="7899" actId="2696"/>
        <pc:sldMkLst>
          <pc:docMk/>
          <pc:sldMk cId="0" sldId="472"/>
        </pc:sldMkLst>
      </pc:sldChg>
      <pc:sldChg chg="modSp modAnim">
        <pc:chgData name="CAI JUN" userId="08ce88e1165b00db" providerId="LiveId" clId="{C8B2B668-F2B8-4594-8F07-16ABDF92C6B2}" dt="2020-07-20T01:16:01.114" v="10424"/>
        <pc:sldMkLst>
          <pc:docMk/>
          <pc:sldMk cId="2992079706" sldId="473"/>
        </pc:sldMkLst>
        <pc:spChg chg="mod">
          <ac:chgData name="CAI JUN" userId="08ce88e1165b00db" providerId="LiveId" clId="{C8B2B668-F2B8-4594-8F07-16ABDF92C6B2}" dt="2020-07-20T01:16:01.114" v="10424"/>
          <ac:spMkLst>
            <pc:docMk/>
            <pc:sldMk cId="2992079706" sldId="473"/>
            <ac:spMk id="43014" creationId="{00000000-0000-0000-0000-000000000000}"/>
          </ac:spMkLst>
        </pc:spChg>
      </pc:sldChg>
      <pc:sldChg chg="delSp modSp mod">
        <pc:chgData name="CAI JUN" userId="08ce88e1165b00db" providerId="LiveId" clId="{C8B2B668-F2B8-4594-8F07-16ABDF92C6B2}" dt="2020-07-17T07:36:10.415" v="7108" actId="1076"/>
        <pc:sldMkLst>
          <pc:docMk/>
          <pc:sldMk cId="0" sldId="476"/>
        </pc:sldMkLst>
        <pc:spChg chg="del mod">
          <ac:chgData name="CAI JUN" userId="08ce88e1165b00db" providerId="LiveId" clId="{C8B2B668-F2B8-4594-8F07-16ABDF92C6B2}" dt="2020-07-17T07:36:04.461" v="7105" actId="478"/>
          <ac:spMkLst>
            <pc:docMk/>
            <pc:sldMk cId="0" sldId="476"/>
            <ac:spMk id="2" creationId="{7388E9DF-8291-4FDC-B2D2-91C9810AB70C}"/>
          </ac:spMkLst>
        </pc:spChg>
        <pc:graphicFrameChg chg="mod">
          <ac:chgData name="CAI JUN" userId="08ce88e1165b00db" providerId="LiveId" clId="{C8B2B668-F2B8-4594-8F07-16ABDF92C6B2}" dt="2020-07-17T07:36:08.852" v="7107" actId="1076"/>
          <ac:graphicFrameMkLst>
            <pc:docMk/>
            <pc:sldMk cId="0" sldId="476"/>
            <ac:graphicFrameMk id="29699" creationId="{00000000-0000-0000-0000-000000000000}"/>
          </ac:graphicFrameMkLst>
        </pc:graphicFrameChg>
        <pc:graphicFrameChg chg="mod">
          <ac:chgData name="CAI JUN" userId="08ce88e1165b00db" providerId="LiveId" clId="{C8B2B668-F2B8-4594-8F07-16ABDF92C6B2}" dt="2020-07-17T07:36:10.415" v="7108" actId="1076"/>
          <ac:graphicFrameMkLst>
            <pc:docMk/>
            <pc:sldMk cId="0" sldId="476"/>
            <ac:graphicFrameMk id="29700" creationId="{00000000-0000-0000-0000-000000000000}"/>
          </ac:graphicFrameMkLst>
        </pc:graphicFrameChg>
      </pc:sldChg>
      <pc:sldChg chg="addSp delSp modSp mod">
        <pc:chgData name="CAI JUN" userId="08ce88e1165b00db" providerId="LiveId" clId="{C8B2B668-F2B8-4594-8F07-16ABDF92C6B2}" dt="2020-07-20T01:22:13.095" v="10482" actId="1035"/>
        <pc:sldMkLst>
          <pc:docMk/>
          <pc:sldMk cId="4275576149" sldId="478"/>
        </pc:sldMkLst>
        <pc:spChg chg="mod">
          <ac:chgData name="CAI JUN" userId="08ce88e1165b00db" providerId="LiveId" clId="{C8B2B668-F2B8-4594-8F07-16ABDF92C6B2}" dt="2020-07-20T01:21:39.035" v="10469"/>
          <ac:spMkLst>
            <pc:docMk/>
            <pc:sldMk cId="4275576149" sldId="478"/>
            <ac:spMk id="3" creationId="{00000000-0000-0000-0000-000000000000}"/>
          </ac:spMkLst>
        </pc:spChg>
        <pc:spChg chg="add mod">
          <ac:chgData name="CAI JUN" userId="08ce88e1165b00db" providerId="LiveId" clId="{C8B2B668-F2B8-4594-8F07-16ABDF92C6B2}" dt="2020-07-17T07:08:41.251" v="6268" actId="1076"/>
          <ac:spMkLst>
            <pc:docMk/>
            <pc:sldMk cId="4275576149" sldId="478"/>
            <ac:spMk id="6" creationId="{2FD6966A-28E6-4003-ABA9-FEDE694FDEC2}"/>
          </ac:spMkLst>
        </pc:spChg>
        <pc:spChg chg="add del mod">
          <ac:chgData name="CAI JUN" userId="08ce88e1165b00db" providerId="LiveId" clId="{C8B2B668-F2B8-4594-8F07-16ABDF92C6B2}" dt="2020-07-17T04:43:08.358" v="4332" actId="478"/>
          <ac:spMkLst>
            <pc:docMk/>
            <pc:sldMk cId="4275576149" sldId="478"/>
            <ac:spMk id="6" creationId="{58BFC882-2AB4-4D1A-83F9-B702204B2666}"/>
          </ac:spMkLst>
        </pc:spChg>
        <pc:spChg chg="add del mod">
          <ac:chgData name="CAI JUN" userId="08ce88e1165b00db" providerId="LiveId" clId="{C8B2B668-F2B8-4594-8F07-16ABDF92C6B2}" dt="2020-07-17T06:53:59.306" v="5515" actId="478"/>
          <ac:spMkLst>
            <pc:docMk/>
            <pc:sldMk cId="4275576149" sldId="478"/>
            <ac:spMk id="7" creationId="{74E4A534-F776-4CAB-85B9-20385F0C7D63}"/>
          </ac:spMkLst>
        </pc:spChg>
        <pc:spChg chg="del">
          <ac:chgData name="CAI JUN" userId="08ce88e1165b00db" providerId="LiveId" clId="{C8B2B668-F2B8-4594-8F07-16ABDF92C6B2}" dt="2020-07-17T04:30:41.928" v="4083" actId="478"/>
          <ac:spMkLst>
            <pc:docMk/>
            <pc:sldMk cId="4275576149" sldId="478"/>
            <ac:spMk id="11" creationId="{00000000-0000-0000-0000-000000000000}"/>
          </ac:spMkLst>
        </pc:spChg>
        <pc:graphicFrameChg chg="add del mod">
          <ac:chgData name="CAI JUN" userId="08ce88e1165b00db" providerId="LiveId" clId="{C8B2B668-F2B8-4594-8F07-16ABDF92C6B2}" dt="2020-07-17T06:53:59.306" v="5515" actId="478"/>
          <ac:graphicFrameMkLst>
            <pc:docMk/>
            <pc:sldMk cId="4275576149" sldId="478"/>
            <ac:graphicFrameMk id="5" creationId="{01A921A3-532F-4DA4-A29F-DE235443A85B}"/>
          </ac:graphicFrameMkLst>
        </pc:graphicFrameChg>
        <pc:graphicFrameChg chg="mod">
          <ac:chgData name="CAI JUN" userId="08ce88e1165b00db" providerId="LiveId" clId="{C8B2B668-F2B8-4594-8F07-16ABDF92C6B2}" dt="2020-07-20T01:22:13.095" v="10482" actId="1035"/>
          <ac:graphicFrameMkLst>
            <pc:docMk/>
            <pc:sldMk cId="4275576149" sldId="478"/>
            <ac:graphicFrameMk id="10" creationId="{00000000-0000-0000-0000-000000000000}"/>
          </ac:graphicFrameMkLst>
        </pc:graphicFrameChg>
      </pc:sldChg>
      <pc:sldChg chg="del">
        <pc:chgData name="CAI JUN" userId="08ce88e1165b00db" providerId="LiveId" clId="{C8B2B668-F2B8-4594-8F07-16ABDF92C6B2}" dt="2020-07-17T08:05:04.713" v="7899" actId="2696"/>
        <pc:sldMkLst>
          <pc:docMk/>
          <pc:sldMk cId="3016950169" sldId="480"/>
        </pc:sldMkLst>
      </pc:sldChg>
      <pc:sldChg chg="modSp mod ord">
        <pc:chgData name="CAI JUN" userId="08ce88e1165b00db" providerId="LiveId" clId="{C8B2B668-F2B8-4594-8F07-16ABDF92C6B2}" dt="2020-07-17T06:41:10.993" v="5056"/>
        <pc:sldMkLst>
          <pc:docMk/>
          <pc:sldMk cId="645577526" sldId="484"/>
        </pc:sldMkLst>
        <pc:spChg chg="mod">
          <ac:chgData name="CAI JUN" userId="08ce88e1165b00db" providerId="LiveId" clId="{C8B2B668-F2B8-4594-8F07-16ABDF92C6B2}" dt="2020-07-17T03:40:10.226" v="2303" actId="20577"/>
          <ac:spMkLst>
            <pc:docMk/>
            <pc:sldMk cId="645577526" sldId="484"/>
            <ac:spMk id="3" creationId="{00000000-0000-0000-0000-000000000000}"/>
          </ac:spMkLst>
        </pc:spChg>
      </pc:sldChg>
      <pc:sldChg chg="modSp mod ord">
        <pc:chgData name="CAI JUN" userId="08ce88e1165b00db" providerId="LiveId" clId="{C8B2B668-F2B8-4594-8F07-16ABDF92C6B2}" dt="2020-07-17T09:11:20.549" v="10199"/>
        <pc:sldMkLst>
          <pc:docMk/>
          <pc:sldMk cId="4004173614" sldId="486"/>
        </pc:sldMkLst>
        <pc:spChg chg="mod">
          <ac:chgData name="CAI JUN" userId="08ce88e1165b00db" providerId="LiveId" clId="{C8B2B668-F2B8-4594-8F07-16ABDF92C6B2}" dt="2020-07-17T09:10:34.471" v="10179" actId="1035"/>
          <ac:spMkLst>
            <pc:docMk/>
            <pc:sldMk cId="4004173614" sldId="486"/>
            <ac:spMk id="3" creationId="{00000000-0000-0000-0000-000000000000}"/>
          </ac:spMkLst>
        </pc:spChg>
        <pc:spChg chg="mod">
          <ac:chgData name="CAI JUN" userId="08ce88e1165b00db" providerId="LiveId" clId="{C8B2B668-F2B8-4594-8F07-16ABDF92C6B2}" dt="2020-07-17T09:11:20.549" v="10199"/>
          <ac:spMkLst>
            <pc:docMk/>
            <pc:sldMk cId="4004173614" sldId="486"/>
            <ac:spMk id="5" creationId="{00000000-0000-0000-0000-000000000000}"/>
          </ac:spMkLst>
        </pc:spChg>
        <pc:spChg chg="mod">
          <ac:chgData name="CAI JUN" userId="08ce88e1165b00db" providerId="LiveId" clId="{C8B2B668-F2B8-4594-8F07-16ABDF92C6B2}" dt="2020-07-17T09:10:34.471" v="10179" actId="1035"/>
          <ac:spMkLst>
            <pc:docMk/>
            <pc:sldMk cId="4004173614" sldId="486"/>
            <ac:spMk id="6" creationId="{00000000-0000-0000-0000-000000000000}"/>
          </ac:spMkLst>
        </pc:spChg>
        <pc:spChg chg="mod">
          <ac:chgData name="CAI JUN" userId="08ce88e1165b00db" providerId="LiveId" clId="{C8B2B668-F2B8-4594-8F07-16ABDF92C6B2}" dt="2020-07-17T09:10:34.471" v="10179" actId="1035"/>
          <ac:spMkLst>
            <pc:docMk/>
            <pc:sldMk cId="4004173614" sldId="486"/>
            <ac:spMk id="8" creationId="{00000000-0000-0000-0000-000000000000}"/>
          </ac:spMkLst>
        </pc:spChg>
        <pc:spChg chg="mod">
          <ac:chgData name="CAI JUN" userId="08ce88e1165b00db" providerId="LiveId" clId="{C8B2B668-F2B8-4594-8F07-16ABDF92C6B2}" dt="2020-07-17T09:10:34.471" v="10179" actId="1035"/>
          <ac:spMkLst>
            <pc:docMk/>
            <pc:sldMk cId="4004173614" sldId="486"/>
            <ac:spMk id="14" creationId="{00000000-0000-0000-0000-000000000000}"/>
          </ac:spMkLst>
        </pc:spChg>
        <pc:grpChg chg="mod">
          <ac:chgData name="CAI JUN" userId="08ce88e1165b00db" providerId="LiveId" clId="{C8B2B668-F2B8-4594-8F07-16ABDF92C6B2}" dt="2020-07-17T09:10:34.471" v="10179" actId="1035"/>
          <ac:grpSpMkLst>
            <pc:docMk/>
            <pc:sldMk cId="4004173614" sldId="486"/>
            <ac:grpSpMk id="2" creationId="{00000000-0000-0000-0000-000000000000}"/>
          </ac:grpSpMkLst>
        </pc:grpChg>
        <pc:grpChg chg="mod">
          <ac:chgData name="CAI JUN" userId="08ce88e1165b00db" providerId="LiveId" clId="{C8B2B668-F2B8-4594-8F07-16ABDF92C6B2}" dt="2020-07-17T09:10:34.471" v="10179" actId="1035"/>
          <ac:grpSpMkLst>
            <pc:docMk/>
            <pc:sldMk cId="4004173614" sldId="486"/>
            <ac:grpSpMk id="10" creationId="{00000000-0000-0000-0000-000000000000}"/>
          </ac:grpSpMkLst>
        </pc:grpChg>
        <pc:grpChg chg="mod">
          <ac:chgData name="CAI JUN" userId="08ce88e1165b00db" providerId="LiveId" clId="{C8B2B668-F2B8-4594-8F07-16ABDF92C6B2}" dt="2020-07-17T09:10:34.471" v="10179" actId="1035"/>
          <ac:grpSpMkLst>
            <pc:docMk/>
            <pc:sldMk cId="4004173614" sldId="486"/>
            <ac:grpSpMk id="11" creationId="{00000000-0000-0000-0000-000000000000}"/>
          </ac:grpSpMkLst>
        </pc:grpChg>
        <pc:graphicFrameChg chg="mod">
          <ac:chgData name="CAI JUN" userId="08ce88e1165b00db" providerId="LiveId" clId="{C8B2B668-F2B8-4594-8F07-16ABDF92C6B2}" dt="2020-07-17T09:10:34.471" v="10179" actId="1035"/>
          <ac:graphicFrameMkLst>
            <pc:docMk/>
            <pc:sldMk cId="4004173614" sldId="486"/>
            <ac:graphicFrameMk id="4" creationId="{00000000-0000-0000-0000-000000000000}"/>
          </ac:graphicFrameMkLst>
        </pc:graphicFrameChg>
        <pc:graphicFrameChg chg="mod">
          <ac:chgData name="CAI JUN" userId="08ce88e1165b00db" providerId="LiveId" clId="{C8B2B668-F2B8-4594-8F07-16ABDF92C6B2}" dt="2020-07-17T09:10:34.471" v="10179" actId="1035"/>
          <ac:graphicFrameMkLst>
            <pc:docMk/>
            <pc:sldMk cId="4004173614" sldId="486"/>
            <ac:graphicFrameMk id="7" creationId="{00000000-0000-0000-0000-000000000000}"/>
          </ac:graphicFrameMkLst>
        </pc:graphicFrameChg>
        <pc:graphicFrameChg chg="mod">
          <ac:chgData name="CAI JUN" userId="08ce88e1165b00db" providerId="LiveId" clId="{C8B2B668-F2B8-4594-8F07-16ABDF92C6B2}" dt="2020-07-17T09:10:34.471" v="10179" actId="1035"/>
          <ac:graphicFrameMkLst>
            <pc:docMk/>
            <pc:sldMk cId="4004173614" sldId="486"/>
            <ac:graphicFrameMk id="9" creationId="{00000000-0000-0000-0000-000000000000}"/>
          </ac:graphicFrameMkLst>
        </pc:graphicFrameChg>
      </pc:sldChg>
      <pc:sldChg chg="addSp delSp modSp mod modAnim">
        <pc:chgData name="CAI JUN" userId="08ce88e1165b00db" providerId="LiveId" clId="{C8B2B668-F2B8-4594-8F07-16ABDF92C6B2}" dt="2020-07-17T08:29:27.447" v="8908"/>
        <pc:sldMkLst>
          <pc:docMk/>
          <pc:sldMk cId="660650964" sldId="490"/>
        </pc:sldMkLst>
        <pc:spChg chg="del mod">
          <ac:chgData name="CAI JUN" userId="08ce88e1165b00db" providerId="LiveId" clId="{C8B2B668-F2B8-4594-8F07-16ABDF92C6B2}" dt="2020-07-17T08:24:45.229" v="8791" actId="478"/>
          <ac:spMkLst>
            <pc:docMk/>
            <pc:sldMk cId="660650964" sldId="490"/>
            <ac:spMk id="4" creationId="{00000000-0000-0000-0000-000000000000}"/>
          </ac:spMkLst>
        </pc:spChg>
        <pc:spChg chg="del mod">
          <ac:chgData name="CAI JUN" userId="08ce88e1165b00db" providerId="LiveId" clId="{C8B2B668-F2B8-4594-8F07-16ABDF92C6B2}" dt="2020-07-17T08:08:34.979" v="8055" actId="478"/>
          <ac:spMkLst>
            <pc:docMk/>
            <pc:sldMk cId="660650964" sldId="490"/>
            <ac:spMk id="5" creationId="{00000000-0000-0000-0000-000000000000}"/>
          </ac:spMkLst>
        </pc:spChg>
        <pc:spChg chg="mod">
          <ac:chgData name="CAI JUN" userId="08ce88e1165b00db" providerId="LiveId" clId="{C8B2B668-F2B8-4594-8F07-16ABDF92C6B2}" dt="2020-07-17T08:25:55.213" v="8844" actId="1035"/>
          <ac:spMkLst>
            <pc:docMk/>
            <pc:sldMk cId="660650964" sldId="490"/>
            <ac:spMk id="10" creationId="{00000000-0000-0000-0000-000000000000}"/>
          </ac:spMkLst>
        </pc:spChg>
        <pc:spChg chg="mod">
          <ac:chgData name="CAI JUN" userId="08ce88e1165b00db" providerId="LiveId" clId="{C8B2B668-F2B8-4594-8F07-16ABDF92C6B2}" dt="2020-07-17T08:26:18.026" v="8859" actId="6549"/>
          <ac:spMkLst>
            <pc:docMk/>
            <pc:sldMk cId="660650964" sldId="490"/>
            <ac:spMk id="13" creationId="{00000000-0000-0000-0000-000000000000}"/>
          </ac:spMkLst>
        </pc:spChg>
        <pc:spChg chg="del mod">
          <ac:chgData name="CAI JUN" userId="08ce88e1165b00db" providerId="LiveId" clId="{C8B2B668-F2B8-4594-8F07-16ABDF92C6B2}" dt="2020-07-17T08:06:51.729" v="7941" actId="478"/>
          <ac:spMkLst>
            <pc:docMk/>
            <pc:sldMk cId="660650964" sldId="490"/>
            <ac:spMk id="14" creationId="{00000000-0000-0000-0000-000000000000}"/>
          </ac:spMkLst>
        </pc:spChg>
        <pc:spChg chg="add del mod">
          <ac:chgData name="CAI JUN" userId="08ce88e1165b00db" providerId="LiveId" clId="{C8B2B668-F2B8-4594-8F07-16ABDF92C6B2}" dt="2020-07-17T08:09:50.916" v="8161"/>
          <ac:spMkLst>
            <pc:docMk/>
            <pc:sldMk cId="660650964" sldId="490"/>
            <ac:spMk id="15" creationId="{666492FC-79D7-4124-8A69-AB1EE174D895}"/>
          </ac:spMkLst>
        </pc:spChg>
        <pc:spChg chg="add mod">
          <ac:chgData name="CAI JUN" userId="08ce88e1165b00db" providerId="LiveId" clId="{C8B2B668-F2B8-4594-8F07-16ABDF92C6B2}" dt="2020-07-17T08:19:26.838" v="8638" actId="1035"/>
          <ac:spMkLst>
            <pc:docMk/>
            <pc:sldMk cId="660650964" sldId="490"/>
            <ac:spMk id="16" creationId="{A4577632-D9D4-4E96-BB75-F8D6A25E1F39}"/>
          </ac:spMkLst>
        </pc:spChg>
        <pc:spChg chg="add mod">
          <ac:chgData name="CAI JUN" userId="08ce88e1165b00db" providerId="LiveId" clId="{C8B2B668-F2B8-4594-8F07-16ABDF92C6B2}" dt="2020-07-17T08:27:23.604" v="8888" actId="1076"/>
          <ac:spMkLst>
            <pc:docMk/>
            <pc:sldMk cId="660650964" sldId="490"/>
            <ac:spMk id="19" creationId="{BC56A987-DFB6-4E34-B1CC-0990C9818C7D}"/>
          </ac:spMkLst>
        </pc:spChg>
        <pc:spChg chg="add mod">
          <ac:chgData name="CAI JUN" userId="08ce88e1165b00db" providerId="LiveId" clId="{C8B2B668-F2B8-4594-8F07-16ABDF92C6B2}" dt="2020-07-17T08:29:27.447" v="8908"/>
          <ac:spMkLst>
            <pc:docMk/>
            <pc:sldMk cId="660650964" sldId="490"/>
            <ac:spMk id="20" creationId="{E4AB3242-0FCF-498F-AE71-C1581F6A99A8}"/>
          </ac:spMkLst>
        </pc:spChg>
        <pc:grpChg chg="add del mod">
          <ac:chgData name="CAI JUN" userId="08ce88e1165b00db" providerId="LiveId" clId="{C8B2B668-F2B8-4594-8F07-16ABDF92C6B2}" dt="2020-07-17T08:23:05.291" v="8690" actId="478"/>
          <ac:grpSpMkLst>
            <pc:docMk/>
            <pc:sldMk cId="660650964" sldId="490"/>
            <ac:grpSpMk id="3" creationId="{6A4A573E-5663-4714-A612-437AEEDD1C17}"/>
          </ac:grpSpMkLst>
        </pc:grpChg>
        <pc:grpChg chg="mod">
          <ac:chgData name="CAI JUN" userId="08ce88e1165b00db" providerId="LiveId" clId="{C8B2B668-F2B8-4594-8F07-16ABDF92C6B2}" dt="2020-07-17T08:25:55.213" v="8844" actId="1035"/>
          <ac:grpSpMkLst>
            <pc:docMk/>
            <pc:sldMk cId="660650964" sldId="490"/>
            <ac:grpSpMk id="9" creationId="{00000000-0000-0000-0000-000000000000}"/>
          </ac:grpSpMkLst>
        </pc:grpChg>
        <pc:graphicFrameChg chg="mod">
          <ac:chgData name="CAI JUN" userId="08ce88e1165b00db" providerId="LiveId" clId="{C8B2B668-F2B8-4594-8F07-16ABDF92C6B2}" dt="2020-07-17T08:26:12.776" v="8858" actId="1076"/>
          <ac:graphicFrameMkLst>
            <pc:docMk/>
            <pc:sldMk cId="660650964" sldId="490"/>
            <ac:graphicFrameMk id="2" creationId="{00000000-0000-0000-0000-000000000000}"/>
          </ac:graphicFrameMkLst>
        </pc:graphicFrameChg>
        <pc:graphicFrameChg chg="add mod">
          <ac:chgData name="CAI JUN" userId="08ce88e1165b00db" providerId="LiveId" clId="{C8B2B668-F2B8-4594-8F07-16ABDF92C6B2}" dt="2020-07-17T08:27:53.931" v="8891"/>
          <ac:graphicFrameMkLst>
            <pc:docMk/>
            <pc:sldMk cId="660650964" sldId="490"/>
            <ac:graphicFrameMk id="18" creationId="{EE446DC6-AFBB-4DFF-90BF-9DBB183039BB}"/>
          </ac:graphicFrameMkLst>
        </pc:graphicFrameChg>
        <pc:cxnChg chg="mod">
          <ac:chgData name="CAI JUN" userId="08ce88e1165b00db" providerId="LiveId" clId="{C8B2B668-F2B8-4594-8F07-16ABDF92C6B2}" dt="2020-07-17T08:25:55.213" v="8844" actId="1035"/>
          <ac:cxnSpMkLst>
            <pc:docMk/>
            <pc:sldMk cId="660650964" sldId="490"/>
            <ac:cxnSpMk id="11" creationId="{00000000-0000-0000-0000-000000000000}"/>
          </ac:cxnSpMkLst>
        </pc:cxnChg>
        <pc:cxnChg chg="del mod">
          <ac:chgData name="CAI JUN" userId="08ce88e1165b00db" providerId="LiveId" clId="{C8B2B668-F2B8-4594-8F07-16ABDF92C6B2}" dt="2020-07-17T08:18:58.994" v="8570" actId="478"/>
          <ac:cxnSpMkLst>
            <pc:docMk/>
            <pc:sldMk cId="660650964" sldId="490"/>
            <ac:cxnSpMk id="12" creationId="{00000000-0000-0000-0000-000000000000}"/>
          </ac:cxnSpMkLst>
        </pc:cxnChg>
        <pc:cxnChg chg="add mod">
          <ac:chgData name="CAI JUN" userId="08ce88e1165b00db" providerId="LiveId" clId="{C8B2B668-F2B8-4594-8F07-16ABDF92C6B2}" dt="2020-07-17T08:19:26.838" v="8638" actId="1035"/>
          <ac:cxnSpMkLst>
            <pc:docMk/>
            <pc:sldMk cId="660650964" sldId="490"/>
            <ac:cxnSpMk id="17" creationId="{25BA0891-B927-4876-9328-0B0FB26D775A}"/>
          </ac:cxnSpMkLst>
        </pc:cxnChg>
      </pc:sldChg>
      <pc:sldChg chg="addSp delSp modSp del mod">
        <pc:chgData name="CAI JUN" userId="08ce88e1165b00db" providerId="LiveId" clId="{C8B2B668-F2B8-4594-8F07-16ABDF92C6B2}" dt="2020-07-17T08:31:51.634" v="8909" actId="47"/>
        <pc:sldMkLst>
          <pc:docMk/>
          <pc:sldMk cId="1363959031" sldId="491"/>
        </pc:sldMkLst>
        <pc:spChg chg="add del">
          <ac:chgData name="CAI JUN" userId="08ce88e1165b00db" providerId="LiveId" clId="{C8B2B668-F2B8-4594-8F07-16ABDF92C6B2}" dt="2020-07-17T08:09:52.651" v="8162" actId="21"/>
          <ac:spMkLst>
            <pc:docMk/>
            <pc:sldMk cId="1363959031" sldId="491"/>
            <ac:spMk id="6" creationId="{00000000-0000-0000-0000-000000000000}"/>
          </ac:spMkLst>
        </pc:spChg>
        <pc:spChg chg="mod">
          <ac:chgData name="CAI JUN" userId="08ce88e1165b00db" providerId="LiveId" clId="{C8B2B668-F2B8-4594-8F07-16ABDF92C6B2}" dt="2020-07-17T07:37:47.165" v="7130"/>
          <ac:spMkLst>
            <pc:docMk/>
            <pc:sldMk cId="1363959031" sldId="491"/>
            <ac:spMk id="8" creationId="{00000000-0000-0000-0000-000000000000}"/>
          </ac:spMkLst>
        </pc:spChg>
        <pc:spChg chg="mod">
          <ac:chgData name="CAI JUN" userId="08ce88e1165b00db" providerId="LiveId" clId="{C8B2B668-F2B8-4594-8F07-16ABDF92C6B2}" dt="2020-07-17T06:52:27.697" v="5513" actId="6549"/>
          <ac:spMkLst>
            <pc:docMk/>
            <pc:sldMk cId="1363959031" sldId="491"/>
            <ac:spMk id="9" creationId="{00000000-0000-0000-0000-000000000000}"/>
          </ac:spMkLst>
        </pc:spChg>
        <pc:graphicFrameChg chg="mod">
          <ac:chgData name="CAI JUN" userId="08ce88e1165b00db" providerId="LiveId" clId="{C8B2B668-F2B8-4594-8F07-16ABDF92C6B2}" dt="2020-07-17T07:32:06.618" v="7038" actId="1038"/>
          <ac:graphicFrameMkLst>
            <pc:docMk/>
            <pc:sldMk cId="1363959031" sldId="491"/>
            <ac:graphicFrameMk id="5" creationId="{00000000-0000-0000-0000-000000000000}"/>
          </ac:graphicFrameMkLst>
        </pc:graphicFrameChg>
      </pc:sldChg>
      <pc:sldChg chg="addSp delSp modSp add del mod">
        <pc:chgData name="CAI JUN" userId="08ce88e1165b00db" providerId="LiveId" clId="{C8B2B668-F2B8-4594-8F07-16ABDF92C6B2}" dt="2020-07-17T09:14:28.486" v="10244"/>
        <pc:sldMkLst>
          <pc:docMk/>
          <pc:sldMk cId="4050280752" sldId="492"/>
        </pc:sldMkLst>
        <pc:spChg chg="del mod">
          <ac:chgData name="CAI JUN" userId="08ce88e1165b00db" providerId="LiveId" clId="{C8B2B668-F2B8-4594-8F07-16ABDF92C6B2}" dt="2020-07-17T07:44:24.760" v="7252" actId="478"/>
          <ac:spMkLst>
            <pc:docMk/>
            <pc:sldMk cId="4050280752" sldId="492"/>
            <ac:spMk id="3" creationId="{00000000-0000-0000-0000-000000000000}"/>
          </ac:spMkLst>
        </pc:spChg>
        <pc:spChg chg="add mod">
          <ac:chgData name="CAI JUN" userId="08ce88e1165b00db" providerId="LiveId" clId="{C8B2B668-F2B8-4594-8F07-16ABDF92C6B2}" dt="2020-07-17T07:45:34.948" v="7286" actId="6549"/>
          <ac:spMkLst>
            <pc:docMk/>
            <pc:sldMk cId="4050280752" sldId="492"/>
            <ac:spMk id="4" creationId="{BAE85FF7-E8DA-4515-BBE9-6F8D126C280A}"/>
          </ac:spMkLst>
        </pc:spChg>
        <pc:spChg chg="del mod">
          <ac:chgData name="CAI JUN" userId="08ce88e1165b00db" providerId="LiveId" clId="{C8B2B668-F2B8-4594-8F07-16ABDF92C6B2}" dt="2020-07-17T08:54:15.106" v="9512" actId="478"/>
          <ac:spMkLst>
            <pc:docMk/>
            <pc:sldMk cId="4050280752" sldId="492"/>
            <ac:spMk id="5" creationId="{00000000-0000-0000-0000-000000000000}"/>
          </ac:spMkLst>
        </pc:spChg>
        <pc:spChg chg="mod">
          <ac:chgData name="CAI JUN" userId="08ce88e1165b00db" providerId="LiveId" clId="{C8B2B668-F2B8-4594-8F07-16ABDF92C6B2}" dt="2020-07-17T08:55:07.950" v="9531" actId="2711"/>
          <ac:spMkLst>
            <pc:docMk/>
            <pc:sldMk cId="4050280752" sldId="492"/>
            <ac:spMk id="7" creationId="{DCFA1326-2FA1-49A5-B995-84A05D0C7F7E}"/>
          </ac:spMkLst>
        </pc:spChg>
        <pc:spChg chg="add mod">
          <ac:chgData name="CAI JUN" userId="08ce88e1165b00db" providerId="LiveId" clId="{C8B2B668-F2B8-4594-8F07-16ABDF92C6B2}" dt="2020-07-17T09:07:56.768" v="10081" actId="21"/>
          <ac:spMkLst>
            <pc:docMk/>
            <pc:sldMk cId="4050280752" sldId="492"/>
            <ac:spMk id="10" creationId="{EC935C99-09D8-46F0-A97E-F32EED15B265}"/>
          </ac:spMkLst>
        </pc:spChg>
        <pc:spChg chg="add del mod">
          <ac:chgData name="CAI JUN" userId="08ce88e1165b00db" providerId="LiveId" clId="{C8B2B668-F2B8-4594-8F07-16ABDF92C6B2}" dt="2020-07-17T09:03:57.127" v="9864" actId="478"/>
          <ac:spMkLst>
            <pc:docMk/>
            <pc:sldMk cId="4050280752" sldId="492"/>
            <ac:spMk id="11" creationId="{BB12B66C-944B-4FFD-A233-52A39A5EF6E6}"/>
          </ac:spMkLst>
        </pc:spChg>
        <pc:spChg chg="add mod">
          <ac:chgData name="CAI JUN" userId="08ce88e1165b00db" providerId="LiveId" clId="{C8B2B668-F2B8-4594-8F07-16ABDF92C6B2}" dt="2020-07-17T09:14:28.486" v="10244"/>
          <ac:spMkLst>
            <pc:docMk/>
            <pc:sldMk cId="4050280752" sldId="492"/>
            <ac:spMk id="12" creationId="{6948F9F4-346C-4791-8BE3-7747D8FD38CB}"/>
          </ac:spMkLst>
        </pc:spChg>
        <pc:grpChg chg="add mod">
          <ac:chgData name="CAI JUN" userId="08ce88e1165b00db" providerId="LiveId" clId="{C8B2B668-F2B8-4594-8F07-16ABDF92C6B2}" dt="2020-07-17T08:54:51.543" v="9517"/>
          <ac:grpSpMkLst>
            <pc:docMk/>
            <pc:sldMk cId="4050280752" sldId="492"/>
            <ac:grpSpMk id="6" creationId="{FF2563EE-F689-41B3-B9B2-9D32DF9189C2}"/>
          </ac:grpSpMkLst>
        </pc:grpChg>
        <pc:graphicFrameChg chg="add mod">
          <ac:chgData name="CAI JUN" userId="08ce88e1165b00db" providerId="LiveId" clId="{C8B2B668-F2B8-4594-8F07-16ABDF92C6B2}" dt="2020-07-17T09:08:01.580" v="10082" actId="1076"/>
          <ac:graphicFrameMkLst>
            <pc:docMk/>
            <pc:sldMk cId="4050280752" sldId="492"/>
            <ac:graphicFrameMk id="9" creationId="{B0D5FBB8-685A-41DB-A856-946A36B65D18}"/>
          </ac:graphicFrameMkLst>
        </pc:graphicFrameChg>
        <pc:cxnChg chg="mod">
          <ac:chgData name="CAI JUN" userId="08ce88e1165b00db" providerId="LiveId" clId="{C8B2B668-F2B8-4594-8F07-16ABDF92C6B2}" dt="2020-07-17T08:54:51.543" v="9517"/>
          <ac:cxnSpMkLst>
            <pc:docMk/>
            <pc:sldMk cId="4050280752" sldId="492"/>
            <ac:cxnSpMk id="8" creationId="{B2D585AC-8F20-4199-9D3D-D3915B76D302}"/>
          </ac:cxnSpMkLst>
        </pc:cxnChg>
      </pc:sldChg>
      <pc:sldChg chg="modSp ord modAnim">
        <pc:chgData name="CAI JUN" userId="08ce88e1165b00db" providerId="LiveId" clId="{C8B2B668-F2B8-4594-8F07-16ABDF92C6B2}" dt="2020-07-17T09:16:34.377" v="10260"/>
        <pc:sldMkLst>
          <pc:docMk/>
          <pc:sldMk cId="694565480" sldId="493"/>
        </pc:sldMkLst>
        <pc:spChg chg="mod">
          <ac:chgData name="CAI JUN" userId="08ce88e1165b00db" providerId="LiveId" clId="{C8B2B668-F2B8-4594-8F07-16ABDF92C6B2}" dt="2020-07-17T07:25:27.371" v="6876" actId="1038"/>
          <ac:spMkLst>
            <pc:docMk/>
            <pc:sldMk cId="694565480" sldId="493"/>
            <ac:spMk id="5" creationId="{00000000-0000-0000-0000-000000000000}"/>
          </ac:spMkLst>
        </pc:spChg>
      </pc:sldChg>
      <pc:sldChg chg="modSp">
        <pc:chgData name="CAI JUN" userId="08ce88e1165b00db" providerId="LiveId" clId="{C8B2B668-F2B8-4594-8F07-16ABDF92C6B2}" dt="2020-07-20T01:06:51.770" v="10364" actId="207"/>
        <pc:sldMkLst>
          <pc:docMk/>
          <pc:sldMk cId="978774413" sldId="493"/>
        </pc:sldMkLst>
        <pc:spChg chg="mod">
          <ac:chgData name="CAI JUN" userId="08ce88e1165b00db" providerId="LiveId" clId="{C8B2B668-F2B8-4594-8F07-16ABDF92C6B2}" dt="2020-07-20T01:06:51.770" v="10364" actId="207"/>
          <ac:spMkLst>
            <pc:docMk/>
            <pc:sldMk cId="978774413" sldId="493"/>
            <ac:spMk id="5" creationId="{00000000-0000-0000-0000-000000000000}"/>
          </ac:spMkLst>
        </pc:spChg>
      </pc:sldChg>
      <pc:sldChg chg="ord">
        <pc:chgData name="CAI JUN" userId="08ce88e1165b00db" providerId="LiveId" clId="{C8B2B668-F2B8-4594-8F07-16ABDF92C6B2}" dt="2020-07-17T06:33:37.618" v="4920"/>
        <pc:sldMkLst>
          <pc:docMk/>
          <pc:sldMk cId="3145354785" sldId="495"/>
        </pc:sldMkLst>
      </pc:sldChg>
      <pc:sldChg chg="modSp mod">
        <pc:chgData name="CAI JUN" userId="08ce88e1165b00db" providerId="LiveId" clId="{C8B2B668-F2B8-4594-8F07-16ABDF92C6B2}" dt="2020-07-20T01:09:58.129" v="10367" actId="6549"/>
        <pc:sldMkLst>
          <pc:docMk/>
          <pc:sldMk cId="3239684397" sldId="495"/>
        </pc:sldMkLst>
        <pc:spChg chg="mod">
          <ac:chgData name="CAI JUN" userId="08ce88e1165b00db" providerId="LiveId" clId="{C8B2B668-F2B8-4594-8F07-16ABDF92C6B2}" dt="2020-07-20T01:09:58.129" v="10367" actId="6549"/>
          <ac:spMkLst>
            <pc:docMk/>
            <pc:sldMk cId="3239684397" sldId="495"/>
            <ac:spMk id="8" creationId="{00000000-0000-0000-0000-000000000000}"/>
          </ac:spMkLst>
        </pc:spChg>
      </pc:sldChg>
      <pc:sldChg chg="modSp add del mod ord">
        <pc:chgData name="CAI JUN" userId="08ce88e1165b00db" providerId="LiveId" clId="{C8B2B668-F2B8-4594-8F07-16ABDF92C6B2}" dt="2020-07-17T09:14:59.549" v="10254" actId="6549"/>
        <pc:sldMkLst>
          <pc:docMk/>
          <pc:sldMk cId="2359893028" sldId="501"/>
        </pc:sldMkLst>
        <pc:spChg chg="mod">
          <ac:chgData name="CAI JUN" userId="08ce88e1165b00db" providerId="LiveId" clId="{C8B2B668-F2B8-4594-8F07-16ABDF92C6B2}" dt="2020-07-17T09:14:59.549" v="10254" actId="6549"/>
          <ac:spMkLst>
            <pc:docMk/>
            <pc:sldMk cId="2359893028" sldId="501"/>
            <ac:spMk id="5" creationId="{00000000-0000-0000-0000-000000000000}"/>
          </ac:spMkLst>
        </pc:spChg>
        <pc:spChg chg="mod">
          <ac:chgData name="CAI JUN" userId="08ce88e1165b00db" providerId="LiveId" clId="{C8B2B668-F2B8-4594-8F07-16ABDF92C6B2}" dt="2020-07-17T09:14:41.721" v="10251"/>
          <ac:spMkLst>
            <pc:docMk/>
            <pc:sldMk cId="2359893028" sldId="501"/>
            <ac:spMk id="8" creationId="{00000000-0000-0000-0000-000000000000}"/>
          </ac:spMkLst>
        </pc:spChg>
      </pc:sldChg>
      <pc:sldChg chg="del ord">
        <pc:chgData name="CAI JUN" userId="08ce88e1165b00db" providerId="LiveId" clId="{C8B2B668-F2B8-4594-8F07-16ABDF92C6B2}" dt="2020-07-17T03:48:22.898" v="2334" actId="2696"/>
        <pc:sldMkLst>
          <pc:docMk/>
          <pc:sldMk cId="2122954853" sldId="502"/>
        </pc:sldMkLst>
      </pc:sldChg>
      <pc:sldChg chg="modSp del">
        <pc:chgData name="CAI JUN" userId="08ce88e1165b00db" providerId="LiveId" clId="{C8B2B668-F2B8-4594-8F07-16ABDF92C6B2}" dt="2020-07-17T03:48:22.898" v="2334" actId="2696"/>
        <pc:sldMkLst>
          <pc:docMk/>
          <pc:sldMk cId="1928379796" sldId="503"/>
        </pc:sldMkLst>
        <pc:spChg chg="mod">
          <ac:chgData name="CAI JUN" userId="08ce88e1165b00db" providerId="LiveId" clId="{C8B2B668-F2B8-4594-8F07-16ABDF92C6B2}" dt="2020-07-17T03:42:53.008" v="2312" actId="113"/>
          <ac:spMkLst>
            <pc:docMk/>
            <pc:sldMk cId="1928379796" sldId="503"/>
            <ac:spMk id="5" creationId="{00000000-0000-0000-0000-000000000000}"/>
          </ac:spMkLst>
        </pc:spChg>
      </pc:sldChg>
      <pc:sldChg chg="modSp del mod">
        <pc:chgData name="CAI JUN" userId="08ce88e1165b00db" providerId="LiveId" clId="{C8B2B668-F2B8-4594-8F07-16ABDF92C6B2}" dt="2020-07-17T03:48:22.898" v="2334" actId="2696"/>
        <pc:sldMkLst>
          <pc:docMk/>
          <pc:sldMk cId="1168083504" sldId="504"/>
        </pc:sldMkLst>
        <pc:spChg chg="mod">
          <ac:chgData name="CAI JUN" userId="08ce88e1165b00db" providerId="LiveId" clId="{C8B2B668-F2B8-4594-8F07-16ABDF92C6B2}" dt="2020-07-17T03:43:32.492" v="2320" actId="113"/>
          <ac:spMkLst>
            <pc:docMk/>
            <pc:sldMk cId="1168083504" sldId="504"/>
            <ac:spMk id="7" creationId="{00000000-0000-0000-0000-000000000000}"/>
          </ac:spMkLst>
        </pc:spChg>
        <pc:spChg chg="mod">
          <ac:chgData name="CAI JUN" userId="08ce88e1165b00db" providerId="LiveId" clId="{C8B2B668-F2B8-4594-8F07-16ABDF92C6B2}" dt="2020-07-17T03:43:11.352" v="2313" actId="113"/>
          <ac:spMkLst>
            <pc:docMk/>
            <pc:sldMk cId="1168083504" sldId="504"/>
            <ac:spMk id="39941" creationId="{00000000-0000-0000-0000-000000000000}"/>
          </ac:spMkLst>
        </pc:spChg>
      </pc:sldChg>
      <pc:sldChg chg="modSp del">
        <pc:chgData name="CAI JUN" userId="08ce88e1165b00db" providerId="LiveId" clId="{C8B2B668-F2B8-4594-8F07-16ABDF92C6B2}" dt="2020-07-17T03:48:22.898" v="2334" actId="2696"/>
        <pc:sldMkLst>
          <pc:docMk/>
          <pc:sldMk cId="622355035" sldId="506"/>
        </pc:sldMkLst>
        <pc:spChg chg="mod">
          <ac:chgData name="CAI JUN" userId="08ce88e1165b00db" providerId="LiveId" clId="{C8B2B668-F2B8-4594-8F07-16ABDF92C6B2}" dt="2020-07-17T03:42:27.258" v="2307" actId="113"/>
          <ac:spMkLst>
            <pc:docMk/>
            <pc:sldMk cId="622355035" sldId="506"/>
            <ac:spMk id="2" creationId="{00000000-0000-0000-0000-000000000000}"/>
          </ac:spMkLst>
        </pc:spChg>
      </pc:sldChg>
      <pc:sldChg chg="addSp delSp modSp add mod modAnim">
        <pc:chgData name="CAI JUN" userId="08ce88e1165b00db" providerId="LiveId" clId="{C8B2B668-F2B8-4594-8F07-16ABDF92C6B2}" dt="2020-07-17T07:35:16.696" v="7104" actId="948"/>
        <pc:sldMkLst>
          <pc:docMk/>
          <pc:sldMk cId="2433195332" sldId="507"/>
        </pc:sldMkLst>
        <pc:spChg chg="del">
          <ac:chgData name="CAI JUN" userId="08ce88e1165b00db" providerId="LiveId" clId="{C8B2B668-F2B8-4594-8F07-16ABDF92C6B2}" dt="2020-07-17T03:11:51.379" v="1430" actId="478"/>
          <ac:spMkLst>
            <pc:docMk/>
            <pc:sldMk cId="2433195332" sldId="507"/>
            <ac:spMk id="4" creationId="{00000000-0000-0000-0000-000000000000}"/>
          </ac:spMkLst>
        </pc:spChg>
        <pc:spChg chg="del">
          <ac:chgData name="CAI JUN" userId="08ce88e1165b00db" providerId="LiveId" clId="{C8B2B668-F2B8-4594-8F07-16ABDF92C6B2}" dt="2020-07-17T03:11:51.379" v="1430" actId="478"/>
          <ac:spMkLst>
            <pc:docMk/>
            <pc:sldMk cId="2433195332" sldId="507"/>
            <ac:spMk id="7" creationId="{00000000-0000-0000-0000-000000000000}"/>
          </ac:spMkLst>
        </pc:spChg>
        <pc:spChg chg="add mod">
          <ac:chgData name="CAI JUN" userId="08ce88e1165b00db" providerId="LiveId" clId="{C8B2B668-F2B8-4594-8F07-16ABDF92C6B2}" dt="2020-07-17T07:35:07.946" v="7103" actId="1036"/>
          <ac:spMkLst>
            <pc:docMk/>
            <pc:sldMk cId="2433195332" sldId="507"/>
            <ac:spMk id="9" creationId="{56C0FCC8-A0A3-4B13-92E8-23607C5DDF67}"/>
          </ac:spMkLst>
        </pc:spChg>
        <pc:spChg chg="add mod ord">
          <ac:chgData name="CAI JUN" userId="08ce88e1165b00db" providerId="LiveId" clId="{C8B2B668-F2B8-4594-8F07-16ABDF92C6B2}" dt="2020-07-17T07:35:16.696" v="7104" actId="948"/>
          <ac:spMkLst>
            <pc:docMk/>
            <pc:sldMk cId="2433195332" sldId="507"/>
            <ac:spMk id="10" creationId="{A65B432D-79DB-4E3D-8C78-D43AAC59F95D}"/>
          </ac:spMkLst>
        </pc:spChg>
        <pc:spChg chg="del">
          <ac:chgData name="CAI JUN" userId="08ce88e1165b00db" providerId="LiveId" clId="{C8B2B668-F2B8-4594-8F07-16ABDF92C6B2}" dt="2020-07-17T03:11:51.379" v="1430" actId="478"/>
          <ac:spMkLst>
            <pc:docMk/>
            <pc:sldMk cId="2433195332" sldId="507"/>
            <ac:spMk id="28674" creationId="{00000000-0000-0000-0000-000000000000}"/>
          </ac:spMkLst>
        </pc:spChg>
        <pc:spChg chg="mod">
          <ac:chgData name="CAI JUN" userId="08ce88e1165b00db" providerId="LiveId" clId="{C8B2B668-F2B8-4594-8F07-16ABDF92C6B2}" dt="2020-07-17T03:12:02.598" v="1440" actId="1038"/>
          <ac:spMkLst>
            <pc:docMk/>
            <pc:sldMk cId="2433195332" sldId="507"/>
            <ac:spMk id="28676" creationId="{00000000-0000-0000-0000-000000000000}"/>
          </ac:spMkLst>
        </pc:spChg>
        <pc:grpChg chg="add mod">
          <ac:chgData name="CAI JUN" userId="08ce88e1165b00db" providerId="LiveId" clId="{C8B2B668-F2B8-4594-8F07-16ABDF92C6B2}" dt="2020-07-17T03:24:39.910" v="2064"/>
          <ac:grpSpMkLst>
            <pc:docMk/>
            <pc:sldMk cId="2433195332" sldId="507"/>
            <ac:grpSpMk id="3" creationId="{05583A15-561E-4938-924D-A7312A5FD632}"/>
          </ac:grpSpMkLst>
        </pc:grpChg>
        <pc:graphicFrameChg chg="add mod">
          <ac:chgData name="CAI JUN" userId="08ce88e1165b00db" providerId="LiveId" clId="{C8B2B668-F2B8-4594-8F07-16ABDF92C6B2}" dt="2020-07-17T03:24:39.910" v="2064"/>
          <ac:graphicFrameMkLst>
            <pc:docMk/>
            <pc:sldMk cId="2433195332" sldId="507"/>
            <ac:graphicFrameMk id="2" creationId="{F2F86D52-E933-4BA3-AB9D-4C82D0594671}"/>
          </ac:graphicFrameMkLst>
        </pc:graphicFrameChg>
        <pc:graphicFrameChg chg="del">
          <ac:chgData name="CAI JUN" userId="08ce88e1165b00db" providerId="LiveId" clId="{C8B2B668-F2B8-4594-8F07-16ABDF92C6B2}" dt="2020-07-17T03:11:51.379" v="1430" actId="478"/>
          <ac:graphicFrameMkLst>
            <pc:docMk/>
            <pc:sldMk cId="2433195332" sldId="507"/>
            <ac:graphicFrameMk id="8" creationId="{6C0D284A-6D21-46D0-A485-0950F1A4F9DF}"/>
          </ac:graphicFrameMkLst>
        </pc:graphicFrameChg>
      </pc:sldChg>
      <pc:sldChg chg="modSp add del mod">
        <pc:chgData name="CAI JUN" userId="08ce88e1165b00db" providerId="LiveId" clId="{C8B2B668-F2B8-4594-8F07-16ABDF92C6B2}" dt="2020-07-17T09:19:14.393" v="10338" actId="6549"/>
        <pc:sldMkLst>
          <pc:docMk/>
          <pc:sldMk cId="2122954853" sldId="508"/>
        </pc:sldMkLst>
        <pc:spChg chg="mod">
          <ac:chgData name="CAI JUN" userId="08ce88e1165b00db" providerId="LiveId" clId="{C8B2B668-F2B8-4594-8F07-16ABDF92C6B2}" dt="2020-07-17T09:19:14.393" v="10338" actId="6549"/>
          <ac:spMkLst>
            <pc:docMk/>
            <pc:sldMk cId="2122954853" sldId="508"/>
            <ac:spMk id="7" creationId="{00000000-0000-0000-0000-000000000000}"/>
          </ac:spMkLst>
        </pc:spChg>
      </pc:sldChg>
      <pc:sldChg chg="add del">
        <pc:chgData name="CAI JUN" userId="08ce88e1165b00db" providerId="LiveId" clId="{C8B2B668-F2B8-4594-8F07-16ABDF92C6B2}" dt="2020-07-17T03:47:21.336" v="2329" actId="22"/>
        <pc:sldMkLst>
          <pc:docMk/>
          <pc:sldMk cId="4050280752" sldId="508"/>
        </pc:sldMkLst>
      </pc:sldChg>
      <pc:sldChg chg="add del">
        <pc:chgData name="CAI JUN" userId="08ce88e1165b00db" providerId="LiveId" clId="{C8B2B668-F2B8-4594-8F07-16ABDF92C6B2}" dt="2020-07-17T03:50:09.664" v="2337" actId="22"/>
        <pc:sldMkLst>
          <pc:docMk/>
          <pc:sldMk cId="622355035" sldId="509"/>
        </pc:sldMkLst>
      </pc:sldChg>
      <pc:sldChg chg="add del">
        <pc:chgData name="CAI JUN" userId="08ce88e1165b00db" providerId="LiveId" clId="{C8B2B668-F2B8-4594-8F07-16ABDF92C6B2}" dt="2020-07-17T03:47:21.336" v="2329" actId="22"/>
        <pc:sldMkLst>
          <pc:docMk/>
          <pc:sldMk cId="2359893028" sldId="509"/>
        </pc:sldMkLst>
      </pc:sldChg>
      <pc:sldChg chg="add del">
        <pc:chgData name="CAI JUN" userId="08ce88e1165b00db" providerId="LiveId" clId="{C8B2B668-F2B8-4594-8F07-16ABDF92C6B2}" dt="2020-07-17T03:50:09.664" v="2337" actId="22"/>
        <pc:sldMkLst>
          <pc:docMk/>
          <pc:sldMk cId="1928379796" sldId="510"/>
        </pc:sldMkLst>
      </pc:sldChg>
      <pc:sldChg chg="add del">
        <pc:chgData name="CAI JUN" userId="08ce88e1165b00db" providerId="LiveId" clId="{C8B2B668-F2B8-4594-8F07-16ABDF92C6B2}" dt="2020-07-17T03:50:09.664" v="2337" actId="22"/>
        <pc:sldMkLst>
          <pc:docMk/>
          <pc:sldMk cId="1168083504" sldId="511"/>
        </pc:sldMkLst>
      </pc:sldChg>
      <pc:sldChg chg="addSp delSp modSp new mod ord">
        <pc:chgData name="CAI JUN" userId="08ce88e1165b00db" providerId="LiveId" clId="{C8B2B668-F2B8-4594-8F07-16ABDF92C6B2}" dt="2020-07-17T07:42:34.213" v="7153" actId="1038"/>
        <pc:sldMkLst>
          <pc:docMk/>
          <pc:sldMk cId="465432198" sldId="512"/>
        </pc:sldMkLst>
        <pc:spChg chg="add mod">
          <ac:chgData name="CAI JUN" userId="08ce88e1165b00db" providerId="LiveId" clId="{C8B2B668-F2B8-4594-8F07-16ABDF92C6B2}" dt="2020-07-17T07:42:12.745" v="7142" actId="6549"/>
          <ac:spMkLst>
            <pc:docMk/>
            <pc:sldMk cId="465432198" sldId="512"/>
            <ac:spMk id="2" creationId="{2A1CD94A-3990-45C4-BDD0-57B2F436F0F9}"/>
          </ac:spMkLst>
        </pc:spChg>
        <pc:spChg chg="add del">
          <ac:chgData name="CAI JUN" userId="08ce88e1165b00db" providerId="LiveId" clId="{C8B2B668-F2B8-4594-8F07-16ABDF92C6B2}" dt="2020-07-17T04:14:08.594" v="3481" actId="478"/>
          <ac:spMkLst>
            <pc:docMk/>
            <pc:sldMk cId="465432198" sldId="512"/>
            <ac:spMk id="4" creationId="{99157BFF-D92D-4FDA-9A86-67643F3494BD}"/>
          </ac:spMkLst>
        </pc:spChg>
        <pc:spChg chg="add del">
          <ac:chgData name="CAI JUN" userId="08ce88e1165b00db" providerId="LiveId" clId="{C8B2B668-F2B8-4594-8F07-16ABDF92C6B2}" dt="2020-07-17T04:14:36.125" v="3483" actId="478"/>
          <ac:spMkLst>
            <pc:docMk/>
            <pc:sldMk cId="465432198" sldId="512"/>
            <ac:spMk id="5" creationId="{F6DE4EAF-EF5F-4535-9B67-87BD9848BAF6}"/>
          </ac:spMkLst>
        </pc:spChg>
        <pc:spChg chg="add del">
          <ac:chgData name="CAI JUN" userId="08ce88e1165b00db" providerId="LiveId" clId="{C8B2B668-F2B8-4594-8F07-16ABDF92C6B2}" dt="2020-07-17T04:14:56.141" v="3485" actId="478"/>
          <ac:spMkLst>
            <pc:docMk/>
            <pc:sldMk cId="465432198" sldId="512"/>
            <ac:spMk id="6" creationId="{3CF69C0C-2CEC-4041-A709-BBAA4FED2F5F}"/>
          </ac:spMkLst>
        </pc:spChg>
        <pc:spChg chg="add mod">
          <ac:chgData name="CAI JUN" userId="08ce88e1165b00db" providerId="LiveId" clId="{C8B2B668-F2B8-4594-8F07-16ABDF92C6B2}" dt="2020-07-17T04:19:44.019" v="3730" actId="164"/>
          <ac:spMkLst>
            <pc:docMk/>
            <pc:sldMk cId="465432198" sldId="512"/>
            <ac:spMk id="7" creationId="{EF9E6E8F-CF2E-4443-AD56-BB3A3C53C87D}"/>
          </ac:spMkLst>
        </pc:spChg>
        <pc:spChg chg="add mod">
          <ac:chgData name="CAI JUN" userId="08ce88e1165b00db" providerId="LiveId" clId="{C8B2B668-F2B8-4594-8F07-16ABDF92C6B2}" dt="2020-07-17T04:19:44.019" v="3730" actId="164"/>
          <ac:spMkLst>
            <pc:docMk/>
            <pc:sldMk cId="465432198" sldId="512"/>
            <ac:spMk id="8" creationId="{1A09D946-4B71-4BF6-8D6A-AB3A3866B1A0}"/>
          </ac:spMkLst>
        </pc:spChg>
        <pc:spChg chg="add mod">
          <ac:chgData name="CAI JUN" userId="08ce88e1165b00db" providerId="LiveId" clId="{C8B2B668-F2B8-4594-8F07-16ABDF92C6B2}" dt="2020-07-17T04:19:44.019" v="3730" actId="164"/>
          <ac:spMkLst>
            <pc:docMk/>
            <pc:sldMk cId="465432198" sldId="512"/>
            <ac:spMk id="16" creationId="{58EAF68C-48D8-4F47-A357-4B7E00C06237}"/>
          </ac:spMkLst>
        </pc:spChg>
        <pc:spChg chg="add mod">
          <ac:chgData name="CAI JUN" userId="08ce88e1165b00db" providerId="LiveId" clId="{C8B2B668-F2B8-4594-8F07-16ABDF92C6B2}" dt="2020-07-17T04:19:44.019" v="3730" actId="164"/>
          <ac:spMkLst>
            <pc:docMk/>
            <pc:sldMk cId="465432198" sldId="512"/>
            <ac:spMk id="17" creationId="{C41097FF-2529-42D2-9CE6-6E016218C019}"/>
          </ac:spMkLst>
        </pc:spChg>
        <pc:grpChg chg="add mod">
          <ac:chgData name="CAI JUN" userId="08ce88e1165b00db" providerId="LiveId" clId="{C8B2B668-F2B8-4594-8F07-16ABDF92C6B2}" dt="2020-07-17T07:42:34.213" v="7153" actId="1038"/>
          <ac:grpSpMkLst>
            <pc:docMk/>
            <pc:sldMk cId="465432198" sldId="512"/>
            <ac:grpSpMk id="18" creationId="{B1CF9BC7-D5F2-4E67-9F71-AEB5EA592069}"/>
          </ac:grpSpMkLst>
        </pc:grpChg>
        <pc:graphicFrameChg chg="add mod">
          <ac:chgData name="CAI JUN" userId="08ce88e1165b00db" providerId="LiveId" clId="{C8B2B668-F2B8-4594-8F07-16ABDF92C6B2}" dt="2020-07-17T07:41:23.320" v="7136"/>
          <ac:graphicFrameMkLst>
            <pc:docMk/>
            <pc:sldMk cId="465432198" sldId="512"/>
            <ac:graphicFrameMk id="3" creationId="{AF754FCE-169C-4679-A518-928E67D0D713}"/>
          </ac:graphicFrameMkLst>
        </pc:graphicFrameChg>
        <pc:graphicFrameChg chg="add mod">
          <ac:chgData name="CAI JUN" userId="08ce88e1165b00db" providerId="LiveId" clId="{C8B2B668-F2B8-4594-8F07-16ABDF92C6B2}" dt="2020-07-17T04:19:44.019" v="3730" actId="164"/>
          <ac:graphicFrameMkLst>
            <pc:docMk/>
            <pc:sldMk cId="465432198" sldId="512"/>
            <ac:graphicFrameMk id="13" creationId="{4912A209-51E8-46FB-8A06-415C6CF212CF}"/>
          </ac:graphicFrameMkLst>
        </pc:graphicFrameChg>
        <pc:graphicFrameChg chg="add mod">
          <ac:chgData name="CAI JUN" userId="08ce88e1165b00db" providerId="LiveId" clId="{C8B2B668-F2B8-4594-8F07-16ABDF92C6B2}" dt="2020-07-17T04:19:44.019" v="3730" actId="164"/>
          <ac:graphicFrameMkLst>
            <pc:docMk/>
            <pc:sldMk cId="465432198" sldId="512"/>
            <ac:graphicFrameMk id="14" creationId="{731D4788-9BBE-499C-877C-BDADA3D423BF}"/>
          </ac:graphicFrameMkLst>
        </pc:graphicFrameChg>
        <pc:graphicFrameChg chg="add mod">
          <ac:chgData name="CAI JUN" userId="08ce88e1165b00db" providerId="LiveId" clId="{C8B2B668-F2B8-4594-8F07-16ABDF92C6B2}" dt="2020-07-17T04:19:44.019" v="3730" actId="164"/>
          <ac:graphicFrameMkLst>
            <pc:docMk/>
            <pc:sldMk cId="465432198" sldId="512"/>
            <ac:graphicFrameMk id="15" creationId="{3EBFD76C-2016-4003-B59F-3E9979615521}"/>
          </ac:graphicFrameMkLst>
        </pc:graphicFrameChg>
        <pc:cxnChg chg="add mod">
          <ac:chgData name="CAI JUN" userId="08ce88e1165b00db" providerId="LiveId" clId="{C8B2B668-F2B8-4594-8F07-16ABDF92C6B2}" dt="2020-07-17T04:19:44.019" v="3730" actId="164"/>
          <ac:cxnSpMkLst>
            <pc:docMk/>
            <pc:sldMk cId="465432198" sldId="512"/>
            <ac:cxnSpMk id="10" creationId="{9F507C82-C880-40F4-9578-9616DCBA0498}"/>
          </ac:cxnSpMkLst>
        </pc:cxnChg>
        <pc:cxnChg chg="add mod">
          <ac:chgData name="CAI JUN" userId="08ce88e1165b00db" providerId="LiveId" clId="{C8B2B668-F2B8-4594-8F07-16ABDF92C6B2}" dt="2020-07-17T04:19:44.019" v="3730" actId="164"/>
          <ac:cxnSpMkLst>
            <pc:docMk/>
            <pc:sldMk cId="465432198" sldId="512"/>
            <ac:cxnSpMk id="11" creationId="{A4C1F490-8B59-4E15-B936-C58424B9196D}"/>
          </ac:cxnSpMkLst>
        </pc:cxnChg>
      </pc:sldChg>
      <pc:sldChg chg="addSp delSp modSp add mod">
        <pc:chgData name="CAI JUN" userId="08ce88e1165b00db" providerId="LiveId" clId="{C8B2B668-F2B8-4594-8F07-16ABDF92C6B2}" dt="2020-07-17T09:12:54.268" v="10236"/>
        <pc:sldMkLst>
          <pc:docMk/>
          <pc:sldMk cId="344664254" sldId="513"/>
        </pc:sldMkLst>
        <pc:spChg chg="mod">
          <ac:chgData name="CAI JUN" userId="08ce88e1165b00db" providerId="LiveId" clId="{C8B2B668-F2B8-4594-8F07-16ABDF92C6B2}" dt="2020-07-17T09:12:54.268" v="10236"/>
          <ac:spMkLst>
            <pc:docMk/>
            <pc:sldMk cId="344664254" sldId="513"/>
            <ac:spMk id="3" creationId="{00000000-0000-0000-0000-000000000000}"/>
          </ac:spMkLst>
        </pc:spChg>
        <pc:spChg chg="add del mod">
          <ac:chgData name="CAI JUN" userId="08ce88e1165b00db" providerId="LiveId" clId="{C8B2B668-F2B8-4594-8F07-16ABDF92C6B2}" dt="2020-07-17T04:51:21.015" v="4492" actId="478"/>
          <ac:spMkLst>
            <pc:docMk/>
            <pc:sldMk cId="344664254" sldId="513"/>
            <ac:spMk id="6" creationId="{921426F3-932A-420C-B508-39C60C55C10F}"/>
          </ac:spMkLst>
        </pc:spChg>
        <pc:spChg chg="del">
          <ac:chgData name="CAI JUN" userId="08ce88e1165b00db" providerId="LiveId" clId="{C8B2B668-F2B8-4594-8F07-16ABDF92C6B2}" dt="2020-07-17T04:37:04.538" v="4261" actId="21"/>
          <ac:spMkLst>
            <pc:docMk/>
            <pc:sldMk cId="344664254" sldId="513"/>
            <ac:spMk id="11" creationId="{00000000-0000-0000-0000-000000000000}"/>
          </ac:spMkLst>
        </pc:spChg>
        <pc:graphicFrameChg chg="add del mod">
          <ac:chgData name="CAI JUN" userId="08ce88e1165b00db" providerId="LiveId" clId="{C8B2B668-F2B8-4594-8F07-16ABDF92C6B2}" dt="2020-07-17T04:51:23.655" v="4493" actId="478"/>
          <ac:graphicFrameMkLst>
            <pc:docMk/>
            <pc:sldMk cId="344664254" sldId="513"/>
            <ac:graphicFrameMk id="5" creationId="{0A219F42-C2C6-4CF5-B00F-CFE7305205EC}"/>
          </ac:graphicFrameMkLst>
        </pc:graphicFrameChg>
        <pc:graphicFrameChg chg="del">
          <ac:chgData name="CAI JUN" userId="08ce88e1165b00db" providerId="LiveId" clId="{C8B2B668-F2B8-4594-8F07-16ABDF92C6B2}" dt="2020-07-17T04:37:04.538" v="4261" actId="21"/>
          <ac:graphicFrameMkLst>
            <pc:docMk/>
            <pc:sldMk cId="344664254" sldId="513"/>
            <ac:graphicFrameMk id="10" creationId="{00000000-0000-0000-0000-000000000000}"/>
          </ac:graphicFrameMkLst>
        </pc:graphicFrameChg>
      </pc:sldChg>
      <pc:sldChg chg="addSp delSp modSp add del mod">
        <pc:chgData name="CAI JUN" userId="08ce88e1165b00db" providerId="LiveId" clId="{C8B2B668-F2B8-4594-8F07-16ABDF92C6B2}" dt="2020-07-17T08:45:16.528" v="9409"/>
        <pc:sldMkLst>
          <pc:docMk/>
          <pc:sldMk cId="3099443941" sldId="514"/>
        </pc:sldMkLst>
        <pc:spChg chg="mod">
          <ac:chgData name="CAI JUN" userId="08ce88e1165b00db" providerId="LiveId" clId="{C8B2B668-F2B8-4594-8F07-16ABDF92C6B2}" dt="2020-07-17T08:40:46.637" v="9040" actId="6549"/>
          <ac:spMkLst>
            <pc:docMk/>
            <pc:sldMk cId="3099443941" sldId="514"/>
            <ac:spMk id="7" creationId="{758E78AE-C565-4F4C-A45E-A0FF68D9A969}"/>
          </ac:spMkLst>
        </pc:spChg>
        <pc:spChg chg="mod">
          <ac:chgData name="CAI JUN" userId="08ce88e1165b00db" providerId="LiveId" clId="{C8B2B668-F2B8-4594-8F07-16ABDF92C6B2}" dt="2020-07-17T08:45:16.528" v="9409"/>
          <ac:spMkLst>
            <pc:docMk/>
            <pc:sldMk cId="3099443941" sldId="514"/>
            <ac:spMk id="34818" creationId="{00000000-0000-0000-0000-000000000000}"/>
          </ac:spMkLst>
        </pc:spChg>
        <pc:grpChg chg="del">
          <ac:chgData name="CAI JUN" userId="08ce88e1165b00db" providerId="LiveId" clId="{C8B2B668-F2B8-4594-8F07-16ABDF92C6B2}" dt="2020-07-17T08:16:16.635" v="8512" actId="478"/>
          <ac:grpSpMkLst>
            <pc:docMk/>
            <pc:sldMk cId="3099443941" sldId="514"/>
            <ac:grpSpMk id="3" creationId="{00000000-0000-0000-0000-000000000000}"/>
          </ac:grpSpMkLst>
        </pc:grpChg>
        <pc:grpChg chg="add mod">
          <ac:chgData name="CAI JUN" userId="08ce88e1165b00db" providerId="LiveId" clId="{C8B2B668-F2B8-4594-8F07-16ABDF92C6B2}" dt="2020-07-17T08:16:22.088" v="8561" actId="1038"/>
          <ac:grpSpMkLst>
            <pc:docMk/>
            <pc:sldMk cId="3099443941" sldId="514"/>
            <ac:grpSpMk id="6" creationId="{F1E4FA5A-BD21-4791-854F-57CEFCD00A2E}"/>
          </ac:grpSpMkLst>
        </pc:grpChg>
        <pc:cxnChg chg="mod">
          <ac:chgData name="CAI JUN" userId="08ce88e1165b00db" providerId="LiveId" clId="{C8B2B668-F2B8-4594-8F07-16ABDF92C6B2}" dt="2020-07-17T08:16:22.088" v="8561" actId="1038"/>
          <ac:cxnSpMkLst>
            <pc:docMk/>
            <pc:sldMk cId="3099443941" sldId="514"/>
            <ac:cxnSpMk id="8" creationId="{E48B2554-8AAC-44F1-B5A6-9BC6BD37F160}"/>
          </ac:cxnSpMkLst>
        </pc:cxnChg>
      </pc:sldChg>
      <pc:sldChg chg="delSp modSp add del mod">
        <pc:chgData name="CAI JUN" userId="08ce88e1165b00db" providerId="LiveId" clId="{C8B2B668-F2B8-4594-8F07-16ABDF92C6B2}" dt="2020-07-17T07:10:46.927" v="6372" actId="47"/>
        <pc:sldMkLst>
          <pc:docMk/>
          <pc:sldMk cId="4237061767" sldId="514"/>
        </pc:sldMkLst>
        <pc:spChg chg="del mod">
          <ac:chgData name="CAI JUN" userId="08ce88e1165b00db" providerId="LiveId" clId="{C8B2B668-F2B8-4594-8F07-16ABDF92C6B2}" dt="2020-07-17T07:10:21.396" v="6369" actId="478"/>
          <ac:spMkLst>
            <pc:docMk/>
            <pc:sldMk cId="4237061767" sldId="514"/>
            <ac:spMk id="3" creationId="{00000000-0000-0000-0000-000000000000}"/>
          </ac:spMkLst>
        </pc:spChg>
        <pc:spChg chg="mod">
          <ac:chgData name="CAI JUN" userId="08ce88e1165b00db" providerId="LiveId" clId="{C8B2B668-F2B8-4594-8F07-16ABDF92C6B2}" dt="2020-07-17T07:10:27.114" v="6370" actId="1076"/>
          <ac:spMkLst>
            <pc:docMk/>
            <pc:sldMk cId="4237061767" sldId="514"/>
            <ac:spMk id="7" creationId="{74E4A534-F776-4CAB-85B9-20385F0C7D63}"/>
          </ac:spMkLst>
        </pc:spChg>
        <pc:graphicFrameChg chg="mod">
          <ac:chgData name="CAI JUN" userId="08ce88e1165b00db" providerId="LiveId" clId="{C8B2B668-F2B8-4594-8F07-16ABDF92C6B2}" dt="2020-07-17T07:10:32.114" v="6371" actId="1076"/>
          <ac:graphicFrameMkLst>
            <pc:docMk/>
            <pc:sldMk cId="4237061767" sldId="514"/>
            <ac:graphicFrameMk id="5" creationId="{01A921A3-532F-4DA4-A29F-DE235443A85B}"/>
          </ac:graphicFrameMkLst>
        </pc:graphicFrameChg>
        <pc:graphicFrameChg chg="del">
          <ac:chgData name="CAI JUN" userId="08ce88e1165b00db" providerId="LiveId" clId="{C8B2B668-F2B8-4594-8F07-16ABDF92C6B2}" dt="2020-07-17T07:10:21.396" v="6369" actId="478"/>
          <ac:graphicFrameMkLst>
            <pc:docMk/>
            <pc:sldMk cId="4237061767" sldId="514"/>
            <ac:graphicFrameMk id="10" creationId="{00000000-0000-0000-0000-000000000000}"/>
          </ac:graphicFrameMkLst>
        </pc:graphicFrameChg>
      </pc:sldChg>
      <pc:sldChg chg="add del">
        <pc:chgData name="CAI JUN" userId="08ce88e1165b00db" providerId="LiveId" clId="{C8B2B668-F2B8-4594-8F07-16ABDF92C6B2}" dt="2020-07-17T08:40:15.184" v="8991" actId="22"/>
        <pc:sldMkLst>
          <pc:docMk/>
          <pc:sldMk cId="3016950169" sldId="515"/>
        </pc:sldMkLst>
      </pc:sldChg>
      <pc:sldChg chg="add del">
        <pc:chgData name="CAI JUN" userId="08ce88e1165b00db" providerId="LiveId" clId="{C8B2B668-F2B8-4594-8F07-16ABDF92C6B2}" dt="2020-07-17T09:11:47.268" v="10200" actId="47"/>
        <pc:sldMkLst>
          <pc:docMk/>
          <pc:sldMk cId="3790989407" sldId="516"/>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pPr>
              <a:defRPr/>
            </a:pPr>
            <a:fld id="{9B9B917C-FD86-4757-B777-F10817F2AD5D}" type="slidenum">
              <a:rPr lang="en-US" altLang="zh-CN"/>
              <a:pPr>
                <a:defRPr/>
              </a:pPr>
              <a:t>‹#›</a:t>
            </a:fld>
            <a:endParaRPr lang="en-US" altLang="zh-CN"/>
          </a:p>
        </p:txBody>
      </p:sp>
    </p:spTree>
    <p:extLst>
      <p:ext uri="{BB962C8B-B14F-4D97-AF65-F5344CB8AC3E}">
        <p14:creationId xmlns:p14="http://schemas.microsoft.com/office/powerpoint/2010/main" val="3959598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70686AF5-F408-4013-A44C-B71659BB3D1E}" type="slidenum">
              <a:rPr lang="en-US" altLang="zh-CN" smtClean="0"/>
              <a:pPr eaLnBrk="1" hangingPunct="1">
                <a:spcBef>
                  <a:spcPct val="0"/>
                </a:spcBef>
              </a:pPr>
              <a:t>42</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220172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70686AF5-F408-4013-A44C-B71659BB3D1E}" type="slidenum">
              <a:rPr lang="en-US" altLang="zh-CN" smtClean="0"/>
              <a:pPr eaLnBrk="1" hangingPunct="1">
                <a:spcBef>
                  <a:spcPct val="0"/>
                </a:spcBef>
              </a:pPr>
              <a:t>43</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712441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82605B8B-76C0-48BD-A9CA-6EBF64B36A19}" type="slidenum">
              <a:rPr lang="en-US" altLang="zh-CN"/>
              <a:pPr>
                <a:defRPr/>
              </a:pPr>
              <a:t>‹#›</a:t>
            </a:fld>
            <a:endParaRPr lang="en-US" altLang="zh-CN"/>
          </a:p>
        </p:txBody>
      </p:sp>
    </p:spTree>
    <p:extLst>
      <p:ext uri="{BB962C8B-B14F-4D97-AF65-F5344CB8AC3E}">
        <p14:creationId xmlns:p14="http://schemas.microsoft.com/office/powerpoint/2010/main" val="200768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EA69E0-8F36-40C3-BD7A-B6E28CC16ADA}" type="slidenum">
              <a:rPr lang="en-US" altLang="zh-CN"/>
              <a:pPr>
                <a:defRPr/>
              </a:pPr>
              <a:t>‹#›</a:t>
            </a:fld>
            <a:endParaRPr lang="en-US" altLang="zh-CN"/>
          </a:p>
        </p:txBody>
      </p:sp>
    </p:spTree>
    <p:extLst>
      <p:ext uri="{BB962C8B-B14F-4D97-AF65-F5344CB8AC3E}">
        <p14:creationId xmlns:p14="http://schemas.microsoft.com/office/powerpoint/2010/main" val="317970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41A811-555E-44B1-B99A-85344FA76F2F}" type="slidenum">
              <a:rPr lang="en-US" altLang="zh-CN"/>
              <a:pPr>
                <a:defRPr/>
              </a:pPr>
              <a:t>‹#›</a:t>
            </a:fld>
            <a:endParaRPr lang="en-US" altLang="zh-CN"/>
          </a:p>
        </p:txBody>
      </p:sp>
    </p:spTree>
    <p:extLst>
      <p:ext uri="{BB962C8B-B14F-4D97-AF65-F5344CB8AC3E}">
        <p14:creationId xmlns:p14="http://schemas.microsoft.com/office/powerpoint/2010/main" val="10442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FECCA04-E480-4FAC-B1E9-C21975449F29}" type="slidenum">
              <a:rPr lang="en-US" altLang="zh-CN"/>
              <a:pPr>
                <a:defRPr/>
              </a:pPr>
              <a:t>‹#›</a:t>
            </a:fld>
            <a:endParaRPr lang="en-US" altLang="zh-CN"/>
          </a:p>
        </p:txBody>
      </p:sp>
    </p:spTree>
    <p:extLst>
      <p:ext uri="{BB962C8B-B14F-4D97-AF65-F5344CB8AC3E}">
        <p14:creationId xmlns:p14="http://schemas.microsoft.com/office/powerpoint/2010/main" val="247571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F1280A-3554-4FD9-81EF-BFAB6A8F0DE8}" type="slidenum">
              <a:rPr lang="en-US" altLang="zh-CN"/>
              <a:pPr>
                <a:defRPr/>
              </a:pPr>
              <a:t>‹#›</a:t>
            </a:fld>
            <a:endParaRPr lang="en-US" altLang="zh-CN"/>
          </a:p>
        </p:txBody>
      </p:sp>
    </p:spTree>
    <p:extLst>
      <p:ext uri="{BB962C8B-B14F-4D97-AF65-F5344CB8AC3E}">
        <p14:creationId xmlns:p14="http://schemas.microsoft.com/office/powerpoint/2010/main" val="386980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74057D-C923-48A1-AFF1-509B531C1880}" type="slidenum">
              <a:rPr lang="en-US" altLang="zh-CN"/>
              <a:pPr>
                <a:defRPr/>
              </a:pPr>
              <a:t>‹#›</a:t>
            </a:fld>
            <a:endParaRPr lang="en-US" altLang="zh-CN"/>
          </a:p>
        </p:txBody>
      </p:sp>
    </p:spTree>
    <p:extLst>
      <p:ext uri="{BB962C8B-B14F-4D97-AF65-F5344CB8AC3E}">
        <p14:creationId xmlns:p14="http://schemas.microsoft.com/office/powerpoint/2010/main" val="1472518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7A925F-97C0-4843-B2EA-C7770766308B}" type="slidenum">
              <a:rPr lang="en-US" altLang="zh-CN"/>
              <a:pPr>
                <a:defRPr/>
              </a:pPr>
              <a:t>‹#›</a:t>
            </a:fld>
            <a:endParaRPr lang="en-US" altLang="zh-CN"/>
          </a:p>
        </p:txBody>
      </p:sp>
    </p:spTree>
    <p:extLst>
      <p:ext uri="{BB962C8B-B14F-4D97-AF65-F5344CB8AC3E}">
        <p14:creationId xmlns:p14="http://schemas.microsoft.com/office/powerpoint/2010/main" val="7109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2F4BA1E-B30B-43AA-9DF8-2A7BE678EC27}" type="slidenum">
              <a:rPr lang="en-US" altLang="zh-CN"/>
              <a:pPr>
                <a:defRPr/>
              </a:pPr>
              <a:t>‹#›</a:t>
            </a:fld>
            <a:endParaRPr lang="en-US" altLang="zh-CN"/>
          </a:p>
        </p:txBody>
      </p:sp>
    </p:spTree>
    <p:extLst>
      <p:ext uri="{BB962C8B-B14F-4D97-AF65-F5344CB8AC3E}">
        <p14:creationId xmlns:p14="http://schemas.microsoft.com/office/powerpoint/2010/main" val="103866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242E40E-6D44-4285-9AA2-30B6F81D3D37}" type="slidenum">
              <a:rPr lang="en-US" altLang="zh-CN"/>
              <a:pPr>
                <a:defRPr/>
              </a:pPr>
              <a:t>‹#›</a:t>
            </a:fld>
            <a:endParaRPr lang="en-US" altLang="zh-CN"/>
          </a:p>
        </p:txBody>
      </p:sp>
    </p:spTree>
    <p:extLst>
      <p:ext uri="{BB962C8B-B14F-4D97-AF65-F5344CB8AC3E}">
        <p14:creationId xmlns:p14="http://schemas.microsoft.com/office/powerpoint/2010/main" val="214198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5A41446-1E2D-42E4-8CEA-1E6E8761B41C}" type="slidenum">
              <a:rPr lang="en-US" altLang="zh-CN"/>
              <a:pPr>
                <a:defRPr/>
              </a:pPr>
              <a:t>‹#›</a:t>
            </a:fld>
            <a:endParaRPr lang="en-US" altLang="zh-CN"/>
          </a:p>
        </p:txBody>
      </p:sp>
    </p:spTree>
    <p:extLst>
      <p:ext uri="{BB962C8B-B14F-4D97-AF65-F5344CB8AC3E}">
        <p14:creationId xmlns:p14="http://schemas.microsoft.com/office/powerpoint/2010/main" val="166789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8D4C78-0C59-43EB-A3AB-40B53FF7B1C8}" type="slidenum">
              <a:rPr lang="en-US" altLang="zh-CN"/>
              <a:pPr>
                <a:defRPr/>
              </a:pPr>
              <a:t>‹#›</a:t>
            </a:fld>
            <a:endParaRPr lang="en-US" altLang="zh-CN"/>
          </a:p>
        </p:txBody>
      </p:sp>
    </p:spTree>
    <p:extLst>
      <p:ext uri="{BB962C8B-B14F-4D97-AF65-F5344CB8AC3E}">
        <p14:creationId xmlns:p14="http://schemas.microsoft.com/office/powerpoint/2010/main" val="180944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6BC94CD-5185-4CFD-BD04-5DEC766F770E}" type="slidenum">
              <a:rPr lang="en-US" altLang="zh-CN"/>
              <a:pPr>
                <a:defRPr/>
              </a:pPr>
              <a:t>‹#›</a:t>
            </a:fld>
            <a:endParaRPr lang="en-US" altLang="zh-CN"/>
          </a:p>
        </p:txBody>
      </p:sp>
    </p:spTree>
    <p:extLst>
      <p:ext uri="{BB962C8B-B14F-4D97-AF65-F5344CB8AC3E}">
        <p14:creationId xmlns:p14="http://schemas.microsoft.com/office/powerpoint/2010/main" val="22807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B45F2610-D061-4DE6-B769-C82040FE82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27"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 id="214748452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oleObject" Target="../embeddings/oleObject4.bin"/><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oleObject" Target="../embeddings/oleObject6.bin"/><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17.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1.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image" Target="../media/image33.wmf"/><Relationship Id="rId4" Type="http://schemas.openxmlformats.org/officeDocument/2006/relationships/oleObject" Target="../embeddings/oleObject26.bin"/><Relationship Id="rId9" Type="http://schemas.openxmlformats.org/officeDocument/2006/relationships/image" Target="../media/image35.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0.bin"/><Relationship Id="rId5" Type="http://schemas.openxmlformats.org/officeDocument/2006/relationships/image" Target="../media/image36.wmf"/><Relationship Id="rId4" Type="http://schemas.openxmlformats.org/officeDocument/2006/relationships/oleObject" Target="../embeddings/oleObject29.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9.wmf"/><Relationship Id="rId5" Type="http://schemas.openxmlformats.org/officeDocument/2006/relationships/oleObject" Target="../embeddings/oleObject32.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4.bin"/></Relationships>
</file>

<file path=ppt/slides/_rels/slide4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3.wmf"/><Relationship Id="rId5" Type="http://schemas.openxmlformats.org/officeDocument/2006/relationships/oleObject" Target="../embeddings/oleObject36.bin"/><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1352550" y="1635125"/>
            <a:ext cx="6496050" cy="2362200"/>
          </a:xfrm>
          <a:prstGeom prst="rect">
            <a:avLst/>
          </a:prstGeom>
          <a:extLst>
            <a:ext uri="{AF507438-7753-43E0-B8FC-AC1667EBCBE1}">
              <a14:hiddenEffects xmlns:a14="http://schemas.microsoft.com/office/drawing/2010/main">
                <a:effectLst>
                  <a:outerShdw dist="107763" dir="8100000" algn="ctr" rotWithShape="0">
                    <a:schemeClr val="bg2"/>
                  </a:outerShdw>
                </a:effectLst>
              </a14:hiddenEffects>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nSpc>
                <a:spcPct val="130000"/>
              </a:lnSpc>
              <a:defRPr/>
            </a:pPr>
            <a:r>
              <a:rPr lang="zh-CN" altLang="en-US" sz="6000" dirty="0">
                <a:solidFill>
                  <a:srgbClr val="FB2D23"/>
                </a:solidFill>
                <a:effectLst>
                  <a:outerShdw blurRad="38100" dist="38100" dir="2700000" algn="tl">
                    <a:srgbClr val="C0C0C0"/>
                  </a:outerShdw>
                </a:effectLst>
                <a:latin typeface="楷体" panose="02010609060101010101" pitchFamily="49" charset="-122"/>
                <a:ea typeface="楷体" panose="02010609060101010101" pitchFamily="49" charset="-122"/>
              </a:rPr>
              <a:t>1-2 系统的状态和状态函数</a:t>
            </a:r>
            <a:endParaRPr lang="zh-CN" altLang="en-US" sz="6000" dirty="0">
              <a:latin typeface="楷体" panose="02010609060101010101" pitchFamily="49" charset="-122"/>
              <a:ea typeface="楷体" panose="02010609060101010101" pitchFamily="49" charset="-122"/>
            </a:endParaRPr>
          </a:p>
        </p:txBody>
      </p:sp>
      <p:sp>
        <p:nvSpPr>
          <p:cNvPr id="12291" name="TextBox 2"/>
          <p:cNvSpPr txBox="1">
            <a:spLocks noChangeArrowheads="1"/>
          </p:cNvSpPr>
          <p:nvPr/>
        </p:nvSpPr>
        <p:spPr bwMode="auto">
          <a:xfrm>
            <a:off x="1800225" y="4500563"/>
            <a:ext cx="6048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State and State Function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433513" y="5827713"/>
            <a:ext cx="6858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50000"/>
              </a:spcBef>
              <a:buClrTx/>
              <a:buSzTx/>
              <a:buFontTx/>
              <a:buNone/>
            </a:pPr>
            <a:r>
              <a:rPr lang="zh-CN" altLang="en-US" sz="2800">
                <a:solidFill>
                  <a:srgbClr val="0000FF"/>
                </a:solidFill>
                <a:latin typeface="黑体" pitchFamily="49" charset="-122"/>
                <a:ea typeface="黑体" pitchFamily="49" charset="-122"/>
              </a:rPr>
              <a:t>撤去热源后，等到温度均匀，达到平衡态</a:t>
            </a:r>
          </a:p>
        </p:txBody>
      </p:sp>
      <p:graphicFrame>
        <p:nvGraphicFramePr>
          <p:cNvPr id="4" name="Object 15"/>
          <p:cNvGraphicFramePr>
            <a:graphicFrameLocks noChangeAspect="1"/>
          </p:cNvGraphicFramePr>
          <p:nvPr/>
        </p:nvGraphicFramePr>
        <p:xfrm>
          <a:off x="2330450" y="1978025"/>
          <a:ext cx="4438650" cy="971550"/>
        </p:xfrm>
        <a:graphic>
          <a:graphicData uri="http://schemas.openxmlformats.org/presentationml/2006/ole">
            <mc:AlternateContent xmlns:mc="http://schemas.openxmlformats.org/markup-compatibility/2006">
              <mc:Choice xmlns:v="urn:schemas-microsoft-com:vml" Requires="v">
                <p:oleObj spid="_x0000_s1030" name="位图图像" r:id="rId3" imgW="4439270" imgH="971686" progId="Paint.Picture">
                  <p:embed/>
                </p:oleObj>
              </mc:Choice>
              <mc:Fallback>
                <p:oleObj name="位图图像" r:id="rId3" imgW="4439270" imgH="971686" progId="Paint.Picture">
                  <p:embed/>
                  <p:pic>
                    <p:nvPicPr>
                      <p:cNvPr id="4"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450" y="1978025"/>
                        <a:ext cx="44386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6"/>
          <p:cNvGraphicFramePr>
            <a:graphicFrameLocks noChangeAspect="1"/>
          </p:cNvGraphicFramePr>
          <p:nvPr>
            <p:extLst>
              <p:ext uri="{D42A27DB-BD31-4B8C-83A1-F6EECF244321}">
                <p14:modId xmlns:p14="http://schemas.microsoft.com/office/powerpoint/2010/main" val="2680476901"/>
              </p:ext>
            </p:extLst>
          </p:nvPr>
        </p:nvGraphicFramePr>
        <p:xfrm>
          <a:off x="2416676" y="5234762"/>
          <a:ext cx="4362450" cy="457200"/>
        </p:xfrm>
        <a:graphic>
          <a:graphicData uri="http://schemas.openxmlformats.org/presentationml/2006/ole">
            <mc:AlternateContent xmlns:mc="http://schemas.openxmlformats.org/markup-compatibility/2006">
              <mc:Choice xmlns:v="urn:schemas-microsoft-com:vml" Requires="v">
                <p:oleObj spid="_x0000_s1031" name="位图图像" r:id="rId5" imgW="4361905" imgH="457143" progId="Paint.Picture">
                  <p:embed/>
                </p:oleObj>
              </mc:Choice>
              <mc:Fallback>
                <p:oleObj name="位图图像" r:id="rId5" imgW="4361905" imgH="457143" progId="Paint.Picture">
                  <p:embed/>
                  <p:pic>
                    <p:nvPicPr>
                      <p:cNvPr id="5"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6676" y="5234762"/>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3"/>
          <p:cNvSpPr>
            <a:spLocks noChangeArrowheads="1"/>
          </p:cNvSpPr>
          <p:nvPr/>
        </p:nvSpPr>
        <p:spPr bwMode="auto">
          <a:xfrm>
            <a:off x="801688" y="3132138"/>
            <a:ext cx="76422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a:spcBef>
                <a:spcPct val="50000"/>
              </a:spcBef>
              <a:buClrTx/>
              <a:buSzTx/>
              <a:buFontTx/>
              <a:buNone/>
            </a:pPr>
            <a:r>
              <a:rPr lang="zh-CN" altLang="en-US" sz="2800" dirty="0">
                <a:solidFill>
                  <a:srgbClr val="0000FF"/>
                </a:solidFill>
                <a:latin typeface="黑体" pitchFamily="49" charset="-122"/>
                <a:ea typeface="黑体" pitchFamily="49" charset="-122"/>
              </a:rPr>
              <a:t>低温热源            高温热源</a:t>
            </a:r>
            <a:endParaRPr lang="en-US" altLang="zh-CN" sz="2800" dirty="0">
              <a:solidFill>
                <a:srgbClr val="0000FF"/>
              </a:solidFill>
              <a:latin typeface="黑体" pitchFamily="49" charset="-122"/>
              <a:ea typeface="黑体" pitchFamily="49" charset="-122"/>
            </a:endParaRPr>
          </a:p>
          <a:p>
            <a:pPr algn="just">
              <a:spcBef>
                <a:spcPct val="50000"/>
              </a:spcBef>
              <a:buClrTx/>
              <a:buSzTx/>
              <a:buFontTx/>
              <a:buNone/>
            </a:pPr>
            <a:r>
              <a:rPr lang="zh-CN" altLang="en-US" sz="2800" dirty="0">
                <a:solidFill>
                  <a:srgbClr val="0000FF"/>
                </a:solidFill>
                <a:latin typeface="黑体" pitchFamily="49" charset="-122"/>
                <a:ea typeface="黑体" pitchFamily="49" charset="-122"/>
              </a:rPr>
              <a:t>虽然体系状态不随时间变化，但体系与热源间有宏观上的热量交换，因此不是平衡态，这类非平衡态称为稳恒态。</a:t>
            </a:r>
          </a:p>
        </p:txBody>
      </p:sp>
      <p:sp>
        <p:nvSpPr>
          <p:cNvPr id="19462" name="矩形 1"/>
          <p:cNvSpPr>
            <a:spLocks noChangeArrowheads="1"/>
          </p:cNvSpPr>
          <p:nvPr/>
        </p:nvSpPr>
        <p:spPr bwMode="auto">
          <a:xfrm>
            <a:off x="671513" y="647700"/>
            <a:ext cx="79200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0000FF"/>
                </a:solidFill>
                <a:latin typeface="黑体" pitchFamily="49" charset="-122"/>
                <a:ea typeface="黑体" pitchFamily="49" charset="-122"/>
              </a:rPr>
              <a:t>平衡态</a:t>
            </a:r>
            <a:r>
              <a:rPr lang="zh-CN" altLang="en-US" sz="2800">
                <a:solidFill>
                  <a:srgbClr val="000000"/>
                </a:solidFill>
                <a:latin typeface="宋体" pitchFamily="2" charset="-122"/>
                <a:cs typeface="Arial" pitchFamily="34" charset="0"/>
              </a:rPr>
              <a:t>定义中的“没有外部影响”很关键，仅仅“不随时间变化”的状态不一定是平衡态。</a:t>
            </a:r>
            <a:endParaRPr lang="en-US" altLang="zh-CN" sz="2800">
              <a:solidFill>
                <a:srgbClr val="000000"/>
              </a:solidFill>
              <a:latin typeface="宋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nodeType="afterGroup">
                            <p:stCondLst>
                              <p:cond delay="0"/>
                            </p:stCondLst>
                            <p:childTnLst>
                              <p:par>
                                <p:cTn id="8" presetID="2" presetClass="entr" presetSubtype="4"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nodeType="afterGroup">
                            <p:stCondLst>
                              <p:cond delay="0"/>
                            </p:stCondLst>
                            <p:childTnLst>
                              <p:par>
                                <p:cTn id="17" presetID="2" presetClass="entr" presetSubtype="4"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889000" y="1651000"/>
            <a:ext cx="64611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buClrTx/>
              <a:buSzTx/>
              <a:buFontTx/>
              <a:buNone/>
            </a:pPr>
            <a:r>
              <a:rPr kumimoji="1" lang="zh-CN" altLang="en-US" sz="3400">
                <a:solidFill>
                  <a:srgbClr val="FF3300"/>
                </a:solidFill>
                <a:latin typeface="宋体" pitchFamily="2" charset="-122"/>
              </a:rPr>
              <a:t>体系处于平衡态必须满足的条件</a:t>
            </a:r>
          </a:p>
          <a:p>
            <a:pPr>
              <a:lnSpc>
                <a:spcPct val="120000"/>
              </a:lnSpc>
              <a:buClrTx/>
              <a:buSzTx/>
              <a:buFont typeface="Wingdings" pitchFamily="2" charset="2"/>
              <a:buNone/>
            </a:pPr>
            <a:r>
              <a:rPr lang="zh-CN" altLang="en-US" sz="2800">
                <a:solidFill>
                  <a:srgbClr val="FF3300"/>
                </a:solidFill>
                <a:latin typeface="Times New Roman" pitchFamily="18" charset="0"/>
                <a:ea typeface="黑体" pitchFamily="49" charset="-122"/>
              </a:rPr>
              <a:t>   (1)  </a:t>
            </a:r>
            <a:r>
              <a:rPr lang="zh-CN" altLang="en-US" sz="2800">
                <a:solidFill>
                  <a:srgbClr val="000000"/>
                </a:solidFill>
                <a:latin typeface="Times New Roman" pitchFamily="18" charset="0"/>
                <a:ea typeface="黑体" pitchFamily="49" charset="-122"/>
              </a:rPr>
              <a:t>热平衡：没有传热 </a:t>
            </a:r>
            <a:endParaRPr lang="en-US" altLang="zh-CN" sz="2800">
              <a:solidFill>
                <a:srgbClr val="000000"/>
              </a:solidFill>
              <a:latin typeface="Times New Roman" pitchFamily="18" charset="0"/>
              <a:ea typeface="黑体" pitchFamily="49" charset="-122"/>
            </a:endParaRPr>
          </a:p>
          <a:p>
            <a:pPr>
              <a:lnSpc>
                <a:spcPct val="120000"/>
              </a:lnSpc>
              <a:buClrTx/>
              <a:buSzTx/>
              <a:buFontTx/>
              <a:buNone/>
            </a:pPr>
            <a:r>
              <a:rPr lang="zh-CN" altLang="en-US" sz="2800">
                <a:solidFill>
                  <a:srgbClr val="FF3300"/>
                </a:solidFill>
                <a:latin typeface="Times New Roman" pitchFamily="18" charset="0"/>
                <a:ea typeface="黑体" pitchFamily="49" charset="-122"/>
              </a:rPr>
              <a:t>   </a:t>
            </a:r>
            <a:r>
              <a:rPr lang="en-US" altLang="zh-CN" sz="2800">
                <a:solidFill>
                  <a:srgbClr val="FF3300"/>
                </a:solidFill>
                <a:latin typeface="Times New Roman" pitchFamily="18" charset="0"/>
                <a:ea typeface="黑体" pitchFamily="49" charset="-122"/>
              </a:rPr>
              <a:t>(2)  </a:t>
            </a:r>
            <a:r>
              <a:rPr lang="zh-CN" altLang="en-US" sz="2800">
                <a:solidFill>
                  <a:srgbClr val="000000"/>
                </a:solidFill>
                <a:latin typeface="Times New Roman" pitchFamily="18" charset="0"/>
                <a:ea typeface="黑体" pitchFamily="49" charset="-122"/>
              </a:rPr>
              <a:t>力平衡：不做功 </a:t>
            </a:r>
            <a:endParaRPr lang="en-US" altLang="zh-CN" sz="2800">
              <a:latin typeface="Times New Roman" pitchFamily="18" charset="0"/>
              <a:ea typeface="黑体" pitchFamily="49" charset="-122"/>
            </a:endParaRPr>
          </a:p>
          <a:p>
            <a:pPr>
              <a:lnSpc>
                <a:spcPct val="120000"/>
              </a:lnSpc>
              <a:buClrTx/>
              <a:buSzTx/>
              <a:buFontTx/>
              <a:buNone/>
            </a:pPr>
            <a:r>
              <a:rPr lang="zh-CN" altLang="en-US" sz="2800">
                <a:solidFill>
                  <a:srgbClr val="FF3300"/>
                </a:solidFill>
                <a:latin typeface="Times New Roman" pitchFamily="18" charset="0"/>
                <a:ea typeface="黑体" pitchFamily="49" charset="-122"/>
              </a:rPr>
              <a:t>   </a:t>
            </a:r>
            <a:r>
              <a:rPr lang="en-US" altLang="zh-CN" sz="2800">
                <a:solidFill>
                  <a:srgbClr val="FF3300"/>
                </a:solidFill>
                <a:latin typeface="Times New Roman" pitchFamily="18" charset="0"/>
                <a:ea typeface="黑体" pitchFamily="49" charset="-122"/>
              </a:rPr>
              <a:t>(3)  </a:t>
            </a:r>
            <a:r>
              <a:rPr lang="zh-CN" altLang="en-US" sz="2800">
                <a:solidFill>
                  <a:srgbClr val="000000"/>
                </a:solidFill>
                <a:latin typeface="Times New Roman" pitchFamily="18" charset="0"/>
                <a:ea typeface="黑体" pitchFamily="49" charset="-122"/>
              </a:rPr>
              <a:t>相平衡：没有物质流动 </a:t>
            </a:r>
            <a:endParaRPr lang="en-US" altLang="zh-CN" sz="2800">
              <a:solidFill>
                <a:srgbClr val="000000"/>
              </a:solidFill>
              <a:latin typeface="Times New Roman" pitchFamily="18" charset="0"/>
              <a:ea typeface="黑体" pitchFamily="49" charset="-122"/>
            </a:endParaRPr>
          </a:p>
          <a:p>
            <a:pPr>
              <a:lnSpc>
                <a:spcPct val="120000"/>
              </a:lnSpc>
              <a:buClrTx/>
              <a:buSzTx/>
              <a:buFontTx/>
              <a:buNone/>
            </a:pPr>
            <a:r>
              <a:rPr lang="en-US" altLang="zh-CN" sz="2800">
                <a:solidFill>
                  <a:srgbClr val="FF3300"/>
                </a:solidFill>
                <a:latin typeface="Times New Roman" pitchFamily="18" charset="0"/>
                <a:ea typeface="黑体" pitchFamily="49" charset="-122"/>
              </a:rPr>
              <a:t>   (4)  </a:t>
            </a:r>
            <a:r>
              <a:rPr lang="zh-CN" altLang="en-US" sz="2800">
                <a:solidFill>
                  <a:srgbClr val="000000"/>
                </a:solidFill>
                <a:latin typeface="Times New Roman" pitchFamily="18" charset="0"/>
                <a:ea typeface="黑体" pitchFamily="49" charset="-122"/>
              </a:rPr>
              <a:t>化学平衡：没有物质转化</a:t>
            </a:r>
          </a:p>
        </p:txBody>
      </p:sp>
      <p:sp>
        <p:nvSpPr>
          <p:cNvPr id="21507" name="Rectangle 13"/>
          <p:cNvSpPr>
            <a:spLocks noChangeArrowheads="1"/>
          </p:cNvSpPr>
          <p:nvPr/>
        </p:nvSpPr>
        <p:spPr bwMode="auto">
          <a:xfrm>
            <a:off x="592138" y="852488"/>
            <a:ext cx="5610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50000"/>
              </a:spcBef>
              <a:buClrTx/>
              <a:buSzTx/>
              <a:buFontTx/>
              <a:buNone/>
            </a:pPr>
            <a:r>
              <a:rPr lang="zh-CN" altLang="en-US" sz="2800">
                <a:solidFill>
                  <a:srgbClr val="0000FF"/>
                </a:solidFill>
                <a:latin typeface="黑体" pitchFamily="49" charset="-122"/>
                <a:ea typeface="黑体" pitchFamily="49" charset="-122"/>
              </a:rPr>
              <a:t>用热力学第二定律可以证明：</a:t>
            </a:r>
          </a:p>
        </p:txBody>
      </p:sp>
      <p:sp>
        <p:nvSpPr>
          <p:cNvPr id="21508" name="Rectangle 13"/>
          <p:cNvSpPr>
            <a:spLocks noChangeArrowheads="1"/>
          </p:cNvSpPr>
          <p:nvPr/>
        </p:nvSpPr>
        <p:spPr bwMode="auto">
          <a:xfrm>
            <a:off x="693738" y="4978400"/>
            <a:ext cx="5610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50000"/>
              </a:spcBef>
              <a:buClrTx/>
              <a:buSzTx/>
              <a:buFontTx/>
              <a:buNone/>
            </a:pPr>
            <a:r>
              <a:rPr lang="zh-CN" altLang="en-US" sz="2800">
                <a:solidFill>
                  <a:srgbClr val="0000FF"/>
                </a:solidFill>
                <a:latin typeface="黑体" pitchFamily="49" charset="-122"/>
                <a:ea typeface="黑体" pitchFamily="49" charset="-122"/>
              </a:rPr>
              <a:t>证明过程参见</a:t>
            </a:r>
            <a:r>
              <a:rPr lang="en-US" altLang="zh-CN" sz="2800">
                <a:solidFill>
                  <a:srgbClr val="0000FF"/>
                </a:solidFill>
                <a:latin typeface="Times New Roman" pitchFamily="18" charset="0"/>
                <a:ea typeface="黑体" pitchFamily="49" charset="-122"/>
                <a:cs typeface="Times New Roman" pitchFamily="18" charset="0"/>
              </a:rPr>
              <a:t>2.13</a:t>
            </a:r>
            <a:r>
              <a:rPr lang="zh-CN" altLang="en-US" sz="2800">
                <a:solidFill>
                  <a:srgbClr val="0000FF"/>
                </a:solidFill>
                <a:latin typeface="Times New Roman" pitchFamily="18" charset="0"/>
                <a:ea typeface="黑体" pitchFamily="49" charset="-122"/>
                <a:cs typeface="Times New Roman" pitchFamily="18" charset="0"/>
              </a:rPr>
              <a:t>节课件。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13"/>
          <p:cNvGrpSpPr>
            <a:grpSpLocks/>
          </p:cNvGrpSpPr>
          <p:nvPr/>
        </p:nvGrpSpPr>
        <p:grpSpPr bwMode="auto">
          <a:xfrm>
            <a:off x="714375" y="1655763"/>
            <a:ext cx="3743325" cy="2871787"/>
            <a:chOff x="647700" y="666750"/>
            <a:chExt cx="3743325" cy="2872111"/>
          </a:xfrm>
        </p:grpSpPr>
        <p:graphicFrame>
          <p:nvGraphicFramePr>
            <p:cNvPr id="22540" name="对象 3"/>
            <p:cNvGraphicFramePr>
              <a:graphicFrameLocks noChangeAspect="1"/>
            </p:cNvGraphicFramePr>
            <p:nvPr/>
          </p:nvGraphicFramePr>
          <p:xfrm>
            <a:off x="647700" y="666750"/>
            <a:ext cx="3743325" cy="2009775"/>
          </p:xfrm>
          <a:graphic>
            <a:graphicData uri="http://schemas.openxmlformats.org/presentationml/2006/ole">
              <mc:AlternateContent xmlns:mc="http://schemas.openxmlformats.org/markup-compatibility/2006">
                <mc:Choice xmlns:v="urn:schemas-microsoft-com:vml" Requires="v">
                  <p:oleObj spid="_x0000_s2054" name="位图图像" r:id="rId3" imgW="3742857" imgH="2010056" progId="PBrush">
                    <p:embed/>
                  </p:oleObj>
                </mc:Choice>
                <mc:Fallback>
                  <p:oleObj name="位图图像" r:id="rId3" imgW="3742857" imgH="2010056" progId="PBrush">
                    <p:embed/>
                    <p:pic>
                      <p:nvPicPr>
                        <p:cNvPr id="2254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666750"/>
                          <a:ext cx="37433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Box 7"/>
            <p:cNvSpPr txBox="1">
              <a:spLocks noChangeArrowheads="1"/>
            </p:cNvSpPr>
            <p:nvPr/>
          </p:nvSpPr>
          <p:spPr bwMode="auto">
            <a:xfrm>
              <a:off x="1871663" y="3015641"/>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绝热壁</a:t>
              </a:r>
            </a:p>
          </p:txBody>
        </p:sp>
        <p:sp>
          <p:nvSpPr>
            <p:cNvPr id="22542" name="TextBox 9"/>
            <p:cNvSpPr txBox="1">
              <a:spLocks noChangeArrowheads="1"/>
            </p:cNvSpPr>
            <p:nvPr/>
          </p:nvSpPr>
          <p:spPr bwMode="auto">
            <a:xfrm>
              <a:off x="1695451" y="1324953"/>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温度</a:t>
              </a:r>
              <a:r>
                <a:rPr lang="en-US" altLang="zh-CN" sz="2800" i="1">
                  <a:latin typeface="Times New Roman" pitchFamily="18" charset="0"/>
                </a:rPr>
                <a:t>T</a:t>
              </a:r>
              <a:endParaRPr lang="zh-CN" altLang="en-US" sz="2800" i="1">
                <a:latin typeface="Times New Roman" pitchFamily="18" charset="0"/>
              </a:endParaRPr>
            </a:p>
          </p:txBody>
        </p:sp>
      </p:grpSp>
      <p:grpSp>
        <p:nvGrpSpPr>
          <p:cNvPr id="22531" name="组合 14"/>
          <p:cNvGrpSpPr>
            <a:grpSpLocks/>
          </p:cNvGrpSpPr>
          <p:nvPr/>
        </p:nvGrpSpPr>
        <p:grpSpPr bwMode="auto">
          <a:xfrm>
            <a:off x="4995863" y="1655763"/>
            <a:ext cx="3743325" cy="2914650"/>
            <a:chOff x="4995861" y="642936"/>
            <a:chExt cx="3743325" cy="2914649"/>
          </a:xfrm>
        </p:grpSpPr>
        <p:graphicFrame>
          <p:nvGraphicFramePr>
            <p:cNvPr id="22536" name="对象 4"/>
            <p:cNvGraphicFramePr>
              <a:graphicFrameLocks noChangeAspect="1"/>
            </p:cNvGraphicFramePr>
            <p:nvPr/>
          </p:nvGraphicFramePr>
          <p:xfrm>
            <a:off x="4995861" y="642936"/>
            <a:ext cx="3743325" cy="1981200"/>
          </p:xfrm>
          <a:graphic>
            <a:graphicData uri="http://schemas.openxmlformats.org/presentationml/2006/ole">
              <mc:AlternateContent xmlns:mc="http://schemas.openxmlformats.org/markup-compatibility/2006">
                <mc:Choice xmlns:v="urn:schemas-microsoft-com:vml" Requires="v">
                  <p:oleObj spid="_x0000_s2055" name="位图图像" r:id="rId5" imgW="3742857" imgH="1980952" progId="PBrush">
                    <p:embed/>
                  </p:oleObj>
                </mc:Choice>
                <mc:Fallback>
                  <p:oleObj name="位图图像" r:id="rId5" imgW="3742857" imgH="1980952" progId="PBrush">
                    <p:embed/>
                    <p:pic>
                      <p:nvPicPr>
                        <p:cNvPr id="22536"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861" y="642936"/>
                          <a:ext cx="37433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TextBox 8"/>
            <p:cNvSpPr txBox="1">
              <a:spLocks noChangeArrowheads="1"/>
            </p:cNvSpPr>
            <p:nvPr/>
          </p:nvSpPr>
          <p:spPr bwMode="auto">
            <a:xfrm>
              <a:off x="5838819" y="3034365"/>
              <a:ext cx="2319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都是绝热壁</a:t>
              </a:r>
            </a:p>
          </p:txBody>
        </p:sp>
        <p:sp>
          <p:nvSpPr>
            <p:cNvPr id="22538" name="TextBox 10"/>
            <p:cNvSpPr txBox="1">
              <a:spLocks noChangeArrowheads="1"/>
            </p:cNvSpPr>
            <p:nvPr/>
          </p:nvSpPr>
          <p:spPr bwMode="auto">
            <a:xfrm>
              <a:off x="5295900" y="1324953"/>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温度</a:t>
              </a:r>
              <a:r>
                <a:rPr lang="en-US" altLang="zh-CN" sz="2800" i="1">
                  <a:latin typeface="Times New Roman" pitchFamily="18" charset="0"/>
                </a:rPr>
                <a:t>T</a:t>
              </a:r>
              <a:r>
                <a:rPr lang="en-US" altLang="zh-CN" sz="2800" baseline="-25000">
                  <a:latin typeface="Times New Roman" pitchFamily="18" charset="0"/>
                </a:rPr>
                <a:t>1</a:t>
              </a:r>
              <a:endParaRPr lang="zh-CN" altLang="en-US" sz="2800" baseline="-25000">
                <a:latin typeface="Times New Roman" pitchFamily="18" charset="0"/>
              </a:endParaRPr>
            </a:p>
          </p:txBody>
        </p:sp>
        <p:sp>
          <p:nvSpPr>
            <p:cNvPr id="22539" name="TextBox 11"/>
            <p:cNvSpPr txBox="1">
              <a:spLocks noChangeArrowheads="1"/>
            </p:cNvSpPr>
            <p:nvPr/>
          </p:nvSpPr>
          <p:spPr bwMode="auto">
            <a:xfrm>
              <a:off x="6981826" y="1330693"/>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温度</a:t>
              </a:r>
              <a:r>
                <a:rPr lang="en-US" altLang="zh-CN" sz="2800" i="1">
                  <a:latin typeface="Times New Roman" pitchFamily="18" charset="0"/>
                </a:rPr>
                <a:t>T</a:t>
              </a:r>
              <a:r>
                <a:rPr lang="en-US" altLang="zh-CN" sz="2800" baseline="-25000">
                  <a:latin typeface="Times New Roman" pitchFamily="18" charset="0"/>
                </a:rPr>
                <a:t>2</a:t>
              </a:r>
              <a:endParaRPr lang="zh-CN" altLang="en-US" sz="2800" baseline="-25000">
                <a:latin typeface="Times New Roman" pitchFamily="18" charset="0"/>
              </a:endParaRPr>
            </a:p>
          </p:txBody>
        </p:sp>
      </p:grpSp>
      <p:sp>
        <p:nvSpPr>
          <p:cNvPr id="22532" name="TextBox 12"/>
          <p:cNvSpPr txBox="1">
            <a:spLocks noChangeArrowheads="1"/>
          </p:cNvSpPr>
          <p:nvPr/>
        </p:nvSpPr>
        <p:spPr bwMode="auto">
          <a:xfrm>
            <a:off x="2667000" y="4776788"/>
            <a:ext cx="44021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没有传热，都达到热平衡</a:t>
            </a:r>
          </a:p>
        </p:txBody>
      </p:sp>
      <p:sp>
        <p:nvSpPr>
          <p:cNvPr id="22533" name="TextBox 12"/>
          <p:cNvSpPr txBox="1">
            <a:spLocks noChangeArrowheads="1"/>
          </p:cNvSpPr>
          <p:nvPr/>
        </p:nvSpPr>
        <p:spPr bwMode="auto">
          <a:xfrm>
            <a:off x="1641475" y="5510213"/>
            <a:ext cx="2425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FF0000"/>
                </a:solidFill>
                <a:latin typeface="黑体" pitchFamily="49" charset="-122"/>
                <a:ea typeface="黑体" pitchFamily="49" charset="-122"/>
              </a:rPr>
              <a:t>无内约束</a:t>
            </a:r>
          </a:p>
        </p:txBody>
      </p:sp>
      <p:sp>
        <p:nvSpPr>
          <p:cNvPr id="22534" name="TextBox 12"/>
          <p:cNvSpPr txBox="1">
            <a:spLocks noChangeArrowheads="1"/>
          </p:cNvSpPr>
          <p:nvPr/>
        </p:nvSpPr>
        <p:spPr bwMode="auto">
          <a:xfrm>
            <a:off x="6037263" y="5505450"/>
            <a:ext cx="2425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FF0000"/>
                </a:solidFill>
                <a:latin typeface="黑体" pitchFamily="49" charset="-122"/>
                <a:ea typeface="黑体" pitchFamily="49" charset="-122"/>
              </a:rPr>
              <a:t>有内约束</a:t>
            </a:r>
          </a:p>
        </p:txBody>
      </p:sp>
      <p:sp>
        <p:nvSpPr>
          <p:cNvPr id="22535" name="TextBox 1"/>
          <p:cNvSpPr txBox="1">
            <a:spLocks noChangeArrowheads="1"/>
          </p:cNvSpPr>
          <p:nvPr/>
        </p:nvSpPr>
        <p:spPr bwMode="auto">
          <a:xfrm>
            <a:off x="508000" y="654050"/>
            <a:ext cx="3973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0000FF"/>
                </a:solidFill>
                <a:latin typeface="黑体" pitchFamily="49" charset="-122"/>
                <a:ea typeface="黑体" pitchFamily="49" charset="-122"/>
              </a:rPr>
              <a:t>有内约束的平衡态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1"/>
          <p:cNvSpPr txBox="1">
            <a:spLocks noChangeArrowheads="1"/>
          </p:cNvSpPr>
          <p:nvPr/>
        </p:nvSpPr>
        <p:spPr bwMode="auto">
          <a:xfrm>
            <a:off x="2655888" y="5257800"/>
            <a:ext cx="43767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没有做功，都达到力平衡</a:t>
            </a:r>
          </a:p>
        </p:txBody>
      </p:sp>
      <p:grpSp>
        <p:nvGrpSpPr>
          <p:cNvPr id="23555" name="组合 15"/>
          <p:cNvGrpSpPr>
            <a:grpSpLocks/>
          </p:cNvGrpSpPr>
          <p:nvPr/>
        </p:nvGrpSpPr>
        <p:grpSpPr bwMode="auto">
          <a:xfrm>
            <a:off x="1228725" y="1262063"/>
            <a:ext cx="1828800" cy="3933825"/>
            <a:chOff x="1228727" y="562301"/>
            <a:chExt cx="1828800" cy="3932843"/>
          </a:xfrm>
        </p:grpSpPr>
        <p:graphicFrame>
          <p:nvGraphicFramePr>
            <p:cNvPr id="23566" name="对象 6"/>
            <p:cNvGraphicFramePr>
              <a:graphicFrameLocks noChangeAspect="1"/>
            </p:cNvGraphicFramePr>
            <p:nvPr/>
          </p:nvGraphicFramePr>
          <p:xfrm>
            <a:off x="1228727" y="562301"/>
            <a:ext cx="1828800" cy="3162300"/>
          </p:xfrm>
          <a:graphic>
            <a:graphicData uri="http://schemas.openxmlformats.org/presentationml/2006/ole">
              <mc:AlternateContent xmlns:mc="http://schemas.openxmlformats.org/markup-compatibility/2006">
                <mc:Choice xmlns:v="urn:schemas-microsoft-com:vml" Requires="v">
                  <p:oleObj spid="_x0000_s3078" name="位图图像" r:id="rId3" imgW="1828571" imgH="3161905" progId="PBrush">
                    <p:embed/>
                  </p:oleObj>
                </mc:Choice>
                <mc:Fallback>
                  <p:oleObj name="位图图像" r:id="rId3" imgW="1828571" imgH="3161905" progId="PBrush">
                    <p:embed/>
                    <p:pic>
                      <p:nvPicPr>
                        <p:cNvPr id="23566"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7" y="562301"/>
                          <a:ext cx="18288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7" name="TextBox 7"/>
            <p:cNvSpPr txBox="1">
              <a:spLocks noChangeArrowheads="1"/>
            </p:cNvSpPr>
            <p:nvPr/>
          </p:nvSpPr>
          <p:spPr bwMode="auto">
            <a:xfrm>
              <a:off x="1571626" y="3971924"/>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刚性壁</a:t>
              </a:r>
            </a:p>
          </p:txBody>
        </p:sp>
        <p:sp>
          <p:nvSpPr>
            <p:cNvPr id="23568" name="TextBox 12"/>
            <p:cNvSpPr txBox="1">
              <a:spLocks noChangeArrowheads="1"/>
            </p:cNvSpPr>
            <p:nvPr/>
          </p:nvSpPr>
          <p:spPr bwMode="auto">
            <a:xfrm>
              <a:off x="1943098" y="2605416"/>
              <a:ext cx="557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p</a:t>
              </a:r>
              <a:endParaRPr lang="zh-CN" altLang="en-US" sz="2800" i="1">
                <a:latin typeface="Times New Roman" pitchFamily="18" charset="0"/>
              </a:endParaRPr>
            </a:p>
          </p:txBody>
        </p:sp>
      </p:grpSp>
      <p:grpSp>
        <p:nvGrpSpPr>
          <p:cNvPr id="23556" name="组合 16"/>
          <p:cNvGrpSpPr>
            <a:grpSpLocks/>
          </p:cNvGrpSpPr>
          <p:nvPr/>
        </p:nvGrpSpPr>
        <p:grpSpPr bwMode="auto">
          <a:xfrm>
            <a:off x="4324350" y="1924050"/>
            <a:ext cx="3600450" cy="3271838"/>
            <a:chOff x="4324350" y="1223962"/>
            <a:chExt cx="3600450" cy="3271182"/>
          </a:xfrm>
        </p:grpSpPr>
        <p:graphicFrame>
          <p:nvGraphicFramePr>
            <p:cNvPr id="23560" name="对象 5"/>
            <p:cNvGraphicFramePr>
              <a:graphicFrameLocks noChangeAspect="1"/>
            </p:cNvGraphicFramePr>
            <p:nvPr/>
          </p:nvGraphicFramePr>
          <p:xfrm>
            <a:off x="4324350" y="1223962"/>
            <a:ext cx="3600450" cy="1847850"/>
          </p:xfrm>
          <a:graphic>
            <a:graphicData uri="http://schemas.openxmlformats.org/presentationml/2006/ole">
              <mc:AlternateContent xmlns:mc="http://schemas.openxmlformats.org/markup-compatibility/2006">
                <mc:Choice xmlns:v="urn:schemas-microsoft-com:vml" Requires="v">
                  <p:oleObj spid="_x0000_s3079" name="位图图像" r:id="rId5" imgW="3600000" imgH="1848108" progId="PBrush">
                    <p:embed/>
                  </p:oleObj>
                </mc:Choice>
                <mc:Fallback>
                  <p:oleObj name="位图图像" r:id="rId5" imgW="3600000" imgH="1848108" progId="PBrush">
                    <p:embed/>
                    <p:pic>
                      <p:nvPicPr>
                        <p:cNvPr id="2356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4350" y="1223962"/>
                          <a:ext cx="36004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1" name="TextBox 8"/>
            <p:cNvSpPr txBox="1">
              <a:spLocks noChangeArrowheads="1"/>
            </p:cNvSpPr>
            <p:nvPr/>
          </p:nvSpPr>
          <p:spPr bwMode="auto">
            <a:xfrm>
              <a:off x="5524500" y="3971924"/>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刚性壁</a:t>
              </a:r>
            </a:p>
          </p:txBody>
        </p:sp>
        <p:cxnSp>
          <p:nvCxnSpPr>
            <p:cNvPr id="23562" name="直接箭头连接符 2"/>
            <p:cNvCxnSpPr>
              <a:cxnSpLocks noChangeShapeType="1"/>
            </p:cNvCxnSpPr>
            <p:nvPr/>
          </p:nvCxnSpPr>
          <p:spPr bwMode="auto">
            <a:xfrm flipV="1">
              <a:off x="6072188" y="3100388"/>
              <a:ext cx="28575" cy="871536"/>
            </a:xfrm>
            <a:prstGeom prst="straightConnector1">
              <a:avLst/>
            </a:prstGeom>
            <a:noFill/>
            <a:ln w="2857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3" name="直接箭头连接符 9"/>
            <p:cNvCxnSpPr>
              <a:cxnSpLocks noChangeShapeType="1"/>
              <a:stCxn id="23561" idx="0"/>
            </p:cNvCxnSpPr>
            <p:nvPr/>
          </p:nvCxnSpPr>
          <p:spPr bwMode="auto">
            <a:xfrm flipV="1">
              <a:off x="6238875" y="2867026"/>
              <a:ext cx="300038" cy="1104898"/>
            </a:xfrm>
            <a:prstGeom prst="straightConnector1">
              <a:avLst/>
            </a:prstGeom>
            <a:noFill/>
            <a:ln w="2857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4" name="TextBox 13"/>
            <p:cNvSpPr txBox="1">
              <a:spLocks noChangeArrowheads="1"/>
            </p:cNvSpPr>
            <p:nvPr/>
          </p:nvSpPr>
          <p:spPr bwMode="auto">
            <a:xfrm>
              <a:off x="5367335" y="1929141"/>
              <a:ext cx="557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p</a:t>
              </a:r>
              <a:r>
                <a:rPr lang="en-US" altLang="zh-CN" sz="2800" baseline="-25000">
                  <a:latin typeface="Times New Roman" pitchFamily="18" charset="0"/>
                </a:rPr>
                <a:t>1</a:t>
              </a:r>
              <a:endParaRPr lang="zh-CN" altLang="en-US" sz="2800" baseline="-25000">
                <a:latin typeface="Times New Roman" pitchFamily="18" charset="0"/>
              </a:endParaRPr>
            </a:p>
          </p:txBody>
        </p:sp>
        <p:sp>
          <p:nvSpPr>
            <p:cNvPr id="23565" name="TextBox 14"/>
            <p:cNvSpPr txBox="1">
              <a:spLocks noChangeArrowheads="1"/>
            </p:cNvSpPr>
            <p:nvPr/>
          </p:nvSpPr>
          <p:spPr bwMode="auto">
            <a:xfrm>
              <a:off x="6238875" y="1929141"/>
              <a:ext cx="557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p</a:t>
              </a:r>
              <a:r>
                <a:rPr lang="en-US" altLang="zh-CN" sz="2800" baseline="-25000">
                  <a:latin typeface="Times New Roman" pitchFamily="18" charset="0"/>
                </a:rPr>
                <a:t>2</a:t>
              </a:r>
              <a:endParaRPr lang="zh-CN" altLang="en-US" sz="2800" baseline="-25000">
                <a:latin typeface="Times New Roman" pitchFamily="18" charset="0"/>
              </a:endParaRPr>
            </a:p>
          </p:txBody>
        </p:sp>
      </p:grpSp>
      <p:sp>
        <p:nvSpPr>
          <p:cNvPr id="23557" name="TextBox 12"/>
          <p:cNvSpPr txBox="1">
            <a:spLocks noChangeArrowheads="1"/>
          </p:cNvSpPr>
          <p:nvPr/>
        </p:nvSpPr>
        <p:spPr bwMode="auto">
          <a:xfrm>
            <a:off x="1573213" y="5849938"/>
            <a:ext cx="2425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FF0000"/>
                </a:solidFill>
                <a:latin typeface="黑体" pitchFamily="49" charset="-122"/>
                <a:ea typeface="黑体" pitchFamily="49" charset="-122"/>
              </a:rPr>
              <a:t>无内约束</a:t>
            </a:r>
          </a:p>
        </p:txBody>
      </p:sp>
      <p:sp>
        <p:nvSpPr>
          <p:cNvPr id="23558" name="TextBox 14"/>
          <p:cNvSpPr txBox="1">
            <a:spLocks noChangeArrowheads="1"/>
          </p:cNvSpPr>
          <p:nvPr/>
        </p:nvSpPr>
        <p:spPr bwMode="auto">
          <a:xfrm>
            <a:off x="5351463" y="5822950"/>
            <a:ext cx="2425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FF0000"/>
                </a:solidFill>
                <a:latin typeface="黑体" pitchFamily="49" charset="-122"/>
                <a:ea typeface="黑体" pitchFamily="49" charset="-122"/>
              </a:rPr>
              <a:t>有内约束</a:t>
            </a:r>
          </a:p>
        </p:txBody>
      </p:sp>
      <p:sp>
        <p:nvSpPr>
          <p:cNvPr id="23559" name="TextBox 15"/>
          <p:cNvSpPr txBox="1">
            <a:spLocks noChangeArrowheads="1"/>
          </p:cNvSpPr>
          <p:nvPr/>
        </p:nvSpPr>
        <p:spPr bwMode="auto">
          <a:xfrm>
            <a:off x="508000" y="654050"/>
            <a:ext cx="3973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0000FF"/>
                </a:solidFill>
                <a:latin typeface="黑体" pitchFamily="49" charset="-122"/>
                <a:ea typeface="黑体" pitchFamily="49" charset="-122"/>
              </a:rPr>
              <a:t>有内约束的平衡态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263" y="1494499"/>
            <a:ext cx="37242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579" name="组合 13"/>
          <p:cNvGrpSpPr>
            <a:grpSpLocks/>
          </p:cNvGrpSpPr>
          <p:nvPr/>
        </p:nvGrpSpPr>
        <p:grpSpPr bwMode="auto">
          <a:xfrm>
            <a:off x="714375" y="1489737"/>
            <a:ext cx="3743325" cy="2009775"/>
            <a:chOff x="647700" y="666750"/>
            <a:chExt cx="3743325" cy="2009775"/>
          </a:xfrm>
        </p:grpSpPr>
        <p:graphicFrame>
          <p:nvGraphicFramePr>
            <p:cNvPr id="24586" name="对象 3"/>
            <p:cNvGraphicFramePr>
              <a:graphicFrameLocks noChangeAspect="1"/>
            </p:cNvGraphicFramePr>
            <p:nvPr/>
          </p:nvGraphicFramePr>
          <p:xfrm>
            <a:off x="647700" y="666750"/>
            <a:ext cx="3743325" cy="2009775"/>
          </p:xfrm>
          <a:graphic>
            <a:graphicData uri="http://schemas.openxmlformats.org/presentationml/2006/ole">
              <mc:AlternateContent xmlns:mc="http://schemas.openxmlformats.org/markup-compatibility/2006">
                <mc:Choice xmlns:v="urn:schemas-microsoft-com:vml" Requires="v">
                  <p:oleObj spid="_x0000_s4100" name="位图图像" r:id="rId4" imgW="3742857" imgH="2010056" progId="PBrush">
                    <p:embed/>
                  </p:oleObj>
                </mc:Choice>
                <mc:Fallback>
                  <p:oleObj name="位图图像" r:id="rId4" imgW="3742857" imgH="2010056" progId="PBrush">
                    <p:embed/>
                    <p:pic>
                      <p:nvPicPr>
                        <p:cNvPr id="24586"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666750"/>
                          <a:ext cx="37433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7" name="TextBox 9"/>
            <p:cNvSpPr txBox="1">
              <a:spLocks noChangeArrowheads="1"/>
            </p:cNvSpPr>
            <p:nvPr/>
          </p:nvSpPr>
          <p:spPr bwMode="auto">
            <a:xfrm>
              <a:off x="1713706" y="1399884"/>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a:latin typeface="Times New Roman" pitchFamily="18" charset="0"/>
                </a:rPr>
                <a:t>HCl</a:t>
              </a:r>
              <a:endParaRPr lang="zh-CN" altLang="en-US" sz="2800">
                <a:latin typeface="Times New Roman" pitchFamily="18" charset="0"/>
              </a:endParaRPr>
            </a:p>
          </p:txBody>
        </p:sp>
      </p:grpSp>
      <p:sp>
        <p:nvSpPr>
          <p:cNvPr id="24580" name="TextBox 10"/>
          <p:cNvSpPr txBox="1">
            <a:spLocks noChangeArrowheads="1"/>
          </p:cNvSpPr>
          <p:nvPr/>
        </p:nvSpPr>
        <p:spPr bwMode="auto">
          <a:xfrm>
            <a:off x="5459413" y="2223162"/>
            <a:ext cx="8223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a:latin typeface="Times New Roman" pitchFamily="18" charset="0"/>
              </a:rPr>
              <a:t>H</a:t>
            </a:r>
            <a:r>
              <a:rPr lang="en-US" altLang="zh-CN" sz="2800" baseline="-25000">
                <a:latin typeface="Times New Roman" pitchFamily="18" charset="0"/>
              </a:rPr>
              <a:t>2</a:t>
            </a:r>
            <a:endParaRPr lang="zh-CN" altLang="en-US" sz="2800" baseline="-25000">
              <a:latin typeface="Times New Roman" pitchFamily="18" charset="0"/>
            </a:endParaRPr>
          </a:p>
        </p:txBody>
      </p:sp>
      <p:sp>
        <p:nvSpPr>
          <p:cNvPr id="24581" name="TextBox 11"/>
          <p:cNvSpPr txBox="1">
            <a:spLocks noChangeArrowheads="1"/>
          </p:cNvSpPr>
          <p:nvPr/>
        </p:nvSpPr>
        <p:spPr bwMode="auto">
          <a:xfrm>
            <a:off x="7250113" y="2223162"/>
            <a:ext cx="987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a:latin typeface="Times New Roman" pitchFamily="18" charset="0"/>
              </a:rPr>
              <a:t>Cl</a:t>
            </a:r>
            <a:r>
              <a:rPr lang="en-US" altLang="zh-CN" sz="2800" baseline="-25000">
                <a:latin typeface="Times New Roman" pitchFamily="18" charset="0"/>
              </a:rPr>
              <a:t>2</a:t>
            </a:r>
            <a:endParaRPr lang="zh-CN" altLang="en-US" sz="2800" baseline="-25000">
              <a:latin typeface="Times New Roman" pitchFamily="18" charset="0"/>
            </a:endParaRPr>
          </a:p>
        </p:txBody>
      </p:sp>
      <p:sp>
        <p:nvSpPr>
          <p:cNvPr id="24582" name="TextBox 12"/>
          <p:cNvSpPr txBox="1">
            <a:spLocks noChangeArrowheads="1"/>
          </p:cNvSpPr>
          <p:nvPr/>
        </p:nvSpPr>
        <p:spPr bwMode="auto">
          <a:xfrm>
            <a:off x="2276475" y="3894414"/>
            <a:ext cx="546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没有物质转化，都达到化学平衡</a:t>
            </a:r>
          </a:p>
        </p:txBody>
      </p:sp>
      <p:sp>
        <p:nvSpPr>
          <p:cNvPr id="24583" name="TextBox 12"/>
          <p:cNvSpPr txBox="1">
            <a:spLocks noChangeArrowheads="1"/>
          </p:cNvSpPr>
          <p:nvPr/>
        </p:nvSpPr>
        <p:spPr bwMode="auto">
          <a:xfrm>
            <a:off x="1641475" y="4586064"/>
            <a:ext cx="2425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49" charset="-122"/>
                <a:ea typeface="黑体" pitchFamily="49" charset="-122"/>
              </a:rPr>
              <a:t>无内约束</a:t>
            </a:r>
          </a:p>
        </p:txBody>
      </p:sp>
      <p:sp>
        <p:nvSpPr>
          <p:cNvPr id="24584" name="TextBox 12"/>
          <p:cNvSpPr txBox="1">
            <a:spLocks noChangeArrowheads="1"/>
          </p:cNvSpPr>
          <p:nvPr/>
        </p:nvSpPr>
        <p:spPr bwMode="auto">
          <a:xfrm>
            <a:off x="6037263" y="4581301"/>
            <a:ext cx="2425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49" charset="-122"/>
                <a:ea typeface="黑体" pitchFamily="49" charset="-122"/>
              </a:rPr>
              <a:t>有内约束</a:t>
            </a:r>
          </a:p>
        </p:txBody>
      </p:sp>
      <p:sp>
        <p:nvSpPr>
          <p:cNvPr id="24585" name="TextBox 14"/>
          <p:cNvSpPr txBox="1">
            <a:spLocks noChangeArrowheads="1"/>
          </p:cNvSpPr>
          <p:nvPr/>
        </p:nvSpPr>
        <p:spPr bwMode="auto">
          <a:xfrm>
            <a:off x="508000" y="654050"/>
            <a:ext cx="3973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0000FF"/>
                </a:solidFill>
                <a:latin typeface="黑体" pitchFamily="49" charset="-122"/>
                <a:ea typeface="黑体" pitchFamily="49" charset="-122"/>
              </a:rPr>
              <a:t>有内约束的平衡态</a:t>
            </a:r>
          </a:p>
        </p:txBody>
      </p:sp>
      <p:sp>
        <p:nvSpPr>
          <p:cNvPr id="12" name="TextBox 12"/>
          <p:cNvSpPr txBox="1">
            <a:spLocks noChangeArrowheads="1"/>
          </p:cNvSpPr>
          <p:nvPr/>
        </p:nvSpPr>
        <p:spPr bwMode="auto">
          <a:xfrm>
            <a:off x="5010150" y="5170495"/>
            <a:ext cx="39798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此类有内约束的平衡态在研究化学反应的热力学性质时不可或缺。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3260" y="1020726"/>
            <a:ext cx="7657214" cy="3877985"/>
          </a:xfrm>
          <a:prstGeom prst="rect">
            <a:avLst/>
          </a:prstGeom>
          <a:noFill/>
        </p:spPr>
        <p:txBody>
          <a:bodyPr wrap="square" rtlCol="0">
            <a:spAutoFit/>
          </a:bodyPr>
          <a:lstStyle/>
          <a:p>
            <a:pPr>
              <a:spcBef>
                <a:spcPts val="1200"/>
              </a:spcBef>
            </a:pPr>
            <a:r>
              <a:rPr lang="zh-CN" altLang="en-US" sz="3600" dirty="0">
                <a:solidFill>
                  <a:srgbClr val="0000FF"/>
                </a:solidFill>
                <a:latin typeface="楷体" panose="02010609060101010101" pitchFamily="49" charset="-122"/>
                <a:ea typeface="楷体" panose="02010609060101010101" pitchFamily="49" charset="-122"/>
              </a:rPr>
              <a:t>约定：</a:t>
            </a:r>
            <a:endParaRPr lang="en-US" altLang="zh-CN" sz="3600" dirty="0">
              <a:solidFill>
                <a:srgbClr val="0000FF"/>
              </a:solidFill>
              <a:latin typeface="楷体" panose="02010609060101010101" pitchFamily="49" charset="-122"/>
              <a:ea typeface="楷体" panose="02010609060101010101" pitchFamily="49" charset="-122"/>
            </a:endParaRPr>
          </a:p>
          <a:p>
            <a:pPr>
              <a:spcBef>
                <a:spcPts val="1200"/>
              </a:spcBef>
            </a:pPr>
            <a:r>
              <a:rPr lang="zh-CN" altLang="en-US" sz="3600" dirty="0">
                <a:solidFill>
                  <a:srgbClr val="0000FF"/>
                </a:solidFill>
                <a:latin typeface="楷体" panose="02010609060101010101" pitchFamily="49" charset="-122"/>
                <a:ea typeface="楷体" panose="02010609060101010101" pitchFamily="49" charset="-122"/>
              </a:rPr>
              <a:t>    需要强调系统无内约束时，我们称其为</a:t>
            </a:r>
            <a:r>
              <a:rPr lang="zh-CN" altLang="en-US" sz="3600" dirty="0">
                <a:solidFill>
                  <a:srgbClr val="FF0000"/>
                </a:solidFill>
                <a:latin typeface="楷体" panose="02010609060101010101" pitchFamily="49" charset="-122"/>
                <a:ea typeface="楷体" panose="02010609060101010101" pitchFamily="49" charset="-122"/>
              </a:rPr>
              <a:t>简单系统</a:t>
            </a:r>
            <a:r>
              <a:rPr lang="zh-CN" altLang="en-US" sz="3600" dirty="0">
                <a:solidFill>
                  <a:srgbClr val="0000FF"/>
                </a:solidFill>
                <a:latin typeface="楷体" panose="02010609060101010101" pitchFamily="49" charset="-122"/>
                <a:ea typeface="楷体" panose="02010609060101010101" pitchFamily="49" charset="-122"/>
              </a:rPr>
              <a:t>；</a:t>
            </a:r>
            <a:endParaRPr lang="en-US" altLang="zh-CN" sz="3600" dirty="0">
              <a:solidFill>
                <a:srgbClr val="0000FF"/>
              </a:solidFill>
              <a:latin typeface="楷体" panose="02010609060101010101" pitchFamily="49" charset="-122"/>
              <a:ea typeface="楷体" panose="02010609060101010101" pitchFamily="49" charset="-122"/>
            </a:endParaRPr>
          </a:p>
          <a:p>
            <a:pPr>
              <a:spcBef>
                <a:spcPts val="1200"/>
              </a:spcBef>
            </a:pPr>
            <a:r>
              <a:rPr lang="en-US" altLang="zh-CN" sz="3600" dirty="0">
                <a:solidFill>
                  <a:srgbClr val="0000FF"/>
                </a:solidFill>
                <a:latin typeface="楷体" panose="02010609060101010101" pitchFamily="49" charset="-122"/>
                <a:ea typeface="楷体" panose="02010609060101010101" pitchFamily="49" charset="-122"/>
              </a:rPr>
              <a:t>    </a:t>
            </a:r>
            <a:r>
              <a:rPr lang="zh-CN" altLang="en-US" sz="3600" dirty="0">
                <a:solidFill>
                  <a:srgbClr val="0000FF"/>
                </a:solidFill>
                <a:latin typeface="楷体" panose="02010609060101010101" pitchFamily="49" charset="-122"/>
                <a:ea typeface="楷体" panose="02010609060101010101" pitchFamily="49" charset="-122"/>
              </a:rPr>
              <a:t>需要强调系统有内约束时，我们称其为</a:t>
            </a:r>
            <a:r>
              <a:rPr lang="zh-CN" altLang="en-US" sz="3600" dirty="0">
                <a:solidFill>
                  <a:srgbClr val="FF0000"/>
                </a:solidFill>
                <a:latin typeface="楷体" panose="02010609060101010101" pitchFamily="49" charset="-122"/>
                <a:ea typeface="楷体" panose="02010609060101010101" pitchFamily="49" charset="-122"/>
              </a:rPr>
              <a:t>复合系统</a:t>
            </a:r>
            <a:r>
              <a:rPr lang="zh-CN" altLang="en-US" sz="3600" dirty="0">
                <a:solidFill>
                  <a:srgbClr val="0000FF"/>
                </a:solidFill>
                <a:latin typeface="楷体" panose="02010609060101010101" pitchFamily="49" charset="-122"/>
                <a:ea typeface="楷体" panose="02010609060101010101" pitchFamily="49" charset="-122"/>
              </a:rPr>
              <a:t>；</a:t>
            </a:r>
            <a:endParaRPr lang="en-US" altLang="zh-CN" sz="3600" dirty="0">
              <a:solidFill>
                <a:srgbClr val="0000FF"/>
              </a:solidFill>
              <a:latin typeface="楷体" panose="02010609060101010101" pitchFamily="49" charset="-122"/>
              <a:ea typeface="楷体" panose="02010609060101010101" pitchFamily="49" charset="-122"/>
            </a:endParaRPr>
          </a:p>
          <a:p>
            <a:pPr>
              <a:spcBef>
                <a:spcPts val="1200"/>
              </a:spcBef>
            </a:pPr>
            <a:r>
              <a:rPr lang="en-US" altLang="zh-CN" sz="3600" dirty="0">
                <a:solidFill>
                  <a:srgbClr val="0000FF"/>
                </a:solidFill>
                <a:latin typeface="楷体" panose="02010609060101010101" pitchFamily="49" charset="-122"/>
                <a:ea typeface="楷体" panose="02010609060101010101" pitchFamily="49" charset="-122"/>
              </a:rPr>
              <a:t>    </a:t>
            </a:r>
            <a:r>
              <a:rPr lang="zh-CN" altLang="en-US" sz="3600" dirty="0">
                <a:solidFill>
                  <a:srgbClr val="0000FF"/>
                </a:solidFill>
                <a:latin typeface="楷体" panose="02010609060101010101" pitchFamily="49" charset="-122"/>
                <a:ea typeface="楷体" panose="02010609060101010101" pitchFamily="49" charset="-122"/>
              </a:rPr>
              <a:t>内约束可有可无时，称为</a:t>
            </a:r>
            <a:r>
              <a:rPr lang="zh-CN" altLang="en-US" sz="3600" dirty="0">
                <a:solidFill>
                  <a:srgbClr val="FF0000"/>
                </a:solidFill>
                <a:latin typeface="楷体" panose="02010609060101010101" pitchFamily="49" charset="-122"/>
                <a:ea typeface="楷体" panose="02010609060101010101" pitchFamily="49" charset="-122"/>
              </a:rPr>
              <a:t>系统</a:t>
            </a:r>
            <a:r>
              <a:rPr lang="zh-CN" altLang="en-US" sz="3600" dirty="0">
                <a:solidFill>
                  <a:srgbClr val="0000FF"/>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52968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683485" y="710268"/>
            <a:ext cx="81867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FontTx/>
              <a:buNone/>
            </a:pPr>
            <a:r>
              <a:rPr lang="zh-CN" altLang="en-US" sz="2800" dirty="0">
                <a:solidFill>
                  <a:srgbClr val="000000"/>
                </a:solidFill>
                <a:latin typeface="黑体" pitchFamily="49" charset="-122"/>
                <a:ea typeface="黑体" pitchFamily="49" charset="-122"/>
              </a:rPr>
              <a:t>非平衡态</a:t>
            </a:r>
            <a:r>
              <a:rPr lang="en-US" altLang="zh-CN" sz="2800" dirty="0">
                <a:solidFill>
                  <a:srgbClr val="000000"/>
                </a:solidFill>
                <a:latin typeface="Times New Roman" pitchFamily="18" charset="0"/>
                <a:ea typeface="黑体" pitchFamily="49" charset="-122"/>
                <a:cs typeface="Times New Roman" pitchFamily="18" charset="0"/>
              </a:rPr>
              <a:t>(non-equilibrium state)</a:t>
            </a:r>
            <a:r>
              <a:rPr lang="zh-CN" altLang="en-US" sz="2800" dirty="0">
                <a:solidFill>
                  <a:srgbClr val="000000"/>
                </a:solidFill>
                <a:latin typeface="黑体" pitchFamily="49" charset="-122"/>
                <a:ea typeface="黑体" pitchFamily="49" charset="-122"/>
              </a:rPr>
              <a:t>的宏观描写：</a:t>
            </a:r>
            <a:endParaRPr lang="en-US" altLang="zh-CN" sz="2800" dirty="0">
              <a:solidFill>
                <a:srgbClr val="000000"/>
              </a:solidFill>
              <a:latin typeface="黑体" pitchFamily="49" charset="-122"/>
              <a:ea typeface="黑体" pitchFamily="49" charset="-122"/>
            </a:endParaRPr>
          </a:p>
        </p:txBody>
      </p:sp>
      <p:sp>
        <p:nvSpPr>
          <p:cNvPr id="20483" name="Text Box 4"/>
          <p:cNvSpPr txBox="1">
            <a:spLocks noChangeArrowheads="1"/>
          </p:cNvSpPr>
          <p:nvPr/>
        </p:nvSpPr>
        <p:spPr bwMode="auto">
          <a:xfrm>
            <a:off x="879474" y="1354567"/>
            <a:ext cx="78724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FontTx/>
              <a:buNone/>
            </a:pPr>
            <a:r>
              <a:rPr lang="zh-CN" altLang="en-US" sz="2800" dirty="0">
                <a:solidFill>
                  <a:srgbClr val="0000FF"/>
                </a:solidFill>
                <a:latin typeface="宋体" pitchFamily="2" charset="-122"/>
              </a:rPr>
              <a:t>当体系处于非平衡态时，体系内部出现各种不均匀性，</a:t>
            </a:r>
            <a:r>
              <a:rPr lang="zh-CN" altLang="en-US" sz="2800" dirty="0">
                <a:solidFill>
                  <a:srgbClr val="FF0000"/>
                </a:solidFill>
                <a:latin typeface="宋体" pitchFamily="2" charset="-122"/>
              </a:rPr>
              <a:t>不可能象平衡态那样，仅需几个变量就可确定体系状态</a:t>
            </a:r>
            <a:r>
              <a:rPr lang="zh-CN" altLang="en-US" sz="2800" dirty="0">
                <a:solidFill>
                  <a:srgbClr val="0000FF"/>
                </a:solidFill>
                <a:latin typeface="宋体" pitchFamily="2" charset="-122"/>
              </a:rPr>
              <a:t>，同时，非平衡态通常会自发趋向平衡态，体系性质会随时间变化。所以非平衡系统的性质既与空间位置有关，也与时间有关。</a:t>
            </a:r>
          </a:p>
        </p:txBody>
      </p:sp>
      <p:sp>
        <p:nvSpPr>
          <p:cNvPr id="20484" name="Text Box 4"/>
          <p:cNvSpPr txBox="1">
            <a:spLocks noChangeArrowheads="1"/>
          </p:cNvSpPr>
          <p:nvPr/>
        </p:nvSpPr>
        <p:spPr bwMode="auto">
          <a:xfrm>
            <a:off x="879474" y="3744062"/>
            <a:ext cx="78724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None/>
            </a:pPr>
            <a:r>
              <a:rPr lang="zh-CN" altLang="en-US" sz="2800" dirty="0">
                <a:solidFill>
                  <a:srgbClr val="0000FF"/>
                </a:solidFill>
                <a:latin typeface="宋体" pitchFamily="2" charset="-122"/>
              </a:rPr>
              <a:t>在自然界中，平衡态是特殊的，非平衡态才是普遍的。平衡态远比非平衡态简单！</a:t>
            </a:r>
            <a:r>
              <a:rPr lang="zh-CN" altLang="en-US" sz="2800" dirty="0">
                <a:solidFill>
                  <a:srgbClr val="FF0000"/>
                </a:solidFill>
                <a:latin typeface="微软雅黑" panose="020B0503020204020204" pitchFamily="34" charset="-122"/>
                <a:ea typeface="微软雅黑" panose="020B0503020204020204" pitchFamily="34" charset="-122"/>
              </a:rPr>
              <a:t>迄今为止，尚没有建立起普遍成立的在宏观层次上描写非平衡态的方法，</a:t>
            </a:r>
            <a:r>
              <a:rPr lang="zh-CN" altLang="en-US" sz="2800" dirty="0">
                <a:solidFill>
                  <a:srgbClr val="FF0000"/>
                </a:solidFill>
                <a:latin typeface="黑体" pitchFamily="49" charset="-122"/>
                <a:ea typeface="黑体" pitchFamily="49" charset="-122"/>
              </a:rPr>
              <a:t>非平衡态热力学尚处于初级阶段！</a:t>
            </a:r>
            <a:r>
              <a:rPr lang="zh-CN" altLang="en-US" sz="2800" dirty="0">
                <a:solidFill>
                  <a:srgbClr val="0000FF"/>
                </a:solidFill>
                <a:latin typeface="宋体" panose="02010600030101010101" pitchFamily="2" charset="-122"/>
              </a:rPr>
              <a:t>本课程不讨论非平衡态。</a:t>
            </a:r>
          </a:p>
        </p:txBody>
      </p:sp>
      <p:sp>
        <p:nvSpPr>
          <p:cNvPr id="20486" name="Text Box 5"/>
          <p:cNvSpPr txBox="1">
            <a:spLocks noChangeArrowheads="1"/>
          </p:cNvSpPr>
          <p:nvPr/>
        </p:nvSpPr>
        <p:spPr bwMode="auto">
          <a:xfrm>
            <a:off x="514350" y="44450"/>
            <a:ext cx="4533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673809" y="634170"/>
            <a:ext cx="81509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FontTx/>
              <a:buNone/>
            </a:pPr>
            <a:r>
              <a:rPr lang="zh-CN" altLang="en-US" sz="2800" dirty="0">
                <a:solidFill>
                  <a:srgbClr val="FF0000"/>
                </a:solidFill>
                <a:latin typeface="黑体" panose="02010609060101010101" pitchFamily="49" charset="-122"/>
                <a:ea typeface="黑体" panose="02010609060101010101" pitchFamily="49" charset="-122"/>
              </a:rPr>
              <a:t>近平衡的非平衡态</a:t>
            </a:r>
            <a:r>
              <a:rPr lang="zh-CN" altLang="en-US" sz="2800" dirty="0">
                <a:solidFill>
                  <a:srgbClr val="FF0000"/>
                </a:solidFill>
                <a:latin typeface="宋体" panose="02010600030101010101" pitchFamily="2" charset="-122"/>
              </a:rPr>
              <a:t>的宏观描写</a:t>
            </a:r>
            <a:r>
              <a:rPr lang="en-US" altLang="zh-CN" sz="2800" dirty="0">
                <a:solidFill>
                  <a:srgbClr val="FF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局部平衡近似</a:t>
            </a:r>
            <a:r>
              <a:rPr lang="zh-CN" altLang="en-US" sz="2800" dirty="0">
                <a:solidFill>
                  <a:srgbClr val="0000FF"/>
                </a:solidFill>
                <a:latin typeface="黑体" panose="02010609060101010101" pitchFamily="49" charset="-122"/>
                <a:ea typeface="黑体" panose="02010609060101010101" pitchFamily="49" charset="-122"/>
              </a:rPr>
              <a:t>：</a:t>
            </a:r>
            <a:r>
              <a:rPr lang="zh-CN" altLang="en-US" sz="2800" dirty="0">
                <a:solidFill>
                  <a:srgbClr val="0000FF"/>
                </a:solidFill>
                <a:latin typeface="宋体" pitchFamily="2" charset="-122"/>
              </a:rPr>
              <a:t>非平衡态中的一类可以看作体系含有多个内约束，体系由内约束分割成多个子系统，每个子系统都</a:t>
            </a:r>
            <a:r>
              <a:rPr lang="zh-CN" altLang="en-US" sz="2800" dirty="0">
                <a:solidFill>
                  <a:srgbClr val="FF0000"/>
                </a:solidFill>
                <a:latin typeface="宋体" pitchFamily="2" charset="-122"/>
              </a:rPr>
              <a:t>近似</a:t>
            </a:r>
            <a:r>
              <a:rPr lang="zh-CN" altLang="en-US" sz="2800" dirty="0">
                <a:solidFill>
                  <a:srgbClr val="0000FF"/>
                </a:solidFill>
                <a:latin typeface="宋体" pitchFamily="2" charset="-122"/>
              </a:rPr>
              <a:t>看作处于平衡态，具有自己的温度和压强，但总体上温度压强并不均匀。</a:t>
            </a:r>
            <a:r>
              <a:rPr lang="zh-CN" altLang="en-US" sz="2800" dirty="0">
                <a:solidFill>
                  <a:srgbClr val="FF0000"/>
                </a:solidFill>
                <a:latin typeface="宋体" pitchFamily="2" charset="-122"/>
              </a:rPr>
              <a:t>显然，这种方法本质上仍然是描述平衡态的方法</a:t>
            </a:r>
            <a:r>
              <a:rPr lang="zh-CN" altLang="en-US" sz="2800" dirty="0">
                <a:solidFill>
                  <a:srgbClr val="0000FF"/>
                </a:solidFill>
                <a:latin typeface="宋体" pitchFamily="2" charset="-122"/>
              </a:rPr>
              <a:t>。（</a:t>
            </a:r>
            <a:r>
              <a:rPr lang="en-US" altLang="zh-CN" sz="2800" dirty="0">
                <a:solidFill>
                  <a:srgbClr val="0000FF"/>
                </a:solidFill>
                <a:latin typeface="宋体" pitchFamily="2" charset="-122"/>
              </a:rPr>
              <a:t>6.6</a:t>
            </a:r>
            <a:r>
              <a:rPr lang="zh-CN" altLang="en-US" sz="2800" dirty="0">
                <a:solidFill>
                  <a:srgbClr val="0000FF"/>
                </a:solidFill>
                <a:latin typeface="宋体" pitchFamily="2" charset="-122"/>
              </a:rPr>
              <a:t>节）</a:t>
            </a:r>
          </a:p>
        </p:txBody>
      </p:sp>
      <p:sp>
        <p:nvSpPr>
          <p:cNvPr id="25603" name="TextBox 4"/>
          <p:cNvSpPr txBox="1">
            <a:spLocks noChangeArrowheads="1"/>
          </p:cNvSpPr>
          <p:nvPr/>
        </p:nvSpPr>
        <p:spPr bwMode="auto">
          <a:xfrm>
            <a:off x="5371761" y="3757040"/>
            <a:ext cx="3057525" cy="22463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49" charset="-122"/>
                <a:ea typeface="黑体" pitchFamily="49" charset="-122"/>
              </a:rPr>
              <a:t>如果压强梯度比较小</a:t>
            </a:r>
            <a:r>
              <a:rPr lang="zh-CN" altLang="en-US" sz="2800" dirty="0">
                <a:latin typeface="黑体" pitchFamily="49" charset="-122"/>
                <a:ea typeface="黑体" pitchFamily="49" charset="-122"/>
              </a:rPr>
              <a:t>，压强不均匀的体系就可以看作许多个压强均匀的子系统的组合。</a:t>
            </a:r>
          </a:p>
        </p:txBody>
      </p:sp>
      <p:grpSp>
        <p:nvGrpSpPr>
          <p:cNvPr id="2" name="组合 1"/>
          <p:cNvGrpSpPr/>
          <p:nvPr/>
        </p:nvGrpSpPr>
        <p:grpSpPr>
          <a:xfrm>
            <a:off x="1211669" y="3228284"/>
            <a:ext cx="3759986" cy="3386931"/>
            <a:chOff x="1319249" y="2862263"/>
            <a:chExt cx="3759986" cy="3386931"/>
          </a:xfrm>
        </p:grpSpPr>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15" y="4744244"/>
              <a:ext cx="36861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9" name="TextBox 3"/>
            <p:cNvSpPr txBox="1">
              <a:spLocks noChangeArrowheads="1"/>
            </p:cNvSpPr>
            <p:nvPr/>
          </p:nvSpPr>
          <p:spPr bwMode="auto">
            <a:xfrm>
              <a:off x="1364470" y="4962217"/>
              <a:ext cx="642938" cy="52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p</a:t>
              </a:r>
              <a:r>
                <a:rPr lang="en-US" altLang="zh-CN" sz="2800" baseline="-25000">
                  <a:latin typeface="Times New Roman" pitchFamily="18" charset="0"/>
                </a:rPr>
                <a:t>1</a:t>
              </a:r>
              <a:endParaRPr lang="zh-CN" altLang="en-US" sz="2800" baseline="-25000">
                <a:latin typeface="Times New Roman" pitchFamily="18" charset="0"/>
              </a:endParaRPr>
            </a:p>
          </p:txBody>
        </p:sp>
        <p:sp>
          <p:nvSpPr>
            <p:cNvPr id="25610" name="TextBox 6"/>
            <p:cNvSpPr txBox="1">
              <a:spLocks noChangeArrowheads="1"/>
            </p:cNvSpPr>
            <p:nvPr/>
          </p:nvSpPr>
          <p:spPr bwMode="auto">
            <a:xfrm>
              <a:off x="4436297" y="4948913"/>
              <a:ext cx="642938" cy="52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p</a:t>
              </a:r>
              <a:r>
                <a:rPr lang="en-US" altLang="zh-CN" sz="2800" baseline="-25000">
                  <a:latin typeface="Times New Roman" pitchFamily="18" charset="0"/>
                </a:rPr>
                <a:t>2</a:t>
              </a:r>
              <a:endParaRPr lang="zh-CN" altLang="en-US" sz="2800" baseline="-25000">
                <a:latin typeface="Times New Roman" pitchFamily="18" charset="0"/>
              </a:endParaRPr>
            </a:p>
          </p:txBody>
        </p:sp>
        <p:pic>
          <p:nvPicPr>
            <p:cNvPr id="256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49" y="2862263"/>
              <a:ext cx="3724275" cy="1619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12" name="TextBox 9"/>
            <p:cNvSpPr txBox="1">
              <a:spLocks noChangeArrowheads="1"/>
            </p:cNvSpPr>
            <p:nvPr/>
          </p:nvSpPr>
          <p:spPr bwMode="auto">
            <a:xfrm>
              <a:off x="1385905" y="3134102"/>
              <a:ext cx="642938" cy="52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p</a:t>
              </a:r>
              <a:r>
                <a:rPr lang="en-US" altLang="zh-CN" sz="2800" baseline="-25000">
                  <a:latin typeface="Times New Roman" pitchFamily="18" charset="0"/>
                </a:rPr>
                <a:t>1</a:t>
              </a:r>
              <a:endParaRPr lang="zh-CN" altLang="en-US" sz="2800" baseline="-25000">
                <a:latin typeface="Times New Roman" pitchFamily="18" charset="0"/>
              </a:endParaRPr>
            </a:p>
          </p:txBody>
        </p:sp>
        <p:sp>
          <p:nvSpPr>
            <p:cNvPr id="25613" name="TextBox 10"/>
            <p:cNvSpPr txBox="1">
              <a:spLocks noChangeArrowheads="1"/>
            </p:cNvSpPr>
            <p:nvPr/>
          </p:nvSpPr>
          <p:spPr bwMode="auto">
            <a:xfrm>
              <a:off x="4393460" y="3134812"/>
              <a:ext cx="642938" cy="52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p</a:t>
              </a:r>
              <a:r>
                <a:rPr lang="en-US" altLang="zh-CN" sz="2800" baseline="-25000">
                  <a:latin typeface="Times New Roman" pitchFamily="18" charset="0"/>
                </a:rPr>
                <a:t>2</a:t>
              </a:r>
              <a:endParaRPr lang="zh-CN" altLang="en-US" sz="2800" baseline="-25000">
                <a:latin typeface="Times New Roman" pitchFamily="18" charset="0"/>
              </a:endParaRPr>
            </a:p>
          </p:txBody>
        </p:sp>
      </p:grpSp>
      <p:sp>
        <p:nvSpPr>
          <p:cNvPr id="25605" name="Text Box 5"/>
          <p:cNvSpPr txBox="1">
            <a:spLocks noChangeArrowheads="1"/>
          </p:cNvSpPr>
          <p:nvPr/>
        </p:nvSpPr>
        <p:spPr bwMode="auto">
          <a:xfrm>
            <a:off x="514350" y="44450"/>
            <a:ext cx="8058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了解一下：近平衡的非平衡态的宏观描写</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11188" y="3253875"/>
            <a:ext cx="81375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50000"/>
              </a:spcBef>
              <a:buClrTx/>
              <a:buSzTx/>
              <a:buFontTx/>
              <a:buNone/>
            </a:pPr>
            <a:r>
              <a:rPr lang="zh-CN" altLang="en-US" sz="2800" dirty="0">
                <a:solidFill>
                  <a:srgbClr val="0000FF"/>
                </a:solidFill>
                <a:latin typeface="黑体" pitchFamily="49" charset="-122"/>
                <a:ea typeface="黑体" pitchFamily="49" charset="-122"/>
              </a:rPr>
              <a:t>状态定了，状态函数的值就确定了；显然，若体系状态发生变化，则状态函数的变化仅与此变化过程的初、末状态有关，与变化过程的中间步骤无关。</a:t>
            </a:r>
          </a:p>
        </p:txBody>
      </p:sp>
      <p:sp>
        <p:nvSpPr>
          <p:cNvPr id="4" name="矩形 3"/>
          <p:cNvSpPr/>
          <p:nvPr/>
        </p:nvSpPr>
        <p:spPr>
          <a:xfrm>
            <a:off x="611188" y="688558"/>
            <a:ext cx="7983537" cy="1384995"/>
          </a:xfrm>
          <a:prstGeom prst="rect">
            <a:avLst/>
          </a:prstGeom>
        </p:spPr>
        <p:txBody>
          <a:bodyPr wrap="square">
            <a:spAutoFit/>
          </a:bodyPr>
          <a:lstStyle/>
          <a:p>
            <a:pPr>
              <a:spcBef>
                <a:spcPts val="0"/>
              </a:spcBef>
              <a:defRPr/>
            </a:pP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处于平衡态时，体系的所有宏观性质都是确定的，</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由平衡态唯一确定的宏观性质称为状态函数</a:t>
            </a:r>
            <a:r>
              <a:rPr kumimoji="1" lang="en-US" altLang="zh-CN" dirty="0">
                <a:solidFill>
                  <a:srgbClr val="FF0000"/>
                </a:solidFill>
                <a:effectLst>
                  <a:outerShdw blurRad="38100" dist="38100" dir="2700000" algn="tl">
                    <a:srgbClr val="C0C0C0"/>
                  </a:outerShdw>
                </a:effectLst>
                <a:ea typeface="黑体" pitchFamily="49" charset="-122"/>
                <a:cs typeface="Times New Roman" panose="02020603050405020304" pitchFamily="18" charset="0"/>
              </a:rPr>
              <a:t>(state function)</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a:t>
            </a:r>
            <a:endParaRPr kumimoji="1" lang="zh-CN" altLang="en-US" sz="3200" dirty="0">
              <a:solidFill>
                <a:srgbClr val="FF0000"/>
              </a:solidFill>
              <a:effectLst>
                <a:outerShdw blurRad="38100" dist="38100" dir="2700000" algn="tl">
                  <a:srgbClr val="C0C0C0"/>
                </a:outerShdw>
              </a:effectLst>
              <a:latin typeface="黑体" pitchFamily="49" charset="-122"/>
              <a:ea typeface="黑体" pitchFamily="49" charset="-122"/>
            </a:endParaRPr>
          </a:p>
        </p:txBody>
      </p:sp>
      <p:sp>
        <p:nvSpPr>
          <p:cNvPr id="7" name="TextBox 6"/>
          <p:cNvSpPr txBox="1"/>
          <p:nvPr/>
        </p:nvSpPr>
        <p:spPr>
          <a:xfrm>
            <a:off x="614902" y="4888743"/>
            <a:ext cx="8115300" cy="1538883"/>
          </a:xfrm>
          <a:prstGeom prst="rect">
            <a:avLst/>
          </a:prstGeom>
          <a:noFill/>
        </p:spPr>
        <p:txBody>
          <a:bodyPr wrap="square">
            <a:spAutoFit/>
          </a:bodyPr>
          <a:lstStyle/>
          <a:p>
            <a:pPr>
              <a:spcBef>
                <a:spcPts val="1200"/>
              </a:spcBef>
              <a:defRPr/>
            </a:pPr>
            <a:r>
              <a:rPr lang="zh-CN" altLang="en-US" dirty="0">
                <a:solidFill>
                  <a:srgbClr val="0000FF"/>
                </a:solidFill>
                <a:latin typeface="+mn-ea"/>
                <a:ea typeface="+mn-ea"/>
              </a:rPr>
              <a:t>例：体积</a:t>
            </a:r>
            <a:r>
              <a:rPr lang="en-US" altLang="zh-CN" b="0" i="1" dirty="0">
                <a:solidFill>
                  <a:srgbClr val="000000"/>
                </a:solidFill>
                <a:ea typeface="+mn-ea"/>
              </a:rPr>
              <a:t>V </a:t>
            </a:r>
            <a:r>
              <a:rPr lang="en-US" altLang="zh-CN" b="0" dirty="0">
                <a:solidFill>
                  <a:srgbClr val="000000"/>
                </a:solidFill>
                <a:ea typeface="+mn-ea"/>
              </a:rPr>
              <a:t>= </a:t>
            </a:r>
            <a:r>
              <a:rPr lang="en-US" altLang="zh-CN" b="0" i="1" dirty="0">
                <a:solidFill>
                  <a:srgbClr val="000000"/>
                </a:solidFill>
                <a:ea typeface="+mn-ea"/>
              </a:rPr>
              <a:t>V</a:t>
            </a:r>
            <a:r>
              <a:rPr lang="en-US" altLang="zh-CN" b="0" dirty="0">
                <a:solidFill>
                  <a:srgbClr val="000000"/>
                </a:solidFill>
                <a:ea typeface="+mn-ea"/>
              </a:rPr>
              <a:t>(</a:t>
            </a:r>
            <a:r>
              <a:rPr lang="zh-CN" altLang="en-US" dirty="0">
                <a:solidFill>
                  <a:srgbClr val="000000"/>
                </a:solidFill>
                <a:ea typeface="+mn-ea"/>
              </a:rPr>
              <a:t>状态</a:t>
            </a:r>
            <a:r>
              <a:rPr lang="en-US" altLang="zh-CN" b="0" dirty="0">
                <a:solidFill>
                  <a:srgbClr val="000000"/>
                </a:solidFill>
                <a:ea typeface="+mn-ea"/>
              </a:rPr>
              <a:t>)</a:t>
            </a:r>
            <a:r>
              <a:rPr lang="zh-CN" altLang="en-US" dirty="0">
                <a:solidFill>
                  <a:srgbClr val="0000FF"/>
                </a:solidFill>
                <a:ea typeface="+mn-ea"/>
              </a:rPr>
              <a:t>，内能</a:t>
            </a:r>
            <a:r>
              <a:rPr lang="en-US" altLang="zh-CN" b="0" i="1" dirty="0">
                <a:solidFill>
                  <a:srgbClr val="000000"/>
                </a:solidFill>
                <a:ea typeface="+mn-ea"/>
              </a:rPr>
              <a:t>U </a:t>
            </a:r>
            <a:r>
              <a:rPr lang="en-US" altLang="zh-CN" b="0" dirty="0">
                <a:solidFill>
                  <a:srgbClr val="000000"/>
                </a:solidFill>
                <a:ea typeface="+mn-ea"/>
              </a:rPr>
              <a:t>= </a:t>
            </a:r>
            <a:r>
              <a:rPr lang="en-US" altLang="zh-CN" b="0" i="1" dirty="0">
                <a:solidFill>
                  <a:srgbClr val="000000"/>
                </a:solidFill>
                <a:ea typeface="+mn-ea"/>
              </a:rPr>
              <a:t>U</a:t>
            </a:r>
            <a:r>
              <a:rPr lang="en-US" altLang="zh-CN" b="0" dirty="0">
                <a:solidFill>
                  <a:srgbClr val="000000"/>
                </a:solidFill>
                <a:ea typeface="+mn-ea"/>
              </a:rPr>
              <a:t>(</a:t>
            </a:r>
            <a:r>
              <a:rPr lang="zh-CN" altLang="en-US" dirty="0">
                <a:solidFill>
                  <a:srgbClr val="000000"/>
                </a:solidFill>
                <a:ea typeface="+mn-ea"/>
              </a:rPr>
              <a:t>状态</a:t>
            </a:r>
            <a:r>
              <a:rPr lang="en-US" altLang="zh-CN" b="0" dirty="0">
                <a:solidFill>
                  <a:srgbClr val="000000"/>
                </a:solidFill>
                <a:ea typeface="+mn-ea"/>
              </a:rPr>
              <a:t>)</a:t>
            </a:r>
            <a:r>
              <a:rPr lang="zh-CN" altLang="en-US" dirty="0">
                <a:solidFill>
                  <a:srgbClr val="0000FF"/>
                </a:solidFill>
                <a:ea typeface="+mn-ea"/>
              </a:rPr>
              <a:t>，</a:t>
            </a:r>
            <a:r>
              <a:rPr lang="zh-CN" altLang="en-US" dirty="0">
                <a:solidFill>
                  <a:srgbClr val="0000FF"/>
                </a:solidFill>
                <a:latin typeface="+mn-ea"/>
                <a:ea typeface="+mn-ea"/>
              </a:rPr>
              <a:t>体系从状态</a:t>
            </a:r>
            <a:r>
              <a:rPr lang="en-US" altLang="zh-CN" dirty="0">
                <a:solidFill>
                  <a:srgbClr val="000000"/>
                </a:solidFill>
                <a:ea typeface="+mn-ea"/>
                <a:cs typeface="Times New Roman" panose="02020603050405020304" pitchFamily="18" charset="0"/>
              </a:rPr>
              <a:t>1</a:t>
            </a:r>
            <a:r>
              <a:rPr lang="zh-CN" altLang="en-US" dirty="0">
                <a:solidFill>
                  <a:srgbClr val="0000FF"/>
                </a:solidFill>
                <a:latin typeface="+mn-ea"/>
                <a:ea typeface="+mn-ea"/>
              </a:rPr>
              <a:t>变化至状态</a:t>
            </a:r>
            <a:r>
              <a:rPr lang="en-US" altLang="zh-CN" dirty="0">
                <a:solidFill>
                  <a:srgbClr val="000000"/>
                </a:solidFill>
                <a:ea typeface="+mn-ea"/>
                <a:cs typeface="Times New Roman" panose="02020603050405020304" pitchFamily="18" charset="0"/>
              </a:rPr>
              <a:t>2</a:t>
            </a:r>
            <a:r>
              <a:rPr lang="zh-CN" altLang="en-US" dirty="0">
                <a:solidFill>
                  <a:srgbClr val="0000FF"/>
                </a:solidFill>
                <a:latin typeface="+mn-ea"/>
                <a:ea typeface="+mn-ea"/>
              </a:rPr>
              <a:t>，无论中间步骤如何，</a:t>
            </a:r>
            <a:endParaRPr lang="en-US" altLang="zh-CN" dirty="0">
              <a:solidFill>
                <a:srgbClr val="0000FF"/>
              </a:solidFill>
              <a:latin typeface="+mn-ea"/>
              <a:ea typeface="+mn-ea"/>
            </a:endParaRPr>
          </a:p>
          <a:p>
            <a:pPr>
              <a:spcBef>
                <a:spcPts val="1200"/>
              </a:spcBef>
              <a:defRPr/>
            </a:pPr>
            <a:r>
              <a:rPr lang="en-US" altLang="zh-CN" b="0" dirty="0">
                <a:solidFill>
                  <a:srgbClr val="000000"/>
                </a:solidFill>
                <a:latin typeface="Symbol" panose="05050102010706020507" pitchFamily="18" charset="2"/>
              </a:rPr>
              <a:t>     D</a:t>
            </a:r>
            <a:r>
              <a:rPr lang="en-US" altLang="zh-CN" b="0" i="1" dirty="0">
                <a:solidFill>
                  <a:srgbClr val="000000"/>
                </a:solidFill>
              </a:rPr>
              <a:t>V </a:t>
            </a:r>
            <a:r>
              <a:rPr lang="en-US" altLang="zh-CN" b="0" dirty="0">
                <a:solidFill>
                  <a:srgbClr val="000000"/>
                </a:solidFill>
              </a:rPr>
              <a:t>= </a:t>
            </a:r>
            <a:r>
              <a:rPr lang="en-US" altLang="zh-CN" b="0" i="1" dirty="0">
                <a:solidFill>
                  <a:srgbClr val="000000"/>
                </a:solidFill>
              </a:rPr>
              <a:t>V</a:t>
            </a:r>
            <a:r>
              <a:rPr lang="en-US" altLang="zh-CN" b="0" dirty="0">
                <a:solidFill>
                  <a:srgbClr val="000000"/>
                </a:solidFill>
              </a:rPr>
              <a:t>(</a:t>
            </a:r>
            <a:r>
              <a:rPr lang="zh-CN" altLang="en-US" dirty="0">
                <a:solidFill>
                  <a:srgbClr val="000000"/>
                </a:solidFill>
              </a:rPr>
              <a:t>态</a:t>
            </a:r>
            <a:r>
              <a:rPr lang="en-US" altLang="zh-CN" dirty="0">
                <a:solidFill>
                  <a:srgbClr val="000000"/>
                </a:solidFill>
              </a:rPr>
              <a:t>2</a:t>
            </a:r>
            <a:r>
              <a:rPr lang="en-US" altLang="zh-CN" b="0" dirty="0">
                <a:solidFill>
                  <a:srgbClr val="000000"/>
                </a:solidFill>
              </a:rPr>
              <a:t>) </a:t>
            </a:r>
            <a:r>
              <a:rPr lang="en-US" altLang="zh-CN" b="0" dirty="0">
                <a:solidFill>
                  <a:srgbClr val="000000"/>
                </a:solidFill>
                <a:cs typeface="Times New Roman" panose="02020603050405020304" pitchFamily="18" charset="0"/>
              </a:rPr>
              <a:t>−</a:t>
            </a:r>
            <a:r>
              <a:rPr lang="en-US" altLang="zh-CN" b="0" i="1" dirty="0">
                <a:solidFill>
                  <a:srgbClr val="000000"/>
                </a:solidFill>
              </a:rPr>
              <a:t> V</a:t>
            </a:r>
            <a:r>
              <a:rPr lang="en-US" altLang="zh-CN" b="0" dirty="0">
                <a:solidFill>
                  <a:srgbClr val="000000"/>
                </a:solidFill>
              </a:rPr>
              <a:t>(</a:t>
            </a:r>
            <a:r>
              <a:rPr lang="zh-CN" altLang="en-US" dirty="0">
                <a:solidFill>
                  <a:srgbClr val="000000"/>
                </a:solidFill>
              </a:rPr>
              <a:t>态</a:t>
            </a:r>
            <a:r>
              <a:rPr lang="en-US" altLang="zh-CN" dirty="0">
                <a:solidFill>
                  <a:srgbClr val="000000"/>
                </a:solidFill>
              </a:rPr>
              <a:t>1</a:t>
            </a:r>
            <a:r>
              <a:rPr lang="en-US" altLang="zh-CN" b="0" dirty="0">
                <a:solidFill>
                  <a:srgbClr val="000000"/>
                </a:solidFill>
              </a:rPr>
              <a:t>),</a:t>
            </a:r>
            <a:r>
              <a:rPr lang="zh-CN" altLang="en-US" b="0" dirty="0">
                <a:solidFill>
                  <a:srgbClr val="000000"/>
                </a:solidFill>
              </a:rPr>
              <a:t>    </a:t>
            </a:r>
            <a:r>
              <a:rPr lang="en-US" altLang="zh-CN" b="0" dirty="0">
                <a:solidFill>
                  <a:srgbClr val="000000"/>
                </a:solidFill>
                <a:latin typeface="Symbol" panose="05050102010706020507" pitchFamily="18" charset="2"/>
              </a:rPr>
              <a:t> D</a:t>
            </a:r>
            <a:r>
              <a:rPr lang="en-US" altLang="zh-CN" b="0" i="1" dirty="0">
                <a:solidFill>
                  <a:srgbClr val="000000"/>
                </a:solidFill>
              </a:rPr>
              <a:t>U </a:t>
            </a:r>
            <a:r>
              <a:rPr lang="en-US" altLang="zh-CN" b="0" dirty="0">
                <a:solidFill>
                  <a:srgbClr val="000000"/>
                </a:solidFill>
              </a:rPr>
              <a:t>= </a:t>
            </a:r>
            <a:r>
              <a:rPr lang="en-US" altLang="zh-CN" b="0" i="1" dirty="0">
                <a:solidFill>
                  <a:srgbClr val="000000"/>
                </a:solidFill>
              </a:rPr>
              <a:t>U</a:t>
            </a:r>
            <a:r>
              <a:rPr lang="en-US" altLang="zh-CN" b="0" dirty="0">
                <a:solidFill>
                  <a:srgbClr val="000000"/>
                </a:solidFill>
              </a:rPr>
              <a:t>(</a:t>
            </a:r>
            <a:r>
              <a:rPr lang="zh-CN" altLang="en-US" dirty="0">
                <a:solidFill>
                  <a:srgbClr val="000000"/>
                </a:solidFill>
              </a:rPr>
              <a:t>态</a:t>
            </a:r>
            <a:r>
              <a:rPr lang="en-US" altLang="zh-CN" dirty="0">
                <a:solidFill>
                  <a:srgbClr val="000000"/>
                </a:solidFill>
              </a:rPr>
              <a:t>2</a:t>
            </a:r>
            <a:r>
              <a:rPr lang="en-US" altLang="zh-CN" b="0" dirty="0">
                <a:solidFill>
                  <a:srgbClr val="000000"/>
                </a:solidFill>
              </a:rPr>
              <a:t>) </a:t>
            </a:r>
            <a:r>
              <a:rPr lang="en-US" altLang="zh-CN" b="0" dirty="0">
                <a:solidFill>
                  <a:srgbClr val="000000"/>
                </a:solidFill>
                <a:cs typeface="Times New Roman" panose="02020603050405020304" pitchFamily="18" charset="0"/>
              </a:rPr>
              <a:t>−</a:t>
            </a:r>
            <a:r>
              <a:rPr lang="en-US" altLang="zh-CN" b="0" i="1" dirty="0">
                <a:solidFill>
                  <a:srgbClr val="000000"/>
                </a:solidFill>
              </a:rPr>
              <a:t> U</a:t>
            </a:r>
            <a:r>
              <a:rPr lang="en-US" altLang="zh-CN" b="0" dirty="0">
                <a:solidFill>
                  <a:srgbClr val="000000"/>
                </a:solidFill>
              </a:rPr>
              <a:t>(</a:t>
            </a:r>
            <a:r>
              <a:rPr lang="zh-CN" altLang="en-US" dirty="0">
                <a:solidFill>
                  <a:srgbClr val="000000"/>
                </a:solidFill>
              </a:rPr>
              <a:t>态</a:t>
            </a:r>
            <a:r>
              <a:rPr lang="en-US" altLang="zh-CN" dirty="0">
                <a:solidFill>
                  <a:srgbClr val="000000"/>
                </a:solidFill>
              </a:rPr>
              <a:t>1</a:t>
            </a:r>
            <a:r>
              <a:rPr lang="en-US" altLang="zh-CN" b="0" dirty="0">
                <a:solidFill>
                  <a:srgbClr val="000000"/>
                </a:solidFill>
              </a:rPr>
              <a:t>)</a:t>
            </a:r>
            <a:endParaRPr lang="zh-CN" altLang="en-US" dirty="0">
              <a:solidFill>
                <a:srgbClr val="0000FF"/>
              </a:solidFill>
              <a:latin typeface="+mn-ea"/>
              <a:ea typeface="+mn-ea"/>
            </a:endParaRPr>
          </a:p>
        </p:txBody>
      </p:sp>
      <p:graphicFrame>
        <p:nvGraphicFramePr>
          <p:cNvPr id="8" name="对象 7">
            <a:extLst>
              <a:ext uri="{FF2B5EF4-FFF2-40B4-BE49-F238E27FC236}">
                <a16:creationId xmlns:a16="http://schemas.microsoft.com/office/drawing/2014/main" id="{6C0D284A-6D21-46D0-A485-0950F1A4F9DF}"/>
              </a:ext>
            </a:extLst>
          </p:cNvPr>
          <p:cNvGraphicFramePr>
            <a:graphicFrameLocks noChangeAspect="1"/>
          </p:cNvGraphicFramePr>
          <p:nvPr>
            <p:extLst>
              <p:ext uri="{D42A27DB-BD31-4B8C-83A1-F6EECF244321}">
                <p14:modId xmlns:p14="http://schemas.microsoft.com/office/powerpoint/2010/main" val="855123781"/>
              </p:ext>
            </p:extLst>
          </p:nvPr>
        </p:nvGraphicFramePr>
        <p:xfrm>
          <a:off x="2594888" y="2352805"/>
          <a:ext cx="1954514" cy="513080"/>
        </p:xfrm>
        <a:graphic>
          <a:graphicData uri="http://schemas.openxmlformats.org/presentationml/2006/ole">
            <mc:AlternateContent xmlns:mc="http://schemas.openxmlformats.org/markup-compatibility/2006">
              <mc:Choice xmlns:v="urn:schemas-microsoft-com:vml" Requires="v">
                <p:oleObj spid="_x0000_s5124" name="Equation" r:id="rId3" imgW="825480" imgH="215640" progId="Equation.DSMT4">
                  <p:embed/>
                </p:oleObj>
              </mc:Choice>
              <mc:Fallback>
                <p:oleObj name="Equation" r:id="rId3" imgW="825480" imgH="215640" progId="Equation.DSMT4">
                  <p:embed/>
                  <p:pic>
                    <p:nvPicPr>
                      <p:cNvPr id="8" name="对象 7">
                        <a:extLst>
                          <a:ext uri="{FF2B5EF4-FFF2-40B4-BE49-F238E27FC236}">
                            <a16:creationId xmlns:a16="http://schemas.microsoft.com/office/drawing/2014/main" id="{6C0D284A-6D21-46D0-A485-0950F1A4F9DF}"/>
                          </a:ext>
                        </a:extLst>
                      </p:cNvPr>
                      <p:cNvPicPr>
                        <a:picLocks noChangeAspect="1" noChangeArrowheads="1"/>
                      </p:cNvPicPr>
                      <p:nvPr/>
                    </p:nvPicPr>
                    <p:blipFill>
                      <a:blip r:embed="rId4"/>
                      <a:srcRect/>
                      <a:stretch>
                        <a:fillRect/>
                      </a:stretch>
                    </p:blipFill>
                    <p:spPr bwMode="auto">
                      <a:xfrm>
                        <a:off x="2594888" y="2352805"/>
                        <a:ext cx="1954514" cy="51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a:extLst>
              <a:ext uri="{FF2B5EF4-FFF2-40B4-BE49-F238E27FC236}">
                <a16:creationId xmlns:a16="http://schemas.microsoft.com/office/drawing/2014/main" id="{0DDF0650-35A7-44DE-9406-18CBC3AE9C27}"/>
              </a:ext>
            </a:extLst>
          </p:cNvPr>
          <p:cNvSpPr/>
          <p:nvPr/>
        </p:nvSpPr>
        <p:spPr>
          <a:xfrm>
            <a:off x="5056429" y="2126061"/>
            <a:ext cx="2702457" cy="955430"/>
          </a:xfrm>
          <a:prstGeom prst="rect">
            <a:avLst/>
          </a:prstGeom>
        </p:spPr>
        <p:txBody>
          <a:bodyPr wrap="square">
            <a:spAutoFit/>
          </a:bodyPr>
          <a:lstStyle/>
          <a:p>
            <a:r>
              <a:rPr lang="zh-CN" altLang="en-US" dirty="0">
                <a:solidFill>
                  <a:srgbClr val="FF0000"/>
                </a:solidFill>
                <a:latin typeface="楷体" panose="02010609060101010101" pitchFamily="49" charset="-122"/>
                <a:ea typeface="楷体" panose="02010609060101010101" pitchFamily="49" charset="-122"/>
              </a:rPr>
              <a:t>状态本身类似于函数的自变量</a:t>
            </a:r>
            <a:r>
              <a:rPr lang="en-US" altLang="zh-CN" dirty="0">
                <a:solidFill>
                  <a:srgbClr val="FF0000"/>
                </a:solidFill>
                <a:latin typeface="楷体" panose="02010609060101010101" pitchFamily="49" charset="-122"/>
                <a:ea typeface="楷体" panose="02010609060101010101" pitchFamily="49" charset="-122"/>
              </a:rPr>
              <a:t>!</a:t>
            </a:r>
            <a:endParaRPr lang="zh-CN" altLang="en-US"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ChangeArrowheads="1"/>
          </p:cNvSpPr>
          <p:nvPr/>
        </p:nvSpPr>
        <p:spPr bwMode="auto">
          <a:xfrm>
            <a:off x="621946" y="653790"/>
            <a:ext cx="81375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50000"/>
              </a:spcBef>
              <a:buClrTx/>
              <a:buSzTx/>
              <a:buNone/>
            </a:pPr>
            <a:r>
              <a:rPr lang="zh-CN" altLang="en-US" sz="2800" dirty="0">
                <a:solidFill>
                  <a:srgbClr val="0000FF"/>
                </a:solidFill>
                <a:latin typeface="黑体" pitchFamily="49" charset="-122"/>
                <a:ea typeface="黑体" pitchFamily="49" charset="-122"/>
              </a:rPr>
              <a:t>功</a:t>
            </a:r>
            <a:r>
              <a:rPr lang="en-US" altLang="zh-CN" sz="2800" b="0" i="1" dirty="0">
                <a:solidFill>
                  <a:srgbClr val="000000"/>
                </a:solidFill>
                <a:latin typeface="Times New Roman" pitchFamily="18" charset="0"/>
                <a:ea typeface="黑体" pitchFamily="49" charset="-122"/>
                <a:cs typeface="Times New Roman" pitchFamily="18" charset="0"/>
              </a:rPr>
              <a:t>W</a:t>
            </a:r>
            <a:r>
              <a:rPr lang="zh-CN" altLang="en-US" sz="2800" dirty="0">
                <a:solidFill>
                  <a:srgbClr val="0000FF"/>
                </a:solidFill>
                <a:latin typeface="黑体" pitchFamily="49" charset="-122"/>
                <a:ea typeface="黑体" pitchFamily="49" charset="-122"/>
              </a:rPr>
              <a:t>和热</a:t>
            </a:r>
            <a:r>
              <a:rPr lang="en-US" altLang="zh-CN" sz="2800" b="0" i="1" dirty="0">
                <a:solidFill>
                  <a:srgbClr val="000000"/>
                </a:solidFill>
                <a:latin typeface="Times New Roman" pitchFamily="18" charset="0"/>
                <a:ea typeface="黑体" pitchFamily="49" charset="-122"/>
              </a:rPr>
              <a:t>Q</a:t>
            </a:r>
            <a:r>
              <a:rPr lang="zh-CN" altLang="en-US" sz="2800" dirty="0">
                <a:solidFill>
                  <a:srgbClr val="0000FF"/>
                </a:solidFill>
                <a:latin typeface="黑体" pitchFamily="49" charset="-122"/>
                <a:ea typeface="黑体" pitchFamily="49" charset="-122"/>
              </a:rPr>
              <a:t>是过程变量，</a:t>
            </a:r>
            <a:r>
              <a:rPr lang="zh-CN" altLang="en-US" sz="2800" dirty="0">
                <a:solidFill>
                  <a:srgbClr val="FF0000"/>
                </a:solidFill>
              </a:rPr>
              <a:t>源自体系与环境间相互作用，</a:t>
            </a:r>
            <a:r>
              <a:rPr lang="zh-CN" altLang="en-US" sz="2800" dirty="0">
                <a:solidFill>
                  <a:srgbClr val="FF0000"/>
                </a:solidFill>
                <a:effectLst>
                  <a:outerShdw blurRad="38100" dist="38100" dir="2700000" algn="tl">
                    <a:srgbClr val="000000">
                      <a:alpha val="43137"/>
                    </a:srgbClr>
                  </a:outerShdw>
                </a:effectLst>
                <a:latin typeface="黑体" pitchFamily="49" charset="-122"/>
                <a:ea typeface="黑体" pitchFamily="49" charset="-122"/>
              </a:rPr>
              <a:t>由整个变化过程决定</a:t>
            </a:r>
            <a:r>
              <a:rPr lang="zh-CN" altLang="en-US" sz="2800" dirty="0">
                <a:solidFill>
                  <a:srgbClr val="FF0000"/>
                </a:solidFill>
                <a:latin typeface="黑体" pitchFamily="49" charset="-122"/>
                <a:ea typeface="黑体" pitchFamily="49" charset="-122"/>
              </a:rPr>
              <a:t>，</a:t>
            </a:r>
            <a:r>
              <a:rPr lang="zh-CN" altLang="en-US" sz="2800" dirty="0">
                <a:solidFill>
                  <a:srgbClr val="FF0000"/>
                </a:solidFill>
              </a:rPr>
              <a:t>不可能仅由体系的某个状态决定，</a:t>
            </a:r>
            <a:r>
              <a:rPr lang="zh-CN" altLang="en-US" sz="2800" dirty="0">
                <a:solidFill>
                  <a:srgbClr val="0000FF"/>
                </a:solidFill>
                <a:latin typeface="黑体" pitchFamily="49" charset="-122"/>
                <a:ea typeface="黑体" pitchFamily="49" charset="-122"/>
              </a:rPr>
              <a:t>不是状态函数。</a:t>
            </a:r>
            <a:endParaRPr lang="en-US" altLang="zh-CN" sz="2800" dirty="0">
              <a:solidFill>
                <a:srgbClr val="0000FF"/>
              </a:solidFill>
              <a:latin typeface="黑体" pitchFamily="49" charset="-122"/>
              <a:ea typeface="黑体" pitchFamily="49" charset="-122"/>
            </a:endParaRPr>
          </a:p>
          <a:p>
            <a:pPr>
              <a:spcBef>
                <a:spcPts val="1200"/>
              </a:spcBef>
              <a:buClrTx/>
              <a:buSzTx/>
              <a:buNone/>
            </a:pPr>
            <a:r>
              <a:rPr lang="zh-CN" altLang="en-US" sz="2800" dirty="0">
                <a:solidFill>
                  <a:srgbClr val="0000FF"/>
                </a:solidFill>
                <a:latin typeface="黑体" pitchFamily="49" charset="-122"/>
                <a:ea typeface="黑体" pitchFamily="49" charset="-122"/>
              </a:rPr>
              <a:t>      </a:t>
            </a:r>
            <a:r>
              <a:rPr lang="en-US" altLang="zh-CN" sz="2800" b="0" i="1" dirty="0">
                <a:solidFill>
                  <a:srgbClr val="000000"/>
                </a:solidFill>
                <a:latin typeface="Times New Roman" pitchFamily="18" charset="0"/>
              </a:rPr>
              <a:t>Q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Q</a:t>
            </a:r>
            <a:r>
              <a:rPr lang="en-US" altLang="zh-CN" sz="2800" b="0" dirty="0">
                <a:solidFill>
                  <a:srgbClr val="000000"/>
                </a:solidFill>
                <a:latin typeface="Times New Roman" pitchFamily="18" charset="0"/>
              </a:rPr>
              <a:t>(</a:t>
            </a:r>
            <a:r>
              <a:rPr lang="zh-CN" altLang="en-US" sz="2800" dirty="0">
                <a:solidFill>
                  <a:srgbClr val="000000"/>
                </a:solidFill>
                <a:latin typeface="Times New Roman" pitchFamily="18" charset="0"/>
              </a:rPr>
              <a:t>过程</a:t>
            </a:r>
            <a:r>
              <a:rPr lang="en-US" altLang="zh-CN" sz="2800" b="0" dirty="0">
                <a:solidFill>
                  <a:srgbClr val="000000"/>
                </a:solidFill>
                <a:latin typeface="Times New Roman" pitchFamily="18" charset="0"/>
              </a:rPr>
              <a:t>),</a:t>
            </a:r>
            <a:r>
              <a:rPr lang="zh-CN" altLang="en-US" sz="2800" b="0" dirty="0">
                <a:solidFill>
                  <a:srgbClr val="000000"/>
                </a:solidFill>
                <a:latin typeface="Times New Roman" pitchFamily="18" charset="0"/>
              </a:rPr>
              <a:t>    </a:t>
            </a:r>
            <a:r>
              <a:rPr lang="en-US" altLang="zh-CN" sz="2800" b="0" dirty="0">
                <a:solidFill>
                  <a:srgbClr val="000000"/>
                </a:solidFill>
                <a:latin typeface="Symbol" panose="05050102010706020507" pitchFamily="18" charset="2"/>
              </a:rPr>
              <a:t> </a:t>
            </a:r>
            <a:r>
              <a:rPr lang="en-US" altLang="zh-CN" sz="2800" b="0" i="1" dirty="0">
                <a:solidFill>
                  <a:srgbClr val="000000"/>
                </a:solidFill>
                <a:latin typeface="Times New Roman" pitchFamily="18" charset="0"/>
              </a:rPr>
              <a:t>W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W</a:t>
            </a:r>
            <a:r>
              <a:rPr lang="en-US" altLang="zh-CN" sz="2800" b="0" dirty="0">
                <a:solidFill>
                  <a:srgbClr val="000000"/>
                </a:solidFill>
                <a:latin typeface="Times New Roman" pitchFamily="18" charset="0"/>
              </a:rPr>
              <a:t>(</a:t>
            </a:r>
            <a:r>
              <a:rPr lang="zh-CN" altLang="en-US" sz="2800" dirty="0">
                <a:solidFill>
                  <a:srgbClr val="000000"/>
                </a:solidFill>
                <a:latin typeface="Times New Roman" pitchFamily="18" charset="0"/>
              </a:rPr>
              <a:t>过程</a:t>
            </a:r>
            <a:r>
              <a:rPr lang="en-US" altLang="zh-CN" sz="2800" b="0" dirty="0">
                <a:solidFill>
                  <a:srgbClr val="000000"/>
                </a:solidFill>
                <a:latin typeface="Times New Roman" pitchFamily="18" charset="0"/>
              </a:rPr>
              <a:t>)      </a:t>
            </a:r>
            <a:r>
              <a:rPr lang="zh-CN" altLang="en-US" dirty="0">
                <a:solidFill>
                  <a:srgbClr val="0000FF"/>
                </a:solidFill>
                <a:latin typeface="楷体" panose="02010609060101010101" pitchFamily="49" charset="-122"/>
                <a:ea typeface="楷体" panose="02010609060101010101" pitchFamily="49" charset="-122"/>
              </a:rPr>
              <a:t>类似泛函</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0" dirty="0">
                <a:solidFill>
                  <a:srgbClr val="000000"/>
                </a:solidFill>
                <a:latin typeface="Times New Roman" pitchFamily="18" charset="0"/>
              </a:rPr>
              <a:t> </a:t>
            </a:r>
            <a:endParaRPr lang="zh-CN" altLang="en-US" sz="2800" dirty="0">
              <a:solidFill>
                <a:srgbClr val="0000FF"/>
              </a:solidFill>
              <a:latin typeface="黑体" pitchFamily="49" charset="-122"/>
              <a:ea typeface="黑体" pitchFamily="49" charset="-122"/>
            </a:endParaRPr>
          </a:p>
        </p:txBody>
      </p:sp>
      <p:sp>
        <p:nvSpPr>
          <p:cNvPr id="9" name="Text Box 5">
            <a:extLst>
              <a:ext uri="{FF2B5EF4-FFF2-40B4-BE49-F238E27FC236}">
                <a16:creationId xmlns:a16="http://schemas.microsoft.com/office/drawing/2014/main" id="{56C0FCC8-A0A3-4B13-92E8-23607C5DDF67}"/>
              </a:ext>
            </a:extLst>
          </p:cNvPr>
          <p:cNvSpPr txBox="1">
            <a:spLocks noChangeArrowheads="1"/>
          </p:cNvSpPr>
          <p:nvPr/>
        </p:nvSpPr>
        <p:spPr bwMode="auto">
          <a:xfrm>
            <a:off x="621946" y="3074617"/>
            <a:ext cx="4533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了解一下：泛函</a:t>
            </a:r>
          </a:p>
        </p:txBody>
      </p:sp>
      <p:grpSp>
        <p:nvGrpSpPr>
          <p:cNvPr id="3" name="组合 2">
            <a:extLst>
              <a:ext uri="{FF2B5EF4-FFF2-40B4-BE49-F238E27FC236}">
                <a16:creationId xmlns:a16="http://schemas.microsoft.com/office/drawing/2014/main" id="{05583A15-561E-4938-924D-A7312A5FD632}"/>
              </a:ext>
            </a:extLst>
          </p:cNvPr>
          <p:cNvGrpSpPr/>
          <p:nvPr/>
        </p:nvGrpSpPr>
        <p:grpSpPr>
          <a:xfrm>
            <a:off x="643816" y="3618425"/>
            <a:ext cx="8123666" cy="2915978"/>
            <a:chOff x="633058" y="3586151"/>
            <a:chExt cx="8123666" cy="2915978"/>
          </a:xfrm>
        </p:grpSpPr>
        <p:sp>
          <p:nvSpPr>
            <p:cNvPr id="10" name="TextBox 6">
              <a:extLst>
                <a:ext uri="{FF2B5EF4-FFF2-40B4-BE49-F238E27FC236}">
                  <a16:creationId xmlns:a16="http://schemas.microsoft.com/office/drawing/2014/main" id="{A65B432D-79DB-4E3D-8C78-D43AAC59F95D}"/>
                </a:ext>
              </a:extLst>
            </p:cNvPr>
            <p:cNvSpPr txBox="1"/>
            <p:nvPr/>
          </p:nvSpPr>
          <p:spPr>
            <a:xfrm>
              <a:off x="633058" y="3793695"/>
              <a:ext cx="8123666" cy="2708434"/>
            </a:xfrm>
            <a:prstGeom prst="rect">
              <a:avLst/>
            </a:prstGeom>
            <a:noFill/>
          </p:spPr>
          <p:txBody>
            <a:bodyPr wrap="square">
              <a:spAutoFit/>
            </a:bodyPr>
            <a:lstStyle/>
            <a:p>
              <a:pPr>
                <a:spcBef>
                  <a:spcPts val="1200"/>
                </a:spcBef>
                <a:defRPr/>
              </a:pPr>
              <a:r>
                <a:rPr lang="zh-CN" altLang="en-US" dirty="0">
                  <a:solidFill>
                    <a:srgbClr val="0000FF"/>
                  </a:solidFill>
                  <a:latin typeface="+mn-ea"/>
                  <a:ea typeface="+mn-ea"/>
                </a:rPr>
                <a:t>例：</a:t>
              </a:r>
              <a:endParaRPr lang="en-US" altLang="zh-CN" dirty="0">
                <a:solidFill>
                  <a:srgbClr val="0000FF"/>
                </a:solidFill>
                <a:latin typeface="+mn-ea"/>
                <a:ea typeface="+mn-ea"/>
              </a:endParaRPr>
            </a:p>
            <a:p>
              <a:pPr>
                <a:spcBef>
                  <a:spcPts val="3600"/>
                </a:spcBef>
                <a:defRPr/>
              </a:pPr>
              <a:r>
                <a:rPr lang="zh-CN" altLang="en-US" dirty="0">
                  <a:solidFill>
                    <a:srgbClr val="0000FF"/>
                  </a:solidFill>
                  <a:latin typeface="+mn-ea"/>
                  <a:ea typeface="+mn-ea"/>
                </a:rPr>
                <a:t>其中</a:t>
              </a:r>
              <a:r>
                <a:rPr lang="en-US" altLang="zh-CN" b="0" i="1" dirty="0">
                  <a:solidFill>
                    <a:srgbClr val="000000"/>
                  </a:solidFill>
                  <a:ea typeface="+mn-ea"/>
                </a:rPr>
                <a:t>u</a:t>
              </a:r>
              <a:r>
                <a:rPr lang="en-US" altLang="zh-CN" b="0" dirty="0">
                  <a:solidFill>
                    <a:srgbClr val="000000"/>
                  </a:solidFill>
                  <a:ea typeface="+mn-ea"/>
                </a:rPr>
                <a:t>(</a:t>
              </a:r>
              <a:r>
                <a:rPr lang="en-US" altLang="zh-CN" b="0" i="1" dirty="0">
                  <a:solidFill>
                    <a:srgbClr val="000000"/>
                  </a:solidFill>
                  <a:ea typeface="+mn-ea"/>
                </a:rPr>
                <a:t>x</a:t>
              </a:r>
              <a:r>
                <a:rPr lang="en-US" altLang="zh-CN" b="0" dirty="0">
                  <a:solidFill>
                    <a:srgbClr val="000000"/>
                  </a:solidFill>
                  <a:ea typeface="+mn-ea"/>
                </a:rPr>
                <a:t>)</a:t>
              </a:r>
              <a:r>
                <a:rPr lang="zh-CN" altLang="en-US" dirty="0">
                  <a:solidFill>
                    <a:srgbClr val="0000FF"/>
                  </a:solidFill>
                  <a:ea typeface="+mn-ea"/>
                </a:rPr>
                <a:t>是定义在</a:t>
              </a:r>
              <a:r>
                <a:rPr lang="en-US" altLang="zh-CN" b="0" dirty="0">
                  <a:solidFill>
                    <a:srgbClr val="000000"/>
                  </a:solidFill>
                  <a:ea typeface="+mn-ea"/>
                </a:rPr>
                <a:t>[</a:t>
              </a:r>
              <a:r>
                <a:rPr lang="en-US" altLang="zh-CN" b="0" i="1" dirty="0">
                  <a:solidFill>
                    <a:srgbClr val="000000"/>
                  </a:solidFill>
                  <a:ea typeface="+mn-ea"/>
                </a:rPr>
                <a:t>a</a:t>
              </a:r>
              <a:r>
                <a:rPr lang="en-US" altLang="zh-CN" b="0" dirty="0">
                  <a:solidFill>
                    <a:srgbClr val="000000"/>
                  </a:solidFill>
                  <a:ea typeface="+mn-ea"/>
                </a:rPr>
                <a:t>, </a:t>
              </a:r>
              <a:r>
                <a:rPr lang="en-US" altLang="zh-CN" b="0" i="1" dirty="0">
                  <a:solidFill>
                    <a:srgbClr val="000000"/>
                  </a:solidFill>
                  <a:ea typeface="+mn-ea"/>
                </a:rPr>
                <a:t>b</a:t>
              </a:r>
              <a:r>
                <a:rPr lang="en-US" altLang="zh-CN" b="0" dirty="0">
                  <a:solidFill>
                    <a:srgbClr val="000000"/>
                  </a:solidFill>
                  <a:ea typeface="+mn-ea"/>
                </a:rPr>
                <a:t>]</a:t>
              </a:r>
              <a:r>
                <a:rPr lang="zh-CN" altLang="en-US" dirty="0">
                  <a:solidFill>
                    <a:srgbClr val="0000FF"/>
                  </a:solidFill>
                  <a:ea typeface="+mn-ea"/>
                </a:rPr>
                <a:t>上的可积函数。</a:t>
              </a:r>
              <a:r>
                <a:rPr lang="en-US" altLang="zh-CN" b="0" i="1" dirty="0">
                  <a:solidFill>
                    <a:srgbClr val="000000"/>
                  </a:solidFill>
                  <a:ea typeface="+mn-ea"/>
                </a:rPr>
                <a:t>F</a:t>
              </a:r>
              <a:r>
                <a:rPr lang="zh-CN" altLang="en-US" dirty="0">
                  <a:solidFill>
                    <a:srgbClr val="0000FF"/>
                  </a:solidFill>
                  <a:ea typeface="+mn-ea"/>
                </a:rPr>
                <a:t>就是一个泛函，</a:t>
              </a:r>
              <a:r>
                <a:rPr lang="en-US" altLang="zh-CN" b="0" i="1" dirty="0">
                  <a:solidFill>
                    <a:srgbClr val="000000"/>
                  </a:solidFill>
                  <a:ea typeface="+mn-ea"/>
                </a:rPr>
                <a:t>F</a:t>
              </a:r>
              <a:r>
                <a:rPr lang="zh-CN" altLang="en-US" dirty="0">
                  <a:solidFill>
                    <a:srgbClr val="FF0000"/>
                  </a:solidFill>
                  <a:latin typeface="黑体" panose="02010609060101010101" pitchFamily="49" charset="-122"/>
                  <a:ea typeface="黑体" panose="02010609060101010101" pitchFamily="49" charset="-122"/>
                </a:rPr>
                <a:t>的值依赖</a:t>
              </a:r>
              <a:r>
                <a:rPr lang="en-US" altLang="zh-CN" b="0" i="1" dirty="0">
                  <a:solidFill>
                    <a:srgbClr val="000000"/>
                  </a:solidFill>
                </a:rPr>
                <a:t>u</a:t>
              </a:r>
              <a:r>
                <a:rPr lang="en-US" altLang="zh-CN" b="0" dirty="0">
                  <a:solidFill>
                    <a:srgbClr val="000000"/>
                  </a:solidFill>
                </a:rPr>
                <a:t>(</a:t>
              </a:r>
              <a:r>
                <a:rPr lang="en-US" altLang="zh-CN" b="0" i="1" dirty="0">
                  <a:solidFill>
                    <a:srgbClr val="000000"/>
                  </a:solidFill>
                </a:rPr>
                <a:t>x</a:t>
              </a:r>
              <a:r>
                <a:rPr lang="en-US" altLang="zh-CN" b="0" dirty="0">
                  <a:solidFill>
                    <a:srgbClr val="000000"/>
                  </a:solidFill>
                </a:rPr>
                <a:t>)</a:t>
              </a:r>
              <a:r>
                <a:rPr lang="zh-CN" altLang="en-US" dirty="0">
                  <a:solidFill>
                    <a:srgbClr val="FF0000"/>
                  </a:solidFill>
                  <a:latin typeface="黑体" panose="02010609060101010101" pitchFamily="49" charset="-122"/>
                  <a:ea typeface="黑体" panose="02010609060101010101" pitchFamily="49" charset="-122"/>
                </a:rPr>
                <a:t>在整个定义域上的取值</a:t>
              </a:r>
              <a:r>
                <a:rPr lang="zh-CN" altLang="en-US" dirty="0">
                  <a:solidFill>
                    <a:srgbClr val="0000FF"/>
                  </a:solidFill>
                </a:rPr>
                <a:t>，而不仅仅是某个点的值。泛函类似于一个有无数多个自变量的函数。</a:t>
              </a:r>
              <a:endParaRPr lang="zh-CN" altLang="en-US" dirty="0">
                <a:solidFill>
                  <a:srgbClr val="0000FF"/>
                </a:solidFill>
                <a:latin typeface="+mn-ea"/>
                <a:ea typeface="+mn-ea"/>
              </a:endParaRPr>
            </a:p>
          </p:txBody>
        </p:sp>
        <p:graphicFrame>
          <p:nvGraphicFramePr>
            <p:cNvPr id="2" name="对象 1">
              <a:extLst>
                <a:ext uri="{FF2B5EF4-FFF2-40B4-BE49-F238E27FC236}">
                  <a16:creationId xmlns:a16="http://schemas.microsoft.com/office/drawing/2014/main" id="{F2F86D52-E933-4BA3-AB9D-4C82D0594671}"/>
                </a:ext>
              </a:extLst>
            </p:cNvPr>
            <p:cNvGraphicFramePr>
              <a:graphicFrameLocks noChangeAspect="1"/>
            </p:cNvGraphicFramePr>
            <p:nvPr>
              <p:extLst>
                <p:ext uri="{D42A27DB-BD31-4B8C-83A1-F6EECF244321}">
                  <p14:modId xmlns:p14="http://schemas.microsoft.com/office/powerpoint/2010/main" val="2699048549"/>
                </p:ext>
              </p:extLst>
            </p:nvPr>
          </p:nvGraphicFramePr>
          <p:xfrm>
            <a:off x="1868169" y="3586151"/>
            <a:ext cx="2330969" cy="1105712"/>
          </p:xfrm>
          <a:graphic>
            <a:graphicData uri="http://schemas.openxmlformats.org/presentationml/2006/ole">
              <mc:AlternateContent xmlns:mc="http://schemas.openxmlformats.org/markup-compatibility/2006">
                <mc:Choice xmlns:v="urn:schemas-microsoft-com:vml" Requires="v">
                  <p:oleObj spid="_x0000_s6148" name="Equation" r:id="rId3" imgW="990360" imgH="469800" progId="Equation.DSMT4">
                    <p:embed/>
                  </p:oleObj>
                </mc:Choice>
                <mc:Fallback>
                  <p:oleObj name="Equation" r:id="rId3" imgW="990360" imgH="469800" progId="Equation.DSMT4">
                    <p:embed/>
                    <p:pic>
                      <p:nvPicPr>
                        <p:cNvPr id="2" name="对象 1">
                          <a:extLst>
                            <a:ext uri="{FF2B5EF4-FFF2-40B4-BE49-F238E27FC236}">
                              <a16:creationId xmlns:a16="http://schemas.microsoft.com/office/drawing/2014/main" id="{F2F86D52-E933-4BA3-AB9D-4C82D0594671}"/>
                            </a:ext>
                          </a:extLst>
                        </p:cNvPr>
                        <p:cNvPicPr/>
                        <p:nvPr/>
                      </p:nvPicPr>
                      <p:blipFill>
                        <a:blip r:embed="rId4"/>
                        <a:stretch>
                          <a:fillRect/>
                        </a:stretch>
                      </p:blipFill>
                      <p:spPr>
                        <a:xfrm>
                          <a:off x="1868169" y="3586151"/>
                          <a:ext cx="2330969" cy="1105712"/>
                        </a:xfrm>
                        <a:prstGeom prst="rect">
                          <a:avLst/>
                        </a:prstGeom>
                      </p:spPr>
                    </p:pic>
                  </p:oleObj>
                </mc:Fallback>
              </mc:AlternateContent>
            </a:graphicData>
          </a:graphic>
        </p:graphicFrame>
      </p:grpSp>
    </p:spTree>
    <p:extLst>
      <p:ext uri="{BB962C8B-B14F-4D97-AF65-F5344CB8AC3E}">
        <p14:creationId xmlns:p14="http://schemas.microsoft.com/office/powerpoint/2010/main" val="243319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ChangeArrowheads="1"/>
          </p:cNvSpPr>
          <p:nvPr/>
        </p:nvSpPr>
        <p:spPr bwMode="auto">
          <a:xfrm>
            <a:off x="701327" y="1303336"/>
            <a:ext cx="7940868"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spcBef>
                <a:spcPct val="50000"/>
              </a:spcBef>
              <a:buClrTx/>
              <a:buSzTx/>
              <a:buFontTx/>
              <a:buNone/>
            </a:pPr>
            <a:r>
              <a:rPr lang="zh-CN" altLang="en-US" dirty="0">
                <a:solidFill>
                  <a:srgbClr val="0000FF"/>
                </a:solidFill>
                <a:latin typeface="楷体" panose="02010609060101010101" pitchFamily="49" charset="-122"/>
                <a:ea typeface="楷体" panose="02010609060101010101" pitchFamily="49" charset="-122"/>
              </a:rPr>
              <a:t>    热力学基本原理或热力学的公理化体系并不是仅仅由热力学三大定律构成的，除三大定律外，热力学基本原理还包含多个基本概念和基本假设（公理）。</a:t>
            </a:r>
          </a:p>
        </p:txBody>
      </p:sp>
    </p:spTree>
    <p:extLst>
      <p:ext uri="{BB962C8B-B14F-4D97-AF65-F5344CB8AC3E}">
        <p14:creationId xmlns:p14="http://schemas.microsoft.com/office/powerpoint/2010/main" val="345760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4"/>
          <p:cNvSpPr txBox="1">
            <a:spLocks noChangeArrowheads="1"/>
          </p:cNvSpPr>
          <p:nvPr/>
        </p:nvSpPr>
        <p:spPr bwMode="auto">
          <a:xfrm>
            <a:off x="628650" y="679450"/>
            <a:ext cx="82438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例：金属汞的温度发生了变化，其体积变化只与初末温度有关，与过程的中间步骤无关。功和热与整个过程有关：可以通电升温，此时</a:t>
            </a:r>
            <a:r>
              <a:rPr lang="en-US" altLang="zh-CN" sz="2800" b="0" i="1" dirty="0">
                <a:solidFill>
                  <a:srgbClr val="0000FF"/>
                </a:solidFill>
                <a:latin typeface="Times New Roman" pitchFamily="18" charset="0"/>
                <a:ea typeface="黑体" pitchFamily="49" charset="-122"/>
                <a:cs typeface="Times New Roman" pitchFamily="18" charset="0"/>
              </a:rPr>
              <a:t>Q</a:t>
            </a:r>
            <a:r>
              <a:rPr lang="en-US" altLang="zh-CN" sz="2800" b="0" dirty="0">
                <a:solidFill>
                  <a:srgbClr val="0000FF"/>
                </a:solidFill>
                <a:latin typeface="Times New Roman" pitchFamily="18" charset="0"/>
                <a:ea typeface="黑体" pitchFamily="49" charset="-122"/>
                <a:cs typeface="Times New Roman" pitchFamily="18" charset="0"/>
              </a:rPr>
              <a:t>=0</a:t>
            </a:r>
            <a:r>
              <a:rPr lang="zh-CN" altLang="en-US" sz="2800" dirty="0">
                <a:solidFill>
                  <a:srgbClr val="0000FF"/>
                </a:solidFill>
                <a:latin typeface="黑体" pitchFamily="49" charset="-122"/>
                <a:ea typeface="黑体" pitchFamily="49" charset="-122"/>
              </a:rPr>
              <a:t>，也可用炉子升温，此时</a:t>
            </a:r>
            <a:r>
              <a:rPr lang="en-US" altLang="zh-CN" sz="2800" b="0" i="1" dirty="0">
                <a:solidFill>
                  <a:srgbClr val="0000FF"/>
                </a:solidFill>
                <a:latin typeface="Times New Roman" pitchFamily="18" charset="0"/>
                <a:ea typeface="黑体" pitchFamily="49" charset="-122"/>
              </a:rPr>
              <a:t>W</a:t>
            </a:r>
            <a:r>
              <a:rPr lang="en-US" altLang="zh-CN" sz="2800" b="0" dirty="0">
                <a:solidFill>
                  <a:srgbClr val="0000FF"/>
                </a:solidFill>
                <a:latin typeface="Times New Roman" pitchFamily="18" charset="0"/>
                <a:ea typeface="黑体" pitchFamily="49" charset="-122"/>
              </a:rPr>
              <a:t>=0</a:t>
            </a:r>
            <a:r>
              <a:rPr lang="zh-CN" altLang="en-US" sz="2800" dirty="0">
                <a:solidFill>
                  <a:srgbClr val="0000FF"/>
                </a:solidFill>
                <a:latin typeface="黑体" pitchFamily="49" charset="-122"/>
                <a:ea typeface="黑体" pitchFamily="49" charset="-122"/>
              </a:rPr>
              <a:t>。</a:t>
            </a:r>
          </a:p>
        </p:txBody>
      </p:sp>
      <p:graphicFrame>
        <p:nvGraphicFramePr>
          <p:cNvPr id="29699" name="对象 1"/>
          <p:cNvGraphicFramePr>
            <a:graphicFrameLocks noChangeAspect="1"/>
          </p:cNvGraphicFramePr>
          <p:nvPr>
            <p:extLst>
              <p:ext uri="{D42A27DB-BD31-4B8C-83A1-F6EECF244321}">
                <p14:modId xmlns:p14="http://schemas.microsoft.com/office/powerpoint/2010/main" val="3211125742"/>
              </p:ext>
            </p:extLst>
          </p:nvPr>
        </p:nvGraphicFramePr>
        <p:xfrm>
          <a:off x="2068700" y="2691587"/>
          <a:ext cx="4783137" cy="1887538"/>
        </p:xfrm>
        <a:graphic>
          <a:graphicData uri="http://schemas.openxmlformats.org/presentationml/2006/ole">
            <mc:AlternateContent xmlns:mc="http://schemas.openxmlformats.org/markup-compatibility/2006">
              <mc:Choice xmlns:v="urn:schemas-microsoft-com:vml" Requires="v">
                <p:oleObj spid="_x0000_s7174" name="Equation" r:id="rId3" imgW="2057400" imgH="812520" progId="Equation.DSMT4">
                  <p:embed/>
                </p:oleObj>
              </mc:Choice>
              <mc:Fallback>
                <p:oleObj name="Equation" r:id="rId3" imgW="2057400" imgH="812520" progId="Equation.DSMT4">
                  <p:embed/>
                  <p:pic>
                    <p:nvPicPr>
                      <p:cNvPr id="29699" name="对象 1"/>
                      <p:cNvPicPr>
                        <a:picLocks noChangeAspect="1" noChangeArrowheads="1"/>
                      </p:cNvPicPr>
                      <p:nvPr/>
                    </p:nvPicPr>
                    <p:blipFill>
                      <a:blip r:embed="rId4"/>
                      <a:srcRect/>
                      <a:stretch>
                        <a:fillRect/>
                      </a:stretch>
                    </p:blipFill>
                    <p:spPr bwMode="auto">
                      <a:xfrm>
                        <a:off x="2068700" y="2691587"/>
                        <a:ext cx="4783137"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对象 5"/>
          <p:cNvGraphicFramePr>
            <a:graphicFrameLocks noChangeAspect="1"/>
          </p:cNvGraphicFramePr>
          <p:nvPr>
            <p:extLst>
              <p:ext uri="{D42A27DB-BD31-4B8C-83A1-F6EECF244321}">
                <p14:modId xmlns:p14="http://schemas.microsoft.com/office/powerpoint/2010/main" val="1801105342"/>
              </p:ext>
            </p:extLst>
          </p:nvPr>
        </p:nvGraphicFramePr>
        <p:xfrm>
          <a:off x="3267075" y="4775162"/>
          <a:ext cx="2967037" cy="995363"/>
        </p:xfrm>
        <a:graphic>
          <a:graphicData uri="http://schemas.openxmlformats.org/presentationml/2006/ole">
            <mc:AlternateContent xmlns:mc="http://schemas.openxmlformats.org/markup-compatibility/2006">
              <mc:Choice xmlns:v="urn:schemas-microsoft-com:vml" Requires="v">
                <p:oleObj spid="_x0000_s7175" name="Equation" r:id="rId5" imgW="1282680" imgH="431640" progId="Equation.DSMT4">
                  <p:embed/>
                </p:oleObj>
              </mc:Choice>
              <mc:Fallback>
                <p:oleObj name="Equation" r:id="rId5" imgW="1282680" imgH="431640" progId="Equation.DSMT4">
                  <p:embed/>
                  <p:pic>
                    <p:nvPicPr>
                      <p:cNvPr id="29700" name="对象 5"/>
                      <p:cNvPicPr>
                        <a:picLocks noChangeAspect="1" noChangeArrowheads="1"/>
                      </p:cNvPicPr>
                      <p:nvPr/>
                    </p:nvPicPr>
                    <p:blipFill>
                      <a:blip r:embed="rId6"/>
                      <a:srcRect/>
                      <a:stretch>
                        <a:fillRect/>
                      </a:stretch>
                    </p:blipFill>
                    <p:spPr bwMode="auto">
                      <a:xfrm>
                        <a:off x="3267075" y="4775162"/>
                        <a:ext cx="2967037"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E85FF7-E8DA-4515-BBE9-6F8D126C280A}"/>
              </a:ext>
            </a:extLst>
          </p:cNvPr>
          <p:cNvSpPr txBox="1">
            <a:spLocks noRot="1" noChangeArrowheads="1"/>
          </p:cNvSpPr>
          <p:nvPr/>
        </p:nvSpPr>
        <p:spPr bwMode="auto">
          <a:xfrm>
            <a:off x="594940" y="607118"/>
            <a:ext cx="82851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en-US" altLang="zh-CN" sz="3200" b="1" kern="0" dirty="0">
                <a:solidFill>
                  <a:srgbClr val="FF3300"/>
                </a:solidFill>
                <a:latin typeface="宋体" pitchFamily="2" charset="-122"/>
              </a:rPr>
              <a:t>3</a:t>
            </a:r>
            <a:r>
              <a:rPr lang="zh-CN" altLang="en-US" sz="3200" b="1" kern="0" dirty="0">
                <a:solidFill>
                  <a:srgbClr val="FF3300"/>
                </a:solidFill>
                <a:latin typeface="宋体" pitchFamily="2" charset="-122"/>
              </a:rPr>
              <a:t>.状态方程</a:t>
            </a:r>
            <a:r>
              <a:rPr lang="zh-CN" altLang="en-US" sz="2800" b="1" kern="0" dirty="0">
                <a:solidFill>
                  <a:srgbClr val="FF3300"/>
                </a:solidFill>
                <a:latin typeface="宋体" pitchFamily="2" charset="-122"/>
              </a:rPr>
              <a:t>（</a:t>
            </a:r>
            <a:r>
              <a:rPr lang="en-US" altLang="zh-CN" sz="2800" b="1" kern="0" dirty="0">
                <a:solidFill>
                  <a:srgbClr val="FF3300"/>
                </a:solidFill>
                <a:latin typeface="Times New Roman" pitchFamily="18" charset="0"/>
                <a:cs typeface="Times New Roman" pitchFamily="18" charset="0"/>
              </a:rPr>
              <a:t>EOS</a:t>
            </a:r>
            <a:r>
              <a:rPr lang="en-US" altLang="zh-CN" sz="2800" kern="0" dirty="0">
                <a:solidFill>
                  <a:srgbClr val="FF3300"/>
                </a:solidFill>
                <a:latin typeface="Times New Roman" pitchFamily="18" charset="0"/>
                <a:cs typeface="Times New Roman" pitchFamily="18" charset="0"/>
              </a:rPr>
              <a:t>,</a:t>
            </a:r>
            <a:r>
              <a:rPr lang="zh-CN" altLang="en-US" sz="2800" kern="0" dirty="0">
                <a:solidFill>
                  <a:srgbClr val="FF3300"/>
                </a:solidFill>
                <a:latin typeface="Times New Roman" pitchFamily="18" charset="0"/>
                <a:cs typeface="Times New Roman" pitchFamily="18" charset="0"/>
              </a:rPr>
              <a:t> </a:t>
            </a:r>
            <a:r>
              <a:rPr lang="en-US" altLang="zh-CN" sz="2800" kern="0" dirty="0">
                <a:solidFill>
                  <a:srgbClr val="FF3300"/>
                </a:solidFill>
                <a:latin typeface="Times New Roman" pitchFamily="18" charset="0"/>
                <a:cs typeface="Times New Roman" pitchFamily="18" charset="0"/>
              </a:rPr>
              <a:t>equation</a:t>
            </a:r>
            <a:r>
              <a:rPr lang="zh-CN" altLang="en-US" sz="2800" kern="0" dirty="0">
                <a:solidFill>
                  <a:srgbClr val="FF3300"/>
                </a:solidFill>
                <a:latin typeface="Times New Roman" pitchFamily="18" charset="0"/>
                <a:cs typeface="Times New Roman" pitchFamily="18" charset="0"/>
              </a:rPr>
              <a:t> </a:t>
            </a:r>
            <a:r>
              <a:rPr lang="en-US" altLang="zh-CN" sz="2800" kern="0" dirty="0">
                <a:solidFill>
                  <a:srgbClr val="FF3300"/>
                </a:solidFill>
                <a:latin typeface="Times New Roman" pitchFamily="18" charset="0"/>
                <a:cs typeface="Times New Roman" pitchFamily="18" charset="0"/>
              </a:rPr>
              <a:t>of</a:t>
            </a:r>
            <a:r>
              <a:rPr lang="zh-CN" altLang="en-US" sz="2800" kern="0" dirty="0">
                <a:solidFill>
                  <a:srgbClr val="FF3300"/>
                </a:solidFill>
                <a:latin typeface="Times New Roman" pitchFamily="18" charset="0"/>
                <a:cs typeface="Times New Roman" pitchFamily="18" charset="0"/>
              </a:rPr>
              <a:t> </a:t>
            </a:r>
            <a:r>
              <a:rPr lang="en-US" altLang="zh-CN" sz="2800" kern="0" dirty="0">
                <a:solidFill>
                  <a:srgbClr val="FF3300"/>
                </a:solidFill>
                <a:latin typeface="Times New Roman" pitchFamily="18" charset="0"/>
                <a:cs typeface="Times New Roman" pitchFamily="18" charset="0"/>
              </a:rPr>
              <a:t>state</a:t>
            </a:r>
            <a:r>
              <a:rPr lang="zh-CN" altLang="en-US" sz="2800" b="1" kern="0" dirty="0">
                <a:solidFill>
                  <a:srgbClr val="FF3300"/>
                </a:solidFill>
                <a:latin typeface="宋体" pitchFamily="2" charset="-122"/>
              </a:rPr>
              <a:t>）</a:t>
            </a:r>
            <a:endParaRPr lang="zh-CN" altLang="en-US" sz="2800" b="1" kern="0" dirty="0">
              <a:solidFill>
                <a:schemeClr val="tx1"/>
              </a:solidFill>
              <a:latin typeface="黑体" pitchFamily="49" charset="-122"/>
              <a:ea typeface="黑体" pitchFamily="49" charset="-122"/>
            </a:endParaRPr>
          </a:p>
        </p:txBody>
      </p:sp>
      <p:sp>
        <p:nvSpPr>
          <p:cNvPr id="11" name="矩形 10">
            <a:extLst>
              <a:ext uri="{FF2B5EF4-FFF2-40B4-BE49-F238E27FC236}">
                <a16:creationId xmlns:a16="http://schemas.microsoft.com/office/drawing/2014/main" id="{16035483-1368-45FD-8D7F-0683E30D38E4}"/>
              </a:ext>
            </a:extLst>
          </p:cNvPr>
          <p:cNvSpPr/>
          <p:nvPr/>
        </p:nvSpPr>
        <p:spPr>
          <a:xfrm>
            <a:off x="753033" y="1206544"/>
            <a:ext cx="8105775" cy="1384300"/>
          </a:xfrm>
          <a:prstGeom prst="rect">
            <a:avLst/>
          </a:prstGeom>
        </p:spPr>
        <p:txBody>
          <a:bodyPr wrap="square">
            <a:spAutoFit/>
          </a:bodyPr>
          <a:lstStyle/>
          <a:p>
            <a:pPr>
              <a:spcBef>
                <a:spcPct val="20000"/>
              </a:spcBef>
              <a:defRPr/>
            </a:pP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处于平衡态时，体系的所有宏观性质都是确定的，大量实验还表明，如果已知少数宏观性质，体系状态也能确定。</a:t>
            </a:r>
            <a:endParaRPr kumimoji="1" lang="zh-CN" altLang="en-US" sz="3200" dirty="0">
              <a:solidFill>
                <a:srgbClr val="0000FF"/>
              </a:solidFill>
              <a:effectLst>
                <a:outerShdw blurRad="38100" dist="38100" dir="2700000" algn="tl">
                  <a:srgbClr val="C0C0C0"/>
                </a:outerShdw>
              </a:effectLst>
              <a:latin typeface="黑体" pitchFamily="49" charset="-122"/>
              <a:ea typeface="黑体" pitchFamily="49" charset="-122"/>
            </a:endParaRPr>
          </a:p>
        </p:txBody>
      </p:sp>
      <p:grpSp>
        <p:nvGrpSpPr>
          <p:cNvPr id="13" name="组合 7">
            <a:extLst>
              <a:ext uri="{FF2B5EF4-FFF2-40B4-BE49-F238E27FC236}">
                <a16:creationId xmlns:a16="http://schemas.microsoft.com/office/drawing/2014/main" id="{A66D77F8-2FB5-4805-81AD-71BD4C11FA0E}"/>
              </a:ext>
            </a:extLst>
          </p:cNvPr>
          <p:cNvGrpSpPr>
            <a:grpSpLocks/>
          </p:cNvGrpSpPr>
          <p:nvPr/>
        </p:nvGrpSpPr>
        <p:grpSpPr bwMode="auto">
          <a:xfrm>
            <a:off x="1589390" y="2596886"/>
            <a:ext cx="5786437" cy="1031875"/>
            <a:chOff x="1653303" y="2573864"/>
            <a:chExt cx="5785558" cy="1031051"/>
          </a:xfrm>
        </p:grpSpPr>
        <p:sp>
          <p:nvSpPr>
            <p:cNvPr id="14" name="TextBox 3">
              <a:extLst>
                <a:ext uri="{FF2B5EF4-FFF2-40B4-BE49-F238E27FC236}">
                  <a16:creationId xmlns:a16="http://schemas.microsoft.com/office/drawing/2014/main" id="{7D60AC91-34FB-447E-A5DA-A787BD16547E}"/>
                </a:ext>
              </a:extLst>
            </p:cNvPr>
            <p:cNvSpPr txBox="1">
              <a:spLocks noChangeArrowheads="1"/>
            </p:cNvSpPr>
            <p:nvPr/>
          </p:nvSpPr>
          <p:spPr bwMode="auto">
            <a:xfrm>
              <a:off x="1653303" y="2573864"/>
              <a:ext cx="5785558"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600"/>
                </a:spcBef>
                <a:buClrTx/>
                <a:buSzTx/>
                <a:buFontTx/>
                <a:buNone/>
              </a:pPr>
              <a:r>
                <a:rPr lang="zh-CN" altLang="en-US" sz="2800" dirty="0">
                  <a:solidFill>
                    <a:srgbClr val="FF0000"/>
                  </a:solidFill>
                  <a:latin typeface="黑体" pitchFamily="49" charset="-122"/>
                  <a:ea typeface="黑体" pitchFamily="49" charset="-122"/>
                </a:rPr>
                <a:t>      平衡态       所有宏观性质</a:t>
              </a:r>
              <a:endParaRPr lang="en-US" altLang="zh-CN" sz="2800" dirty="0">
                <a:solidFill>
                  <a:srgbClr val="FF0000"/>
                </a:solidFill>
                <a:latin typeface="黑体" pitchFamily="49" charset="-122"/>
                <a:ea typeface="黑体" pitchFamily="49" charset="-122"/>
              </a:endParaRPr>
            </a:p>
            <a:p>
              <a:pPr eaLnBrk="1" hangingPunct="1">
                <a:spcBef>
                  <a:spcPts val="600"/>
                </a:spcBef>
                <a:buClrTx/>
                <a:buSzTx/>
                <a:buFontTx/>
                <a:buNone/>
              </a:pPr>
              <a:r>
                <a:rPr lang="zh-CN" altLang="en-US" sz="2800" dirty="0">
                  <a:solidFill>
                    <a:srgbClr val="FF0000"/>
                  </a:solidFill>
                  <a:latin typeface="黑体" pitchFamily="49" charset="-122"/>
                  <a:ea typeface="黑体" pitchFamily="49" charset="-122"/>
                </a:rPr>
                <a:t>少量宏观性质       平衡态</a:t>
              </a:r>
            </a:p>
          </p:txBody>
        </p:sp>
        <p:cxnSp>
          <p:nvCxnSpPr>
            <p:cNvPr id="15" name="直接箭头连接符 5">
              <a:extLst>
                <a:ext uri="{FF2B5EF4-FFF2-40B4-BE49-F238E27FC236}">
                  <a16:creationId xmlns:a16="http://schemas.microsoft.com/office/drawing/2014/main" id="{BA92C887-EDB6-4715-984D-263CD506E838}"/>
                </a:ext>
              </a:extLst>
            </p:cNvPr>
            <p:cNvCxnSpPr>
              <a:cxnSpLocks noChangeShapeType="1"/>
            </p:cNvCxnSpPr>
            <p:nvPr/>
          </p:nvCxnSpPr>
          <p:spPr bwMode="auto">
            <a:xfrm>
              <a:off x="3939822" y="2856089"/>
              <a:ext cx="1174045" cy="0"/>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6">
              <a:extLst>
                <a:ext uri="{FF2B5EF4-FFF2-40B4-BE49-F238E27FC236}">
                  <a16:creationId xmlns:a16="http://schemas.microsoft.com/office/drawing/2014/main" id="{BBE6E6A7-5541-4750-B952-5B0EFA6ACD29}"/>
                </a:ext>
              </a:extLst>
            </p:cNvPr>
            <p:cNvCxnSpPr>
              <a:cxnSpLocks noChangeShapeType="1"/>
            </p:cNvCxnSpPr>
            <p:nvPr/>
          </p:nvCxnSpPr>
          <p:spPr bwMode="auto">
            <a:xfrm>
              <a:off x="3968043" y="3358448"/>
              <a:ext cx="1174045" cy="0"/>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TextBox 8">
            <a:extLst>
              <a:ext uri="{FF2B5EF4-FFF2-40B4-BE49-F238E27FC236}">
                <a16:creationId xmlns:a16="http://schemas.microsoft.com/office/drawing/2014/main" id="{01C6EF36-9DD0-46BA-93D8-FA5AEBA5BA2D}"/>
              </a:ext>
            </a:extLst>
          </p:cNvPr>
          <p:cNvSpPr txBox="1">
            <a:spLocks noChangeArrowheads="1"/>
          </p:cNvSpPr>
          <p:nvPr/>
        </p:nvSpPr>
        <p:spPr bwMode="auto">
          <a:xfrm>
            <a:off x="753033" y="3795800"/>
            <a:ext cx="805176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anose="02020603050405020304" pitchFamily="18" charset="0"/>
              </a:rPr>
              <a:t>例：如果液态水的压强 </a:t>
            </a:r>
            <a:r>
              <a:rPr lang="en-US" altLang="zh-CN" sz="2800" b="0" i="1" dirty="0">
                <a:solidFill>
                  <a:srgbClr val="000000"/>
                </a:solidFill>
                <a:latin typeface="Times New Roman" panose="02020603050405020304" pitchFamily="18" charset="0"/>
                <a:cs typeface="Times New Roman" pitchFamily="18" charset="0"/>
              </a:rPr>
              <a:t>p</a:t>
            </a:r>
            <a:r>
              <a:rPr lang="zh-CN" altLang="en-US" sz="2800" dirty="0">
                <a:solidFill>
                  <a:srgbClr val="0000FF"/>
                </a:solidFill>
                <a:latin typeface="Times New Roman" panose="02020603050405020304" pitchFamily="18" charset="0"/>
              </a:rPr>
              <a:t>、温度</a:t>
            </a:r>
            <a:r>
              <a:rPr lang="en-US" altLang="zh-CN" sz="2800" b="0" i="1" dirty="0">
                <a:solidFill>
                  <a:srgbClr val="000000"/>
                </a:solidFill>
                <a:latin typeface="Times New Roman" panose="02020603050405020304" pitchFamily="18" charset="0"/>
              </a:rPr>
              <a:t>T</a:t>
            </a:r>
            <a:r>
              <a:rPr lang="zh-CN" altLang="en-US" sz="2800" dirty="0">
                <a:solidFill>
                  <a:srgbClr val="0000FF"/>
                </a:solidFill>
                <a:latin typeface="Times New Roman" panose="02020603050405020304" pitchFamily="18" charset="0"/>
              </a:rPr>
              <a:t>和摩尔量</a:t>
            </a:r>
            <a:r>
              <a:rPr lang="en-US" altLang="zh-CN" sz="2800" b="0" i="1" dirty="0">
                <a:solidFill>
                  <a:srgbClr val="000000"/>
                </a:solidFill>
                <a:latin typeface="Times New Roman" panose="02020603050405020304" pitchFamily="18" charset="0"/>
              </a:rPr>
              <a:t>n</a:t>
            </a:r>
            <a:r>
              <a:rPr lang="zh-CN" altLang="en-US" sz="2800" dirty="0">
                <a:solidFill>
                  <a:srgbClr val="0000FF"/>
                </a:solidFill>
                <a:latin typeface="Times New Roman" panose="02020603050405020304" pitchFamily="18" charset="0"/>
              </a:rPr>
              <a:t>已知，那么水的宏观状态就确定了，水的其他宏观性质也就确定了。</a:t>
            </a:r>
          </a:p>
        </p:txBody>
      </p:sp>
      <p:graphicFrame>
        <p:nvGraphicFramePr>
          <p:cNvPr id="18" name="对象 9">
            <a:extLst>
              <a:ext uri="{FF2B5EF4-FFF2-40B4-BE49-F238E27FC236}">
                <a16:creationId xmlns:a16="http://schemas.microsoft.com/office/drawing/2014/main" id="{05985A54-93B6-4A8A-98AF-82A1D5067AF5}"/>
              </a:ext>
            </a:extLst>
          </p:cNvPr>
          <p:cNvGraphicFramePr>
            <a:graphicFrameLocks noChangeAspect="1"/>
          </p:cNvGraphicFramePr>
          <p:nvPr>
            <p:extLst>
              <p:ext uri="{D42A27DB-BD31-4B8C-83A1-F6EECF244321}">
                <p14:modId xmlns:p14="http://schemas.microsoft.com/office/powerpoint/2010/main" val="2213630831"/>
              </p:ext>
            </p:extLst>
          </p:nvPr>
        </p:nvGraphicFramePr>
        <p:xfrm>
          <a:off x="1451174" y="5190440"/>
          <a:ext cx="4602180" cy="1408796"/>
        </p:xfrm>
        <a:graphic>
          <a:graphicData uri="http://schemas.openxmlformats.org/presentationml/2006/ole">
            <mc:AlternateContent xmlns:mc="http://schemas.openxmlformats.org/markup-compatibility/2006">
              <mc:Choice xmlns:v="urn:schemas-microsoft-com:vml" Requires="v">
                <p:oleObj spid="_x0000_s8196" name="Equation" r:id="rId3" imgW="2031840" imgH="622080" progId="Equation.DSMT4">
                  <p:embed/>
                </p:oleObj>
              </mc:Choice>
              <mc:Fallback>
                <p:oleObj name="Equation" r:id="rId3" imgW="2031840" imgH="622080" progId="Equation.DSMT4">
                  <p:embed/>
                  <p:pic>
                    <p:nvPicPr>
                      <p:cNvPr id="18" name="对象 9">
                        <a:extLst>
                          <a:ext uri="{FF2B5EF4-FFF2-40B4-BE49-F238E27FC236}">
                            <a16:creationId xmlns:a16="http://schemas.microsoft.com/office/drawing/2014/main" id="{05985A54-93B6-4A8A-98AF-82A1D5067AF5}"/>
                          </a:ext>
                        </a:extLst>
                      </p:cNvPr>
                      <p:cNvPicPr>
                        <a:picLocks noChangeAspect="1" noChangeArrowheads="1"/>
                      </p:cNvPicPr>
                      <p:nvPr/>
                    </p:nvPicPr>
                    <p:blipFill>
                      <a:blip r:embed="rId4"/>
                      <a:srcRect/>
                      <a:stretch>
                        <a:fillRect/>
                      </a:stretch>
                    </p:blipFill>
                    <p:spPr bwMode="auto">
                      <a:xfrm>
                        <a:off x="1451174" y="5190440"/>
                        <a:ext cx="4602180" cy="140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0">
            <a:extLst>
              <a:ext uri="{FF2B5EF4-FFF2-40B4-BE49-F238E27FC236}">
                <a16:creationId xmlns:a16="http://schemas.microsoft.com/office/drawing/2014/main" id="{F3BABC6A-6FAB-46BF-A296-B9210BF092D0}"/>
              </a:ext>
            </a:extLst>
          </p:cNvPr>
          <p:cNvSpPr txBox="1">
            <a:spLocks noChangeArrowheads="1"/>
          </p:cNvSpPr>
          <p:nvPr/>
        </p:nvSpPr>
        <p:spPr bwMode="auto">
          <a:xfrm>
            <a:off x="6376496" y="5175531"/>
            <a:ext cx="19986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49" charset="-122"/>
                <a:ea typeface="黑体" pitchFamily="49" charset="-122"/>
              </a:rPr>
              <a:t>宏观性质之间存在函数关系！</a:t>
            </a:r>
          </a:p>
        </p:txBody>
      </p:sp>
    </p:spTree>
    <p:extLst>
      <p:ext uri="{BB962C8B-B14F-4D97-AF65-F5344CB8AC3E}">
        <p14:creationId xmlns:p14="http://schemas.microsoft.com/office/powerpoint/2010/main" val="232618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9">
            <a:extLst>
              <a:ext uri="{FF2B5EF4-FFF2-40B4-BE49-F238E27FC236}">
                <a16:creationId xmlns:a16="http://schemas.microsoft.com/office/drawing/2014/main" id="{E00498F2-538F-4B1F-A92E-BE52FB890FEE}"/>
              </a:ext>
            </a:extLst>
          </p:cNvPr>
          <p:cNvGrpSpPr>
            <a:grpSpLocks/>
          </p:cNvGrpSpPr>
          <p:nvPr/>
        </p:nvGrpSpPr>
        <p:grpSpPr bwMode="auto">
          <a:xfrm>
            <a:off x="1308757" y="714296"/>
            <a:ext cx="6877811" cy="954107"/>
            <a:chOff x="1345955" y="2656989"/>
            <a:chExt cx="6876766" cy="954815"/>
          </a:xfrm>
        </p:grpSpPr>
        <p:sp>
          <p:nvSpPr>
            <p:cNvPr id="14" name="TextBox 10">
              <a:extLst>
                <a:ext uri="{FF2B5EF4-FFF2-40B4-BE49-F238E27FC236}">
                  <a16:creationId xmlns:a16="http://schemas.microsoft.com/office/drawing/2014/main" id="{B51B2A59-1EDB-4A91-A82D-BE7AC341F863}"/>
                </a:ext>
              </a:extLst>
            </p:cNvPr>
            <p:cNvSpPr txBox="1">
              <a:spLocks noChangeArrowheads="1"/>
            </p:cNvSpPr>
            <p:nvPr/>
          </p:nvSpPr>
          <p:spPr bwMode="auto">
            <a:xfrm>
              <a:off x="1345955" y="2656989"/>
              <a:ext cx="6876766" cy="95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600"/>
                </a:spcBef>
                <a:buClrTx/>
                <a:buSzTx/>
                <a:buFontTx/>
                <a:buNone/>
              </a:pPr>
              <a:r>
                <a:rPr lang="zh-CN" altLang="en-US" sz="2800" u="sng" dirty="0">
                  <a:solidFill>
                    <a:srgbClr val="FF0000"/>
                  </a:solidFill>
                  <a:latin typeface="黑体" pitchFamily="49" charset="-122"/>
                  <a:ea typeface="黑体" pitchFamily="49" charset="-122"/>
                </a:rPr>
                <a:t>少量宏观性质</a:t>
              </a:r>
              <a:r>
                <a:rPr lang="zh-CN" altLang="en-US" sz="2800" dirty="0">
                  <a:solidFill>
                    <a:srgbClr val="FF0000"/>
                  </a:solidFill>
                  <a:latin typeface="黑体" pitchFamily="49" charset="-122"/>
                  <a:ea typeface="黑体" pitchFamily="49" charset="-122"/>
                </a:rPr>
                <a:t>           状态（平衡态）</a:t>
              </a:r>
              <a:endParaRPr lang="en-US" altLang="zh-CN" sz="2800" dirty="0">
                <a:solidFill>
                  <a:srgbClr val="FF0000"/>
                </a:solidFill>
                <a:latin typeface="黑体" pitchFamily="49" charset="-122"/>
                <a:ea typeface="黑体" pitchFamily="49" charset="-122"/>
              </a:endParaRPr>
            </a:p>
            <a:p>
              <a:pPr eaLnBrk="1" hangingPunct="1">
                <a:spcBef>
                  <a:spcPts val="0"/>
                </a:spcBef>
                <a:buClrTx/>
                <a:buSzTx/>
                <a:buFontTx/>
                <a:buNone/>
              </a:pPr>
              <a:r>
                <a:rPr lang="zh-CN" altLang="en-US" sz="2800" dirty="0">
                  <a:solidFill>
                    <a:srgbClr val="FF0000"/>
                  </a:solidFill>
                  <a:latin typeface="+mn-ea"/>
                  <a:ea typeface="+mn-ea"/>
                </a:rPr>
                <a:t>一组独立变量</a:t>
              </a:r>
            </a:p>
          </p:txBody>
        </p:sp>
        <p:cxnSp>
          <p:nvCxnSpPr>
            <p:cNvPr id="15" name="直接箭头连接符 11">
              <a:extLst>
                <a:ext uri="{FF2B5EF4-FFF2-40B4-BE49-F238E27FC236}">
                  <a16:creationId xmlns:a16="http://schemas.microsoft.com/office/drawing/2014/main" id="{23E229FF-567F-4833-B082-E14A6D422CD0}"/>
                </a:ext>
              </a:extLst>
            </p:cNvPr>
            <p:cNvCxnSpPr>
              <a:cxnSpLocks noChangeShapeType="1"/>
            </p:cNvCxnSpPr>
            <p:nvPr/>
          </p:nvCxnSpPr>
          <p:spPr bwMode="auto">
            <a:xfrm>
              <a:off x="3912540" y="2927339"/>
              <a:ext cx="1336171" cy="0"/>
            </a:xfrm>
            <a:prstGeom prst="straightConnector1">
              <a:avLst/>
            </a:prstGeom>
            <a:noFill/>
            <a:ln w="38100" algn="ctr">
              <a:solidFill>
                <a:srgbClr val="0000FF"/>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矩形 15">
            <a:extLst>
              <a:ext uri="{FF2B5EF4-FFF2-40B4-BE49-F238E27FC236}">
                <a16:creationId xmlns:a16="http://schemas.microsoft.com/office/drawing/2014/main" id="{FE272FF9-5949-463D-8A08-F39C2EB4A250}"/>
              </a:ext>
            </a:extLst>
          </p:cNvPr>
          <p:cNvSpPr/>
          <p:nvPr/>
        </p:nvSpPr>
        <p:spPr>
          <a:xfrm>
            <a:off x="654781" y="1736664"/>
            <a:ext cx="8070390" cy="3416320"/>
          </a:xfrm>
          <a:prstGeom prst="rect">
            <a:avLst/>
          </a:prstGeom>
        </p:spPr>
        <p:txBody>
          <a:bodyPr wrap="square">
            <a:spAutoFit/>
          </a:bodyPr>
          <a:lstStyle/>
          <a:p>
            <a:r>
              <a:rPr lang="zh-CN" altLang="en-US" dirty="0">
                <a:solidFill>
                  <a:srgbClr val="0000FF"/>
                </a:solidFill>
                <a:ea typeface="黑体" pitchFamily="49" charset="-122"/>
              </a:rPr>
              <a:t>一组数量合适、恰好能够确定唯一平衡态的宏观性质称为一组</a:t>
            </a:r>
            <a:r>
              <a:rPr lang="zh-CN" altLang="en-US" dirty="0">
                <a:solidFill>
                  <a:srgbClr val="FF0000"/>
                </a:solidFill>
                <a:ea typeface="黑体" pitchFamily="49" charset="-122"/>
              </a:rPr>
              <a:t>独立变量</a:t>
            </a:r>
            <a:r>
              <a:rPr lang="zh-CN" altLang="en-US" dirty="0">
                <a:solidFill>
                  <a:srgbClr val="0000FF"/>
                </a:solidFill>
                <a:ea typeface="黑体" pitchFamily="49" charset="-122"/>
              </a:rPr>
              <a:t>，体系的任意宏观性质总可以表示为独立变量的函数：</a:t>
            </a:r>
            <a:endParaRPr lang="en-US" altLang="zh-CN" dirty="0">
              <a:solidFill>
                <a:srgbClr val="0000FF"/>
              </a:solidFill>
              <a:ea typeface="黑体" pitchFamily="49" charset="-122"/>
            </a:endParaRPr>
          </a:p>
          <a:p>
            <a:pPr>
              <a:spcBef>
                <a:spcPts val="600"/>
              </a:spcBef>
              <a:spcAft>
                <a:spcPts val="600"/>
              </a:spcAft>
            </a:pPr>
            <a:r>
              <a:rPr lang="en-US" altLang="zh-CN" dirty="0">
                <a:solidFill>
                  <a:srgbClr val="0000FF"/>
                </a:solidFill>
                <a:ea typeface="黑体" pitchFamily="49" charset="-122"/>
              </a:rPr>
              <a:t>                   </a:t>
            </a:r>
            <a:r>
              <a:rPr lang="en-US" altLang="zh-CN" b="0" i="1" dirty="0">
                <a:solidFill>
                  <a:srgbClr val="FF0000"/>
                </a:solidFill>
                <a:ea typeface="黑体" pitchFamily="49" charset="-122"/>
              </a:rPr>
              <a:t>f</a:t>
            </a:r>
            <a:r>
              <a:rPr lang="en-US" altLang="zh-CN" b="0" dirty="0">
                <a:solidFill>
                  <a:srgbClr val="FF0000"/>
                </a:solidFill>
                <a:ea typeface="黑体" pitchFamily="49" charset="-122"/>
              </a:rPr>
              <a:t> = </a:t>
            </a:r>
            <a:r>
              <a:rPr lang="en-US" altLang="zh-CN" b="0" i="1" dirty="0">
                <a:solidFill>
                  <a:srgbClr val="FF0000"/>
                </a:solidFill>
                <a:ea typeface="黑体" pitchFamily="49" charset="-122"/>
              </a:rPr>
              <a:t>f</a:t>
            </a:r>
            <a:r>
              <a:rPr lang="en-US" altLang="zh-CN" b="0" dirty="0">
                <a:solidFill>
                  <a:srgbClr val="FF0000"/>
                </a:solidFill>
                <a:ea typeface="黑体" pitchFamily="49" charset="-122"/>
              </a:rPr>
              <a:t>(</a:t>
            </a:r>
            <a:r>
              <a:rPr lang="zh-CN" altLang="en-US" dirty="0">
                <a:solidFill>
                  <a:srgbClr val="FF0000"/>
                </a:solidFill>
                <a:latin typeface="宋体" panose="02010600030101010101" pitchFamily="2" charset="-122"/>
              </a:rPr>
              <a:t>状态</a:t>
            </a:r>
            <a:r>
              <a:rPr lang="en-US" altLang="zh-CN" b="0" dirty="0">
                <a:solidFill>
                  <a:srgbClr val="FF0000"/>
                </a:solidFill>
                <a:ea typeface="黑体" pitchFamily="49" charset="-122"/>
              </a:rPr>
              <a:t>) = </a:t>
            </a:r>
            <a:r>
              <a:rPr lang="en-US" altLang="zh-CN" b="0" i="1" dirty="0">
                <a:solidFill>
                  <a:srgbClr val="FF0000"/>
                </a:solidFill>
                <a:ea typeface="黑体" pitchFamily="49" charset="-122"/>
              </a:rPr>
              <a:t>f</a:t>
            </a:r>
            <a:r>
              <a:rPr lang="en-US" altLang="zh-CN" b="0" dirty="0">
                <a:solidFill>
                  <a:srgbClr val="FF0000"/>
                </a:solidFill>
                <a:ea typeface="黑体" pitchFamily="49" charset="-122"/>
              </a:rPr>
              <a:t>(</a:t>
            </a:r>
            <a:r>
              <a:rPr lang="zh-CN" altLang="en-US" dirty="0">
                <a:solidFill>
                  <a:srgbClr val="FF0000"/>
                </a:solidFill>
                <a:latin typeface="宋体" panose="02010600030101010101" pitchFamily="2" charset="-122"/>
              </a:rPr>
              <a:t>一组独立变量</a:t>
            </a:r>
            <a:r>
              <a:rPr lang="en-US" altLang="zh-CN" b="0" dirty="0">
                <a:solidFill>
                  <a:srgbClr val="FF0000"/>
                </a:solidFill>
                <a:ea typeface="黑体" pitchFamily="49" charset="-122"/>
              </a:rPr>
              <a:t>)</a:t>
            </a:r>
          </a:p>
          <a:p>
            <a:r>
              <a:rPr lang="zh-CN" altLang="en-US" sz="2800" dirty="0">
                <a:solidFill>
                  <a:srgbClr val="0000FF"/>
                </a:solidFill>
                <a:latin typeface="宋体"/>
                <a:ea typeface="宋体"/>
              </a:rPr>
              <a:t>这些函数式就称为</a:t>
            </a:r>
            <a:r>
              <a:rPr lang="zh-CN" altLang="en-US" sz="2800" dirty="0">
                <a:solidFill>
                  <a:srgbClr val="FF0000"/>
                </a:solidFill>
                <a:latin typeface="Times New Roman" pitchFamily="18" charset="0"/>
                <a:ea typeface="黑体" pitchFamily="49" charset="-122"/>
              </a:rPr>
              <a:t>（广义）状态方程</a:t>
            </a:r>
            <a:r>
              <a:rPr lang="zh-CN" altLang="en-US" sz="2800" dirty="0">
                <a:solidFill>
                  <a:srgbClr val="0000FF"/>
                </a:solidFill>
                <a:latin typeface="宋体"/>
                <a:ea typeface="宋体"/>
              </a:rPr>
              <a:t>。</a:t>
            </a:r>
            <a:endParaRPr lang="en-US" altLang="zh-CN" sz="2800" dirty="0">
              <a:solidFill>
                <a:srgbClr val="0000FF"/>
              </a:solidFill>
              <a:latin typeface="宋体"/>
              <a:ea typeface="宋体"/>
            </a:endParaRPr>
          </a:p>
          <a:p>
            <a:pPr>
              <a:spcBef>
                <a:spcPts val="1200"/>
              </a:spcBef>
            </a:pPr>
            <a:r>
              <a:rPr lang="zh-CN" altLang="en-US" sz="2800" dirty="0">
                <a:solidFill>
                  <a:srgbClr val="0000FF"/>
                </a:solidFill>
                <a:latin typeface="宋体" panose="02010600030101010101" pitchFamily="2" charset="-122"/>
              </a:rPr>
              <a:t>习惯上只将联系</a:t>
            </a:r>
            <a:r>
              <a:rPr lang="en-US" altLang="zh-CN" sz="2800" b="0" i="1" dirty="0">
                <a:solidFill>
                  <a:srgbClr val="000000"/>
                </a:solidFill>
                <a:latin typeface="Times New Roman" pitchFamily="18" charset="0"/>
                <a:ea typeface="黑体" pitchFamily="49" charset="-122"/>
              </a:rPr>
              <a:t>p</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V</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T</a:t>
            </a:r>
            <a:r>
              <a:rPr lang="en-US" altLang="zh-CN" sz="2800" b="0" dirty="0">
                <a:solidFill>
                  <a:srgbClr val="000000"/>
                </a:solidFill>
                <a:latin typeface="Times New Roman" pitchFamily="18" charset="0"/>
                <a:ea typeface="黑体" pitchFamily="49" charset="-122"/>
              </a:rPr>
              <a:t>, </a:t>
            </a:r>
            <a:r>
              <a:rPr lang="en-US" altLang="zh-CN" sz="2800" b="0" i="1" dirty="0" err="1">
                <a:solidFill>
                  <a:srgbClr val="000000"/>
                </a:solidFill>
                <a:latin typeface="Times New Roman" pitchFamily="18" charset="0"/>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r>
              <a:rPr lang="zh-CN" altLang="en-US" sz="2800" dirty="0">
                <a:solidFill>
                  <a:srgbClr val="0000FF"/>
                </a:solidFill>
                <a:latin typeface="宋体" panose="02010600030101010101" pitchFamily="2" charset="-122"/>
              </a:rPr>
              <a:t>的方程称为</a:t>
            </a:r>
            <a:r>
              <a:rPr lang="zh-CN" altLang="en-US" sz="2800" dirty="0">
                <a:solidFill>
                  <a:srgbClr val="FF0000"/>
                </a:solidFill>
                <a:latin typeface="Times New Roman" pitchFamily="18" charset="0"/>
                <a:ea typeface="黑体" pitchFamily="49" charset="-122"/>
              </a:rPr>
              <a:t>（狭义）状态方程</a:t>
            </a:r>
            <a:r>
              <a:rPr lang="zh-CN" altLang="en-US" sz="2800" dirty="0">
                <a:solidFill>
                  <a:srgbClr val="0000FF"/>
                </a:solidFill>
                <a:latin typeface="宋体" panose="02010600030101010101" pitchFamily="2" charset="-122"/>
              </a:rPr>
              <a:t>，例如：</a:t>
            </a:r>
            <a:endParaRPr lang="zh-CN" altLang="en-US" dirty="0">
              <a:solidFill>
                <a:srgbClr val="0000FF"/>
              </a:solidFill>
              <a:latin typeface="宋体" panose="02010600030101010101" pitchFamily="2" charset="-122"/>
            </a:endParaRPr>
          </a:p>
        </p:txBody>
      </p:sp>
      <p:grpSp>
        <p:nvGrpSpPr>
          <p:cNvPr id="19" name="组合 18">
            <a:extLst>
              <a:ext uri="{FF2B5EF4-FFF2-40B4-BE49-F238E27FC236}">
                <a16:creationId xmlns:a16="http://schemas.microsoft.com/office/drawing/2014/main" id="{E9E57708-FDB9-4001-8F70-962ED435FABD}"/>
              </a:ext>
            </a:extLst>
          </p:cNvPr>
          <p:cNvGrpSpPr/>
          <p:nvPr/>
        </p:nvGrpSpPr>
        <p:grpSpPr>
          <a:xfrm>
            <a:off x="679948" y="5127104"/>
            <a:ext cx="3120283" cy="941387"/>
            <a:chOff x="1055598" y="2080313"/>
            <a:chExt cx="3120283" cy="941387"/>
          </a:xfrm>
        </p:grpSpPr>
        <p:sp>
          <p:nvSpPr>
            <p:cNvPr id="20" name="Text Box 99">
              <a:extLst>
                <a:ext uri="{FF2B5EF4-FFF2-40B4-BE49-F238E27FC236}">
                  <a16:creationId xmlns:a16="http://schemas.microsoft.com/office/drawing/2014/main" id="{7A950272-8CF1-451B-8189-19E10CD6C5F9}"/>
                </a:ext>
              </a:extLst>
            </p:cNvPr>
            <p:cNvSpPr txBox="1">
              <a:spLocks noChangeArrowheads="1"/>
            </p:cNvSpPr>
            <p:nvPr/>
          </p:nvSpPr>
          <p:spPr bwMode="auto">
            <a:xfrm>
              <a:off x="1055598" y="2281008"/>
              <a:ext cx="20495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理想气体：</a:t>
              </a:r>
              <a:endParaRPr kumimoji="1" lang="en-US" altLang="zh-CN" sz="2800" i="1" dirty="0">
                <a:solidFill>
                  <a:srgbClr val="000000"/>
                </a:solidFill>
                <a:latin typeface="Times New Roman" pitchFamily="18" charset="0"/>
              </a:endParaRPr>
            </a:p>
          </p:txBody>
        </p:sp>
        <p:graphicFrame>
          <p:nvGraphicFramePr>
            <p:cNvPr id="21" name="Object 19">
              <a:extLst>
                <a:ext uri="{FF2B5EF4-FFF2-40B4-BE49-F238E27FC236}">
                  <a16:creationId xmlns:a16="http://schemas.microsoft.com/office/drawing/2014/main" id="{CD926A11-3940-4C93-9CD8-EB6C037F82DA}"/>
                </a:ext>
              </a:extLst>
            </p:cNvPr>
            <p:cNvGraphicFramePr>
              <a:graphicFrameLocks noChangeAspect="1"/>
            </p:cNvGraphicFramePr>
            <p:nvPr>
              <p:extLst>
                <p:ext uri="{D42A27DB-BD31-4B8C-83A1-F6EECF244321}">
                  <p14:modId xmlns:p14="http://schemas.microsoft.com/office/powerpoint/2010/main" val="2350020282"/>
                </p:ext>
              </p:extLst>
            </p:nvPr>
          </p:nvGraphicFramePr>
          <p:xfrm>
            <a:off x="2747131" y="2080313"/>
            <a:ext cx="1428750" cy="941387"/>
          </p:xfrm>
          <a:graphic>
            <a:graphicData uri="http://schemas.openxmlformats.org/presentationml/2006/ole">
              <mc:AlternateContent xmlns:mc="http://schemas.openxmlformats.org/markup-compatibility/2006">
                <mc:Choice xmlns:v="urn:schemas-microsoft-com:vml" Requires="v">
                  <p:oleObj spid="_x0000_s9222" name="Equation" r:id="rId3" imgW="596880" imgH="393480" progId="Equation.DSMT4">
                    <p:embed/>
                  </p:oleObj>
                </mc:Choice>
                <mc:Fallback>
                  <p:oleObj name="Equation" r:id="rId3" imgW="596880" imgH="393480" progId="Equation.DSMT4">
                    <p:embed/>
                    <p:pic>
                      <p:nvPicPr>
                        <p:cNvPr id="21" name="Object 19">
                          <a:extLst>
                            <a:ext uri="{FF2B5EF4-FFF2-40B4-BE49-F238E27FC236}">
                              <a16:creationId xmlns:a16="http://schemas.microsoft.com/office/drawing/2014/main" id="{CD926A11-3940-4C93-9CD8-EB6C037F82DA}"/>
                            </a:ext>
                          </a:extLst>
                        </p:cNvPr>
                        <p:cNvPicPr>
                          <a:picLocks noChangeAspect="1" noChangeArrowheads="1"/>
                        </p:cNvPicPr>
                        <p:nvPr/>
                      </p:nvPicPr>
                      <p:blipFill>
                        <a:blip r:embed="rId4"/>
                        <a:srcRect/>
                        <a:stretch>
                          <a:fillRect/>
                        </a:stretch>
                      </p:blipFill>
                      <p:spPr bwMode="auto">
                        <a:xfrm>
                          <a:off x="2747131" y="2080313"/>
                          <a:ext cx="1428750" cy="941387"/>
                        </a:xfrm>
                        <a:prstGeom prst="rect">
                          <a:avLst/>
                        </a:prstGeom>
                        <a:noFill/>
                        <a:ln>
                          <a:noFill/>
                        </a:ln>
                        <a:effectLst/>
                      </p:spPr>
                    </p:pic>
                  </p:oleObj>
                </mc:Fallback>
              </mc:AlternateContent>
            </a:graphicData>
          </a:graphic>
        </p:graphicFrame>
      </p:grpSp>
      <p:grpSp>
        <p:nvGrpSpPr>
          <p:cNvPr id="22" name="组合 21">
            <a:extLst>
              <a:ext uri="{FF2B5EF4-FFF2-40B4-BE49-F238E27FC236}">
                <a16:creationId xmlns:a16="http://schemas.microsoft.com/office/drawing/2014/main" id="{BECB0BFE-3DDB-4BE9-928B-AA7B30ABDA32}"/>
              </a:ext>
            </a:extLst>
          </p:cNvPr>
          <p:cNvGrpSpPr/>
          <p:nvPr/>
        </p:nvGrpSpPr>
        <p:grpSpPr>
          <a:xfrm>
            <a:off x="4076011" y="5093548"/>
            <a:ext cx="4682096" cy="1000125"/>
            <a:chOff x="1090964" y="2942917"/>
            <a:chExt cx="4682096" cy="1000125"/>
          </a:xfrm>
        </p:grpSpPr>
        <p:graphicFrame>
          <p:nvGraphicFramePr>
            <p:cNvPr id="23" name="Object 19">
              <a:extLst>
                <a:ext uri="{FF2B5EF4-FFF2-40B4-BE49-F238E27FC236}">
                  <a16:creationId xmlns:a16="http://schemas.microsoft.com/office/drawing/2014/main" id="{27427B9F-08C8-47D0-B343-F83F3A1C478F}"/>
                </a:ext>
              </a:extLst>
            </p:cNvPr>
            <p:cNvGraphicFramePr>
              <a:graphicFrameLocks noChangeAspect="1"/>
            </p:cNvGraphicFramePr>
            <p:nvPr>
              <p:extLst>
                <p:ext uri="{D42A27DB-BD31-4B8C-83A1-F6EECF244321}">
                  <p14:modId xmlns:p14="http://schemas.microsoft.com/office/powerpoint/2010/main" val="3231437717"/>
                </p:ext>
              </p:extLst>
            </p:nvPr>
          </p:nvGraphicFramePr>
          <p:xfrm>
            <a:off x="3158447" y="2942917"/>
            <a:ext cx="2614613" cy="1000125"/>
          </p:xfrm>
          <a:graphic>
            <a:graphicData uri="http://schemas.openxmlformats.org/presentationml/2006/ole">
              <mc:AlternateContent xmlns:mc="http://schemas.openxmlformats.org/markup-compatibility/2006">
                <mc:Choice xmlns:v="urn:schemas-microsoft-com:vml" Requires="v">
                  <p:oleObj spid="_x0000_s9223" name="Equation" r:id="rId5" imgW="1091880" imgH="419040" progId="Equation.DSMT4">
                    <p:embed/>
                  </p:oleObj>
                </mc:Choice>
                <mc:Fallback>
                  <p:oleObj name="Equation" r:id="rId5" imgW="1091880" imgH="419040" progId="Equation.DSMT4">
                    <p:embed/>
                    <p:pic>
                      <p:nvPicPr>
                        <p:cNvPr id="23" name="Object 19">
                          <a:extLst>
                            <a:ext uri="{FF2B5EF4-FFF2-40B4-BE49-F238E27FC236}">
                              <a16:creationId xmlns:a16="http://schemas.microsoft.com/office/drawing/2014/main" id="{27427B9F-08C8-47D0-B343-F83F3A1C478F}"/>
                            </a:ext>
                          </a:extLst>
                        </p:cNvPr>
                        <p:cNvPicPr>
                          <a:picLocks noChangeAspect="1" noChangeArrowheads="1"/>
                        </p:cNvPicPr>
                        <p:nvPr/>
                      </p:nvPicPr>
                      <p:blipFill>
                        <a:blip r:embed="rId6"/>
                        <a:srcRect/>
                        <a:stretch>
                          <a:fillRect/>
                        </a:stretch>
                      </p:blipFill>
                      <p:spPr bwMode="auto">
                        <a:xfrm>
                          <a:off x="3158447" y="2942917"/>
                          <a:ext cx="2614613" cy="1000125"/>
                        </a:xfrm>
                        <a:prstGeom prst="rect">
                          <a:avLst/>
                        </a:prstGeom>
                        <a:noFill/>
                        <a:ln>
                          <a:noFill/>
                        </a:ln>
                        <a:effectLst/>
                      </p:spPr>
                    </p:pic>
                  </p:oleObj>
                </mc:Fallback>
              </mc:AlternateContent>
            </a:graphicData>
          </a:graphic>
        </p:graphicFrame>
        <p:sp>
          <p:nvSpPr>
            <p:cNvPr id="24" name="Text Box 99">
              <a:extLst>
                <a:ext uri="{FF2B5EF4-FFF2-40B4-BE49-F238E27FC236}">
                  <a16:creationId xmlns:a16="http://schemas.microsoft.com/office/drawing/2014/main" id="{A754AA2E-929D-4122-8EB5-C521481E0D87}"/>
                </a:ext>
              </a:extLst>
            </p:cNvPr>
            <p:cNvSpPr txBox="1">
              <a:spLocks noChangeArrowheads="1"/>
            </p:cNvSpPr>
            <p:nvPr/>
          </p:nvSpPr>
          <p:spPr bwMode="auto">
            <a:xfrm>
              <a:off x="1090964" y="3213996"/>
              <a:ext cx="26892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rPr>
                <a:t>范德华流体：</a:t>
              </a:r>
              <a:endParaRPr kumimoji="1" lang="en-US" altLang="zh-CN" sz="2800" i="1" dirty="0">
                <a:solidFill>
                  <a:srgbClr val="000000"/>
                </a:solidFill>
                <a:latin typeface="Times New Roman" pitchFamily="18" charset="0"/>
              </a:endParaRPr>
            </a:p>
          </p:txBody>
        </p:sp>
      </p:grpSp>
      <p:sp>
        <p:nvSpPr>
          <p:cNvPr id="25" name="文本框 24">
            <a:extLst>
              <a:ext uri="{FF2B5EF4-FFF2-40B4-BE49-F238E27FC236}">
                <a16:creationId xmlns:a16="http://schemas.microsoft.com/office/drawing/2014/main" id="{AC1D11CD-0561-4D42-8532-0D61218EB61C}"/>
              </a:ext>
            </a:extLst>
          </p:cNvPr>
          <p:cNvSpPr txBox="1"/>
          <p:nvPr/>
        </p:nvSpPr>
        <p:spPr>
          <a:xfrm>
            <a:off x="654780" y="6072056"/>
            <a:ext cx="8070389" cy="523220"/>
          </a:xfrm>
          <a:prstGeom prst="rect">
            <a:avLst/>
          </a:prstGeom>
          <a:noFill/>
        </p:spPr>
        <p:txBody>
          <a:bodyPr wrap="square">
            <a:spAutoFit/>
          </a:bodyPr>
          <a:lstStyle/>
          <a:p>
            <a:r>
              <a:rPr lang="zh-CN" altLang="en-US" dirty="0">
                <a:solidFill>
                  <a:srgbClr val="0000FF"/>
                </a:solidFill>
                <a:latin typeface="宋体" panose="02010600030101010101" pitchFamily="2" charset="-122"/>
              </a:rPr>
              <a:t>（狭义）状态方程的独立变量通常都取为</a:t>
            </a:r>
            <a:r>
              <a:rPr lang="en-US" altLang="zh-CN" sz="2800" b="0" i="1" dirty="0">
                <a:solidFill>
                  <a:srgbClr val="000000"/>
                </a:solidFill>
                <a:latin typeface="Times New Roman" pitchFamily="18" charset="0"/>
                <a:ea typeface="黑体" pitchFamily="49" charset="-122"/>
              </a:rPr>
              <a:t>V</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T</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n</a:t>
            </a:r>
            <a:r>
              <a:rPr lang="zh-CN" altLang="en-US" sz="2800" dirty="0">
                <a:solidFill>
                  <a:srgbClr val="0000FF"/>
                </a:solidFill>
                <a:latin typeface="宋体" panose="02010600030101010101" pitchFamily="2" charset="-122"/>
              </a:rPr>
              <a:t>。</a:t>
            </a:r>
            <a:endParaRPr lang="zh-CN" altLang="en-US" dirty="0"/>
          </a:p>
        </p:txBody>
      </p:sp>
    </p:spTree>
    <p:extLst>
      <p:ext uri="{BB962C8B-B14F-4D97-AF65-F5344CB8AC3E}">
        <p14:creationId xmlns:p14="http://schemas.microsoft.com/office/powerpoint/2010/main" val="33192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3" end="3"/>
                                            </p:txEl>
                                          </p:spTgt>
                                        </p:tgtEl>
                                        <p:attrNameLst>
                                          <p:attrName>style.visibility</p:attrName>
                                        </p:attrNameLst>
                                      </p:cBhvr>
                                      <p:to>
                                        <p:strVal val="visible"/>
                                      </p:to>
                                    </p:set>
                                    <p:animEffect transition="in" filter="wipe(left)">
                                      <p:cBhvr>
                                        <p:cTn id="7" dur="500"/>
                                        <p:tgtEl>
                                          <p:spTgt spid="16">
                                            <p:txEl>
                                              <p:pRg st="3" end="3"/>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6896054B-4620-4E98-AB3C-8C27F187889B}"/>
              </a:ext>
            </a:extLst>
          </p:cNvPr>
          <p:cNvSpPr txBox="1">
            <a:spLocks noRot="1" noChangeArrowheads="1"/>
          </p:cNvSpPr>
          <p:nvPr/>
        </p:nvSpPr>
        <p:spPr bwMode="auto">
          <a:xfrm>
            <a:off x="519637" y="521055"/>
            <a:ext cx="82851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en-US" altLang="zh-CN" sz="3200" kern="0" dirty="0">
                <a:solidFill>
                  <a:srgbClr val="FF3300"/>
                </a:solidFill>
                <a:latin typeface="宋体" pitchFamily="2" charset="-122"/>
              </a:rPr>
              <a:t>4</a:t>
            </a:r>
            <a:r>
              <a:rPr lang="zh-CN" altLang="en-US" sz="3200" b="1" kern="0" dirty="0">
                <a:solidFill>
                  <a:srgbClr val="FF3300"/>
                </a:solidFill>
                <a:latin typeface="宋体" pitchFamily="2" charset="-122"/>
              </a:rPr>
              <a:t>.</a:t>
            </a:r>
            <a:r>
              <a:rPr lang="en-US" altLang="zh-CN" sz="3200" b="1" kern="0" dirty="0">
                <a:solidFill>
                  <a:srgbClr val="FF3300"/>
                </a:solidFill>
                <a:latin typeface="Times New Roman" panose="02020603050405020304" pitchFamily="18" charset="0"/>
                <a:cs typeface="Times New Roman" panose="02020603050405020304" pitchFamily="18" charset="0"/>
              </a:rPr>
              <a:t>Callen</a:t>
            </a:r>
            <a:r>
              <a:rPr lang="zh-CN" altLang="en-US" sz="3200" b="1" kern="0" dirty="0">
                <a:solidFill>
                  <a:srgbClr val="FF3300"/>
                </a:solidFill>
                <a:latin typeface="宋体" pitchFamily="2" charset="-122"/>
              </a:rPr>
              <a:t>的假定</a:t>
            </a:r>
            <a:r>
              <a:rPr lang="zh-CN" altLang="en-US" sz="2800" b="1" kern="0" dirty="0">
                <a:solidFill>
                  <a:srgbClr val="FF3300"/>
                </a:solidFill>
                <a:latin typeface="宋体" pitchFamily="2" charset="-122"/>
              </a:rPr>
              <a:t>（</a:t>
            </a:r>
            <a:r>
              <a:rPr lang="en-US" altLang="zh-CN" sz="2800" b="1" kern="0" dirty="0">
                <a:solidFill>
                  <a:srgbClr val="FF3300"/>
                </a:solidFill>
                <a:latin typeface="Times New Roman" pitchFamily="18" charset="0"/>
                <a:cs typeface="Times New Roman" pitchFamily="18" charset="0"/>
              </a:rPr>
              <a:t>Callen’s postulate</a:t>
            </a:r>
            <a:r>
              <a:rPr lang="zh-CN" altLang="en-US" sz="2800" b="1" kern="0" dirty="0">
                <a:solidFill>
                  <a:srgbClr val="FF3300"/>
                </a:solidFill>
                <a:latin typeface="宋体" pitchFamily="2" charset="-122"/>
              </a:rPr>
              <a:t>）</a:t>
            </a:r>
            <a:endParaRPr lang="zh-CN" altLang="en-US" sz="2800" b="1" kern="0" dirty="0">
              <a:solidFill>
                <a:schemeClr val="tx1"/>
              </a:solidFill>
              <a:latin typeface="黑体" pitchFamily="49" charset="-122"/>
              <a:ea typeface="黑体" pitchFamily="49" charset="-122"/>
            </a:endParaRPr>
          </a:p>
        </p:txBody>
      </p:sp>
      <p:grpSp>
        <p:nvGrpSpPr>
          <p:cNvPr id="11" name="组合 9">
            <a:extLst>
              <a:ext uri="{FF2B5EF4-FFF2-40B4-BE49-F238E27FC236}">
                <a16:creationId xmlns:a16="http://schemas.microsoft.com/office/drawing/2014/main" id="{5B7AC1F2-657D-4696-A54B-4C12BED68175}"/>
              </a:ext>
            </a:extLst>
          </p:cNvPr>
          <p:cNvGrpSpPr>
            <a:grpSpLocks/>
          </p:cNvGrpSpPr>
          <p:nvPr/>
        </p:nvGrpSpPr>
        <p:grpSpPr bwMode="auto">
          <a:xfrm>
            <a:off x="1308757" y="1242804"/>
            <a:ext cx="6877811" cy="523220"/>
            <a:chOff x="1345955" y="2656989"/>
            <a:chExt cx="6876766" cy="523608"/>
          </a:xfrm>
        </p:grpSpPr>
        <p:sp>
          <p:nvSpPr>
            <p:cNvPr id="12" name="TextBox 10">
              <a:extLst>
                <a:ext uri="{FF2B5EF4-FFF2-40B4-BE49-F238E27FC236}">
                  <a16:creationId xmlns:a16="http://schemas.microsoft.com/office/drawing/2014/main" id="{5CC22AB9-A976-4FD6-8EFF-1450BC2E1DC1}"/>
                </a:ext>
              </a:extLst>
            </p:cNvPr>
            <p:cNvSpPr txBox="1">
              <a:spLocks noChangeArrowheads="1"/>
            </p:cNvSpPr>
            <p:nvPr/>
          </p:nvSpPr>
          <p:spPr bwMode="auto">
            <a:xfrm>
              <a:off x="1345955" y="2656989"/>
              <a:ext cx="6876766" cy="5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600"/>
                </a:spcBef>
                <a:buClrTx/>
                <a:buSzTx/>
                <a:buFontTx/>
                <a:buNone/>
              </a:pPr>
              <a:r>
                <a:rPr lang="zh-CN" altLang="en-US" sz="2800" u="sng" dirty="0">
                  <a:solidFill>
                    <a:srgbClr val="FF0000"/>
                  </a:solidFill>
                  <a:latin typeface="黑体" pitchFamily="49" charset="-122"/>
                  <a:ea typeface="黑体" pitchFamily="49" charset="-122"/>
                </a:rPr>
                <a:t>一组独立变量</a:t>
              </a:r>
              <a:r>
                <a:rPr lang="zh-CN" altLang="en-US" sz="2800" dirty="0">
                  <a:solidFill>
                    <a:srgbClr val="FF0000"/>
                  </a:solidFill>
                  <a:latin typeface="黑体" pitchFamily="49" charset="-122"/>
                  <a:ea typeface="黑体" pitchFamily="49" charset="-122"/>
                </a:rPr>
                <a:t>           状态（平衡态）</a:t>
              </a:r>
              <a:endParaRPr lang="zh-CN" altLang="en-US" sz="2800" dirty="0">
                <a:solidFill>
                  <a:srgbClr val="FF0000"/>
                </a:solidFill>
                <a:latin typeface="+mn-ea"/>
                <a:ea typeface="+mn-ea"/>
              </a:endParaRPr>
            </a:p>
          </p:txBody>
        </p:sp>
        <p:cxnSp>
          <p:nvCxnSpPr>
            <p:cNvPr id="13" name="直接箭头连接符 11">
              <a:extLst>
                <a:ext uri="{FF2B5EF4-FFF2-40B4-BE49-F238E27FC236}">
                  <a16:creationId xmlns:a16="http://schemas.microsoft.com/office/drawing/2014/main" id="{2A82A6C3-58C5-4B1F-AF51-BCCC8AAD361B}"/>
                </a:ext>
              </a:extLst>
            </p:cNvPr>
            <p:cNvCxnSpPr>
              <a:cxnSpLocks noChangeShapeType="1"/>
            </p:cNvCxnSpPr>
            <p:nvPr/>
          </p:nvCxnSpPr>
          <p:spPr bwMode="auto">
            <a:xfrm>
              <a:off x="3912540" y="2927339"/>
              <a:ext cx="1336171" cy="0"/>
            </a:xfrm>
            <a:prstGeom prst="straightConnector1">
              <a:avLst/>
            </a:prstGeom>
            <a:noFill/>
            <a:ln w="38100" algn="ctr">
              <a:solidFill>
                <a:srgbClr val="0000FF"/>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2" name="对象 1">
            <a:extLst>
              <a:ext uri="{FF2B5EF4-FFF2-40B4-BE49-F238E27FC236}">
                <a16:creationId xmlns:a16="http://schemas.microsoft.com/office/drawing/2014/main" id="{68F7F374-0383-49E6-9E33-219230F5A858}"/>
              </a:ext>
            </a:extLst>
          </p:cNvPr>
          <p:cNvGraphicFramePr>
            <a:graphicFrameLocks noChangeAspect="1"/>
          </p:cNvGraphicFramePr>
          <p:nvPr>
            <p:extLst>
              <p:ext uri="{D42A27DB-BD31-4B8C-83A1-F6EECF244321}">
                <p14:modId xmlns:p14="http://schemas.microsoft.com/office/powerpoint/2010/main" val="3043872014"/>
              </p:ext>
            </p:extLst>
          </p:nvPr>
        </p:nvGraphicFramePr>
        <p:xfrm>
          <a:off x="1080771" y="4513532"/>
          <a:ext cx="7162894" cy="558362"/>
        </p:xfrm>
        <a:graphic>
          <a:graphicData uri="http://schemas.openxmlformats.org/presentationml/2006/ole">
            <mc:AlternateContent xmlns:mc="http://schemas.openxmlformats.org/markup-compatibility/2006">
              <mc:Choice xmlns:v="urn:schemas-microsoft-com:vml" Requires="v">
                <p:oleObj spid="_x0000_s10244" name="Equation" r:id="rId3" imgW="2933640" imgH="228600" progId="Equation.DSMT4">
                  <p:embed/>
                </p:oleObj>
              </mc:Choice>
              <mc:Fallback>
                <p:oleObj name="Equation" r:id="rId3" imgW="2933640" imgH="228600" progId="Equation.DSMT4">
                  <p:embed/>
                  <p:pic>
                    <p:nvPicPr>
                      <p:cNvPr id="2" name="对象 1">
                        <a:extLst>
                          <a:ext uri="{FF2B5EF4-FFF2-40B4-BE49-F238E27FC236}">
                            <a16:creationId xmlns:a16="http://schemas.microsoft.com/office/drawing/2014/main" id="{68F7F374-0383-49E6-9E33-219230F5A858}"/>
                          </a:ext>
                        </a:extLst>
                      </p:cNvPr>
                      <p:cNvPicPr>
                        <a:picLocks noChangeAspect="1" noChangeArrowheads="1"/>
                      </p:cNvPicPr>
                      <p:nvPr/>
                    </p:nvPicPr>
                    <p:blipFill>
                      <a:blip r:embed="rId4"/>
                      <a:srcRect/>
                      <a:stretch>
                        <a:fillRect/>
                      </a:stretch>
                    </p:blipFill>
                    <p:spPr bwMode="auto">
                      <a:xfrm>
                        <a:off x="1080771" y="4513532"/>
                        <a:ext cx="7162894" cy="55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a:extLst>
              <a:ext uri="{FF2B5EF4-FFF2-40B4-BE49-F238E27FC236}">
                <a16:creationId xmlns:a16="http://schemas.microsoft.com/office/drawing/2014/main" id="{94408715-91AC-4BCD-AEEE-AF887D2E5688}"/>
              </a:ext>
            </a:extLst>
          </p:cNvPr>
          <p:cNvSpPr/>
          <p:nvPr/>
        </p:nvSpPr>
        <p:spPr>
          <a:xfrm>
            <a:off x="703472" y="3380402"/>
            <a:ext cx="7956226" cy="954107"/>
          </a:xfrm>
          <a:prstGeom prst="rect">
            <a:avLst/>
          </a:prstGeom>
          <a:solidFill>
            <a:schemeClr val="accent5"/>
          </a:solidFill>
        </p:spPr>
        <p:txBody>
          <a:bodyPr wrap="square">
            <a:spAutoFit/>
          </a:bodyPr>
          <a:lstStyle/>
          <a:p>
            <a:pPr>
              <a:defRPr/>
            </a:pPr>
            <a:r>
              <a:rPr lang="en-US" altLang="zh-CN" dirty="0">
                <a:solidFill>
                  <a:srgbClr val="FF0000"/>
                </a:solidFill>
                <a:ea typeface="黑体" pitchFamily="49" charset="-122"/>
              </a:rPr>
              <a:t>Callen</a:t>
            </a:r>
            <a:r>
              <a:rPr lang="zh-CN" altLang="en-US" dirty="0">
                <a:solidFill>
                  <a:srgbClr val="FF0000"/>
                </a:solidFill>
                <a:ea typeface="黑体" pitchFamily="49" charset="-122"/>
              </a:rPr>
              <a:t>的假定</a:t>
            </a:r>
            <a:r>
              <a:rPr lang="zh-CN" altLang="en-US" dirty="0">
                <a:solidFill>
                  <a:srgbClr val="000000"/>
                </a:solidFill>
                <a:ea typeface="黑体" pitchFamily="49" charset="-122"/>
              </a:rPr>
              <a:t>：简单系统的状态由内能</a:t>
            </a:r>
            <a:r>
              <a:rPr lang="en-US" altLang="zh-CN" b="0" i="1" dirty="0">
                <a:solidFill>
                  <a:srgbClr val="000000"/>
                </a:solidFill>
                <a:ea typeface="黑体" pitchFamily="49" charset="-122"/>
              </a:rPr>
              <a:t>U</a:t>
            </a:r>
            <a:r>
              <a:rPr lang="zh-CN" altLang="en-US" dirty="0">
                <a:solidFill>
                  <a:srgbClr val="000000"/>
                </a:solidFill>
                <a:ea typeface="黑体" pitchFamily="49" charset="-122"/>
              </a:rPr>
              <a:t>、体积</a:t>
            </a:r>
            <a:r>
              <a:rPr lang="en-US" altLang="zh-CN" b="0" i="1" dirty="0">
                <a:solidFill>
                  <a:srgbClr val="000000"/>
                </a:solidFill>
                <a:ea typeface="黑体" pitchFamily="49" charset="-122"/>
              </a:rPr>
              <a:t>V</a:t>
            </a:r>
            <a:r>
              <a:rPr lang="zh-CN" altLang="en-US" dirty="0">
                <a:solidFill>
                  <a:srgbClr val="000000"/>
                </a:solidFill>
                <a:ea typeface="黑体" pitchFamily="49" charset="-122"/>
              </a:rPr>
              <a:t>和每一种物质的量</a:t>
            </a:r>
            <a:r>
              <a:rPr lang="en-US" altLang="zh-CN" b="0" i="1" dirty="0" err="1">
                <a:solidFill>
                  <a:srgbClr val="000000"/>
                </a:solidFill>
                <a:ea typeface="黑体" pitchFamily="49" charset="-122"/>
              </a:rPr>
              <a:t>n</a:t>
            </a:r>
            <a:r>
              <a:rPr lang="en-US" altLang="zh-CN" b="0" i="1" baseline="-25000" dirty="0" err="1">
                <a:solidFill>
                  <a:srgbClr val="000000"/>
                </a:solidFill>
                <a:ea typeface="黑体" pitchFamily="49" charset="-122"/>
              </a:rPr>
              <a:t>i</a:t>
            </a:r>
            <a:r>
              <a:rPr lang="zh-CN" altLang="en-US" dirty="0">
                <a:solidFill>
                  <a:srgbClr val="000000"/>
                </a:solidFill>
                <a:ea typeface="黑体" pitchFamily="49" charset="-122"/>
              </a:rPr>
              <a:t>唯一确定。</a:t>
            </a:r>
            <a:endParaRPr lang="en-US" altLang="zh-CN" dirty="0">
              <a:solidFill>
                <a:srgbClr val="000000"/>
              </a:solidFill>
              <a:ea typeface="黑体" pitchFamily="49" charset="-122"/>
            </a:endParaRPr>
          </a:p>
        </p:txBody>
      </p:sp>
      <p:sp>
        <p:nvSpPr>
          <p:cNvPr id="19" name="TextBox 37">
            <a:extLst>
              <a:ext uri="{FF2B5EF4-FFF2-40B4-BE49-F238E27FC236}">
                <a16:creationId xmlns:a16="http://schemas.microsoft.com/office/drawing/2014/main" id="{46632EDA-A708-40DD-AE15-BE1CE9BBB041}"/>
              </a:ext>
            </a:extLst>
          </p:cNvPr>
          <p:cNvSpPr txBox="1">
            <a:spLocks noChangeArrowheads="1"/>
          </p:cNvSpPr>
          <p:nvPr/>
        </p:nvSpPr>
        <p:spPr bwMode="auto">
          <a:xfrm>
            <a:off x="703472" y="1885863"/>
            <a:ext cx="79454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孤立系自发趋向唯一平衡态，在趋向平衡的过程中，孤立系的能量、体积、物质量不变，</a:t>
            </a:r>
            <a:r>
              <a:rPr lang="en-US" altLang="zh-CN" sz="2800" dirty="0">
                <a:solidFill>
                  <a:srgbClr val="0000FF"/>
                </a:solidFill>
                <a:latin typeface="Times New Roman" pitchFamily="18" charset="0"/>
              </a:rPr>
              <a:t>Callen</a:t>
            </a:r>
            <a:r>
              <a:rPr lang="zh-CN" altLang="en-US" sz="2800" dirty="0">
                <a:solidFill>
                  <a:srgbClr val="0000FF"/>
                </a:solidFill>
                <a:latin typeface="黑体" panose="02010609060101010101" pitchFamily="49" charset="-122"/>
                <a:ea typeface="黑体" panose="02010609060101010101" pitchFamily="49" charset="-122"/>
              </a:rPr>
              <a:t>因此指定了一组</a:t>
            </a:r>
            <a:r>
              <a:rPr lang="zh-CN" altLang="en-US" sz="2800" dirty="0">
                <a:solidFill>
                  <a:srgbClr val="FF0000"/>
                </a:solidFill>
                <a:latin typeface="黑体" panose="02010609060101010101" pitchFamily="49" charset="-122"/>
                <a:ea typeface="黑体" panose="02010609060101010101" pitchFamily="49" charset="-122"/>
              </a:rPr>
              <a:t>基本独立变量</a:t>
            </a:r>
            <a:r>
              <a:rPr lang="zh-CN" altLang="en-US" sz="2800" dirty="0">
                <a:solidFill>
                  <a:srgbClr val="0000FF"/>
                </a:solidFill>
                <a:latin typeface="Times New Roman" pitchFamily="18" charset="0"/>
              </a:rPr>
              <a:t>：</a:t>
            </a:r>
          </a:p>
        </p:txBody>
      </p:sp>
      <p:sp>
        <p:nvSpPr>
          <p:cNvPr id="20" name="TextBox 37">
            <a:extLst>
              <a:ext uri="{FF2B5EF4-FFF2-40B4-BE49-F238E27FC236}">
                <a16:creationId xmlns:a16="http://schemas.microsoft.com/office/drawing/2014/main" id="{88A6ABBD-C5C3-41C0-BCA1-AFAEC45BA352}"/>
              </a:ext>
            </a:extLst>
          </p:cNvPr>
          <p:cNvSpPr txBox="1">
            <a:spLocks noChangeArrowheads="1"/>
          </p:cNvSpPr>
          <p:nvPr/>
        </p:nvSpPr>
        <p:spPr bwMode="auto">
          <a:xfrm>
            <a:off x="656592" y="5076946"/>
            <a:ext cx="80525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Callen</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假定所用变量全部来自第一性原理，不依赖热力学；在建立</a:t>
            </a:r>
            <a:r>
              <a:rPr lang="zh-CN" altLang="en-US" sz="2800" dirty="0">
                <a:solidFill>
                  <a:srgbClr val="0000FF"/>
                </a:solidFill>
                <a:ea typeface="黑体" pitchFamily="49" charset="-122"/>
              </a:rPr>
              <a:t>统计力学原理时，也采用这组变量作为描述系统状态的基本独立变量。</a:t>
            </a:r>
            <a:endParaRPr lang="zh-CN" altLang="en-US" sz="2800" dirty="0">
              <a:solidFill>
                <a:srgbClr val="0000FF"/>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693508" y="1733088"/>
            <a:ext cx="80406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数学复习：多元实函数</a:t>
            </a:r>
            <a:endParaRPr lang="en-US" altLang="zh-CN"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ct val="0"/>
              </a:spcBef>
              <a:buClrTx/>
              <a:buSzTx/>
              <a:buFontTx/>
              <a:buNone/>
            </a:pP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是</a:t>
            </a:r>
            <a:r>
              <a:rPr lang="en-US" altLang="zh-CN" sz="2800" b="0" dirty="0" err="1">
                <a:solidFill>
                  <a:srgbClr val="000000"/>
                </a:solidFill>
                <a:latin typeface="Times New Roman" panose="02020603050405020304" pitchFamily="18" charset="0"/>
                <a:ea typeface="黑体" pitchFamily="49" charset="-122"/>
                <a:cs typeface="Times New Roman" panose="02020603050405020304" pitchFamily="18" charset="0"/>
              </a:rPr>
              <a:t>ℝ</a:t>
            </a:r>
            <a:r>
              <a:rPr lang="en-US" altLang="zh-CN" sz="2800" b="0" i="1" baseline="30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的子集，</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B</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是</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ℝ</a:t>
            </a:r>
            <a:r>
              <a:rPr lang="en-US" altLang="zh-CN" sz="2800" b="0" baseline="30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的子集，若对于</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中任意元素</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rPr>
              <a:t>，按某种对应法则</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800" dirty="0">
                <a:solidFill>
                  <a:srgbClr val="0000FF"/>
                </a:solidFill>
                <a:latin typeface="黑体" panose="02010609060101010101" pitchFamily="49" charset="-122"/>
                <a:ea typeface="黑体" panose="02010609060101010101" pitchFamily="49" charset="-122"/>
              </a:rPr>
              <a:t>，在</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B</a:t>
            </a:r>
            <a:r>
              <a:rPr lang="zh-CN" altLang="en-US" sz="2800" dirty="0">
                <a:solidFill>
                  <a:srgbClr val="0000FF"/>
                </a:solidFill>
                <a:latin typeface="黑体" panose="02010609060101010101" pitchFamily="49" charset="-122"/>
                <a:ea typeface="黑体" panose="02010609060101010101" pitchFamily="49" charset="-122"/>
              </a:rPr>
              <a:t>中存在</a:t>
            </a:r>
            <a:r>
              <a:rPr lang="zh-CN" altLang="en-US" sz="2800" dirty="0">
                <a:solidFill>
                  <a:srgbClr val="FF0000"/>
                </a:solidFill>
                <a:latin typeface="黑体" panose="02010609060101010101" pitchFamily="49" charset="-122"/>
                <a:ea typeface="黑体" panose="02010609060101010101" pitchFamily="49" charset="-122"/>
              </a:rPr>
              <a:t>唯一</a:t>
            </a:r>
            <a:r>
              <a:rPr lang="zh-CN" altLang="en-US" sz="2800" dirty="0">
                <a:solidFill>
                  <a:srgbClr val="0000FF"/>
                </a:solidFill>
                <a:latin typeface="黑体" panose="02010609060101010101" pitchFamily="49" charset="-122"/>
                <a:ea typeface="黑体" panose="02010609060101010101" pitchFamily="49" charset="-122"/>
              </a:rPr>
              <a:t>元素</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y</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与之对应，则称</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为定义在</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上并在</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B</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中取值的函数，记为：</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a:t>
            </a:r>
            <a:r>
              <a:rPr lang="en-US" altLang="zh-CN" sz="28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称为函数的定义域，</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称为函数的值域。</a:t>
            </a:r>
            <a:endPar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TextBox 2"/>
          <p:cNvSpPr txBox="1">
            <a:spLocks noChangeArrowheads="1"/>
          </p:cNvSpPr>
          <p:nvPr/>
        </p:nvSpPr>
        <p:spPr bwMode="auto">
          <a:xfrm>
            <a:off x="693507" y="4523906"/>
            <a:ext cx="8044401"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1200"/>
              </a:spcBef>
              <a:buClrTx/>
              <a:buSzTx/>
              <a:buFontTx/>
              <a:buNone/>
            </a:pPr>
            <a:r>
              <a:rPr lang="zh-CN" altLang="en-US" sz="2800" dirty="0">
                <a:solidFill>
                  <a:srgbClr val="0000FF"/>
                </a:solidFill>
                <a:latin typeface="宋体" panose="02010600030101010101" pitchFamily="2" charset="-122"/>
                <a:cs typeface="Times New Roman" panose="02020603050405020304" pitchFamily="18" charset="0"/>
              </a:rPr>
              <a:t>成立函数关系的关键：给定自变量的值，则因变量的值由自变量唯一确定</a:t>
            </a:r>
            <a:r>
              <a:rPr lang="en-US" altLang="zh-CN" sz="2800" dirty="0">
                <a:solidFill>
                  <a:srgbClr val="0000FF"/>
                </a:solidFill>
                <a:latin typeface="宋体" panose="02010600030101010101" pitchFamily="2" charset="-122"/>
                <a:cs typeface="Times New Roman" panose="02020603050405020304" pitchFamily="18" charset="0"/>
              </a:rPr>
              <a:t>——</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函数的单值性</a:t>
            </a:r>
            <a:r>
              <a:rPr lang="zh-CN" altLang="en-US" sz="2800" dirty="0">
                <a:solidFill>
                  <a:srgbClr val="0000FF"/>
                </a:solidFill>
                <a:latin typeface="宋体" panose="02010600030101010101" pitchFamily="2" charset="-122"/>
                <a:cs typeface="Times New Roman" panose="02020603050405020304" pitchFamily="18" charset="0"/>
              </a:rPr>
              <a:t>。</a:t>
            </a:r>
            <a:endParaRPr lang="en-US" altLang="zh-CN" sz="2800" dirty="0">
              <a:solidFill>
                <a:srgbClr val="0000FF"/>
              </a:solidFill>
              <a:latin typeface="宋体" panose="02010600030101010101" pitchFamily="2" charset="-122"/>
              <a:cs typeface="Times New Roman" panose="02020603050405020304" pitchFamily="18" charset="0"/>
            </a:endParaRPr>
          </a:p>
          <a:p>
            <a:pPr eaLnBrk="1" hangingPunct="1">
              <a:spcBef>
                <a:spcPts val="1200"/>
              </a:spcBef>
              <a:buClrTx/>
              <a:buSzTx/>
              <a:buFontTx/>
              <a:buNone/>
            </a:pPr>
            <a:r>
              <a:rPr lang="zh-CN" altLang="en-US" sz="2800" dirty="0">
                <a:solidFill>
                  <a:srgbClr val="0000FF"/>
                </a:solidFill>
                <a:latin typeface="宋体" panose="02010600030101010101" pitchFamily="2" charset="-122"/>
                <a:cs typeface="Times New Roman" panose="02020603050405020304" pitchFamily="18" charset="0"/>
              </a:rPr>
              <a:t>只有在单值性的基础上才能进一步讨论函数的连续性、可微性。</a:t>
            </a:r>
            <a:endParaRPr lang="en-US" altLang="zh-CN" sz="2800" dirty="0">
              <a:solidFill>
                <a:srgbClr val="0000FF"/>
              </a:solidFill>
              <a:latin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4CC74DE-9A3D-409B-99DE-BEF3064D94D1}"/>
              </a:ext>
            </a:extLst>
          </p:cNvPr>
          <p:cNvSpPr txBox="1"/>
          <p:nvPr/>
        </p:nvSpPr>
        <p:spPr>
          <a:xfrm>
            <a:off x="693507" y="665819"/>
            <a:ext cx="8040687" cy="954107"/>
          </a:xfrm>
          <a:prstGeom prst="rect">
            <a:avLst/>
          </a:prstGeom>
          <a:noFill/>
        </p:spPr>
        <p:txBody>
          <a:bodyPr wrap="square">
            <a:spAutoFit/>
          </a:bodyPr>
          <a:lstStyle/>
          <a:p>
            <a:r>
              <a:rPr lang="zh-CN" altLang="en-US" sz="2800" dirty="0">
                <a:solidFill>
                  <a:srgbClr val="FF0000"/>
                </a:solidFill>
                <a:latin typeface="黑体" pitchFamily="49" charset="-122"/>
                <a:ea typeface="黑体" pitchFamily="49" charset="-122"/>
              </a:rPr>
              <a:t>用</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FF0000"/>
                </a:solidFill>
                <a:latin typeface="黑体" pitchFamily="49" charset="-122"/>
                <a:ea typeface="黑体" pitchFamily="49" charset="-122"/>
              </a:rPr>
              <a:t>做独立变量可以保证状态函数的单值性。</a:t>
            </a:r>
            <a:endParaRPr lang="zh-CN" altLang="en-US" dirty="0"/>
          </a:p>
        </p:txBody>
      </p:sp>
    </p:spTree>
    <p:extLst>
      <p:ext uri="{BB962C8B-B14F-4D97-AF65-F5344CB8AC3E}">
        <p14:creationId xmlns:p14="http://schemas.microsoft.com/office/powerpoint/2010/main" val="645577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8" name="组合 3"/>
          <p:cNvGrpSpPr>
            <a:grpSpLocks/>
          </p:cNvGrpSpPr>
          <p:nvPr/>
        </p:nvGrpSpPr>
        <p:grpSpPr bwMode="auto">
          <a:xfrm>
            <a:off x="1641475" y="3130775"/>
            <a:ext cx="3398739" cy="1950409"/>
            <a:chOff x="1899890" y="2892350"/>
            <a:chExt cx="3398518" cy="1950409"/>
          </a:xfrm>
        </p:grpSpPr>
        <p:grpSp>
          <p:nvGrpSpPr>
            <p:cNvPr id="41990" name="组合 16"/>
            <p:cNvGrpSpPr>
              <a:grpSpLocks/>
            </p:cNvGrpSpPr>
            <p:nvPr/>
          </p:nvGrpSpPr>
          <p:grpSpPr bwMode="auto">
            <a:xfrm>
              <a:off x="1899890" y="2892350"/>
              <a:ext cx="3398518" cy="1950409"/>
              <a:chOff x="2558228" y="1727337"/>
              <a:chExt cx="3398216" cy="1950966"/>
            </a:xfrm>
          </p:grpSpPr>
          <p:graphicFrame>
            <p:nvGraphicFramePr>
              <p:cNvPr id="41992" name="对象 2"/>
              <p:cNvGraphicFramePr>
                <a:graphicFrameLocks noChangeAspect="1"/>
              </p:cNvGraphicFramePr>
              <p:nvPr>
                <p:extLst>
                  <p:ext uri="{D42A27DB-BD31-4B8C-83A1-F6EECF244321}">
                    <p14:modId xmlns:p14="http://schemas.microsoft.com/office/powerpoint/2010/main" val="674580034"/>
                  </p:ext>
                </p:extLst>
              </p:nvPr>
            </p:nvGraphicFramePr>
            <p:xfrm>
              <a:off x="2558228" y="2605820"/>
              <a:ext cx="1272979" cy="481150"/>
            </p:xfrm>
            <a:graphic>
              <a:graphicData uri="http://schemas.openxmlformats.org/presentationml/2006/ole">
                <mc:AlternateContent xmlns:mc="http://schemas.openxmlformats.org/markup-compatibility/2006">
                  <mc:Choice xmlns:v="urn:schemas-microsoft-com:vml" Requires="v">
                    <p:oleObj spid="_x0000_s11272" name="Equation" r:id="rId3" imgW="533160" imgH="203040" progId="Equation.DSMT4">
                      <p:embed/>
                    </p:oleObj>
                  </mc:Choice>
                  <mc:Fallback>
                    <p:oleObj name="Equation" r:id="rId3" imgW="533160" imgH="203040" progId="Equation.DSMT4">
                      <p:embed/>
                      <p:pic>
                        <p:nvPicPr>
                          <p:cNvPr id="41992" name="对象 2"/>
                          <p:cNvPicPr>
                            <a:picLocks noChangeAspect="1" noChangeArrowheads="1"/>
                          </p:cNvPicPr>
                          <p:nvPr/>
                        </p:nvPicPr>
                        <p:blipFill>
                          <a:blip r:embed="rId4"/>
                          <a:srcRect/>
                          <a:stretch>
                            <a:fillRect/>
                          </a:stretch>
                        </p:blipFill>
                        <p:spPr bwMode="auto">
                          <a:xfrm>
                            <a:off x="2558228" y="2605820"/>
                            <a:ext cx="1272979" cy="48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3" name="TextBox 5"/>
              <p:cNvSpPr txBox="1">
                <a:spLocks noChangeArrowheads="1"/>
              </p:cNvSpPr>
              <p:nvPr/>
            </p:nvSpPr>
            <p:spPr bwMode="auto">
              <a:xfrm>
                <a:off x="4557237" y="1727337"/>
                <a:ext cx="1399207" cy="46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400" dirty="0">
                    <a:solidFill>
                      <a:srgbClr val="0000FF"/>
                    </a:solidFill>
                    <a:latin typeface="Times New Roman" pitchFamily="18" charset="0"/>
                  </a:rPr>
                  <a:t>平衡态</a:t>
                </a:r>
                <a:r>
                  <a:rPr lang="en-US" altLang="zh-CN" sz="2400" dirty="0">
                    <a:solidFill>
                      <a:srgbClr val="0000FF"/>
                    </a:solidFill>
                    <a:latin typeface="Times New Roman" pitchFamily="18" charset="0"/>
                  </a:rPr>
                  <a:t>1</a:t>
                </a:r>
                <a:endParaRPr lang="zh-CN" altLang="en-US" sz="2400" dirty="0">
                  <a:solidFill>
                    <a:srgbClr val="0000FF"/>
                  </a:solidFill>
                  <a:latin typeface="Times New Roman" pitchFamily="18" charset="0"/>
                </a:endParaRPr>
              </a:p>
            </p:txBody>
          </p:sp>
          <p:sp>
            <p:nvSpPr>
              <p:cNvPr id="41994" name="TextBox 6"/>
              <p:cNvSpPr txBox="1">
                <a:spLocks noChangeArrowheads="1"/>
              </p:cNvSpPr>
              <p:nvPr/>
            </p:nvSpPr>
            <p:spPr bwMode="auto">
              <a:xfrm>
                <a:off x="4570682" y="2184535"/>
                <a:ext cx="1385759" cy="46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400" dirty="0">
                    <a:solidFill>
                      <a:srgbClr val="0000FF"/>
                    </a:solidFill>
                    <a:latin typeface="Times New Roman" pitchFamily="18" charset="0"/>
                  </a:rPr>
                  <a:t>平衡态</a:t>
                </a:r>
                <a:r>
                  <a:rPr lang="en-US" altLang="zh-CN" sz="2400" dirty="0">
                    <a:solidFill>
                      <a:srgbClr val="0000FF"/>
                    </a:solidFill>
                    <a:latin typeface="Times New Roman" pitchFamily="18" charset="0"/>
                  </a:rPr>
                  <a:t>2</a:t>
                </a:r>
                <a:endParaRPr lang="zh-CN" altLang="en-US" sz="2400" dirty="0">
                  <a:solidFill>
                    <a:srgbClr val="0000FF"/>
                  </a:solidFill>
                  <a:latin typeface="Times New Roman" pitchFamily="18" charset="0"/>
                </a:endParaRPr>
              </a:p>
            </p:txBody>
          </p:sp>
          <p:cxnSp>
            <p:nvCxnSpPr>
              <p:cNvPr id="41995" name="直接箭头连接符 7"/>
              <p:cNvCxnSpPr>
                <a:cxnSpLocks noChangeShapeType="1"/>
              </p:cNvCxnSpPr>
              <p:nvPr/>
            </p:nvCxnSpPr>
            <p:spPr bwMode="auto">
              <a:xfrm flipV="1">
                <a:off x="3872032" y="1986504"/>
                <a:ext cx="695798" cy="788436"/>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6" name="直接箭头连接符 8"/>
              <p:cNvCxnSpPr>
                <a:cxnSpLocks noChangeShapeType="1"/>
              </p:cNvCxnSpPr>
              <p:nvPr/>
            </p:nvCxnSpPr>
            <p:spPr bwMode="auto">
              <a:xfrm flipV="1">
                <a:off x="3872820" y="2415433"/>
                <a:ext cx="774563" cy="453481"/>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7" name="直接箭头连接符 9"/>
              <p:cNvCxnSpPr>
                <a:cxnSpLocks noChangeShapeType="1"/>
              </p:cNvCxnSpPr>
              <p:nvPr/>
            </p:nvCxnSpPr>
            <p:spPr bwMode="auto">
              <a:xfrm>
                <a:off x="3881839" y="2912310"/>
                <a:ext cx="765377" cy="195875"/>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98" name="TextBox 10"/>
              <p:cNvSpPr txBox="1">
                <a:spLocks noChangeArrowheads="1"/>
              </p:cNvSpPr>
              <p:nvPr/>
            </p:nvSpPr>
            <p:spPr bwMode="auto">
              <a:xfrm>
                <a:off x="4983152" y="2740271"/>
                <a:ext cx="615458" cy="93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dirty="0">
                    <a:solidFill>
                      <a:srgbClr val="0000FF"/>
                    </a:solidFill>
                    <a:latin typeface="Times New Roman" pitchFamily="18" charset="0"/>
                  </a:rPr>
                  <a:t>……</a:t>
                </a:r>
                <a:endParaRPr lang="zh-CN" altLang="en-US" sz="2800" dirty="0">
                  <a:solidFill>
                    <a:srgbClr val="0000FF"/>
                  </a:solidFill>
                  <a:latin typeface="Times New Roman" pitchFamily="18" charset="0"/>
                </a:endParaRPr>
              </a:p>
            </p:txBody>
          </p:sp>
        </p:grpSp>
        <p:sp>
          <p:nvSpPr>
            <p:cNvPr id="41991" name="TextBox 37"/>
            <p:cNvSpPr txBox="1">
              <a:spLocks noChangeArrowheads="1"/>
            </p:cNvSpPr>
            <p:nvPr/>
          </p:nvSpPr>
          <p:spPr bwMode="auto">
            <a:xfrm>
              <a:off x="2200519" y="2914717"/>
              <a:ext cx="16910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000" dirty="0">
                  <a:solidFill>
                    <a:srgbClr val="FF0000"/>
                  </a:solidFill>
                  <a:latin typeface="Times New Roman" pitchFamily="18" charset="0"/>
                </a:rPr>
                <a:t>气液共存时一多对应</a:t>
              </a:r>
            </a:p>
          </p:txBody>
        </p:sp>
      </p:grpSp>
      <p:sp>
        <p:nvSpPr>
          <p:cNvPr id="42004" name="TextBox 2"/>
          <p:cNvSpPr txBox="1">
            <a:spLocks noChangeArrowheads="1"/>
          </p:cNvSpPr>
          <p:nvPr/>
        </p:nvSpPr>
        <p:spPr bwMode="auto">
          <a:xfrm>
            <a:off x="705513" y="584837"/>
            <a:ext cx="78676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1200"/>
              </a:spcBef>
              <a:buClrTx/>
              <a:buSzTx/>
              <a:buNone/>
            </a:pPr>
            <a:r>
              <a:rPr lang="zh-CN" altLang="en-US" sz="2800" dirty="0">
                <a:solidFill>
                  <a:srgbClr val="FF0000"/>
                </a:solidFill>
                <a:latin typeface="黑体" pitchFamily="49" charset="-122"/>
                <a:ea typeface="黑体" pitchFamily="49" charset="-122"/>
              </a:rPr>
              <a:t>用</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FF0000"/>
                </a:solidFill>
                <a:latin typeface="黑体" pitchFamily="49" charset="-122"/>
                <a:ea typeface="黑体" pitchFamily="49" charset="-122"/>
              </a:rPr>
              <a:t>做独立变量能唯一确定简单系统的平衡态，用其它变量则不一定，</a:t>
            </a:r>
            <a:r>
              <a:rPr lang="zh-CN" altLang="en-US" sz="2800" dirty="0">
                <a:solidFill>
                  <a:srgbClr val="0000FF"/>
                </a:solidFill>
                <a:latin typeface="Times New Roman" panose="02020603050405020304" pitchFamily="18" charset="0"/>
              </a:rPr>
              <a:t>比如</a:t>
            </a:r>
            <a:r>
              <a:rPr lang="en-US" altLang="zh-CN" sz="2800" b="0" dirty="0">
                <a:solidFill>
                  <a:srgbClr val="000000"/>
                </a:solidFill>
                <a:latin typeface="Times New Roman" panose="02020603050405020304" pitchFamily="18" charset="0"/>
              </a:rPr>
              <a:t>100</a:t>
            </a:r>
            <a:r>
              <a:rPr lang="en-US" altLang="zh-CN" sz="2800" b="0" dirty="0">
                <a:solidFill>
                  <a:srgbClr val="000000"/>
                </a:solidFill>
                <a:latin typeface="Times New Roman" panose="02020603050405020304" pitchFamily="18" charset="0"/>
                <a:sym typeface="Symbol" pitchFamily="18" charset="2"/>
              </a:rPr>
              <a:t></a:t>
            </a:r>
            <a:r>
              <a:rPr lang="en-US" altLang="zh-CN" sz="2800" b="0" dirty="0">
                <a:solidFill>
                  <a:srgbClr val="000000"/>
                </a:solidFill>
                <a:latin typeface="Times New Roman" panose="02020603050405020304" pitchFamily="18" charset="0"/>
              </a:rPr>
              <a:t>C</a:t>
            </a:r>
            <a:r>
              <a:rPr lang="zh-CN" altLang="en-US" sz="2800" dirty="0">
                <a:solidFill>
                  <a:srgbClr val="0000FF"/>
                </a:solidFill>
                <a:latin typeface="Times New Roman" panose="02020603050405020304" pitchFamily="18" charset="0"/>
              </a:rPr>
              <a:t>和</a:t>
            </a:r>
            <a:r>
              <a:rPr lang="en-US" altLang="zh-CN" sz="2800" b="0" dirty="0">
                <a:solidFill>
                  <a:srgbClr val="000000"/>
                </a:solidFill>
                <a:latin typeface="Times New Roman" panose="02020603050405020304" pitchFamily="18" charset="0"/>
              </a:rPr>
              <a:t>1atm</a:t>
            </a:r>
            <a:r>
              <a:rPr lang="zh-CN" altLang="en-US" sz="2800" dirty="0">
                <a:solidFill>
                  <a:srgbClr val="0000FF"/>
                </a:solidFill>
                <a:latin typeface="Times New Roman" panose="02020603050405020304" pitchFamily="18" charset="0"/>
              </a:rPr>
              <a:t>下，</a:t>
            </a:r>
            <a:r>
              <a:rPr lang="en-US" altLang="zh-CN" sz="2800" dirty="0">
                <a:solidFill>
                  <a:srgbClr val="0000FF"/>
                </a:solidFill>
                <a:latin typeface="Times New Roman" panose="02020603050405020304" pitchFamily="18" charset="0"/>
                <a:cs typeface="Times New Roman" pitchFamily="18" charset="0"/>
              </a:rPr>
              <a:t>1</a:t>
            </a:r>
            <a:r>
              <a:rPr lang="zh-CN" altLang="en-US" sz="2800" dirty="0">
                <a:solidFill>
                  <a:srgbClr val="0000FF"/>
                </a:solidFill>
                <a:latin typeface="Times New Roman" panose="02020603050405020304" pitchFamily="18" charset="0"/>
              </a:rPr>
              <a:t>摩尔水可以是液体，也可以是气体，还可以是气液混合物，若取温度和压强为独立变量，某些状态函数不是单值的，比如</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Times New Roman" panose="02020603050405020304" pitchFamily="18" charset="0"/>
              </a:rPr>
              <a:t>。</a:t>
            </a:r>
          </a:p>
        </p:txBody>
      </p:sp>
      <p:sp>
        <p:nvSpPr>
          <p:cNvPr id="36" name="文本框 35"/>
          <p:cNvSpPr txBox="1"/>
          <p:nvPr/>
        </p:nvSpPr>
        <p:spPr>
          <a:xfrm>
            <a:off x="705513" y="5190204"/>
            <a:ext cx="8007469" cy="1384995"/>
          </a:xfrm>
          <a:prstGeom prst="rect">
            <a:avLst/>
          </a:prstGeom>
          <a:noFill/>
        </p:spPr>
        <p:txBody>
          <a:bodyPr wrap="square" rtlCol="0">
            <a:spAutoFit/>
          </a:bodyPr>
          <a:lstStyle/>
          <a:p>
            <a:r>
              <a:rPr lang="zh-CN" altLang="en-US" dirty="0">
                <a:solidFill>
                  <a:srgbClr val="0000FF"/>
                </a:solidFill>
                <a:latin typeface="宋体" panose="02010600030101010101" pitchFamily="2" charset="-122"/>
              </a:rPr>
              <a:t>此处</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U</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V</a:t>
            </a:r>
            <a:r>
              <a:rPr lang="en-US" altLang="zh-CN" b="0" dirty="0">
                <a:solidFill>
                  <a:srgbClr val="000000"/>
                </a:solidFill>
                <a:ea typeface="黑体" pitchFamily="49" charset="-122"/>
                <a:cs typeface="Times New Roman" panose="02020603050405020304" pitchFamily="18" charset="0"/>
              </a:rPr>
              <a:t>)</a:t>
            </a:r>
            <a:r>
              <a:rPr lang="zh-CN" altLang="en-US" dirty="0">
                <a:solidFill>
                  <a:srgbClr val="0000FF"/>
                </a:solidFill>
                <a:latin typeface="宋体" panose="02010600030101010101" pitchFamily="2" charset="-122"/>
              </a:rPr>
              <a:t>和</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a:t>
            </a:r>
            <a:r>
              <a:rPr lang="zh-CN" altLang="en-US" dirty="0">
                <a:solidFill>
                  <a:srgbClr val="0000FF"/>
                </a:solidFill>
                <a:latin typeface="宋体" panose="02010600030101010101" pitchFamily="2" charset="-122"/>
              </a:rPr>
              <a:t>不是一一对应的，用</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a:t>
            </a:r>
            <a:r>
              <a:rPr lang="zh-CN" altLang="en-US" dirty="0">
                <a:solidFill>
                  <a:srgbClr val="0000FF"/>
                </a:solidFill>
                <a:latin typeface="宋体" panose="02010600030101010101" pitchFamily="2" charset="-122"/>
              </a:rPr>
              <a:t>做独立变量不能确定体系状态</a:t>
            </a:r>
            <a:r>
              <a:rPr lang="en-US" altLang="zh-CN" dirty="0">
                <a:solidFill>
                  <a:srgbClr val="0000FF"/>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用强度量做独立变量时需满足</a:t>
            </a:r>
            <a:r>
              <a:rPr lang="en-US" altLang="zh-CN" dirty="0">
                <a:solidFill>
                  <a:srgbClr val="FF0000"/>
                </a:solidFill>
                <a:ea typeface="黑体" panose="02010609060101010101" pitchFamily="49" charset="-122"/>
                <a:cs typeface="Times New Roman" panose="02020603050405020304" pitchFamily="18" charset="0"/>
              </a:rPr>
              <a:t>Gibbs</a:t>
            </a:r>
            <a:r>
              <a:rPr lang="zh-CN" altLang="en-US" dirty="0">
                <a:solidFill>
                  <a:srgbClr val="FF0000"/>
                </a:solidFill>
                <a:latin typeface="黑体" panose="02010609060101010101" pitchFamily="49" charset="-122"/>
                <a:ea typeface="黑体" panose="02010609060101010101" pitchFamily="49" charset="-122"/>
              </a:rPr>
              <a:t>相律</a:t>
            </a:r>
            <a:r>
              <a:rPr lang="en-US" altLang="zh-CN" dirty="0">
                <a:solidFill>
                  <a:srgbClr val="000000"/>
                </a:solidFill>
                <a:ea typeface="黑体" panose="02010609060101010101" pitchFamily="49" charset="-122"/>
                <a:cs typeface="Times New Roman" panose="02020603050405020304" pitchFamily="18" charset="0"/>
              </a:rPr>
              <a:t>(3.5</a:t>
            </a:r>
            <a:r>
              <a:rPr lang="zh-CN" altLang="en-US" dirty="0">
                <a:solidFill>
                  <a:srgbClr val="000000"/>
                </a:solidFill>
                <a:latin typeface="黑体" panose="02010609060101010101" pitchFamily="49" charset="-122"/>
                <a:ea typeface="黑体" panose="02010609060101010101" pitchFamily="49" charset="-122"/>
              </a:rPr>
              <a:t>节</a:t>
            </a:r>
            <a:r>
              <a:rPr lang="en-US" altLang="zh-CN" dirty="0">
                <a:solidFill>
                  <a:srgbClr val="000000"/>
                </a:solidFill>
                <a:ea typeface="黑体" panose="02010609060101010101" pitchFamily="49" charset="-122"/>
                <a:cs typeface="Times New Roman" panose="02020603050405020304" pitchFamily="18" charset="0"/>
              </a:rPr>
              <a:t>)</a:t>
            </a:r>
            <a:r>
              <a:rPr lang="zh-CN" altLang="en-US" dirty="0">
                <a:solidFill>
                  <a:srgbClr val="FF0000"/>
                </a:solidFill>
                <a:latin typeface="黑体" panose="02010609060101010101" pitchFamily="49" charset="-122"/>
                <a:ea typeface="黑体" panose="02010609060101010101" pitchFamily="49" charset="-122"/>
              </a:rPr>
              <a:t>。</a:t>
            </a:r>
          </a:p>
        </p:txBody>
      </p:sp>
      <p:grpSp>
        <p:nvGrpSpPr>
          <p:cNvPr id="2" name="组合 1"/>
          <p:cNvGrpSpPr/>
          <p:nvPr/>
        </p:nvGrpSpPr>
        <p:grpSpPr>
          <a:xfrm>
            <a:off x="4835788" y="3009489"/>
            <a:ext cx="2808025" cy="1093181"/>
            <a:chOff x="4814523" y="2814285"/>
            <a:chExt cx="2808025" cy="1093181"/>
          </a:xfrm>
        </p:grpSpPr>
        <p:cxnSp>
          <p:nvCxnSpPr>
            <p:cNvPr id="21" name="直接箭头连接符 3"/>
            <p:cNvCxnSpPr>
              <a:cxnSpLocks noChangeShapeType="1"/>
            </p:cNvCxnSpPr>
            <p:nvPr/>
          </p:nvCxnSpPr>
          <p:spPr bwMode="auto">
            <a:xfrm>
              <a:off x="4848320" y="3192000"/>
              <a:ext cx="1120066" cy="0"/>
            </a:xfrm>
            <a:prstGeom prst="straightConnector1">
              <a:avLst/>
            </a:prstGeom>
            <a:noFill/>
            <a:ln w="38100" algn="ctr">
              <a:solidFill>
                <a:srgbClr val="0000FF"/>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3"/>
            <p:cNvCxnSpPr>
              <a:cxnSpLocks noChangeShapeType="1"/>
            </p:cNvCxnSpPr>
            <p:nvPr/>
          </p:nvCxnSpPr>
          <p:spPr bwMode="auto">
            <a:xfrm>
              <a:off x="4878059" y="3623176"/>
              <a:ext cx="1120066" cy="0"/>
            </a:xfrm>
            <a:prstGeom prst="straightConnector1">
              <a:avLst/>
            </a:prstGeom>
            <a:noFill/>
            <a:ln w="38100" algn="ctr">
              <a:solidFill>
                <a:srgbClr val="0000FF"/>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5" name="对象 2"/>
            <p:cNvGraphicFramePr>
              <a:graphicFrameLocks noChangeAspect="1"/>
            </p:cNvGraphicFramePr>
            <p:nvPr>
              <p:extLst>
                <p:ext uri="{D42A27DB-BD31-4B8C-83A1-F6EECF244321}">
                  <p14:modId xmlns:p14="http://schemas.microsoft.com/office/powerpoint/2010/main" val="3245990615"/>
                </p:ext>
              </p:extLst>
            </p:nvPr>
          </p:nvGraphicFramePr>
          <p:xfrm>
            <a:off x="6077910" y="3367716"/>
            <a:ext cx="1544638" cy="539750"/>
          </p:xfrm>
          <a:graphic>
            <a:graphicData uri="http://schemas.openxmlformats.org/presentationml/2006/ole">
              <mc:AlternateContent xmlns:mc="http://schemas.openxmlformats.org/markup-compatibility/2006">
                <mc:Choice xmlns:v="urn:schemas-microsoft-com:vml" Requires="v">
                  <p:oleObj spid="_x0000_s11273" name="Equation" r:id="rId5" imgW="647640" imgH="228600" progId="Equation.DSMT4">
                    <p:embed/>
                  </p:oleObj>
                </mc:Choice>
                <mc:Fallback>
                  <p:oleObj name="Equation" r:id="rId5" imgW="647640" imgH="228600" progId="Equation.DSMT4">
                    <p:embed/>
                    <p:pic>
                      <p:nvPicPr>
                        <p:cNvPr id="25" name="对象 2"/>
                        <p:cNvPicPr>
                          <a:picLocks noChangeAspect="1" noChangeArrowheads="1"/>
                        </p:cNvPicPr>
                        <p:nvPr/>
                      </p:nvPicPr>
                      <p:blipFill>
                        <a:blip r:embed="rId6"/>
                        <a:srcRect/>
                        <a:stretch>
                          <a:fillRect/>
                        </a:stretch>
                      </p:blipFill>
                      <p:spPr bwMode="auto">
                        <a:xfrm>
                          <a:off x="6077910" y="3367716"/>
                          <a:ext cx="1544638"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对象 2"/>
            <p:cNvGraphicFramePr>
              <a:graphicFrameLocks noChangeAspect="1"/>
            </p:cNvGraphicFramePr>
            <p:nvPr>
              <p:extLst>
                <p:ext uri="{D42A27DB-BD31-4B8C-83A1-F6EECF244321}">
                  <p14:modId xmlns:p14="http://schemas.microsoft.com/office/powerpoint/2010/main" val="2557390583"/>
                </p:ext>
              </p:extLst>
            </p:nvPr>
          </p:nvGraphicFramePr>
          <p:xfrm>
            <a:off x="6111248" y="2905753"/>
            <a:ext cx="1454150" cy="539750"/>
          </p:xfrm>
          <a:graphic>
            <a:graphicData uri="http://schemas.openxmlformats.org/presentationml/2006/ole">
              <mc:AlternateContent xmlns:mc="http://schemas.openxmlformats.org/markup-compatibility/2006">
                <mc:Choice xmlns:v="urn:schemas-microsoft-com:vml" Requires="v">
                  <p:oleObj spid="_x0000_s11274" name="Equation" r:id="rId7" imgW="609480" imgH="228600" progId="Equation.DSMT4">
                    <p:embed/>
                  </p:oleObj>
                </mc:Choice>
                <mc:Fallback>
                  <p:oleObj name="Equation" r:id="rId7" imgW="609480" imgH="228600" progId="Equation.DSMT4">
                    <p:embed/>
                    <p:pic>
                      <p:nvPicPr>
                        <p:cNvPr id="26" name="对象 2"/>
                        <p:cNvPicPr>
                          <a:picLocks noChangeAspect="1" noChangeArrowheads="1"/>
                        </p:cNvPicPr>
                        <p:nvPr/>
                      </p:nvPicPr>
                      <p:blipFill>
                        <a:blip r:embed="rId8"/>
                        <a:srcRect/>
                        <a:stretch>
                          <a:fillRect/>
                        </a:stretch>
                      </p:blipFill>
                      <p:spPr bwMode="auto">
                        <a:xfrm>
                          <a:off x="6111248" y="2905753"/>
                          <a:ext cx="14541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Box 37"/>
            <p:cNvSpPr txBox="1">
              <a:spLocks noChangeArrowheads="1"/>
            </p:cNvSpPr>
            <p:nvPr/>
          </p:nvSpPr>
          <p:spPr bwMode="auto">
            <a:xfrm>
              <a:off x="4816909" y="2814285"/>
              <a:ext cx="1311275" cy="4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000" dirty="0">
                  <a:solidFill>
                    <a:srgbClr val="FF0000"/>
                  </a:solidFill>
                  <a:latin typeface="Times New Roman" pitchFamily="18" charset="0"/>
                </a:rPr>
                <a:t>一一对应</a:t>
              </a:r>
            </a:p>
          </p:txBody>
        </p:sp>
        <p:sp>
          <p:nvSpPr>
            <p:cNvPr id="28" name="TextBox 37"/>
            <p:cNvSpPr txBox="1">
              <a:spLocks noChangeArrowheads="1"/>
            </p:cNvSpPr>
            <p:nvPr/>
          </p:nvSpPr>
          <p:spPr bwMode="auto">
            <a:xfrm>
              <a:off x="4814523" y="3253753"/>
              <a:ext cx="1311275" cy="4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000" dirty="0">
                  <a:solidFill>
                    <a:srgbClr val="FF0000"/>
                  </a:solidFill>
                  <a:latin typeface="Times New Roman" pitchFamily="18" charset="0"/>
                </a:rPr>
                <a:t>一一对应</a:t>
              </a:r>
            </a:p>
          </p:txBody>
        </p:sp>
      </p:grpSp>
    </p:spTree>
    <p:extLst>
      <p:ext uri="{BB962C8B-B14F-4D97-AF65-F5344CB8AC3E}">
        <p14:creationId xmlns:p14="http://schemas.microsoft.com/office/powerpoint/2010/main" val="33923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circle(in)">
                                      <p:cBhvr>
                                        <p:cTn id="7" dur="2000"/>
                                        <p:tgtEl>
                                          <p:spTgt spid="4198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2500"/>
                            </p:stCondLst>
                            <p:childTnLst>
                              <p:par>
                                <p:cTn id="13" presetID="16" presetClass="entr" presetSubtype="21"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inVertical)">
                                      <p:cBhvr>
                                        <p:cTn id="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p:cNvSpPr txBox="1">
            <a:spLocks noChangeArrowheads="1"/>
          </p:cNvSpPr>
          <p:nvPr/>
        </p:nvSpPr>
        <p:spPr bwMode="auto">
          <a:xfrm>
            <a:off x="859642" y="2116457"/>
            <a:ext cx="7795259" cy="1815882"/>
          </a:xfrm>
          <a:prstGeom prst="rect">
            <a:avLst/>
          </a:prstGeom>
          <a:solidFill>
            <a:srgbClr val="FFFFCC"/>
          </a:solidFill>
          <a:ln>
            <a:noFill/>
          </a:ln>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但是在相同的</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solidFill>
                  <a:srgbClr val="0000FF"/>
                </a:solidFill>
                <a:latin typeface="Times New Roman" pitchFamily="18" charset="0"/>
              </a:rPr>
              <a:t>下，体系还可以处于无数多种非平衡态，因此，为确定一个非平衡态，一定还需要其它变量用以描写偏离平衡的特征：</a:t>
            </a:r>
          </a:p>
        </p:txBody>
      </p:sp>
      <p:grpSp>
        <p:nvGrpSpPr>
          <p:cNvPr id="14" name="组合 13"/>
          <p:cNvGrpSpPr/>
          <p:nvPr/>
        </p:nvGrpSpPr>
        <p:grpSpPr>
          <a:xfrm>
            <a:off x="1737789" y="1236434"/>
            <a:ext cx="6316663" cy="584775"/>
            <a:chOff x="1631464" y="1055917"/>
            <a:chExt cx="6316663" cy="584775"/>
          </a:xfrm>
        </p:grpSpPr>
        <p:sp>
          <p:nvSpPr>
            <p:cNvPr id="11" name="文本框 10"/>
            <p:cNvSpPr txBox="1"/>
            <p:nvPr/>
          </p:nvSpPr>
          <p:spPr>
            <a:xfrm>
              <a:off x="1631464" y="1055917"/>
              <a:ext cx="6316663" cy="584775"/>
            </a:xfrm>
            <a:prstGeom prst="rect">
              <a:avLst/>
            </a:prstGeom>
            <a:noFill/>
          </p:spPr>
          <p:txBody>
            <a:bodyPr wrap="square" rtlCol="0">
              <a:spAutoFit/>
            </a:bodyPr>
            <a:lstStyle/>
            <a:p>
              <a:pPr>
                <a:spcBef>
                  <a:spcPts val="1200"/>
                </a:spcBef>
              </a:pPr>
              <a:r>
                <a:rPr lang="en-US" altLang="zh-CN" b="0" dirty="0">
                  <a:solidFill>
                    <a:srgbClr val="000000"/>
                  </a:solidFill>
                  <a:ea typeface="楷体" panose="02010609060101010101" pitchFamily="49" charset="-122"/>
                  <a:cs typeface="Times New Roman" panose="02020603050405020304" pitchFamily="18" charset="0"/>
                </a:rPr>
                <a:t>(</a:t>
              </a:r>
              <a:r>
                <a:rPr lang="en-US" altLang="zh-CN" b="0" i="1" dirty="0">
                  <a:solidFill>
                    <a:srgbClr val="000000"/>
                  </a:solidFill>
                  <a:ea typeface="楷体" panose="02010609060101010101" pitchFamily="49" charset="-122"/>
                  <a:cs typeface="Times New Roman" panose="02020603050405020304" pitchFamily="18" charset="0"/>
                </a:rPr>
                <a:t>U</a:t>
              </a:r>
              <a:r>
                <a:rPr lang="en-US" altLang="zh-CN" b="0" dirty="0">
                  <a:solidFill>
                    <a:srgbClr val="000000"/>
                  </a:solidFill>
                  <a:ea typeface="楷体" panose="02010609060101010101" pitchFamily="49" charset="-122"/>
                  <a:cs typeface="Times New Roman" panose="02020603050405020304" pitchFamily="18" charset="0"/>
                </a:rPr>
                <a:t>, </a:t>
              </a:r>
              <a:r>
                <a:rPr lang="en-US" altLang="zh-CN" b="0" i="1" dirty="0">
                  <a:solidFill>
                    <a:srgbClr val="000000"/>
                  </a:solidFill>
                  <a:ea typeface="楷体" panose="02010609060101010101" pitchFamily="49" charset="-122"/>
                  <a:cs typeface="Times New Roman" panose="02020603050405020304" pitchFamily="18" charset="0"/>
                </a:rPr>
                <a:t>V</a:t>
              </a:r>
              <a:r>
                <a:rPr lang="en-US" altLang="zh-CN" b="0" dirty="0">
                  <a:solidFill>
                    <a:srgbClr val="000000"/>
                  </a:solidFill>
                  <a:ea typeface="楷体" panose="02010609060101010101" pitchFamily="49" charset="-122"/>
                  <a:cs typeface="Times New Roman" panose="02020603050405020304" pitchFamily="18" charset="0"/>
                </a:rPr>
                <a:t>, </a:t>
              </a:r>
              <a:r>
                <a:rPr lang="en-US" altLang="zh-CN" b="0" i="1" dirty="0">
                  <a:solidFill>
                    <a:srgbClr val="000000"/>
                  </a:solidFill>
                  <a:ea typeface="楷体" panose="02010609060101010101" pitchFamily="49" charset="-122"/>
                  <a:cs typeface="Times New Roman" panose="02020603050405020304" pitchFamily="18" charset="0"/>
                </a:rPr>
                <a:t>n</a:t>
              </a:r>
              <a:r>
                <a:rPr lang="en-US" altLang="zh-CN" b="0" baseline="-25000" dirty="0">
                  <a:solidFill>
                    <a:srgbClr val="000000"/>
                  </a:solidFill>
                  <a:ea typeface="楷体" panose="02010609060101010101" pitchFamily="49" charset="-122"/>
                  <a:cs typeface="Times New Roman" panose="02020603050405020304" pitchFamily="18" charset="0"/>
                </a:rPr>
                <a:t>1</a:t>
              </a:r>
              <a:r>
                <a:rPr lang="en-US" altLang="zh-CN" b="0" dirty="0">
                  <a:solidFill>
                    <a:srgbClr val="000000"/>
                  </a:solidFill>
                  <a:ea typeface="楷体" panose="02010609060101010101" pitchFamily="49" charset="-122"/>
                  <a:cs typeface="Times New Roman" panose="02020603050405020304" pitchFamily="18" charset="0"/>
                </a:rPr>
                <a:t>, …, </a:t>
              </a:r>
              <a:r>
                <a:rPr lang="en-US" altLang="zh-CN" b="0" i="1" dirty="0" err="1">
                  <a:solidFill>
                    <a:srgbClr val="000000"/>
                  </a:solidFill>
                  <a:ea typeface="楷体" panose="02010609060101010101" pitchFamily="49" charset="-122"/>
                  <a:cs typeface="Times New Roman" panose="02020603050405020304" pitchFamily="18" charset="0"/>
                </a:rPr>
                <a:t>n</a:t>
              </a:r>
              <a:r>
                <a:rPr lang="en-US" altLang="zh-CN" b="0" i="1" baseline="-25000" dirty="0" err="1">
                  <a:solidFill>
                    <a:srgbClr val="000000"/>
                  </a:solidFill>
                  <a:ea typeface="楷体" panose="02010609060101010101" pitchFamily="49" charset="-122"/>
                  <a:cs typeface="Times New Roman" panose="02020603050405020304" pitchFamily="18" charset="0"/>
                </a:rPr>
                <a:t>K</a:t>
              </a:r>
              <a:r>
                <a:rPr lang="en-US" altLang="zh-CN" b="0" dirty="0">
                  <a:solidFill>
                    <a:srgbClr val="000000"/>
                  </a:solidFill>
                  <a:ea typeface="楷体" panose="02010609060101010101" pitchFamily="49" charset="-122"/>
                  <a:cs typeface="Times New Roman" panose="02020603050405020304" pitchFamily="18" charset="0"/>
                </a:rPr>
                <a:t>)                </a:t>
              </a:r>
              <a:r>
                <a:rPr lang="zh-CN" altLang="en-US" sz="3200" dirty="0">
                  <a:solidFill>
                    <a:srgbClr val="0000FF"/>
                  </a:solidFill>
                  <a:latin typeface="楷体" panose="02010609060101010101" pitchFamily="49" charset="-122"/>
                  <a:ea typeface="楷体" panose="02010609060101010101" pitchFamily="49" charset="-122"/>
                </a:rPr>
                <a:t>唯一平衡态</a:t>
              </a:r>
            </a:p>
          </p:txBody>
        </p:sp>
        <p:cxnSp>
          <p:nvCxnSpPr>
            <p:cNvPr id="13" name="直接箭头连接符 12"/>
            <p:cNvCxnSpPr/>
            <p:nvPr/>
          </p:nvCxnSpPr>
          <p:spPr bwMode="auto">
            <a:xfrm>
              <a:off x="4223052" y="1381200"/>
              <a:ext cx="1286540" cy="0"/>
            </a:xfrm>
            <a:prstGeom prst="straightConnector1">
              <a:avLst/>
            </a:prstGeom>
            <a:solidFill>
              <a:schemeClr val="accent1"/>
            </a:solidFill>
            <a:ln w="5715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p:cNvGrpSpPr/>
          <p:nvPr/>
        </p:nvGrpSpPr>
        <p:grpSpPr>
          <a:xfrm>
            <a:off x="2491883" y="4081461"/>
            <a:ext cx="4525880" cy="1636845"/>
            <a:chOff x="2060687" y="3635315"/>
            <a:chExt cx="4525880" cy="1636845"/>
          </a:xfrm>
        </p:grpSpPr>
        <p:grpSp>
          <p:nvGrpSpPr>
            <p:cNvPr id="10" name="组合 9"/>
            <p:cNvGrpSpPr/>
            <p:nvPr/>
          </p:nvGrpSpPr>
          <p:grpSpPr>
            <a:xfrm>
              <a:off x="3642723" y="4158535"/>
              <a:ext cx="2943844" cy="1113625"/>
              <a:chOff x="2983504" y="5254800"/>
              <a:chExt cx="2943844" cy="1113625"/>
            </a:xfrm>
          </p:grpSpPr>
          <p:sp>
            <p:nvSpPr>
              <p:cNvPr id="5" name="左大括号 5"/>
              <p:cNvSpPr>
                <a:spLocks/>
              </p:cNvSpPr>
              <p:nvPr/>
            </p:nvSpPr>
            <p:spPr bwMode="auto">
              <a:xfrm rot="16200000">
                <a:off x="4396503" y="4885702"/>
                <a:ext cx="137937" cy="876133"/>
              </a:xfrm>
              <a:prstGeom prst="leftBrace">
                <a:avLst>
                  <a:gd name="adj1" fmla="val 8325"/>
                  <a:gd name="adj2" fmla="val 50000"/>
                </a:avLst>
              </a:prstGeom>
              <a:noFill/>
              <a:ln w="349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6" name="TextBox 8"/>
              <p:cNvSpPr txBox="1">
                <a:spLocks noChangeArrowheads="1"/>
              </p:cNvSpPr>
              <p:nvPr/>
            </p:nvSpPr>
            <p:spPr bwMode="auto">
              <a:xfrm>
                <a:off x="2983504" y="5466600"/>
                <a:ext cx="2943844" cy="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dirty="0">
                    <a:latin typeface="黑体" pitchFamily="49" charset="-122"/>
                    <a:ea typeface="黑体" pitchFamily="49" charset="-122"/>
                  </a:rPr>
                  <a:t>描述非平衡态偏离平衡所需的其它变量</a:t>
                </a:r>
              </a:p>
            </p:txBody>
          </p:sp>
        </p:grpSp>
        <p:sp>
          <p:nvSpPr>
            <p:cNvPr id="15" name="文本框 14"/>
            <p:cNvSpPr txBox="1"/>
            <p:nvPr/>
          </p:nvSpPr>
          <p:spPr>
            <a:xfrm>
              <a:off x="2060687" y="3635315"/>
              <a:ext cx="3862651" cy="523220"/>
            </a:xfrm>
            <a:prstGeom prst="rect">
              <a:avLst/>
            </a:prstGeom>
            <a:noFill/>
          </p:spPr>
          <p:txBody>
            <a:bodyPr wrap="square" rtlCol="0">
              <a:spAutoFit/>
            </a:bodyPr>
            <a:lstStyle/>
            <a:p>
              <a:pPr>
                <a:spcBef>
                  <a:spcPts val="1200"/>
                </a:spcBef>
              </a:pPr>
              <a:r>
                <a:rPr lang="en-US" altLang="zh-CN" b="0" dirty="0">
                  <a:solidFill>
                    <a:srgbClr val="000000"/>
                  </a:solidFill>
                  <a:ea typeface="楷体" panose="02010609060101010101" pitchFamily="49" charset="-122"/>
                  <a:cs typeface="Times New Roman" panose="02020603050405020304" pitchFamily="18" charset="0"/>
                </a:rPr>
                <a:t>(</a:t>
              </a:r>
              <a:r>
                <a:rPr lang="en-US" altLang="zh-CN" b="0" i="1" dirty="0">
                  <a:solidFill>
                    <a:srgbClr val="000000"/>
                  </a:solidFill>
                  <a:ea typeface="楷体" panose="02010609060101010101" pitchFamily="49" charset="-122"/>
                  <a:cs typeface="Times New Roman" panose="02020603050405020304" pitchFamily="18" charset="0"/>
                </a:rPr>
                <a:t>U</a:t>
              </a:r>
              <a:r>
                <a:rPr lang="en-US" altLang="zh-CN" b="0" dirty="0">
                  <a:solidFill>
                    <a:srgbClr val="000000"/>
                  </a:solidFill>
                  <a:ea typeface="楷体" panose="02010609060101010101" pitchFamily="49" charset="-122"/>
                  <a:cs typeface="Times New Roman" panose="02020603050405020304" pitchFamily="18" charset="0"/>
                </a:rPr>
                <a:t>, </a:t>
              </a:r>
              <a:r>
                <a:rPr lang="en-US" altLang="zh-CN" b="0" i="1" dirty="0">
                  <a:solidFill>
                    <a:srgbClr val="000000"/>
                  </a:solidFill>
                  <a:ea typeface="楷体" panose="02010609060101010101" pitchFamily="49" charset="-122"/>
                  <a:cs typeface="Times New Roman" panose="02020603050405020304" pitchFamily="18" charset="0"/>
                </a:rPr>
                <a:t>V</a:t>
              </a:r>
              <a:r>
                <a:rPr lang="en-US" altLang="zh-CN" b="0" dirty="0">
                  <a:solidFill>
                    <a:srgbClr val="000000"/>
                  </a:solidFill>
                  <a:ea typeface="楷体" panose="02010609060101010101" pitchFamily="49" charset="-122"/>
                  <a:cs typeface="Times New Roman" panose="02020603050405020304" pitchFamily="18" charset="0"/>
                </a:rPr>
                <a:t>, </a:t>
              </a:r>
              <a:r>
                <a:rPr lang="en-US" altLang="zh-CN" b="0" i="1" dirty="0">
                  <a:solidFill>
                    <a:srgbClr val="000000"/>
                  </a:solidFill>
                  <a:ea typeface="楷体" panose="02010609060101010101" pitchFamily="49" charset="-122"/>
                  <a:cs typeface="Times New Roman" panose="02020603050405020304" pitchFamily="18" charset="0"/>
                </a:rPr>
                <a:t>n</a:t>
              </a:r>
              <a:r>
                <a:rPr lang="en-US" altLang="zh-CN" b="0" baseline="-25000" dirty="0">
                  <a:solidFill>
                    <a:srgbClr val="000000"/>
                  </a:solidFill>
                  <a:ea typeface="楷体" panose="02010609060101010101" pitchFamily="49" charset="-122"/>
                  <a:cs typeface="Times New Roman" panose="02020603050405020304" pitchFamily="18" charset="0"/>
                </a:rPr>
                <a:t>1</a:t>
              </a:r>
              <a:r>
                <a:rPr lang="en-US" altLang="zh-CN" b="0" dirty="0">
                  <a:solidFill>
                    <a:srgbClr val="000000"/>
                  </a:solidFill>
                  <a:ea typeface="楷体" panose="02010609060101010101" pitchFamily="49" charset="-122"/>
                  <a:cs typeface="Times New Roman" panose="02020603050405020304" pitchFamily="18" charset="0"/>
                </a:rPr>
                <a:t>, …, </a:t>
              </a:r>
              <a:r>
                <a:rPr lang="en-US" altLang="zh-CN" b="0" i="1" dirty="0" err="1">
                  <a:solidFill>
                    <a:srgbClr val="000000"/>
                  </a:solidFill>
                  <a:ea typeface="楷体" panose="02010609060101010101" pitchFamily="49" charset="-122"/>
                  <a:cs typeface="Times New Roman" panose="02020603050405020304" pitchFamily="18" charset="0"/>
                </a:rPr>
                <a:t>n</a:t>
              </a:r>
              <a:r>
                <a:rPr lang="en-US" altLang="zh-CN" b="0" i="1" baseline="-25000" dirty="0" err="1">
                  <a:solidFill>
                    <a:srgbClr val="000000"/>
                  </a:solidFill>
                  <a:ea typeface="楷体" panose="02010609060101010101" pitchFamily="49" charset="-122"/>
                  <a:cs typeface="Times New Roman" panose="02020603050405020304" pitchFamily="18" charset="0"/>
                </a:rPr>
                <a:t>K</a:t>
              </a:r>
              <a:r>
                <a:rPr lang="en-US" altLang="zh-CN" b="0" dirty="0">
                  <a:solidFill>
                    <a:srgbClr val="000000"/>
                  </a:solidFill>
                  <a:ea typeface="楷体" panose="02010609060101010101" pitchFamily="49" charset="-122"/>
                  <a:cs typeface="Times New Roman" panose="02020603050405020304" pitchFamily="18" charset="0"/>
                </a:rPr>
                <a:t>;  … … )</a:t>
              </a:r>
              <a:endParaRPr lang="zh-CN" altLang="en-US" sz="3200" b="0" dirty="0">
                <a:solidFill>
                  <a:srgbClr val="0000FF"/>
                </a:solidFill>
                <a:latin typeface="楷体" panose="02010609060101010101" pitchFamily="49" charset="-122"/>
                <a:ea typeface="楷体" panose="02010609060101010101" pitchFamily="49" charset="-122"/>
              </a:endParaRPr>
            </a:p>
          </p:txBody>
        </p:sp>
      </p:grpSp>
      <p:sp>
        <p:nvSpPr>
          <p:cNvPr id="17" name="Text Box 1026"/>
          <p:cNvSpPr txBox="1">
            <a:spLocks noChangeArrowheads="1"/>
          </p:cNvSpPr>
          <p:nvPr/>
        </p:nvSpPr>
        <p:spPr bwMode="auto">
          <a:xfrm>
            <a:off x="605134" y="612327"/>
            <a:ext cx="7867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None/>
            </a:pPr>
            <a:r>
              <a:rPr kumimoji="1" lang="zh-CN" altLang="en-US" sz="2800" dirty="0">
                <a:solidFill>
                  <a:srgbClr val="FF0000"/>
                </a:solidFill>
                <a:latin typeface="黑体" pitchFamily="49" charset="-122"/>
                <a:ea typeface="黑体" pitchFamily="49" charset="-122"/>
              </a:rPr>
              <a:t>非平衡态的描写</a:t>
            </a:r>
          </a:p>
        </p:txBody>
      </p:sp>
      <p:sp>
        <p:nvSpPr>
          <p:cNvPr id="18" name="TextBox 10"/>
          <p:cNvSpPr txBox="1">
            <a:spLocks noChangeArrowheads="1"/>
          </p:cNvSpPr>
          <p:nvPr/>
        </p:nvSpPr>
        <p:spPr bwMode="auto">
          <a:xfrm>
            <a:off x="873814" y="5841409"/>
            <a:ext cx="7795259" cy="523220"/>
          </a:xfrm>
          <a:prstGeom prst="rect">
            <a:avLst/>
          </a:prstGeom>
          <a:solidFill>
            <a:srgbClr val="FFFFCC"/>
          </a:solidFill>
          <a:ln>
            <a:noFill/>
          </a:ln>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目前尚未建立起宏观描写非平衡态的普遍方法。</a:t>
            </a:r>
          </a:p>
        </p:txBody>
      </p:sp>
      <p:sp>
        <p:nvSpPr>
          <p:cNvPr id="19" name="Text Box 5"/>
          <p:cNvSpPr txBox="1">
            <a:spLocks noChangeArrowheads="1"/>
          </p:cNvSpPr>
          <p:nvPr/>
        </p:nvSpPr>
        <p:spPr bwMode="auto">
          <a:xfrm>
            <a:off x="514350" y="44450"/>
            <a:ext cx="4533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Tree>
    <p:extLst>
      <p:ext uri="{BB962C8B-B14F-4D97-AF65-F5344CB8AC3E}">
        <p14:creationId xmlns:p14="http://schemas.microsoft.com/office/powerpoint/2010/main" val="784771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882502" y="1358267"/>
            <a:ext cx="776177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当体系中存在化学反应时，简单孤立系统在趋向平衡的过程中组成会发生变化，直至达到化学平衡，但是最终状态仍由初始状态唯一决定：</a:t>
            </a:r>
          </a:p>
        </p:txBody>
      </p:sp>
      <p:grpSp>
        <p:nvGrpSpPr>
          <p:cNvPr id="8196" name="组合 13"/>
          <p:cNvGrpSpPr>
            <a:grpSpLocks/>
          </p:cNvGrpSpPr>
          <p:nvPr/>
        </p:nvGrpSpPr>
        <p:grpSpPr bwMode="auto">
          <a:xfrm>
            <a:off x="1125538" y="2887824"/>
            <a:ext cx="7658102" cy="1055527"/>
            <a:chOff x="1124919" y="4283042"/>
            <a:chExt cx="7658367" cy="1056819"/>
          </a:xfrm>
        </p:grpSpPr>
        <p:graphicFrame>
          <p:nvGraphicFramePr>
            <p:cNvPr id="8199" name="对象 1"/>
            <p:cNvGraphicFramePr>
              <a:graphicFrameLocks noChangeAspect="1"/>
            </p:cNvGraphicFramePr>
            <p:nvPr>
              <p:extLst>
                <p:ext uri="{D42A27DB-BD31-4B8C-83A1-F6EECF244321}">
                  <p14:modId xmlns:p14="http://schemas.microsoft.com/office/powerpoint/2010/main" val="2619763202"/>
                </p:ext>
              </p:extLst>
            </p:nvPr>
          </p:nvGraphicFramePr>
          <p:xfrm>
            <a:off x="1124919" y="4743820"/>
            <a:ext cx="7301165" cy="596041"/>
          </p:xfrm>
          <a:graphic>
            <a:graphicData uri="http://schemas.openxmlformats.org/presentationml/2006/ole">
              <mc:AlternateContent xmlns:mc="http://schemas.openxmlformats.org/markup-compatibility/2006">
                <mc:Choice xmlns:v="urn:schemas-microsoft-com:vml" Requires="v">
                  <p:oleObj spid="_x0000_s12292" name="Equation" r:id="rId3" imgW="3111480" imgH="253800" progId="Equation.DSMT4">
                    <p:embed/>
                  </p:oleObj>
                </mc:Choice>
                <mc:Fallback>
                  <p:oleObj name="Equation" r:id="rId3" imgW="3111480" imgH="253800" progId="Equation.DSMT4">
                    <p:embed/>
                    <p:pic>
                      <p:nvPicPr>
                        <p:cNvPr id="8199" name="对象 1"/>
                        <p:cNvPicPr>
                          <a:picLocks noChangeAspect="1" noChangeArrowheads="1"/>
                        </p:cNvPicPr>
                        <p:nvPr/>
                      </p:nvPicPr>
                      <p:blipFill>
                        <a:blip r:embed="rId4"/>
                        <a:srcRect/>
                        <a:stretch>
                          <a:fillRect/>
                        </a:stretch>
                      </p:blipFill>
                      <p:spPr bwMode="auto">
                        <a:xfrm>
                          <a:off x="1124919" y="4743820"/>
                          <a:ext cx="7301165" cy="59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TextBox 5"/>
            <p:cNvSpPr txBox="1">
              <a:spLocks noChangeArrowheads="1"/>
            </p:cNvSpPr>
            <p:nvPr/>
          </p:nvSpPr>
          <p:spPr bwMode="auto">
            <a:xfrm>
              <a:off x="7281653" y="4283042"/>
              <a:ext cx="1501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黑体" pitchFamily="49" charset="-122"/>
                  <a:ea typeface="黑体" pitchFamily="49" charset="-122"/>
                </a:rPr>
                <a:t>平衡组成</a:t>
              </a:r>
            </a:p>
          </p:txBody>
        </p:sp>
        <p:grpSp>
          <p:nvGrpSpPr>
            <p:cNvPr id="8201" name="组合 12"/>
            <p:cNvGrpSpPr>
              <a:grpSpLocks/>
            </p:cNvGrpSpPr>
            <p:nvPr/>
          </p:nvGrpSpPr>
          <p:grpSpPr bwMode="auto">
            <a:xfrm>
              <a:off x="6996418" y="4538444"/>
              <a:ext cx="343949" cy="234893"/>
              <a:chOff x="6996418" y="4538444"/>
              <a:chExt cx="343949" cy="234893"/>
            </a:xfrm>
          </p:grpSpPr>
          <p:cxnSp>
            <p:nvCxnSpPr>
              <p:cNvPr id="8202" name="直接连接符 7"/>
              <p:cNvCxnSpPr>
                <a:cxnSpLocks noChangeShapeType="1"/>
              </p:cNvCxnSpPr>
              <p:nvPr/>
            </p:nvCxnSpPr>
            <p:spPr bwMode="auto">
              <a:xfrm flipV="1">
                <a:off x="6996418" y="4538444"/>
                <a:ext cx="0" cy="234893"/>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3" name="直接箭头连接符 10"/>
              <p:cNvCxnSpPr>
                <a:cxnSpLocks noChangeShapeType="1"/>
              </p:cNvCxnSpPr>
              <p:nvPr/>
            </p:nvCxnSpPr>
            <p:spPr bwMode="auto">
              <a:xfrm>
                <a:off x="6996418" y="4538444"/>
                <a:ext cx="343949" cy="0"/>
              </a:xfrm>
              <a:prstGeom prst="straightConnector1">
                <a:avLst/>
              </a:prstGeom>
              <a:noFill/>
              <a:ln w="2857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8197" name="TextBox 1"/>
          <p:cNvSpPr txBox="1">
            <a:spLocks noChangeArrowheads="1"/>
          </p:cNvSpPr>
          <p:nvPr/>
        </p:nvSpPr>
        <p:spPr bwMode="auto">
          <a:xfrm>
            <a:off x="882502" y="4208466"/>
            <a:ext cx="776177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ea typeface="黑体" pitchFamily="49" charset="-122"/>
                <a:cs typeface="Times New Roman" pitchFamily="18" charset="0"/>
              </a:rPr>
              <a:t>因此，</a:t>
            </a:r>
            <a:r>
              <a:rPr lang="en-US" altLang="zh-CN" sz="2800" dirty="0">
                <a:solidFill>
                  <a:srgbClr val="0000FF"/>
                </a:solidFill>
                <a:latin typeface="Times New Roman" pitchFamily="18" charset="0"/>
                <a:ea typeface="黑体" pitchFamily="49" charset="-122"/>
                <a:cs typeface="Times New Roman" pitchFamily="18" charset="0"/>
              </a:rPr>
              <a:t>Callen</a:t>
            </a:r>
            <a:r>
              <a:rPr lang="zh-CN" altLang="en-US" sz="2800" dirty="0">
                <a:solidFill>
                  <a:srgbClr val="0000FF"/>
                </a:solidFill>
                <a:latin typeface="黑体" pitchFamily="49" charset="-122"/>
                <a:ea typeface="黑体" pitchFamily="49" charset="-122"/>
                <a:cs typeface="Times New Roman" pitchFamily="18" charset="0"/>
              </a:rPr>
              <a:t>的假定对化学反应体系仍然成立。由于平衡组成需满足化学平衡条件，达到平衡后只有部分物质量是独立变量。</a:t>
            </a:r>
          </a:p>
        </p:txBody>
      </p:sp>
      <p:sp>
        <p:nvSpPr>
          <p:cNvPr id="8198" name="Text Box 1026"/>
          <p:cNvSpPr txBox="1">
            <a:spLocks noChangeArrowheads="1"/>
          </p:cNvSpPr>
          <p:nvPr/>
        </p:nvSpPr>
        <p:spPr bwMode="auto">
          <a:xfrm>
            <a:off x="541338" y="760045"/>
            <a:ext cx="7867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 typeface="Wingdings" pitchFamily="2" charset="2"/>
              <a:buNone/>
            </a:pPr>
            <a:r>
              <a:rPr kumimoji="1" lang="zh-CN" altLang="en-US" sz="2800" dirty="0">
                <a:solidFill>
                  <a:srgbClr val="FF0000"/>
                </a:solidFill>
                <a:latin typeface="黑体" pitchFamily="49" charset="-122"/>
                <a:ea typeface="黑体" pitchFamily="49" charset="-122"/>
              </a:rPr>
              <a:t>化学反应平衡</a:t>
            </a:r>
          </a:p>
        </p:txBody>
      </p:sp>
    </p:spTree>
    <p:extLst>
      <p:ext uri="{BB962C8B-B14F-4D97-AF65-F5344CB8AC3E}">
        <p14:creationId xmlns:p14="http://schemas.microsoft.com/office/powerpoint/2010/main" val="1489907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a:extLst>
              <a:ext uri="{FF2B5EF4-FFF2-40B4-BE49-F238E27FC236}">
                <a16:creationId xmlns:a16="http://schemas.microsoft.com/office/drawing/2014/main" id="{6948F9F4-346C-4791-8BE3-7747D8FD38CB}"/>
              </a:ext>
            </a:extLst>
          </p:cNvPr>
          <p:cNvSpPr txBox="1">
            <a:spLocks noChangeArrowheads="1"/>
          </p:cNvSpPr>
          <p:nvPr/>
        </p:nvSpPr>
        <p:spPr bwMode="auto">
          <a:xfrm>
            <a:off x="866066" y="1290912"/>
            <a:ext cx="7977082"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None/>
            </a:pPr>
            <a:r>
              <a:rPr lang="en-US" altLang="zh-CN" sz="2800" dirty="0">
                <a:solidFill>
                  <a:srgbClr val="0000FF"/>
                </a:solidFill>
                <a:latin typeface="Times New Roman" pitchFamily="18" charset="0"/>
              </a:rPr>
              <a:t>Callen</a:t>
            </a:r>
            <a:r>
              <a:rPr lang="zh-CN" altLang="en-US" sz="2800" dirty="0">
                <a:solidFill>
                  <a:srgbClr val="0000FF"/>
                </a:solidFill>
                <a:latin typeface="Times New Roman" pitchFamily="18" charset="0"/>
              </a:rPr>
              <a:t>假定和热力学第二定律指明了两套基本独立变量：</a:t>
            </a:r>
            <a:endParaRPr lang="en-US" altLang="zh-CN" sz="2800" dirty="0">
              <a:solidFill>
                <a:srgbClr val="0000FF"/>
              </a:solidFill>
              <a:latin typeface="Times New Roman" pitchFamily="18" charset="0"/>
            </a:endParaRPr>
          </a:p>
          <a:p>
            <a:pPr>
              <a:spcBef>
                <a:spcPts val="600"/>
              </a:spcBef>
              <a:spcAft>
                <a:spcPts val="600"/>
              </a:spcAft>
              <a:buClrTx/>
              <a:buSzTx/>
              <a:buNone/>
            </a:pPr>
            <a:r>
              <a:rPr lang="en-US" altLang="zh-CN" sz="2800" b="0" dirty="0">
                <a:solidFill>
                  <a:srgbClr val="0000FF"/>
                </a:solidFill>
                <a:latin typeface="Times New Roman" pitchFamily="18" charset="0"/>
                <a:cs typeface="Times New Roman" panose="02020603050405020304" pitchFamily="18" charset="0"/>
              </a:rPr>
              <a:t>           </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i="1" dirty="0">
                <a:solidFill>
                  <a:srgbClr val="000000"/>
                </a:solidFill>
                <a:latin typeface="Times New Roman" panose="02020603050405020304" pitchFamily="18" charset="0"/>
                <a:cs typeface="Times New Roman" panose="02020603050405020304" pitchFamily="18" charset="0"/>
              </a:rPr>
              <a:t>U</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V</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n</a:t>
            </a:r>
            <a:r>
              <a:rPr lang="en-US" altLang="zh-CN" sz="2800" b="0" baseline="-25000" dirty="0">
                <a:solidFill>
                  <a:srgbClr val="000000"/>
                </a:solidFill>
                <a:latin typeface="Times New Roman" panose="02020603050405020304" pitchFamily="18" charset="0"/>
                <a:cs typeface="Times New Roman" panose="02020603050405020304" pitchFamily="18" charset="0"/>
              </a:rPr>
              <a:t>1</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err="1">
                <a:solidFill>
                  <a:srgbClr val="000000"/>
                </a:solidFill>
                <a:latin typeface="Times New Roman" panose="02020603050405020304" pitchFamily="18" charset="0"/>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cs typeface="Times New Roman" panose="02020603050405020304" pitchFamily="18" charset="0"/>
              </a:rPr>
              <a:t>K</a:t>
            </a:r>
            <a:r>
              <a:rPr lang="en-US" altLang="zh-CN" sz="2800" b="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FF"/>
                </a:solidFill>
                <a:latin typeface="Times New Roman" pitchFamily="18" charset="0"/>
              </a:rPr>
              <a:t>和</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i="1" dirty="0">
                <a:solidFill>
                  <a:srgbClr val="000000"/>
                </a:solidFill>
                <a:latin typeface="Times New Roman" panose="02020603050405020304" pitchFamily="18" charset="0"/>
                <a:cs typeface="Times New Roman" panose="02020603050405020304" pitchFamily="18" charset="0"/>
              </a:rPr>
              <a:t>S</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V</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n</a:t>
            </a:r>
            <a:r>
              <a:rPr lang="en-US" altLang="zh-CN" sz="2800" b="0" baseline="-25000" dirty="0">
                <a:solidFill>
                  <a:srgbClr val="000000"/>
                </a:solidFill>
                <a:latin typeface="Times New Roman" panose="02020603050405020304" pitchFamily="18" charset="0"/>
                <a:cs typeface="Times New Roman" panose="02020603050405020304" pitchFamily="18" charset="0"/>
              </a:rPr>
              <a:t>1</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err="1">
                <a:solidFill>
                  <a:srgbClr val="000000"/>
                </a:solidFill>
                <a:latin typeface="Times New Roman" panose="02020603050405020304" pitchFamily="18" charset="0"/>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cs typeface="Times New Roman" panose="02020603050405020304" pitchFamily="18" charset="0"/>
              </a:rPr>
              <a:t>K</a:t>
            </a:r>
            <a:r>
              <a:rPr lang="en-US" altLang="zh-CN" sz="2800" b="0" dirty="0">
                <a:solidFill>
                  <a:srgbClr val="000000"/>
                </a:solidFill>
                <a:latin typeface="Times New Roman" panose="02020603050405020304" pitchFamily="18" charset="0"/>
                <a:cs typeface="Times New Roman" panose="02020603050405020304" pitchFamily="18" charset="0"/>
              </a:rPr>
              <a:t>)</a:t>
            </a:r>
          </a:p>
          <a:p>
            <a:pPr>
              <a:spcBef>
                <a:spcPct val="0"/>
              </a:spcBef>
              <a:buClrTx/>
              <a:buSzTx/>
              <a:buNone/>
            </a:pPr>
            <a:r>
              <a:rPr lang="zh-CN" altLang="en-US" sz="2800" dirty="0">
                <a:solidFill>
                  <a:srgbClr val="0000FF"/>
                </a:solidFill>
                <a:latin typeface="Times New Roman" pitchFamily="18" charset="0"/>
              </a:rPr>
              <a:t>实际使用时并不一定方便，</a:t>
            </a:r>
            <a:r>
              <a:rPr lang="zh-CN" altLang="en-US" sz="2800" dirty="0">
                <a:solidFill>
                  <a:srgbClr val="FF0000"/>
                </a:solidFill>
                <a:latin typeface="Times New Roman" pitchFamily="18" charset="0"/>
              </a:rPr>
              <a:t>利用反函数可以将基本独立变量换成其它状态变量</a:t>
            </a:r>
            <a:r>
              <a:rPr lang="zh-CN" altLang="en-US" sz="2800" dirty="0">
                <a:solidFill>
                  <a:srgbClr val="0000FF"/>
                </a:solidFill>
                <a:latin typeface="Times New Roman" pitchFamily="18" charset="0"/>
              </a:rPr>
              <a:t>，主要有如下几种更换方式：</a:t>
            </a:r>
            <a:endParaRPr lang="en-US" altLang="zh-CN" sz="2800" dirty="0">
              <a:solidFill>
                <a:srgbClr val="0000FF"/>
              </a:solidFill>
              <a:latin typeface="宋体" panose="02010600030101010101" pitchFamily="2" charset="-122"/>
            </a:endParaRPr>
          </a:p>
          <a:p>
            <a:pPr eaLnBrk="1" hangingPunct="1">
              <a:spcBef>
                <a:spcPts val="600"/>
              </a:spcBef>
              <a:spcAft>
                <a:spcPts val="600"/>
              </a:spcAft>
              <a:buClrTx/>
              <a:buSzTx/>
              <a:buFontTx/>
              <a:buNone/>
            </a:pP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U</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S </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i="1" dirty="0">
                <a:solidFill>
                  <a:srgbClr val="000000"/>
                </a:solidFill>
                <a:latin typeface="Times New Roman" panose="02020603050405020304" pitchFamily="18" charset="0"/>
                <a:cs typeface="Times New Roman" panose="02020603050405020304" pitchFamily="18" charset="0"/>
              </a:rPr>
              <a:t>T</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V </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i="1" dirty="0">
                <a:solidFill>
                  <a:srgbClr val="000000"/>
                </a:solidFill>
                <a:latin typeface="Times New Roman" panose="02020603050405020304" pitchFamily="18" charset="0"/>
                <a:cs typeface="Times New Roman" panose="02020603050405020304" pitchFamily="18" charset="0"/>
              </a:rPr>
              <a:t>p</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err="1">
                <a:solidFill>
                  <a:srgbClr val="000000"/>
                </a:solidFill>
                <a:latin typeface="Times New Roman" panose="02020603050405020304" pitchFamily="18" charset="0"/>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cs typeface="Times New Roman" panose="02020603050405020304" pitchFamily="18" charset="0"/>
              </a:rPr>
              <a:t>i</a:t>
            </a:r>
            <a:r>
              <a:rPr lang="en-US" altLang="zh-CN" sz="2800" b="0" i="1" dirty="0">
                <a:solidFill>
                  <a:srgbClr val="000000"/>
                </a:solidFill>
                <a:latin typeface="Times New Roman" panose="02020603050405020304" pitchFamily="18" charset="0"/>
                <a:cs typeface="Times New Roman" panose="02020603050405020304" pitchFamily="18" charset="0"/>
              </a:rPr>
              <a:t> </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l-GR" altLang="zh-CN" sz="2800" b="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μ</a:t>
            </a:r>
            <a:r>
              <a:rPr lang="en-US" altLang="zh-CN" sz="2800" b="0" i="1" baseline="-25000" dirty="0" err="1">
                <a:solidFill>
                  <a:srgbClr val="000000"/>
                </a:solidFill>
                <a:latin typeface="Times New Roman" panose="02020603050405020304" pitchFamily="18" charset="0"/>
                <a:cs typeface="Times New Roman" panose="02020603050405020304" pitchFamily="18" charset="0"/>
              </a:rPr>
              <a:t>i</a:t>
            </a:r>
            <a:r>
              <a:rPr lang="en-US" altLang="zh-CN" sz="2800" b="0" dirty="0">
                <a:solidFill>
                  <a:srgbClr val="000000"/>
                </a:solidFill>
                <a:latin typeface="Times New Roman" panose="02020603050405020304" pitchFamily="18" charset="0"/>
                <a:cs typeface="Times New Roman" panose="02020603050405020304" pitchFamily="18" charset="0"/>
              </a:rPr>
              <a:t>; </a:t>
            </a:r>
          </a:p>
          <a:p>
            <a:pPr eaLnBrk="1" hangingPunct="1">
              <a:spcBef>
                <a:spcPts val="0"/>
              </a:spcBef>
              <a:spcAft>
                <a:spcPts val="1200"/>
              </a:spcAft>
              <a:buClrTx/>
              <a:buSzTx/>
              <a:buFontTx/>
              <a:buNone/>
            </a:pPr>
            <a:r>
              <a:rPr lang="en-US" altLang="zh-CN" sz="2800" b="0" i="1" dirty="0">
                <a:solidFill>
                  <a:srgbClr val="000000"/>
                </a:solidFill>
                <a:latin typeface="Times New Roman" panose="02020603050405020304" pitchFamily="18" charset="0"/>
                <a:cs typeface="Times New Roman" panose="02020603050405020304" pitchFamily="18" charset="0"/>
              </a:rPr>
              <a:t>U</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a:solidFill>
                  <a:srgbClr val="000000"/>
                </a:solidFill>
                <a:latin typeface="Times New Roman" panose="02020603050405020304" pitchFamily="18" charset="0"/>
                <a:cs typeface="Times New Roman" panose="02020603050405020304" pitchFamily="18" charset="0"/>
              </a:rPr>
              <a:t>S</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i="1" dirty="0">
                <a:solidFill>
                  <a:srgbClr val="000000"/>
                </a:solidFill>
                <a:latin typeface="Times New Roman" panose="02020603050405020304" pitchFamily="18" charset="0"/>
                <a:cs typeface="Times New Roman" panose="02020603050405020304" pitchFamily="18" charset="0"/>
              </a:rPr>
              <a:t>V</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i="1" dirty="0" err="1">
                <a:solidFill>
                  <a:srgbClr val="000000"/>
                </a:solidFill>
                <a:latin typeface="Times New Roman" panose="02020603050405020304" pitchFamily="18" charset="0"/>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cs typeface="Times New Roman" panose="02020603050405020304" pitchFamily="18" charset="0"/>
              </a:rPr>
              <a:t>i</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广延状态变量之比，比如</a:t>
            </a:r>
            <a:r>
              <a:rPr lang="en-US" altLang="zh-CN" sz="2800" b="0" i="1" dirty="0">
                <a:solidFill>
                  <a:srgbClr val="000000"/>
                </a:solidFill>
                <a:latin typeface="Times New Roman" panose="02020603050405020304" pitchFamily="18" charset="0"/>
                <a:cs typeface="Times New Roman" panose="02020603050405020304" pitchFamily="18" charset="0"/>
              </a:rPr>
              <a:t>S</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i="1" dirty="0" err="1">
                <a:solidFill>
                  <a:srgbClr val="000000"/>
                </a:solidFill>
                <a:latin typeface="Times New Roman" panose="02020603050405020304" pitchFamily="18" charset="0"/>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cs typeface="Times New Roman" panose="02020603050405020304" pitchFamily="18" charset="0"/>
              </a:rPr>
              <a:t>i</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cs typeface="Times New Roman" panose="02020603050405020304" pitchFamily="18" charset="0"/>
              </a:rPr>
              <a:t>V</a:t>
            </a:r>
            <a:r>
              <a:rPr lang="zh-CN" altLang="en-US" sz="2800" dirty="0">
                <a:solidFill>
                  <a:srgbClr val="000000"/>
                </a:solidFill>
                <a:latin typeface="Times New Roman" panose="02020603050405020304" pitchFamily="18" charset="0"/>
                <a:cs typeface="Times New Roman" panose="02020603050405020304" pitchFamily="18" charset="0"/>
              </a:rPr>
              <a:t>等等</a:t>
            </a:r>
            <a:endPar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Rectangle 2">
            <a:extLst>
              <a:ext uri="{FF2B5EF4-FFF2-40B4-BE49-F238E27FC236}">
                <a16:creationId xmlns:a16="http://schemas.microsoft.com/office/drawing/2014/main" id="{7B5479F5-6D98-4DDA-AB29-3BADCD844E43}"/>
              </a:ext>
            </a:extLst>
          </p:cNvPr>
          <p:cNvSpPr txBox="1">
            <a:spLocks noRot="1" noChangeArrowheads="1"/>
          </p:cNvSpPr>
          <p:nvPr/>
        </p:nvSpPr>
        <p:spPr bwMode="auto">
          <a:xfrm>
            <a:off x="557986" y="544694"/>
            <a:ext cx="82851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zh-CN" altLang="en-US" sz="2800" b="1" kern="0" dirty="0">
                <a:solidFill>
                  <a:srgbClr val="FF3300"/>
                </a:solidFill>
                <a:latin typeface="黑体" panose="02010609060101010101" pitchFamily="49" charset="-122"/>
                <a:ea typeface="黑体" panose="02010609060101010101" pitchFamily="49" charset="-122"/>
              </a:rPr>
              <a:t>独立变量</a:t>
            </a:r>
            <a:r>
              <a:rPr lang="zh-CN" altLang="en-US" sz="2800" kern="0" dirty="0">
                <a:solidFill>
                  <a:srgbClr val="FF3300"/>
                </a:solidFill>
                <a:latin typeface="黑体" panose="02010609060101010101" pitchFamily="49" charset="-122"/>
                <a:ea typeface="黑体" panose="02010609060101010101" pitchFamily="49" charset="-122"/>
              </a:rPr>
              <a:t>的其它取法</a:t>
            </a:r>
            <a:endParaRPr lang="zh-CN" altLang="en-US" sz="2800" b="1" kern="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7060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594018" y="699171"/>
            <a:ext cx="8172450" cy="5601533"/>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ts val="1200"/>
              </a:spcBef>
              <a:buClrTx/>
              <a:buSzTx/>
              <a:buNone/>
            </a:pP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求证：存在状态方程</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800" b="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buClrTx/>
              <a:buSzTx/>
              <a:buNone/>
            </a:pP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证明：根据</a:t>
            </a: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Callen</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假定，简单系统的</a:t>
            </a: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任意状态函数都可以表示为</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的函数，则</a:t>
            </a:r>
            <a:endParaRPr lang="en-US" altLang="zh-CN"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ts val="1200"/>
              </a:spcBef>
              <a:spcAft>
                <a:spcPts val="1200"/>
              </a:spcAft>
              <a:buClrTx/>
              <a:buSzTx/>
              <a:buFontTx/>
              <a:buNone/>
            </a:pPr>
            <a:r>
              <a:rPr lang="en-US" altLang="zh-CN" sz="2800" i="1"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p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spcBef>
                <a:spcPct val="0"/>
              </a:spcBef>
              <a:buClrTx/>
              <a:buSzTx/>
              <a:buFontTx/>
              <a:buNone/>
            </a:pPr>
            <a:r>
              <a:rPr lang="zh-CN" altLang="en-US" sz="2800" dirty="0">
                <a:solidFill>
                  <a:srgbClr val="FF0000"/>
                </a:solidFill>
                <a:latin typeface="楷体" panose="02010609060101010101" pitchFamily="49" charset="-122"/>
                <a:ea typeface="楷体" panose="02010609060101010101" pitchFamily="49" charset="-122"/>
              </a:rPr>
              <a:t>如果温度方程中温度和内能是一一对应的，则可以解出反函数</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将其代入压力方程，可将压力方程的自变量由内能换成温度：</a:t>
            </a:r>
            <a:endParaRPr lang="en-US" altLang="zh-CN"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ts val="600"/>
              </a:spcBef>
              <a:spcAft>
                <a:spcPts val="0"/>
              </a:spcAft>
              <a:buClrTx/>
              <a:buSzTx/>
              <a:buNone/>
            </a:pPr>
            <a:r>
              <a:rPr lang="en-US" altLang="zh-CN" sz="2800" i="1"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spcBef>
                <a:spcPts val="600"/>
              </a:spcBef>
              <a:spcAft>
                <a:spcPts val="0"/>
              </a:spcAft>
              <a:buClrTx/>
              <a:buSzTx/>
              <a:buNone/>
            </a:pP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spcBef>
                <a:spcPts val="600"/>
              </a:spcBef>
              <a:spcAft>
                <a:spcPts val="0"/>
              </a:spcAft>
              <a:buClrTx/>
              <a:buSzTx/>
              <a:buNone/>
            </a:pP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spcBef>
                <a:spcPts val="600"/>
              </a:spcBef>
              <a:spcAft>
                <a:spcPts val="0"/>
              </a:spcAft>
              <a:buClrTx/>
              <a:buSzTx/>
              <a:buNone/>
            </a:pP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证毕。</a:t>
            </a:r>
            <a:endParaRPr lang="en-US" altLang="zh-CN"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A74AF0A1-1238-4358-84D3-B67F8CF79846}"/>
              </a:ext>
            </a:extLst>
          </p:cNvPr>
          <p:cNvCxnSpPr/>
          <p:nvPr/>
        </p:nvCxnSpPr>
        <p:spPr bwMode="auto">
          <a:xfrm>
            <a:off x="2443322" y="5249414"/>
            <a:ext cx="2674959"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a:extLst>
              <a:ext uri="{FF2B5EF4-FFF2-40B4-BE49-F238E27FC236}">
                <a16:creationId xmlns:a16="http://schemas.microsoft.com/office/drawing/2014/main" id="{3AE3B5EB-0F14-4445-A451-CF09B128BA35}"/>
              </a:ext>
            </a:extLst>
          </p:cNvPr>
          <p:cNvCxnSpPr/>
          <p:nvPr/>
        </p:nvCxnSpPr>
        <p:spPr bwMode="auto">
          <a:xfrm>
            <a:off x="2396733" y="4722305"/>
            <a:ext cx="354901"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7877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up)">
                                      <p:cBhvr>
                                        <p:cTn id="7" dur="500"/>
                                        <p:tgtEl>
                                          <p:spTgt spid="5">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up)">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up)">
                                      <p:cBhvr>
                                        <p:cTn id="16" dur="500"/>
                                        <p:tgtEl>
                                          <p:spTgt spid="5">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up)">
                                      <p:cBhvr>
                                        <p:cTn id="20" dur="500"/>
                                        <p:tgtEl>
                                          <p:spTgt spid="5">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wipe(up)">
                                      <p:cBhvr>
                                        <p:cTn id="29" dur="500"/>
                                        <p:tgtEl>
                                          <p:spTgt spid="5">
                                            <p:txEl>
                                              <p:pRg st="5" end="5"/>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wipe(up)">
                                      <p:cBhvr>
                                        <p:cTn id="38" dur="500"/>
                                        <p:tgtEl>
                                          <p:spTgt spid="5">
                                            <p:txEl>
                                              <p:pRg st="6" end="6"/>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wipe(left)">
                                      <p:cBhvr>
                                        <p:cTn id="4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420688" y="1063625"/>
            <a:ext cx="81026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buClrTx/>
              <a:buSzTx/>
              <a:buFontTx/>
              <a:buNone/>
            </a:pPr>
            <a:r>
              <a:rPr lang="zh-CN" altLang="en-US" sz="2800">
                <a:solidFill>
                  <a:srgbClr val="0000FF"/>
                </a:solidFill>
                <a:latin typeface="黑体" pitchFamily="49" charset="-122"/>
                <a:ea typeface="黑体" pitchFamily="49" charset="-122"/>
              </a:rPr>
              <a:t> 系统</a:t>
            </a:r>
            <a:r>
              <a:rPr lang="zh-CN" altLang="en-US" sz="2800">
                <a:solidFill>
                  <a:srgbClr val="0000FF"/>
                </a:solidFill>
                <a:latin typeface="Times New Roman" pitchFamily="18" charset="0"/>
                <a:ea typeface="黑体" pitchFamily="49" charset="-122"/>
              </a:rPr>
              <a:t>——</a:t>
            </a:r>
            <a:r>
              <a:rPr lang="zh-CN" altLang="en-US" sz="2800">
                <a:solidFill>
                  <a:srgbClr val="000000"/>
                </a:solidFill>
                <a:latin typeface="黑体" pitchFamily="49" charset="-122"/>
                <a:ea typeface="黑体" pitchFamily="49" charset="-122"/>
              </a:rPr>
              <a:t>所研究的对象(物质和空间)</a:t>
            </a:r>
          </a:p>
          <a:p>
            <a:pPr>
              <a:lnSpc>
                <a:spcPct val="120000"/>
              </a:lnSpc>
              <a:spcBef>
                <a:spcPct val="0"/>
              </a:spcBef>
              <a:buClrTx/>
              <a:buSzTx/>
              <a:buFontTx/>
              <a:buNone/>
            </a:pPr>
            <a:r>
              <a:rPr lang="zh-CN" altLang="en-US" sz="2800">
                <a:solidFill>
                  <a:srgbClr val="0000FF"/>
                </a:solidFill>
                <a:latin typeface="黑体" pitchFamily="49" charset="-122"/>
                <a:ea typeface="黑体" pitchFamily="49" charset="-122"/>
              </a:rPr>
              <a:t> 环境</a:t>
            </a:r>
            <a:r>
              <a:rPr lang="zh-CN" altLang="en-US" sz="2800">
                <a:solidFill>
                  <a:srgbClr val="0000FF"/>
                </a:solidFill>
                <a:latin typeface="Times New Roman" pitchFamily="18" charset="0"/>
                <a:ea typeface="黑体" pitchFamily="49" charset="-122"/>
              </a:rPr>
              <a:t>——</a:t>
            </a:r>
            <a:r>
              <a:rPr lang="zh-CN" altLang="en-US" sz="2800">
                <a:solidFill>
                  <a:srgbClr val="000000"/>
                </a:solidFill>
                <a:latin typeface="黑体" pitchFamily="49" charset="-122"/>
                <a:ea typeface="黑体" pitchFamily="49" charset="-122"/>
              </a:rPr>
              <a:t>与系统存在密切联系的系统以外的部分</a:t>
            </a:r>
          </a:p>
        </p:txBody>
      </p:sp>
      <p:pic>
        <p:nvPicPr>
          <p:cNvPr id="13315" name="Picture 8" descr="01-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925" y="3044825"/>
            <a:ext cx="3368675" cy="3389313"/>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1"/>
          <p:cNvSpPr>
            <a:spLocks noChangeArrowheads="1"/>
          </p:cNvSpPr>
          <p:nvPr/>
        </p:nvSpPr>
        <p:spPr bwMode="auto">
          <a:xfrm>
            <a:off x="628650" y="4905683"/>
            <a:ext cx="46656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lang="zh-CN" altLang="en-US" sz="2800" dirty="0">
                <a:solidFill>
                  <a:srgbClr val="000000"/>
                </a:solidFill>
                <a:latin typeface="黑体" pitchFamily="49" charset="-122"/>
                <a:ea typeface="黑体" pitchFamily="49" charset="-122"/>
              </a:rPr>
              <a:t>例：若以烧杯中氢氧化钠溶液作为研究对象，冰水混合物和盐酸就是环境。</a:t>
            </a:r>
            <a:endParaRPr lang="en-US" altLang="zh-CN" sz="2800" dirty="0">
              <a:solidFill>
                <a:srgbClr val="000000"/>
              </a:solidFill>
              <a:latin typeface="黑体" pitchFamily="49" charset="-122"/>
              <a:ea typeface="黑体" pitchFamily="49" charset="-122"/>
            </a:endParaRPr>
          </a:p>
        </p:txBody>
      </p:sp>
      <p:sp>
        <p:nvSpPr>
          <p:cNvPr id="6" name="Rectangle 2"/>
          <p:cNvSpPr txBox="1">
            <a:spLocks noRot="1" noChangeArrowheads="1"/>
          </p:cNvSpPr>
          <p:nvPr/>
        </p:nvSpPr>
        <p:spPr bwMode="auto">
          <a:xfrm>
            <a:off x="571500" y="503238"/>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3200" kern="0" dirty="0">
                <a:solidFill>
                  <a:srgbClr val="FF3300"/>
                </a:solidFill>
                <a:latin typeface="宋体" pitchFamily="2" charset="-122"/>
              </a:rPr>
              <a:t>1.系统和环境</a:t>
            </a:r>
            <a:r>
              <a:rPr lang="en-US" altLang="zh-CN" sz="2800" kern="0" dirty="0">
                <a:solidFill>
                  <a:srgbClr val="FF3300"/>
                </a:solidFill>
                <a:latin typeface="Times New Roman" panose="02020603050405020304" pitchFamily="18" charset="0"/>
                <a:cs typeface="Times New Roman" panose="02020603050405020304" pitchFamily="18" charset="0"/>
              </a:rPr>
              <a:t>(system and surroundings)</a:t>
            </a:r>
            <a:endParaRPr lang="zh-CN" altLang="en-US" kern="0" dirty="0">
              <a:solidFill>
                <a:schemeClr val="tx1"/>
              </a:solidFill>
              <a:ea typeface="黑体" pitchFamily="49" charset="-122"/>
            </a:endParaRPr>
          </a:p>
        </p:txBody>
      </p:sp>
      <p:sp>
        <p:nvSpPr>
          <p:cNvPr id="13318" name="矩形 1"/>
          <p:cNvSpPr>
            <a:spLocks noChangeArrowheads="1"/>
          </p:cNvSpPr>
          <p:nvPr/>
        </p:nvSpPr>
        <p:spPr bwMode="auto">
          <a:xfrm>
            <a:off x="1136650" y="2147888"/>
            <a:ext cx="7623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 typeface="Wingdings" pitchFamily="2" charset="2"/>
              <a:buNone/>
            </a:pPr>
            <a:r>
              <a:rPr lang="zh-CN" altLang="en-US" sz="2800">
                <a:solidFill>
                  <a:srgbClr val="000000"/>
                </a:solidFill>
                <a:latin typeface="黑体" pitchFamily="49" charset="-122"/>
                <a:ea typeface="黑体" pitchFamily="49" charset="-122"/>
              </a:rPr>
              <a:t>密切联系指两者间可以进行能量或者物质交换。</a:t>
            </a:r>
          </a:p>
        </p:txBody>
      </p:sp>
      <p:sp>
        <p:nvSpPr>
          <p:cNvPr id="13319" name="矩形 1"/>
          <p:cNvSpPr>
            <a:spLocks noChangeArrowheads="1"/>
          </p:cNvSpPr>
          <p:nvPr/>
        </p:nvSpPr>
        <p:spPr bwMode="auto">
          <a:xfrm>
            <a:off x="628650" y="2884797"/>
            <a:ext cx="4724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黑体" pitchFamily="49" charset="-122"/>
                <a:ea typeface="黑体" pitchFamily="49" charset="-122"/>
              </a:rPr>
              <a:t>不要把环境想象成系统外的整个宇宙</a:t>
            </a:r>
            <a:r>
              <a:rPr lang="zh-CN" altLang="en-US" sz="2800" dirty="0">
                <a:solidFill>
                  <a:srgbClr val="000000"/>
                </a:solidFill>
                <a:latin typeface="黑体" pitchFamily="49" charset="-122"/>
                <a:ea typeface="黑体" pitchFamily="49" charset="-122"/>
              </a:rPr>
              <a:t>。理论分析中用到的环境通常是人造的理想化的，比如：恒温槽。</a:t>
            </a:r>
            <a:endParaRPr lang="en-US" altLang="zh-CN" sz="2800" dirty="0">
              <a:solidFill>
                <a:srgbClr val="000000"/>
              </a:solidFill>
              <a:latin typeface="黑体" pitchFamily="49" charset="-122"/>
              <a:ea typeface="黑体"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barn(inVertical)">
                                      <p:cBhvr>
                                        <p:cTn id="11" dur="500"/>
                                        <p:tgtEl>
                                          <p:spTgt spid="13316"/>
                                        </p:tgtEl>
                                      </p:cBhvr>
                                    </p:animEffect>
                                  </p:childTnLst>
                                </p:cTn>
                              </p:par>
                              <p:par>
                                <p:cTn id="12" presetID="16" presetClass="entr" presetSubtype="21" fill="hold" nodeType="withEffect">
                                  <p:stCondLst>
                                    <p:cond delay="0"/>
                                  </p:stCondLst>
                                  <p:childTnLst>
                                    <p:set>
                                      <p:cBhvr>
                                        <p:cTn id="13" dur="1" fill="hold">
                                          <p:stCondLst>
                                            <p:cond delay="0"/>
                                          </p:stCondLst>
                                        </p:cTn>
                                        <p:tgtEl>
                                          <p:spTgt spid="13315"/>
                                        </p:tgtEl>
                                        <p:attrNameLst>
                                          <p:attrName>style.visibility</p:attrName>
                                        </p:attrNameLst>
                                      </p:cBhvr>
                                      <p:to>
                                        <p:strVal val="visible"/>
                                      </p:to>
                                    </p:set>
                                    <p:animEffect transition="in" filter="barn(inVertical)">
                                      <p:cBhvr>
                                        <p:cTn id="1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a:spLocks noChangeArrowheads="1"/>
          </p:cNvSpPr>
          <p:nvPr/>
        </p:nvSpPr>
        <p:spPr bwMode="auto">
          <a:xfrm>
            <a:off x="671207" y="507818"/>
            <a:ext cx="8040687" cy="616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spcBef>
                <a:spcPct val="0"/>
              </a:spcBef>
              <a:buClrTx/>
              <a:buSzTx/>
              <a:buFontTx/>
              <a:buNone/>
            </a:pPr>
            <a:r>
              <a:rPr lang="zh-CN" altLang="en-US"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数学复习：反函数</a:t>
            </a:r>
            <a:endParaRPr lang="en-US" altLang="zh-CN"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lnSpc>
                <a:spcPct val="120000"/>
              </a:lnSpc>
              <a:spcBef>
                <a:spcPct val="0"/>
              </a:spcBef>
              <a:buClrTx/>
              <a:buSzTx/>
              <a:buFontTx/>
              <a:buNone/>
            </a:pPr>
            <a:r>
              <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1. </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已知多元函数</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，如果在函数定义域内对于</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任意给定的</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rPr>
              <a:t>，</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800" dirty="0">
                <a:solidFill>
                  <a:srgbClr val="0000FF"/>
                </a:solidFill>
                <a:latin typeface="黑体" panose="02010609060101010101" pitchFamily="49" charset="-122"/>
                <a:ea typeface="黑体" panose="02010609060101010101" pitchFamily="49" charset="-122"/>
              </a:rPr>
              <a:t>与</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zh-CN" altLang="en-US" sz="2800" dirty="0">
                <a:solidFill>
                  <a:srgbClr val="0000FF"/>
                </a:solidFill>
                <a:latin typeface="黑体" panose="02010609060101010101" pitchFamily="49" charset="-122"/>
                <a:ea typeface="黑体" panose="02010609060101010101" pitchFamily="49" charset="-122"/>
              </a:rPr>
              <a:t>一一对应，则</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800" dirty="0">
                <a:solidFill>
                  <a:srgbClr val="0000FF"/>
                </a:solidFill>
                <a:latin typeface="黑体" panose="02010609060101010101" pitchFamily="49" charset="-122"/>
                <a:ea typeface="黑体" panose="02010609060101010101" pitchFamily="49" charset="-122"/>
              </a:rPr>
              <a:t>与</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zh-CN" altLang="en-US" sz="2800" dirty="0">
                <a:solidFill>
                  <a:srgbClr val="0000FF"/>
                </a:solidFill>
                <a:latin typeface="黑体" panose="02010609060101010101" pitchFamily="49" charset="-122"/>
                <a:ea typeface="黑体" panose="02010609060101010101" pitchFamily="49" charset="-122"/>
              </a:rPr>
              <a:t>间存在反函数</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y</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a:t>
            </a:r>
            <a:endPar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endParaRPr>
          </a:p>
          <a:p>
            <a:pPr eaLnBrk="1" hangingPunct="1">
              <a:lnSpc>
                <a:spcPct val="120000"/>
              </a:lnSpc>
              <a:spcBef>
                <a:spcPts val="1200"/>
              </a:spcBef>
              <a:buClrTx/>
              <a:buSzTx/>
              <a:buNone/>
            </a:pPr>
            <a:r>
              <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2. </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两个多元函数定义在相同定义域中：</a:t>
            </a:r>
            <a:endPar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endParaRPr>
          </a:p>
          <a:p>
            <a:pPr eaLnBrk="1" hangingPunct="1">
              <a:lnSpc>
                <a:spcPct val="120000"/>
              </a:lnSpc>
              <a:spcBef>
                <a:spcPct val="0"/>
              </a:spcBef>
              <a:buClrTx/>
              <a:buSzTx/>
              <a:buNone/>
            </a:pPr>
            <a:r>
              <a:rPr lang="en-US" altLang="zh-CN" sz="2800" i="1" dirty="0">
                <a:solidFill>
                  <a:srgbClr val="0000FF"/>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800" b="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b="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y</a:t>
            </a:r>
            <a:r>
              <a:rPr lang="en-US" altLang="zh-CN" sz="2800" b="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lnSpc>
                <a:spcPct val="120000"/>
              </a:lnSpc>
              <a:spcBef>
                <a:spcPts val="600"/>
              </a:spcBef>
              <a:buClrTx/>
              <a:buSzTx/>
              <a:buNone/>
            </a:pP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如果在定义域内对于</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任意给定的</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3</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rPr>
              <a: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y</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y</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rPr>
              <a:t>与</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rPr>
              <a:t>一一对应，则</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y</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y</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rPr>
              <a:t>与</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x</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rPr>
              <a:t>间存在反函数：</a:t>
            </a:r>
            <a:endParaRPr lang="en-US" altLang="zh-CN" sz="2800" dirty="0">
              <a:solidFill>
                <a:srgbClr val="0000FF"/>
              </a:solidFill>
              <a:latin typeface="黑体" panose="02010609060101010101" pitchFamily="49" charset="-122"/>
              <a:ea typeface="黑体" panose="02010609060101010101" pitchFamily="49" charset="-122"/>
            </a:endParaRPr>
          </a:p>
          <a:p>
            <a:pPr eaLnBrk="1" hangingPunct="1">
              <a:lnSpc>
                <a:spcPct val="120000"/>
              </a:lnSpc>
              <a:spcBef>
                <a:spcPct val="0"/>
              </a:spcBef>
              <a:buClrTx/>
              <a:buSzTx/>
              <a:buNone/>
            </a:pPr>
            <a:r>
              <a:rPr lang="en-US" altLang="zh-CN" sz="2800" i="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800" b="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y</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y</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x</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3</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800" b="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y</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y</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2</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x</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3</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x</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lnSpc>
                <a:spcPct val="120000"/>
              </a:lnSpc>
              <a:spcBef>
                <a:spcPts val="1200"/>
              </a:spcBef>
              <a:buClrTx/>
              <a:buSzTx/>
              <a:buNone/>
            </a:pP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余类推。存在反函数的关键：</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一一对应</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239684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2A1CD94A-3990-45C4-BDD0-57B2F436F0F9}"/>
              </a:ext>
            </a:extLst>
          </p:cNvPr>
          <p:cNvSpPr txBox="1"/>
          <p:nvPr/>
        </p:nvSpPr>
        <p:spPr>
          <a:xfrm>
            <a:off x="590028" y="598675"/>
            <a:ext cx="8123666" cy="2123658"/>
          </a:xfrm>
          <a:prstGeom prst="rect">
            <a:avLst/>
          </a:prstGeom>
          <a:noFill/>
        </p:spPr>
        <p:txBody>
          <a:bodyPr wrap="square">
            <a:spAutoFit/>
          </a:bodyPr>
          <a:lstStyle/>
          <a:p>
            <a:pPr>
              <a:spcBef>
                <a:spcPts val="1200"/>
              </a:spcBef>
              <a:defRPr/>
            </a:pPr>
            <a:r>
              <a:rPr lang="zh-CN" altLang="en-US" dirty="0">
                <a:solidFill>
                  <a:srgbClr val="0000FF"/>
                </a:solidFill>
                <a:latin typeface="+mn-ea"/>
                <a:ea typeface="+mn-ea"/>
              </a:rPr>
              <a:t>例：</a:t>
            </a:r>
            <a:r>
              <a:rPr lang="en-US" altLang="zh-CN" b="0" i="1" dirty="0">
                <a:solidFill>
                  <a:srgbClr val="000000"/>
                </a:solidFill>
                <a:ea typeface="+mn-ea"/>
              </a:rPr>
              <a:t>y </a:t>
            </a:r>
            <a:r>
              <a:rPr lang="en-US" altLang="zh-CN" b="0" dirty="0">
                <a:solidFill>
                  <a:srgbClr val="000000"/>
                </a:solidFill>
                <a:ea typeface="+mn-ea"/>
              </a:rPr>
              <a:t>= </a:t>
            </a:r>
            <a:r>
              <a:rPr lang="en-US" altLang="zh-CN" b="0" i="1" dirty="0">
                <a:solidFill>
                  <a:srgbClr val="000000"/>
                </a:solidFill>
                <a:ea typeface="+mn-ea"/>
              </a:rPr>
              <a:t>x</a:t>
            </a:r>
            <a:r>
              <a:rPr lang="en-US" altLang="zh-CN" b="0" baseline="30000" dirty="0">
                <a:solidFill>
                  <a:srgbClr val="000000"/>
                </a:solidFill>
                <a:ea typeface="+mn-ea"/>
              </a:rPr>
              <a:t>2</a:t>
            </a:r>
            <a:r>
              <a:rPr lang="zh-CN" altLang="en-US" dirty="0">
                <a:solidFill>
                  <a:srgbClr val="0000FF"/>
                </a:solidFill>
                <a:ea typeface="+mn-ea"/>
              </a:rPr>
              <a:t>是二一对应的，其逆映射有两个分支：</a:t>
            </a:r>
            <a:endParaRPr lang="en-US" altLang="zh-CN" dirty="0">
              <a:solidFill>
                <a:srgbClr val="0000FF"/>
              </a:solidFill>
              <a:ea typeface="+mn-ea"/>
            </a:endParaRPr>
          </a:p>
          <a:p>
            <a:pPr>
              <a:spcBef>
                <a:spcPts val="1200"/>
              </a:spcBef>
              <a:defRPr/>
            </a:pPr>
            <a:endParaRPr lang="en-US" altLang="zh-CN" dirty="0">
              <a:solidFill>
                <a:srgbClr val="0000FF"/>
              </a:solidFill>
              <a:ea typeface="+mn-ea"/>
            </a:endParaRPr>
          </a:p>
          <a:p>
            <a:pPr>
              <a:spcBef>
                <a:spcPts val="1200"/>
              </a:spcBef>
              <a:defRPr/>
            </a:pPr>
            <a:r>
              <a:rPr lang="zh-CN" altLang="en-US" dirty="0">
                <a:solidFill>
                  <a:srgbClr val="0000FF"/>
                </a:solidFill>
                <a:ea typeface="+mn-ea"/>
              </a:rPr>
              <a:t>反函数必须在两个分支中取定一个，否则反函数就不是单值的，无法继续讨论连续性、可微性等。</a:t>
            </a:r>
            <a:endParaRPr lang="zh-CN" altLang="en-US" dirty="0">
              <a:solidFill>
                <a:srgbClr val="0000FF"/>
              </a:solidFill>
              <a:latin typeface="+mn-ea"/>
              <a:ea typeface="+mn-ea"/>
            </a:endParaRPr>
          </a:p>
        </p:txBody>
      </p:sp>
      <p:graphicFrame>
        <p:nvGraphicFramePr>
          <p:cNvPr id="3" name="对象 2">
            <a:extLst>
              <a:ext uri="{FF2B5EF4-FFF2-40B4-BE49-F238E27FC236}">
                <a16:creationId xmlns:a16="http://schemas.microsoft.com/office/drawing/2014/main" id="{AF754FCE-169C-4679-A518-928E67D0D713}"/>
              </a:ext>
            </a:extLst>
          </p:cNvPr>
          <p:cNvGraphicFramePr>
            <a:graphicFrameLocks noChangeAspect="1"/>
          </p:cNvGraphicFramePr>
          <p:nvPr/>
        </p:nvGraphicFramePr>
        <p:xfrm>
          <a:off x="2382838" y="1154113"/>
          <a:ext cx="3109912" cy="579437"/>
        </p:xfrm>
        <a:graphic>
          <a:graphicData uri="http://schemas.openxmlformats.org/presentationml/2006/ole">
            <mc:AlternateContent xmlns:mc="http://schemas.openxmlformats.org/markup-compatibility/2006">
              <mc:Choice xmlns:v="urn:schemas-microsoft-com:vml" Requires="v">
                <p:oleObj spid="_x0000_s13322" name="Equation" r:id="rId3" imgW="1295280" imgH="241200" progId="Equation.DSMT4">
                  <p:embed/>
                </p:oleObj>
              </mc:Choice>
              <mc:Fallback>
                <p:oleObj name="Equation" r:id="rId3" imgW="1295280" imgH="241200" progId="Equation.DSMT4">
                  <p:embed/>
                  <p:pic>
                    <p:nvPicPr>
                      <p:cNvPr id="3" name="对象 2">
                        <a:extLst>
                          <a:ext uri="{FF2B5EF4-FFF2-40B4-BE49-F238E27FC236}">
                            <a16:creationId xmlns:a16="http://schemas.microsoft.com/office/drawing/2014/main" id="{AF754FCE-169C-4679-A518-928E67D0D713}"/>
                          </a:ext>
                        </a:extLst>
                      </p:cNvPr>
                      <p:cNvPicPr/>
                      <p:nvPr/>
                    </p:nvPicPr>
                    <p:blipFill>
                      <a:blip r:embed="rId4"/>
                      <a:stretch>
                        <a:fillRect/>
                      </a:stretch>
                    </p:blipFill>
                    <p:spPr>
                      <a:xfrm>
                        <a:off x="2382838" y="1154113"/>
                        <a:ext cx="3109912" cy="579437"/>
                      </a:xfrm>
                      <a:prstGeom prst="rect">
                        <a:avLst/>
                      </a:prstGeom>
                    </p:spPr>
                  </p:pic>
                </p:oleObj>
              </mc:Fallback>
            </mc:AlternateContent>
          </a:graphicData>
        </a:graphic>
      </p:graphicFrame>
      <p:grpSp>
        <p:nvGrpSpPr>
          <p:cNvPr id="18" name="组合 17">
            <a:extLst>
              <a:ext uri="{FF2B5EF4-FFF2-40B4-BE49-F238E27FC236}">
                <a16:creationId xmlns:a16="http://schemas.microsoft.com/office/drawing/2014/main" id="{B1CF9BC7-D5F2-4E67-9F71-AEB5EA592069}"/>
              </a:ext>
            </a:extLst>
          </p:cNvPr>
          <p:cNvGrpSpPr/>
          <p:nvPr/>
        </p:nvGrpSpPr>
        <p:grpSpPr>
          <a:xfrm>
            <a:off x="1898279" y="2828434"/>
            <a:ext cx="4929728" cy="3638707"/>
            <a:chOff x="1855247" y="2903740"/>
            <a:chExt cx="4929728" cy="3638707"/>
          </a:xfrm>
        </p:grpSpPr>
        <p:sp>
          <p:nvSpPr>
            <p:cNvPr id="7" name="任意多边形: 形状 6">
              <a:extLst>
                <a:ext uri="{FF2B5EF4-FFF2-40B4-BE49-F238E27FC236}">
                  <a16:creationId xmlns:a16="http://schemas.microsoft.com/office/drawing/2014/main" id="{EF9E6E8F-CF2E-4443-AD56-BB3A3C53C87D}"/>
                </a:ext>
              </a:extLst>
            </p:cNvPr>
            <p:cNvSpPr/>
            <p:nvPr/>
          </p:nvSpPr>
          <p:spPr bwMode="auto">
            <a:xfrm rot="10800000">
              <a:off x="2420471" y="3324111"/>
              <a:ext cx="2151529" cy="1936379"/>
            </a:xfrm>
            <a:custGeom>
              <a:avLst/>
              <a:gdLst>
                <a:gd name="connsiteX0" fmla="*/ 0 w 2151529"/>
                <a:gd name="connsiteY0" fmla="*/ 1936379 h 1936379"/>
                <a:gd name="connsiteX1" fmla="*/ 1097280 w 2151529"/>
                <a:gd name="connsiteY1" fmla="*/ 2 h 1936379"/>
                <a:gd name="connsiteX2" fmla="*/ 2151529 w 2151529"/>
                <a:gd name="connsiteY2" fmla="*/ 1925621 h 1936379"/>
              </a:gdLst>
              <a:ahLst/>
              <a:cxnLst>
                <a:cxn ang="0">
                  <a:pos x="connsiteX0" y="connsiteY0"/>
                </a:cxn>
                <a:cxn ang="0">
                  <a:pos x="connsiteX1" y="connsiteY1"/>
                </a:cxn>
                <a:cxn ang="0">
                  <a:pos x="connsiteX2" y="connsiteY2"/>
                </a:cxn>
              </a:cxnLst>
              <a:rect l="l" t="t" r="r" b="b"/>
              <a:pathLst>
                <a:path w="2151529" h="1936379">
                  <a:moveTo>
                    <a:pt x="0" y="1936379"/>
                  </a:moveTo>
                  <a:cubicBezTo>
                    <a:pt x="369346" y="969087"/>
                    <a:pt x="738692" y="1795"/>
                    <a:pt x="1097280" y="2"/>
                  </a:cubicBezTo>
                  <a:cubicBezTo>
                    <a:pt x="1455868" y="-1791"/>
                    <a:pt x="1803698" y="961915"/>
                    <a:pt x="2151529" y="1925621"/>
                  </a:cubicBezTo>
                </a:path>
              </a:pathLst>
            </a:custGeom>
            <a:noFill/>
            <a:ln w="1905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 name="任意多边形: 形状 7">
              <a:extLst>
                <a:ext uri="{FF2B5EF4-FFF2-40B4-BE49-F238E27FC236}">
                  <a16:creationId xmlns:a16="http://schemas.microsoft.com/office/drawing/2014/main" id="{1A09D946-4B71-4BF6-8D6A-AB3A3866B1A0}"/>
                </a:ext>
              </a:extLst>
            </p:cNvPr>
            <p:cNvSpPr/>
            <p:nvPr/>
          </p:nvSpPr>
          <p:spPr bwMode="auto">
            <a:xfrm rot="16200000">
              <a:off x="3388660" y="4292300"/>
              <a:ext cx="2151529" cy="1936379"/>
            </a:xfrm>
            <a:custGeom>
              <a:avLst/>
              <a:gdLst>
                <a:gd name="connsiteX0" fmla="*/ 0 w 2151529"/>
                <a:gd name="connsiteY0" fmla="*/ 1936379 h 1936379"/>
                <a:gd name="connsiteX1" fmla="*/ 1097280 w 2151529"/>
                <a:gd name="connsiteY1" fmla="*/ 2 h 1936379"/>
                <a:gd name="connsiteX2" fmla="*/ 2151529 w 2151529"/>
                <a:gd name="connsiteY2" fmla="*/ 1925621 h 1936379"/>
              </a:gdLst>
              <a:ahLst/>
              <a:cxnLst>
                <a:cxn ang="0">
                  <a:pos x="connsiteX0" y="connsiteY0"/>
                </a:cxn>
                <a:cxn ang="0">
                  <a:pos x="connsiteX1" y="connsiteY1"/>
                </a:cxn>
                <a:cxn ang="0">
                  <a:pos x="connsiteX2" y="connsiteY2"/>
                </a:cxn>
              </a:cxnLst>
              <a:rect l="l" t="t" r="r" b="b"/>
              <a:pathLst>
                <a:path w="2151529" h="1936379">
                  <a:moveTo>
                    <a:pt x="0" y="1936379"/>
                  </a:moveTo>
                  <a:cubicBezTo>
                    <a:pt x="369346" y="969087"/>
                    <a:pt x="738692" y="1795"/>
                    <a:pt x="1097280" y="2"/>
                  </a:cubicBezTo>
                  <a:cubicBezTo>
                    <a:pt x="1455868" y="-1791"/>
                    <a:pt x="1803698" y="961915"/>
                    <a:pt x="2151529" y="1925621"/>
                  </a:cubicBezTo>
                </a:path>
              </a:pathLst>
            </a:custGeom>
            <a:noFill/>
            <a:ln w="1905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10" name="直接连接符 9">
              <a:extLst>
                <a:ext uri="{FF2B5EF4-FFF2-40B4-BE49-F238E27FC236}">
                  <a16:creationId xmlns:a16="http://schemas.microsoft.com/office/drawing/2014/main" id="{9F507C82-C880-40F4-9578-9616DCBA0498}"/>
                </a:ext>
              </a:extLst>
            </p:cNvPr>
            <p:cNvCxnSpPr/>
            <p:nvPr/>
          </p:nvCxnSpPr>
          <p:spPr bwMode="auto">
            <a:xfrm>
              <a:off x="1855247" y="5260490"/>
              <a:ext cx="3690770" cy="0"/>
            </a:xfrm>
            <a:prstGeom prst="line">
              <a:avLst/>
            </a:prstGeom>
            <a:solidFill>
              <a:schemeClr val="accent1"/>
            </a:solidFill>
            <a:ln w="28575" cap="flat" cmpd="sng" algn="ctr">
              <a:solidFill>
                <a:schemeClr val="tx1"/>
              </a:solidFill>
              <a:prstDash val="solid"/>
              <a:miter lim="800000"/>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A4C1F490-8B59-4E15-B936-C58424B9196D}"/>
                </a:ext>
              </a:extLst>
            </p:cNvPr>
            <p:cNvCxnSpPr/>
            <p:nvPr/>
          </p:nvCxnSpPr>
          <p:spPr bwMode="auto">
            <a:xfrm flipV="1">
              <a:off x="3481449" y="3119721"/>
              <a:ext cx="0" cy="3422726"/>
            </a:xfrm>
            <a:prstGeom prst="line">
              <a:avLst/>
            </a:prstGeom>
            <a:solidFill>
              <a:schemeClr val="accent1"/>
            </a:solidFill>
            <a:ln w="28575" cap="flat" cmpd="sng" algn="ctr">
              <a:solidFill>
                <a:schemeClr val="tx1"/>
              </a:solidFill>
              <a:prstDash val="solid"/>
              <a:miter lim="800000"/>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3" name="对象 12">
              <a:extLst>
                <a:ext uri="{FF2B5EF4-FFF2-40B4-BE49-F238E27FC236}">
                  <a16:creationId xmlns:a16="http://schemas.microsoft.com/office/drawing/2014/main" id="{4912A209-51E8-46FB-8A06-415C6CF212CF}"/>
                </a:ext>
              </a:extLst>
            </p:cNvPr>
            <p:cNvGraphicFramePr>
              <a:graphicFrameLocks noChangeAspect="1"/>
            </p:cNvGraphicFramePr>
            <p:nvPr/>
          </p:nvGraphicFramePr>
          <p:xfrm>
            <a:off x="5449809" y="3712863"/>
            <a:ext cx="1158875" cy="579438"/>
          </p:xfrm>
          <a:graphic>
            <a:graphicData uri="http://schemas.openxmlformats.org/presentationml/2006/ole">
              <mc:AlternateContent xmlns:mc="http://schemas.openxmlformats.org/markup-compatibility/2006">
                <mc:Choice xmlns:v="urn:schemas-microsoft-com:vml" Requires="v">
                  <p:oleObj spid="_x0000_s13323" name="Equation" r:id="rId5" imgW="482400" imgH="241200" progId="Equation.DSMT4">
                    <p:embed/>
                  </p:oleObj>
                </mc:Choice>
                <mc:Fallback>
                  <p:oleObj name="Equation" r:id="rId5" imgW="482400" imgH="241200" progId="Equation.DSMT4">
                    <p:embed/>
                    <p:pic>
                      <p:nvPicPr>
                        <p:cNvPr id="13" name="对象 12">
                          <a:extLst>
                            <a:ext uri="{FF2B5EF4-FFF2-40B4-BE49-F238E27FC236}">
                              <a16:creationId xmlns:a16="http://schemas.microsoft.com/office/drawing/2014/main" id="{4912A209-51E8-46FB-8A06-415C6CF212CF}"/>
                            </a:ext>
                          </a:extLst>
                        </p:cNvPr>
                        <p:cNvPicPr/>
                        <p:nvPr/>
                      </p:nvPicPr>
                      <p:blipFill>
                        <a:blip r:embed="rId6"/>
                        <a:stretch>
                          <a:fillRect/>
                        </a:stretch>
                      </p:blipFill>
                      <p:spPr>
                        <a:xfrm>
                          <a:off x="5449809" y="3712863"/>
                          <a:ext cx="1158875" cy="579438"/>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31D4788-9BBE-499C-877C-BDADA3D423BF}"/>
                </a:ext>
              </a:extLst>
            </p:cNvPr>
            <p:cNvGraphicFramePr>
              <a:graphicFrameLocks noChangeAspect="1"/>
            </p:cNvGraphicFramePr>
            <p:nvPr/>
          </p:nvGraphicFramePr>
          <p:xfrm>
            <a:off x="5411788" y="5938838"/>
            <a:ext cx="1373187" cy="579437"/>
          </p:xfrm>
          <a:graphic>
            <a:graphicData uri="http://schemas.openxmlformats.org/presentationml/2006/ole">
              <mc:AlternateContent xmlns:mc="http://schemas.openxmlformats.org/markup-compatibility/2006">
                <mc:Choice xmlns:v="urn:schemas-microsoft-com:vml" Requires="v">
                  <p:oleObj spid="_x0000_s13324" name="Equation" r:id="rId7" imgW="571320" imgH="241200" progId="Equation.DSMT4">
                    <p:embed/>
                  </p:oleObj>
                </mc:Choice>
                <mc:Fallback>
                  <p:oleObj name="Equation" r:id="rId7" imgW="571320" imgH="241200" progId="Equation.DSMT4">
                    <p:embed/>
                    <p:pic>
                      <p:nvPicPr>
                        <p:cNvPr id="14" name="对象 13">
                          <a:extLst>
                            <a:ext uri="{FF2B5EF4-FFF2-40B4-BE49-F238E27FC236}">
                              <a16:creationId xmlns:a16="http://schemas.microsoft.com/office/drawing/2014/main" id="{731D4788-9BBE-499C-877C-BDADA3D423BF}"/>
                            </a:ext>
                          </a:extLst>
                        </p:cNvPr>
                        <p:cNvPicPr/>
                        <p:nvPr/>
                      </p:nvPicPr>
                      <p:blipFill>
                        <a:blip r:embed="rId8"/>
                        <a:stretch>
                          <a:fillRect/>
                        </a:stretch>
                      </p:blipFill>
                      <p:spPr>
                        <a:xfrm>
                          <a:off x="5411788" y="5938838"/>
                          <a:ext cx="1373187" cy="579437"/>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3EBFD76C-2016-4003-B59F-3E9979615521}"/>
                </a:ext>
              </a:extLst>
            </p:cNvPr>
            <p:cNvGraphicFramePr>
              <a:graphicFrameLocks noChangeAspect="1"/>
            </p:cNvGraphicFramePr>
            <p:nvPr/>
          </p:nvGraphicFramePr>
          <p:xfrm>
            <a:off x="4610829" y="2963169"/>
            <a:ext cx="1004887" cy="549275"/>
          </p:xfrm>
          <a:graphic>
            <a:graphicData uri="http://schemas.openxmlformats.org/presentationml/2006/ole">
              <mc:AlternateContent xmlns:mc="http://schemas.openxmlformats.org/markup-compatibility/2006">
                <mc:Choice xmlns:v="urn:schemas-microsoft-com:vml" Requires="v">
                  <p:oleObj spid="_x0000_s13325" name="Equation" r:id="rId9" imgW="419040" imgH="228600" progId="Equation.DSMT4">
                    <p:embed/>
                  </p:oleObj>
                </mc:Choice>
                <mc:Fallback>
                  <p:oleObj name="Equation" r:id="rId9" imgW="419040" imgH="228600" progId="Equation.DSMT4">
                    <p:embed/>
                    <p:pic>
                      <p:nvPicPr>
                        <p:cNvPr id="15" name="对象 14">
                          <a:extLst>
                            <a:ext uri="{FF2B5EF4-FFF2-40B4-BE49-F238E27FC236}">
                              <a16:creationId xmlns:a16="http://schemas.microsoft.com/office/drawing/2014/main" id="{3EBFD76C-2016-4003-B59F-3E9979615521}"/>
                            </a:ext>
                          </a:extLst>
                        </p:cNvPr>
                        <p:cNvPicPr/>
                        <p:nvPr/>
                      </p:nvPicPr>
                      <p:blipFill>
                        <a:blip r:embed="rId10"/>
                        <a:stretch>
                          <a:fillRect/>
                        </a:stretch>
                      </p:blipFill>
                      <p:spPr>
                        <a:xfrm>
                          <a:off x="4610829" y="2963169"/>
                          <a:ext cx="1004887" cy="549275"/>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58EAF68C-48D8-4F47-A357-4B7E00C06237}"/>
                </a:ext>
              </a:extLst>
            </p:cNvPr>
            <p:cNvSpPr txBox="1"/>
            <p:nvPr/>
          </p:nvSpPr>
          <p:spPr>
            <a:xfrm>
              <a:off x="5565188" y="4924385"/>
              <a:ext cx="400938" cy="528452"/>
            </a:xfrm>
            <a:prstGeom prst="rect">
              <a:avLst/>
            </a:prstGeom>
            <a:noFill/>
          </p:spPr>
          <p:txBody>
            <a:bodyPr wrap="none" rtlCol="0">
              <a:spAutoFit/>
            </a:bodyPr>
            <a:lstStyle/>
            <a:p>
              <a:r>
                <a:rPr lang="en-US" altLang="zh-CN" b="0" i="1" dirty="0"/>
                <a:t>x</a:t>
              </a:r>
              <a:endParaRPr lang="zh-CN" altLang="en-US" b="0" i="1" dirty="0"/>
            </a:p>
          </p:txBody>
        </p:sp>
        <p:sp>
          <p:nvSpPr>
            <p:cNvPr id="17" name="文本框 16">
              <a:extLst>
                <a:ext uri="{FF2B5EF4-FFF2-40B4-BE49-F238E27FC236}">
                  <a16:creationId xmlns:a16="http://schemas.microsoft.com/office/drawing/2014/main" id="{C41097FF-2529-42D2-9CE6-6E016218C019}"/>
                </a:ext>
              </a:extLst>
            </p:cNvPr>
            <p:cNvSpPr txBox="1"/>
            <p:nvPr/>
          </p:nvSpPr>
          <p:spPr>
            <a:xfrm>
              <a:off x="3587567" y="2903740"/>
              <a:ext cx="343364" cy="523220"/>
            </a:xfrm>
            <a:prstGeom prst="rect">
              <a:avLst/>
            </a:prstGeom>
            <a:noFill/>
          </p:spPr>
          <p:txBody>
            <a:bodyPr wrap="none" rtlCol="0">
              <a:spAutoFit/>
            </a:bodyPr>
            <a:lstStyle/>
            <a:p>
              <a:r>
                <a:rPr lang="en-US" altLang="zh-CN" b="0" i="1" dirty="0"/>
                <a:t>y</a:t>
              </a:r>
              <a:endParaRPr lang="zh-CN" altLang="en-US" b="0" i="1" dirty="0"/>
            </a:p>
          </p:txBody>
        </p:sp>
      </p:grpSp>
    </p:spTree>
    <p:extLst>
      <p:ext uri="{BB962C8B-B14F-4D97-AF65-F5344CB8AC3E}">
        <p14:creationId xmlns:p14="http://schemas.microsoft.com/office/powerpoint/2010/main" val="3681342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44469" y="692425"/>
            <a:ext cx="7855061" cy="4816703"/>
            <a:chOff x="685723" y="756364"/>
            <a:chExt cx="7855061" cy="4816703"/>
          </a:xfrm>
        </p:grpSpPr>
        <p:sp>
          <p:nvSpPr>
            <p:cNvPr id="2" name="Text Box 9"/>
            <p:cNvSpPr txBox="1">
              <a:spLocks noChangeArrowheads="1"/>
            </p:cNvSpPr>
            <p:nvPr/>
          </p:nvSpPr>
          <p:spPr bwMode="auto">
            <a:xfrm>
              <a:off x="685723" y="756364"/>
              <a:ext cx="7855061" cy="481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FontTx/>
                <a:buNone/>
              </a:pPr>
              <a:r>
                <a:rPr lang="zh-CN" altLang="en-US" sz="2800" dirty="0">
                  <a:solidFill>
                    <a:srgbClr val="0000FF"/>
                  </a:solidFill>
                  <a:latin typeface="Times New Roman" pitchFamily="18" charset="0"/>
                  <a:ea typeface="黑体" pitchFamily="49" charset="-122"/>
                </a:rPr>
                <a:t>本学期总是在下述宏观性质中选取独立变量：</a:t>
              </a:r>
              <a:endParaRPr lang="en-US" altLang="zh-CN" sz="2800" dirty="0">
                <a:solidFill>
                  <a:srgbClr val="0000FF"/>
                </a:solidFill>
                <a:latin typeface="Times New Roman" pitchFamily="18" charset="0"/>
                <a:ea typeface="黑体" pitchFamily="49" charset="-122"/>
              </a:endParaRPr>
            </a:p>
            <a:p>
              <a:pPr>
                <a:spcBef>
                  <a:spcPts val="1200"/>
                </a:spcBef>
                <a:buClrTx/>
                <a:buSzTx/>
                <a:buFontTx/>
                <a:buNone/>
              </a:pPr>
              <a:r>
                <a:rPr lang="en-US" altLang="zh-CN" sz="2800" dirty="0">
                  <a:solidFill>
                    <a:srgbClr val="FF0000"/>
                  </a:solidFill>
                  <a:latin typeface="Times New Roman" pitchFamily="18" charset="0"/>
                  <a:ea typeface="黑体" pitchFamily="49" charset="-122"/>
                </a:rPr>
                <a:t>	</a:t>
              </a:r>
              <a:r>
                <a:rPr lang="zh-CN" altLang="en-US" sz="2800" dirty="0">
                  <a:solidFill>
                    <a:srgbClr val="FF0000"/>
                  </a:solidFill>
                  <a:latin typeface="Times New Roman" pitchFamily="18" charset="0"/>
                  <a:ea typeface="黑体" pitchFamily="49" charset="-122"/>
                </a:rPr>
                <a:t>热力学能或内能：</a:t>
              </a:r>
              <a:r>
                <a:rPr lang="en-US" altLang="zh-CN" sz="2800" b="0" i="1" dirty="0">
                  <a:solidFill>
                    <a:srgbClr val="000000"/>
                  </a:solidFill>
                  <a:latin typeface="Times New Roman" pitchFamily="18" charset="0"/>
                  <a:ea typeface="黑体" pitchFamily="49" charset="-122"/>
                </a:rPr>
                <a:t>U</a:t>
              </a:r>
            </a:p>
            <a:p>
              <a:pPr>
                <a:spcBef>
                  <a:spcPts val="1800"/>
                </a:spcBef>
                <a:buClrTx/>
                <a:buSzTx/>
                <a:buFontTx/>
                <a:buNone/>
              </a:pPr>
              <a:r>
                <a:rPr lang="en-US" altLang="zh-CN" sz="2800" dirty="0">
                  <a:solidFill>
                    <a:srgbClr val="0000FF"/>
                  </a:solidFill>
                  <a:latin typeface="Times New Roman" pitchFamily="18" charset="0"/>
                  <a:ea typeface="黑体" pitchFamily="49" charset="-122"/>
                </a:rPr>
                <a:t>	</a:t>
              </a:r>
              <a:r>
                <a:rPr lang="zh-CN" altLang="en-US" sz="2800" dirty="0">
                  <a:solidFill>
                    <a:srgbClr val="FF0000"/>
                  </a:solidFill>
                  <a:latin typeface="Times New Roman" pitchFamily="18" charset="0"/>
                  <a:ea typeface="黑体" pitchFamily="49" charset="-122"/>
                </a:rPr>
                <a:t>熵：</a:t>
              </a:r>
              <a:r>
                <a:rPr lang="en-US" altLang="zh-CN" sz="2800" b="0" i="1" dirty="0">
                  <a:solidFill>
                    <a:srgbClr val="000000"/>
                  </a:solidFill>
                  <a:latin typeface="Times New Roman" pitchFamily="18" charset="0"/>
                  <a:ea typeface="黑体" pitchFamily="49" charset="-122"/>
                </a:rPr>
                <a:t>S</a:t>
              </a:r>
            </a:p>
            <a:p>
              <a:pPr>
                <a:spcBef>
                  <a:spcPct val="0"/>
                </a:spcBef>
                <a:buClrTx/>
                <a:buSzTx/>
                <a:buFontTx/>
                <a:buNone/>
              </a:pPr>
              <a:r>
                <a:rPr lang="en-US" altLang="zh-CN" sz="2800" dirty="0">
                  <a:solidFill>
                    <a:srgbClr val="0000FF"/>
                  </a:solidFill>
                  <a:latin typeface="Times New Roman" pitchFamily="18" charset="0"/>
                  <a:ea typeface="黑体" pitchFamily="49" charset="-122"/>
                </a:rPr>
                <a:t>	</a:t>
              </a:r>
              <a:r>
                <a:rPr lang="zh-CN" altLang="en-US" sz="2800" dirty="0">
                  <a:solidFill>
                    <a:srgbClr val="FF0000"/>
                  </a:solidFill>
                  <a:latin typeface="Times New Roman" pitchFamily="18" charset="0"/>
                  <a:ea typeface="黑体" pitchFamily="49" charset="-122"/>
                </a:rPr>
                <a:t>温度：</a:t>
              </a:r>
              <a:r>
                <a:rPr lang="en-US" altLang="zh-CN" sz="2800" b="0" i="1" dirty="0">
                  <a:solidFill>
                    <a:srgbClr val="000000"/>
                  </a:solidFill>
                  <a:latin typeface="Times New Roman" pitchFamily="18" charset="0"/>
                  <a:ea typeface="黑体" pitchFamily="49" charset="-122"/>
                </a:rPr>
                <a:t>T</a:t>
              </a:r>
            </a:p>
            <a:p>
              <a:pPr>
                <a:spcBef>
                  <a:spcPts val="1800"/>
                </a:spcBef>
                <a:buClrTx/>
                <a:buSzTx/>
                <a:buFontTx/>
                <a:buNone/>
              </a:pPr>
              <a:r>
                <a:rPr lang="en-US" altLang="zh-CN" sz="2800" dirty="0">
                  <a:solidFill>
                    <a:srgbClr val="0000FF"/>
                  </a:solidFill>
                  <a:latin typeface="Times New Roman" pitchFamily="18" charset="0"/>
                  <a:ea typeface="黑体" pitchFamily="49" charset="-122"/>
                </a:rPr>
                <a:t>	</a:t>
              </a:r>
              <a:r>
                <a:rPr lang="zh-CN" altLang="en-US" sz="2800" dirty="0">
                  <a:solidFill>
                    <a:srgbClr val="FF0000"/>
                  </a:solidFill>
                  <a:latin typeface="Times New Roman" pitchFamily="18" charset="0"/>
                  <a:ea typeface="黑体" pitchFamily="49" charset="-122"/>
                </a:rPr>
                <a:t>体积：</a:t>
              </a:r>
              <a:r>
                <a:rPr lang="en-US" altLang="zh-CN" sz="2800" b="0" i="1" dirty="0">
                  <a:solidFill>
                    <a:srgbClr val="000000"/>
                  </a:solidFill>
                  <a:latin typeface="Times New Roman" pitchFamily="18" charset="0"/>
                  <a:ea typeface="黑体" pitchFamily="49" charset="-122"/>
                </a:rPr>
                <a:t>V</a:t>
              </a:r>
            </a:p>
            <a:p>
              <a:pPr>
                <a:spcBef>
                  <a:spcPct val="0"/>
                </a:spcBef>
                <a:buClrTx/>
                <a:buSzTx/>
                <a:buFontTx/>
                <a:buNone/>
              </a:pPr>
              <a:r>
                <a:rPr lang="en-US" altLang="zh-CN" sz="2800" dirty="0">
                  <a:solidFill>
                    <a:srgbClr val="0000FF"/>
                  </a:solidFill>
                  <a:latin typeface="Times New Roman" pitchFamily="18" charset="0"/>
                  <a:ea typeface="黑体" pitchFamily="49" charset="-122"/>
                </a:rPr>
                <a:t>	</a:t>
              </a:r>
              <a:r>
                <a:rPr lang="zh-CN" altLang="en-US" sz="2800" dirty="0">
                  <a:solidFill>
                    <a:srgbClr val="FF0000"/>
                  </a:solidFill>
                  <a:latin typeface="Times New Roman" pitchFamily="18" charset="0"/>
                  <a:ea typeface="黑体" pitchFamily="49" charset="-122"/>
                </a:rPr>
                <a:t>压强：</a:t>
              </a:r>
              <a:r>
                <a:rPr lang="en-US" altLang="zh-CN" sz="2800" b="0" i="1" dirty="0">
                  <a:solidFill>
                    <a:srgbClr val="000000"/>
                  </a:solidFill>
                  <a:latin typeface="Times New Roman" pitchFamily="18" charset="0"/>
                  <a:ea typeface="黑体" pitchFamily="49" charset="-122"/>
                </a:rPr>
                <a:t>p</a:t>
              </a:r>
            </a:p>
            <a:p>
              <a:pPr>
                <a:spcBef>
                  <a:spcPct val="0"/>
                </a:spcBef>
                <a:buClrTx/>
                <a:buSzTx/>
                <a:buFontTx/>
                <a:buNone/>
              </a:pPr>
              <a:r>
                <a:rPr lang="en-US" altLang="zh-CN" sz="2800" dirty="0">
                  <a:solidFill>
                    <a:srgbClr val="0000FF"/>
                  </a:solidFill>
                  <a:latin typeface="Times New Roman" pitchFamily="18" charset="0"/>
                  <a:ea typeface="黑体" pitchFamily="49" charset="-122"/>
                </a:rPr>
                <a:t>	</a:t>
              </a:r>
              <a:r>
                <a:rPr lang="zh-CN" altLang="en-US" sz="2800" dirty="0">
                  <a:solidFill>
                    <a:srgbClr val="FF0000"/>
                  </a:solidFill>
                  <a:latin typeface="Times New Roman" pitchFamily="18" charset="0"/>
                  <a:ea typeface="黑体" pitchFamily="49" charset="-122"/>
                </a:rPr>
                <a:t>物质量：</a:t>
              </a:r>
              <a:r>
                <a:rPr lang="en-US" altLang="zh-CN" sz="2800" b="0" i="1" dirty="0" err="1">
                  <a:solidFill>
                    <a:srgbClr val="000000"/>
                  </a:solidFill>
                  <a:latin typeface="Times New Roman" pitchFamily="18" charset="0"/>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endParaRPr lang="en-US" altLang="zh-CN" sz="2800" b="0" i="1" baseline="-25000" dirty="0">
                <a:solidFill>
                  <a:srgbClr val="000000"/>
                </a:solidFill>
                <a:latin typeface="Times New Roman" pitchFamily="18" charset="0"/>
                <a:ea typeface="黑体" pitchFamily="49" charset="-122"/>
              </a:endParaRPr>
            </a:p>
            <a:p>
              <a:pPr>
                <a:spcBef>
                  <a:spcPct val="0"/>
                </a:spcBef>
                <a:buClrTx/>
                <a:buSzTx/>
                <a:buNone/>
              </a:pPr>
              <a:r>
                <a:rPr lang="en-US" altLang="zh-CN" sz="2800" dirty="0">
                  <a:solidFill>
                    <a:srgbClr val="0000FF"/>
                  </a:solidFill>
                  <a:latin typeface="Times New Roman" pitchFamily="18" charset="0"/>
                  <a:ea typeface="黑体" pitchFamily="49" charset="-122"/>
                </a:rPr>
                <a:t>	</a:t>
              </a:r>
              <a:r>
                <a:rPr lang="zh-CN" altLang="en-US" sz="2800" dirty="0">
                  <a:solidFill>
                    <a:srgbClr val="FF0000"/>
                  </a:solidFill>
                  <a:latin typeface="Times New Roman" pitchFamily="18" charset="0"/>
                  <a:ea typeface="黑体" pitchFamily="49" charset="-122"/>
                </a:rPr>
                <a:t>化学势：</a:t>
              </a:r>
              <a:r>
                <a:rPr lang="en-US" altLang="zh-CN" sz="2800" b="0" i="1" dirty="0">
                  <a:solidFill>
                    <a:srgbClr val="000000"/>
                  </a:solidFill>
                  <a:latin typeface="Symbol" panose="05050102010706020507" pitchFamily="18" charset="2"/>
                  <a:ea typeface="黑体" pitchFamily="49" charset="-122"/>
                </a:rPr>
                <a:t>m</a:t>
              </a:r>
              <a:r>
                <a:rPr lang="en-US" altLang="zh-CN" sz="2800" b="0" i="1" baseline="-25000" dirty="0">
                  <a:solidFill>
                    <a:srgbClr val="000000"/>
                  </a:solidFill>
                  <a:latin typeface="Times New Roman" pitchFamily="18" charset="0"/>
                  <a:ea typeface="黑体" pitchFamily="49" charset="-122"/>
                </a:rPr>
                <a:t>i</a:t>
              </a:r>
              <a:endParaRPr lang="en-US" altLang="zh-CN" sz="2800" b="0" dirty="0">
                <a:solidFill>
                  <a:srgbClr val="FF0000"/>
                </a:solidFill>
                <a:latin typeface="Times New Roman" pitchFamily="18" charset="0"/>
                <a:ea typeface="黑体" pitchFamily="49" charset="-122"/>
              </a:endParaRPr>
            </a:p>
            <a:p>
              <a:pPr>
                <a:spcBef>
                  <a:spcPts val="1800"/>
                </a:spcBef>
                <a:buClrTx/>
                <a:buSzTx/>
                <a:buNone/>
              </a:pPr>
              <a:r>
                <a:rPr lang="en-US" altLang="zh-CN" sz="2800" dirty="0">
                  <a:solidFill>
                    <a:srgbClr val="0000FF"/>
                  </a:solidFill>
                  <a:latin typeface="Times New Roman" pitchFamily="18" charset="0"/>
                  <a:ea typeface="黑体" pitchFamily="49" charset="-122"/>
                </a:rPr>
                <a:t>	</a:t>
              </a:r>
              <a:r>
                <a:rPr lang="zh-CN" altLang="en-US" sz="2800" dirty="0">
                  <a:solidFill>
                    <a:srgbClr val="FF0000"/>
                  </a:solidFill>
                  <a:latin typeface="Times New Roman" pitchFamily="18" charset="0"/>
                  <a:ea typeface="黑体" pitchFamily="49" charset="-122"/>
                </a:rPr>
                <a:t>广延状态变量之比：</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baseline="-25000" dirty="0" err="1">
                  <a:solidFill>
                    <a:srgbClr val="000000"/>
                  </a:solidFill>
                  <a:latin typeface="Times New Roman" panose="02020603050405020304" pitchFamily="18" charset="0"/>
                  <a:ea typeface="黑体" pitchFamily="49" charset="-122"/>
                  <a:cs typeface="Times New Roman" panose="02020603050405020304" pitchFamily="18" charset="0"/>
                </a:rPr>
                <a:t>m</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c</a:t>
              </a:r>
              <a:r>
                <a:rPr lang="en-US" altLang="zh-CN" sz="2800" b="0" i="1" baseline="-25000" dirty="0">
                  <a:solidFill>
                    <a:srgbClr val="000000"/>
                  </a:solidFill>
                  <a:latin typeface="Times New Roman" panose="02020603050405020304" pitchFamily="18" charset="0"/>
                  <a:ea typeface="黑体" pitchFamily="49" charset="-122"/>
                  <a:cs typeface="Times New Roman" panose="02020603050405020304" pitchFamily="18" charset="0"/>
                </a:rPr>
                <a:t>i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itchFamily="18" charset="0"/>
                  <a:ea typeface="黑体" pitchFamily="49" charset="-122"/>
                </a:rPr>
                <a:t>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 </a:t>
              </a:r>
              <a:r>
                <a:rPr lang="zh-CN" altLang="en-US" sz="2800" dirty="0">
                  <a:solidFill>
                    <a:srgbClr val="FF0000"/>
                  </a:solidFill>
                  <a:latin typeface="Times New Roman" pitchFamily="18" charset="0"/>
                  <a:ea typeface="黑体" pitchFamily="49" charset="-122"/>
                </a:rPr>
                <a:t>等等</a:t>
              </a:r>
              <a:endParaRPr lang="en-US" altLang="zh-CN" sz="2800" dirty="0">
                <a:solidFill>
                  <a:srgbClr val="FF0000"/>
                </a:solidFill>
                <a:latin typeface="Times New Roman" pitchFamily="18" charset="0"/>
                <a:ea typeface="黑体" pitchFamily="49" charset="-122"/>
              </a:endParaRPr>
            </a:p>
          </p:txBody>
        </p:sp>
        <p:sp>
          <p:nvSpPr>
            <p:cNvPr id="3" name="右大括号 2"/>
            <p:cNvSpPr/>
            <p:nvPr/>
          </p:nvSpPr>
          <p:spPr bwMode="auto">
            <a:xfrm>
              <a:off x="4059044" y="2081798"/>
              <a:ext cx="189571" cy="780586"/>
            </a:xfrm>
            <a:prstGeom prst="rightBrace">
              <a:avLst/>
            </a:prstGeom>
            <a:noFill/>
            <a:ln w="2857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 name="右大括号 3"/>
            <p:cNvSpPr/>
            <p:nvPr/>
          </p:nvSpPr>
          <p:spPr bwMode="auto">
            <a:xfrm>
              <a:off x="4055329" y="3159897"/>
              <a:ext cx="189571" cy="1659283"/>
            </a:xfrm>
            <a:prstGeom prst="rightBrace">
              <a:avLst/>
            </a:prstGeom>
            <a:noFill/>
            <a:ln w="2857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 name="文本框 4"/>
            <p:cNvSpPr txBox="1"/>
            <p:nvPr/>
          </p:nvSpPr>
          <p:spPr>
            <a:xfrm>
              <a:off x="4939990" y="2193803"/>
              <a:ext cx="2196790"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传热相关</a:t>
              </a:r>
            </a:p>
          </p:txBody>
        </p:sp>
        <p:sp>
          <p:nvSpPr>
            <p:cNvPr id="6" name="文本框 5"/>
            <p:cNvSpPr txBox="1"/>
            <p:nvPr/>
          </p:nvSpPr>
          <p:spPr>
            <a:xfrm>
              <a:off x="4939038" y="3688846"/>
              <a:ext cx="2196790"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做功相关</a:t>
              </a:r>
            </a:p>
          </p:txBody>
        </p:sp>
      </p:grpSp>
    </p:spTree>
    <p:extLst>
      <p:ext uri="{BB962C8B-B14F-4D97-AF65-F5344CB8AC3E}">
        <p14:creationId xmlns:p14="http://schemas.microsoft.com/office/powerpoint/2010/main" val="2064952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TextBox 37"/>
          <p:cNvSpPr txBox="1">
            <a:spLocks noChangeArrowheads="1"/>
          </p:cNvSpPr>
          <p:nvPr/>
        </p:nvSpPr>
        <p:spPr bwMode="auto">
          <a:xfrm>
            <a:off x="822121" y="1045677"/>
            <a:ext cx="782693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0000FF"/>
                </a:solidFill>
                <a:latin typeface="宋体" panose="02010600030101010101" pitchFamily="2" charset="-122"/>
              </a:rPr>
              <a:t>均相系的广义状态函数都是光滑函数，变量代换时所要求的变量之间的一一对应在绝大多数情况下成立，可以将基本独立变量换成方便的变量。</a:t>
            </a:r>
            <a:endParaRPr lang="en-US" altLang="zh-CN" sz="2800" dirty="0">
              <a:solidFill>
                <a:srgbClr val="0000FF"/>
              </a:solidFill>
              <a:latin typeface="宋体" panose="02010600030101010101" pitchFamily="2" charset="-122"/>
            </a:endParaRPr>
          </a:p>
          <a:p>
            <a:pPr eaLnBrk="1" hangingPunct="1">
              <a:spcBef>
                <a:spcPts val="1200"/>
              </a:spcBef>
              <a:buClrTx/>
              <a:buSzTx/>
              <a:buNone/>
            </a:pPr>
            <a:r>
              <a:rPr lang="en-US" altLang="zh-CN" sz="2800" dirty="0">
                <a:solidFill>
                  <a:srgbClr val="0000FF"/>
                </a:solidFill>
                <a:latin typeface="Times New Roman" panose="02020603050405020304" pitchFamily="18" charset="0"/>
                <a:cs typeface="Times New Roman" panose="02020603050405020304" pitchFamily="18" charset="0"/>
              </a:rPr>
              <a:t>Callen</a:t>
            </a:r>
            <a:r>
              <a:rPr lang="zh-CN" altLang="en-US" sz="2800" dirty="0">
                <a:solidFill>
                  <a:srgbClr val="0000FF"/>
                </a:solidFill>
                <a:latin typeface="黑体" panose="02010609060101010101" pitchFamily="49" charset="-122"/>
                <a:ea typeface="黑体" panose="02010609060101010101" pitchFamily="49" charset="-122"/>
              </a:rPr>
              <a:t>假定的推论（</a:t>
            </a:r>
            <a:r>
              <a:rPr lang="zh-CN" altLang="en-US" sz="2800" dirty="0">
                <a:solidFill>
                  <a:srgbClr val="FF0000"/>
                </a:solidFill>
                <a:latin typeface="黑体" pitchFamily="49" charset="-122"/>
                <a:ea typeface="黑体" pitchFamily="49" charset="-122"/>
              </a:rPr>
              <a:t>状态函数公理</a:t>
            </a:r>
            <a:r>
              <a:rPr lang="zh-CN" altLang="en-US" sz="2800" dirty="0">
                <a:solidFill>
                  <a:srgbClr val="0000FF"/>
                </a:solidFill>
                <a:latin typeface="宋体" panose="02010600030101010101" pitchFamily="2" charset="-122"/>
              </a:rPr>
              <a:t>）：</a:t>
            </a:r>
            <a:r>
              <a:rPr lang="zh-CN" altLang="en-US" sz="2800" dirty="0">
                <a:solidFill>
                  <a:srgbClr val="000000"/>
                </a:solidFill>
                <a:latin typeface="Times New Roman" pitchFamily="18" charset="0"/>
                <a:ea typeface="黑体" pitchFamily="49" charset="-122"/>
              </a:rPr>
              <a:t>为确定均相系的平衡态，除系统中每一种物质的数量外，还需确定两个独立的状态函数。</a:t>
            </a:r>
            <a:endParaRPr kumimoji="1" lang="zh-CN" altLang="en-US" sz="2800" dirty="0">
              <a:solidFill>
                <a:srgbClr val="FF0000"/>
              </a:solidFill>
              <a:latin typeface="楷体" panose="02010609060101010101" pitchFamily="49" charset="-122"/>
              <a:ea typeface="楷体" panose="02010609060101010101" pitchFamily="49" charset="-122"/>
            </a:endParaRPr>
          </a:p>
          <a:p>
            <a:pPr eaLnBrk="1" hangingPunct="1">
              <a:spcBef>
                <a:spcPts val="1200"/>
              </a:spcBef>
              <a:buClrTx/>
              <a:buSzTx/>
              <a:buNone/>
            </a:pPr>
            <a:r>
              <a:rPr lang="zh-CN" altLang="en-US" sz="2800" dirty="0">
                <a:solidFill>
                  <a:srgbClr val="0000FF"/>
                </a:solidFill>
                <a:latin typeface="黑体" panose="02010609060101010101" pitchFamily="49" charset="-122"/>
                <a:ea typeface="黑体" panose="02010609060101010101" pitchFamily="49" charset="-122"/>
              </a:rPr>
              <a:t>均相系宏观性质</a:t>
            </a:r>
            <a:r>
              <a:rPr lang="en-US" altLang="zh-CN" sz="2800" b="0" i="1" dirty="0">
                <a:solidFill>
                  <a:srgbClr val="FF0000"/>
                </a:solidFill>
                <a:latin typeface="Times New Roman" pitchFamily="18" charset="0"/>
              </a:rPr>
              <a:t>f </a:t>
            </a:r>
            <a:r>
              <a:rPr lang="en-US" altLang="zh-CN" sz="2800" b="0" dirty="0">
                <a:solidFill>
                  <a:srgbClr val="FF0000"/>
                </a:solidFill>
                <a:latin typeface="Times New Roman" pitchFamily="18" charset="0"/>
              </a:rPr>
              <a:t>= </a:t>
            </a:r>
            <a:r>
              <a:rPr lang="en-US" altLang="zh-CN" sz="2800" b="0" i="1" dirty="0">
                <a:solidFill>
                  <a:srgbClr val="FF0000"/>
                </a:solidFill>
                <a:latin typeface="Times New Roman" pitchFamily="18" charset="0"/>
              </a:rPr>
              <a:t>f</a:t>
            </a:r>
            <a:r>
              <a:rPr lang="en-US" altLang="zh-CN" sz="2800" b="0" dirty="0">
                <a:solidFill>
                  <a:srgbClr val="FF0000"/>
                </a:solidFill>
                <a:latin typeface="Times New Roman" pitchFamily="18" charset="0"/>
              </a:rPr>
              <a:t>(</a:t>
            </a:r>
            <a:r>
              <a:rPr lang="zh-CN" altLang="en-US" sz="2800" dirty="0">
                <a:solidFill>
                  <a:srgbClr val="FF0000"/>
                </a:solidFill>
                <a:latin typeface="Times New Roman" pitchFamily="18" charset="0"/>
              </a:rPr>
              <a:t>状态</a:t>
            </a:r>
            <a:r>
              <a:rPr lang="en-US" altLang="zh-CN" sz="2800" b="0" dirty="0">
                <a:solidFill>
                  <a:srgbClr val="FF0000"/>
                </a:solidFill>
                <a:latin typeface="Times New Roman" pitchFamily="18" charset="0"/>
              </a:rPr>
              <a:t>) = </a:t>
            </a:r>
            <a:r>
              <a:rPr lang="en-US" altLang="zh-CN" sz="2800" b="0" i="1" dirty="0">
                <a:solidFill>
                  <a:srgbClr val="FF0000"/>
                </a:solidFill>
                <a:latin typeface="Times New Roman" pitchFamily="18" charset="0"/>
              </a:rPr>
              <a:t>f</a:t>
            </a:r>
            <a:r>
              <a:rPr lang="en-US" altLang="zh-CN" sz="2800" b="0" dirty="0">
                <a:solidFill>
                  <a:srgbClr val="FF0000"/>
                </a:solidFill>
                <a:latin typeface="Times New Roman" pitchFamily="18" charset="0"/>
              </a:rPr>
              <a:t>(</a:t>
            </a:r>
            <a:r>
              <a:rPr lang="zh-CN" altLang="en-US" sz="2800" dirty="0">
                <a:solidFill>
                  <a:srgbClr val="FF0000"/>
                </a:solidFill>
                <a:latin typeface="Times New Roman" pitchFamily="18" charset="0"/>
              </a:rPr>
              <a:t>两个变量</a:t>
            </a:r>
            <a:r>
              <a:rPr lang="en-US" altLang="zh-CN" sz="2800" b="0" dirty="0">
                <a:solidFill>
                  <a:srgbClr val="FF0000"/>
                </a:solidFill>
                <a:latin typeface="Times New Roman" pitchFamily="18" charset="0"/>
              </a:rPr>
              <a:t>, </a:t>
            </a:r>
            <a:r>
              <a:rPr lang="en-US" altLang="zh-CN" sz="2800" b="0" i="1" dirty="0">
                <a:solidFill>
                  <a:srgbClr val="FF0000"/>
                </a:solidFill>
                <a:latin typeface="Times New Roman" pitchFamily="18" charset="0"/>
              </a:rPr>
              <a:t>n</a:t>
            </a:r>
            <a:r>
              <a:rPr lang="en-US" altLang="zh-CN" sz="2800" b="0" baseline="-25000" dirty="0">
                <a:solidFill>
                  <a:srgbClr val="FF0000"/>
                </a:solidFill>
                <a:latin typeface="Times New Roman" pitchFamily="18" charset="0"/>
              </a:rPr>
              <a:t>1</a:t>
            </a:r>
            <a:r>
              <a:rPr lang="en-US" altLang="zh-CN" sz="2800" b="0" dirty="0">
                <a:solidFill>
                  <a:srgbClr val="FF0000"/>
                </a:solidFill>
                <a:latin typeface="Times New Roman" pitchFamily="18" charset="0"/>
              </a:rPr>
              <a:t>, </a:t>
            </a:r>
            <a:r>
              <a:rPr lang="en-US" altLang="zh-CN" sz="2800" b="0" dirty="0">
                <a:solidFill>
                  <a:srgbClr val="FF0000"/>
                </a:solidFill>
                <a:latin typeface="Times New Roman" pitchFamily="18" charset="0"/>
                <a:cs typeface="Times New Roman" panose="02020603050405020304" pitchFamily="18" charset="0"/>
              </a:rPr>
              <a:t>…</a:t>
            </a:r>
            <a:r>
              <a:rPr lang="en-US" altLang="zh-CN" sz="2800" b="0" dirty="0">
                <a:solidFill>
                  <a:srgbClr val="FF0000"/>
                </a:solidFill>
                <a:latin typeface="Times New Roman" pitchFamily="18" charset="0"/>
              </a:rPr>
              <a:t>,</a:t>
            </a:r>
            <a:r>
              <a:rPr lang="en-US" altLang="zh-CN" sz="2800" b="0" i="1" dirty="0">
                <a:solidFill>
                  <a:srgbClr val="FF0000"/>
                </a:solidFill>
                <a:latin typeface="Times New Roman" pitchFamily="18" charset="0"/>
              </a:rPr>
              <a:t> </a:t>
            </a:r>
            <a:r>
              <a:rPr lang="en-US" altLang="zh-CN" sz="2800" b="0" i="1" dirty="0" err="1">
                <a:solidFill>
                  <a:srgbClr val="FF0000"/>
                </a:solidFill>
                <a:latin typeface="Times New Roman" pitchFamily="18" charset="0"/>
              </a:rPr>
              <a:t>n</a:t>
            </a:r>
            <a:r>
              <a:rPr lang="en-US" altLang="zh-CN" sz="2800" b="0" i="1" baseline="-25000" dirty="0" err="1">
                <a:solidFill>
                  <a:srgbClr val="FF0000"/>
                </a:solidFill>
                <a:latin typeface="Times New Roman" pitchFamily="18" charset="0"/>
              </a:rPr>
              <a:t>K</a:t>
            </a:r>
            <a:r>
              <a:rPr lang="en-US" altLang="zh-CN" sz="2800" b="0" dirty="0">
                <a:solidFill>
                  <a:srgbClr val="FF0000"/>
                </a:solidFill>
                <a:latin typeface="Times New Roman" pitchFamily="18" charset="0"/>
              </a:rPr>
              <a:t>)</a:t>
            </a:r>
          </a:p>
          <a:p>
            <a:pPr eaLnBrk="1" hangingPunct="1">
              <a:spcBef>
                <a:spcPts val="1200"/>
              </a:spcBef>
              <a:buClrTx/>
              <a:buSzTx/>
              <a:buNone/>
            </a:pPr>
            <a:r>
              <a:rPr lang="zh-CN" altLang="en-US" sz="2800" dirty="0">
                <a:solidFill>
                  <a:srgbClr val="0000FF"/>
                </a:solidFill>
                <a:latin typeface="宋体" panose="02010600030101010101" pitchFamily="2" charset="-122"/>
              </a:rPr>
              <a:t>另外两个独立变量取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T</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V</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宋体" panose="02010600030101010101" pitchFamily="2" charset="-122"/>
              </a:rPr>
              <a:t>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T</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p</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宋体" panose="02010600030101010101" pitchFamily="2" charset="-122"/>
              </a:rPr>
              <a:t>通常是方便的，一般不取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T</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S</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宋体" panose="02010600030101010101" pitchFamily="2" charset="-122"/>
              </a:rPr>
              <a:t>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p</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V</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宋体" panose="02010600030101010101" pitchFamily="2" charset="-122"/>
              </a:rPr>
              <a:t>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Symbol" panose="05050102010706020507" pitchFamily="18" charset="2"/>
                <a:ea typeface="黑体" pitchFamily="49" charset="-122"/>
              </a:rPr>
              <a:t>m</a:t>
            </a:r>
            <a:r>
              <a:rPr lang="en-US" altLang="zh-CN" sz="2800" b="0" i="1" baseline="-25000" dirty="0">
                <a:solidFill>
                  <a:srgbClr val="000000"/>
                </a:solidFill>
                <a:latin typeface="Times New Roman" pitchFamily="18" charset="0"/>
                <a:ea typeface="黑体" pitchFamily="49" charset="-122"/>
              </a:rPr>
              <a:t>i</a:t>
            </a:r>
            <a:r>
              <a:rPr lang="en-US" altLang="zh-CN" sz="2800" b="0" dirty="0">
                <a:solidFill>
                  <a:srgbClr val="000000"/>
                </a:solidFill>
                <a:latin typeface="Times New Roman" pitchFamily="18" charset="0"/>
                <a:ea typeface="黑体" pitchFamily="49" charset="-122"/>
              </a:rPr>
              <a:t>, </a:t>
            </a:r>
            <a:r>
              <a:rPr lang="en-US" altLang="zh-CN" sz="2800" b="0" i="1" dirty="0" err="1">
                <a:solidFill>
                  <a:srgbClr val="000000"/>
                </a:solidFill>
                <a:latin typeface="Times New Roman" pitchFamily="18" charset="0"/>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宋体" panose="02010600030101010101" pitchFamily="2" charset="-122"/>
              </a:rPr>
              <a:t>。</a:t>
            </a:r>
            <a:endParaRPr lang="en-US" altLang="zh-CN" sz="2800" dirty="0">
              <a:solidFill>
                <a:srgbClr val="0000FF"/>
              </a:solidFill>
              <a:latin typeface="宋体" panose="02010600030101010101" pitchFamily="2" charset="-122"/>
            </a:endParaRPr>
          </a:p>
          <a:p>
            <a:pPr lvl="0" eaLnBrk="1" hangingPunct="1">
              <a:spcBef>
                <a:spcPts val="1200"/>
              </a:spcBef>
              <a:buClrTx/>
              <a:buSzTx/>
              <a:buNone/>
            </a:pPr>
            <a:r>
              <a:rPr lang="zh-CN" altLang="en-US" sz="2800" dirty="0">
                <a:solidFill>
                  <a:srgbClr val="0033CC"/>
                </a:solidFill>
                <a:latin typeface="Times New Roman" pitchFamily="18" charset="0"/>
              </a:rPr>
              <a:t>例：</a:t>
            </a:r>
            <a:r>
              <a:rPr lang="en-US" altLang="zh-CN" sz="2800" b="0" i="1" dirty="0">
                <a:solidFill>
                  <a:srgbClr val="000000"/>
                </a:solidFill>
                <a:latin typeface="Times New Roman" pitchFamily="18" charset="0"/>
              </a:rPr>
              <a:t>T</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n</a:t>
            </a:r>
            <a:r>
              <a:rPr lang="en-US" altLang="zh-CN" sz="2800" b="0" baseline="-25000" dirty="0">
                <a:solidFill>
                  <a:srgbClr val="000000"/>
                </a:solidFill>
                <a:latin typeface="Times New Roman" pitchFamily="18" charset="0"/>
              </a:rPr>
              <a:t>1</a:t>
            </a:r>
            <a:r>
              <a:rPr lang="en-US" altLang="zh-CN" sz="2800" b="0" dirty="0">
                <a:solidFill>
                  <a:srgbClr val="000000"/>
                </a:solidFill>
                <a:latin typeface="Times New Roman" pitchFamily="18" charset="0"/>
              </a:rPr>
              <a:t>, </a:t>
            </a:r>
            <a:r>
              <a:rPr lang="en-US" altLang="zh-CN" sz="2800" b="0" dirty="0">
                <a:solidFill>
                  <a:srgbClr val="000000"/>
                </a:solidFill>
                <a:latin typeface="Times New Roman" pitchFamily="18" charset="0"/>
                <a:cs typeface="Times New Roman" panose="02020603050405020304" pitchFamily="18" charset="0"/>
              </a:rPr>
              <a:t>… </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 </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K</a:t>
            </a:r>
            <a:r>
              <a:rPr lang="zh-CN" altLang="en-US" sz="2800" b="0" dirty="0">
                <a:solidFill>
                  <a:srgbClr val="000000"/>
                </a:solidFill>
                <a:latin typeface="Times New Roman" pitchFamily="18" charset="0"/>
              </a:rPr>
              <a:t> </a:t>
            </a:r>
            <a:r>
              <a:rPr lang="zh-CN" altLang="en-US" sz="2800" dirty="0">
                <a:solidFill>
                  <a:srgbClr val="0033CC"/>
                </a:solidFill>
                <a:latin typeface="Times New Roman" pitchFamily="18" charset="0"/>
                <a:sym typeface="Symbol"/>
              </a:rPr>
              <a:t>唯一确定均相系</a:t>
            </a:r>
            <a:r>
              <a:rPr lang="zh-CN" altLang="en-US" sz="2800" dirty="0">
                <a:solidFill>
                  <a:srgbClr val="0033CC"/>
                </a:solidFill>
                <a:latin typeface="Times New Roman" pitchFamily="18" charset="0"/>
              </a:rPr>
              <a:t>状态，从而有</a:t>
            </a:r>
            <a:r>
              <a:rPr lang="zh-CN" altLang="en-US" sz="2800" dirty="0">
                <a:solidFill>
                  <a:srgbClr val="0033CC"/>
                </a:solidFill>
                <a:latin typeface="Times New Roman" pitchFamily="18" charset="0"/>
                <a:sym typeface="Symbol"/>
              </a:rPr>
              <a:t> </a:t>
            </a:r>
            <a:endParaRPr lang="en-US" altLang="zh-CN" sz="2800" dirty="0">
              <a:solidFill>
                <a:srgbClr val="0033CC"/>
              </a:solidFill>
              <a:latin typeface="Times New Roman" pitchFamily="18" charset="0"/>
            </a:endParaRPr>
          </a:p>
          <a:p>
            <a:pPr lvl="0" eaLnBrk="1" hangingPunct="1">
              <a:spcBef>
                <a:spcPts val="0"/>
              </a:spcBef>
              <a:buClrTx/>
              <a:buSzTx/>
              <a:buNone/>
            </a:pPr>
            <a:r>
              <a:rPr lang="en-US" altLang="zh-CN" sz="2800" i="1" dirty="0">
                <a:solidFill>
                  <a:srgbClr val="000000"/>
                </a:solidFill>
                <a:latin typeface="Times New Roman" pitchFamily="18" charset="0"/>
                <a:sym typeface="Symbol"/>
              </a:rPr>
              <a:t>  </a:t>
            </a:r>
            <a:r>
              <a:rPr lang="en-US" altLang="zh-CN" sz="2800" b="0" i="1" dirty="0">
                <a:solidFill>
                  <a:srgbClr val="000000"/>
                </a:solidFill>
                <a:latin typeface="Times New Roman" pitchFamily="18" charset="0"/>
                <a:sym typeface="Symbol"/>
              </a:rPr>
              <a:t>U</a:t>
            </a:r>
            <a:r>
              <a:rPr lang="en-US" altLang="zh-CN" sz="2800" b="0" dirty="0">
                <a:solidFill>
                  <a:srgbClr val="000000"/>
                </a:solidFill>
                <a:latin typeface="Times New Roman" pitchFamily="18" charset="0"/>
                <a:sym typeface="Symbol"/>
              </a:rPr>
              <a:t> = </a:t>
            </a:r>
            <a:r>
              <a:rPr lang="en-US" altLang="zh-CN" sz="2800" b="0" i="1" dirty="0">
                <a:solidFill>
                  <a:srgbClr val="000000"/>
                </a:solidFill>
                <a:latin typeface="Times New Roman" pitchFamily="18" charset="0"/>
                <a:sym typeface="Symbol"/>
              </a:rPr>
              <a:t>U</a:t>
            </a:r>
            <a:r>
              <a:rPr lang="en-US" altLang="zh-CN" sz="2800" b="0" dirty="0">
                <a:solidFill>
                  <a:srgbClr val="000000"/>
                </a:solidFill>
                <a:latin typeface="Times New Roman" pitchFamily="18" charset="0"/>
                <a:sym typeface="Symbol"/>
              </a:rPr>
              <a:t>(</a:t>
            </a:r>
            <a:r>
              <a:rPr lang="en-US" altLang="zh-CN" sz="2800" b="0" i="1" dirty="0">
                <a:solidFill>
                  <a:srgbClr val="000000"/>
                </a:solidFill>
                <a:latin typeface="Times New Roman" pitchFamily="18" charset="0"/>
              </a:rPr>
              <a:t>T</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n</a:t>
            </a:r>
            <a:r>
              <a:rPr lang="en-US" altLang="zh-CN" sz="2800" b="0" baseline="-25000" dirty="0">
                <a:solidFill>
                  <a:srgbClr val="000000"/>
                </a:solidFill>
                <a:latin typeface="Times New Roman" pitchFamily="18" charset="0"/>
              </a:rPr>
              <a:t>1</a:t>
            </a:r>
            <a:r>
              <a:rPr lang="en-US" altLang="zh-CN" sz="2800" b="0" dirty="0">
                <a:solidFill>
                  <a:srgbClr val="000000"/>
                </a:solidFill>
                <a:latin typeface="Times New Roman" pitchFamily="18" charset="0"/>
              </a:rPr>
              <a:t>, </a:t>
            </a:r>
            <a:r>
              <a:rPr lang="en-US" altLang="zh-CN" sz="2800" b="0" dirty="0">
                <a:solidFill>
                  <a:srgbClr val="000000"/>
                </a:solidFill>
                <a:latin typeface="Times New Roman" pitchFamily="18" charset="0"/>
                <a:cs typeface="Times New Roman" panose="02020603050405020304" pitchFamily="18" charset="0"/>
              </a:rPr>
              <a:t>… </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 </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K</a:t>
            </a:r>
            <a:r>
              <a:rPr lang="en-US" altLang="zh-CN" sz="2800" b="0" dirty="0">
                <a:solidFill>
                  <a:srgbClr val="000000"/>
                </a:solidFill>
                <a:latin typeface="Times New Roman" pitchFamily="18" charset="0"/>
                <a:sym typeface="Symbol"/>
              </a:rPr>
              <a:t>)</a:t>
            </a:r>
            <a:r>
              <a:rPr lang="en-US" altLang="zh-CN" sz="2800" b="0" dirty="0">
                <a:solidFill>
                  <a:srgbClr val="0033CC"/>
                </a:solidFill>
                <a:latin typeface="Times New Roman" pitchFamily="18" charset="0"/>
                <a:sym typeface="Symbol"/>
              </a:rPr>
              <a:t>,</a:t>
            </a:r>
            <a:r>
              <a:rPr lang="en-US" altLang="zh-CN" sz="2800" b="0" dirty="0">
                <a:solidFill>
                  <a:srgbClr val="000000"/>
                </a:solidFill>
                <a:latin typeface="Times New Roman" pitchFamily="18" charset="0"/>
                <a:sym typeface="Symbol"/>
              </a:rPr>
              <a:t> </a:t>
            </a:r>
            <a:r>
              <a:rPr lang="en-US" altLang="zh-CN" sz="2800" b="0" i="1" dirty="0">
                <a:solidFill>
                  <a:srgbClr val="000000"/>
                </a:solidFill>
                <a:latin typeface="Times New Roman" pitchFamily="18" charset="0"/>
                <a:sym typeface="Symbol"/>
              </a:rPr>
              <a:t>V</a:t>
            </a:r>
            <a:r>
              <a:rPr lang="en-US" altLang="zh-CN" sz="2800" b="0" dirty="0">
                <a:solidFill>
                  <a:srgbClr val="000000"/>
                </a:solidFill>
                <a:latin typeface="Times New Roman" pitchFamily="18" charset="0"/>
                <a:sym typeface="Symbol"/>
              </a:rPr>
              <a:t> = </a:t>
            </a:r>
            <a:r>
              <a:rPr lang="en-US" altLang="zh-CN" sz="2800" b="0" i="1" dirty="0">
                <a:solidFill>
                  <a:srgbClr val="000000"/>
                </a:solidFill>
                <a:latin typeface="Times New Roman" pitchFamily="18" charset="0"/>
                <a:sym typeface="Symbol"/>
              </a:rPr>
              <a:t>V</a:t>
            </a:r>
            <a:r>
              <a:rPr lang="en-US" altLang="zh-CN" sz="2800" b="0" dirty="0">
                <a:solidFill>
                  <a:srgbClr val="000000"/>
                </a:solidFill>
                <a:latin typeface="Times New Roman" pitchFamily="18" charset="0"/>
                <a:sym typeface="Symbol"/>
              </a:rPr>
              <a:t>(</a:t>
            </a:r>
            <a:r>
              <a:rPr lang="en-US" altLang="zh-CN" sz="2800" b="0" i="1" dirty="0">
                <a:solidFill>
                  <a:srgbClr val="000000"/>
                </a:solidFill>
                <a:latin typeface="Times New Roman" pitchFamily="18" charset="0"/>
              </a:rPr>
              <a:t>T</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n</a:t>
            </a:r>
            <a:r>
              <a:rPr lang="en-US" altLang="zh-CN" sz="2800" b="0" baseline="-25000" dirty="0">
                <a:solidFill>
                  <a:srgbClr val="000000"/>
                </a:solidFill>
                <a:latin typeface="Times New Roman" pitchFamily="18" charset="0"/>
              </a:rPr>
              <a:t>1</a:t>
            </a:r>
            <a:r>
              <a:rPr lang="en-US" altLang="zh-CN" sz="2800" b="0" dirty="0">
                <a:solidFill>
                  <a:srgbClr val="000000"/>
                </a:solidFill>
                <a:latin typeface="Times New Roman" pitchFamily="18" charset="0"/>
              </a:rPr>
              <a:t>, </a:t>
            </a:r>
            <a:r>
              <a:rPr lang="en-US" altLang="zh-CN" sz="2800" b="0" dirty="0">
                <a:solidFill>
                  <a:srgbClr val="000000"/>
                </a:solidFill>
                <a:latin typeface="Times New Roman" pitchFamily="18" charset="0"/>
                <a:cs typeface="Times New Roman" panose="02020603050405020304" pitchFamily="18" charset="0"/>
              </a:rPr>
              <a:t>… </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 </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K</a:t>
            </a:r>
            <a:r>
              <a:rPr lang="en-US" altLang="zh-CN" sz="2800" b="0" dirty="0">
                <a:solidFill>
                  <a:srgbClr val="000000"/>
                </a:solidFill>
                <a:latin typeface="Times New Roman" pitchFamily="18" charset="0"/>
                <a:sym typeface="Symbol"/>
              </a:rPr>
              <a:t>)</a:t>
            </a:r>
            <a:r>
              <a:rPr lang="zh-CN" altLang="en-US" sz="2800" dirty="0">
                <a:solidFill>
                  <a:srgbClr val="0033CC"/>
                </a:solidFill>
                <a:latin typeface="Times New Roman" pitchFamily="18" charset="0"/>
                <a:sym typeface="Symbol"/>
              </a:rPr>
              <a:t>等等</a:t>
            </a:r>
            <a:endParaRPr lang="zh-CN" altLang="en-US" sz="2800" dirty="0">
              <a:solidFill>
                <a:srgbClr val="0000FF"/>
              </a:solidFill>
              <a:latin typeface="+mn-ea"/>
            </a:endParaRPr>
          </a:p>
        </p:txBody>
      </p:sp>
      <p:sp>
        <p:nvSpPr>
          <p:cNvPr id="2" name="Rectangle 2">
            <a:extLst>
              <a:ext uri="{FF2B5EF4-FFF2-40B4-BE49-F238E27FC236}">
                <a16:creationId xmlns:a16="http://schemas.microsoft.com/office/drawing/2014/main" id="{760AE48E-51C8-4EFD-B117-133C582FCC78}"/>
              </a:ext>
            </a:extLst>
          </p:cNvPr>
          <p:cNvSpPr txBox="1">
            <a:spLocks noRot="1" noChangeArrowheads="1"/>
          </p:cNvSpPr>
          <p:nvPr/>
        </p:nvSpPr>
        <p:spPr bwMode="auto">
          <a:xfrm>
            <a:off x="532819" y="502240"/>
            <a:ext cx="8285162"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zh-CN" altLang="en-US" sz="2800" b="1" kern="0" dirty="0">
                <a:solidFill>
                  <a:srgbClr val="FF3300"/>
                </a:solidFill>
                <a:latin typeface="黑体" panose="02010609060101010101" pitchFamily="49" charset="-122"/>
                <a:ea typeface="黑体" panose="02010609060101010101" pitchFamily="49" charset="-122"/>
              </a:rPr>
              <a:t>均相系独立变量</a:t>
            </a:r>
            <a:r>
              <a:rPr lang="zh-CN" altLang="en-US" sz="2800" kern="0" dirty="0">
                <a:solidFill>
                  <a:srgbClr val="FF3300"/>
                </a:solidFill>
                <a:latin typeface="黑体" panose="02010609060101010101" pitchFamily="49" charset="-122"/>
                <a:ea typeface="黑体" panose="02010609060101010101" pitchFamily="49" charset="-122"/>
              </a:rPr>
              <a:t>的取法</a:t>
            </a:r>
            <a:endParaRPr lang="zh-CN" altLang="en-US" sz="2800" b="1" kern="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9207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3014">
                                            <p:txEl>
                                              <p:pRg st="0" end="0"/>
                                            </p:txEl>
                                          </p:spTgt>
                                        </p:tgtEl>
                                        <p:attrNameLst>
                                          <p:attrName>style.visibility</p:attrName>
                                        </p:attrNameLst>
                                      </p:cBhvr>
                                      <p:to>
                                        <p:strVal val="visible"/>
                                      </p:to>
                                    </p:set>
                                    <p:animEffect transition="in" filter="wheel(1)">
                                      <p:cBhvr>
                                        <p:cTn id="7" dur="2000"/>
                                        <p:tgtEl>
                                          <p:spTgt spid="430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3014">
                                            <p:txEl>
                                              <p:pRg st="1" end="1"/>
                                            </p:txEl>
                                          </p:spTgt>
                                        </p:tgtEl>
                                        <p:attrNameLst>
                                          <p:attrName>style.visibility</p:attrName>
                                        </p:attrNameLst>
                                      </p:cBhvr>
                                      <p:to>
                                        <p:strVal val="visible"/>
                                      </p:to>
                                    </p:set>
                                    <p:animEffect transition="in" filter="barn(inVertical)">
                                      <p:cBhvr>
                                        <p:cTn id="12" dur="500"/>
                                        <p:tgtEl>
                                          <p:spTgt spid="430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3014">
                                            <p:txEl>
                                              <p:pRg st="2" end="2"/>
                                            </p:txEl>
                                          </p:spTgt>
                                        </p:tgtEl>
                                        <p:attrNameLst>
                                          <p:attrName>style.visibility</p:attrName>
                                        </p:attrNameLst>
                                      </p:cBhvr>
                                      <p:to>
                                        <p:strVal val="visible"/>
                                      </p:to>
                                    </p:set>
                                    <p:animEffect transition="in" filter="fade">
                                      <p:cBhvr>
                                        <p:cTn id="17" dur="1000"/>
                                        <p:tgtEl>
                                          <p:spTgt spid="43014">
                                            <p:txEl>
                                              <p:pRg st="2" end="2"/>
                                            </p:txEl>
                                          </p:spTgt>
                                        </p:tgtEl>
                                      </p:cBhvr>
                                    </p:animEffect>
                                    <p:anim calcmode="lin" valueType="num">
                                      <p:cBhvr>
                                        <p:cTn id="18" dur="1000" fill="hold"/>
                                        <p:tgtEl>
                                          <p:spTgt spid="4301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0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3014">
                                            <p:txEl>
                                              <p:pRg st="3" end="3"/>
                                            </p:txEl>
                                          </p:spTgt>
                                        </p:tgtEl>
                                        <p:attrNameLst>
                                          <p:attrName>style.visibility</p:attrName>
                                        </p:attrNameLst>
                                      </p:cBhvr>
                                      <p:to>
                                        <p:strVal val="visible"/>
                                      </p:to>
                                    </p:set>
                                    <p:animEffect transition="in" filter="fade">
                                      <p:cBhvr>
                                        <p:cTn id="24" dur="1000"/>
                                        <p:tgtEl>
                                          <p:spTgt spid="43014">
                                            <p:txEl>
                                              <p:pRg st="3" end="3"/>
                                            </p:txEl>
                                          </p:spTgt>
                                        </p:tgtEl>
                                      </p:cBhvr>
                                    </p:animEffect>
                                    <p:anim calcmode="lin" valueType="num">
                                      <p:cBhvr>
                                        <p:cTn id="25" dur="1000" fill="hold"/>
                                        <p:tgtEl>
                                          <p:spTgt spid="4301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30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3014">
                                            <p:txEl>
                                              <p:pRg st="4" end="4"/>
                                            </p:txEl>
                                          </p:spTgt>
                                        </p:tgtEl>
                                        <p:attrNameLst>
                                          <p:attrName>style.visibility</p:attrName>
                                        </p:attrNameLst>
                                      </p:cBhvr>
                                      <p:to>
                                        <p:strVal val="visible"/>
                                      </p:to>
                                    </p:set>
                                    <p:animEffect transition="in" filter="fade">
                                      <p:cBhvr>
                                        <p:cTn id="31" dur="1000"/>
                                        <p:tgtEl>
                                          <p:spTgt spid="43014">
                                            <p:txEl>
                                              <p:pRg st="4" end="4"/>
                                            </p:txEl>
                                          </p:spTgt>
                                        </p:tgtEl>
                                      </p:cBhvr>
                                    </p:animEffect>
                                    <p:anim calcmode="lin" valueType="num">
                                      <p:cBhvr>
                                        <p:cTn id="32" dur="1000" fill="hold"/>
                                        <p:tgtEl>
                                          <p:spTgt spid="4301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301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43014">
                                            <p:txEl>
                                              <p:pRg st="5" end="5"/>
                                            </p:txEl>
                                          </p:spTgt>
                                        </p:tgtEl>
                                        <p:attrNameLst>
                                          <p:attrName>style.visibility</p:attrName>
                                        </p:attrNameLst>
                                      </p:cBhvr>
                                      <p:to>
                                        <p:strVal val="visible"/>
                                      </p:to>
                                    </p:set>
                                    <p:animEffect transition="in" filter="fade">
                                      <p:cBhvr>
                                        <p:cTn id="37" dur="1000"/>
                                        <p:tgtEl>
                                          <p:spTgt spid="43014">
                                            <p:txEl>
                                              <p:pRg st="5" end="5"/>
                                            </p:txEl>
                                          </p:spTgt>
                                        </p:tgtEl>
                                      </p:cBhvr>
                                    </p:animEffect>
                                    <p:anim calcmode="lin" valueType="num">
                                      <p:cBhvr>
                                        <p:cTn id="38" dur="1000" fill="hold"/>
                                        <p:tgtEl>
                                          <p:spTgt spid="4301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301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806825" y="1585431"/>
            <a:ext cx="7885354"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1200"/>
              </a:spcBef>
              <a:buClrTx/>
              <a:buSzTx/>
              <a:buFontTx/>
              <a:buNone/>
            </a:pPr>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Callen</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假定指明基本独立变量</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，热力学第二定律指出存在状态函数</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熵</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，两者结合立得简单系统的</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熵基本方程</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ts val="600"/>
              </a:spcBef>
              <a:buClrTx/>
              <a:buSzTx/>
              <a:buFontTx/>
              <a:buNone/>
            </a:pPr>
            <a:r>
              <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spcBef>
                <a:spcPts val="600"/>
              </a:spcBef>
              <a:spcAft>
                <a:spcPts val="0"/>
              </a:spcAft>
              <a:buClrTx/>
              <a:buSzTx/>
              <a:buNone/>
            </a:pP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只有当熵</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以</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作为自变量时才是基本方程，否则就只是普通的状态函数。称为基本方程是因为：由</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熵基本方程</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可以导出所有热性质</a:t>
            </a:r>
            <a:r>
              <a:rPr lang="zh-CN" altLang="en-US" sz="2800" dirty="0">
                <a:solidFill>
                  <a:srgbClr val="0000FF"/>
                </a:solidFill>
                <a:latin typeface="宋体" panose="02010600030101010101" pitchFamily="2" charset="-122"/>
                <a:cs typeface="Times New Roman" panose="02020603050405020304" pitchFamily="18" charset="0"/>
              </a:rPr>
              <a:t>，比如给出温度、压强和化学势的表达式：</a:t>
            </a:r>
            <a:endParaRPr lang="en-US" altLang="zh-CN" sz="2800" dirty="0">
              <a:solidFill>
                <a:srgbClr val="0000FF"/>
              </a:solidFill>
              <a:latin typeface="宋体" panose="02010600030101010101" pitchFamily="2" charset="-122"/>
              <a:cs typeface="Times New Roman" panose="02020603050405020304" pitchFamily="18" charset="0"/>
            </a:endParaRPr>
          </a:p>
        </p:txBody>
      </p:sp>
      <p:graphicFrame>
        <p:nvGraphicFramePr>
          <p:cNvPr id="10" name="对象 1"/>
          <p:cNvGraphicFramePr>
            <a:graphicFrameLocks noChangeAspect="1"/>
          </p:cNvGraphicFramePr>
          <p:nvPr>
            <p:extLst>
              <p:ext uri="{D42A27DB-BD31-4B8C-83A1-F6EECF244321}">
                <p14:modId xmlns:p14="http://schemas.microsoft.com/office/powerpoint/2010/main" val="3421500929"/>
              </p:ext>
            </p:extLst>
          </p:nvPr>
        </p:nvGraphicFramePr>
        <p:xfrm>
          <a:off x="1192753" y="5296440"/>
          <a:ext cx="7294563" cy="1228725"/>
        </p:xfrm>
        <a:graphic>
          <a:graphicData uri="http://schemas.openxmlformats.org/presentationml/2006/ole">
            <mc:AlternateContent xmlns:mc="http://schemas.openxmlformats.org/markup-compatibility/2006">
              <mc:Choice xmlns:v="urn:schemas-microsoft-com:vml" Requires="v">
                <p:oleObj spid="_x0000_s14340" name="Equation" r:id="rId3" imgW="3060360" imgH="520560" progId="Equation.DSMT4">
                  <p:embed/>
                </p:oleObj>
              </mc:Choice>
              <mc:Fallback>
                <p:oleObj name="Equation" r:id="rId3" imgW="3060360" imgH="520560" progId="Equation.DSMT4">
                  <p:embed/>
                  <p:pic>
                    <p:nvPicPr>
                      <p:cNvPr id="10" name="对象 1"/>
                      <p:cNvPicPr>
                        <a:picLocks noChangeAspect="1" noChangeArrowheads="1"/>
                      </p:cNvPicPr>
                      <p:nvPr/>
                    </p:nvPicPr>
                    <p:blipFill>
                      <a:blip r:embed="rId4"/>
                      <a:srcRect/>
                      <a:stretch>
                        <a:fillRect/>
                      </a:stretch>
                    </p:blipFill>
                    <p:spPr bwMode="auto">
                      <a:xfrm>
                        <a:off x="1192753" y="5296440"/>
                        <a:ext cx="7294563"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2FD6966A-28E6-4003-ABA9-FEDE694FDEC2}"/>
              </a:ext>
            </a:extLst>
          </p:cNvPr>
          <p:cNvSpPr txBox="1">
            <a:spLocks noRot="1" noChangeArrowheads="1"/>
          </p:cNvSpPr>
          <p:nvPr/>
        </p:nvSpPr>
        <p:spPr bwMode="auto">
          <a:xfrm>
            <a:off x="487363" y="486554"/>
            <a:ext cx="8285162" cy="1034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en-US" altLang="zh-CN" sz="3200" b="1" kern="0" dirty="0">
                <a:solidFill>
                  <a:srgbClr val="FF3300"/>
                </a:solidFill>
                <a:latin typeface="宋体" pitchFamily="2" charset="-122"/>
              </a:rPr>
              <a:t>5</a:t>
            </a:r>
            <a:r>
              <a:rPr lang="zh-CN" altLang="en-US" sz="3200" b="1" kern="0" dirty="0">
                <a:solidFill>
                  <a:srgbClr val="FF3300"/>
                </a:solidFill>
                <a:latin typeface="宋体" pitchFamily="2" charset="-122"/>
              </a:rPr>
              <a:t>.</a:t>
            </a:r>
            <a:r>
              <a:rPr lang="zh-CN" altLang="en-US" sz="3200" kern="0" dirty="0">
                <a:solidFill>
                  <a:srgbClr val="FF3300"/>
                </a:solidFill>
                <a:latin typeface="宋体" pitchFamily="2" charset="-122"/>
              </a:rPr>
              <a:t>简单系统的</a:t>
            </a:r>
            <a:r>
              <a:rPr lang="zh-CN" altLang="en-US" sz="3200" b="1" kern="0" dirty="0">
                <a:solidFill>
                  <a:srgbClr val="FF3300"/>
                </a:solidFill>
                <a:latin typeface="宋体" pitchFamily="2" charset="-122"/>
              </a:rPr>
              <a:t>热力学基本方程</a:t>
            </a:r>
            <a:r>
              <a:rPr lang="zh-CN" altLang="en-US" sz="2800" b="1" kern="0" dirty="0">
                <a:solidFill>
                  <a:srgbClr val="FF3300"/>
                </a:solidFill>
                <a:latin typeface="宋体" pitchFamily="2" charset="-122"/>
              </a:rPr>
              <a:t>（</a:t>
            </a:r>
            <a:r>
              <a:rPr lang="en-US" altLang="zh-CN" sz="2800" kern="0" dirty="0">
                <a:solidFill>
                  <a:srgbClr val="FF3300"/>
                </a:solidFill>
                <a:latin typeface="Times New Roman" panose="02020603050405020304" pitchFamily="18" charset="0"/>
                <a:cs typeface="Times New Roman" panose="02020603050405020304" pitchFamily="18" charset="0"/>
              </a:rPr>
              <a:t>fundamental equations for simple systems in thermodynamics</a:t>
            </a:r>
            <a:r>
              <a:rPr lang="zh-CN" altLang="en-US" sz="2800" b="1" kern="0" dirty="0">
                <a:solidFill>
                  <a:srgbClr val="FF3300"/>
                </a:solidFill>
                <a:latin typeface="宋体" pitchFamily="2" charset="-122"/>
              </a:rPr>
              <a:t>）</a:t>
            </a:r>
            <a:endParaRPr lang="zh-CN" altLang="en-US" sz="2800" b="1" kern="0" dirty="0">
              <a:solidFill>
                <a:schemeClr val="tx1"/>
              </a:solidFill>
              <a:latin typeface="黑体" pitchFamily="49" charset="-122"/>
              <a:ea typeface="黑体" pitchFamily="49" charset="-122"/>
            </a:endParaRPr>
          </a:p>
        </p:txBody>
      </p:sp>
    </p:spTree>
    <p:extLst>
      <p:ext uri="{BB962C8B-B14F-4D97-AF65-F5344CB8AC3E}">
        <p14:creationId xmlns:p14="http://schemas.microsoft.com/office/powerpoint/2010/main" val="4275576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4222" y="786407"/>
            <a:ext cx="8091487" cy="5459956"/>
            <a:chOff x="634222" y="775773"/>
            <a:chExt cx="8091487" cy="5459956"/>
          </a:xfrm>
        </p:grpSpPr>
        <p:sp>
          <p:nvSpPr>
            <p:cNvPr id="21" name="Text Box 233"/>
            <p:cNvSpPr txBox="1">
              <a:spLocks noChangeArrowheads="1"/>
            </p:cNvSpPr>
            <p:nvPr/>
          </p:nvSpPr>
          <p:spPr bwMode="auto">
            <a:xfrm>
              <a:off x="634222" y="775773"/>
              <a:ext cx="8091487" cy="545995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800" dirty="0">
                  <a:solidFill>
                    <a:srgbClr val="0000FF"/>
                  </a:solidFill>
                  <a:latin typeface="Times New Roman" panose="02020603050405020304" pitchFamily="18" charset="0"/>
                  <a:cs typeface="Times New Roman" panose="02020603050405020304" pitchFamily="18" charset="0"/>
                </a:rPr>
                <a:t>Callen</a:t>
              </a: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假定指出基本独立变量是</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zh-CN" altLang="en-US" sz="2800" dirty="0">
                  <a:solidFill>
                    <a:srgbClr val="0000FF"/>
                  </a:solidFill>
                  <a:latin typeface="楷体" panose="02010609060101010101" pitchFamily="49" charset="-122"/>
                  <a:ea typeface="楷体" panose="02010609060101010101" pitchFamily="49" charset="-122"/>
                </a:rPr>
                <a:t>，证明基本独立变量也可以取</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80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lnSpc>
                  <a:spcPct val="110000"/>
                </a:lnSpc>
                <a:spcBef>
                  <a:spcPts val="1200"/>
                </a:spcBef>
                <a:buClrTx/>
                <a:buSzTx/>
                <a:buNone/>
              </a:pPr>
              <a:r>
                <a:rPr kumimoji="1" lang="zh-CN" altLang="en-US" sz="2800" dirty="0">
                  <a:solidFill>
                    <a:srgbClr val="0000FF"/>
                  </a:solidFill>
                  <a:latin typeface="楷体" panose="02010609060101010101" pitchFamily="49" charset="-122"/>
                  <a:ea typeface="楷体" panose="02010609060101010101" pitchFamily="49" charset="-122"/>
                </a:rPr>
                <a:t>证明：由热力学第二定律可得</a:t>
              </a:r>
            </a:p>
            <a:p>
              <a:pPr eaLnBrk="1" hangingPunct="1">
                <a:lnSpc>
                  <a:spcPct val="110000"/>
                </a:lnSpc>
                <a:spcBef>
                  <a:spcPct val="0"/>
                </a:spcBef>
                <a:buClrTx/>
                <a:buSzTx/>
                <a:buFontTx/>
                <a:buNone/>
              </a:pPr>
              <a:endParaRPr kumimoji="1" lang="en-US" altLang="zh-CN" sz="2800" dirty="0">
                <a:solidFill>
                  <a:srgbClr val="0000FF"/>
                </a:solidFill>
                <a:latin typeface="Times New Roman" pitchFamily="18" charset="0"/>
              </a:endParaRPr>
            </a:p>
            <a:p>
              <a:pPr eaLnBrk="1" hangingPunct="1">
                <a:lnSpc>
                  <a:spcPct val="110000"/>
                </a:lnSpc>
                <a:spcBef>
                  <a:spcPct val="0"/>
                </a:spcBef>
                <a:buClrTx/>
                <a:buSzTx/>
                <a:buFontTx/>
                <a:buNone/>
              </a:pPr>
              <a:endParaRPr kumimoji="1" lang="en-US" altLang="zh-CN" sz="2800" dirty="0">
                <a:solidFill>
                  <a:srgbClr val="0000FF"/>
                </a:solidFill>
                <a:latin typeface="Times New Roman" pitchFamily="18" charset="0"/>
              </a:endParaRPr>
            </a:p>
            <a:p>
              <a:pPr eaLnBrk="1" hangingPunct="1">
                <a:lnSpc>
                  <a:spcPct val="110000"/>
                </a:lnSpc>
                <a:spcBef>
                  <a:spcPct val="0"/>
                </a:spcBef>
                <a:buClrTx/>
                <a:buSzTx/>
                <a:buFontTx/>
                <a:buNone/>
              </a:pPr>
              <a:endParaRPr kumimoji="1" lang="en-US" altLang="zh-CN" sz="2800" dirty="0">
                <a:solidFill>
                  <a:srgbClr val="0000FF"/>
                </a:solidFill>
                <a:latin typeface="Times New Roman" pitchFamily="18" charset="0"/>
              </a:endParaRPr>
            </a:p>
            <a:p>
              <a:pPr eaLnBrk="1" hangingPunct="1">
                <a:lnSpc>
                  <a:spcPct val="110000"/>
                </a:lnSpc>
                <a:spcBef>
                  <a:spcPct val="0"/>
                </a:spcBef>
                <a:buClrTx/>
                <a:buSzTx/>
                <a:buNone/>
              </a:pPr>
              <a:r>
                <a:rPr kumimoji="1" lang="zh-CN" altLang="en-US" sz="2800" dirty="0">
                  <a:solidFill>
                    <a:srgbClr val="0000FF"/>
                  </a:solidFill>
                  <a:latin typeface="楷体" panose="02010609060101010101" pitchFamily="49" charset="-122"/>
                  <a:ea typeface="楷体" panose="02010609060101010101" pitchFamily="49" charset="-122"/>
                </a:rPr>
                <a:t>由于温度总大于零（不考虑负温度系统），上述偏导数大于零，说明在体积和物质量给定的条件下，熵是内能的严格单调增函数，则熵和内能必是一一对应的，因此，只要其它独立变量选为体积和物质量，就可以将独立变量由内能换成熵。证毕。</a:t>
              </a:r>
            </a:p>
          </p:txBody>
        </p:sp>
        <p:graphicFrame>
          <p:nvGraphicFramePr>
            <p:cNvPr id="25" name="对象 1"/>
            <p:cNvGraphicFramePr>
              <a:graphicFrameLocks noChangeAspect="1"/>
            </p:cNvGraphicFramePr>
            <p:nvPr/>
          </p:nvGraphicFramePr>
          <p:xfrm>
            <a:off x="3230563" y="2548416"/>
            <a:ext cx="2085975" cy="1106488"/>
          </p:xfrm>
          <a:graphic>
            <a:graphicData uri="http://schemas.openxmlformats.org/presentationml/2006/ole">
              <mc:AlternateContent xmlns:mc="http://schemas.openxmlformats.org/markup-compatibility/2006">
                <mc:Choice xmlns:v="urn:schemas-microsoft-com:vml" Requires="v">
                  <p:oleObj spid="_x0000_s15364" name="Equation" r:id="rId3" imgW="876240" imgH="469800" progId="Equation.DSMT4">
                    <p:embed/>
                  </p:oleObj>
                </mc:Choice>
                <mc:Fallback>
                  <p:oleObj name="Equation" r:id="rId3" imgW="876240" imgH="469800" progId="Equation.DSMT4">
                    <p:embed/>
                    <p:pic>
                      <p:nvPicPr>
                        <p:cNvPr id="25" name="对象 1"/>
                        <p:cNvPicPr>
                          <a:picLocks noChangeAspect="1" noChangeArrowheads="1"/>
                        </p:cNvPicPr>
                        <p:nvPr/>
                      </p:nvPicPr>
                      <p:blipFill>
                        <a:blip r:embed="rId4"/>
                        <a:srcRect/>
                        <a:stretch>
                          <a:fillRect/>
                        </a:stretch>
                      </p:blipFill>
                      <p:spPr bwMode="auto">
                        <a:xfrm>
                          <a:off x="3230563" y="2548416"/>
                          <a:ext cx="2085975"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675707" y="618756"/>
            <a:ext cx="8040687"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1200"/>
              </a:spcBef>
              <a:buClrTx/>
              <a:buSzTx/>
              <a:buFontTx/>
              <a:buNone/>
            </a:pPr>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Callen</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假定和热力学第二定律指明了两套</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基本的独立变量</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ts val="1200"/>
              </a:spcBef>
              <a:spcAft>
                <a:spcPts val="0"/>
              </a:spcAft>
              <a:buClrTx/>
              <a:buSzTx/>
              <a:buFontTx/>
              <a:buNone/>
            </a:pPr>
            <a:r>
              <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spcBef>
                <a:spcPts val="1200"/>
              </a:spcBef>
              <a:buClrTx/>
              <a:buSzTx/>
              <a:buFontTx/>
              <a:buNone/>
            </a:pP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它们都是广延量。</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由于这些变量与状态一一对应，当以上述变量作为状态函数的自变量时，函数的单值性就得到了保证，同时函数的可微性也基本得到保证</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Callen</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假定和热力学第二定律也给出了简单系统的两个热力学基本方程，它们互为反函数：</a:t>
            </a:r>
            <a:endPar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ts val="1200"/>
              </a:spcBef>
              <a:buClrTx/>
              <a:buSzTx/>
              <a:buFontTx/>
              <a:buNone/>
            </a:pP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S</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U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endPar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ts val="1200"/>
              </a:spcBef>
              <a:buClrTx/>
              <a:buSzTx/>
              <a:buFontTx/>
              <a:buNone/>
            </a:pP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这两个方程等价，由任一方程可以导出简单系统的所有热性质。</a:t>
            </a:r>
          </a:p>
        </p:txBody>
      </p:sp>
    </p:spTree>
    <p:extLst>
      <p:ext uri="{BB962C8B-B14F-4D97-AF65-F5344CB8AC3E}">
        <p14:creationId xmlns:p14="http://schemas.microsoft.com/office/powerpoint/2010/main" val="344664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513021" y="1683434"/>
            <a:ext cx="843029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indent="0">
              <a:lnSpc>
                <a:spcPct val="120000"/>
              </a:lnSpc>
              <a:spcBef>
                <a:spcPct val="40000"/>
              </a:spcBef>
              <a:buClrTx/>
              <a:buSzTx/>
              <a:buFontTx/>
              <a:buNone/>
            </a:pPr>
            <a:r>
              <a:rPr lang="zh-CN" altLang="en-US" sz="2800" dirty="0">
                <a:solidFill>
                  <a:srgbClr val="FF33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广延性质——</a:t>
            </a:r>
            <a:r>
              <a:rPr lang="zh-CN" altLang="en-US" sz="2800" dirty="0">
                <a:solidFill>
                  <a:srgbClr val="000000"/>
                </a:solidFill>
                <a:latin typeface="Times New Roman" pitchFamily="18" charset="0"/>
                <a:ea typeface="黑体" pitchFamily="49" charset="-122"/>
              </a:rPr>
              <a:t>与系统大小成正比，表现系统“量”的特征。如：体积，热力学能等。</a:t>
            </a:r>
          </a:p>
        </p:txBody>
      </p:sp>
      <p:sp>
        <p:nvSpPr>
          <p:cNvPr id="6" name="Rectangle 2"/>
          <p:cNvSpPr txBox="1">
            <a:spLocks noRot="1" noChangeArrowheads="1"/>
          </p:cNvSpPr>
          <p:nvPr/>
        </p:nvSpPr>
        <p:spPr bwMode="auto">
          <a:xfrm>
            <a:off x="648582" y="3934551"/>
            <a:ext cx="8091376" cy="265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2800" kern="0" dirty="0">
                <a:solidFill>
                  <a:srgbClr val="0000FF"/>
                </a:solidFill>
                <a:latin typeface="黑体" panose="02010609060101010101" pitchFamily="49" charset="-122"/>
                <a:ea typeface="黑体" panose="02010609060101010101" pitchFamily="49" charset="-122"/>
              </a:rPr>
              <a:t>“</a:t>
            </a:r>
            <a:r>
              <a:rPr lang="zh-CN" altLang="en-US" sz="2800" kern="0" dirty="0">
                <a:solidFill>
                  <a:srgbClr val="0000FF"/>
                </a:solidFill>
                <a:latin typeface="黑体" panose="02010609060101010101" pitchFamily="49" charset="-122"/>
                <a:ea typeface="黑体" panose="02010609060101010101" pitchFamily="49" charset="-122"/>
              </a:rPr>
              <a:t>系统大小</a:t>
            </a:r>
            <a:r>
              <a:rPr lang="en-US" altLang="zh-CN" sz="2800" kern="0" dirty="0">
                <a:solidFill>
                  <a:srgbClr val="0000FF"/>
                </a:solidFill>
                <a:latin typeface="黑体" panose="02010609060101010101" pitchFamily="49" charset="-122"/>
                <a:ea typeface="黑体" panose="02010609060101010101" pitchFamily="49" charset="-122"/>
              </a:rPr>
              <a:t>”</a:t>
            </a:r>
            <a:r>
              <a:rPr lang="zh-CN" altLang="en-US" sz="2800" kern="0" dirty="0">
                <a:solidFill>
                  <a:srgbClr val="0000FF"/>
                </a:solidFill>
                <a:latin typeface="黑体" panose="02010609060101010101" pitchFamily="49" charset="-122"/>
                <a:ea typeface="黑体" panose="02010609060101010101" pitchFamily="49" charset="-122"/>
              </a:rPr>
              <a:t>的含义：“将系统扩大或缩小至原来的</a:t>
            </a:r>
            <a:r>
              <a:rPr lang="en-US" altLang="zh-CN" sz="2800" i="1" dirty="0">
                <a:solidFill>
                  <a:srgbClr val="000000"/>
                </a:solidFill>
                <a:latin typeface="Symbol" panose="05050102010706020507" pitchFamily="18" charset="2"/>
                <a:ea typeface="黑体" pitchFamily="49" charset="-122"/>
                <a:cs typeface="Times New Roman" panose="02020603050405020304" pitchFamily="18" charset="0"/>
              </a:rPr>
              <a:t>l</a:t>
            </a:r>
            <a:r>
              <a:rPr lang="zh-CN" altLang="en-US" sz="2800" kern="0" dirty="0">
                <a:solidFill>
                  <a:srgbClr val="0000FF"/>
                </a:solidFill>
                <a:latin typeface="黑体" panose="02010609060101010101" pitchFamily="49" charset="-122"/>
                <a:ea typeface="黑体" panose="02010609060101010101" pitchFamily="49" charset="-122"/>
              </a:rPr>
              <a:t>倍”等同于“所有广延量都变为原来的</a:t>
            </a:r>
            <a:r>
              <a:rPr lang="en-US" altLang="zh-CN" sz="2800" i="1" dirty="0">
                <a:solidFill>
                  <a:srgbClr val="000000"/>
                </a:solidFill>
                <a:latin typeface="Symbol" panose="05050102010706020507" pitchFamily="18" charset="2"/>
                <a:ea typeface="黑体" pitchFamily="49" charset="-122"/>
                <a:cs typeface="Times New Roman" panose="02020603050405020304" pitchFamily="18" charset="0"/>
              </a:rPr>
              <a:t>l</a:t>
            </a:r>
            <a:r>
              <a:rPr lang="zh-CN" altLang="en-US" sz="2800" kern="0" dirty="0">
                <a:solidFill>
                  <a:srgbClr val="0000FF"/>
                </a:solidFill>
                <a:latin typeface="黑体" panose="02010609060101010101" pitchFamily="49" charset="-122"/>
                <a:ea typeface="黑体" panose="02010609060101010101" pitchFamily="49" charset="-122"/>
              </a:rPr>
              <a:t>倍，并且所有强度量都不变”。考虑到系统状态由一组独立变量完全确定，因此改变系统大小即改变独立变量中广延量的大小且保持其中的强度量不变。</a:t>
            </a:r>
          </a:p>
        </p:txBody>
      </p:sp>
      <p:sp>
        <p:nvSpPr>
          <p:cNvPr id="7" name="Rectangle 2"/>
          <p:cNvSpPr txBox="1">
            <a:spLocks noRot="1" noChangeArrowheads="1"/>
          </p:cNvSpPr>
          <p:nvPr/>
        </p:nvSpPr>
        <p:spPr bwMode="auto">
          <a:xfrm>
            <a:off x="513021" y="662182"/>
            <a:ext cx="8207006" cy="1022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宋体" pitchFamily="2" charset="-122"/>
              </a:rPr>
              <a:t>6</a:t>
            </a:r>
            <a:r>
              <a:rPr lang="zh-CN" altLang="en-US" sz="3200" kern="0" dirty="0">
                <a:solidFill>
                  <a:srgbClr val="FF3300"/>
                </a:solidFill>
                <a:latin typeface="宋体" pitchFamily="2" charset="-122"/>
              </a:rPr>
              <a:t>.</a:t>
            </a:r>
            <a:r>
              <a:rPr lang="zh-CN" altLang="en-US" sz="3200" kern="0" dirty="0">
                <a:solidFill>
                  <a:srgbClr val="FF0000"/>
                </a:solidFill>
                <a:latin typeface="+mj-ea"/>
              </a:rPr>
              <a:t>广延性质和强度性质</a:t>
            </a:r>
            <a:r>
              <a:rPr lang="en-US" altLang="zh-CN" sz="2800" dirty="0">
                <a:solidFill>
                  <a:srgbClr val="FF3300"/>
                </a:solidFill>
                <a:latin typeface="Times New Roman" pitchFamily="18" charset="0"/>
                <a:cs typeface="Times New Roman" pitchFamily="18" charset="0"/>
              </a:rPr>
              <a:t>(extensive properties and</a:t>
            </a:r>
            <a:r>
              <a:rPr lang="zh-CN" altLang="en-US" sz="2800" dirty="0">
                <a:solidFill>
                  <a:srgbClr val="FF3300"/>
                </a:solidFill>
                <a:latin typeface="Times New Roman" pitchFamily="18" charset="0"/>
                <a:cs typeface="Times New Roman" pitchFamily="18" charset="0"/>
              </a:rPr>
              <a:t> </a:t>
            </a:r>
            <a:endParaRPr lang="en-US" altLang="zh-CN" sz="2800" dirty="0">
              <a:solidFill>
                <a:srgbClr val="FF3300"/>
              </a:solidFill>
              <a:latin typeface="Times New Roman" pitchFamily="18" charset="0"/>
              <a:cs typeface="Times New Roman" pitchFamily="18" charset="0"/>
            </a:endParaRPr>
          </a:p>
          <a:p>
            <a:pPr algn="l">
              <a:defRPr/>
            </a:pPr>
            <a:r>
              <a:rPr lang="en-US" altLang="zh-CN" sz="2800" dirty="0">
                <a:solidFill>
                  <a:srgbClr val="FF3300"/>
                </a:solidFill>
                <a:latin typeface="Times New Roman" pitchFamily="18" charset="0"/>
                <a:cs typeface="Times New Roman" pitchFamily="18" charset="0"/>
              </a:rPr>
              <a:t>                                               intensive properties)</a:t>
            </a:r>
            <a:endParaRPr lang="zh-CN" altLang="en-US" sz="2800" kern="0" dirty="0">
              <a:solidFill>
                <a:srgbClr val="FF0000"/>
              </a:solidFill>
              <a:latin typeface="黑体" panose="02010609060101010101" pitchFamily="49" charset="-122"/>
              <a:ea typeface="黑体" panose="02010609060101010101" pitchFamily="49" charset="-122"/>
            </a:endParaRPr>
          </a:p>
        </p:txBody>
      </p:sp>
      <p:sp>
        <p:nvSpPr>
          <p:cNvPr id="8" name="Text Box 4"/>
          <p:cNvSpPr txBox="1">
            <a:spLocks noChangeArrowheads="1"/>
          </p:cNvSpPr>
          <p:nvPr/>
        </p:nvSpPr>
        <p:spPr bwMode="auto">
          <a:xfrm>
            <a:off x="513021" y="2808992"/>
            <a:ext cx="8207006"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indent="0">
              <a:lnSpc>
                <a:spcPct val="120000"/>
              </a:lnSpc>
              <a:spcBef>
                <a:spcPct val="40000"/>
              </a:spcBef>
              <a:buClrTx/>
              <a:buSzTx/>
              <a:buFontTx/>
              <a:buNone/>
            </a:pPr>
            <a:r>
              <a:rPr lang="zh-CN" altLang="en-US" sz="2800" dirty="0">
                <a:solidFill>
                  <a:srgbClr val="FF33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强度性质——</a:t>
            </a:r>
            <a:r>
              <a:rPr lang="zh-CN" altLang="en-US" sz="2800" dirty="0">
                <a:solidFill>
                  <a:srgbClr val="000000"/>
                </a:solidFill>
                <a:latin typeface="Times New Roman" pitchFamily="18" charset="0"/>
                <a:ea typeface="黑体" pitchFamily="49" charset="-122"/>
              </a:rPr>
              <a:t>与系统大小无关，表现系统“质”的特征。如：温度，压力，密度等。</a:t>
            </a:r>
          </a:p>
        </p:txBody>
      </p:sp>
    </p:spTree>
    <p:extLst>
      <p:ext uri="{BB962C8B-B14F-4D97-AF65-F5344CB8AC3E}">
        <p14:creationId xmlns:p14="http://schemas.microsoft.com/office/powerpoint/2010/main" val="212295485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628650" y="636374"/>
            <a:ext cx="469826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indent="0">
              <a:lnSpc>
                <a:spcPct val="120000"/>
              </a:lnSpc>
              <a:spcBef>
                <a:spcPct val="40000"/>
              </a:spcBef>
              <a:buClrTx/>
              <a:buSzTx/>
              <a:buFontTx/>
              <a:buNone/>
            </a:pPr>
            <a:r>
              <a:rPr lang="zh-CN" altLang="en-US" sz="2800" dirty="0">
                <a:solidFill>
                  <a:srgbClr val="0000FF"/>
                </a:solidFill>
                <a:latin typeface="Times New Roman" pitchFamily="18" charset="0"/>
                <a:ea typeface="黑体" pitchFamily="49" charset="-122"/>
              </a:rPr>
              <a:t>广延性质的数学表达式</a:t>
            </a:r>
            <a:endParaRPr lang="zh-CN" altLang="en-US" sz="2800" dirty="0">
              <a:solidFill>
                <a:srgbClr val="000000"/>
              </a:solidFill>
              <a:latin typeface="Times New Roman" pitchFamily="18" charset="0"/>
              <a:ea typeface="黑体" pitchFamily="49" charset="-122"/>
            </a:endParaRPr>
          </a:p>
        </p:txBody>
      </p:sp>
      <p:sp>
        <p:nvSpPr>
          <p:cNvPr id="2" name="矩形 1"/>
          <p:cNvSpPr/>
          <p:nvPr/>
        </p:nvSpPr>
        <p:spPr>
          <a:xfrm>
            <a:off x="871870" y="4398695"/>
            <a:ext cx="7974418" cy="1969770"/>
          </a:xfrm>
          <a:prstGeom prst="rect">
            <a:avLst/>
          </a:prstGeom>
        </p:spPr>
        <p:txBody>
          <a:bodyPr wrap="square">
            <a:spAutoFit/>
          </a:bodyPr>
          <a:lstStyle/>
          <a:p>
            <a:r>
              <a:rPr lang="zh-CN" altLang="en-US" dirty="0">
                <a:solidFill>
                  <a:srgbClr val="0000FF"/>
                </a:solidFill>
                <a:latin typeface="+mn-ea"/>
                <a:ea typeface="+mn-ea"/>
                <a:cs typeface="Times New Roman" panose="02020603050405020304" pitchFamily="18" charset="0"/>
              </a:rPr>
              <a:t>例：</a:t>
            </a:r>
            <a:r>
              <a:rPr lang="en-US" altLang="zh-CN" dirty="0" err="1">
                <a:solidFill>
                  <a:srgbClr val="0000FF"/>
                </a:solidFill>
                <a:ea typeface="+mn-ea"/>
                <a:cs typeface="Times New Roman" panose="02020603050405020304" pitchFamily="18" charset="0"/>
              </a:rPr>
              <a:t>NaCl</a:t>
            </a:r>
            <a:r>
              <a:rPr lang="zh-CN" altLang="en-US" dirty="0">
                <a:solidFill>
                  <a:srgbClr val="0000FF"/>
                </a:solidFill>
                <a:latin typeface="+mn-ea"/>
                <a:ea typeface="+mn-ea"/>
                <a:cs typeface="Times New Roman" panose="02020603050405020304" pitchFamily="18" charset="0"/>
              </a:rPr>
              <a:t>水溶液的熵，分别用两套独立变量表示，因熵是广延量，则</a:t>
            </a:r>
            <a:endParaRPr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spcBef>
                <a:spcPts val="600"/>
              </a:spcBef>
            </a:pPr>
            <a:r>
              <a:rPr lang="en-US" altLang="zh-CN" dirty="0">
                <a:solidFill>
                  <a:srgbClr val="0000FF"/>
                </a:solidFill>
                <a:ea typeface="黑体" pitchFamily="49" charset="-122"/>
                <a:cs typeface="Times New Roman" panose="02020603050405020304" pitchFamily="18" charset="0"/>
              </a:rPr>
              <a:t>1.  </a:t>
            </a:r>
            <a:r>
              <a:rPr lang="en-US" altLang="zh-CN" b="0" i="1" dirty="0">
                <a:solidFill>
                  <a:srgbClr val="000000"/>
                </a:solidFill>
                <a:ea typeface="黑体" pitchFamily="49" charset="-122"/>
                <a:cs typeface="Times New Roman" panose="02020603050405020304" pitchFamily="18" charset="0"/>
              </a:rPr>
              <a:t>S</a:t>
            </a:r>
            <a:r>
              <a:rPr lang="en-US" altLang="zh-CN" b="0" dirty="0">
                <a:solidFill>
                  <a:srgbClr val="000000"/>
                </a:solidFill>
                <a:ea typeface="黑体" pitchFamily="49" charset="-122"/>
                <a:cs typeface="Times New Roman" panose="02020603050405020304" pitchFamily="18" charset="0"/>
              </a:rPr>
              <a:t>(</a:t>
            </a:r>
            <a:r>
              <a:rPr lang="en-US" altLang="zh-CN" b="0" i="1" dirty="0" err="1">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err="1">
                <a:solidFill>
                  <a:srgbClr val="000000"/>
                </a:solidFill>
                <a:ea typeface="黑体" pitchFamily="49" charset="-122"/>
                <a:cs typeface="Times New Roman" panose="02020603050405020304" pitchFamily="18" charset="0"/>
              </a:rPr>
              <a:t>U</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err="1">
                <a:solidFill>
                  <a:srgbClr val="000000"/>
                </a:solidFill>
                <a:ea typeface="黑体" pitchFamily="49" charset="-122"/>
                <a:cs typeface="Times New Roman" panose="02020603050405020304" pitchFamily="18" charset="0"/>
              </a:rPr>
              <a:t>V</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 </a:t>
            </a:r>
            <a:r>
              <a:rPr lang="en-US" altLang="zh-CN" b="0" i="1" dirty="0" err="1">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err="1">
                <a:solidFill>
                  <a:srgbClr val="000000"/>
                </a:solidFill>
                <a:ea typeface="黑体" pitchFamily="49" charset="-122"/>
                <a:cs typeface="Times New Roman" panose="02020603050405020304" pitchFamily="18" charset="0"/>
              </a:rPr>
              <a:t>S</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U</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V</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a:t>
            </a:r>
          </a:p>
          <a:p>
            <a:pPr>
              <a:spcBef>
                <a:spcPts val="600"/>
              </a:spcBef>
            </a:pPr>
            <a:r>
              <a:rPr lang="en-US" altLang="zh-CN" dirty="0">
                <a:solidFill>
                  <a:srgbClr val="0000FF"/>
                </a:solidFill>
                <a:ea typeface="黑体" pitchFamily="49" charset="-122"/>
                <a:cs typeface="Times New Roman" panose="02020603050405020304" pitchFamily="18" charset="0"/>
              </a:rPr>
              <a:t>2.  </a:t>
            </a:r>
            <a:r>
              <a:rPr lang="en-US" altLang="zh-CN" b="0" i="1" dirty="0">
                <a:solidFill>
                  <a:srgbClr val="000000"/>
                </a:solidFill>
                <a:ea typeface="黑体" pitchFamily="49" charset="-122"/>
                <a:cs typeface="Times New Roman" panose="02020603050405020304" pitchFamily="18" charset="0"/>
              </a:rPr>
              <a:t>S</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 </a:t>
            </a:r>
            <a:r>
              <a:rPr lang="en-US" altLang="zh-CN" b="0" i="1" dirty="0" err="1">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err="1">
                <a:solidFill>
                  <a:srgbClr val="000000"/>
                </a:solidFill>
                <a:ea typeface="黑体" pitchFamily="49" charset="-122"/>
                <a:cs typeface="Times New Roman" panose="02020603050405020304" pitchFamily="18" charset="0"/>
              </a:rPr>
              <a:t>S</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a:t>
            </a:r>
          </a:p>
        </p:txBody>
      </p:sp>
      <p:sp>
        <p:nvSpPr>
          <p:cNvPr id="6" name="Rectangle 2"/>
          <p:cNvSpPr txBox="1">
            <a:spLocks noRot="1" noChangeArrowheads="1"/>
          </p:cNvSpPr>
          <p:nvPr/>
        </p:nvSpPr>
        <p:spPr bwMode="auto">
          <a:xfrm>
            <a:off x="871870" y="1196271"/>
            <a:ext cx="7848157" cy="219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kern="0" dirty="0">
                <a:solidFill>
                  <a:srgbClr val="0000FF"/>
                </a:solidFill>
                <a:latin typeface="黑体" panose="02010609060101010101" pitchFamily="49" charset="-122"/>
                <a:ea typeface="黑体" panose="02010609060101010101" pitchFamily="49" charset="-122"/>
              </a:rPr>
              <a:t>是状态函数，其中</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800" kern="0" dirty="0">
                <a:solidFill>
                  <a:srgbClr val="0000FF"/>
                </a:solidFill>
                <a:latin typeface="黑体" panose="02010609060101010101" pitchFamily="49" charset="-122"/>
                <a:ea typeface="黑体" panose="02010609060101010101" pitchFamily="49" charset="-122"/>
              </a:rPr>
              <a:t>是广延独立变量，</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800" kern="0" dirty="0">
                <a:solidFill>
                  <a:srgbClr val="0000FF"/>
                </a:solidFill>
                <a:latin typeface="黑体" panose="02010609060101010101" pitchFamily="49" charset="-122"/>
                <a:ea typeface="黑体" panose="02010609060101010101" pitchFamily="49" charset="-122"/>
              </a:rPr>
              <a:t>是强度独立变量，</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kern="0" dirty="0">
                <a:solidFill>
                  <a:srgbClr val="0000FF"/>
                </a:solidFill>
                <a:latin typeface="黑体" panose="02010609060101010101" pitchFamily="49" charset="-122"/>
                <a:ea typeface="黑体" panose="02010609060101010101" pitchFamily="49" charset="-122"/>
              </a:rPr>
              <a:t>是广延量指函数</a:t>
            </a:r>
            <a:endParaRPr lang="en-US" altLang="zh-CN" sz="2800" kern="0" dirty="0">
              <a:solidFill>
                <a:srgbClr val="0000FF"/>
              </a:solidFill>
              <a:latin typeface="黑体" panose="02010609060101010101" pitchFamily="49" charset="-122"/>
              <a:ea typeface="黑体" panose="02010609060101010101" pitchFamily="49" charset="-122"/>
            </a:endParaRPr>
          </a:p>
          <a:p>
            <a:pPr algn="l">
              <a:defRPr/>
            </a:pP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满足：</a:t>
            </a:r>
            <a:r>
              <a:rPr lang="zh-CN" altLang="en-US" sz="2800" b="0" kern="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b="0" i="1" kern="0" dirty="0">
                <a:solidFill>
                  <a:srgbClr val="000000"/>
                </a:solidFill>
                <a:latin typeface="Symbol" panose="05050102010706020507" pitchFamily="18" charset="2"/>
                <a:ea typeface="黑体" panose="02010609060101010101" pitchFamily="49" charset="-122"/>
                <a:sym typeface="Symbol" panose="05050102010706020507" pitchFamily="18" charset="2"/>
              </a:rPr>
              <a:t>l </a:t>
            </a:r>
            <a:r>
              <a:rPr lang="zh-CN" altLang="en-US" sz="2800" b="0" kern="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zh-CN" altLang="en-US" sz="28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，下式成立</a:t>
            </a:r>
            <a:endParaRPr lang="en-US" altLang="zh-CN" sz="28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algn="l">
              <a:spcBef>
                <a:spcPts val="1200"/>
              </a:spcBef>
              <a:defRPr/>
            </a:pP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kern="0" dirty="0">
                <a:solidFill>
                  <a:srgbClr val="000000"/>
                </a:solidFill>
                <a:latin typeface="Symbol" panose="05050102010706020507" pitchFamily="18" charset="2"/>
                <a:ea typeface="黑体" panose="02010609060101010101" pitchFamily="49" charset="-122"/>
                <a:sym typeface="Symbol" panose="05050102010706020507" pitchFamily="18" charset="2"/>
              </a:rPr>
              <a:t>l</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Symbol" panose="05050102010706020507" pitchFamily="18" charset="2"/>
                <a:ea typeface="黑体" panose="02010609060101010101" pitchFamily="49" charset="-122"/>
                <a:sym typeface="Symbol" panose="05050102010706020507" pitchFamily="18" charset="2"/>
              </a:rPr>
              <a:t>l</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Symbol" panose="05050102010706020507" pitchFamily="18" charset="2"/>
                <a:ea typeface="黑体" panose="02010609060101010101" pitchFamily="49" charset="-122"/>
                <a:sym typeface="Symbol" panose="05050102010706020507" pitchFamily="18" charset="2"/>
              </a:rPr>
              <a:t>l</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5" name="文本框 4"/>
          <p:cNvSpPr txBox="1"/>
          <p:nvPr/>
        </p:nvSpPr>
        <p:spPr>
          <a:xfrm>
            <a:off x="1467292" y="3372285"/>
            <a:ext cx="2977117" cy="461665"/>
          </a:xfrm>
          <a:prstGeom prst="rect">
            <a:avLst/>
          </a:prstGeom>
          <a:noFill/>
        </p:spPr>
        <p:txBody>
          <a:bodyPr wrap="square" rtlCol="0">
            <a:spAutoFit/>
          </a:bodyPr>
          <a:lstStyle/>
          <a:p>
            <a:r>
              <a:rPr lang="zh-CN" altLang="en-US" sz="2400" kern="0" dirty="0">
                <a:solidFill>
                  <a:srgbClr val="0000FF"/>
                </a:solidFill>
                <a:latin typeface="+mn-ea"/>
              </a:rPr>
              <a:t>体系变为原来的</a:t>
            </a:r>
            <a:r>
              <a:rPr lang="en-US" altLang="zh-CN" sz="2400" b="0" i="1" dirty="0">
                <a:solidFill>
                  <a:srgbClr val="000000"/>
                </a:solidFill>
                <a:latin typeface="Symbol" panose="05050102010706020507" pitchFamily="18" charset="2"/>
                <a:cs typeface="Times New Roman" panose="02020603050405020304" pitchFamily="18" charset="0"/>
              </a:rPr>
              <a:t>l</a:t>
            </a:r>
            <a:r>
              <a:rPr lang="zh-CN" altLang="en-US" sz="2400" kern="0" dirty="0">
                <a:solidFill>
                  <a:srgbClr val="0000FF"/>
                </a:solidFill>
                <a:latin typeface="+mn-ea"/>
              </a:rPr>
              <a:t>倍</a:t>
            </a:r>
            <a:endParaRPr lang="zh-CN" altLang="en-US" sz="2400" dirty="0"/>
          </a:p>
        </p:txBody>
      </p:sp>
      <p:sp>
        <p:nvSpPr>
          <p:cNvPr id="10" name="文本框 9"/>
          <p:cNvSpPr txBox="1"/>
          <p:nvPr/>
        </p:nvSpPr>
        <p:spPr>
          <a:xfrm>
            <a:off x="4638486" y="3387352"/>
            <a:ext cx="2881423" cy="830997"/>
          </a:xfrm>
          <a:prstGeom prst="rect">
            <a:avLst/>
          </a:prstGeom>
          <a:noFill/>
        </p:spPr>
        <p:txBody>
          <a:bodyPr wrap="square" rtlCol="0">
            <a:spAutoFit/>
          </a:bodyPr>
          <a:lstStyle/>
          <a:p>
            <a:r>
              <a:rPr lang="zh-CN" altLang="en-US" sz="2400" kern="0" dirty="0">
                <a:solidFill>
                  <a:srgbClr val="0000FF"/>
                </a:solidFill>
                <a:latin typeface="+mn-ea"/>
              </a:rPr>
              <a:t>性质</a:t>
            </a:r>
            <a:r>
              <a:rPr lang="en-US" altLang="zh-CN" sz="2400" b="0" i="1" kern="0" dirty="0">
                <a:solidFill>
                  <a:srgbClr val="000000"/>
                </a:solidFill>
                <a:cs typeface="Times New Roman" panose="02020603050405020304" pitchFamily="18" charset="0"/>
              </a:rPr>
              <a:t>A</a:t>
            </a:r>
            <a:r>
              <a:rPr lang="zh-CN" altLang="en-US" sz="2400" kern="0" dirty="0">
                <a:solidFill>
                  <a:srgbClr val="0000FF"/>
                </a:solidFill>
                <a:latin typeface="+mn-ea"/>
              </a:rPr>
              <a:t>是广延量，它也变为原来的</a:t>
            </a:r>
            <a:r>
              <a:rPr lang="en-US" altLang="zh-CN" sz="2400" b="0" i="1" dirty="0">
                <a:solidFill>
                  <a:srgbClr val="000000"/>
                </a:solidFill>
                <a:latin typeface="Symbol" panose="05050102010706020507" pitchFamily="18" charset="2"/>
                <a:cs typeface="Times New Roman" panose="02020603050405020304" pitchFamily="18" charset="0"/>
              </a:rPr>
              <a:t>l</a:t>
            </a:r>
            <a:r>
              <a:rPr lang="zh-CN" altLang="en-US" sz="2400" kern="0" dirty="0">
                <a:solidFill>
                  <a:srgbClr val="0000FF"/>
                </a:solidFill>
                <a:latin typeface="+mn-ea"/>
              </a:rPr>
              <a:t>倍。</a:t>
            </a:r>
            <a:endParaRPr lang="zh-CN" altLang="en-US" sz="2400" dirty="0"/>
          </a:p>
        </p:txBody>
      </p:sp>
      <p:cxnSp>
        <p:nvCxnSpPr>
          <p:cNvPr id="11" name="直接连接符 10"/>
          <p:cNvCxnSpPr/>
          <p:nvPr/>
        </p:nvCxnSpPr>
        <p:spPr bwMode="auto">
          <a:xfrm>
            <a:off x="1296519" y="3297854"/>
            <a:ext cx="3147045"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4934876" y="3297854"/>
            <a:ext cx="447655"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235503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utoUpdateAnimBg="0"/>
      <p:bldP spid="5"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p:cNvSpPr/>
          <p:nvPr/>
        </p:nvSpPr>
        <p:spPr>
          <a:xfrm>
            <a:off x="723900" y="3181139"/>
            <a:ext cx="8000004" cy="3339376"/>
          </a:xfrm>
          <a:prstGeom prst="rect">
            <a:avLst/>
          </a:prstGeom>
        </p:spPr>
        <p:txBody>
          <a:bodyPr wrap="square">
            <a:spAutoFit/>
          </a:bodyPr>
          <a:lstStyle/>
          <a:p>
            <a:r>
              <a:rPr lang="zh-CN" altLang="en-US" dirty="0">
                <a:solidFill>
                  <a:srgbClr val="0000FF"/>
                </a:solidFill>
                <a:latin typeface="+mn-ea"/>
                <a:ea typeface="+mn-ea"/>
                <a:cs typeface="Times New Roman" panose="02020603050405020304" pitchFamily="18" charset="0"/>
              </a:rPr>
              <a:t>例：</a:t>
            </a:r>
            <a:r>
              <a:rPr lang="en-US" altLang="zh-CN" dirty="0" err="1">
                <a:solidFill>
                  <a:srgbClr val="0000FF"/>
                </a:solidFill>
                <a:ea typeface="+mn-ea"/>
                <a:cs typeface="Times New Roman" panose="02020603050405020304" pitchFamily="18" charset="0"/>
              </a:rPr>
              <a:t>NaCl</a:t>
            </a:r>
            <a:r>
              <a:rPr lang="zh-CN" altLang="en-US" dirty="0">
                <a:solidFill>
                  <a:srgbClr val="0000FF"/>
                </a:solidFill>
                <a:latin typeface="+mn-ea"/>
                <a:ea typeface="+mn-ea"/>
                <a:cs typeface="Times New Roman" panose="02020603050405020304" pitchFamily="18" charset="0"/>
              </a:rPr>
              <a:t>水溶液的密度。密度是强度量，则</a:t>
            </a:r>
            <a:endParaRPr lang="en-US" altLang="zh-CN" dirty="0">
              <a:solidFill>
                <a:srgbClr val="0000FF"/>
              </a:solidFill>
              <a:latin typeface="+mn-ea"/>
              <a:ea typeface="+mn-ea"/>
              <a:cs typeface="Times New Roman" panose="02020603050405020304" pitchFamily="18" charset="0"/>
            </a:endParaRPr>
          </a:p>
          <a:p>
            <a:pPr>
              <a:spcBef>
                <a:spcPts val="600"/>
              </a:spcBef>
            </a:pPr>
            <a:r>
              <a:rPr lang="en-US" altLang="zh-CN" dirty="0">
                <a:solidFill>
                  <a:srgbClr val="0000FF"/>
                </a:solidFill>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r</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kern="0" dirty="0">
                <a:solidFill>
                  <a:srgbClr val="000000"/>
                </a:solidFill>
                <a:latin typeface="Symbol" panose="05050102010706020507" pitchFamily="18" charset="2"/>
                <a:ea typeface="黑体" panose="02010609060101010101" pitchFamily="49" charset="-122"/>
                <a:sym typeface="Symbol" panose="05050102010706020507" pitchFamily="18" charset="2"/>
              </a:rPr>
              <a:t>l</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kern="0" dirty="0" err="1">
                <a:solidFill>
                  <a:srgbClr val="000000"/>
                </a:solidFill>
                <a:latin typeface="Symbol" panose="05050102010706020507" pitchFamily="18" charset="2"/>
                <a:ea typeface="黑体" panose="02010609060101010101" pitchFamily="49" charset="-122"/>
                <a:sym typeface="Symbol" panose="05050102010706020507" pitchFamily="18" charset="2"/>
              </a:rPr>
              <a:t>l</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 r</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a:t>
            </a:r>
          </a:p>
          <a:p>
            <a:pPr>
              <a:spcBef>
                <a:spcPts val="600"/>
              </a:spcBef>
            </a:pPr>
            <a:r>
              <a:rPr lang="zh-CN" altLang="en-US" dirty="0">
                <a:solidFill>
                  <a:srgbClr val="0000FF"/>
                </a:solidFill>
                <a:latin typeface="宋体" panose="02010600030101010101" pitchFamily="2" charset="-122"/>
                <a:cs typeface="Times New Roman" panose="02020603050405020304" pitchFamily="18" charset="0"/>
              </a:rPr>
              <a:t>因</a:t>
            </a:r>
            <a:r>
              <a:rPr lang="en-US" altLang="zh-CN" b="0" i="1" dirty="0">
                <a:solidFill>
                  <a:srgbClr val="000000"/>
                </a:solidFill>
                <a:latin typeface="Symbol" panose="05050102010706020507" pitchFamily="18" charset="2"/>
                <a:cs typeface="Times New Roman" panose="02020603050405020304" pitchFamily="18" charset="0"/>
              </a:rPr>
              <a:t>l</a:t>
            </a:r>
            <a:r>
              <a:rPr lang="zh-CN" altLang="en-US" dirty="0">
                <a:solidFill>
                  <a:srgbClr val="0000FF"/>
                </a:solidFill>
                <a:latin typeface="宋体" panose="02010600030101010101" pitchFamily="2" charset="-122"/>
                <a:cs typeface="Times New Roman" panose="02020603050405020304" pitchFamily="18" charset="0"/>
              </a:rPr>
              <a:t>可以是任意正数，取</a:t>
            </a:r>
            <a:r>
              <a:rPr lang="en-US" altLang="zh-CN" b="0" i="1" dirty="0">
                <a:solidFill>
                  <a:srgbClr val="000000"/>
                </a:solidFill>
                <a:latin typeface="Symbol" panose="05050102010706020507" pitchFamily="18" charset="2"/>
                <a:cs typeface="Times New Roman" panose="02020603050405020304" pitchFamily="18" charset="0"/>
              </a:rPr>
              <a:t>l</a:t>
            </a:r>
            <a:r>
              <a:rPr lang="en-US" altLang="zh-CN" b="0" dirty="0">
                <a:solidFill>
                  <a:srgbClr val="000000"/>
                </a:solidFill>
                <a:cs typeface="Times New Roman" panose="02020603050405020304" pitchFamily="18" charset="0"/>
              </a:rPr>
              <a:t>=</a:t>
            </a:r>
            <a:r>
              <a:rPr lang="en-US" altLang="zh-CN" b="0" i="1" dirty="0">
                <a:solidFill>
                  <a:srgbClr val="000000"/>
                </a:solidFill>
                <a:cs typeface="Times New Roman" panose="02020603050405020304" pitchFamily="18" charset="0"/>
              </a:rPr>
              <a:t>n</a:t>
            </a:r>
            <a:r>
              <a:rPr lang="en-US" altLang="zh-CN" b="0" baseline="30000" dirty="0">
                <a:solidFill>
                  <a:srgbClr val="000000"/>
                </a:solidFill>
                <a:cs typeface="Times New Roman" panose="02020603050405020304" pitchFamily="18" charset="0"/>
              </a:rPr>
              <a:t>−1</a:t>
            </a:r>
            <a:r>
              <a:rPr lang="zh-CN" altLang="en-US" dirty="0">
                <a:solidFill>
                  <a:srgbClr val="0000FF"/>
                </a:solidFill>
                <a:latin typeface="宋体" panose="02010600030101010101" pitchFamily="2" charset="-122"/>
                <a:cs typeface="Times New Roman" panose="02020603050405020304" pitchFamily="18" charset="0"/>
              </a:rPr>
              <a:t>，得：</a:t>
            </a:r>
            <a:endParaRPr lang="en-US" altLang="zh-CN" dirty="0">
              <a:solidFill>
                <a:srgbClr val="0000FF"/>
              </a:solidFill>
              <a:latin typeface="宋体" panose="02010600030101010101" pitchFamily="2" charset="-122"/>
              <a:cs typeface="Times New Roman" panose="02020603050405020304" pitchFamily="18" charset="0"/>
            </a:endParaRPr>
          </a:p>
          <a:p>
            <a:pPr>
              <a:spcBef>
                <a:spcPts val="0"/>
              </a:spcBef>
            </a:pPr>
            <a:r>
              <a:rPr lang="en-US" altLang="zh-CN" i="1" dirty="0">
                <a:solidFill>
                  <a:srgbClr val="0000FF"/>
                </a:solidFill>
                <a:latin typeface="宋体" panose="02010600030101010101" pitchFamily="2" charset="-122"/>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r</a:t>
            </a:r>
            <a:r>
              <a:rPr lang="en-US" altLang="zh-CN" b="0" dirty="0">
                <a:solidFill>
                  <a:srgbClr val="000000"/>
                </a:solidFill>
                <a:ea typeface="黑体" pitchFamily="49" charset="-122"/>
                <a:cs typeface="Times New Roman" panose="02020603050405020304" pitchFamily="18" charset="0"/>
              </a:rPr>
              <a:t> =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r</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x</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x</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a:t>
            </a:r>
          </a:p>
          <a:p>
            <a:pPr>
              <a:spcBef>
                <a:spcPts val="600"/>
              </a:spcBef>
            </a:pPr>
            <a:r>
              <a:rPr lang="zh-CN" altLang="en-US" dirty="0">
                <a:solidFill>
                  <a:srgbClr val="0000FF"/>
                </a:solidFill>
                <a:latin typeface="宋体" panose="02010600030101010101" pitchFamily="2" charset="-122"/>
                <a:cs typeface="Times New Roman" panose="02020603050405020304" pitchFamily="18" charset="0"/>
              </a:rPr>
              <a:t>由于</a:t>
            </a:r>
            <a:r>
              <a:rPr lang="en-US" altLang="zh-CN" b="0" i="1" dirty="0">
                <a:solidFill>
                  <a:srgbClr val="000000"/>
                </a:solidFill>
                <a:ea typeface="黑体" pitchFamily="49" charset="-122"/>
                <a:cs typeface="Times New Roman" panose="02020603050405020304" pitchFamily="18" charset="0"/>
              </a:rPr>
              <a:t>x</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baseline="-25000" dirty="0">
                <a:solidFill>
                  <a:srgbClr val="000000"/>
                </a:solidFill>
                <a:ea typeface="黑体" pitchFamily="49" charset="-122"/>
                <a:cs typeface="Times New Roman" panose="02020603050405020304" pitchFamily="18" charset="0"/>
              </a:rPr>
              <a:t> </a:t>
            </a:r>
            <a:r>
              <a:rPr lang="en-US" altLang="zh-CN" b="0" dirty="0">
                <a:solidFill>
                  <a:srgbClr val="000000"/>
                </a:solidFill>
                <a:ea typeface="黑体" pitchFamily="49" charset="-122"/>
                <a:cs typeface="Times New Roman" panose="02020603050405020304" pitchFamily="18" charset="0"/>
              </a:rPr>
              <a:t>= 1− </a:t>
            </a:r>
            <a:r>
              <a:rPr lang="en-US" altLang="zh-CN" b="0" i="1" dirty="0" err="1">
                <a:solidFill>
                  <a:srgbClr val="000000"/>
                </a:solidFill>
                <a:ea typeface="黑体" pitchFamily="49" charset="-122"/>
                <a:cs typeface="Times New Roman" panose="02020603050405020304" pitchFamily="18" charset="0"/>
              </a:rPr>
              <a:t>x</a:t>
            </a:r>
            <a:r>
              <a:rPr lang="en-US" altLang="zh-CN" b="0" baseline="-25000" dirty="0" err="1">
                <a:solidFill>
                  <a:srgbClr val="000000"/>
                </a:solidFill>
                <a:ea typeface="黑体" pitchFamily="49" charset="-122"/>
                <a:cs typeface="Times New Roman" panose="02020603050405020304" pitchFamily="18" charset="0"/>
              </a:rPr>
              <a:t>NaCl</a:t>
            </a:r>
            <a:r>
              <a:rPr lang="zh-CN" altLang="en-US" dirty="0">
                <a:solidFill>
                  <a:srgbClr val="0000FF"/>
                </a:solidFill>
                <a:latin typeface="宋体" panose="02010600030101010101" pitchFamily="2"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x</a:t>
            </a:r>
            <a:r>
              <a:rPr lang="zh-CN" altLang="en-US" baseline="-25000" dirty="0">
                <a:solidFill>
                  <a:srgbClr val="000000"/>
                </a:solidFill>
                <a:latin typeface="宋体" panose="02010600030101010101" pitchFamily="2" charset="-122"/>
                <a:cs typeface="Times New Roman" panose="02020603050405020304" pitchFamily="18" charset="0"/>
              </a:rPr>
              <a:t>水</a:t>
            </a:r>
            <a:r>
              <a:rPr lang="zh-CN" altLang="en-US" dirty="0">
                <a:solidFill>
                  <a:srgbClr val="0000FF"/>
                </a:solidFill>
                <a:latin typeface="宋体" panose="02010600030101010101" pitchFamily="2" charset="-122"/>
                <a:cs typeface="Times New Roman" panose="02020603050405020304" pitchFamily="18" charset="0"/>
              </a:rPr>
              <a:t>不独立，将其去掉，去掉后的函数形式与原来的不同，但我们仍记其为</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r</a:t>
            </a:r>
            <a:r>
              <a:rPr lang="zh-CN" altLang="en-US" dirty="0">
                <a:solidFill>
                  <a:srgbClr val="0000FF"/>
                </a:solidFill>
                <a:latin typeface="宋体" panose="02010600030101010101" pitchFamily="2" charset="-122"/>
                <a:cs typeface="Times New Roman" panose="02020603050405020304" pitchFamily="18" charset="0"/>
              </a:rPr>
              <a:t>，</a:t>
            </a:r>
            <a:endParaRPr lang="en-US" altLang="zh-CN" dirty="0">
              <a:solidFill>
                <a:srgbClr val="0000FF"/>
              </a:solidFill>
              <a:latin typeface="宋体" panose="02010600030101010101" pitchFamily="2" charset="-122"/>
              <a:cs typeface="Times New Roman" panose="02020603050405020304" pitchFamily="18" charset="0"/>
            </a:endParaRPr>
          </a:p>
          <a:p>
            <a:pPr>
              <a:spcBef>
                <a:spcPts val="0"/>
              </a:spcBef>
            </a:pPr>
            <a:r>
              <a:rPr lang="en-US" altLang="zh-CN" i="1" dirty="0">
                <a:solidFill>
                  <a:srgbClr val="0000FF"/>
                </a:solidFill>
                <a:latin typeface="宋体" panose="02010600030101010101" pitchFamily="2" charset="-122"/>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r</a:t>
            </a:r>
            <a:r>
              <a:rPr lang="en-US" altLang="zh-CN" b="0" dirty="0">
                <a:solidFill>
                  <a:srgbClr val="000000"/>
                </a:solidFill>
                <a:ea typeface="黑体" pitchFamily="49" charset="-122"/>
                <a:cs typeface="Times New Roman" panose="02020603050405020304" pitchFamily="18" charset="0"/>
              </a:rPr>
              <a:t> =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r</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x</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a:t>
            </a:r>
          </a:p>
        </p:txBody>
      </p:sp>
      <p:sp>
        <p:nvSpPr>
          <p:cNvPr id="4" name="Text Box 4"/>
          <p:cNvSpPr txBox="1">
            <a:spLocks noChangeArrowheads="1"/>
          </p:cNvSpPr>
          <p:nvPr/>
        </p:nvSpPr>
        <p:spPr bwMode="auto">
          <a:xfrm>
            <a:off x="580803" y="586873"/>
            <a:ext cx="438460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indent="0">
              <a:lnSpc>
                <a:spcPct val="120000"/>
              </a:lnSpc>
              <a:spcBef>
                <a:spcPct val="40000"/>
              </a:spcBef>
              <a:buClrTx/>
              <a:buSzTx/>
              <a:buFontTx/>
              <a:buNone/>
            </a:pPr>
            <a:r>
              <a:rPr lang="zh-CN" altLang="en-US" sz="2800" dirty="0">
                <a:solidFill>
                  <a:srgbClr val="0000FF"/>
                </a:solidFill>
                <a:latin typeface="Times New Roman" pitchFamily="18" charset="0"/>
                <a:ea typeface="黑体" pitchFamily="49" charset="-122"/>
              </a:rPr>
              <a:t>强度性质的数学表达式</a:t>
            </a:r>
            <a:endParaRPr lang="zh-CN" altLang="en-US" sz="2800" dirty="0">
              <a:solidFill>
                <a:srgbClr val="000000"/>
              </a:solidFill>
              <a:latin typeface="Times New Roman" pitchFamily="18" charset="0"/>
              <a:ea typeface="黑体" pitchFamily="49" charset="-122"/>
            </a:endParaRPr>
          </a:p>
        </p:txBody>
      </p:sp>
      <p:sp>
        <p:nvSpPr>
          <p:cNvPr id="6" name="Rectangle 2"/>
          <p:cNvSpPr txBox="1">
            <a:spLocks noRot="1" noChangeArrowheads="1"/>
          </p:cNvSpPr>
          <p:nvPr/>
        </p:nvSpPr>
        <p:spPr bwMode="auto">
          <a:xfrm>
            <a:off x="1031358" y="1026150"/>
            <a:ext cx="7848157" cy="219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kern="0" dirty="0">
                <a:solidFill>
                  <a:srgbClr val="0000FF"/>
                </a:solidFill>
                <a:latin typeface="黑体" panose="02010609060101010101" pitchFamily="49" charset="-122"/>
                <a:ea typeface="黑体" panose="02010609060101010101" pitchFamily="49" charset="-122"/>
              </a:rPr>
              <a:t>是状态函数，其中</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800" kern="0" dirty="0">
                <a:solidFill>
                  <a:srgbClr val="0000FF"/>
                </a:solidFill>
                <a:latin typeface="黑体" panose="02010609060101010101" pitchFamily="49" charset="-122"/>
                <a:ea typeface="黑体" panose="02010609060101010101" pitchFamily="49" charset="-122"/>
              </a:rPr>
              <a:t>是广延独立变量，</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800" kern="0" dirty="0">
                <a:solidFill>
                  <a:srgbClr val="0000FF"/>
                </a:solidFill>
                <a:latin typeface="黑体" panose="02010609060101010101" pitchFamily="49" charset="-122"/>
                <a:ea typeface="黑体" panose="02010609060101010101" pitchFamily="49" charset="-122"/>
              </a:rPr>
              <a:t>是强度独立变量，</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kern="0" dirty="0">
                <a:solidFill>
                  <a:srgbClr val="0000FF"/>
                </a:solidFill>
                <a:latin typeface="黑体" panose="02010609060101010101" pitchFamily="49" charset="-122"/>
                <a:ea typeface="黑体" panose="02010609060101010101" pitchFamily="49" charset="-122"/>
              </a:rPr>
              <a:t>是强度量指函数</a:t>
            </a:r>
            <a:endParaRPr lang="en-US" altLang="zh-CN" sz="2800" kern="0" dirty="0">
              <a:solidFill>
                <a:srgbClr val="0000FF"/>
              </a:solidFill>
              <a:latin typeface="黑体" panose="02010609060101010101" pitchFamily="49" charset="-122"/>
              <a:ea typeface="黑体" panose="02010609060101010101" pitchFamily="49" charset="-122"/>
            </a:endParaRPr>
          </a:p>
          <a:p>
            <a:pPr algn="l">
              <a:defRPr/>
            </a:pP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满足：</a:t>
            </a:r>
            <a:r>
              <a:rPr lang="zh-CN" altLang="en-US" sz="2800" b="0" kern="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b="0" i="1" kern="0" dirty="0">
                <a:solidFill>
                  <a:srgbClr val="000000"/>
                </a:solidFill>
                <a:latin typeface="Symbol" panose="05050102010706020507" pitchFamily="18" charset="2"/>
                <a:ea typeface="黑体" panose="02010609060101010101" pitchFamily="49" charset="-122"/>
                <a:sym typeface="Symbol" panose="05050102010706020507" pitchFamily="18" charset="2"/>
              </a:rPr>
              <a:t>l </a:t>
            </a:r>
            <a:r>
              <a:rPr lang="zh-CN" altLang="en-US" sz="2800" b="0" kern="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zh-CN" altLang="en-US" sz="28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，下式成立</a:t>
            </a:r>
            <a:endParaRPr lang="en-US" altLang="zh-CN" sz="28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algn="l">
              <a:spcBef>
                <a:spcPts val="1200"/>
              </a:spcBef>
              <a:defRPr/>
            </a:pPr>
            <a:r>
              <a:rPr lang="en-US" altLang="zh-CN" sz="280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kern="0" dirty="0">
                <a:solidFill>
                  <a:srgbClr val="000000"/>
                </a:solidFill>
                <a:latin typeface="Symbol" panose="05050102010706020507" pitchFamily="18" charset="2"/>
                <a:ea typeface="黑体" panose="02010609060101010101" pitchFamily="49" charset="-122"/>
                <a:sym typeface="Symbol" panose="05050102010706020507" pitchFamily="18" charset="2"/>
              </a:rPr>
              <a:t>l</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Symbol" panose="05050102010706020507" pitchFamily="18" charset="2"/>
                <a:ea typeface="黑体" panose="02010609060101010101" pitchFamily="49" charset="-122"/>
                <a:sym typeface="Symbol" panose="05050102010706020507" pitchFamily="18" charset="2"/>
              </a:rPr>
              <a:t>l</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i="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kern="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b="0" i="1"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0" i="1" kern="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9283797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503238" y="566738"/>
            <a:ext cx="8102600" cy="41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buClrTx/>
              <a:buSzTx/>
              <a:buFontTx/>
              <a:buNone/>
            </a:pPr>
            <a:r>
              <a:rPr lang="zh-CN" altLang="en-US" sz="2800">
                <a:solidFill>
                  <a:srgbClr val="0000FF"/>
                </a:solidFill>
                <a:latin typeface="黑体" pitchFamily="49" charset="-122"/>
                <a:ea typeface="黑体" pitchFamily="49" charset="-122"/>
              </a:rPr>
              <a:t>根据系统与环境间是否存在能量和物质交换，可以把系统分为三类：</a:t>
            </a:r>
            <a:endParaRPr lang="zh-CN" altLang="en-US" sz="2800">
              <a:solidFill>
                <a:srgbClr val="000000"/>
              </a:solidFill>
              <a:latin typeface="黑体" pitchFamily="49" charset="-122"/>
              <a:ea typeface="黑体" pitchFamily="49" charset="-122"/>
            </a:endParaRPr>
          </a:p>
          <a:p>
            <a:pPr>
              <a:spcBef>
                <a:spcPts val="1200"/>
              </a:spcBef>
              <a:buClrTx/>
              <a:buSzTx/>
              <a:buFontTx/>
              <a:buNone/>
            </a:pPr>
            <a:r>
              <a:rPr lang="zh-CN" altLang="en-US" sz="2800">
                <a:solidFill>
                  <a:srgbClr val="FF3300"/>
                </a:solidFill>
                <a:latin typeface="黑体" pitchFamily="49" charset="-122"/>
                <a:ea typeface="黑体" pitchFamily="49" charset="-122"/>
              </a:rPr>
              <a:t>(1)</a:t>
            </a:r>
            <a:r>
              <a:rPr lang="zh-CN" altLang="en-US" sz="2800">
                <a:solidFill>
                  <a:srgbClr val="0000FF"/>
                </a:solidFill>
                <a:latin typeface="黑体" pitchFamily="49" charset="-122"/>
                <a:ea typeface="黑体" pitchFamily="49" charset="-122"/>
              </a:rPr>
              <a:t>封闭系统</a:t>
            </a:r>
            <a:r>
              <a:rPr lang="zh-CN" altLang="en-US" sz="2800">
                <a:solidFill>
                  <a:srgbClr val="0000FF"/>
                </a:solidFill>
                <a:latin typeface="Times New Roman" pitchFamily="18" charset="0"/>
                <a:ea typeface="黑体" pitchFamily="49" charset="-122"/>
              </a:rPr>
              <a:t>——</a:t>
            </a:r>
            <a:r>
              <a:rPr lang="zh-CN" altLang="en-US" sz="2800">
                <a:solidFill>
                  <a:srgbClr val="000000"/>
                </a:solidFill>
                <a:latin typeface="黑体" pitchFamily="49" charset="-122"/>
                <a:ea typeface="黑体" pitchFamily="49" charset="-122"/>
              </a:rPr>
              <a:t>有能量得失</a:t>
            </a:r>
            <a:endParaRPr lang="en-US" altLang="zh-CN" sz="2800">
              <a:solidFill>
                <a:srgbClr val="000000"/>
              </a:solidFill>
              <a:latin typeface="黑体" pitchFamily="49" charset="-122"/>
              <a:ea typeface="黑体" pitchFamily="49" charset="-122"/>
            </a:endParaRPr>
          </a:p>
          <a:p>
            <a:pPr>
              <a:spcBef>
                <a:spcPct val="0"/>
              </a:spcBef>
              <a:buClrTx/>
              <a:buSzTx/>
              <a:buFontTx/>
              <a:buNone/>
            </a:pPr>
            <a:r>
              <a:rPr lang="en-US" altLang="zh-CN" sz="2800">
                <a:solidFill>
                  <a:srgbClr val="000000"/>
                </a:solidFill>
                <a:latin typeface="黑体" pitchFamily="49" charset="-122"/>
                <a:ea typeface="黑体" pitchFamily="49" charset="-122"/>
              </a:rPr>
              <a:t>   </a:t>
            </a:r>
            <a:r>
              <a:rPr lang="en-US" altLang="zh-CN" sz="2800">
                <a:solidFill>
                  <a:srgbClr val="000000"/>
                </a:solidFill>
                <a:latin typeface="Times New Roman" pitchFamily="18" charset="0"/>
                <a:ea typeface="黑体" pitchFamily="49" charset="-122"/>
                <a:cs typeface="Times New Roman" pitchFamily="18" charset="0"/>
              </a:rPr>
              <a:t>Closed       </a:t>
            </a:r>
            <a:r>
              <a:rPr lang="en-US" altLang="zh-CN" sz="2800">
                <a:solidFill>
                  <a:srgbClr val="000000"/>
                </a:solidFill>
                <a:latin typeface="黑体" pitchFamily="49" charset="-122"/>
                <a:ea typeface="黑体" pitchFamily="49" charset="-122"/>
              </a:rPr>
              <a:t>   </a:t>
            </a:r>
            <a:r>
              <a:rPr lang="zh-CN" altLang="en-US" sz="2800">
                <a:solidFill>
                  <a:srgbClr val="000000"/>
                </a:solidFill>
                <a:latin typeface="黑体" pitchFamily="49" charset="-122"/>
                <a:ea typeface="黑体" pitchFamily="49" charset="-122"/>
              </a:rPr>
              <a:t>无物质进出</a:t>
            </a:r>
          </a:p>
          <a:p>
            <a:pPr>
              <a:spcBef>
                <a:spcPts val="1200"/>
              </a:spcBef>
              <a:buClrTx/>
              <a:buSzTx/>
              <a:buFontTx/>
              <a:buNone/>
            </a:pPr>
            <a:r>
              <a:rPr lang="zh-CN" altLang="en-US" sz="2800">
                <a:solidFill>
                  <a:srgbClr val="FF3300"/>
                </a:solidFill>
                <a:latin typeface="黑体" pitchFamily="49" charset="-122"/>
                <a:ea typeface="黑体" pitchFamily="49" charset="-122"/>
              </a:rPr>
              <a:t>(2)</a:t>
            </a:r>
            <a:r>
              <a:rPr lang="zh-CN" altLang="en-US" sz="2800">
                <a:solidFill>
                  <a:srgbClr val="0000FF"/>
                </a:solidFill>
                <a:latin typeface="黑体" pitchFamily="49" charset="-122"/>
                <a:ea typeface="黑体" pitchFamily="49" charset="-122"/>
              </a:rPr>
              <a:t>敞开系统</a:t>
            </a:r>
            <a:r>
              <a:rPr lang="zh-CN" altLang="en-US" sz="2800">
                <a:solidFill>
                  <a:srgbClr val="0000FF"/>
                </a:solidFill>
                <a:latin typeface="Times New Roman" pitchFamily="18" charset="0"/>
                <a:ea typeface="黑体" pitchFamily="49" charset="-122"/>
              </a:rPr>
              <a:t>——</a:t>
            </a:r>
            <a:r>
              <a:rPr lang="zh-CN" altLang="en-US" sz="2800">
                <a:solidFill>
                  <a:srgbClr val="000000"/>
                </a:solidFill>
                <a:latin typeface="黑体" pitchFamily="49" charset="-122"/>
                <a:ea typeface="黑体" pitchFamily="49" charset="-122"/>
              </a:rPr>
              <a:t>有能量得失</a:t>
            </a:r>
            <a:endParaRPr lang="en-US" altLang="zh-CN" sz="2800">
              <a:solidFill>
                <a:srgbClr val="000000"/>
              </a:solidFill>
              <a:latin typeface="黑体" pitchFamily="49" charset="-122"/>
              <a:ea typeface="黑体" pitchFamily="49" charset="-122"/>
            </a:endParaRPr>
          </a:p>
          <a:p>
            <a:pPr>
              <a:spcBef>
                <a:spcPct val="0"/>
              </a:spcBef>
              <a:buClrTx/>
              <a:buSzTx/>
              <a:buFontTx/>
              <a:buNone/>
            </a:pPr>
            <a:r>
              <a:rPr lang="en-US" altLang="zh-CN" sz="2800">
                <a:solidFill>
                  <a:srgbClr val="000000"/>
                </a:solidFill>
                <a:latin typeface="黑体" pitchFamily="49" charset="-122"/>
                <a:ea typeface="黑体" pitchFamily="49" charset="-122"/>
              </a:rPr>
              <a:t>   </a:t>
            </a:r>
            <a:r>
              <a:rPr lang="en-US" altLang="zh-CN" sz="2800">
                <a:solidFill>
                  <a:srgbClr val="000000"/>
                </a:solidFill>
                <a:latin typeface="Times New Roman" pitchFamily="18" charset="0"/>
                <a:ea typeface="黑体" pitchFamily="49" charset="-122"/>
              </a:rPr>
              <a:t>Open </a:t>
            </a:r>
            <a:r>
              <a:rPr lang="en-US" altLang="zh-CN" sz="2800">
                <a:solidFill>
                  <a:srgbClr val="000000"/>
                </a:solidFill>
                <a:latin typeface="黑体" pitchFamily="49" charset="-122"/>
                <a:ea typeface="黑体" pitchFamily="49" charset="-122"/>
              </a:rPr>
              <a:t>       </a:t>
            </a:r>
            <a:r>
              <a:rPr lang="zh-CN" altLang="en-US" sz="2800">
                <a:solidFill>
                  <a:srgbClr val="000000"/>
                </a:solidFill>
                <a:latin typeface="黑体" pitchFamily="49" charset="-122"/>
                <a:ea typeface="黑体" pitchFamily="49" charset="-122"/>
              </a:rPr>
              <a:t>有物质进出</a:t>
            </a:r>
          </a:p>
          <a:p>
            <a:pPr>
              <a:spcBef>
                <a:spcPts val="1200"/>
              </a:spcBef>
              <a:buClrTx/>
              <a:buSzTx/>
              <a:buFontTx/>
              <a:buNone/>
            </a:pPr>
            <a:r>
              <a:rPr lang="zh-CN" altLang="en-US" sz="2800">
                <a:solidFill>
                  <a:srgbClr val="FF3300"/>
                </a:solidFill>
                <a:latin typeface="黑体" pitchFamily="49" charset="-122"/>
                <a:ea typeface="黑体" pitchFamily="49" charset="-122"/>
              </a:rPr>
              <a:t>(3)</a:t>
            </a:r>
            <a:r>
              <a:rPr lang="zh-CN" altLang="en-US" sz="2800">
                <a:solidFill>
                  <a:srgbClr val="0000FF"/>
                </a:solidFill>
                <a:latin typeface="黑体" pitchFamily="49" charset="-122"/>
                <a:ea typeface="黑体" pitchFamily="49" charset="-122"/>
              </a:rPr>
              <a:t>孤立系统</a:t>
            </a:r>
            <a:r>
              <a:rPr lang="zh-CN" altLang="en-US" sz="2800">
                <a:solidFill>
                  <a:srgbClr val="0000FF"/>
                </a:solidFill>
                <a:latin typeface="Times New Roman" pitchFamily="18" charset="0"/>
                <a:ea typeface="黑体" pitchFamily="49" charset="-122"/>
              </a:rPr>
              <a:t>——</a:t>
            </a:r>
            <a:r>
              <a:rPr lang="zh-CN" altLang="en-US" sz="2800">
                <a:solidFill>
                  <a:srgbClr val="000000"/>
                </a:solidFill>
                <a:latin typeface="黑体" pitchFamily="49" charset="-122"/>
                <a:ea typeface="黑体" pitchFamily="49" charset="-122"/>
              </a:rPr>
              <a:t>无能量得失</a:t>
            </a:r>
            <a:endParaRPr lang="en-US" altLang="zh-CN" sz="2800">
              <a:solidFill>
                <a:srgbClr val="000000"/>
              </a:solidFill>
              <a:latin typeface="黑体" pitchFamily="49" charset="-122"/>
              <a:ea typeface="黑体" pitchFamily="49" charset="-122"/>
            </a:endParaRPr>
          </a:p>
          <a:p>
            <a:pPr>
              <a:spcBef>
                <a:spcPct val="0"/>
              </a:spcBef>
              <a:buClrTx/>
              <a:buSzTx/>
              <a:buFontTx/>
              <a:buNone/>
            </a:pPr>
            <a:r>
              <a:rPr lang="en-US" altLang="zh-CN" sz="2800">
                <a:solidFill>
                  <a:srgbClr val="000000"/>
                </a:solidFill>
                <a:latin typeface="黑体" pitchFamily="49" charset="-122"/>
                <a:ea typeface="黑体" pitchFamily="49" charset="-122"/>
              </a:rPr>
              <a:t>   </a:t>
            </a:r>
            <a:r>
              <a:rPr lang="en-US" altLang="zh-CN" sz="2800">
                <a:solidFill>
                  <a:srgbClr val="000000"/>
                </a:solidFill>
                <a:latin typeface="Times New Roman" pitchFamily="18" charset="0"/>
                <a:ea typeface="黑体" pitchFamily="49" charset="-122"/>
              </a:rPr>
              <a:t>Isolated</a:t>
            </a:r>
            <a:r>
              <a:rPr lang="en-US" altLang="zh-CN" sz="2800">
                <a:solidFill>
                  <a:srgbClr val="000000"/>
                </a:solidFill>
                <a:latin typeface="黑体" pitchFamily="49" charset="-122"/>
                <a:ea typeface="黑体" pitchFamily="49" charset="-122"/>
              </a:rPr>
              <a:t>     </a:t>
            </a:r>
            <a:r>
              <a:rPr lang="zh-CN" altLang="en-US" sz="2800">
                <a:solidFill>
                  <a:srgbClr val="000000"/>
                </a:solidFill>
                <a:latin typeface="黑体" pitchFamily="49" charset="-122"/>
                <a:ea typeface="黑体" pitchFamily="49" charset="-122"/>
              </a:rPr>
              <a:t>无物质进出</a:t>
            </a:r>
          </a:p>
        </p:txBody>
      </p:sp>
      <p:pic>
        <p:nvPicPr>
          <p:cNvPr id="14339" name="Picture 8" descr="01-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400" y="1260475"/>
            <a:ext cx="3368675" cy="3389313"/>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矩形 1"/>
          <p:cNvSpPr>
            <a:spLocks noChangeArrowheads="1"/>
          </p:cNvSpPr>
          <p:nvPr/>
        </p:nvSpPr>
        <p:spPr bwMode="auto">
          <a:xfrm>
            <a:off x="628650" y="4906963"/>
            <a:ext cx="81994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600"/>
              </a:spcBef>
              <a:buClrTx/>
              <a:buSzTx/>
              <a:buFontTx/>
              <a:buNone/>
            </a:pPr>
            <a:r>
              <a:rPr lang="zh-CN" altLang="en-US" sz="2800">
                <a:solidFill>
                  <a:srgbClr val="000000"/>
                </a:solidFill>
                <a:latin typeface="黑体" pitchFamily="49" charset="-122"/>
                <a:ea typeface="黑体" pitchFamily="49" charset="-122"/>
              </a:rPr>
              <a:t>例</a:t>
            </a:r>
            <a:r>
              <a:rPr lang="en-US" altLang="zh-CN" sz="2800">
                <a:solidFill>
                  <a:srgbClr val="000000"/>
                </a:solidFill>
                <a:latin typeface="黑体" pitchFamily="49" charset="-122"/>
                <a:ea typeface="黑体" pitchFamily="49" charset="-122"/>
              </a:rPr>
              <a:t>1</a:t>
            </a:r>
            <a:r>
              <a:rPr lang="zh-CN" altLang="en-US" sz="2800">
                <a:solidFill>
                  <a:srgbClr val="000000"/>
                </a:solidFill>
                <a:latin typeface="黑体" pitchFamily="49" charset="-122"/>
                <a:ea typeface="黑体" pitchFamily="49" charset="-122"/>
              </a:rPr>
              <a:t>：以烧杯中氢氧化钠溶液作为系统</a:t>
            </a:r>
            <a:r>
              <a:rPr lang="en-US" altLang="zh-CN" sz="2800">
                <a:solidFill>
                  <a:srgbClr val="000000"/>
                </a:solidFill>
                <a:latin typeface="黑体" pitchFamily="49" charset="-122"/>
                <a:ea typeface="黑体" pitchFamily="49" charset="-122"/>
              </a:rPr>
              <a:t>——</a:t>
            </a:r>
            <a:r>
              <a:rPr lang="zh-CN" altLang="en-US" sz="2800">
                <a:solidFill>
                  <a:srgbClr val="000000"/>
                </a:solidFill>
                <a:latin typeface="黑体" pitchFamily="49" charset="-122"/>
                <a:ea typeface="黑体" pitchFamily="49" charset="-122"/>
              </a:rPr>
              <a:t>敞开。</a:t>
            </a:r>
            <a:endParaRPr lang="en-US" altLang="zh-CN" sz="2800">
              <a:solidFill>
                <a:srgbClr val="000000"/>
              </a:solidFill>
              <a:latin typeface="黑体" pitchFamily="49" charset="-122"/>
              <a:ea typeface="黑体" pitchFamily="49" charset="-122"/>
            </a:endParaRPr>
          </a:p>
          <a:p>
            <a:pPr eaLnBrk="1" hangingPunct="1">
              <a:spcBef>
                <a:spcPts val="600"/>
              </a:spcBef>
              <a:buClrTx/>
              <a:buSzTx/>
              <a:buFontTx/>
              <a:buNone/>
            </a:pPr>
            <a:r>
              <a:rPr lang="zh-CN" altLang="en-US" sz="2800">
                <a:solidFill>
                  <a:srgbClr val="000000"/>
                </a:solidFill>
                <a:latin typeface="黑体" pitchFamily="49" charset="-122"/>
                <a:ea typeface="黑体" pitchFamily="49" charset="-122"/>
              </a:rPr>
              <a:t>例</a:t>
            </a:r>
            <a:r>
              <a:rPr lang="en-US" altLang="zh-CN" sz="2800">
                <a:solidFill>
                  <a:srgbClr val="000000"/>
                </a:solidFill>
                <a:latin typeface="黑体" pitchFamily="49" charset="-122"/>
                <a:ea typeface="黑体" pitchFamily="49" charset="-122"/>
              </a:rPr>
              <a:t>2</a:t>
            </a:r>
            <a:r>
              <a:rPr lang="zh-CN" altLang="en-US" sz="2800">
                <a:solidFill>
                  <a:srgbClr val="000000"/>
                </a:solidFill>
                <a:latin typeface="黑体" pitchFamily="49" charset="-122"/>
                <a:ea typeface="黑体" pitchFamily="49" charset="-122"/>
              </a:rPr>
              <a:t>：以玻璃泡中盐酸溶液作为系统</a:t>
            </a:r>
            <a:r>
              <a:rPr lang="en-US" altLang="zh-CN" sz="2800">
                <a:solidFill>
                  <a:srgbClr val="000000"/>
                </a:solidFill>
                <a:latin typeface="黑体" pitchFamily="49" charset="-122"/>
                <a:ea typeface="黑体" pitchFamily="49" charset="-122"/>
              </a:rPr>
              <a:t>——</a:t>
            </a:r>
            <a:r>
              <a:rPr lang="zh-CN" altLang="en-US" sz="2800">
                <a:solidFill>
                  <a:srgbClr val="000000"/>
                </a:solidFill>
                <a:latin typeface="黑体" pitchFamily="49" charset="-122"/>
                <a:ea typeface="黑体" pitchFamily="49" charset="-122"/>
              </a:rPr>
              <a:t>封闭。</a:t>
            </a:r>
            <a:endParaRPr lang="en-US" altLang="zh-CN" sz="2800">
              <a:solidFill>
                <a:srgbClr val="000000"/>
              </a:solidFill>
              <a:latin typeface="黑体" pitchFamily="49" charset="-122"/>
              <a:ea typeface="黑体" pitchFamily="49" charset="-122"/>
            </a:endParaRPr>
          </a:p>
          <a:p>
            <a:pPr eaLnBrk="1" hangingPunct="1">
              <a:spcBef>
                <a:spcPts val="600"/>
              </a:spcBef>
              <a:buClrTx/>
              <a:buSzTx/>
              <a:buFont typeface="Wingdings" pitchFamily="2" charset="2"/>
              <a:buNone/>
            </a:pPr>
            <a:r>
              <a:rPr lang="zh-CN" altLang="en-US" sz="2800">
                <a:solidFill>
                  <a:srgbClr val="000000"/>
                </a:solidFill>
                <a:latin typeface="黑体" pitchFamily="49" charset="-122"/>
                <a:ea typeface="黑体" pitchFamily="49" charset="-122"/>
              </a:rPr>
              <a:t>例</a:t>
            </a:r>
            <a:r>
              <a:rPr lang="en-US" altLang="zh-CN" sz="2800">
                <a:solidFill>
                  <a:srgbClr val="000000"/>
                </a:solidFill>
                <a:latin typeface="黑体" pitchFamily="49" charset="-122"/>
                <a:ea typeface="黑体" pitchFamily="49" charset="-122"/>
              </a:rPr>
              <a:t>3</a:t>
            </a:r>
            <a:r>
              <a:rPr lang="zh-CN" altLang="en-US" sz="2800">
                <a:solidFill>
                  <a:srgbClr val="000000"/>
                </a:solidFill>
                <a:latin typeface="黑体" pitchFamily="49" charset="-122"/>
                <a:ea typeface="黑体" pitchFamily="49" charset="-122"/>
              </a:rPr>
              <a:t>：以容器中所有物质作为系统</a:t>
            </a:r>
            <a:r>
              <a:rPr lang="en-US" altLang="zh-CN" sz="2800">
                <a:solidFill>
                  <a:srgbClr val="000000"/>
                </a:solidFill>
                <a:latin typeface="黑体" pitchFamily="49" charset="-122"/>
                <a:ea typeface="黑体" pitchFamily="49" charset="-122"/>
              </a:rPr>
              <a:t>——</a:t>
            </a:r>
            <a:r>
              <a:rPr lang="zh-CN" altLang="en-US" sz="2800">
                <a:solidFill>
                  <a:srgbClr val="000000"/>
                </a:solidFill>
                <a:latin typeface="黑体" pitchFamily="49" charset="-122"/>
                <a:ea typeface="黑体" pitchFamily="49" charset="-122"/>
              </a:rPr>
              <a:t>孤立。</a:t>
            </a:r>
            <a:endParaRPr lang="en-US" altLang="zh-CN" sz="2800">
              <a:solidFill>
                <a:srgbClr val="000000"/>
              </a:solidFill>
              <a:latin typeface="黑体" pitchFamily="49" charset="-122"/>
              <a:ea typeface="黑体" pitchFamily="49" charset="-122"/>
            </a:endParaRPr>
          </a:p>
        </p:txBody>
      </p:sp>
    </p:spTree>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5"/>
          <p:cNvSpPr txBox="1">
            <a:spLocks noChangeArrowheads="1"/>
          </p:cNvSpPr>
          <p:nvPr/>
        </p:nvSpPr>
        <p:spPr bwMode="auto">
          <a:xfrm>
            <a:off x="566737" y="662232"/>
            <a:ext cx="8092153"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10000"/>
              </a:lnSpc>
              <a:spcBef>
                <a:spcPct val="50000"/>
              </a:spcBef>
              <a:buClrTx/>
              <a:buSzTx/>
              <a:buNone/>
            </a:pPr>
            <a:r>
              <a:rPr lang="zh-CN" altLang="en-US" sz="2800" dirty="0">
                <a:solidFill>
                  <a:srgbClr val="000000"/>
                </a:solidFill>
                <a:latin typeface="+mn-ea"/>
                <a:ea typeface="+mn-ea"/>
              </a:rPr>
              <a:t>任意两个广延性质相除，或者一个广延性质对另一个广延性质求导，得到的是强度性质，例如：</a:t>
            </a:r>
            <a:r>
              <a:rPr lang="zh-CN" altLang="en-US" sz="2800" dirty="0">
                <a:solidFill>
                  <a:srgbClr val="0000FF"/>
                </a:solidFill>
                <a:latin typeface="Times New Roman" pitchFamily="18" charset="0"/>
                <a:ea typeface="黑体" pitchFamily="49" charset="-122"/>
              </a:rPr>
              <a:t>摩尔性质</a:t>
            </a:r>
            <a:r>
              <a:rPr lang="en-US" altLang="zh-CN" sz="2800" dirty="0">
                <a:solidFill>
                  <a:srgbClr val="0000FF"/>
                </a:solidFill>
                <a:latin typeface="Times New Roman" pitchFamily="18" charset="0"/>
                <a:ea typeface="黑体" pitchFamily="49" charset="-122"/>
                <a:cs typeface="Times New Roman" pitchFamily="18" charset="0"/>
              </a:rPr>
              <a:t>(molar properties)——</a:t>
            </a:r>
            <a:r>
              <a:rPr lang="zh-CN" altLang="en-US" sz="2800" dirty="0">
                <a:solidFill>
                  <a:srgbClr val="000000"/>
                </a:solidFill>
                <a:latin typeface="+mn-ea"/>
                <a:ea typeface="+mn-ea"/>
              </a:rPr>
              <a:t>广延性质除以物质量，符号为相应的物理量加下标</a:t>
            </a:r>
            <a:r>
              <a:rPr lang="en-US" altLang="zh-CN" sz="2800" dirty="0">
                <a:solidFill>
                  <a:srgbClr val="000000"/>
                </a:solidFill>
                <a:latin typeface="Times New Roman" panose="02020603050405020304" pitchFamily="18" charset="0"/>
                <a:ea typeface="+mn-ea"/>
                <a:cs typeface="Times New Roman" panose="02020603050405020304" pitchFamily="18" charset="0"/>
              </a:rPr>
              <a:t>“</a:t>
            </a:r>
            <a:r>
              <a:rPr lang="en-US" altLang="zh-CN" sz="2800" b="0" dirty="0">
                <a:solidFill>
                  <a:srgbClr val="000000"/>
                </a:solidFill>
                <a:latin typeface="Times New Roman" panose="02020603050405020304" pitchFamily="18" charset="0"/>
                <a:ea typeface="+mn-ea"/>
                <a:cs typeface="Times New Roman" panose="02020603050405020304" pitchFamily="18" charset="0"/>
              </a:rPr>
              <a:t>m</a:t>
            </a:r>
            <a:r>
              <a:rPr lang="en-US" altLang="zh-CN" sz="2800" dirty="0">
                <a:solidFill>
                  <a:srgbClr val="000000"/>
                </a:solidFill>
                <a:latin typeface="Times New Roman" panose="02020603050405020304" pitchFamily="18" charset="0"/>
                <a:ea typeface="+mn-ea"/>
                <a:cs typeface="Times New Roman" panose="02020603050405020304" pitchFamily="18" charset="0"/>
              </a:rPr>
              <a:t>”</a:t>
            </a:r>
            <a:r>
              <a:rPr lang="en-US" altLang="zh-CN" sz="2800" dirty="0">
                <a:solidFill>
                  <a:srgbClr val="000000"/>
                </a:solidFill>
                <a:latin typeface="+mn-ea"/>
                <a:ea typeface="+mn-ea"/>
              </a:rPr>
              <a:t>。</a:t>
            </a:r>
          </a:p>
        </p:txBody>
      </p:sp>
      <p:sp>
        <p:nvSpPr>
          <p:cNvPr id="7" name="矩形 6"/>
          <p:cNvSpPr/>
          <p:nvPr/>
        </p:nvSpPr>
        <p:spPr>
          <a:xfrm>
            <a:off x="566737" y="2798008"/>
            <a:ext cx="8204346" cy="3416320"/>
          </a:xfrm>
          <a:prstGeom prst="rect">
            <a:avLst/>
          </a:prstGeom>
        </p:spPr>
        <p:txBody>
          <a:bodyPr wrap="square">
            <a:spAutoFit/>
          </a:bodyPr>
          <a:lstStyle/>
          <a:p>
            <a:r>
              <a:rPr lang="zh-CN" altLang="en-US" dirty="0">
                <a:solidFill>
                  <a:srgbClr val="0000FF"/>
                </a:solidFill>
                <a:latin typeface="+mn-ea"/>
                <a:ea typeface="+mn-ea"/>
                <a:cs typeface="Times New Roman" panose="02020603050405020304" pitchFamily="18" charset="0"/>
              </a:rPr>
              <a:t>例：</a:t>
            </a:r>
            <a:r>
              <a:rPr lang="en-US" altLang="zh-CN" dirty="0" err="1">
                <a:solidFill>
                  <a:srgbClr val="0000FF"/>
                </a:solidFill>
                <a:ea typeface="+mn-ea"/>
                <a:cs typeface="Times New Roman" panose="02020603050405020304" pitchFamily="18" charset="0"/>
              </a:rPr>
              <a:t>NaCl</a:t>
            </a:r>
            <a:r>
              <a:rPr lang="zh-CN" altLang="en-US" dirty="0">
                <a:solidFill>
                  <a:srgbClr val="0000FF"/>
                </a:solidFill>
                <a:latin typeface="+mn-ea"/>
                <a:ea typeface="+mn-ea"/>
                <a:cs typeface="Times New Roman" panose="02020603050405020304" pitchFamily="18" charset="0"/>
              </a:rPr>
              <a:t>水溶液的熵和摩尔熵。熵作为广延量的数学表达式：</a:t>
            </a:r>
            <a:endParaRPr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spcBef>
                <a:spcPts val="600"/>
              </a:spcBef>
            </a:pPr>
            <a:r>
              <a:rPr lang="en-US" altLang="zh-CN" i="1"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S</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latin typeface="Symbol" panose="05050102010706020507" pitchFamily="18" charset="2"/>
                <a:ea typeface="黑体" pitchFamily="49" charset="-122"/>
                <a:cs typeface="Times New Roman" panose="02020603050405020304" pitchFamily="18" charset="0"/>
              </a:rPr>
              <a:t> </a:t>
            </a:r>
            <a:r>
              <a:rPr lang="en-US" altLang="zh-CN" b="0" i="1" dirty="0" err="1">
                <a:solidFill>
                  <a:srgbClr val="000000"/>
                </a:solidFill>
                <a:latin typeface="Symbol" panose="05050102010706020507" pitchFamily="18" charset="2"/>
                <a:ea typeface="黑体" pitchFamily="49" charset="-122"/>
                <a:cs typeface="Times New Roman" panose="02020603050405020304" pitchFamily="18" charset="0"/>
              </a:rPr>
              <a:t>l</a:t>
            </a:r>
            <a:r>
              <a:rPr lang="en-US" altLang="zh-CN" b="0" i="1" dirty="0" err="1">
                <a:solidFill>
                  <a:srgbClr val="000000"/>
                </a:solidFill>
                <a:ea typeface="黑体" pitchFamily="49" charset="-122"/>
                <a:cs typeface="Times New Roman" panose="02020603050405020304" pitchFamily="18" charset="0"/>
              </a:rPr>
              <a:t>S</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a:t>
            </a:r>
          </a:p>
          <a:p>
            <a:pPr>
              <a:spcBef>
                <a:spcPts val="600"/>
              </a:spcBef>
            </a:pPr>
            <a:r>
              <a:rPr lang="zh-CN" altLang="en-US" dirty="0">
                <a:solidFill>
                  <a:srgbClr val="0000FF"/>
                </a:solidFill>
                <a:latin typeface="宋体" panose="02010600030101010101" pitchFamily="2" charset="-122"/>
                <a:cs typeface="Times New Roman" panose="02020603050405020304" pitchFamily="18" charset="0"/>
              </a:rPr>
              <a:t>因</a:t>
            </a:r>
            <a:r>
              <a:rPr lang="en-US" altLang="zh-CN" b="0" i="1" dirty="0">
                <a:solidFill>
                  <a:srgbClr val="000000"/>
                </a:solidFill>
                <a:latin typeface="Symbol" panose="05050102010706020507" pitchFamily="18" charset="2"/>
                <a:cs typeface="Times New Roman" panose="02020603050405020304" pitchFamily="18" charset="0"/>
              </a:rPr>
              <a:t>l</a:t>
            </a:r>
            <a:r>
              <a:rPr lang="zh-CN" altLang="en-US" dirty="0">
                <a:solidFill>
                  <a:srgbClr val="0000FF"/>
                </a:solidFill>
                <a:latin typeface="宋体" panose="02010600030101010101" pitchFamily="2" charset="-122"/>
                <a:cs typeface="Times New Roman" panose="02020603050405020304" pitchFamily="18" charset="0"/>
              </a:rPr>
              <a:t>是任意正数，取</a:t>
            </a:r>
            <a:r>
              <a:rPr lang="en-US" altLang="zh-CN" b="0" i="1" dirty="0">
                <a:solidFill>
                  <a:srgbClr val="000000"/>
                </a:solidFill>
                <a:latin typeface="Symbol" panose="05050102010706020507" pitchFamily="18" charset="2"/>
                <a:cs typeface="Times New Roman" panose="02020603050405020304" pitchFamily="18" charset="0"/>
              </a:rPr>
              <a:t>l</a:t>
            </a:r>
            <a:r>
              <a:rPr lang="en-US" altLang="zh-CN" b="0" dirty="0">
                <a:solidFill>
                  <a:srgbClr val="000000"/>
                </a:solidFill>
                <a:cs typeface="Times New Roman" panose="02020603050405020304" pitchFamily="18" charset="0"/>
              </a:rPr>
              <a:t>=</a:t>
            </a:r>
            <a:r>
              <a:rPr lang="en-US" altLang="zh-CN" b="0" i="1" dirty="0">
                <a:solidFill>
                  <a:srgbClr val="000000"/>
                </a:solidFill>
                <a:cs typeface="Times New Roman" panose="02020603050405020304" pitchFamily="18" charset="0"/>
              </a:rPr>
              <a:t>n</a:t>
            </a:r>
            <a:r>
              <a:rPr lang="en-US" altLang="zh-CN" b="0" baseline="30000" dirty="0">
                <a:solidFill>
                  <a:srgbClr val="000000"/>
                </a:solidFill>
                <a:cs typeface="Times New Roman" panose="02020603050405020304" pitchFamily="18" charset="0"/>
              </a:rPr>
              <a:t>−1</a:t>
            </a:r>
            <a:r>
              <a:rPr lang="zh-CN" altLang="en-US" dirty="0">
                <a:solidFill>
                  <a:srgbClr val="0000FF"/>
                </a:solidFill>
                <a:latin typeface="宋体" panose="02010600030101010101" pitchFamily="2" charset="-122"/>
                <a:cs typeface="Times New Roman" panose="02020603050405020304" pitchFamily="18" charset="0"/>
              </a:rPr>
              <a:t>，</a:t>
            </a:r>
            <a:r>
              <a:rPr lang="en-US" altLang="zh-CN" b="0" i="1" dirty="0">
                <a:solidFill>
                  <a:srgbClr val="000000"/>
                </a:solidFill>
                <a:cs typeface="Times New Roman" panose="02020603050405020304" pitchFamily="18" charset="0"/>
              </a:rPr>
              <a:t>n</a:t>
            </a:r>
            <a:r>
              <a:rPr lang="en-US" altLang="zh-CN" b="0" dirty="0">
                <a:solidFill>
                  <a:srgbClr val="000000"/>
                </a:solidFill>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zh-CN" altLang="en-US" dirty="0">
                <a:solidFill>
                  <a:srgbClr val="0000FF"/>
                </a:solidFill>
                <a:latin typeface="宋体" panose="02010600030101010101" pitchFamily="2" charset="-122"/>
                <a:cs typeface="Times New Roman" panose="02020603050405020304" pitchFamily="18" charset="0"/>
              </a:rPr>
              <a:t>，得：</a:t>
            </a:r>
            <a:endParaRPr lang="en-US" altLang="zh-CN" dirty="0">
              <a:solidFill>
                <a:srgbClr val="0000FF"/>
              </a:solidFill>
              <a:latin typeface="宋体" panose="02010600030101010101" pitchFamily="2" charset="-122"/>
              <a:cs typeface="Times New Roman" panose="02020603050405020304" pitchFamily="18" charset="0"/>
            </a:endParaRPr>
          </a:p>
          <a:p>
            <a:pPr>
              <a:spcBef>
                <a:spcPts val="600"/>
              </a:spcBef>
            </a:pPr>
            <a:r>
              <a:rPr lang="en-US" altLang="zh-CN" i="1"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S</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x</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x</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 = </a:t>
            </a:r>
            <a:r>
              <a:rPr lang="en-US" altLang="zh-CN" b="0" i="1" dirty="0">
                <a:solidFill>
                  <a:srgbClr val="000000"/>
                </a:solidFill>
                <a:cs typeface="Times New Roman" panose="02020603050405020304" pitchFamily="18" charset="0"/>
              </a:rPr>
              <a:t>n</a:t>
            </a:r>
            <a:r>
              <a:rPr lang="en-US" altLang="zh-CN" b="0" baseline="30000" dirty="0">
                <a:solidFill>
                  <a:srgbClr val="000000"/>
                </a:solidFill>
                <a:cs typeface="Times New Roman" panose="02020603050405020304" pitchFamily="18" charset="0"/>
              </a:rPr>
              <a:t>−1</a:t>
            </a:r>
            <a:r>
              <a:rPr lang="en-US" altLang="zh-CN" b="0" i="1" dirty="0">
                <a:solidFill>
                  <a:srgbClr val="000000"/>
                </a:solidFill>
                <a:ea typeface="黑体" pitchFamily="49" charset="-122"/>
                <a:cs typeface="Times New Roman" panose="02020603050405020304" pitchFamily="18" charset="0"/>
              </a:rPr>
              <a:t>S</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 n</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n</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 = </a:t>
            </a:r>
            <a:r>
              <a:rPr lang="en-US" altLang="zh-CN" b="0" i="1" dirty="0">
                <a:solidFill>
                  <a:srgbClr val="000000"/>
                </a:solidFill>
                <a:ea typeface="黑体" pitchFamily="49" charset="-122"/>
                <a:cs typeface="Times New Roman" panose="02020603050405020304" pitchFamily="18" charset="0"/>
              </a:rPr>
              <a:t>S</a:t>
            </a:r>
            <a:r>
              <a:rPr lang="en-US" altLang="zh-CN" b="0" baseline="-25000" dirty="0">
                <a:solidFill>
                  <a:srgbClr val="000000"/>
                </a:solidFill>
                <a:ea typeface="黑体" pitchFamily="49" charset="-122"/>
                <a:cs typeface="Times New Roman" panose="02020603050405020304" pitchFamily="18" charset="0"/>
              </a:rPr>
              <a:t>m</a:t>
            </a:r>
            <a:endParaRPr lang="en-US" altLang="zh-CN" b="0" dirty="0">
              <a:solidFill>
                <a:srgbClr val="000000"/>
              </a:solidFill>
              <a:ea typeface="黑体" pitchFamily="49" charset="-122"/>
              <a:cs typeface="Times New Roman" panose="02020603050405020304" pitchFamily="18" charset="0"/>
            </a:endParaRPr>
          </a:p>
          <a:p>
            <a:pPr>
              <a:spcBef>
                <a:spcPts val="600"/>
              </a:spcBef>
            </a:pPr>
            <a:r>
              <a:rPr lang="zh-CN" altLang="en-US" dirty="0">
                <a:solidFill>
                  <a:srgbClr val="0000FF"/>
                </a:solidFill>
                <a:latin typeface="宋体" panose="02010600030101010101" pitchFamily="2" charset="-122"/>
                <a:cs typeface="Times New Roman" panose="02020603050405020304" pitchFamily="18" charset="0"/>
              </a:rPr>
              <a:t>由于</a:t>
            </a:r>
            <a:r>
              <a:rPr lang="en-US" altLang="zh-CN" b="0" i="1" dirty="0">
                <a:solidFill>
                  <a:srgbClr val="000000"/>
                </a:solidFill>
                <a:ea typeface="黑体" pitchFamily="49" charset="-122"/>
                <a:cs typeface="Times New Roman" panose="02020603050405020304" pitchFamily="18" charset="0"/>
              </a:rPr>
              <a:t>x</a:t>
            </a:r>
            <a:r>
              <a:rPr lang="zh-CN" altLang="en-US" baseline="-25000" dirty="0">
                <a:solidFill>
                  <a:srgbClr val="000000"/>
                </a:solidFill>
                <a:latin typeface="宋体" panose="02010600030101010101" pitchFamily="2" charset="-122"/>
                <a:cs typeface="Times New Roman" panose="02020603050405020304" pitchFamily="18" charset="0"/>
              </a:rPr>
              <a:t>水</a:t>
            </a:r>
            <a:r>
              <a:rPr lang="en-US" altLang="zh-CN" b="0" baseline="-25000" dirty="0">
                <a:solidFill>
                  <a:srgbClr val="000000"/>
                </a:solidFill>
                <a:ea typeface="黑体" pitchFamily="49" charset="-122"/>
                <a:cs typeface="Times New Roman" panose="02020603050405020304" pitchFamily="18" charset="0"/>
              </a:rPr>
              <a:t> </a:t>
            </a:r>
            <a:r>
              <a:rPr lang="en-US" altLang="zh-CN" b="0" dirty="0">
                <a:solidFill>
                  <a:srgbClr val="000000"/>
                </a:solidFill>
                <a:ea typeface="黑体" pitchFamily="49" charset="-122"/>
                <a:cs typeface="Times New Roman" panose="02020603050405020304" pitchFamily="18" charset="0"/>
              </a:rPr>
              <a:t>= 1− </a:t>
            </a:r>
            <a:r>
              <a:rPr lang="en-US" altLang="zh-CN" b="0" i="1" dirty="0" err="1">
                <a:solidFill>
                  <a:srgbClr val="000000"/>
                </a:solidFill>
                <a:ea typeface="黑体" pitchFamily="49" charset="-122"/>
                <a:cs typeface="Times New Roman" panose="02020603050405020304" pitchFamily="18" charset="0"/>
              </a:rPr>
              <a:t>x</a:t>
            </a:r>
            <a:r>
              <a:rPr lang="en-US" altLang="zh-CN" b="0" baseline="-25000" dirty="0" err="1">
                <a:solidFill>
                  <a:srgbClr val="000000"/>
                </a:solidFill>
                <a:ea typeface="黑体" pitchFamily="49" charset="-122"/>
                <a:cs typeface="Times New Roman" panose="02020603050405020304" pitchFamily="18" charset="0"/>
              </a:rPr>
              <a:t>NaCl</a:t>
            </a:r>
            <a:r>
              <a:rPr lang="zh-CN" altLang="en-US" dirty="0">
                <a:solidFill>
                  <a:srgbClr val="0000FF"/>
                </a:solidFill>
                <a:latin typeface="宋体" panose="02010600030101010101" pitchFamily="2"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x</a:t>
            </a:r>
            <a:r>
              <a:rPr lang="zh-CN" altLang="en-US" baseline="-25000" dirty="0">
                <a:solidFill>
                  <a:srgbClr val="000000"/>
                </a:solidFill>
                <a:latin typeface="宋体" panose="02010600030101010101" pitchFamily="2" charset="-122"/>
                <a:cs typeface="Times New Roman" panose="02020603050405020304" pitchFamily="18" charset="0"/>
              </a:rPr>
              <a:t>水</a:t>
            </a:r>
            <a:r>
              <a:rPr lang="zh-CN" altLang="en-US" dirty="0">
                <a:solidFill>
                  <a:srgbClr val="0000FF"/>
                </a:solidFill>
                <a:latin typeface="宋体" panose="02010600030101010101" pitchFamily="2" charset="-122"/>
                <a:cs typeface="Times New Roman" panose="02020603050405020304" pitchFamily="18" charset="0"/>
              </a:rPr>
              <a:t>不独立，将其去掉，并记新的函数为</a:t>
            </a:r>
            <a:r>
              <a:rPr lang="en-US" altLang="zh-CN" b="0" i="1" dirty="0">
                <a:solidFill>
                  <a:srgbClr val="000000"/>
                </a:solidFill>
                <a:ea typeface="黑体" pitchFamily="49" charset="-122"/>
                <a:cs typeface="Times New Roman" panose="02020603050405020304" pitchFamily="18" charset="0"/>
              </a:rPr>
              <a:t>S</a:t>
            </a:r>
            <a:r>
              <a:rPr lang="en-US" altLang="zh-CN" b="0" baseline="-25000" dirty="0">
                <a:solidFill>
                  <a:srgbClr val="000000"/>
                </a:solidFill>
                <a:ea typeface="黑体" pitchFamily="49" charset="-122"/>
                <a:cs typeface="Times New Roman" panose="02020603050405020304" pitchFamily="18" charset="0"/>
              </a:rPr>
              <a:t>m</a:t>
            </a:r>
            <a:r>
              <a:rPr lang="en-US" altLang="zh-CN" b="0" dirty="0">
                <a:solidFill>
                  <a:srgbClr val="000000"/>
                </a:solidFill>
                <a:ea typeface="黑体" pitchFamily="49" charset="-122"/>
                <a:cs typeface="Times New Roman" panose="02020603050405020304" pitchFamily="18" charset="0"/>
              </a:rPr>
              <a:t>(</a:t>
            </a:r>
            <a:r>
              <a:rPr lang="en-US" altLang="zh-CN" b="0" i="1" dirty="0">
                <a:solidFill>
                  <a:srgbClr val="000000"/>
                </a:solidFill>
                <a:ea typeface="黑体" pitchFamily="49" charset="-122"/>
                <a:cs typeface="Times New Roman" panose="02020603050405020304" pitchFamily="18" charset="0"/>
              </a:rPr>
              <a:t>T</a:t>
            </a:r>
            <a:r>
              <a:rPr lang="en-US" altLang="zh-CN" b="0" dirty="0">
                <a:solidFill>
                  <a:srgbClr val="000000"/>
                </a:solidFill>
                <a:ea typeface="黑体" pitchFamily="49" charset="-122"/>
                <a:cs typeface="Times New Roman" panose="02020603050405020304" pitchFamily="18" charset="0"/>
              </a:rPr>
              <a:t>, </a:t>
            </a:r>
            <a:r>
              <a:rPr lang="en-US" altLang="zh-CN" b="0" i="1" dirty="0">
                <a:solidFill>
                  <a:srgbClr val="000000"/>
                </a:solidFill>
                <a:ea typeface="黑体" pitchFamily="49" charset="-122"/>
                <a:cs typeface="Times New Roman" panose="02020603050405020304" pitchFamily="18" charset="0"/>
              </a:rPr>
              <a:t>p</a:t>
            </a:r>
            <a:r>
              <a:rPr lang="en-US" altLang="zh-CN" b="0" dirty="0">
                <a:solidFill>
                  <a:srgbClr val="000000"/>
                </a:solidFill>
                <a:ea typeface="黑体" pitchFamily="49" charset="-122"/>
                <a:cs typeface="Times New Roman" panose="02020603050405020304" pitchFamily="18" charset="0"/>
              </a:rPr>
              <a:t>, </a:t>
            </a:r>
            <a:r>
              <a:rPr lang="en-US" altLang="zh-CN" b="0" i="1" dirty="0" err="1">
                <a:solidFill>
                  <a:srgbClr val="000000"/>
                </a:solidFill>
                <a:ea typeface="黑体" pitchFamily="49" charset="-122"/>
                <a:cs typeface="Times New Roman" panose="02020603050405020304" pitchFamily="18" charset="0"/>
              </a:rPr>
              <a:t>x</a:t>
            </a:r>
            <a:r>
              <a:rPr lang="en-US" altLang="zh-CN" b="0" baseline="-25000" dirty="0" err="1">
                <a:solidFill>
                  <a:srgbClr val="000000"/>
                </a:solidFill>
                <a:ea typeface="黑体" pitchFamily="49" charset="-122"/>
                <a:cs typeface="Times New Roman" panose="02020603050405020304" pitchFamily="18" charset="0"/>
              </a:rPr>
              <a:t>NaCl</a:t>
            </a:r>
            <a:r>
              <a:rPr lang="en-US" altLang="zh-CN" b="0" dirty="0">
                <a:solidFill>
                  <a:srgbClr val="000000"/>
                </a:solidFill>
                <a:ea typeface="黑体" pitchFamily="49" charset="-122"/>
                <a:cs typeface="Times New Roman" panose="02020603050405020304" pitchFamily="18" charset="0"/>
              </a:rPr>
              <a:t>)</a:t>
            </a:r>
            <a:r>
              <a:rPr lang="zh-CN" altLang="en-US" dirty="0">
                <a:solidFill>
                  <a:srgbClr val="0000FF"/>
                </a:solidFill>
                <a:latin typeface="宋体" panose="02010600030101010101" pitchFamily="2" charset="-122"/>
                <a:cs typeface="Times New Roman" panose="02020603050405020304" pitchFamily="18" charset="0"/>
              </a:rPr>
              <a:t>。</a:t>
            </a:r>
            <a:endParaRPr lang="en-US" altLang="zh-CN" dirty="0">
              <a:solidFill>
                <a:srgbClr val="0000FF"/>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6808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8004" y="3069750"/>
            <a:ext cx="8151990" cy="2831544"/>
          </a:xfrm>
          <a:prstGeom prst="rect">
            <a:avLst/>
          </a:prstGeom>
          <a:noFill/>
        </p:spPr>
        <p:txBody>
          <a:bodyPr wrap="square" rtlCol="0">
            <a:spAutoFit/>
          </a:bodyPr>
          <a:lstStyle/>
          <a:p>
            <a:pPr>
              <a:spcBef>
                <a:spcPts val="1200"/>
              </a:spcBef>
            </a:pPr>
            <a:r>
              <a:rPr lang="zh-CN" altLang="en-US" dirty="0"/>
              <a:t>看上去，确定均相系的某个热力学性质所需的独立变量个数为</a:t>
            </a:r>
            <a:r>
              <a:rPr lang="en-US" altLang="zh-CN" b="0" i="1" dirty="0"/>
              <a:t>K</a:t>
            </a:r>
            <a:r>
              <a:rPr lang="en-US" altLang="zh-CN" b="0" dirty="0"/>
              <a:t>+2</a:t>
            </a:r>
            <a:r>
              <a:rPr lang="zh-CN" altLang="en-US" dirty="0"/>
              <a:t>个，但是由于强度性质与系统的大小无关，其独立变量可以全部取为强度变量，这时的独立变量个数为</a:t>
            </a:r>
            <a:r>
              <a:rPr lang="en-US" altLang="zh-CN" b="0" i="1" dirty="0"/>
              <a:t>K</a:t>
            </a:r>
            <a:r>
              <a:rPr lang="en-US" altLang="zh-CN" b="0" dirty="0"/>
              <a:t>+1</a:t>
            </a:r>
            <a:r>
              <a:rPr lang="zh-CN" altLang="en-US" dirty="0"/>
              <a:t>个！</a:t>
            </a:r>
            <a:endParaRPr lang="en-US" altLang="zh-CN" dirty="0"/>
          </a:p>
          <a:p>
            <a:pPr>
              <a:spcBef>
                <a:spcPts val="1200"/>
              </a:spcBef>
            </a:pPr>
            <a:r>
              <a:rPr lang="zh-CN" altLang="en-US" dirty="0">
                <a:solidFill>
                  <a:srgbClr val="FF0000"/>
                </a:solidFill>
                <a:latin typeface="黑体" panose="02010609060101010101" pitchFamily="49" charset="-122"/>
                <a:ea typeface="黑体" panose="02010609060101010101" pitchFamily="49" charset="-122"/>
              </a:rPr>
              <a:t>均相系强度性质的独立变量可全部取为强度变量，并且这些强度变量的数量为</a:t>
            </a:r>
            <a:r>
              <a:rPr lang="en-US" altLang="zh-CN" b="0" i="1" dirty="0">
                <a:solidFill>
                  <a:srgbClr val="FF0000"/>
                </a:solidFill>
                <a:ea typeface="黑体" panose="02010609060101010101" pitchFamily="49" charset="-122"/>
                <a:cs typeface="Times New Roman" panose="02020603050405020304" pitchFamily="18" charset="0"/>
              </a:rPr>
              <a:t>K</a:t>
            </a:r>
            <a:r>
              <a:rPr lang="en-US" altLang="zh-CN" b="0" dirty="0">
                <a:solidFill>
                  <a:srgbClr val="FF0000"/>
                </a:solidFill>
                <a:ea typeface="黑体" panose="02010609060101010101" pitchFamily="49" charset="-122"/>
                <a:cs typeface="Times New Roman" panose="02020603050405020304" pitchFamily="18" charset="0"/>
              </a:rPr>
              <a:t>+1</a:t>
            </a:r>
            <a:r>
              <a:rPr lang="zh-CN" altLang="en-US" dirty="0">
                <a:solidFill>
                  <a:srgbClr val="FF0000"/>
                </a:solidFill>
                <a:latin typeface="黑体" panose="02010609060101010101" pitchFamily="49" charset="-122"/>
                <a:ea typeface="黑体" panose="02010609060101010101" pitchFamily="49" charset="-122"/>
              </a:rPr>
              <a:t>个。</a:t>
            </a:r>
          </a:p>
        </p:txBody>
      </p:sp>
      <p:sp>
        <p:nvSpPr>
          <p:cNvPr id="7" name="TextBox 2"/>
          <p:cNvSpPr txBox="1"/>
          <p:nvPr/>
        </p:nvSpPr>
        <p:spPr>
          <a:xfrm>
            <a:off x="748004" y="1248384"/>
            <a:ext cx="8151990" cy="1692771"/>
          </a:xfrm>
          <a:prstGeom prst="rect">
            <a:avLst/>
          </a:prstGeom>
          <a:noFill/>
        </p:spPr>
        <p:txBody>
          <a:bodyPr wrap="square" rtlCol="0">
            <a:spAutoFit/>
          </a:bodyPr>
          <a:lstStyle/>
          <a:p>
            <a:pPr>
              <a:spcBef>
                <a:spcPts val="1200"/>
              </a:spcBef>
            </a:pPr>
            <a:r>
              <a:rPr lang="zh-CN" altLang="en-US" dirty="0"/>
              <a:t>均相系任意性质 </a:t>
            </a:r>
            <a:r>
              <a:rPr lang="en-US" altLang="zh-CN" b="0" i="1" dirty="0">
                <a:solidFill>
                  <a:srgbClr val="000000"/>
                </a:solidFill>
              </a:rPr>
              <a:t>f </a:t>
            </a:r>
            <a:r>
              <a:rPr lang="en-US" altLang="zh-CN" b="0" dirty="0">
                <a:solidFill>
                  <a:srgbClr val="000000"/>
                </a:solidFill>
              </a:rPr>
              <a:t>= </a:t>
            </a:r>
            <a:r>
              <a:rPr lang="en-US" altLang="zh-CN" b="0" i="1" dirty="0">
                <a:solidFill>
                  <a:srgbClr val="000000"/>
                </a:solidFill>
              </a:rPr>
              <a:t>f</a:t>
            </a:r>
            <a:r>
              <a:rPr lang="en-US" altLang="zh-CN" b="0" dirty="0">
                <a:solidFill>
                  <a:srgbClr val="000000"/>
                </a:solidFill>
              </a:rPr>
              <a:t>(</a:t>
            </a:r>
            <a:r>
              <a:rPr lang="zh-CN" altLang="en-US" dirty="0">
                <a:solidFill>
                  <a:srgbClr val="000000"/>
                </a:solidFill>
              </a:rPr>
              <a:t>状态</a:t>
            </a:r>
            <a:r>
              <a:rPr lang="en-US" altLang="zh-CN" b="0" dirty="0">
                <a:solidFill>
                  <a:srgbClr val="000000"/>
                </a:solidFill>
              </a:rPr>
              <a:t>)</a:t>
            </a:r>
          </a:p>
          <a:p>
            <a:pPr>
              <a:spcBef>
                <a:spcPts val="1200"/>
              </a:spcBef>
            </a:pPr>
            <a:r>
              <a:rPr lang="en-US" altLang="zh-CN" i="1" dirty="0">
                <a:solidFill>
                  <a:srgbClr val="000000"/>
                </a:solidFill>
              </a:rPr>
              <a:t>     </a:t>
            </a:r>
            <a:r>
              <a:rPr lang="en-US" altLang="zh-CN" b="0" i="1" dirty="0">
                <a:solidFill>
                  <a:srgbClr val="000000"/>
                </a:solidFill>
              </a:rPr>
              <a:t>n</a:t>
            </a:r>
            <a:r>
              <a:rPr lang="en-US" altLang="zh-CN" b="0" baseline="-25000" dirty="0">
                <a:solidFill>
                  <a:srgbClr val="000000"/>
                </a:solidFill>
              </a:rPr>
              <a:t>1</a:t>
            </a:r>
            <a:r>
              <a:rPr lang="en-US" altLang="zh-CN" b="0" dirty="0">
                <a:solidFill>
                  <a:srgbClr val="000000"/>
                </a:solidFill>
              </a:rPr>
              <a:t>, </a:t>
            </a:r>
            <a:r>
              <a:rPr lang="en-US" altLang="zh-CN" b="0" dirty="0">
                <a:solidFill>
                  <a:srgbClr val="000000"/>
                </a:solidFill>
                <a:cs typeface="Times New Roman" panose="02020603050405020304" pitchFamily="18" charset="0"/>
              </a:rPr>
              <a:t>… </a:t>
            </a:r>
            <a:r>
              <a:rPr lang="en-US" altLang="zh-CN" b="0" dirty="0">
                <a:solidFill>
                  <a:srgbClr val="000000"/>
                </a:solidFill>
              </a:rPr>
              <a:t>,</a:t>
            </a:r>
            <a:r>
              <a:rPr lang="en-US" altLang="zh-CN" b="0" i="1" dirty="0">
                <a:solidFill>
                  <a:srgbClr val="000000"/>
                </a:solidFill>
              </a:rPr>
              <a:t> </a:t>
            </a:r>
            <a:r>
              <a:rPr lang="en-US" altLang="zh-CN" b="0" i="1" dirty="0" err="1">
                <a:solidFill>
                  <a:srgbClr val="000000"/>
                </a:solidFill>
              </a:rPr>
              <a:t>n</a:t>
            </a:r>
            <a:r>
              <a:rPr lang="en-US" altLang="zh-CN" b="0" i="1" baseline="-25000" dirty="0" err="1">
                <a:solidFill>
                  <a:srgbClr val="000000"/>
                </a:solidFill>
              </a:rPr>
              <a:t>K</a:t>
            </a:r>
            <a:r>
              <a:rPr lang="en-US" altLang="zh-CN" b="0" dirty="0">
                <a:solidFill>
                  <a:srgbClr val="000000"/>
                </a:solidFill>
              </a:rPr>
              <a:t>, </a:t>
            </a:r>
            <a:r>
              <a:rPr lang="zh-CN" altLang="en-US" dirty="0">
                <a:solidFill>
                  <a:srgbClr val="000000"/>
                </a:solidFill>
              </a:rPr>
              <a:t>加上其它两个变量 </a:t>
            </a:r>
            <a:r>
              <a:rPr lang="zh-CN" altLang="en-US" dirty="0">
                <a:solidFill>
                  <a:srgbClr val="000000"/>
                </a:solidFill>
                <a:sym typeface="Symbol"/>
              </a:rPr>
              <a:t> 均相系</a:t>
            </a:r>
            <a:r>
              <a:rPr lang="zh-CN" altLang="en-US" dirty="0">
                <a:solidFill>
                  <a:srgbClr val="000000"/>
                </a:solidFill>
              </a:rPr>
              <a:t>状态</a:t>
            </a:r>
            <a:endParaRPr lang="en-US" altLang="zh-CN" dirty="0">
              <a:solidFill>
                <a:srgbClr val="000000"/>
              </a:solidFill>
            </a:endParaRPr>
          </a:p>
          <a:p>
            <a:pPr>
              <a:spcBef>
                <a:spcPts val="1200"/>
              </a:spcBef>
            </a:pPr>
            <a:r>
              <a:rPr lang="en-US" altLang="zh-CN" dirty="0">
                <a:solidFill>
                  <a:srgbClr val="000000"/>
                </a:solidFill>
              </a:rPr>
              <a:t>                </a:t>
            </a:r>
            <a:r>
              <a:rPr lang="en-US" altLang="zh-CN" b="0" i="1" dirty="0">
                <a:solidFill>
                  <a:srgbClr val="000000"/>
                </a:solidFill>
              </a:rPr>
              <a:t>f </a:t>
            </a:r>
            <a:r>
              <a:rPr lang="en-US" altLang="zh-CN" b="0" dirty="0">
                <a:solidFill>
                  <a:srgbClr val="000000"/>
                </a:solidFill>
              </a:rPr>
              <a:t>= </a:t>
            </a:r>
            <a:r>
              <a:rPr lang="en-US" altLang="zh-CN" b="0" i="1" dirty="0">
                <a:solidFill>
                  <a:srgbClr val="000000"/>
                </a:solidFill>
              </a:rPr>
              <a:t>f</a:t>
            </a:r>
            <a:r>
              <a:rPr lang="en-US" altLang="zh-CN" b="0" dirty="0">
                <a:solidFill>
                  <a:srgbClr val="000000"/>
                </a:solidFill>
              </a:rPr>
              <a:t>(</a:t>
            </a:r>
            <a:r>
              <a:rPr lang="en-US" altLang="zh-CN" b="0" i="1" dirty="0">
                <a:solidFill>
                  <a:srgbClr val="000000"/>
                </a:solidFill>
              </a:rPr>
              <a:t>n</a:t>
            </a:r>
            <a:r>
              <a:rPr lang="en-US" altLang="zh-CN" b="0" baseline="-25000" dirty="0">
                <a:solidFill>
                  <a:srgbClr val="000000"/>
                </a:solidFill>
              </a:rPr>
              <a:t>1</a:t>
            </a:r>
            <a:r>
              <a:rPr lang="en-US" altLang="zh-CN" b="0" dirty="0">
                <a:solidFill>
                  <a:srgbClr val="000000"/>
                </a:solidFill>
              </a:rPr>
              <a:t>, </a:t>
            </a:r>
            <a:r>
              <a:rPr lang="en-US" altLang="zh-CN" b="0" dirty="0">
                <a:solidFill>
                  <a:srgbClr val="000000"/>
                </a:solidFill>
                <a:cs typeface="Times New Roman" panose="02020603050405020304" pitchFamily="18" charset="0"/>
              </a:rPr>
              <a:t>… </a:t>
            </a:r>
            <a:r>
              <a:rPr lang="en-US" altLang="zh-CN" b="0" dirty="0">
                <a:solidFill>
                  <a:srgbClr val="000000"/>
                </a:solidFill>
              </a:rPr>
              <a:t>,</a:t>
            </a:r>
            <a:r>
              <a:rPr lang="en-US" altLang="zh-CN" b="0" i="1" dirty="0">
                <a:solidFill>
                  <a:srgbClr val="000000"/>
                </a:solidFill>
              </a:rPr>
              <a:t> </a:t>
            </a:r>
            <a:r>
              <a:rPr lang="en-US" altLang="zh-CN" b="0" i="1" dirty="0" err="1">
                <a:solidFill>
                  <a:srgbClr val="000000"/>
                </a:solidFill>
              </a:rPr>
              <a:t>n</a:t>
            </a:r>
            <a:r>
              <a:rPr lang="en-US" altLang="zh-CN" b="0" i="1" baseline="-25000" dirty="0" err="1">
                <a:solidFill>
                  <a:srgbClr val="000000"/>
                </a:solidFill>
              </a:rPr>
              <a:t>K</a:t>
            </a:r>
            <a:r>
              <a:rPr lang="en-US" altLang="zh-CN" b="0" dirty="0">
                <a:solidFill>
                  <a:srgbClr val="000000"/>
                </a:solidFill>
              </a:rPr>
              <a:t>, </a:t>
            </a:r>
            <a:r>
              <a:rPr lang="zh-CN" altLang="en-US" dirty="0">
                <a:solidFill>
                  <a:srgbClr val="000000"/>
                </a:solidFill>
              </a:rPr>
              <a:t>其它两个变量</a:t>
            </a:r>
            <a:r>
              <a:rPr lang="en-US" altLang="zh-CN" b="0" dirty="0">
                <a:solidFill>
                  <a:srgbClr val="000000"/>
                </a:solidFill>
              </a:rPr>
              <a:t>)</a:t>
            </a:r>
          </a:p>
        </p:txBody>
      </p:sp>
      <p:sp>
        <p:nvSpPr>
          <p:cNvPr id="4" name="Text Box 65"/>
          <p:cNvSpPr txBox="1">
            <a:spLocks noChangeArrowheads="1"/>
          </p:cNvSpPr>
          <p:nvPr/>
        </p:nvSpPr>
        <p:spPr bwMode="auto">
          <a:xfrm>
            <a:off x="557967" y="571393"/>
            <a:ext cx="665162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dirty="0">
                <a:solidFill>
                  <a:srgbClr val="FF0000"/>
                </a:solidFill>
                <a:latin typeface="楷体" panose="02010609060101010101" pitchFamily="49" charset="-122"/>
                <a:ea typeface="楷体" panose="02010609060101010101" pitchFamily="49" charset="-122"/>
              </a:rPr>
              <a:t>均相系强度性质的独立变量</a:t>
            </a:r>
          </a:p>
        </p:txBody>
      </p:sp>
    </p:spTree>
    <p:extLst>
      <p:ext uri="{BB962C8B-B14F-4D97-AF65-F5344CB8AC3E}">
        <p14:creationId xmlns:p14="http://schemas.microsoft.com/office/powerpoint/2010/main" val="356332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65"/>
          <p:cNvSpPr txBox="1">
            <a:spLocks noChangeArrowheads="1"/>
          </p:cNvSpPr>
          <p:nvPr/>
        </p:nvSpPr>
        <p:spPr bwMode="auto">
          <a:xfrm>
            <a:off x="809277" y="630238"/>
            <a:ext cx="7861829"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强度性质与系统的大小无关，当均相系强度性质的独立变量中有广延量时，</a:t>
            </a:r>
            <a:r>
              <a:rPr kumimoji="1" lang="zh-CN" altLang="en-US" sz="2800" dirty="0">
                <a:solidFill>
                  <a:srgbClr val="FF0000"/>
                </a:solidFill>
                <a:latin typeface="黑体" panose="02010609060101010101" pitchFamily="49" charset="-122"/>
                <a:ea typeface="黑体" panose="02010609060101010101" pitchFamily="49" charset="-122"/>
              </a:rPr>
              <a:t>利用强度性质的数学表达式</a:t>
            </a:r>
            <a:r>
              <a:rPr kumimoji="1" lang="zh-CN" altLang="en-US" sz="2800" dirty="0">
                <a:solidFill>
                  <a:srgbClr val="0000FF"/>
                </a:solidFill>
                <a:latin typeface="宋体" panose="02010600030101010101" pitchFamily="2" charset="-122"/>
              </a:rPr>
              <a:t>，总可以通过这些广延量相互间的比例关系而化为强度量，使得独立变量数少一个。</a:t>
            </a:r>
          </a:p>
        </p:txBody>
      </p:sp>
      <p:graphicFrame>
        <p:nvGraphicFramePr>
          <p:cNvPr id="3" name="对象 2"/>
          <p:cNvGraphicFramePr>
            <a:graphicFrameLocks noChangeAspect="1"/>
          </p:cNvGraphicFramePr>
          <p:nvPr>
            <p:extLst>
              <p:ext uri="{D42A27DB-BD31-4B8C-83A1-F6EECF244321}">
                <p14:modId xmlns:p14="http://schemas.microsoft.com/office/powerpoint/2010/main" val="2643940009"/>
              </p:ext>
            </p:extLst>
          </p:nvPr>
        </p:nvGraphicFramePr>
        <p:xfrm>
          <a:off x="2220913" y="3265488"/>
          <a:ext cx="5467350" cy="1133475"/>
        </p:xfrm>
        <a:graphic>
          <a:graphicData uri="http://schemas.openxmlformats.org/presentationml/2006/ole">
            <mc:AlternateContent xmlns:mc="http://schemas.openxmlformats.org/markup-compatibility/2006">
              <mc:Choice xmlns:v="urn:schemas-microsoft-com:vml" Requires="v">
                <p:oleObj spid="_x0000_s16392" name="Equation" r:id="rId4" imgW="2311200" imgH="482400" progId="Equation.DSMT4">
                  <p:embed/>
                </p:oleObj>
              </mc:Choice>
              <mc:Fallback>
                <p:oleObj name="Equation" r:id="rId4" imgW="2311200" imgH="482400" progId="Equation.DSMT4">
                  <p:embed/>
                  <p:pic>
                    <p:nvPicPr>
                      <p:cNvPr id="3" name="对象 2"/>
                      <p:cNvPicPr>
                        <a:picLocks noChangeAspect="1" noChangeArrowheads="1"/>
                      </p:cNvPicPr>
                      <p:nvPr/>
                    </p:nvPicPr>
                    <p:blipFill>
                      <a:blip r:embed="rId5"/>
                      <a:srcRect/>
                      <a:stretch>
                        <a:fillRect/>
                      </a:stretch>
                    </p:blipFill>
                    <p:spPr bwMode="auto">
                      <a:xfrm>
                        <a:off x="2220913" y="3265488"/>
                        <a:ext cx="54673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39346531"/>
              </p:ext>
            </p:extLst>
          </p:nvPr>
        </p:nvGraphicFramePr>
        <p:xfrm>
          <a:off x="2127250" y="4587875"/>
          <a:ext cx="5915025" cy="536575"/>
        </p:xfrm>
        <a:graphic>
          <a:graphicData uri="http://schemas.openxmlformats.org/presentationml/2006/ole">
            <mc:AlternateContent xmlns:mc="http://schemas.openxmlformats.org/markup-compatibility/2006">
              <mc:Choice xmlns:v="urn:schemas-microsoft-com:vml" Requires="v">
                <p:oleObj spid="_x0000_s16393" name="Equation" r:id="rId6" imgW="2501640" imgH="228600" progId="Equation.DSMT4">
                  <p:embed/>
                </p:oleObj>
              </mc:Choice>
              <mc:Fallback>
                <p:oleObj name="Equation" r:id="rId6" imgW="2501640" imgH="228600" progId="Equation.DSMT4">
                  <p:embed/>
                  <p:pic>
                    <p:nvPicPr>
                      <p:cNvPr id="4" name="对象 3"/>
                      <p:cNvPicPr>
                        <a:picLocks noChangeAspect="1" noChangeArrowheads="1"/>
                      </p:cNvPicPr>
                      <p:nvPr/>
                    </p:nvPicPr>
                    <p:blipFill>
                      <a:blip r:embed="rId7"/>
                      <a:srcRect/>
                      <a:stretch>
                        <a:fillRect/>
                      </a:stretch>
                    </p:blipFill>
                    <p:spPr bwMode="auto">
                      <a:xfrm>
                        <a:off x="2127250" y="4587875"/>
                        <a:ext cx="59150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987776" y="2579932"/>
            <a:ext cx="7683330" cy="523220"/>
          </a:xfrm>
          <a:prstGeom prst="rect">
            <a:avLst/>
          </a:prstGeom>
          <a:noFill/>
        </p:spPr>
        <p:txBody>
          <a:bodyPr wrap="square" rtlCol="0">
            <a:spAutoFit/>
          </a:bodyPr>
          <a:lstStyle/>
          <a:p>
            <a:r>
              <a:rPr lang="zh-CN" altLang="en-US" dirty="0"/>
              <a:t>例</a:t>
            </a:r>
            <a:r>
              <a:rPr lang="en-US" altLang="zh-CN" dirty="0"/>
              <a:t>1</a:t>
            </a:r>
            <a:r>
              <a:rPr lang="zh-CN" altLang="en-US" dirty="0"/>
              <a:t>：氯化钠水溶液的摩尔体积。</a:t>
            </a:r>
          </a:p>
        </p:txBody>
      </p:sp>
      <p:sp>
        <p:nvSpPr>
          <p:cNvPr id="13" name="TextBox 12"/>
          <p:cNvSpPr txBox="1"/>
          <p:nvPr/>
        </p:nvSpPr>
        <p:spPr>
          <a:xfrm>
            <a:off x="987776" y="4515533"/>
            <a:ext cx="1388534" cy="523220"/>
          </a:xfrm>
          <a:prstGeom prst="rect">
            <a:avLst/>
          </a:prstGeom>
          <a:noFill/>
        </p:spPr>
        <p:txBody>
          <a:bodyPr wrap="square" rtlCol="0">
            <a:spAutoFit/>
          </a:bodyPr>
          <a:lstStyle/>
          <a:p>
            <a:r>
              <a:rPr lang="zh-CN" altLang="en-US" dirty="0"/>
              <a:t>例</a:t>
            </a:r>
            <a:r>
              <a:rPr lang="en-US" altLang="zh-CN" dirty="0"/>
              <a:t>2</a:t>
            </a:r>
            <a:r>
              <a:rPr lang="zh-CN" altLang="en-US" dirty="0"/>
              <a:t>：</a:t>
            </a:r>
          </a:p>
        </p:txBody>
      </p:sp>
      <p:graphicFrame>
        <p:nvGraphicFramePr>
          <p:cNvPr id="7" name="对象 6"/>
          <p:cNvGraphicFramePr>
            <a:graphicFrameLocks noChangeAspect="1"/>
          </p:cNvGraphicFramePr>
          <p:nvPr>
            <p:extLst>
              <p:ext uri="{D42A27DB-BD31-4B8C-83A1-F6EECF244321}">
                <p14:modId xmlns:p14="http://schemas.microsoft.com/office/powerpoint/2010/main" val="1690722010"/>
              </p:ext>
            </p:extLst>
          </p:nvPr>
        </p:nvGraphicFramePr>
        <p:xfrm>
          <a:off x="820738" y="5138738"/>
          <a:ext cx="7837487" cy="923925"/>
        </p:xfrm>
        <a:graphic>
          <a:graphicData uri="http://schemas.openxmlformats.org/presentationml/2006/ole">
            <mc:AlternateContent xmlns:mc="http://schemas.openxmlformats.org/markup-compatibility/2006">
              <mc:Choice xmlns:v="urn:schemas-microsoft-com:vml" Requires="v">
                <p:oleObj spid="_x0000_s16394" name="Equation" r:id="rId8" imgW="3314520" imgH="393480" progId="Equation.DSMT4">
                  <p:embed/>
                </p:oleObj>
              </mc:Choice>
              <mc:Fallback>
                <p:oleObj name="Equation" r:id="rId8" imgW="3314520" imgH="393480" progId="Equation.DSMT4">
                  <p:embed/>
                  <p:pic>
                    <p:nvPicPr>
                      <p:cNvPr id="7" name="对象 6"/>
                      <p:cNvPicPr>
                        <a:picLocks noChangeAspect="1" noChangeArrowheads="1"/>
                      </p:cNvPicPr>
                      <p:nvPr/>
                    </p:nvPicPr>
                    <p:blipFill>
                      <a:blip r:embed="rId9"/>
                      <a:srcRect/>
                      <a:stretch>
                        <a:fillRect/>
                      </a:stretch>
                    </p:blipFill>
                    <p:spPr bwMode="auto">
                      <a:xfrm>
                        <a:off x="820738" y="5138738"/>
                        <a:ext cx="7837487"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633136"/>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65"/>
          <p:cNvSpPr txBox="1">
            <a:spLocks noChangeArrowheads="1"/>
          </p:cNvSpPr>
          <p:nvPr/>
        </p:nvSpPr>
        <p:spPr bwMode="auto">
          <a:xfrm>
            <a:off x="987776" y="1200868"/>
            <a:ext cx="7861829"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800" dirty="0">
                <a:solidFill>
                  <a:srgbClr val="0000FF"/>
                </a:solidFill>
                <a:latin typeface="宋体" panose="02010600030101010101" pitchFamily="2" charset="-122"/>
              </a:rPr>
              <a:t>广延性质与系统的大小有关，其独立变量数即</a:t>
            </a:r>
            <a:r>
              <a:rPr kumimoji="1" lang="zh-CN" altLang="en-US" sz="2800" dirty="0">
                <a:solidFill>
                  <a:srgbClr val="0000FF"/>
                </a:solidFill>
                <a:latin typeface="Times New Roman" panose="02020603050405020304" pitchFamily="18" charset="0"/>
                <a:cs typeface="Times New Roman" panose="02020603050405020304" pitchFamily="18" charset="0"/>
              </a:rPr>
              <a:t>状态函数公理</a:t>
            </a:r>
            <a:r>
              <a:rPr kumimoji="1" lang="zh-CN" altLang="en-US" sz="2800" dirty="0">
                <a:solidFill>
                  <a:srgbClr val="0000FF"/>
                </a:solidFill>
                <a:latin typeface="宋体" panose="02010600030101010101" pitchFamily="2" charset="-122"/>
              </a:rPr>
              <a:t>给出的，</a:t>
            </a:r>
            <a:r>
              <a:rPr kumimoji="1" lang="zh-CN" altLang="en-US" sz="2800" dirty="0">
                <a:solidFill>
                  <a:srgbClr val="0000FF"/>
                </a:solidFill>
                <a:latin typeface="黑体" panose="02010609060101010101" pitchFamily="49" charset="-122"/>
                <a:ea typeface="黑体" panose="02010609060101010101" pitchFamily="49" charset="-122"/>
              </a:rPr>
              <a:t>其独立变量中至少含一个广延量，以体现出“广延”的特点</a:t>
            </a:r>
            <a:r>
              <a:rPr kumimoji="1" lang="zh-CN" altLang="en-US" sz="2800" dirty="0">
                <a:solidFill>
                  <a:srgbClr val="0000FF"/>
                </a:solidFill>
                <a:latin typeface="宋体" panose="02010600030101010101" pitchFamily="2" charset="-122"/>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1539709358"/>
              </p:ext>
            </p:extLst>
          </p:nvPr>
        </p:nvGraphicFramePr>
        <p:xfrm>
          <a:off x="2822575" y="3375025"/>
          <a:ext cx="3452813" cy="1698625"/>
        </p:xfrm>
        <a:graphic>
          <a:graphicData uri="http://schemas.openxmlformats.org/presentationml/2006/ole">
            <mc:AlternateContent xmlns:mc="http://schemas.openxmlformats.org/markup-compatibility/2006">
              <mc:Choice xmlns:v="urn:schemas-microsoft-com:vml" Requires="v">
                <p:oleObj spid="_x0000_s17414" name="Equation" r:id="rId4" imgW="1460160" imgH="723600" progId="Equation.DSMT4">
                  <p:embed/>
                </p:oleObj>
              </mc:Choice>
              <mc:Fallback>
                <p:oleObj name="Equation" r:id="rId4" imgW="1460160" imgH="723600" progId="Equation.DSMT4">
                  <p:embed/>
                  <p:pic>
                    <p:nvPicPr>
                      <p:cNvPr id="3" name="对象 2"/>
                      <p:cNvPicPr>
                        <a:picLocks noChangeAspect="1" noChangeArrowheads="1"/>
                      </p:cNvPicPr>
                      <p:nvPr/>
                    </p:nvPicPr>
                    <p:blipFill>
                      <a:blip r:embed="rId5"/>
                      <a:srcRect/>
                      <a:stretch>
                        <a:fillRect/>
                      </a:stretch>
                    </p:blipFill>
                    <p:spPr bwMode="auto">
                      <a:xfrm>
                        <a:off x="2822575" y="3375025"/>
                        <a:ext cx="3452813" cy="169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76134792"/>
              </p:ext>
            </p:extLst>
          </p:nvPr>
        </p:nvGraphicFramePr>
        <p:xfrm>
          <a:off x="2266950" y="5270500"/>
          <a:ext cx="4564063" cy="1073150"/>
        </p:xfrm>
        <a:graphic>
          <a:graphicData uri="http://schemas.openxmlformats.org/presentationml/2006/ole">
            <mc:AlternateContent xmlns:mc="http://schemas.openxmlformats.org/markup-compatibility/2006">
              <mc:Choice xmlns:v="urn:schemas-microsoft-com:vml" Requires="v">
                <p:oleObj spid="_x0000_s17415" name="Equation" r:id="rId6" imgW="1930320" imgH="457200" progId="Equation.DSMT4">
                  <p:embed/>
                </p:oleObj>
              </mc:Choice>
              <mc:Fallback>
                <p:oleObj name="Equation" r:id="rId6" imgW="1930320" imgH="457200" progId="Equation.DSMT4">
                  <p:embed/>
                  <p:pic>
                    <p:nvPicPr>
                      <p:cNvPr id="4" name="对象 3"/>
                      <p:cNvPicPr>
                        <a:picLocks noChangeAspect="1" noChangeArrowheads="1"/>
                      </p:cNvPicPr>
                      <p:nvPr/>
                    </p:nvPicPr>
                    <p:blipFill>
                      <a:blip r:embed="rId7"/>
                      <a:srcRect/>
                      <a:stretch>
                        <a:fillRect/>
                      </a:stretch>
                    </p:blipFill>
                    <p:spPr bwMode="auto">
                      <a:xfrm>
                        <a:off x="2266950" y="5270500"/>
                        <a:ext cx="4564063"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Box 12"/>
          <p:cNvSpPr txBox="1"/>
          <p:nvPr/>
        </p:nvSpPr>
        <p:spPr>
          <a:xfrm>
            <a:off x="987776" y="5225795"/>
            <a:ext cx="1388534" cy="523220"/>
          </a:xfrm>
          <a:prstGeom prst="rect">
            <a:avLst/>
          </a:prstGeom>
          <a:noFill/>
        </p:spPr>
        <p:txBody>
          <a:bodyPr wrap="square" rtlCol="0">
            <a:spAutoFit/>
          </a:bodyPr>
          <a:lstStyle/>
          <a:p>
            <a:r>
              <a:rPr lang="zh-CN" altLang="en-US" dirty="0"/>
              <a:t>例</a:t>
            </a:r>
            <a:r>
              <a:rPr lang="en-US" altLang="zh-CN" dirty="0"/>
              <a:t>4</a:t>
            </a:r>
            <a:r>
              <a:rPr lang="zh-CN" altLang="en-US" dirty="0"/>
              <a:t>：</a:t>
            </a:r>
          </a:p>
        </p:txBody>
      </p:sp>
      <p:sp>
        <p:nvSpPr>
          <p:cNvPr id="8" name="Text Box 65"/>
          <p:cNvSpPr txBox="1">
            <a:spLocks noChangeArrowheads="1"/>
          </p:cNvSpPr>
          <p:nvPr/>
        </p:nvSpPr>
        <p:spPr bwMode="auto">
          <a:xfrm>
            <a:off x="557967" y="571393"/>
            <a:ext cx="665162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dirty="0">
                <a:solidFill>
                  <a:srgbClr val="FF0000"/>
                </a:solidFill>
                <a:latin typeface="楷体" panose="02010609060101010101" pitchFamily="49" charset="-122"/>
                <a:ea typeface="楷体" panose="02010609060101010101" pitchFamily="49" charset="-122"/>
              </a:rPr>
              <a:t>均相系广延性质的独立变量</a:t>
            </a:r>
          </a:p>
        </p:txBody>
      </p:sp>
      <p:sp>
        <p:nvSpPr>
          <p:cNvPr id="9" name="TextBox 4"/>
          <p:cNvSpPr txBox="1"/>
          <p:nvPr/>
        </p:nvSpPr>
        <p:spPr>
          <a:xfrm>
            <a:off x="987776" y="2807265"/>
            <a:ext cx="7683330" cy="523220"/>
          </a:xfrm>
          <a:prstGeom prst="rect">
            <a:avLst/>
          </a:prstGeom>
          <a:noFill/>
        </p:spPr>
        <p:txBody>
          <a:bodyPr wrap="square" rtlCol="0">
            <a:spAutoFit/>
          </a:bodyPr>
          <a:lstStyle/>
          <a:p>
            <a:r>
              <a:rPr lang="zh-CN" altLang="en-US" dirty="0"/>
              <a:t>例</a:t>
            </a:r>
            <a:r>
              <a:rPr lang="en-US" altLang="zh-CN" dirty="0"/>
              <a:t>3</a:t>
            </a:r>
            <a:r>
              <a:rPr lang="zh-CN" altLang="en-US" dirty="0"/>
              <a:t>：氯化钠水溶液的体积。</a:t>
            </a:r>
          </a:p>
        </p:txBody>
      </p:sp>
    </p:spTree>
    <p:extLst>
      <p:ext uri="{BB962C8B-B14F-4D97-AF65-F5344CB8AC3E}">
        <p14:creationId xmlns:p14="http://schemas.microsoft.com/office/powerpoint/2010/main" val="2985324082"/>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533400" y="609600"/>
            <a:ext cx="8410575" cy="1147763"/>
          </a:xfrm>
        </p:spPr>
        <p:txBody>
          <a:bodyPr/>
          <a:lstStyle/>
          <a:p>
            <a:pPr marL="468000" indent="-468000" algn="l">
              <a:defRPr/>
            </a:pPr>
            <a:r>
              <a:rPr lang="en-US" altLang="zh-CN" sz="3200" b="1" dirty="0">
                <a:solidFill>
                  <a:srgbClr val="FF3300"/>
                </a:solidFill>
                <a:latin typeface="+mn-ea"/>
                <a:ea typeface="+mn-ea"/>
              </a:rPr>
              <a:t>7.</a:t>
            </a:r>
            <a:r>
              <a:rPr lang="zh-CN" altLang="en-US" sz="3200" b="1" dirty="0">
                <a:solidFill>
                  <a:srgbClr val="FF3300"/>
                </a:solidFill>
              </a:rPr>
              <a:t>两类最基本的宏观平衡性质</a:t>
            </a:r>
            <a:r>
              <a:rPr lang="en-US" altLang="zh-CN" sz="2800" b="1" dirty="0">
                <a:solidFill>
                  <a:srgbClr val="FF3300"/>
                </a:solidFill>
                <a:latin typeface="Times New Roman" pitchFamily="18" charset="0"/>
                <a:cs typeface="Times New Roman" pitchFamily="18" charset="0"/>
              </a:rPr>
              <a:t>(Macroscopic </a:t>
            </a:r>
            <a:br>
              <a:rPr lang="en-US" altLang="zh-CN" sz="2800" b="1" dirty="0">
                <a:solidFill>
                  <a:srgbClr val="FF3300"/>
                </a:solidFill>
                <a:latin typeface="Times New Roman" pitchFamily="18" charset="0"/>
                <a:cs typeface="Times New Roman" pitchFamily="18" charset="0"/>
              </a:rPr>
            </a:br>
            <a:r>
              <a:rPr lang="en-US" altLang="zh-CN" sz="2800" b="1" dirty="0">
                <a:solidFill>
                  <a:srgbClr val="FF3300"/>
                </a:solidFill>
                <a:latin typeface="Times New Roman" pitchFamily="18" charset="0"/>
                <a:cs typeface="Times New Roman" pitchFamily="18" charset="0"/>
              </a:rPr>
              <a:t>Properties of the Substances in Equilibrium)</a:t>
            </a:r>
            <a:endParaRPr lang="zh-CN" altLang="en-US" sz="3600" b="1" dirty="0">
              <a:solidFill>
                <a:srgbClr val="FF3300"/>
              </a:solidFill>
            </a:endParaRPr>
          </a:p>
        </p:txBody>
      </p:sp>
      <p:sp>
        <p:nvSpPr>
          <p:cNvPr id="35843" name="Text Box 4"/>
          <p:cNvSpPr txBox="1">
            <a:spLocks noChangeArrowheads="1"/>
          </p:cNvSpPr>
          <p:nvPr/>
        </p:nvSpPr>
        <p:spPr bwMode="auto">
          <a:xfrm>
            <a:off x="533400" y="1757363"/>
            <a:ext cx="8077200" cy="327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buClrTx/>
              <a:buSzTx/>
              <a:buFontTx/>
              <a:buNone/>
            </a:pPr>
            <a:r>
              <a:rPr lang="zh-CN" altLang="en-US" sz="2800" dirty="0">
                <a:solidFill>
                  <a:srgbClr val="FF3300"/>
                </a:solidFill>
                <a:latin typeface="黑体" pitchFamily="49" charset="-122"/>
                <a:ea typeface="黑体" pitchFamily="49" charset="-122"/>
              </a:rPr>
              <a:t>◆</a:t>
            </a:r>
            <a:r>
              <a:rPr lang="zh-CN" altLang="en-US" sz="2800" b="0" dirty="0">
                <a:solidFill>
                  <a:srgbClr val="FF3300"/>
                </a:solidFill>
                <a:latin typeface="黑体" pitchFamily="49" charset="-122"/>
                <a:ea typeface="黑体" pitchFamily="49" charset="-122"/>
              </a:rPr>
              <a:t> </a:t>
            </a:r>
            <a:r>
              <a:rPr lang="en-US" altLang="zh-CN" sz="2800" b="0" i="1" dirty="0" err="1">
                <a:solidFill>
                  <a:srgbClr val="0000FF"/>
                </a:solidFill>
                <a:latin typeface="Times New Roman" pitchFamily="18" charset="0"/>
                <a:ea typeface="黑体" pitchFamily="49" charset="-122"/>
              </a:rPr>
              <a:t>pVT</a:t>
            </a:r>
            <a:r>
              <a:rPr lang="zh-CN" altLang="en-US" sz="2800" dirty="0">
                <a:solidFill>
                  <a:srgbClr val="0000FF"/>
                </a:solidFill>
                <a:latin typeface="黑体" pitchFamily="49" charset="-122"/>
                <a:ea typeface="黑体" pitchFamily="49" charset="-122"/>
              </a:rPr>
              <a:t>关系，即一定数量物质的压力、体积和温度间的依赖关系。</a:t>
            </a:r>
            <a:r>
              <a:rPr lang="zh-CN" altLang="en-US" sz="2800" dirty="0">
                <a:solidFill>
                  <a:srgbClr val="FF0000"/>
                </a:solidFill>
                <a:latin typeface="黑体" pitchFamily="49" charset="-122"/>
                <a:ea typeface="黑体" pitchFamily="49" charset="-122"/>
              </a:rPr>
              <a:t>宏观体系平衡态具有一种称为温度的性质</a:t>
            </a:r>
            <a:r>
              <a:rPr lang="en-US" altLang="zh-CN" sz="2800" dirty="0">
                <a:solidFill>
                  <a:srgbClr val="FF0000"/>
                </a:solidFill>
                <a:latin typeface="黑体" pitchFamily="49" charset="-122"/>
                <a:ea typeface="黑体" pitchFamily="49" charset="-122"/>
              </a:rPr>
              <a:t>——</a:t>
            </a:r>
            <a:r>
              <a:rPr lang="zh-CN" altLang="en-US" sz="2800" dirty="0">
                <a:solidFill>
                  <a:srgbClr val="FF0000"/>
                </a:solidFill>
                <a:latin typeface="黑体" pitchFamily="49" charset="-122"/>
                <a:ea typeface="黑体" pitchFamily="49" charset="-122"/>
              </a:rPr>
              <a:t>热力学第零定律</a:t>
            </a:r>
            <a:r>
              <a:rPr lang="zh-CN" altLang="en-US" sz="2800" dirty="0">
                <a:solidFill>
                  <a:srgbClr val="0000FF"/>
                </a:solidFill>
                <a:latin typeface="黑体" pitchFamily="49" charset="-122"/>
                <a:ea typeface="黑体" pitchFamily="49" charset="-122"/>
              </a:rPr>
              <a:t>，温度是一个真正的热力学性质。</a:t>
            </a:r>
          </a:p>
          <a:p>
            <a:pPr>
              <a:lnSpc>
                <a:spcPct val="120000"/>
              </a:lnSpc>
              <a:spcBef>
                <a:spcPts val="600"/>
              </a:spcBef>
              <a:buClrTx/>
              <a:buSzTx/>
              <a:buFontTx/>
              <a:buNone/>
            </a:pPr>
            <a:r>
              <a:rPr lang="zh-CN" altLang="en-US" sz="2800" dirty="0">
                <a:solidFill>
                  <a:srgbClr val="FF3300"/>
                </a:solidFill>
                <a:latin typeface="黑体" pitchFamily="49" charset="-122"/>
                <a:ea typeface="黑体" pitchFamily="49" charset="-122"/>
              </a:rPr>
              <a:t>◆ </a:t>
            </a:r>
            <a:r>
              <a:rPr lang="zh-CN" altLang="en-US" sz="2800" dirty="0">
                <a:solidFill>
                  <a:srgbClr val="0000FF"/>
                </a:solidFill>
                <a:latin typeface="黑体" pitchFamily="49" charset="-122"/>
                <a:ea typeface="黑体" pitchFamily="49" charset="-122"/>
              </a:rPr>
              <a:t>热性质，主要是</a:t>
            </a:r>
            <a:r>
              <a:rPr lang="zh-CN" altLang="en-US" sz="2800" dirty="0">
                <a:solidFill>
                  <a:schemeClr val="tx2"/>
                </a:solidFill>
                <a:latin typeface="黑体" pitchFamily="49" charset="-122"/>
                <a:ea typeface="黑体" pitchFamily="49" charset="-122"/>
              </a:rPr>
              <a:t>热容、相变热、生成热、燃烧热</a:t>
            </a:r>
            <a:r>
              <a:rPr lang="zh-CN" altLang="en-US" sz="2800" dirty="0">
                <a:solidFill>
                  <a:srgbClr val="0000FF"/>
                </a:solidFill>
                <a:latin typeface="黑体" pitchFamily="49" charset="-122"/>
                <a:ea typeface="黑体" pitchFamily="49" charset="-122"/>
              </a:rPr>
              <a:t>等。</a:t>
            </a:r>
          </a:p>
        </p:txBody>
      </p:sp>
      <p:sp>
        <p:nvSpPr>
          <p:cNvPr id="35844" name="TextBox 1"/>
          <p:cNvSpPr txBox="1">
            <a:spLocks noChangeArrowheads="1"/>
          </p:cNvSpPr>
          <p:nvPr/>
        </p:nvSpPr>
        <p:spPr bwMode="auto">
          <a:xfrm>
            <a:off x="533401" y="5145225"/>
            <a:ext cx="8077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    上述两类宏观性质可以由实验测量，称为</a:t>
            </a:r>
            <a:r>
              <a:rPr lang="zh-CN" altLang="en-US" sz="2800" dirty="0">
                <a:solidFill>
                  <a:srgbClr val="FF0000"/>
                </a:solidFill>
                <a:latin typeface="黑体" pitchFamily="49" charset="-122"/>
                <a:ea typeface="黑体" pitchFamily="49" charset="-122"/>
              </a:rPr>
              <a:t>可观测量</a:t>
            </a:r>
            <a:r>
              <a:rPr lang="zh-CN" altLang="en-US" sz="2800" dirty="0">
                <a:solidFill>
                  <a:srgbClr val="0000FF"/>
                </a:solidFill>
                <a:latin typeface="黑体" pitchFamily="49" charset="-122"/>
                <a:ea typeface="黑体" pitchFamily="49" charset="-122"/>
              </a:rPr>
              <a:t>。内能、熵等不能由实验测得，但它们的变化可以用可观测量计算得到。</a:t>
            </a:r>
          </a:p>
        </p:txBody>
      </p:sp>
    </p:spTree>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Rot="1" noChangeArrowheads="1"/>
          </p:cNvSpPr>
          <p:nvPr>
            <p:ph type="title" idx="4294967295"/>
          </p:nvPr>
        </p:nvSpPr>
        <p:spPr>
          <a:xfrm>
            <a:off x="609600" y="574675"/>
            <a:ext cx="8229600" cy="1352550"/>
          </a:xfrm>
        </p:spPr>
        <p:txBody>
          <a:bodyPr/>
          <a:lstStyle/>
          <a:p>
            <a:pPr marL="476250" indent="-476250" algn="l"/>
            <a:r>
              <a:rPr lang="en-US" altLang="zh-CN" sz="3200" b="1" dirty="0">
                <a:solidFill>
                  <a:srgbClr val="FF3300"/>
                </a:solidFill>
                <a:latin typeface="宋体" pitchFamily="2" charset="-122"/>
              </a:rPr>
              <a:t>8</a:t>
            </a:r>
            <a:r>
              <a:rPr lang="zh-CN" altLang="en-US" sz="3200" b="1" dirty="0">
                <a:solidFill>
                  <a:srgbClr val="FF3300"/>
                </a:solidFill>
                <a:latin typeface="宋体" pitchFamily="2" charset="-122"/>
              </a:rPr>
              <a:t>.四个基本的可以直接观察或测量的状态函数</a:t>
            </a:r>
            <a:r>
              <a:rPr lang="en-US" altLang="zh-CN" sz="2800" b="1" dirty="0">
                <a:solidFill>
                  <a:srgbClr val="FF3300"/>
                </a:solidFill>
                <a:latin typeface="Times New Roman" pitchFamily="18" charset="0"/>
                <a:cs typeface="Times New Roman" pitchFamily="18" charset="0"/>
              </a:rPr>
              <a:t>(four basic observable or measurable state functions)</a:t>
            </a:r>
            <a:endParaRPr lang="zh-CN" altLang="en-US" sz="2800" b="1" dirty="0">
              <a:solidFill>
                <a:schemeClr val="tx1"/>
              </a:solidFill>
              <a:ea typeface="黑体" pitchFamily="49" charset="-122"/>
            </a:endParaRPr>
          </a:p>
        </p:txBody>
      </p:sp>
      <p:sp>
        <p:nvSpPr>
          <p:cNvPr id="36867" name="Text Box 1028"/>
          <p:cNvSpPr txBox="1">
            <a:spLocks noChangeArrowheads="1"/>
          </p:cNvSpPr>
          <p:nvPr/>
        </p:nvSpPr>
        <p:spPr bwMode="auto">
          <a:xfrm>
            <a:off x="247650" y="2017713"/>
            <a:ext cx="8667750"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30000"/>
              </a:lnSpc>
              <a:buClrTx/>
              <a:buSzTx/>
              <a:buFontTx/>
              <a:buNone/>
            </a:pPr>
            <a:r>
              <a:rPr lang="zh-CN" altLang="en-US" sz="2800" dirty="0">
                <a:solidFill>
                  <a:srgbClr val="FF3300"/>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压力 </a:t>
            </a:r>
            <a:r>
              <a:rPr lang="en-US" altLang="zh-CN" sz="2800" b="0" i="1" dirty="0">
                <a:solidFill>
                  <a:srgbClr val="0000FF"/>
                </a:solidFill>
                <a:latin typeface="Times New Roman" pitchFamily="18" charset="0"/>
                <a:ea typeface="黑体" pitchFamily="49" charset="-122"/>
              </a:rPr>
              <a:t>p</a:t>
            </a:r>
            <a:r>
              <a:rPr lang="en-US" altLang="zh-CN" sz="2800" i="1" dirty="0">
                <a:solidFill>
                  <a:srgbClr val="0000FF"/>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a:t>
            </a:r>
            <a:r>
              <a:rPr lang="zh-CN" altLang="en-US" sz="2800" dirty="0">
                <a:solidFill>
                  <a:srgbClr val="003300"/>
                </a:solidFill>
                <a:latin typeface="Times New Roman" pitchFamily="18" charset="0"/>
                <a:ea typeface="黑体" pitchFamily="49" charset="-122"/>
              </a:rPr>
              <a:t>作用于</a:t>
            </a:r>
            <a:r>
              <a:rPr lang="zh-CN" altLang="en-US" sz="2800" dirty="0">
                <a:solidFill>
                  <a:srgbClr val="000000"/>
                </a:solidFill>
                <a:latin typeface="Times New Roman" pitchFamily="18" charset="0"/>
                <a:ea typeface="黑体" pitchFamily="49" charset="-122"/>
              </a:rPr>
              <a:t>单位面积上的法向力</a:t>
            </a:r>
            <a:r>
              <a:rPr lang="zh-CN" altLang="zh-CN" sz="2800" dirty="0">
                <a:solidFill>
                  <a:srgbClr val="000000"/>
                </a:solidFill>
                <a:latin typeface="Times New Roman" pitchFamily="18" charset="0"/>
                <a:ea typeface="黑体" pitchFamily="49" charset="-122"/>
              </a:rPr>
              <a:t>。</a:t>
            </a:r>
            <a:r>
              <a:rPr lang="zh-CN" altLang="en-US" sz="2800" dirty="0">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单位：</a:t>
            </a:r>
            <a:r>
              <a:rPr lang="en-US" altLang="zh-CN" sz="2800" dirty="0">
                <a:solidFill>
                  <a:srgbClr val="000000"/>
                </a:solidFill>
                <a:latin typeface="Times New Roman" pitchFamily="18" charset="0"/>
                <a:ea typeface="黑体" pitchFamily="49" charset="-122"/>
              </a:rPr>
              <a:t>Pa </a:t>
            </a:r>
          </a:p>
          <a:p>
            <a:pPr eaLnBrk="1" hangingPunct="1">
              <a:lnSpc>
                <a:spcPct val="130000"/>
              </a:lnSpc>
              <a:buClrTx/>
              <a:buSzTx/>
              <a:buFontTx/>
              <a:buNone/>
            </a:pPr>
            <a:r>
              <a:rPr lang="zh-CN" altLang="en-US" sz="2800" dirty="0">
                <a:solidFill>
                  <a:srgbClr val="FF3300"/>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体积</a:t>
            </a:r>
            <a:r>
              <a:rPr lang="zh-CN" altLang="en-US" sz="2800" i="1" dirty="0">
                <a:solidFill>
                  <a:srgbClr val="0000FF"/>
                </a:solidFill>
                <a:latin typeface="Times New Roman" pitchFamily="18" charset="0"/>
                <a:ea typeface="黑体" pitchFamily="49" charset="-122"/>
              </a:rPr>
              <a:t> </a:t>
            </a:r>
            <a:r>
              <a:rPr lang="en-US" altLang="zh-CN" sz="2800" b="0" i="1" dirty="0">
                <a:solidFill>
                  <a:srgbClr val="0000FF"/>
                </a:solidFill>
                <a:latin typeface="Times New Roman" pitchFamily="18" charset="0"/>
                <a:ea typeface="黑体" pitchFamily="49" charset="-122"/>
              </a:rPr>
              <a:t>V</a:t>
            </a:r>
            <a:r>
              <a:rPr lang="en-US" altLang="zh-CN" sz="2800" i="1" dirty="0">
                <a:solidFill>
                  <a:srgbClr val="0000FF"/>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a:t>
            </a:r>
            <a:r>
              <a:rPr lang="zh-CN" altLang="en-US" sz="2800" dirty="0">
                <a:solidFill>
                  <a:srgbClr val="000000"/>
                </a:solidFill>
                <a:latin typeface="Times New Roman" pitchFamily="18" charset="0"/>
                <a:ea typeface="黑体" pitchFamily="49" charset="-122"/>
              </a:rPr>
              <a:t>物质所占据空间的大小</a:t>
            </a:r>
            <a:r>
              <a:rPr lang="zh-CN" altLang="zh-CN" sz="2800" dirty="0">
                <a:solidFill>
                  <a:srgbClr val="0000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单位：</a:t>
            </a:r>
            <a:r>
              <a:rPr lang="en-US" altLang="zh-CN" sz="2800" dirty="0">
                <a:solidFill>
                  <a:srgbClr val="000000"/>
                </a:solidFill>
                <a:latin typeface="Times New Roman" pitchFamily="18" charset="0"/>
                <a:ea typeface="黑体" pitchFamily="49" charset="-122"/>
              </a:rPr>
              <a:t>m</a:t>
            </a:r>
            <a:r>
              <a:rPr lang="en-US" altLang="zh-CN" sz="2800" baseline="30000" dirty="0">
                <a:solidFill>
                  <a:srgbClr val="000000"/>
                </a:solidFill>
                <a:latin typeface="Times New Roman" pitchFamily="18" charset="0"/>
                <a:ea typeface="黑体" pitchFamily="49" charset="-122"/>
              </a:rPr>
              <a:t>3</a:t>
            </a:r>
            <a:endParaRPr lang="en-US" altLang="zh-CN" sz="2800" i="1" dirty="0">
              <a:solidFill>
                <a:srgbClr val="000000"/>
              </a:solidFill>
              <a:latin typeface="Times New Roman" pitchFamily="18" charset="0"/>
              <a:ea typeface="黑体" pitchFamily="49" charset="-122"/>
            </a:endParaRPr>
          </a:p>
          <a:p>
            <a:pPr eaLnBrk="1" hangingPunct="1">
              <a:lnSpc>
                <a:spcPct val="130000"/>
              </a:lnSpc>
              <a:buClrTx/>
              <a:buSzTx/>
              <a:buFontTx/>
              <a:buNone/>
            </a:pPr>
            <a:r>
              <a:rPr lang="zh-CN" altLang="en-US" sz="2800" dirty="0">
                <a:solidFill>
                  <a:srgbClr val="FF3300"/>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温度</a:t>
            </a:r>
            <a:r>
              <a:rPr lang="zh-CN" altLang="en-US" sz="2800" i="1" dirty="0">
                <a:solidFill>
                  <a:srgbClr val="0000FF"/>
                </a:solidFill>
                <a:latin typeface="Times New Roman" pitchFamily="18" charset="0"/>
                <a:ea typeface="黑体" pitchFamily="49" charset="-122"/>
              </a:rPr>
              <a:t> </a:t>
            </a:r>
            <a:r>
              <a:rPr lang="en-US" altLang="zh-CN" sz="2800" b="0" i="1" dirty="0">
                <a:solidFill>
                  <a:srgbClr val="0000FF"/>
                </a:solidFill>
                <a:latin typeface="Times New Roman" pitchFamily="18" charset="0"/>
                <a:ea typeface="黑体" pitchFamily="49" charset="-122"/>
              </a:rPr>
              <a:t>T</a:t>
            </a:r>
            <a:r>
              <a:rPr lang="en-US" altLang="zh-CN" sz="2800" i="1" dirty="0">
                <a:solidFill>
                  <a:srgbClr val="0000FF"/>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a:t>
            </a:r>
            <a:r>
              <a:rPr lang="zh-CN" altLang="en-US" sz="2800" dirty="0">
                <a:solidFill>
                  <a:srgbClr val="000000"/>
                </a:solidFill>
                <a:latin typeface="Times New Roman" pitchFamily="18" charset="0"/>
                <a:ea typeface="黑体" pitchFamily="49" charset="-122"/>
              </a:rPr>
              <a:t>物质冷热程度的度量。</a:t>
            </a:r>
            <a:r>
              <a:rPr lang="zh-CN" altLang="en-US" sz="2800" dirty="0">
                <a:solidFill>
                  <a:srgbClr val="0000FF"/>
                </a:solidFill>
                <a:latin typeface="Times New Roman" pitchFamily="18" charset="0"/>
                <a:ea typeface="黑体" pitchFamily="49" charset="-122"/>
              </a:rPr>
              <a:t>单位：</a:t>
            </a:r>
            <a:r>
              <a:rPr lang="en-US" altLang="zh-CN" sz="2800" dirty="0">
                <a:solidFill>
                  <a:srgbClr val="000000"/>
                </a:solidFill>
                <a:latin typeface="Times New Roman" pitchFamily="18" charset="0"/>
                <a:ea typeface="黑体" pitchFamily="49" charset="-122"/>
              </a:rPr>
              <a:t>K</a:t>
            </a:r>
          </a:p>
        </p:txBody>
      </p:sp>
      <p:sp>
        <p:nvSpPr>
          <p:cNvPr id="36869" name="Rectangle 2"/>
          <p:cNvSpPr>
            <a:spLocks noChangeArrowheads="1"/>
          </p:cNvSpPr>
          <p:nvPr/>
        </p:nvSpPr>
        <p:spPr bwMode="auto">
          <a:xfrm>
            <a:off x="330200" y="4424363"/>
            <a:ext cx="8643938"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30000"/>
              </a:lnSpc>
              <a:buClrTx/>
              <a:buSzTx/>
              <a:buFont typeface="Wingdings" pitchFamily="2" charset="2"/>
              <a:buNone/>
            </a:pPr>
            <a:r>
              <a:rPr lang="zh-CN" altLang="en-US" sz="2800" dirty="0">
                <a:solidFill>
                  <a:srgbClr val="FF3300"/>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物质的量</a:t>
            </a:r>
            <a:r>
              <a:rPr lang="zh-CN" altLang="en-US" sz="2800" i="1" dirty="0">
                <a:solidFill>
                  <a:srgbClr val="0000FF"/>
                </a:solidFill>
                <a:latin typeface="Times New Roman" pitchFamily="18" charset="0"/>
                <a:ea typeface="黑体" pitchFamily="49" charset="-122"/>
              </a:rPr>
              <a:t> </a:t>
            </a:r>
            <a:r>
              <a:rPr lang="en-US" altLang="zh-CN" sz="2800" b="0" i="1" dirty="0">
                <a:solidFill>
                  <a:srgbClr val="0000FF"/>
                </a:solidFill>
                <a:latin typeface="Times New Roman" pitchFamily="18" charset="0"/>
                <a:ea typeface="黑体" pitchFamily="49" charset="-122"/>
              </a:rPr>
              <a:t>n</a:t>
            </a:r>
            <a:r>
              <a:rPr lang="en-US" altLang="zh-CN" sz="2800" i="1" dirty="0">
                <a:solidFill>
                  <a:srgbClr val="0000FF"/>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a:t>
            </a:r>
            <a:r>
              <a:rPr lang="zh-CN" altLang="en-US" sz="2800" dirty="0">
                <a:solidFill>
                  <a:srgbClr val="000000"/>
                </a:solidFill>
                <a:latin typeface="Times New Roman" pitchFamily="18" charset="0"/>
                <a:ea typeface="黑体" pitchFamily="49" charset="-122"/>
              </a:rPr>
              <a:t>物质中指定的基本单元的数目除以阿伏加德罗常数</a:t>
            </a:r>
            <a:r>
              <a:rPr lang="zh-CN" altLang="en-US" sz="2800" dirty="0">
                <a:solidFill>
                  <a:srgbClr val="000000"/>
                </a:solidFill>
                <a:latin typeface="黑体" pitchFamily="49" charset="-122"/>
                <a:ea typeface="黑体" pitchFamily="49" charset="-122"/>
              </a:rPr>
              <a:t>。</a:t>
            </a:r>
            <a:r>
              <a:rPr lang="zh-CN" altLang="en-US" sz="2800" dirty="0">
                <a:solidFill>
                  <a:srgbClr val="0000FF"/>
                </a:solidFill>
                <a:latin typeface="Times New Roman" pitchFamily="18" charset="0"/>
                <a:ea typeface="黑体" pitchFamily="49" charset="-122"/>
              </a:rPr>
              <a:t>单位：</a:t>
            </a:r>
            <a:r>
              <a:rPr lang="en-US" altLang="zh-CN" sz="2800" dirty="0">
                <a:solidFill>
                  <a:srgbClr val="000000"/>
                </a:solidFill>
                <a:latin typeface="Times New Roman" pitchFamily="18" charset="0"/>
                <a:ea typeface="黑体" pitchFamily="49" charset="-122"/>
              </a:rPr>
              <a:t>mol</a:t>
            </a:r>
            <a:endParaRPr lang="zh-CN" altLang="en-US" sz="2800" dirty="0">
              <a:solidFill>
                <a:srgbClr val="000000"/>
              </a:solidFill>
              <a:latin typeface="黑体" pitchFamily="49" charset="-122"/>
              <a:ea typeface="黑体" pitchFamily="49" charset="-122"/>
            </a:endParaRPr>
          </a:p>
        </p:txBody>
      </p:sp>
      <p:graphicFrame>
        <p:nvGraphicFramePr>
          <p:cNvPr id="36870" name="对象 1"/>
          <p:cNvGraphicFramePr>
            <a:graphicFrameLocks noChangeAspect="1"/>
          </p:cNvGraphicFramePr>
          <p:nvPr>
            <p:extLst>
              <p:ext uri="{D42A27DB-BD31-4B8C-83A1-F6EECF244321}">
                <p14:modId xmlns:p14="http://schemas.microsoft.com/office/powerpoint/2010/main" val="4130412488"/>
              </p:ext>
            </p:extLst>
          </p:nvPr>
        </p:nvGraphicFramePr>
        <p:xfrm>
          <a:off x="1150938" y="5786438"/>
          <a:ext cx="1739900" cy="534987"/>
        </p:xfrm>
        <a:graphic>
          <a:graphicData uri="http://schemas.openxmlformats.org/presentationml/2006/ole">
            <mc:AlternateContent xmlns:mc="http://schemas.openxmlformats.org/markup-compatibility/2006">
              <mc:Choice xmlns:v="urn:schemas-microsoft-com:vml" Requires="v">
                <p:oleObj spid="_x0000_s18442" name="Equation" r:id="rId3" imgW="736560" imgH="228600" progId="Equation.DSMT4">
                  <p:embed/>
                </p:oleObj>
              </mc:Choice>
              <mc:Fallback>
                <p:oleObj name="Equation" r:id="rId3" imgW="736560" imgH="228600" progId="Equation.DSMT4">
                  <p:embed/>
                  <p:pic>
                    <p:nvPicPr>
                      <p:cNvPr id="36870" name="对象 1"/>
                      <p:cNvPicPr>
                        <a:picLocks noChangeAspect="1" noChangeArrowheads="1"/>
                      </p:cNvPicPr>
                      <p:nvPr/>
                    </p:nvPicPr>
                    <p:blipFill>
                      <a:blip r:embed="rId4"/>
                      <a:srcRect/>
                      <a:stretch>
                        <a:fillRect/>
                      </a:stretch>
                    </p:blipFill>
                    <p:spPr bwMode="auto">
                      <a:xfrm>
                        <a:off x="1150938" y="5786438"/>
                        <a:ext cx="17399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Text Box 5"/>
          <p:cNvSpPr txBox="1">
            <a:spLocks noChangeArrowheads="1"/>
          </p:cNvSpPr>
          <p:nvPr/>
        </p:nvSpPr>
        <p:spPr bwMode="auto">
          <a:xfrm>
            <a:off x="3413125" y="5595938"/>
            <a:ext cx="296386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50000"/>
              </a:spcBef>
              <a:buClrTx/>
              <a:buSzTx/>
              <a:buFontTx/>
              <a:buNone/>
            </a:pPr>
            <a:r>
              <a:rPr lang="zh-CN" altLang="en-US" sz="2400" dirty="0">
                <a:solidFill>
                  <a:srgbClr val="000000"/>
                </a:solidFill>
                <a:latin typeface="黑体" pitchFamily="49" charset="-122"/>
                <a:ea typeface="黑体" pitchFamily="49" charset="-122"/>
              </a:rPr>
              <a:t>在使用物质的量时，基本单元必须指明。</a:t>
            </a:r>
            <a:endParaRPr lang="en-US" altLang="zh-CN" sz="2400" dirty="0">
              <a:solidFill>
                <a:srgbClr val="000000"/>
              </a:solidFill>
              <a:latin typeface="黑体" pitchFamily="49" charset="-122"/>
              <a:ea typeface="黑体" pitchFamily="49" charset="-122"/>
            </a:endParaRPr>
          </a:p>
        </p:txBody>
      </p:sp>
      <p:graphicFrame>
        <p:nvGraphicFramePr>
          <p:cNvPr id="36872" name="对象 2"/>
          <p:cNvGraphicFramePr>
            <a:graphicFrameLocks noChangeAspect="1"/>
          </p:cNvGraphicFramePr>
          <p:nvPr/>
        </p:nvGraphicFramePr>
        <p:xfrm>
          <a:off x="6357938" y="5610225"/>
          <a:ext cx="2557462" cy="817563"/>
        </p:xfrm>
        <a:graphic>
          <a:graphicData uri="http://schemas.openxmlformats.org/presentationml/2006/ole">
            <mc:AlternateContent xmlns:mc="http://schemas.openxmlformats.org/markup-compatibility/2006">
              <mc:Choice xmlns:v="urn:schemas-microsoft-com:vml" Requires="v">
                <p:oleObj spid="_x0000_s18443" name="Equation" r:id="rId5" imgW="1269449" imgH="406224" progId="Equation.DSMT4">
                  <p:embed/>
                </p:oleObj>
              </mc:Choice>
              <mc:Fallback>
                <p:oleObj name="Equation" r:id="rId5" imgW="1269449" imgH="406224" progId="Equation.DSMT4">
                  <p:embed/>
                  <p:pic>
                    <p:nvPicPr>
                      <p:cNvPr id="36872"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938" y="5610225"/>
                        <a:ext cx="2557462"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1">
            <a:extLst>
              <a:ext uri="{FF2B5EF4-FFF2-40B4-BE49-F238E27FC236}">
                <a16:creationId xmlns:a16="http://schemas.microsoft.com/office/drawing/2014/main" id="{0D4FAF93-6FBB-4F72-98F2-BFF09C98A62C}"/>
              </a:ext>
            </a:extLst>
          </p:cNvPr>
          <p:cNvGraphicFramePr>
            <a:graphicFrameLocks noChangeAspect="1"/>
          </p:cNvGraphicFramePr>
          <p:nvPr>
            <p:extLst>
              <p:ext uri="{D42A27DB-BD31-4B8C-83A1-F6EECF244321}">
                <p14:modId xmlns:p14="http://schemas.microsoft.com/office/powerpoint/2010/main" val="2381571993"/>
              </p:ext>
            </p:extLst>
          </p:nvPr>
        </p:nvGraphicFramePr>
        <p:xfrm>
          <a:off x="5489575" y="5046663"/>
          <a:ext cx="3208338" cy="474662"/>
        </p:xfrm>
        <a:graphic>
          <a:graphicData uri="http://schemas.openxmlformats.org/presentationml/2006/ole">
            <mc:AlternateContent xmlns:mc="http://schemas.openxmlformats.org/markup-compatibility/2006">
              <mc:Choice xmlns:v="urn:schemas-microsoft-com:vml" Requires="v">
                <p:oleObj spid="_x0000_s18444" name="Equation" r:id="rId7" imgW="1358640" imgH="203040" progId="Equation.DSMT4">
                  <p:embed/>
                </p:oleObj>
              </mc:Choice>
              <mc:Fallback>
                <p:oleObj name="Equation" r:id="rId7" imgW="1358640" imgH="203040" progId="Equation.DSMT4">
                  <p:embed/>
                  <p:pic>
                    <p:nvPicPr>
                      <p:cNvPr id="9" name="对象 1">
                        <a:extLst>
                          <a:ext uri="{FF2B5EF4-FFF2-40B4-BE49-F238E27FC236}">
                            <a16:creationId xmlns:a16="http://schemas.microsoft.com/office/drawing/2014/main" id="{0D4FAF93-6FBB-4F72-98F2-BFF09C98A62C}"/>
                          </a:ext>
                        </a:extLst>
                      </p:cNvPr>
                      <p:cNvPicPr>
                        <a:picLocks noChangeAspect="1" noChangeArrowheads="1"/>
                      </p:cNvPicPr>
                      <p:nvPr/>
                    </p:nvPicPr>
                    <p:blipFill>
                      <a:blip r:embed="rId8"/>
                      <a:srcRect/>
                      <a:stretch>
                        <a:fillRect/>
                      </a:stretch>
                    </p:blipFill>
                    <p:spPr bwMode="auto">
                      <a:xfrm>
                        <a:off x="5489575" y="5046663"/>
                        <a:ext cx="320833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16C2954B-0E41-4848-A9FE-DEE2C7C4DB41}"/>
              </a:ext>
            </a:extLst>
          </p:cNvPr>
          <p:cNvGraphicFramePr>
            <a:graphicFrameLocks noChangeAspect="1"/>
          </p:cNvGraphicFramePr>
          <p:nvPr>
            <p:extLst>
              <p:ext uri="{D42A27DB-BD31-4B8C-83A1-F6EECF244321}">
                <p14:modId xmlns:p14="http://schemas.microsoft.com/office/powerpoint/2010/main" val="2932706472"/>
              </p:ext>
            </p:extLst>
          </p:nvPr>
        </p:nvGraphicFramePr>
        <p:xfrm>
          <a:off x="2584450" y="3946525"/>
          <a:ext cx="3538538" cy="458788"/>
        </p:xfrm>
        <a:graphic>
          <a:graphicData uri="http://schemas.openxmlformats.org/presentationml/2006/ole">
            <mc:AlternateContent xmlns:mc="http://schemas.openxmlformats.org/markup-compatibility/2006">
              <mc:Choice xmlns:v="urn:schemas-microsoft-com:vml" Requires="v">
                <p:oleObj spid="_x0000_s18445" name="Equation" r:id="rId9" imgW="1371600" imgH="177480" progId="Equation.DSMT4">
                  <p:embed/>
                </p:oleObj>
              </mc:Choice>
              <mc:Fallback>
                <p:oleObj name="Equation" r:id="rId9" imgW="1371600" imgH="177480" progId="Equation.DSMT4">
                  <p:embed/>
                  <p:pic>
                    <p:nvPicPr>
                      <p:cNvPr id="10" name="对象 9">
                        <a:extLst>
                          <a:ext uri="{FF2B5EF4-FFF2-40B4-BE49-F238E27FC236}">
                            <a16:creationId xmlns:a16="http://schemas.microsoft.com/office/drawing/2014/main" id="{16C2954B-0E41-4848-A9FE-DEE2C7C4DB41}"/>
                          </a:ext>
                        </a:extLst>
                      </p:cNvPr>
                      <p:cNvPicPr/>
                      <p:nvPr/>
                    </p:nvPicPr>
                    <p:blipFill>
                      <a:blip r:embed="rId10"/>
                      <a:stretch>
                        <a:fillRect/>
                      </a:stretch>
                    </p:blipFill>
                    <p:spPr>
                      <a:xfrm>
                        <a:off x="2584450" y="3946525"/>
                        <a:ext cx="3538538" cy="458788"/>
                      </a:xfrm>
                      <a:prstGeom prst="rect">
                        <a:avLst/>
                      </a:prstGeom>
                    </p:spPr>
                  </p:pic>
                </p:oleObj>
              </mc:Fallback>
            </mc:AlternateContent>
          </a:graphicData>
        </a:graphic>
      </p:graphicFrame>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026"/>
          <p:cNvSpPr txBox="1">
            <a:spLocks noChangeArrowheads="1"/>
          </p:cNvSpPr>
          <p:nvPr/>
        </p:nvSpPr>
        <p:spPr bwMode="auto">
          <a:xfrm>
            <a:off x="476250" y="628650"/>
            <a:ext cx="8172450"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a:spcBef>
                <a:spcPct val="50000"/>
              </a:spcBef>
              <a:buClrTx/>
              <a:buSzTx/>
              <a:buFontTx/>
              <a:buNone/>
            </a:pPr>
            <a:r>
              <a:rPr lang="zh-CN" altLang="en-US" sz="2800" dirty="0">
                <a:solidFill>
                  <a:srgbClr val="FC1004"/>
                </a:solidFill>
                <a:latin typeface="楷体" panose="02010609060101010101" pitchFamily="49" charset="-122"/>
                <a:ea typeface="楷体" panose="02010609060101010101" pitchFamily="49" charset="-122"/>
              </a:rPr>
              <a:t>物理量的构成及运算规则：</a:t>
            </a:r>
          </a:p>
          <a:p>
            <a:pPr algn="just">
              <a:spcBef>
                <a:spcPct val="50000"/>
              </a:spcBef>
              <a:buClrTx/>
              <a:buSzTx/>
              <a:buFontTx/>
              <a:buNone/>
            </a:pPr>
            <a:endParaRPr lang="zh-CN" altLang="en-US" sz="2800" dirty="0">
              <a:solidFill>
                <a:srgbClr val="FF3300"/>
              </a:solidFill>
              <a:latin typeface="Times New Roman" pitchFamily="18" charset="0"/>
              <a:ea typeface="楷体_GB2312" pitchFamily="49" charset="-122"/>
            </a:endParaRPr>
          </a:p>
          <a:p>
            <a:pPr algn="just">
              <a:spcBef>
                <a:spcPct val="50000"/>
              </a:spcBef>
              <a:buClrTx/>
              <a:buSzTx/>
              <a:buFontTx/>
              <a:buNone/>
            </a:pPr>
            <a:r>
              <a:rPr lang="zh-CN" altLang="en-US" sz="2800" dirty="0">
                <a:solidFill>
                  <a:srgbClr val="FC1004"/>
                </a:solidFill>
                <a:latin typeface="宋体" pitchFamily="2" charset="-122"/>
                <a:ea typeface="楷体_GB2312" pitchFamily="49" charset="-122"/>
              </a:rPr>
              <a:t>1</a:t>
            </a:r>
            <a:r>
              <a:rPr lang="zh-CN" altLang="en-US" sz="2800" dirty="0">
                <a:solidFill>
                  <a:srgbClr val="FC1004"/>
                </a:solidFill>
                <a:latin typeface="Times New Roman" pitchFamily="18" charset="0"/>
                <a:ea typeface="楷体_GB2312" pitchFamily="49" charset="-122"/>
              </a:rPr>
              <a:t>．</a:t>
            </a:r>
            <a:r>
              <a:rPr lang="zh-CN" altLang="en-US" sz="2800" dirty="0">
                <a:solidFill>
                  <a:srgbClr val="0000FF"/>
                </a:solidFill>
                <a:latin typeface="楷体" panose="02010609060101010101" pitchFamily="49" charset="-122"/>
                <a:ea typeface="楷体" panose="02010609060101010101" pitchFamily="49" charset="-122"/>
              </a:rPr>
              <a:t>在表示物理量定量关系的代数方程中，只允许量纲相同或者可以相互比较的同一类物理量用加、减号或等号相联结。</a:t>
            </a:r>
          </a:p>
          <a:p>
            <a:pPr algn="just">
              <a:spcBef>
                <a:spcPct val="50000"/>
              </a:spcBef>
              <a:buClrTx/>
              <a:buSzTx/>
              <a:buFontTx/>
              <a:buNone/>
            </a:pPr>
            <a:r>
              <a:rPr lang="zh-CN" altLang="en-US" sz="2800" dirty="0">
                <a:solidFill>
                  <a:srgbClr val="FC1004"/>
                </a:solidFill>
                <a:latin typeface="宋体" pitchFamily="2" charset="-122"/>
                <a:ea typeface="楷体_GB2312" pitchFamily="49" charset="-122"/>
              </a:rPr>
              <a:t>2．</a:t>
            </a:r>
            <a:r>
              <a:rPr lang="en-US" altLang="zh-CN" sz="2800" b="0" dirty="0" err="1">
                <a:solidFill>
                  <a:srgbClr val="000000"/>
                </a:solidFill>
                <a:latin typeface="Times New Roman" pitchFamily="18" charset="0"/>
                <a:ea typeface="楷体_GB2312" pitchFamily="49" charset="-122"/>
              </a:rPr>
              <a:t>ln</a:t>
            </a:r>
            <a:r>
              <a:rPr lang="en-US" altLang="zh-CN" sz="2800" b="0" i="1" dirty="0" err="1">
                <a:solidFill>
                  <a:srgbClr val="000000"/>
                </a:solidFill>
                <a:latin typeface="Times New Roman" pitchFamily="18" charset="0"/>
                <a:ea typeface="楷体_GB2312" pitchFamily="49" charset="-122"/>
              </a:rPr>
              <a:t>X</a:t>
            </a:r>
            <a:r>
              <a:rPr lang="en-US" altLang="zh-CN" sz="2800" i="1" dirty="0">
                <a:solidFill>
                  <a:srgbClr val="000000"/>
                </a:solidFill>
                <a:latin typeface="Times New Roman" pitchFamily="18" charset="0"/>
                <a:ea typeface="楷体_GB2312" pitchFamily="49" charset="-122"/>
              </a:rPr>
              <a:t> </a:t>
            </a:r>
            <a:r>
              <a:rPr lang="zh-CN" altLang="en-US" sz="2800" dirty="0">
                <a:solidFill>
                  <a:srgbClr val="0000FF"/>
                </a:solidFill>
                <a:latin typeface="楷体" panose="02010609060101010101" pitchFamily="49" charset="-122"/>
                <a:ea typeface="楷体" panose="02010609060101010101" pitchFamily="49" charset="-122"/>
              </a:rPr>
              <a:t>和</a:t>
            </a:r>
            <a:r>
              <a:rPr lang="zh-CN" altLang="en-US" sz="2800" dirty="0">
                <a:solidFill>
                  <a:srgbClr val="0000FF"/>
                </a:solidFill>
                <a:latin typeface="宋体" pitchFamily="2" charset="-122"/>
                <a:ea typeface="楷体_GB2312" pitchFamily="49" charset="-122"/>
              </a:rPr>
              <a:t>   </a:t>
            </a:r>
            <a:r>
              <a:rPr lang="zh-CN" altLang="en-US" sz="2800" dirty="0">
                <a:solidFill>
                  <a:srgbClr val="0000FF"/>
                </a:solidFill>
                <a:latin typeface="楷体" panose="02010609060101010101" pitchFamily="49" charset="-122"/>
                <a:ea typeface="楷体" panose="02010609060101010101" pitchFamily="49" charset="-122"/>
              </a:rPr>
              <a:t>中的</a:t>
            </a:r>
            <a:r>
              <a:rPr lang="en-US" altLang="zh-CN" sz="2800" b="0" i="1" dirty="0">
                <a:solidFill>
                  <a:srgbClr val="000000"/>
                </a:solidFill>
                <a:latin typeface="Times New Roman" pitchFamily="18" charset="0"/>
                <a:ea typeface="楷体_GB2312" pitchFamily="49" charset="-122"/>
              </a:rPr>
              <a:t>X</a:t>
            </a:r>
            <a:r>
              <a:rPr lang="en-US" altLang="zh-CN" sz="2800" i="1" dirty="0">
                <a:solidFill>
                  <a:srgbClr val="000000"/>
                </a:solidFill>
                <a:latin typeface="Times New Roman" pitchFamily="18" charset="0"/>
                <a:ea typeface="楷体_GB2312" pitchFamily="49" charset="-122"/>
              </a:rPr>
              <a:t> </a:t>
            </a:r>
            <a:r>
              <a:rPr lang="zh-CN" altLang="en-US" sz="2800" dirty="0">
                <a:solidFill>
                  <a:srgbClr val="0000FF"/>
                </a:solidFill>
                <a:latin typeface="楷体" panose="02010609060101010101" pitchFamily="49" charset="-122"/>
                <a:ea typeface="楷体" panose="02010609060101010101" pitchFamily="49" charset="-122"/>
              </a:rPr>
              <a:t>为无量纲的纯数。</a:t>
            </a:r>
          </a:p>
          <a:p>
            <a:pPr algn="just">
              <a:spcBef>
                <a:spcPct val="50000"/>
              </a:spcBef>
              <a:buClrTx/>
              <a:buSzTx/>
              <a:buFontTx/>
              <a:buNone/>
            </a:pPr>
            <a:r>
              <a:rPr lang="zh-CN" altLang="en-US" sz="2800" dirty="0">
                <a:solidFill>
                  <a:srgbClr val="FC1004"/>
                </a:solidFill>
                <a:latin typeface="宋体" pitchFamily="2" charset="-122"/>
                <a:ea typeface="楷体_GB2312" pitchFamily="49" charset="-122"/>
              </a:rPr>
              <a:t>3．</a:t>
            </a:r>
            <a:r>
              <a:rPr lang="zh-CN" altLang="en-US" sz="2800" dirty="0">
                <a:solidFill>
                  <a:srgbClr val="0000FF"/>
                </a:solidFill>
                <a:latin typeface="楷体" panose="02010609060101010101" pitchFamily="49" charset="-122"/>
                <a:ea typeface="楷体" panose="02010609060101010101" pitchFamily="49" charset="-122"/>
              </a:rPr>
              <a:t>应该用纯数来作图或列表，故各物理量须除以相应的单位，以便化为纯数。 </a:t>
            </a:r>
          </a:p>
        </p:txBody>
      </p:sp>
      <p:graphicFrame>
        <p:nvGraphicFramePr>
          <p:cNvPr id="37891" name="Object 1027"/>
          <p:cNvGraphicFramePr>
            <a:graphicFrameLocks noChangeAspect="1"/>
          </p:cNvGraphicFramePr>
          <p:nvPr/>
        </p:nvGraphicFramePr>
        <p:xfrm>
          <a:off x="2647950" y="1233488"/>
          <a:ext cx="4038600" cy="582612"/>
        </p:xfrm>
        <a:graphic>
          <a:graphicData uri="http://schemas.openxmlformats.org/presentationml/2006/ole">
            <mc:AlternateContent xmlns:mc="http://schemas.openxmlformats.org/markup-compatibility/2006">
              <mc:Choice xmlns:v="urn:schemas-microsoft-com:vml" Requires="v">
                <p:oleObj spid="_x0000_s19464" name="Equation" r:id="rId3" imgW="1384300" imgH="203200" progId="Equation.3">
                  <p:embed/>
                </p:oleObj>
              </mc:Choice>
              <mc:Fallback>
                <p:oleObj name="Equation" r:id="rId3" imgW="1384300" imgH="203200" progId="Equation.3">
                  <p:embed/>
                  <p:pic>
                    <p:nvPicPr>
                      <p:cNvPr id="37891"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233488"/>
                        <a:ext cx="40386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1031"/>
          <p:cNvGraphicFramePr>
            <a:graphicFrameLocks noChangeAspect="1"/>
          </p:cNvGraphicFramePr>
          <p:nvPr/>
        </p:nvGraphicFramePr>
        <p:xfrm>
          <a:off x="2122488" y="3386138"/>
          <a:ext cx="517525" cy="542925"/>
        </p:xfrm>
        <a:graphic>
          <a:graphicData uri="http://schemas.openxmlformats.org/presentationml/2006/ole">
            <mc:AlternateContent xmlns:mc="http://schemas.openxmlformats.org/markup-compatibility/2006">
              <mc:Choice xmlns:v="urn:schemas-microsoft-com:vml" Requires="v">
                <p:oleObj spid="_x0000_s19465" name="Equation" r:id="rId5" imgW="190417" imgH="203112" progId="Equation.DSMT4">
                  <p:embed/>
                </p:oleObj>
              </mc:Choice>
              <mc:Fallback>
                <p:oleObj name="Equation" r:id="rId5" imgW="190417" imgH="203112" progId="Equation.DSMT4">
                  <p:embed/>
                  <p:pic>
                    <p:nvPicPr>
                      <p:cNvPr id="37893"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2488" y="3386138"/>
                        <a:ext cx="5175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F3EAE389-E48C-4493-9B9D-EE3CF22B33CD}"/>
              </a:ext>
            </a:extLst>
          </p:cNvPr>
          <p:cNvGraphicFramePr>
            <a:graphicFrameLocks noChangeAspect="1"/>
          </p:cNvGraphicFramePr>
          <p:nvPr>
            <p:extLst>
              <p:ext uri="{D42A27DB-BD31-4B8C-83A1-F6EECF244321}">
                <p14:modId xmlns:p14="http://schemas.microsoft.com/office/powerpoint/2010/main" val="3339554521"/>
              </p:ext>
            </p:extLst>
          </p:nvPr>
        </p:nvGraphicFramePr>
        <p:xfrm>
          <a:off x="5378450" y="2908300"/>
          <a:ext cx="3235325" cy="420688"/>
        </p:xfrm>
        <a:graphic>
          <a:graphicData uri="http://schemas.openxmlformats.org/presentationml/2006/ole">
            <mc:AlternateContent xmlns:mc="http://schemas.openxmlformats.org/markup-compatibility/2006">
              <mc:Choice xmlns:v="urn:schemas-microsoft-com:vml" Requires="v">
                <p:oleObj spid="_x0000_s19466" name="Equation" r:id="rId7" imgW="1371600" imgH="177480" progId="Equation.DSMT4">
                  <p:embed/>
                </p:oleObj>
              </mc:Choice>
              <mc:Fallback>
                <p:oleObj name="Equation" r:id="rId7" imgW="1371600" imgH="177480" progId="Equation.DSMT4">
                  <p:embed/>
                  <p:pic>
                    <p:nvPicPr>
                      <p:cNvPr id="2" name="对象 1">
                        <a:extLst>
                          <a:ext uri="{FF2B5EF4-FFF2-40B4-BE49-F238E27FC236}">
                            <a16:creationId xmlns:a16="http://schemas.microsoft.com/office/drawing/2014/main" id="{F3EAE389-E48C-4493-9B9D-EE3CF22B33CD}"/>
                          </a:ext>
                        </a:extLst>
                      </p:cNvPr>
                      <p:cNvPicPr/>
                      <p:nvPr/>
                    </p:nvPicPr>
                    <p:blipFill>
                      <a:blip r:embed="rId8"/>
                      <a:stretch>
                        <a:fillRect/>
                      </a:stretch>
                    </p:blipFill>
                    <p:spPr>
                      <a:xfrm>
                        <a:off x="5378450" y="2908300"/>
                        <a:ext cx="3235325" cy="420688"/>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593725" y="582613"/>
            <a:ext cx="812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lang="zh-CN" altLang="en-US" sz="2800">
                <a:solidFill>
                  <a:schemeClr val="tx2"/>
                </a:solidFill>
                <a:latin typeface="黑体" pitchFamily="49" charset="-122"/>
                <a:ea typeface="黑体" pitchFamily="49" charset="-122"/>
              </a:rPr>
              <a:t>相</a:t>
            </a:r>
            <a:r>
              <a:rPr lang="en-US" altLang="zh-CN" sz="2800">
                <a:solidFill>
                  <a:schemeClr val="tx2"/>
                </a:solidFill>
                <a:latin typeface="Times New Roman" pitchFamily="18" charset="0"/>
                <a:ea typeface="黑体" pitchFamily="49" charset="-122"/>
                <a:cs typeface="Times New Roman" pitchFamily="18" charset="0"/>
              </a:rPr>
              <a:t>(phase)</a:t>
            </a:r>
            <a:r>
              <a:rPr lang="zh-CN" altLang="en-US" sz="2800">
                <a:solidFill>
                  <a:schemeClr val="tx2"/>
                </a:solidFill>
                <a:latin typeface="Times New Roman" pitchFamily="18" charset="0"/>
                <a:ea typeface="黑体" pitchFamily="49" charset="-122"/>
              </a:rPr>
              <a:t>——</a:t>
            </a:r>
            <a:r>
              <a:rPr lang="zh-CN" altLang="en-US" sz="2800">
                <a:solidFill>
                  <a:srgbClr val="000000"/>
                </a:solidFill>
                <a:latin typeface="黑体" pitchFamily="49" charset="-122"/>
                <a:ea typeface="黑体" pitchFamily="49" charset="-122"/>
              </a:rPr>
              <a:t>指系统中具有完全相同性质的部分。</a:t>
            </a:r>
          </a:p>
        </p:txBody>
      </p:sp>
      <p:pic>
        <p:nvPicPr>
          <p:cNvPr id="15363" name="Picture 8" descr="01-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538" y="1089025"/>
            <a:ext cx="3016250" cy="3033713"/>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矩形 1"/>
          <p:cNvSpPr>
            <a:spLocks noChangeArrowheads="1"/>
          </p:cNvSpPr>
          <p:nvPr/>
        </p:nvSpPr>
        <p:spPr bwMode="auto">
          <a:xfrm>
            <a:off x="628650" y="1482725"/>
            <a:ext cx="5068888"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600"/>
              </a:spcBef>
              <a:buClrTx/>
              <a:buSzTx/>
              <a:buFontTx/>
              <a:buNone/>
            </a:pPr>
            <a:r>
              <a:rPr lang="zh-CN" altLang="en-US" sz="2800">
                <a:solidFill>
                  <a:srgbClr val="000000"/>
                </a:solidFill>
                <a:latin typeface="黑体" pitchFamily="49" charset="-122"/>
                <a:ea typeface="黑体" pitchFamily="49" charset="-122"/>
              </a:rPr>
              <a:t>例：水是一相；烧杯中氢氧化钠溶液是一相；冰块虽然互相之间是分开的，但是所有冰块的性质完全一样，所以是一相。</a:t>
            </a:r>
            <a:endParaRPr lang="en-US" altLang="zh-CN" sz="2800">
              <a:solidFill>
                <a:srgbClr val="000000"/>
              </a:solidFill>
              <a:latin typeface="黑体" pitchFamily="49" charset="-122"/>
              <a:ea typeface="黑体" pitchFamily="49" charset="-122"/>
            </a:endParaRPr>
          </a:p>
        </p:txBody>
      </p:sp>
      <p:grpSp>
        <p:nvGrpSpPr>
          <p:cNvPr id="15365" name="组合 15"/>
          <p:cNvGrpSpPr>
            <a:grpSpLocks/>
          </p:cNvGrpSpPr>
          <p:nvPr/>
        </p:nvGrpSpPr>
        <p:grpSpPr bwMode="auto">
          <a:xfrm>
            <a:off x="460375" y="3752850"/>
            <a:ext cx="2882900" cy="2678113"/>
            <a:chOff x="814778" y="3612310"/>
            <a:chExt cx="2883842" cy="2677284"/>
          </a:xfrm>
        </p:grpSpPr>
        <p:grpSp>
          <p:nvGrpSpPr>
            <p:cNvPr id="15367" name="Group 17"/>
            <p:cNvGrpSpPr>
              <a:grpSpLocks/>
            </p:cNvGrpSpPr>
            <p:nvPr/>
          </p:nvGrpSpPr>
          <p:grpSpPr bwMode="auto">
            <a:xfrm>
              <a:off x="1042887" y="3612310"/>
              <a:ext cx="2316782" cy="2231562"/>
              <a:chOff x="587" y="780"/>
              <a:chExt cx="2197" cy="2351"/>
            </a:xfrm>
          </p:grpSpPr>
          <p:grpSp>
            <p:nvGrpSpPr>
              <p:cNvPr id="15371" name="Group 11"/>
              <p:cNvGrpSpPr>
                <a:grpSpLocks/>
              </p:cNvGrpSpPr>
              <p:nvPr/>
            </p:nvGrpSpPr>
            <p:grpSpPr bwMode="auto">
              <a:xfrm>
                <a:off x="587" y="780"/>
                <a:ext cx="2197" cy="2340"/>
                <a:chOff x="587" y="780"/>
                <a:chExt cx="2197" cy="2340"/>
              </a:xfrm>
            </p:grpSpPr>
            <p:sp>
              <p:nvSpPr>
                <p:cNvPr id="15374" name="Oval 8"/>
                <p:cNvSpPr>
                  <a:spLocks noChangeArrowheads="1"/>
                </p:cNvSpPr>
                <p:nvPr/>
              </p:nvSpPr>
              <p:spPr bwMode="auto">
                <a:xfrm>
                  <a:off x="600" y="780"/>
                  <a:ext cx="2184" cy="234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5375" name="Oval 9" descr="粉色砂纸"/>
                <p:cNvSpPr>
                  <a:spLocks noChangeArrowheads="1"/>
                </p:cNvSpPr>
                <p:nvPr/>
              </p:nvSpPr>
              <p:spPr bwMode="auto">
                <a:xfrm rot="2041311">
                  <a:off x="587" y="1959"/>
                  <a:ext cx="1633" cy="1058"/>
                </a:xfrm>
                <a:prstGeom prst="ellipse">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5376" name="Oval 10" descr="棕色大理石"/>
                <p:cNvSpPr>
                  <a:spLocks noChangeArrowheads="1"/>
                </p:cNvSpPr>
                <p:nvPr/>
              </p:nvSpPr>
              <p:spPr bwMode="auto">
                <a:xfrm rot="-2014156">
                  <a:off x="1268" y="2068"/>
                  <a:ext cx="1495" cy="949"/>
                </a:xfrm>
                <a:prstGeom prst="ellipse">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5372" name="Line 15"/>
              <p:cNvSpPr>
                <a:spLocks noChangeShapeType="1"/>
              </p:cNvSpPr>
              <p:nvPr/>
            </p:nvSpPr>
            <p:spPr bwMode="auto">
              <a:xfrm flipH="1">
                <a:off x="866" y="2544"/>
                <a:ext cx="286" cy="58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73" name="Line 16"/>
              <p:cNvSpPr>
                <a:spLocks noChangeShapeType="1"/>
              </p:cNvSpPr>
              <p:nvPr/>
            </p:nvSpPr>
            <p:spPr bwMode="auto">
              <a:xfrm>
                <a:off x="2100" y="2652"/>
                <a:ext cx="247" cy="47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5368" name="TextBox 1"/>
            <p:cNvSpPr txBox="1">
              <a:spLocks noChangeArrowheads="1"/>
            </p:cNvSpPr>
            <p:nvPr/>
          </p:nvSpPr>
          <p:spPr bwMode="auto">
            <a:xfrm>
              <a:off x="2549270" y="5827928"/>
              <a:ext cx="1149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400">
                  <a:solidFill>
                    <a:srgbClr val="FF0000"/>
                  </a:solidFill>
                  <a:latin typeface="Times New Roman" pitchFamily="18" charset="0"/>
                  <a:sym typeface="Symbol" pitchFamily="18" charset="2"/>
                </a:rPr>
                <a:t>CaO</a:t>
              </a:r>
              <a:endParaRPr lang="zh-CN" altLang="en-US" sz="2400">
                <a:solidFill>
                  <a:srgbClr val="FF0000"/>
                </a:solidFill>
                <a:latin typeface="Times New Roman" pitchFamily="18" charset="0"/>
              </a:endParaRPr>
            </a:p>
          </p:txBody>
        </p:sp>
        <p:sp>
          <p:nvSpPr>
            <p:cNvPr id="15369" name="TextBox 24"/>
            <p:cNvSpPr txBox="1">
              <a:spLocks noChangeArrowheads="1"/>
            </p:cNvSpPr>
            <p:nvPr/>
          </p:nvSpPr>
          <p:spPr bwMode="auto">
            <a:xfrm>
              <a:off x="814778" y="5827929"/>
              <a:ext cx="1647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400">
                  <a:solidFill>
                    <a:srgbClr val="FF0000"/>
                  </a:solidFill>
                  <a:latin typeface="Times New Roman" pitchFamily="18" charset="0"/>
                </a:rPr>
                <a:t>CaCO</a:t>
              </a:r>
              <a:r>
                <a:rPr lang="en-US" altLang="zh-CN" sz="2400" baseline="-25000">
                  <a:solidFill>
                    <a:srgbClr val="FF0000"/>
                  </a:solidFill>
                  <a:latin typeface="Times New Roman" pitchFamily="18" charset="0"/>
                </a:rPr>
                <a:t>3</a:t>
              </a:r>
              <a:endParaRPr lang="zh-CN" altLang="en-US" sz="2400">
                <a:solidFill>
                  <a:srgbClr val="FF0000"/>
                </a:solidFill>
                <a:latin typeface="Times New Roman" pitchFamily="18" charset="0"/>
              </a:endParaRPr>
            </a:p>
          </p:txBody>
        </p:sp>
        <p:sp>
          <p:nvSpPr>
            <p:cNvPr id="15370" name="TextBox 25"/>
            <p:cNvSpPr txBox="1">
              <a:spLocks noChangeArrowheads="1"/>
            </p:cNvSpPr>
            <p:nvPr/>
          </p:nvSpPr>
          <p:spPr bwMode="auto">
            <a:xfrm>
              <a:off x="1744239" y="4012467"/>
              <a:ext cx="1036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400">
                  <a:solidFill>
                    <a:srgbClr val="FF0000"/>
                  </a:solidFill>
                  <a:latin typeface="Times New Roman" pitchFamily="18" charset="0"/>
                  <a:sym typeface="Symbol" pitchFamily="18" charset="2"/>
                </a:rPr>
                <a:t>CO</a:t>
              </a:r>
              <a:r>
                <a:rPr lang="en-US" altLang="zh-CN" sz="2400" baseline="-25000">
                  <a:solidFill>
                    <a:srgbClr val="FF0000"/>
                  </a:solidFill>
                  <a:latin typeface="Times New Roman" pitchFamily="18" charset="0"/>
                  <a:sym typeface="Symbol" pitchFamily="18" charset="2"/>
                </a:rPr>
                <a:t>2</a:t>
              </a:r>
              <a:endParaRPr lang="zh-CN" altLang="en-US" sz="2400">
                <a:solidFill>
                  <a:srgbClr val="FF0000"/>
                </a:solidFill>
                <a:latin typeface="Times New Roman" pitchFamily="18" charset="0"/>
              </a:endParaRPr>
            </a:p>
          </p:txBody>
        </p:sp>
      </p:grpSp>
      <p:sp>
        <p:nvSpPr>
          <p:cNvPr id="15366" name="矩形 1"/>
          <p:cNvSpPr>
            <a:spLocks noChangeArrowheads="1"/>
          </p:cNvSpPr>
          <p:nvPr/>
        </p:nvSpPr>
        <p:spPr bwMode="auto">
          <a:xfrm>
            <a:off x="3136900" y="4522788"/>
            <a:ext cx="5815013"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600"/>
              </a:spcBef>
              <a:buClrTx/>
              <a:buSzTx/>
              <a:buFont typeface="Wingdings" pitchFamily="2" charset="2"/>
              <a:buNone/>
            </a:pPr>
            <a:r>
              <a:rPr lang="zh-CN" altLang="en-US" sz="2800">
                <a:solidFill>
                  <a:srgbClr val="000000"/>
                </a:solidFill>
                <a:latin typeface="黑体" pitchFamily="49" charset="-122"/>
                <a:ea typeface="黑体" pitchFamily="49" charset="-122"/>
              </a:rPr>
              <a:t>例：</a:t>
            </a:r>
            <a:r>
              <a:rPr lang="en-US" altLang="zh-CN" sz="2800">
                <a:solidFill>
                  <a:srgbClr val="000000"/>
                </a:solidFill>
                <a:latin typeface="Times New Roman" pitchFamily="18" charset="0"/>
              </a:rPr>
              <a:t>CaCO</a:t>
            </a:r>
            <a:r>
              <a:rPr lang="en-US" altLang="zh-CN" sz="2800" baseline="-25000">
                <a:solidFill>
                  <a:srgbClr val="000000"/>
                </a:solidFill>
                <a:latin typeface="Times New Roman" pitchFamily="18" charset="0"/>
              </a:rPr>
              <a:t>3</a:t>
            </a:r>
            <a:r>
              <a:rPr lang="en-US" altLang="zh-CN" sz="2800">
                <a:solidFill>
                  <a:srgbClr val="000000"/>
                </a:solidFill>
                <a:latin typeface="Times New Roman" pitchFamily="18" charset="0"/>
                <a:sym typeface="Symbol" pitchFamily="18" charset="2"/>
              </a:rPr>
              <a:t>(s)  CaO(s)+CO</a:t>
            </a:r>
            <a:r>
              <a:rPr lang="en-US" altLang="zh-CN" sz="2800" baseline="-25000">
                <a:solidFill>
                  <a:srgbClr val="000000"/>
                </a:solidFill>
                <a:latin typeface="Times New Roman" pitchFamily="18" charset="0"/>
                <a:sym typeface="Symbol" pitchFamily="18" charset="2"/>
              </a:rPr>
              <a:t>2</a:t>
            </a:r>
            <a:r>
              <a:rPr lang="en-US" altLang="zh-CN" sz="2800">
                <a:solidFill>
                  <a:srgbClr val="000000"/>
                </a:solidFill>
                <a:latin typeface="Times New Roman" pitchFamily="18" charset="0"/>
                <a:sym typeface="Symbol" pitchFamily="18" charset="2"/>
              </a:rPr>
              <a:t>(g)</a:t>
            </a:r>
          </a:p>
          <a:p>
            <a:pPr eaLnBrk="1" hangingPunct="1">
              <a:spcBef>
                <a:spcPts val="600"/>
              </a:spcBef>
              <a:buClrTx/>
              <a:buSzTx/>
              <a:buFontTx/>
              <a:buNone/>
            </a:pPr>
            <a:r>
              <a:rPr lang="en-US" altLang="zh-CN" sz="2800">
                <a:solidFill>
                  <a:srgbClr val="000000"/>
                </a:solidFill>
                <a:latin typeface="Times New Roman" pitchFamily="18" charset="0"/>
                <a:ea typeface="黑体" pitchFamily="49" charset="-122"/>
                <a:cs typeface="Times New Roman" pitchFamily="18" charset="0"/>
              </a:rPr>
              <a:t>CaO</a:t>
            </a:r>
            <a:r>
              <a:rPr lang="zh-CN" altLang="en-US" sz="2800">
                <a:solidFill>
                  <a:srgbClr val="000000"/>
                </a:solidFill>
                <a:latin typeface="黑体" pitchFamily="49" charset="-122"/>
                <a:ea typeface="黑体" pitchFamily="49" charset="-122"/>
              </a:rPr>
              <a:t>是一相；</a:t>
            </a:r>
            <a:r>
              <a:rPr lang="en-US" altLang="zh-CN" sz="2800">
                <a:solidFill>
                  <a:srgbClr val="000000"/>
                </a:solidFill>
                <a:latin typeface="Times New Roman" pitchFamily="18" charset="0"/>
                <a:ea typeface="黑体" pitchFamily="49" charset="-122"/>
              </a:rPr>
              <a:t>CaCO</a:t>
            </a:r>
            <a:r>
              <a:rPr lang="en-US" altLang="zh-CN" sz="2800" baseline="-25000">
                <a:solidFill>
                  <a:srgbClr val="000000"/>
                </a:solidFill>
                <a:latin typeface="Times New Roman" pitchFamily="18" charset="0"/>
                <a:ea typeface="黑体" pitchFamily="49" charset="-122"/>
              </a:rPr>
              <a:t>3</a:t>
            </a:r>
            <a:r>
              <a:rPr lang="zh-CN" altLang="en-US" sz="2800">
                <a:solidFill>
                  <a:srgbClr val="000000"/>
                </a:solidFill>
                <a:latin typeface="黑体" pitchFamily="49" charset="-122"/>
                <a:ea typeface="黑体" pitchFamily="49" charset="-122"/>
              </a:rPr>
              <a:t>是一相；</a:t>
            </a:r>
            <a:r>
              <a:rPr lang="en-US" altLang="zh-CN" sz="2800">
                <a:solidFill>
                  <a:srgbClr val="000000"/>
                </a:solidFill>
                <a:latin typeface="Times New Roman" pitchFamily="18" charset="0"/>
                <a:ea typeface="黑体" pitchFamily="49" charset="-122"/>
              </a:rPr>
              <a:t>CO</a:t>
            </a:r>
            <a:r>
              <a:rPr lang="en-US" altLang="zh-CN" sz="2800" baseline="-25000">
                <a:solidFill>
                  <a:srgbClr val="000000"/>
                </a:solidFill>
                <a:latin typeface="Times New Roman" pitchFamily="18" charset="0"/>
                <a:ea typeface="黑体" pitchFamily="49" charset="-122"/>
              </a:rPr>
              <a:t>2</a:t>
            </a:r>
            <a:r>
              <a:rPr lang="zh-CN" altLang="en-US" sz="2800">
                <a:solidFill>
                  <a:srgbClr val="000000"/>
                </a:solidFill>
                <a:latin typeface="黑体" pitchFamily="49" charset="-122"/>
                <a:ea typeface="黑体" pitchFamily="49" charset="-122"/>
              </a:rPr>
              <a:t>是一相。</a:t>
            </a:r>
            <a:endParaRPr lang="en-US" altLang="zh-CN" sz="2800">
              <a:solidFill>
                <a:srgbClr val="000000"/>
              </a:solidFill>
              <a:latin typeface="黑体" pitchFamily="49" charset="-122"/>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584200" y="1263650"/>
            <a:ext cx="7497763"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0000FF"/>
                </a:solidFill>
                <a:latin typeface="Times New Roman" pitchFamily="18" charset="0"/>
              </a:rPr>
              <a:t>对宏观体系状态的描述有两种方法：</a:t>
            </a:r>
            <a:endParaRPr lang="en-US" altLang="zh-CN" sz="2800">
              <a:solidFill>
                <a:srgbClr val="0000FF"/>
              </a:solidFill>
              <a:latin typeface="Times New Roman" pitchFamily="18" charset="0"/>
            </a:endParaRPr>
          </a:p>
          <a:p>
            <a:pPr eaLnBrk="1" hangingPunct="1">
              <a:spcBef>
                <a:spcPts val="1200"/>
              </a:spcBef>
              <a:buClrTx/>
              <a:buSzTx/>
              <a:buFontTx/>
              <a:buNone/>
            </a:pPr>
            <a:r>
              <a:rPr lang="en-US" altLang="zh-CN" sz="2800">
                <a:solidFill>
                  <a:srgbClr val="0000FF"/>
                </a:solidFill>
                <a:latin typeface="Times New Roman" pitchFamily="18" charset="0"/>
              </a:rPr>
              <a:t>                   </a:t>
            </a:r>
            <a:r>
              <a:rPr lang="zh-CN" altLang="en-US" sz="2800">
                <a:solidFill>
                  <a:srgbClr val="0000FF"/>
                </a:solidFill>
                <a:latin typeface="黑体" pitchFamily="49" charset="-122"/>
                <a:ea typeface="黑体" pitchFamily="49" charset="-122"/>
              </a:rPr>
              <a:t>微观描述方法和宏观描述方法</a:t>
            </a:r>
            <a:endParaRPr lang="en-US" altLang="zh-CN" sz="2800">
              <a:solidFill>
                <a:srgbClr val="0000FF"/>
              </a:solidFill>
              <a:latin typeface="黑体" pitchFamily="49" charset="-122"/>
              <a:ea typeface="黑体" pitchFamily="49" charset="-122"/>
            </a:endParaRPr>
          </a:p>
        </p:txBody>
      </p:sp>
      <p:sp>
        <p:nvSpPr>
          <p:cNvPr id="8" name="Rectangle 2"/>
          <p:cNvSpPr txBox="1">
            <a:spLocks noRot="1" noChangeArrowheads="1"/>
          </p:cNvSpPr>
          <p:nvPr/>
        </p:nvSpPr>
        <p:spPr bwMode="auto">
          <a:xfrm>
            <a:off x="571500" y="576263"/>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3200" kern="0" dirty="0">
                <a:solidFill>
                  <a:srgbClr val="FF3300"/>
                </a:solidFill>
                <a:latin typeface="+mn-ea"/>
                <a:ea typeface="+mn-ea"/>
              </a:rPr>
              <a:t>2.</a:t>
            </a:r>
            <a:r>
              <a:rPr lang="zh-CN" altLang="en-US" sz="3200" kern="0" dirty="0">
                <a:solidFill>
                  <a:srgbClr val="FF3300"/>
                </a:solidFill>
              </a:rPr>
              <a:t>状态和状态函数</a:t>
            </a:r>
            <a:r>
              <a:rPr lang="en-US" altLang="zh-CN" sz="2800" kern="0" dirty="0">
                <a:solidFill>
                  <a:srgbClr val="FF3300"/>
                </a:solidFill>
                <a:latin typeface="Times New Roman" pitchFamily="18" charset="0"/>
                <a:cs typeface="Times New Roman" pitchFamily="18" charset="0"/>
              </a:rPr>
              <a:t>(state and state function)</a:t>
            </a:r>
            <a:endParaRPr lang="zh-CN" altLang="en-US" kern="0" dirty="0">
              <a:solidFill>
                <a:schemeClr val="tx1"/>
              </a:solidFill>
              <a:latin typeface="MS Sans Serif"/>
              <a:ea typeface="黑体" pitchFamily="49" charset="-122"/>
            </a:endParaRPr>
          </a:p>
        </p:txBody>
      </p:sp>
      <p:sp>
        <p:nvSpPr>
          <p:cNvPr id="9" name="Text Box 5"/>
          <p:cNvSpPr txBox="1">
            <a:spLocks noChangeArrowheads="1"/>
          </p:cNvSpPr>
          <p:nvPr/>
        </p:nvSpPr>
        <p:spPr bwMode="auto">
          <a:xfrm>
            <a:off x="571500" y="3651250"/>
            <a:ext cx="6340475"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微观描述方法</a:t>
            </a:r>
            <a:r>
              <a:rPr lang="zh-CN" altLang="en-US" sz="2800">
                <a:solidFill>
                  <a:srgbClr val="0000FF"/>
                </a:solidFill>
                <a:latin typeface="Times New Roman" pitchFamily="18" charset="0"/>
              </a:rPr>
              <a:t>：用经典力学或量子力学描写系统的状态，即指明所有分子的位置和动量（经典），或者指明体系的波函数（量子）。它包含了所有分子运动的</a:t>
            </a:r>
            <a:r>
              <a:rPr lang="zh-CN" altLang="en-US" sz="2800" u="sng">
                <a:solidFill>
                  <a:srgbClr val="0000FF"/>
                </a:solidFill>
                <a:latin typeface="黑体" pitchFamily="49" charset="-122"/>
                <a:ea typeface="黑体" pitchFamily="49" charset="-122"/>
              </a:rPr>
              <a:t>细节</a:t>
            </a:r>
            <a:r>
              <a:rPr lang="zh-CN" altLang="en-US" sz="2800">
                <a:solidFill>
                  <a:srgbClr val="0000FF"/>
                </a:solidFill>
                <a:latin typeface="Times New Roman" pitchFamily="18" charset="0"/>
              </a:rPr>
              <a:t>，描述的是体系的</a:t>
            </a:r>
            <a:r>
              <a:rPr lang="zh-CN" altLang="en-US" sz="2800">
                <a:solidFill>
                  <a:srgbClr val="FF0000"/>
                </a:solidFill>
                <a:latin typeface="Times New Roman" pitchFamily="18" charset="0"/>
              </a:rPr>
              <a:t>微观状态</a:t>
            </a:r>
            <a:r>
              <a:rPr lang="zh-CN" altLang="en-US" sz="2800">
                <a:solidFill>
                  <a:srgbClr val="0000FF"/>
                </a:solidFill>
                <a:latin typeface="Times New Roman" pitchFamily="18" charset="0"/>
              </a:rPr>
              <a:t>。</a:t>
            </a:r>
            <a:r>
              <a:rPr lang="zh-CN" altLang="en-US" sz="2800">
                <a:solidFill>
                  <a:srgbClr val="0000FF"/>
                </a:solidFill>
                <a:latin typeface="黑体" pitchFamily="49" charset="-122"/>
                <a:ea typeface="黑体" pitchFamily="49" charset="-122"/>
              </a:rPr>
              <a:t>由于分子热运动，微观状态瞬息万变</a:t>
            </a:r>
            <a:r>
              <a:rPr lang="zh-CN" altLang="en-US" sz="2800">
                <a:solidFill>
                  <a:srgbClr val="0000FF"/>
                </a:solidFill>
                <a:latin typeface="Times New Roman" pitchFamily="18" charset="0"/>
              </a:rPr>
              <a:t>。</a:t>
            </a:r>
          </a:p>
        </p:txBody>
      </p:sp>
      <p:sp>
        <p:nvSpPr>
          <p:cNvPr id="10" name="AutoShape 6"/>
          <p:cNvSpPr>
            <a:spLocks noChangeArrowheads="1"/>
          </p:cNvSpPr>
          <p:nvPr/>
        </p:nvSpPr>
        <p:spPr bwMode="auto">
          <a:xfrm>
            <a:off x="7081838" y="4464050"/>
            <a:ext cx="1927225" cy="1268413"/>
          </a:xfrm>
          <a:prstGeom prst="cloudCallout">
            <a:avLst>
              <a:gd name="adj1" fmla="val -89671"/>
              <a:gd name="adj2" fmla="val 7041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zh-CN" altLang="en-US" sz="2800" dirty="0">
                <a:solidFill>
                  <a:srgbClr val="006600"/>
                </a:solidFill>
                <a:latin typeface="Times New Roman" pitchFamily="18" charset="0"/>
                <a:ea typeface="华文行楷" pitchFamily="2" charset="-122"/>
              </a:rPr>
              <a:t>太复杂</a:t>
            </a:r>
          </a:p>
          <a:p>
            <a:pPr algn="ctr" eaLnBrk="1" hangingPunct="1">
              <a:spcBef>
                <a:spcPct val="0"/>
              </a:spcBef>
              <a:buClrTx/>
              <a:buSzTx/>
              <a:buFontTx/>
              <a:buNone/>
            </a:pPr>
            <a:r>
              <a:rPr lang="zh-CN" altLang="en-US" sz="2800" dirty="0">
                <a:solidFill>
                  <a:srgbClr val="006600"/>
                </a:solidFill>
                <a:latin typeface="Times New Roman" pitchFamily="18" charset="0"/>
                <a:ea typeface="华文行楷" pitchFamily="2" charset="-122"/>
              </a:rPr>
              <a:t>不需要</a:t>
            </a:r>
          </a:p>
        </p:txBody>
      </p:sp>
      <p:sp>
        <p:nvSpPr>
          <p:cNvPr id="2" name="TextBox 1"/>
          <p:cNvSpPr txBox="1">
            <a:spLocks noChangeArrowheads="1"/>
          </p:cNvSpPr>
          <p:nvPr/>
        </p:nvSpPr>
        <p:spPr bwMode="auto">
          <a:xfrm>
            <a:off x="590550" y="2460625"/>
            <a:ext cx="82375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a:latin typeface="Times New Roman" pitchFamily="18" charset="0"/>
              </a:rPr>
              <a:t>第一性原理是普适的，总可以用第一性原理来描述体系状态，这称为</a:t>
            </a:r>
            <a:r>
              <a:rPr lang="zh-CN" altLang="en-US" sz="2800">
                <a:solidFill>
                  <a:srgbClr val="FF0000"/>
                </a:solidFill>
                <a:latin typeface="Times New Roman" pitchFamily="18" charset="0"/>
              </a:rPr>
              <a:t>微观描述方法</a:t>
            </a:r>
            <a:r>
              <a:rPr lang="zh-CN" altLang="en-US" sz="280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nodeType="afterGroup">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7"/>
          <p:cNvSpPr txBox="1">
            <a:spLocks noChangeArrowheads="1"/>
          </p:cNvSpPr>
          <p:nvPr/>
        </p:nvSpPr>
        <p:spPr bwMode="auto">
          <a:xfrm>
            <a:off x="593725" y="820235"/>
            <a:ext cx="569556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实验发现：</a:t>
            </a:r>
            <a:r>
              <a:rPr lang="zh-CN" altLang="en-US" sz="2800" dirty="0">
                <a:latin typeface="Times New Roman" pitchFamily="18" charset="0"/>
              </a:rPr>
              <a:t>当系统包含大量分子时，系统存在某种特殊状态，即</a:t>
            </a:r>
            <a:r>
              <a:rPr lang="zh-CN" altLang="en-US" sz="2800" dirty="0">
                <a:solidFill>
                  <a:srgbClr val="FF0000"/>
                </a:solidFill>
                <a:latin typeface="Times New Roman" pitchFamily="18" charset="0"/>
                <a:ea typeface="黑体" pitchFamily="49" charset="-122"/>
              </a:rPr>
              <a:t>平衡态</a:t>
            </a:r>
            <a:r>
              <a:rPr lang="en-US" altLang="zh-CN" sz="2800" dirty="0">
                <a:latin typeface="Times New Roman" pitchFamily="18" charset="0"/>
              </a:rPr>
              <a:t>——</a:t>
            </a:r>
            <a:r>
              <a:rPr lang="zh-CN" altLang="en-US" sz="2800" dirty="0">
                <a:solidFill>
                  <a:srgbClr val="C00000"/>
                </a:solidFill>
                <a:latin typeface="楷体" pitchFamily="49" charset="-122"/>
                <a:ea typeface="楷体" pitchFamily="49" charset="-122"/>
              </a:rPr>
              <a:t>在此状态下，不必知道分子运动的细节，体系的宏观性质亦可确定</a:t>
            </a:r>
            <a:r>
              <a:rPr lang="zh-CN" altLang="en-US" sz="2800" dirty="0">
                <a:latin typeface="Times New Roman" pitchFamily="18" charset="0"/>
              </a:rPr>
              <a:t>。</a:t>
            </a:r>
          </a:p>
        </p:txBody>
      </p:sp>
      <p:sp>
        <p:nvSpPr>
          <p:cNvPr id="6" name="AutoShape 8"/>
          <p:cNvSpPr>
            <a:spLocks noChangeArrowheads="1"/>
          </p:cNvSpPr>
          <p:nvPr/>
        </p:nvSpPr>
        <p:spPr bwMode="auto">
          <a:xfrm>
            <a:off x="6289289" y="820235"/>
            <a:ext cx="2476886" cy="1281114"/>
          </a:xfrm>
          <a:prstGeom prst="cloudCallout">
            <a:avLst>
              <a:gd name="adj1" fmla="val -56574"/>
              <a:gd name="adj2" fmla="val 7339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sz="2800" i="1" dirty="0">
                <a:solidFill>
                  <a:srgbClr val="FF0000"/>
                </a:solidFill>
                <a:latin typeface="Buxton Sketch" panose="03080500000500000004" pitchFamily="66" charset="0"/>
                <a:ea typeface="华文行楷" pitchFamily="2" charset="-122"/>
              </a:rPr>
              <a:t>So Amazing!</a:t>
            </a:r>
            <a:endParaRPr lang="zh-CN" altLang="en-US" sz="2800" i="1" dirty="0">
              <a:solidFill>
                <a:srgbClr val="FF0000"/>
              </a:solidFill>
              <a:latin typeface="Buxton Sketch" panose="03080500000500000004" pitchFamily="66" charset="0"/>
              <a:ea typeface="华文行楷" pitchFamily="2" charset="-122"/>
            </a:endParaRPr>
          </a:p>
        </p:txBody>
      </p:sp>
      <p:sp>
        <p:nvSpPr>
          <p:cNvPr id="7" name="Text Box 9"/>
          <p:cNvSpPr txBox="1">
            <a:spLocks noChangeArrowheads="1"/>
          </p:cNvSpPr>
          <p:nvPr/>
        </p:nvSpPr>
        <p:spPr bwMode="auto">
          <a:xfrm>
            <a:off x="593725" y="5171448"/>
            <a:ext cx="8172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楷体" panose="02010609060101010101" pitchFamily="49" charset="-122"/>
                <a:ea typeface="楷体" panose="02010609060101010101" pitchFamily="49" charset="-122"/>
              </a:rPr>
              <a:t>平衡态只有在含有大量分子的系统中才可能出现，</a:t>
            </a:r>
          </a:p>
          <a:p>
            <a:pPr eaLnBrk="1" hangingPunct="1">
              <a:spcBef>
                <a:spcPct val="0"/>
              </a:spcBef>
              <a:buClrTx/>
              <a:buSzTx/>
              <a:buFontTx/>
              <a:buNone/>
            </a:pPr>
            <a:r>
              <a:rPr lang="zh-CN" altLang="en-US" sz="2800" dirty="0">
                <a:solidFill>
                  <a:srgbClr val="FF0000"/>
                </a:solidFill>
                <a:latin typeface="楷体" panose="02010609060101010101" pitchFamily="49" charset="-122"/>
                <a:ea typeface="楷体" panose="02010609060101010101" pitchFamily="49" charset="-122"/>
              </a:rPr>
              <a:t>热力学研究的对象不能是只含少量分子的系统！</a:t>
            </a:r>
          </a:p>
        </p:txBody>
      </p:sp>
      <p:sp>
        <p:nvSpPr>
          <p:cNvPr id="9" name="Text Box 5"/>
          <p:cNvSpPr txBox="1">
            <a:spLocks noChangeArrowheads="1"/>
          </p:cNvSpPr>
          <p:nvPr/>
        </p:nvSpPr>
        <p:spPr bwMode="auto">
          <a:xfrm>
            <a:off x="593725" y="3211285"/>
            <a:ext cx="79486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宏观描述方法</a:t>
            </a:r>
            <a:r>
              <a:rPr lang="zh-CN" altLang="en-US" sz="2800" dirty="0">
                <a:solidFill>
                  <a:srgbClr val="0000FF"/>
                </a:solidFill>
                <a:latin typeface="Times New Roman" pitchFamily="18" charset="0"/>
              </a:rPr>
              <a:t>：当宏观体系处于平衡态时，只要指明少量宏观性质（比如温度和压强），就可以确定体系的</a:t>
            </a:r>
            <a:r>
              <a:rPr lang="zh-CN" altLang="en-US" sz="2800" dirty="0">
                <a:solidFill>
                  <a:srgbClr val="FF0000"/>
                </a:solidFill>
                <a:latin typeface="Times New Roman" pitchFamily="18" charset="0"/>
              </a:rPr>
              <a:t>宏观</a:t>
            </a:r>
            <a:r>
              <a:rPr lang="zh-CN" altLang="en-US" sz="2800" dirty="0">
                <a:solidFill>
                  <a:srgbClr val="0000FF"/>
                </a:solidFill>
                <a:latin typeface="Times New Roman" pitchFamily="18" charset="0"/>
              </a:rPr>
              <a:t>状态。</a:t>
            </a:r>
            <a:r>
              <a:rPr lang="zh-CN" altLang="en-US" sz="2800" u="sng" dirty="0">
                <a:solidFill>
                  <a:srgbClr val="0000FF"/>
                </a:solidFill>
                <a:latin typeface="Times New Roman" pitchFamily="18" charset="0"/>
              </a:rPr>
              <a:t>宏观描述方法虽然简单，但是有适用条件</a:t>
            </a:r>
            <a:r>
              <a:rPr lang="en-US" altLang="zh-CN" sz="2800" u="sng" dirty="0">
                <a:solidFill>
                  <a:srgbClr val="0000FF"/>
                </a:solidFill>
                <a:latin typeface="Times New Roman" pitchFamily="18" charset="0"/>
              </a:rPr>
              <a:t>——</a:t>
            </a:r>
            <a:r>
              <a:rPr lang="zh-CN" altLang="en-US" sz="2800" u="sng" dirty="0">
                <a:solidFill>
                  <a:srgbClr val="0000FF"/>
                </a:solidFill>
                <a:latin typeface="Times New Roman" pitchFamily="18" charset="0"/>
              </a:rPr>
              <a:t>只针对平衡态而言</a:t>
            </a:r>
            <a:r>
              <a:rPr lang="zh-CN" altLang="en-US" sz="2800" dirty="0">
                <a:solidFill>
                  <a:srgbClr val="0000FF"/>
                </a:solidFill>
                <a:latin typeface="Times New Roman" pitchFamily="18" charset="0"/>
              </a:rPr>
              <a:t>。</a:t>
            </a:r>
            <a:endParaRPr lang="zh-CN" altLang="en-US"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709729" y="666750"/>
            <a:ext cx="8081963"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8572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04775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buClrTx/>
              <a:buSzTx/>
              <a:buFontTx/>
              <a:buNone/>
            </a:pPr>
            <a:r>
              <a:rPr lang="zh-CN" altLang="en-US" sz="2800" dirty="0">
                <a:solidFill>
                  <a:srgbClr val="0000FF"/>
                </a:solidFill>
                <a:latin typeface="黑体" pitchFamily="49" charset="-122"/>
                <a:ea typeface="黑体" pitchFamily="49" charset="-122"/>
              </a:rPr>
              <a:t>平衡态</a:t>
            </a:r>
            <a:r>
              <a:rPr lang="en-US" altLang="zh-CN" sz="2800" dirty="0">
                <a:solidFill>
                  <a:srgbClr val="0000FF"/>
                </a:solidFill>
                <a:latin typeface="Times New Roman" pitchFamily="18" charset="0"/>
                <a:ea typeface="黑体" pitchFamily="49" charset="-122"/>
              </a:rPr>
              <a:t>(equilibrium state)</a:t>
            </a:r>
            <a:r>
              <a:rPr lang="zh-CN" altLang="en-US" sz="2800" dirty="0">
                <a:solidFill>
                  <a:srgbClr val="0000FF"/>
                </a:solidFill>
                <a:latin typeface="宋体" pitchFamily="2" charset="-122"/>
                <a:cs typeface="Arial" pitchFamily="34" charset="0"/>
              </a:rPr>
              <a:t>：在没有外部影响的条件下，系统的所有宏观性质不随时间变化的状态。</a:t>
            </a:r>
            <a:endParaRPr lang="en-US" altLang="zh-CN" sz="2800" dirty="0">
              <a:solidFill>
                <a:srgbClr val="0000FF"/>
              </a:solidFill>
              <a:latin typeface="宋体" pitchFamily="2" charset="-122"/>
              <a:cs typeface="Arial" pitchFamily="34" charset="0"/>
            </a:endParaRPr>
          </a:p>
          <a:p>
            <a:pPr>
              <a:spcBef>
                <a:spcPts val="1800"/>
              </a:spcBef>
              <a:buClrTx/>
              <a:buSzTx/>
              <a:buFont typeface="Wingdings" pitchFamily="2" charset="2"/>
              <a:buNone/>
            </a:pPr>
            <a:r>
              <a:rPr lang="zh-CN" altLang="en-US" sz="2800" dirty="0">
                <a:solidFill>
                  <a:srgbClr val="000000"/>
                </a:solidFill>
                <a:latin typeface="宋体" pitchFamily="2" charset="-122"/>
                <a:cs typeface="Arial" pitchFamily="34" charset="0"/>
              </a:rPr>
              <a:t>平衡态来自对宏观体系的研究，外部影响是指</a:t>
            </a:r>
            <a:r>
              <a:rPr lang="zh-CN" altLang="en-US" sz="2800" dirty="0">
                <a:solidFill>
                  <a:srgbClr val="FF0000"/>
                </a:solidFill>
                <a:latin typeface="宋体" pitchFamily="2" charset="-122"/>
                <a:cs typeface="Arial" pitchFamily="34" charset="0"/>
              </a:rPr>
              <a:t>宏观层次</a:t>
            </a:r>
            <a:r>
              <a:rPr lang="zh-CN" altLang="en-US" sz="2800" dirty="0">
                <a:solidFill>
                  <a:srgbClr val="000000"/>
                </a:solidFill>
                <a:latin typeface="宋体" pitchFamily="2" charset="-122"/>
                <a:cs typeface="Arial" pitchFamily="34" charset="0"/>
              </a:rPr>
              <a:t>的影响，用热力学第一定律定义了“热”是什么后，就可以指明这个“外部影响”就是宏观上的功、热量和物质传递。</a:t>
            </a:r>
            <a:endParaRPr lang="en-US" altLang="zh-CN" sz="2800" dirty="0">
              <a:solidFill>
                <a:srgbClr val="000000"/>
              </a:solidFill>
              <a:latin typeface="宋体" pitchFamily="2" charset="-122"/>
              <a:cs typeface="Arial" pitchFamily="34" charset="0"/>
            </a:endParaRPr>
          </a:p>
          <a:p>
            <a:pPr>
              <a:spcBef>
                <a:spcPts val="1800"/>
              </a:spcBef>
              <a:buClrTx/>
              <a:buSzTx/>
              <a:buFont typeface="Wingdings" pitchFamily="2" charset="2"/>
              <a:buNone/>
            </a:pPr>
            <a:r>
              <a:rPr lang="zh-CN" altLang="en-US" sz="2800" dirty="0">
                <a:solidFill>
                  <a:srgbClr val="000000"/>
                </a:solidFill>
                <a:latin typeface="楷体" panose="02010609060101010101" pitchFamily="49" charset="-122"/>
                <a:ea typeface="楷体" panose="02010609060101010101" pitchFamily="49" charset="-122"/>
                <a:cs typeface="Arial" pitchFamily="34" charset="0"/>
              </a:rPr>
              <a:t>没有宏观层次的影响并不排斥微观层次的影响，比如系统处于恒温槽中，微观上的能量传递时刻进行着，而宏观上没有能量传递，故又称动态平衡。</a:t>
            </a:r>
            <a:endParaRPr lang="en-US" altLang="zh-CN" sz="2800" dirty="0">
              <a:solidFill>
                <a:srgbClr val="000000"/>
              </a:solidFill>
              <a:latin typeface="楷体" panose="02010609060101010101" pitchFamily="49" charset="-122"/>
              <a:ea typeface="楷体" panose="02010609060101010101" pitchFamily="49" charset="-122"/>
              <a:cs typeface="Arial" pitchFamily="34" charset="0"/>
            </a:endParaRPr>
          </a:p>
        </p:txBody>
      </p:sp>
      <p:sp>
        <p:nvSpPr>
          <p:cNvPr id="18435" name="Rectangle 13"/>
          <p:cNvSpPr>
            <a:spLocks noChangeArrowheads="1"/>
          </p:cNvSpPr>
          <p:nvPr/>
        </p:nvSpPr>
        <p:spPr bwMode="auto">
          <a:xfrm>
            <a:off x="1433688" y="5770210"/>
            <a:ext cx="60621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a:spcBef>
                <a:spcPct val="50000"/>
              </a:spcBef>
              <a:buClrTx/>
              <a:buSzTx/>
              <a:buFontTx/>
              <a:buNone/>
            </a:pPr>
            <a:r>
              <a:rPr lang="zh-CN" altLang="en-US" sz="2800" dirty="0">
                <a:solidFill>
                  <a:srgbClr val="FF0000"/>
                </a:solidFill>
                <a:latin typeface="微软雅黑" pitchFamily="34" charset="-122"/>
                <a:ea typeface="微软雅黑" pitchFamily="34" charset="-122"/>
              </a:rPr>
              <a:t>如非特别指明，状态指平衡态</a:t>
            </a:r>
          </a:p>
        </p:txBody>
      </p:sp>
      <p:sp>
        <p:nvSpPr>
          <p:cNvPr id="18436" name="矩形 7"/>
          <p:cNvSpPr>
            <a:spLocks noChangeArrowheads="1"/>
          </p:cNvSpPr>
          <p:nvPr/>
        </p:nvSpPr>
        <p:spPr bwMode="auto">
          <a:xfrm>
            <a:off x="1860198" y="5099050"/>
            <a:ext cx="5341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spcBef>
                <a:spcPct val="0"/>
              </a:spcBef>
              <a:buClrTx/>
              <a:buSzTx/>
              <a:buFont typeface="Wingdings" pitchFamily="2" charset="2"/>
              <a:buNone/>
            </a:pPr>
            <a:r>
              <a:rPr lang="zh-CN" altLang="en-US" sz="2800" dirty="0">
                <a:solidFill>
                  <a:srgbClr val="000000"/>
                </a:solidFill>
                <a:latin typeface="黑体" pitchFamily="49" charset="-122"/>
                <a:ea typeface="黑体" pitchFamily="49" charset="-122"/>
              </a:rPr>
              <a:t>不是平衡态的状态称为非平衡态</a:t>
            </a:r>
            <a:endParaRPr lang="zh-CN" altLang="en-US" sz="2800" dirty="0">
              <a:solidFill>
                <a:schemeClr val="tx2"/>
              </a:solidFill>
              <a:latin typeface="宋体" pitchFamily="2" charset="-122"/>
              <a:cs typeface="Arial"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Effect transition="in" filter="wipe(left)">
                                      <p:cBhvr>
                                        <p:cTn id="7" dur="500"/>
                                        <p:tgtEl>
                                          <p:spTgt spid="184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randombar(horizontal)">
                                      <p:cBhvr>
                                        <p:cTn id="12" dur="500"/>
                                        <p:tgtEl>
                                          <p:spTgt spid="184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transition="in" filter="randombar(horizontal)">
                                      <p:cBhvr>
                                        <p:cTn id="17" dur="500"/>
                                        <p:tgtEl>
                                          <p:spTgt spid="18436"/>
                                        </p:tgtEl>
                                      </p:cBhvr>
                                    </p:animEffect>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18435"/>
                                        </p:tgtEl>
                                        <p:attrNameLst>
                                          <p:attrName>style.visibility</p:attrName>
                                        </p:attrNameLst>
                                      </p:cBhvr>
                                      <p:to>
                                        <p:strVal val="visible"/>
                                      </p:to>
                                    </p:set>
                                    <p:animEffect transition="in" filter="randombar(horizontal)">
                                      <p:cBhvr>
                                        <p:cTn id="21"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6"/>
          <p:cNvSpPr/>
          <p:nvPr/>
        </p:nvSpPr>
        <p:spPr>
          <a:xfrm>
            <a:off x="585788" y="559419"/>
            <a:ext cx="8043862" cy="1574855"/>
          </a:xfrm>
          <a:prstGeom prst="rect">
            <a:avLst/>
          </a:prstGeom>
        </p:spPr>
        <p:txBody>
          <a:bodyPr>
            <a:spAutoFit/>
          </a:bodyPr>
          <a:lstStyle/>
          <a:p>
            <a:pPr>
              <a:lnSpc>
                <a:spcPct val="120000"/>
              </a:lnSpc>
              <a:spcBef>
                <a:spcPct val="20000"/>
              </a:spcBef>
              <a:defRPr/>
            </a:pP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热力学第一基本假定：</a:t>
            </a: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1. </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宏观系统存在平衡态；</a:t>
            </a: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2. </a:t>
            </a:r>
            <a:r>
              <a:rPr kumimoji="1" lang="zh-CN" altLang="en-US" dirty="0">
                <a:solidFill>
                  <a:srgbClr val="FF0000"/>
                </a:solidFill>
                <a:effectLst>
                  <a:outerShdw blurRad="38100" dist="38100" dir="2700000" algn="tl">
                    <a:srgbClr val="C0C0C0"/>
                  </a:outerShdw>
                </a:effectLst>
                <a:latin typeface="黑体" pitchFamily="49" charset="-122"/>
                <a:ea typeface="黑体" pitchFamily="49" charset="-122"/>
              </a:rPr>
              <a:t>孤立系统自发趋向平衡态，并且达到平衡态后没有外界干扰不会离开。</a:t>
            </a:r>
            <a:endPar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endParaRPr>
          </a:p>
        </p:txBody>
      </p:sp>
      <p:sp>
        <p:nvSpPr>
          <p:cNvPr id="5" name="矩形 4"/>
          <p:cNvSpPr/>
          <p:nvPr/>
        </p:nvSpPr>
        <p:spPr>
          <a:xfrm>
            <a:off x="575030" y="2312419"/>
            <a:ext cx="8043862" cy="2178097"/>
          </a:xfrm>
          <a:prstGeom prst="rect">
            <a:avLst/>
          </a:prstGeom>
        </p:spPr>
        <p:txBody>
          <a:bodyPr>
            <a:spAutoFit/>
          </a:bodyPr>
          <a:lstStyle/>
          <a:p>
            <a:pPr>
              <a:lnSpc>
                <a:spcPct val="120000"/>
              </a:lnSpc>
              <a:spcBef>
                <a:spcPct val="20000"/>
              </a:spcBef>
              <a:defRPr/>
            </a:pP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因为经典热力学只能描述平衡态的性质，所以，在经典热力学范畴，系统变化总是指：</a:t>
            </a:r>
            <a:endParaRPr kumimoji="1" lang="en-US" altLang="zh-CN" dirty="0">
              <a:solidFill>
                <a:srgbClr val="0000FF"/>
              </a:solidFill>
              <a:effectLst>
                <a:outerShdw blurRad="38100" dist="38100" dir="2700000" algn="tl">
                  <a:srgbClr val="C0C0C0"/>
                </a:outerShdw>
              </a:effectLst>
              <a:latin typeface="黑体" pitchFamily="49" charset="-122"/>
              <a:ea typeface="黑体" pitchFamily="49" charset="-122"/>
            </a:endParaRPr>
          </a:p>
          <a:p>
            <a:pPr>
              <a:lnSpc>
                <a:spcPct val="120000"/>
              </a:lnSpc>
              <a:spcBef>
                <a:spcPct val="20000"/>
              </a:spcBef>
              <a:defRPr/>
            </a:pPr>
            <a:r>
              <a:rPr kumimoji="1" lang="zh-CN" altLang="en-US" dirty="0">
                <a:solidFill>
                  <a:srgbClr val="FF0000"/>
                </a:solidFill>
                <a:latin typeface="黑体" pitchFamily="49" charset="-122"/>
                <a:ea typeface="黑体" pitchFamily="49" charset="-122"/>
              </a:rPr>
              <a:t>    因受环境影响系统由</a:t>
            </a:r>
            <a:r>
              <a:rPr kumimoji="1" lang="zh-CN" altLang="en-US" u="sng" dirty="0">
                <a:solidFill>
                  <a:srgbClr val="FF0000"/>
                </a:solidFill>
                <a:effectLst>
                  <a:outerShdw blurRad="38100" dist="38100" dir="2700000" algn="tl">
                    <a:srgbClr val="C0C0C0"/>
                  </a:outerShdw>
                </a:effectLst>
                <a:latin typeface="黑体" pitchFamily="49" charset="-122"/>
                <a:ea typeface="黑体" pitchFamily="49" charset="-122"/>
              </a:rPr>
              <a:t>一个平衡态</a:t>
            </a:r>
            <a:r>
              <a:rPr kumimoji="1" lang="zh-CN" altLang="en-US" dirty="0">
                <a:solidFill>
                  <a:srgbClr val="FF0000"/>
                </a:solidFill>
                <a:latin typeface="黑体" pitchFamily="49" charset="-122"/>
                <a:ea typeface="黑体" pitchFamily="49" charset="-122"/>
              </a:rPr>
              <a:t>变化至</a:t>
            </a:r>
            <a:r>
              <a:rPr kumimoji="1" lang="zh-CN" altLang="en-US" u="sng" dirty="0">
                <a:solidFill>
                  <a:srgbClr val="FF0000"/>
                </a:solidFill>
                <a:effectLst>
                  <a:outerShdw blurRad="38100" dist="38100" dir="2700000" algn="tl">
                    <a:srgbClr val="C0C0C0"/>
                  </a:outerShdw>
                </a:effectLst>
                <a:latin typeface="黑体" pitchFamily="49" charset="-122"/>
                <a:ea typeface="黑体" pitchFamily="49" charset="-122"/>
              </a:rPr>
              <a:t>另一个平衡态</a:t>
            </a:r>
            <a:r>
              <a:rPr kumimoji="1" lang="zh-CN" altLang="en-US" dirty="0">
                <a:solidFill>
                  <a:srgbClr val="FF0000"/>
                </a:solidFill>
                <a:latin typeface="黑体" pitchFamily="49" charset="-122"/>
                <a:ea typeface="黑体" pitchFamily="49" charset="-122"/>
              </a:rPr>
              <a:t>，即变化过程的初末态必须是平衡态：</a:t>
            </a:r>
            <a:endParaRPr kumimoji="1" lang="en-US" altLang="zh-CN" dirty="0">
              <a:solidFill>
                <a:srgbClr val="FF0000"/>
              </a:solidFill>
              <a:latin typeface="黑体" pitchFamily="49" charset="-122"/>
              <a:ea typeface="黑体" pitchFamily="49" charset="-122"/>
            </a:endParaRPr>
          </a:p>
        </p:txBody>
      </p:sp>
      <p:grpSp>
        <p:nvGrpSpPr>
          <p:cNvPr id="8" name="组合 7"/>
          <p:cNvGrpSpPr/>
          <p:nvPr/>
        </p:nvGrpSpPr>
        <p:grpSpPr>
          <a:xfrm>
            <a:off x="1997997" y="4682063"/>
            <a:ext cx="5492051" cy="523220"/>
            <a:chOff x="1783644" y="5571771"/>
            <a:chExt cx="5492051" cy="523220"/>
          </a:xfrm>
        </p:grpSpPr>
        <p:sp>
          <p:nvSpPr>
            <p:cNvPr id="2" name="TextBox 1"/>
            <p:cNvSpPr txBox="1"/>
            <p:nvPr/>
          </p:nvSpPr>
          <p:spPr>
            <a:xfrm>
              <a:off x="1783644" y="5571771"/>
              <a:ext cx="1625600" cy="523220"/>
            </a:xfrm>
            <a:prstGeom prst="rect">
              <a:avLst/>
            </a:prstGeom>
            <a:noFill/>
            <a:ln>
              <a:solidFill>
                <a:srgbClr val="000000"/>
              </a:solidFill>
            </a:ln>
          </p:spPr>
          <p:txBody>
            <a:bodyPr wrap="square" rtlCol="0">
              <a:spAutoFit/>
            </a:bodyPr>
            <a:lstStyle/>
            <a:p>
              <a:pPr algn="ctr"/>
              <a:r>
                <a:rPr lang="zh-CN" altLang="en-US" dirty="0"/>
                <a:t>平衡态</a:t>
              </a:r>
              <a:r>
                <a:rPr lang="en-US" altLang="zh-CN" dirty="0"/>
                <a:t>A</a:t>
              </a:r>
              <a:endParaRPr lang="zh-CN" altLang="en-US" dirty="0"/>
            </a:p>
          </p:txBody>
        </p:sp>
        <p:sp>
          <p:nvSpPr>
            <p:cNvPr id="6" name="TextBox 5"/>
            <p:cNvSpPr txBox="1"/>
            <p:nvPr/>
          </p:nvSpPr>
          <p:spPr>
            <a:xfrm>
              <a:off x="5650095" y="5571771"/>
              <a:ext cx="1625600" cy="523220"/>
            </a:xfrm>
            <a:prstGeom prst="rect">
              <a:avLst/>
            </a:prstGeom>
            <a:noFill/>
            <a:ln>
              <a:solidFill>
                <a:srgbClr val="000000"/>
              </a:solidFill>
            </a:ln>
          </p:spPr>
          <p:txBody>
            <a:bodyPr wrap="square" rtlCol="0">
              <a:spAutoFit/>
            </a:bodyPr>
            <a:lstStyle/>
            <a:p>
              <a:pPr algn="ctr"/>
              <a:r>
                <a:rPr lang="zh-CN" altLang="en-US" dirty="0"/>
                <a:t>平衡态</a:t>
              </a:r>
              <a:r>
                <a:rPr lang="en-US" altLang="zh-CN" dirty="0"/>
                <a:t>B</a:t>
              </a:r>
              <a:endParaRPr lang="zh-CN" altLang="en-US" dirty="0"/>
            </a:p>
          </p:txBody>
        </p:sp>
        <p:cxnSp>
          <p:nvCxnSpPr>
            <p:cNvPr id="4" name="直接箭头连接符 3"/>
            <p:cNvCxnSpPr>
              <a:stCxn id="2" idx="3"/>
              <a:endCxn id="6" idx="1"/>
            </p:cNvCxnSpPr>
            <p:nvPr/>
          </p:nvCxnSpPr>
          <p:spPr bwMode="auto">
            <a:xfrm>
              <a:off x="3409244" y="5833381"/>
              <a:ext cx="2240851" cy="0"/>
            </a:xfrm>
            <a:prstGeom prst="straightConnector1">
              <a:avLst/>
            </a:prstGeom>
            <a:solidFill>
              <a:schemeClr val="accent1"/>
            </a:solidFill>
            <a:ln w="28575" cap="flat" cmpd="sng" algn="ctr">
              <a:solidFill>
                <a:srgbClr val="0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矩形 2"/>
          <p:cNvSpPr/>
          <p:nvPr/>
        </p:nvSpPr>
        <p:spPr>
          <a:xfrm>
            <a:off x="2685782" y="5466893"/>
            <a:ext cx="4124703" cy="954107"/>
          </a:xfrm>
          <a:prstGeom prst="rect">
            <a:avLst/>
          </a:prstGeom>
          <a:ln w="12700">
            <a:solidFill>
              <a:srgbClr val="FF0000"/>
            </a:solidFill>
          </a:ln>
        </p:spPr>
        <p:txBody>
          <a:bodyPr wrap="square">
            <a:spAutoFit/>
          </a:bodyPr>
          <a:lstStyle/>
          <a:p>
            <a:r>
              <a:rPr lang="zh-CN" altLang="en-US" dirty="0">
                <a:solidFill>
                  <a:srgbClr val="0000FF"/>
                </a:solidFill>
                <a:latin typeface="微软雅黑" panose="020B0503020204020204" pitchFamily="34" charset="-122"/>
                <a:ea typeface="微软雅黑" panose="020B0503020204020204" pitchFamily="34" charset="-122"/>
              </a:rPr>
              <a:t>过程中间状态往往是非平衡态，越出热力学范畴！</a:t>
            </a:r>
          </a:p>
        </p:txBody>
      </p:sp>
      <p:cxnSp>
        <p:nvCxnSpPr>
          <p:cNvPr id="10" name="直接箭头连接符 9"/>
          <p:cNvCxnSpPr/>
          <p:nvPr/>
        </p:nvCxnSpPr>
        <p:spPr bwMode="auto">
          <a:xfrm flipV="1">
            <a:off x="4754780" y="4981750"/>
            <a:ext cx="0" cy="485086"/>
          </a:xfrm>
          <a:prstGeom prst="straightConnector1">
            <a:avLst/>
          </a:prstGeom>
          <a:solidFill>
            <a:schemeClr val="accent1"/>
          </a:solidFill>
          <a:ln w="38100" cap="flat" cmpd="sng" algn="ctr">
            <a:solidFill>
              <a:srgbClr val="0000FF"/>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13007</TotalTime>
  <Words>4715</Words>
  <Application>Microsoft Office PowerPoint</Application>
  <PresentationFormat>全屏显示(4:3)</PresentationFormat>
  <Paragraphs>275</Paragraphs>
  <Slides>46</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9" baseType="lpstr">
      <vt:lpstr>Buxton Sketch</vt:lpstr>
      <vt:lpstr>MS Sans Serif</vt:lpstr>
      <vt:lpstr>黑体</vt:lpstr>
      <vt:lpstr>楷体</vt:lpstr>
      <vt:lpstr>宋体</vt:lpstr>
      <vt:lpstr>微软雅黑</vt:lpstr>
      <vt:lpstr>Arial</vt:lpstr>
      <vt:lpstr>Symbol</vt:lpstr>
      <vt:lpstr>Times New Roman</vt:lpstr>
      <vt:lpstr>Wingdings</vt:lpstr>
      <vt:lpstr>古瓶荷花</vt:lpstr>
      <vt:lpstr>位图图像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7.两类最基本的宏观平衡性质(Macroscopic  Properties of the Substances in Equilibrium)</vt:lpstr>
      <vt:lpstr>8.四个基本的可以直接观察或测量的状态函数(four basic observable or measurable state functions)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CAI JUN</cp:lastModifiedBy>
  <cp:revision>819</cp:revision>
  <dcterms:created xsi:type="dcterms:W3CDTF">1998-06-15T09:16:02Z</dcterms:created>
  <dcterms:modified xsi:type="dcterms:W3CDTF">2020-09-14T03:36:45Z</dcterms:modified>
</cp:coreProperties>
</file>