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sldIdLst>
    <p:sldId id="448" r:id="rId2"/>
    <p:sldId id="449" r:id="rId3"/>
    <p:sldId id="450" r:id="rId4"/>
    <p:sldId id="452" r:id="rId5"/>
    <p:sldId id="453" r:id="rId6"/>
    <p:sldId id="454" r:id="rId7"/>
    <p:sldId id="458" r:id="rId8"/>
    <p:sldId id="455" r:id="rId9"/>
    <p:sldId id="456" r:id="rId10"/>
    <p:sldId id="471" r:id="rId11"/>
    <p:sldId id="472" r:id="rId12"/>
    <p:sldId id="457" r:id="rId13"/>
    <p:sldId id="459" r:id="rId14"/>
    <p:sldId id="460" r:id="rId15"/>
    <p:sldId id="466" r:id="rId16"/>
    <p:sldId id="461" r:id="rId17"/>
    <p:sldId id="465" r:id="rId18"/>
    <p:sldId id="462" r:id="rId19"/>
    <p:sldId id="463" r:id="rId20"/>
    <p:sldId id="464" r:id="rId21"/>
    <p:sldId id="468" r:id="rId22"/>
    <p:sldId id="469" r:id="rId23"/>
    <p:sldId id="47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FF505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1355E64D-E733-4414-98ED-59EAF05F4A03}"/>
    <pc:docChg chg="delSld">
      <pc:chgData name="Cai Jun" userId="57e790d697ad4281" providerId="LiveId" clId="{1355E64D-E733-4414-98ED-59EAF05F4A03}" dt="2020-06-29T00:31:51.394" v="16" actId="47"/>
      <pc:docMkLst>
        <pc:docMk/>
      </pc:docMkLst>
      <pc:sldChg chg="del">
        <pc:chgData name="Cai Jun" userId="57e790d697ad4281" providerId="LiveId" clId="{1355E64D-E733-4414-98ED-59EAF05F4A03}" dt="2020-06-29T00:31:45.927" v="0" actId="47"/>
        <pc:sldMkLst>
          <pc:docMk/>
          <pc:sldMk cId="0" sldId="417"/>
        </pc:sldMkLst>
      </pc:sldChg>
      <pc:sldChg chg="del">
        <pc:chgData name="Cai Jun" userId="57e790d697ad4281" providerId="LiveId" clId="{1355E64D-E733-4414-98ED-59EAF05F4A03}" dt="2020-06-29T00:31:46.631" v="1" actId="47"/>
        <pc:sldMkLst>
          <pc:docMk/>
          <pc:sldMk cId="0" sldId="434"/>
        </pc:sldMkLst>
      </pc:sldChg>
      <pc:sldChg chg="del">
        <pc:chgData name="Cai Jun" userId="57e790d697ad4281" providerId="LiveId" clId="{1355E64D-E733-4414-98ED-59EAF05F4A03}" dt="2020-06-29T00:31:46.844" v="2" actId="47"/>
        <pc:sldMkLst>
          <pc:docMk/>
          <pc:sldMk cId="0" sldId="435"/>
        </pc:sldMkLst>
      </pc:sldChg>
      <pc:sldChg chg="del">
        <pc:chgData name="Cai Jun" userId="57e790d697ad4281" providerId="LiveId" clId="{1355E64D-E733-4414-98ED-59EAF05F4A03}" dt="2020-06-29T00:31:47.259" v="4" actId="47"/>
        <pc:sldMkLst>
          <pc:docMk/>
          <pc:sldMk cId="0" sldId="436"/>
        </pc:sldMkLst>
      </pc:sldChg>
      <pc:sldChg chg="del">
        <pc:chgData name="Cai Jun" userId="57e790d697ad4281" providerId="LiveId" clId="{1355E64D-E733-4414-98ED-59EAF05F4A03}" dt="2020-06-29T00:31:47.462" v="5" actId="47"/>
        <pc:sldMkLst>
          <pc:docMk/>
          <pc:sldMk cId="0" sldId="437"/>
        </pc:sldMkLst>
      </pc:sldChg>
      <pc:sldChg chg="del">
        <pc:chgData name="Cai Jun" userId="57e790d697ad4281" providerId="LiveId" clId="{1355E64D-E733-4414-98ED-59EAF05F4A03}" dt="2020-06-29T00:31:47.666" v="6" actId="47"/>
        <pc:sldMkLst>
          <pc:docMk/>
          <pc:sldMk cId="0" sldId="438"/>
        </pc:sldMkLst>
      </pc:sldChg>
      <pc:sldChg chg="del">
        <pc:chgData name="Cai Jun" userId="57e790d697ad4281" providerId="LiveId" clId="{1355E64D-E733-4414-98ED-59EAF05F4A03}" dt="2020-06-29T00:31:48.237" v="9" actId="47"/>
        <pc:sldMkLst>
          <pc:docMk/>
          <pc:sldMk cId="0" sldId="439"/>
        </pc:sldMkLst>
      </pc:sldChg>
      <pc:sldChg chg="del">
        <pc:chgData name="Cai Jun" userId="57e790d697ad4281" providerId="LiveId" clId="{1355E64D-E733-4414-98ED-59EAF05F4A03}" dt="2020-06-29T00:31:48.456" v="10" actId="47"/>
        <pc:sldMkLst>
          <pc:docMk/>
          <pc:sldMk cId="0" sldId="440"/>
        </pc:sldMkLst>
      </pc:sldChg>
      <pc:sldChg chg="del">
        <pc:chgData name="Cai Jun" userId="57e790d697ad4281" providerId="LiveId" clId="{1355E64D-E733-4414-98ED-59EAF05F4A03}" dt="2020-06-29T00:31:49.499" v="12" actId="47"/>
        <pc:sldMkLst>
          <pc:docMk/>
          <pc:sldMk cId="0" sldId="441"/>
        </pc:sldMkLst>
      </pc:sldChg>
      <pc:sldChg chg="del">
        <pc:chgData name="Cai Jun" userId="57e790d697ad4281" providerId="LiveId" clId="{1355E64D-E733-4414-98ED-59EAF05F4A03}" dt="2020-06-29T00:31:49.749" v="13" actId="47"/>
        <pc:sldMkLst>
          <pc:docMk/>
          <pc:sldMk cId="0" sldId="442"/>
        </pc:sldMkLst>
      </pc:sldChg>
      <pc:sldChg chg="del">
        <pc:chgData name="Cai Jun" userId="57e790d697ad4281" providerId="LiveId" clId="{1355E64D-E733-4414-98ED-59EAF05F4A03}" dt="2020-06-29T00:31:49.968" v="14" actId="47"/>
        <pc:sldMkLst>
          <pc:docMk/>
          <pc:sldMk cId="0" sldId="443"/>
        </pc:sldMkLst>
      </pc:sldChg>
      <pc:sldChg chg="del">
        <pc:chgData name="Cai Jun" userId="57e790d697ad4281" providerId="LiveId" clId="{1355E64D-E733-4414-98ED-59EAF05F4A03}" dt="2020-06-29T00:31:50.814" v="15" actId="47"/>
        <pc:sldMkLst>
          <pc:docMk/>
          <pc:sldMk cId="0" sldId="444"/>
        </pc:sldMkLst>
      </pc:sldChg>
      <pc:sldChg chg="del">
        <pc:chgData name="Cai Jun" userId="57e790d697ad4281" providerId="LiveId" clId="{1355E64D-E733-4414-98ED-59EAF05F4A03}" dt="2020-06-29T00:31:47.056" v="3" actId="47"/>
        <pc:sldMkLst>
          <pc:docMk/>
          <pc:sldMk cId="0" sldId="445"/>
        </pc:sldMkLst>
      </pc:sldChg>
      <pc:sldChg chg="del">
        <pc:chgData name="Cai Jun" userId="57e790d697ad4281" providerId="LiveId" clId="{1355E64D-E733-4414-98ED-59EAF05F4A03}" dt="2020-06-29T00:31:49.146" v="11" actId="47"/>
        <pc:sldMkLst>
          <pc:docMk/>
          <pc:sldMk cId="0" sldId="447"/>
        </pc:sldMkLst>
      </pc:sldChg>
      <pc:sldChg chg="del">
        <pc:chgData name="Cai Jun" userId="57e790d697ad4281" providerId="LiveId" clId="{1355E64D-E733-4414-98ED-59EAF05F4A03}" dt="2020-06-29T00:31:51.394" v="16" actId="47"/>
        <pc:sldMkLst>
          <pc:docMk/>
          <pc:sldMk cId="0" sldId="467"/>
        </pc:sldMkLst>
      </pc:sldChg>
      <pc:sldChg chg="del">
        <pc:chgData name="Cai Jun" userId="57e790d697ad4281" providerId="LiveId" clId="{1355E64D-E733-4414-98ED-59EAF05F4A03}" dt="2020-06-29T00:31:47.854" v="7" actId="47"/>
        <pc:sldMkLst>
          <pc:docMk/>
          <pc:sldMk cId="3088504355" sldId="478"/>
        </pc:sldMkLst>
      </pc:sldChg>
      <pc:sldChg chg="del">
        <pc:chgData name="Cai Jun" userId="57e790d697ad4281" providerId="LiveId" clId="{1355E64D-E733-4414-98ED-59EAF05F4A03}" dt="2020-06-29T00:31:48.049" v="8" actId="47"/>
        <pc:sldMkLst>
          <pc:docMk/>
          <pc:sldMk cId="3548062870" sldId="479"/>
        </pc:sldMkLst>
      </pc:sldChg>
    </pc:docChg>
  </pc:docChgLst>
  <pc:docChgLst>
    <pc:chgData name="Jun Cai" userId="57e790d697ad4281" providerId="LiveId" clId="{B284953B-E9E9-4C4E-BC86-FB905C96DF15}"/>
    <pc:docChg chg="modSld">
      <pc:chgData name="Jun Cai" userId="57e790d697ad4281" providerId="LiveId" clId="{B284953B-E9E9-4C4E-BC86-FB905C96DF15}" dt="2019-07-17T11:09:07.016" v="416" actId="1076"/>
      <pc:docMkLst>
        <pc:docMk/>
      </pc:docMkLst>
      <pc:sldChg chg="addSp modSp modAnim">
        <pc:chgData name="Jun Cai" userId="57e790d697ad4281" providerId="LiveId" clId="{B284953B-E9E9-4C4E-BC86-FB905C96DF15}" dt="2019-07-17T11:09:07.016" v="416" actId="1076"/>
        <pc:sldMkLst>
          <pc:docMk/>
          <pc:sldMk cId="0" sldId="458"/>
        </pc:sldMkLst>
        <pc:spChg chg="mod">
          <ac:chgData name="Jun Cai" userId="57e790d697ad4281" providerId="LiveId" clId="{B284953B-E9E9-4C4E-BC86-FB905C96DF15}" dt="2019-07-17T11:03:58.980" v="30" actId="1036"/>
          <ac:spMkLst>
            <pc:docMk/>
            <pc:sldMk cId="0" sldId="458"/>
            <ac:spMk id="9" creationId="{00000000-0000-0000-0000-000000000000}"/>
          </ac:spMkLst>
        </pc:spChg>
        <pc:spChg chg="mod">
          <ac:chgData name="Jun Cai" userId="57e790d697ad4281" providerId="LiveId" clId="{B284953B-E9E9-4C4E-BC86-FB905C96DF15}" dt="2019-07-17T11:03:58.980" v="30" actId="1036"/>
          <ac:spMkLst>
            <pc:docMk/>
            <pc:sldMk cId="0" sldId="458"/>
            <ac:spMk id="10" creationId="{00000000-0000-0000-0000-000000000000}"/>
          </ac:spMkLst>
        </pc:spChg>
        <pc:spChg chg="mod">
          <ac:chgData name="Jun Cai" userId="57e790d697ad4281" providerId="LiveId" clId="{B284953B-E9E9-4C4E-BC86-FB905C96DF15}" dt="2019-07-17T11:03:58.980" v="30" actId="1036"/>
          <ac:spMkLst>
            <pc:docMk/>
            <pc:sldMk cId="0" sldId="458"/>
            <ac:spMk id="11" creationId="{00000000-0000-0000-0000-000000000000}"/>
          </ac:spMkLst>
        </pc:spChg>
        <pc:spChg chg="mod">
          <ac:chgData name="Jun Cai" userId="57e790d697ad4281" providerId="LiveId" clId="{B284953B-E9E9-4C4E-BC86-FB905C96DF15}" dt="2019-07-17T11:05:47.488" v="81"/>
          <ac:spMkLst>
            <pc:docMk/>
            <pc:sldMk cId="0" sldId="458"/>
            <ac:spMk id="12" creationId="{00000000-0000-0000-0000-000000000000}"/>
          </ac:spMkLst>
        </pc:spChg>
        <pc:spChg chg="add mod">
          <ac:chgData name="Jun Cai" userId="57e790d697ad4281" providerId="LiveId" clId="{B284953B-E9E9-4C4E-BC86-FB905C96DF15}" dt="2019-07-17T11:09:07.016" v="416" actId="1076"/>
          <ac:spMkLst>
            <pc:docMk/>
            <pc:sldMk cId="0" sldId="458"/>
            <ac:spMk id="16" creationId="{38F36B66-3B9D-41A4-BA6F-9884906F2F83}"/>
          </ac:spMkLst>
        </pc:spChg>
        <pc:picChg chg="mod">
          <ac:chgData name="Jun Cai" userId="57e790d697ad4281" providerId="LiveId" clId="{B284953B-E9E9-4C4E-BC86-FB905C96DF15}" dt="2019-07-17T11:03:58.980" v="30" actId="1036"/>
          <ac:picMkLst>
            <pc:docMk/>
            <pc:sldMk cId="0" sldId="458"/>
            <ac:picMk id="28674" creationId="{00000000-0000-0000-0000-000000000000}"/>
          </ac:picMkLst>
        </pc:picChg>
        <pc:cxnChg chg="mod">
          <ac:chgData name="Jun Cai" userId="57e790d697ad4281" providerId="LiveId" clId="{B284953B-E9E9-4C4E-BC86-FB905C96DF15}" dt="2019-07-17T11:03:58.980" v="30" actId="1036"/>
          <ac:cxnSpMkLst>
            <pc:docMk/>
            <pc:sldMk cId="0" sldId="458"/>
            <ac:cxnSpMk id="13" creationId="{00000000-0000-0000-0000-000000000000}"/>
          </ac:cxnSpMkLst>
        </pc:cxnChg>
        <pc:cxnChg chg="mod">
          <ac:chgData name="Jun Cai" userId="57e790d697ad4281" providerId="LiveId" clId="{B284953B-E9E9-4C4E-BC86-FB905C96DF15}" dt="2019-07-17T11:03:58.980" v="30" actId="1036"/>
          <ac:cxnSpMkLst>
            <pc:docMk/>
            <pc:sldMk cId="0" sldId="458"/>
            <ac:cxnSpMk id="14" creationId="{00000000-0000-0000-0000-000000000000}"/>
          </ac:cxnSpMkLst>
        </pc:cxnChg>
      </pc:sldChg>
    </pc:docChg>
  </pc:docChgLst>
  <pc:docChgLst>
    <pc:chgData name="CAI JUN" userId="08ce88e1165b00db" providerId="LiveId" clId="{900C8333-5FE4-456C-8A3F-9706682EB33F}"/>
    <pc:docChg chg="modSld">
      <pc:chgData name="CAI JUN" userId="08ce88e1165b00db" providerId="LiveId" clId="{900C8333-5FE4-456C-8A3F-9706682EB33F}" dt="2020-05-26T03:39:57.222" v="157"/>
      <pc:docMkLst>
        <pc:docMk/>
      </pc:docMkLst>
      <pc:sldChg chg="modSp mod">
        <pc:chgData name="CAI JUN" userId="08ce88e1165b00db" providerId="LiveId" clId="{900C8333-5FE4-456C-8A3F-9706682EB33F}" dt="2020-05-26T03:25:41.615" v="0" actId="113"/>
        <pc:sldMkLst>
          <pc:docMk/>
          <pc:sldMk cId="0" sldId="417"/>
        </pc:sldMkLst>
        <pc:spChg chg="mod">
          <ac:chgData name="CAI JUN" userId="08ce88e1165b00db" providerId="LiveId" clId="{900C8333-5FE4-456C-8A3F-9706682EB33F}" dt="2020-05-26T03:25:41.615" v="0" actId="113"/>
          <ac:spMkLst>
            <pc:docMk/>
            <pc:sldMk cId="0" sldId="417"/>
            <ac:spMk id="3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26:06.583" v="2"/>
        <pc:sldMkLst>
          <pc:docMk/>
          <pc:sldMk cId="0" sldId="434"/>
        </pc:sldMkLst>
        <pc:graphicFrameChg chg="mod">
          <ac:chgData name="CAI JUN" userId="08ce88e1165b00db" providerId="LiveId" clId="{900C8333-5FE4-456C-8A3F-9706682EB33F}" dt="2020-05-26T03:26:06.583" v="2"/>
          <ac:graphicFrameMkLst>
            <pc:docMk/>
            <pc:sldMk cId="0" sldId="434"/>
            <ac:graphicFrameMk id="4098" creationId="{00000000-0000-0000-0000-000000000000}"/>
          </ac:graphicFrameMkLst>
        </pc:graphicFrameChg>
      </pc:sldChg>
      <pc:sldChg chg="modSp mod">
        <pc:chgData name="CAI JUN" userId="08ce88e1165b00db" providerId="LiveId" clId="{900C8333-5FE4-456C-8A3F-9706682EB33F}" dt="2020-05-26T03:26:17.162" v="4" actId="113"/>
        <pc:sldMkLst>
          <pc:docMk/>
          <pc:sldMk cId="0" sldId="435"/>
        </pc:sldMkLst>
        <pc:spChg chg="mod">
          <ac:chgData name="CAI JUN" userId="08ce88e1165b00db" providerId="LiveId" clId="{900C8333-5FE4-456C-8A3F-9706682EB33F}" dt="2020-05-26T03:26:14.552" v="3" actId="113"/>
          <ac:spMkLst>
            <pc:docMk/>
            <pc:sldMk cId="0" sldId="435"/>
            <ac:spMk id="5124" creationId="{00000000-0000-0000-0000-000000000000}"/>
          </ac:spMkLst>
        </pc:spChg>
        <pc:spChg chg="mod">
          <ac:chgData name="CAI JUN" userId="08ce88e1165b00db" providerId="LiveId" clId="{900C8333-5FE4-456C-8A3F-9706682EB33F}" dt="2020-05-26T03:26:17.162" v="4" actId="113"/>
          <ac:spMkLst>
            <pc:docMk/>
            <pc:sldMk cId="0" sldId="435"/>
            <ac:spMk id="5125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26:55.240" v="10" actId="113"/>
        <pc:sldMkLst>
          <pc:docMk/>
          <pc:sldMk cId="0" sldId="436"/>
        </pc:sldMkLst>
        <pc:spChg chg="mod">
          <ac:chgData name="CAI JUN" userId="08ce88e1165b00db" providerId="LiveId" clId="{900C8333-5FE4-456C-8A3F-9706682EB33F}" dt="2020-05-26T03:26:55.240" v="10" actId="113"/>
          <ac:spMkLst>
            <pc:docMk/>
            <pc:sldMk cId="0" sldId="436"/>
            <ac:spMk id="15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27:01.990" v="11" actId="113"/>
        <pc:sldMkLst>
          <pc:docMk/>
          <pc:sldMk cId="0" sldId="437"/>
        </pc:sldMkLst>
        <pc:spChg chg="mod">
          <ac:chgData name="CAI JUN" userId="08ce88e1165b00db" providerId="LiveId" clId="{900C8333-5FE4-456C-8A3F-9706682EB33F}" dt="2020-05-26T03:27:01.990" v="11" actId="113"/>
          <ac:spMkLst>
            <pc:docMk/>
            <pc:sldMk cId="0" sldId="437"/>
            <ac:spMk id="42180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27:10.208" v="12" actId="113"/>
        <pc:sldMkLst>
          <pc:docMk/>
          <pc:sldMk cId="0" sldId="438"/>
        </pc:sldMkLst>
        <pc:spChg chg="mod">
          <ac:chgData name="CAI JUN" userId="08ce88e1165b00db" providerId="LiveId" clId="{900C8333-5FE4-456C-8A3F-9706682EB33F}" dt="2020-05-26T03:27:10.208" v="12" actId="113"/>
          <ac:spMkLst>
            <pc:docMk/>
            <pc:sldMk cId="0" sldId="438"/>
            <ac:spMk id="58387" creationId="{00000000-0000-0000-0000-000000000000}"/>
          </ac:spMkLst>
        </pc:spChg>
      </pc:sldChg>
      <pc:sldChg chg="modSp mod">
        <pc:chgData name="CAI JUN" userId="08ce88e1165b00db" providerId="LiveId" clId="{900C8333-5FE4-456C-8A3F-9706682EB33F}" dt="2020-05-26T03:29:07.771" v="44" actId="113"/>
        <pc:sldMkLst>
          <pc:docMk/>
          <pc:sldMk cId="0" sldId="439"/>
        </pc:sldMkLst>
        <pc:spChg chg="mod">
          <ac:chgData name="CAI JUN" userId="08ce88e1165b00db" providerId="LiveId" clId="{900C8333-5FE4-456C-8A3F-9706682EB33F}" dt="2020-05-26T03:28:57.693" v="41" actId="113"/>
          <ac:spMkLst>
            <pc:docMk/>
            <pc:sldMk cId="0" sldId="439"/>
            <ac:spMk id="10246" creationId="{00000000-0000-0000-0000-000000000000}"/>
          </ac:spMkLst>
        </pc:spChg>
        <pc:spChg chg="mod">
          <ac:chgData name="CAI JUN" userId="08ce88e1165b00db" providerId="LiveId" clId="{900C8333-5FE4-456C-8A3F-9706682EB33F}" dt="2020-05-26T03:29:01.974" v="42" actId="113"/>
          <ac:spMkLst>
            <pc:docMk/>
            <pc:sldMk cId="0" sldId="439"/>
            <ac:spMk id="10247" creationId="{00000000-0000-0000-0000-000000000000}"/>
          </ac:spMkLst>
        </pc:spChg>
        <pc:spChg chg="mod">
          <ac:chgData name="CAI JUN" userId="08ce88e1165b00db" providerId="LiveId" clId="{900C8333-5FE4-456C-8A3F-9706682EB33F}" dt="2020-05-26T03:29:07.771" v="44" actId="113"/>
          <ac:spMkLst>
            <pc:docMk/>
            <pc:sldMk cId="0" sldId="439"/>
            <ac:spMk id="10248" creationId="{00000000-0000-0000-0000-000000000000}"/>
          </ac:spMkLst>
        </pc:spChg>
      </pc:sldChg>
      <pc:sldChg chg="modSp mod">
        <pc:chgData name="CAI JUN" userId="08ce88e1165b00db" providerId="LiveId" clId="{900C8333-5FE4-456C-8A3F-9706682EB33F}" dt="2020-05-26T03:29:50.822" v="51" actId="113"/>
        <pc:sldMkLst>
          <pc:docMk/>
          <pc:sldMk cId="0" sldId="440"/>
        </pc:sldMkLst>
        <pc:spChg chg="mod">
          <ac:chgData name="CAI JUN" userId="08ce88e1165b00db" providerId="LiveId" clId="{900C8333-5FE4-456C-8A3F-9706682EB33F}" dt="2020-05-26T03:29:34.047" v="46"/>
          <ac:spMkLst>
            <pc:docMk/>
            <pc:sldMk cId="0" sldId="440"/>
            <ac:spMk id="11269" creationId="{00000000-0000-0000-0000-000000000000}"/>
          </ac:spMkLst>
        </pc:spChg>
        <pc:spChg chg="mod">
          <ac:chgData name="CAI JUN" userId="08ce88e1165b00db" providerId="LiveId" clId="{900C8333-5FE4-456C-8A3F-9706682EB33F}" dt="2020-05-26T03:29:34.047" v="46"/>
          <ac:spMkLst>
            <pc:docMk/>
            <pc:sldMk cId="0" sldId="440"/>
            <ac:spMk id="11272" creationId="{00000000-0000-0000-0000-000000000000}"/>
          </ac:spMkLst>
        </pc:spChg>
        <pc:spChg chg="mod">
          <ac:chgData name="CAI JUN" userId="08ce88e1165b00db" providerId="LiveId" clId="{900C8333-5FE4-456C-8A3F-9706682EB33F}" dt="2020-05-26T03:29:50.822" v="51" actId="113"/>
          <ac:spMkLst>
            <pc:docMk/>
            <pc:sldMk cId="0" sldId="440"/>
            <ac:spMk id="11273" creationId="{00000000-0000-0000-0000-000000000000}"/>
          </ac:spMkLst>
        </pc:spChg>
        <pc:spChg chg="mod">
          <ac:chgData name="CAI JUN" userId="08ce88e1165b00db" providerId="LiveId" clId="{900C8333-5FE4-456C-8A3F-9706682EB33F}" dt="2020-05-26T03:29:34.047" v="46"/>
          <ac:spMkLst>
            <pc:docMk/>
            <pc:sldMk cId="0" sldId="440"/>
            <ac:spMk id="11274" creationId="{00000000-0000-0000-0000-000000000000}"/>
          </ac:spMkLst>
        </pc:spChg>
        <pc:spChg chg="mod">
          <ac:chgData name="CAI JUN" userId="08ce88e1165b00db" providerId="LiveId" clId="{900C8333-5FE4-456C-8A3F-9706682EB33F}" dt="2020-05-26T03:29:34.047" v="46"/>
          <ac:spMkLst>
            <pc:docMk/>
            <pc:sldMk cId="0" sldId="440"/>
            <ac:spMk id="11275" creationId="{00000000-0000-0000-0000-000000000000}"/>
          </ac:spMkLst>
        </pc:spChg>
        <pc:grpChg chg="mod">
          <ac:chgData name="CAI JUN" userId="08ce88e1165b00db" providerId="LiveId" clId="{900C8333-5FE4-456C-8A3F-9706682EB33F}" dt="2020-05-26T03:29:34.047" v="46"/>
          <ac:grpSpMkLst>
            <pc:docMk/>
            <pc:sldMk cId="0" sldId="440"/>
            <ac:grpSpMk id="11271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29:34.047" v="46"/>
          <ac:grpSpMkLst>
            <pc:docMk/>
            <pc:sldMk cId="0" sldId="440"/>
            <ac:grpSpMk id="54314" creationId="{00000000-0000-0000-0000-000000000000}"/>
          </ac:grpSpMkLst>
        </pc:grpChg>
        <pc:graphicFrameChg chg="mod">
          <ac:chgData name="CAI JUN" userId="08ce88e1165b00db" providerId="LiveId" clId="{900C8333-5FE4-456C-8A3F-9706682EB33F}" dt="2020-05-26T03:29:34.047" v="46"/>
          <ac:graphicFrameMkLst>
            <pc:docMk/>
            <pc:sldMk cId="0" sldId="440"/>
            <ac:graphicFrameMk id="11270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31:31.963" v="66" actId="113"/>
        <pc:sldMkLst>
          <pc:docMk/>
          <pc:sldMk cId="0" sldId="442"/>
        </pc:sldMkLst>
        <pc:spChg chg="mod">
          <ac:chgData name="CAI JUN" userId="08ce88e1165b00db" providerId="LiveId" clId="{900C8333-5FE4-456C-8A3F-9706682EB33F}" dt="2020-05-26T03:31:31.963" v="66" actId="113"/>
          <ac:spMkLst>
            <pc:docMk/>
            <pc:sldMk cId="0" sldId="442"/>
            <ac:spMk id="47366" creationId="{00000000-0000-0000-0000-000000000000}"/>
          </ac:spMkLst>
        </pc:spChg>
        <pc:graphicFrameChg chg="mod">
          <ac:chgData name="CAI JUN" userId="08ce88e1165b00db" providerId="LiveId" clId="{900C8333-5FE4-456C-8A3F-9706682EB33F}" dt="2020-05-26T03:31:07.166" v="60"/>
          <ac:graphicFrameMkLst>
            <pc:docMk/>
            <pc:sldMk cId="0" sldId="442"/>
            <ac:graphicFrameMk id="47361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1:20.244" v="62"/>
          <ac:graphicFrameMkLst>
            <pc:docMk/>
            <pc:sldMk cId="0" sldId="442"/>
            <ac:graphicFrameMk id="47363" creationId="{00000000-0000-0000-0000-000000000000}"/>
          </ac:graphicFrameMkLst>
        </pc:graphicFrameChg>
      </pc:sldChg>
      <pc:sldChg chg="modSp mod">
        <pc:chgData name="CAI JUN" userId="08ce88e1165b00db" providerId="LiveId" clId="{900C8333-5FE4-456C-8A3F-9706682EB33F}" dt="2020-05-26T03:33:23.316" v="83" actId="113"/>
        <pc:sldMkLst>
          <pc:docMk/>
          <pc:sldMk cId="0" sldId="443"/>
        </pc:sldMkLst>
        <pc:spChg chg="mod">
          <ac:chgData name="CAI JUN" userId="08ce88e1165b00db" providerId="LiveId" clId="{900C8333-5FE4-456C-8A3F-9706682EB33F}" dt="2020-05-26T03:31:58.222" v="67" actId="113"/>
          <ac:spMkLst>
            <pc:docMk/>
            <pc:sldMk cId="0" sldId="443"/>
            <ac:spMk id="15365" creationId="{00000000-0000-0000-0000-000000000000}"/>
          </ac:spMkLst>
        </pc:spChg>
        <pc:spChg chg="mod">
          <ac:chgData name="CAI JUN" userId="08ce88e1165b00db" providerId="LiveId" clId="{900C8333-5FE4-456C-8A3F-9706682EB33F}" dt="2020-05-26T03:32:51.988" v="78" actId="113"/>
          <ac:spMkLst>
            <pc:docMk/>
            <pc:sldMk cId="0" sldId="443"/>
            <ac:spMk id="15366" creationId="{00000000-0000-0000-0000-000000000000}"/>
          </ac:spMkLst>
        </pc:spChg>
        <pc:spChg chg="mod">
          <ac:chgData name="CAI JUN" userId="08ce88e1165b00db" providerId="LiveId" clId="{900C8333-5FE4-456C-8A3F-9706682EB33F}" dt="2020-05-26T03:32:03.175" v="69" actId="113"/>
          <ac:spMkLst>
            <pc:docMk/>
            <pc:sldMk cId="0" sldId="443"/>
            <ac:spMk id="15368" creationId="{00000000-0000-0000-0000-000000000000}"/>
          </ac:spMkLst>
        </pc:spChg>
        <pc:spChg chg="mod">
          <ac:chgData name="CAI JUN" userId="08ce88e1165b00db" providerId="LiveId" clId="{900C8333-5FE4-456C-8A3F-9706682EB33F}" dt="2020-05-26T03:32:19.191" v="72" actId="113"/>
          <ac:spMkLst>
            <pc:docMk/>
            <pc:sldMk cId="0" sldId="443"/>
            <ac:spMk id="15371" creationId="{00000000-0000-0000-0000-000000000000}"/>
          </ac:spMkLst>
        </pc:spChg>
        <pc:spChg chg="mod">
          <ac:chgData name="CAI JUN" userId="08ce88e1165b00db" providerId="LiveId" clId="{900C8333-5FE4-456C-8A3F-9706682EB33F}" dt="2020-05-26T03:33:23.316" v="83" actId="113"/>
          <ac:spMkLst>
            <pc:docMk/>
            <pc:sldMk cId="0" sldId="443"/>
            <ac:spMk id="51223" creationId="{00000000-0000-0000-0000-000000000000}"/>
          </ac:spMkLst>
        </pc:spChg>
        <pc:graphicFrameChg chg="mod">
          <ac:chgData name="CAI JUN" userId="08ce88e1165b00db" providerId="LiveId" clId="{900C8333-5FE4-456C-8A3F-9706682EB33F}" dt="2020-05-26T03:32:33.488" v="75"/>
          <ac:graphicFrameMkLst>
            <pc:docMk/>
            <pc:sldMk cId="0" sldId="443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2:14.472" v="71"/>
          <ac:graphicFrameMkLst>
            <pc:docMk/>
            <pc:sldMk cId="0" sldId="443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2:45.378" v="77"/>
          <ac:graphicFrameMkLst>
            <pc:docMk/>
            <pc:sldMk cId="0" sldId="443"/>
            <ac:graphicFrameMk id="15369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3:05.175" v="80"/>
          <ac:graphicFrameMkLst>
            <pc:docMk/>
            <pc:sldMk cId="0" sldId="443"/>
            <ac:graphicFrameMk id="15372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3:20.019" v="82"/>
          <ac:graphicFrameMkLst>
            <pc:docMk/>
            <pc:sldMk cId="0" sldId="443"/>
            <ac:graphicFrameMk id="51224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26:45.130" v="9"/>
        <pc:sldMkLst>
          <pc:docMk/>
          <pc:sldMk cId="0" sldId="445"/>
        </pc:sldMkLst>
        <pc:graphicFrameChg chg="mod">
          <ac:chgData name="CAI JUN" userId="08ce88e1165b00db" providerId="LiveId" clId="{900C8333-5FE4-456C-8A3F-9706682EB33F}" dt="2020-05-26T03:26:45.130" v="9"/>
          <ac:graphicFrameMkLst>
            <pc:docMk/>
            <pc:sldMk cId="0" sldId="445"/>
            <ac:graphicFrameMk id="6147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26:33.708" v="6"/>
          <ac:graphicFrameMkLst>
            <pc:docMk/>
            <pc:sldMk cId="0" sldId="445"/>
            <ac:graphicFrameMk id="6148" creationId="{00000000-0000-0000-0000-000000000000}"/>
          </ac:graphicFrameMkLst>
        </pc:graphicFrameChg>
      </pc:sldChg>
      <pc:sldChg chg="modSp mod">
        <pc:chgData name="CAI JUN" userId="08ce88e1165b00db" providerId="LiveId" clId="{900C8333-5FE4-456C-8A3F-9706682EB33F}" dt="2020-05-26T03:30:36.932" v="58" actId="113"/>
        <pc:sldMkLst>
          <pc:docMk/>
          <pc:sldMk cId="0" sldId="447"/>
        </pc:sldMkLst>
        <pc:spChg chg="mod">
          <ac:chgData name="CAI JUN" userId="08ce88e1165b00db" providerId="LiveId" clId="{900C8333-5FE4-456C-8A3F-9706682EB33F}" dt="2020-05-26T03:30:36.932" v="58" actId="113"/>
          <ac:spMkLst>
            <pc:docMk/>
            <pc:sldMk cId="0" sldId="447"/>
            <ac:spMk id="18" creationId="{00000000-0000-0000-0000-000000000000}"/>
          </ac:spMkLst>
        </pc:spChg>
        <pc:spChg chg="mod">
          <ac:chgData name="CAI JUN" userId="08ce88e1165b00db" providerId="LiveId" clId="{900C8333-5FE4-456C-8A3F-9706682EB33F}" dt="2020-05-26T03:30:29.150" v="56"/>
          <ac:spMkLst>
            <pc:docMk/>
            <pc:sldMk cId="0" sldId="447"/>
            <ac:spMk id="12296" creationId="{00000000-0000-0000-0000-000000000000}"/>
          </ac:spMkLst>
        </pc:spChg>
        <pc:spChg chg="mod">
          <ac:chgData name="CAI JUN" userId="08ce88e1165b00db" providerId="LiveId" clId="{900C8333-5FE4-456C-8A3F-9706682EB33F}" dt="2020-05-26T03:30:16.338" v="54"/>
          <ac:spMkLst>
            <pc:docMk/>
            <pc:sldMk cId="0" sldId="447"/>
            <ac:spMk id="12298" creationId="{00000000-0000-0000-0000-000000000000}"/>
          </ac:spMkLst>
        </pc:spChg>
        <pc:grpChg chg="mod">
          <ac:chgData name="CAI JUN" userId="08ce88e1165b00db" providerId="LiveId" clId="{900C8333-5FE4-456C-8A3F-9706682EB33F}" dt="2020-05-26T03:30:16.338" v="54"/>
          <ac:grpSpMkLst>
            <pc:docMk/>
            <pc:sldMk cId="0" sldId="447"/>
            <ac:grpSpMk id="12291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0:29.150" v="56"/>
          <ac:grpSpMkLst>
            <pc:docMk/>
            <pc:sldMk cId="0" sldId="447"/>
            <ac:grpSpMk id="12292" creationId="{00000000-0000-0000-0000-000000000000}"/>
          </ac:grpSpMkLst>
        </pc:grpChg>
        <pc:graphicFrameChg chg="mod">
          <ac:chgData name="CAI JUN" userId="08ce88e1165b00db" providerId="LiveId" clId="{900C8333-5FE4-456C-8A3F-9706682EB33F}" dt="2020-05-26T03:30:29.150" v="56"/>
          <ac:graphicFrameMkLst>
            <pc:docMk/>
            <pc:sldMk cId="0" sldId="447"/>
            <ac:graphicFrameMk id="12297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0:16.338" v="54"/>
          <ac:graphicFrameMkLst>
            <pc:docMk/>
            <pc:sldMk cId="0" sldId="447"/>
            <ac:graphicFrameMk id="12299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34:53.878" v="92" actId="113"/>
        <pc:sldMkLst>
          <pc:docMk/>
          <pc:sldMk cId="0" sldId="454"/>
        </pc:sldMkLst>
        <pc:spChg chg="mod">
          <ac:chgData name="CAI JUN" userId="08ce88e1165b00db" providerId="LiveId" clId="{900C8333-5FE4-456C-8A3F-9706682EB33F}" dt="2020-05-26T03:34:53.878" v="92" actId="113"/>
          <ac:spMkLst>
            <pc:docMk/>
            <pc:sldMk cId="0" sldId="454"/>
            <ac:spMk id="37896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35:02.144" v="93" actId="113"/>
        <pc:sldMkLst>
          <pc:docMk/>
          <pc:sldMk cId="0" sldId="455"/>
        </pc:sldMkLst>
        <pc:spChg chg="mod">
          <ac:chgData name="CAI JUN" userId="08ce88e1165b00db" providerId="LiveId" clId="{900C8333-5FE4-456C-8A3F-9706682EB33F}" dt="2020-05-26T03:35:02.144" v="93" actId="113"/>
          <ac:spMkLst>
            <pc:docMk/>
            <pc:sldMk cId="0" sldId="455"/>
            <ac:spMk id="38926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35:14.128" v="95" actId="20577"/>
        <pc:sldMkLst>
          <pc:docMk/>
          <pc:sldMk cId="0" sldId="456"/>
        </pc:sldMkLst>
        <pc:spChg chg="mod">
          <ac:chgData name="CAI JUN" userId="08ce88e1165b00db" providerId="LiveId" clId="{900C8333-5FE4-456C-8A3F-9706682EB33F}" dt="2020-05-26T03:35:14.128" v="95" actId="20577"/>
          <ac:spMkLst>
            <pc:docMk/>
            <pc:sldMk cId="0" sldId="456"/>
            <ac:spMk id="36873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37:28.347" v="115" actId="113"/>
        <pc:sldMkLst>
          <pc:docMk/>
          <pc:sldMk cId="0" sldId="457"/>
        </pc:sldMkLst>
        <pc:spChg chg="mod">
          <ac:chgData name="CAI JUN" userId="08ce88e1165b00db" providerId="LiveId" clId="{900C8333-5FE4-456C-8A3F-9706682EB33F}" dt="2020-05-26T03:37:28.347" v="115" actId="113"/>
          <ac:spMkLst>
            <pc:docMk/>
            <pc:sldMk cId="0" sldId="457"/>
            <ac:spMk id="39945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37:52.660" v="121"/>
        <pc:sldMkLst>
          <pc:docMk/>
          <pc:sldMk cId="0" sldId="460"/>
        </pc:sldMkLst>
        <pc:graphicFrameChg chg="mod">
          <ac:chgData name="CAI JUN" userId="08ce88e1165b00db" providerId="LiveId" clId="{900C8333-5FE4-456C-8A3F-9706682EB33F}" dt="2020-05-26T03:37:41.191" v="117"/>
          <ac:graphicFrameMkLst>
            <pc:docMk/>
            <pc:sldMk cId="0" sldId="460"/>
            <ac:graphicFrameMk id="30724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7:47.581" v="119"/>
          <ac:graphicFrameMkLst>
            <pc:docMk/>
            <pc:sldMk cId="0" sldId="460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7:52.660" v="121"/>
          <ac:graphicFrameMkLst>
            <pc:docMk/>
            <pc:sldMk cId="0" sldId="460"/>
            <ac:graphicFrameMk id="30726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34:32.410" v="91"/>
        <pc:sldMkLst>
          <pc:docMk/>
          <pc:sldMk cId="0" sldId="467"/>
        </pc:sldMkLst>
        <pc:spChg chg="mod">
          <ac:chgData name="CAI JUN" userId="08ce88e1165b00db" providerId="LiveId" clId="{900C8333-5FE4-456C-8A3F-9706682EB33F}" dt="2020-05-26T03:34:17.816" v="89"/>
          <ac:spMkLst>
            <pc:docMk/>
            <pc:sldMk cId="0" sldId="467"/>
            <ac:spMk id="17417" creationId="{00000000-0000-0000-0000-000000000000}"/>
          </ac:spMkLst>
        </pc:spChg>
        <pc:spChg chg="mod">
          <ac:chgData name="CAI JUN" userId="08ce88e1165b00db" providerId="LiveId" clId="{900C8333-5FE4-456C-8A3F-9706682EB33F}" dt="2020-05-26T03:34:32.410" v="91"/>
          <ac:spMkLst>
            <pc:docMk/>
            <pc:sldMk cId="0" sldId="467"/>
            <ac:spMk id="17419" creationId="{00000000-0000-0000-0000-000000000000}"/>
          </ac:spMkLst>
        </pc:spChg>
        <pc:grpChg chg="mod">
          <ac:chgData name="CAI JUN" userId="08ce88e1165b00db" providerId="LiveId" clId="{900C8333-5FE4-456C-8A3F-9706682EB33F}" dt="2020-05-26T03:34:32.410" v="91"/>
          <ac:grpSpMkLst>
            <pc:docMk/>
            <pc:sldMk cId="0" sldId="467"/>
            <ac:grpSpMk id="17412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4:17.816" v="89"/>
          <ac:grpSpMkLst>
            <pc:docMk/>
            <pc:sldMk cId="0" sldId="467"/>
            <ac:grpSpMk id="17414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4:17.816" v="89"/>
          <ac:grpSpMkLst>
            <pc:docMk/>
            <pc:sldMk cId="0" sldId="467"/>
            <ac:grpSpMk id="17415" creationId="{00000000-0000-0000-0000-000000000000}"/>
          </ac:grpSpMkLst>
        </pc:grpChg>
        <pc:graphicFrameChg chg="mod">
          <ac:chgData name="CAI JUN" userId="08ce88e1165b00db" providerId="LiveId" clId="{900C8333-5FE4-456C-8A3F-9706682EB33F}" dt="2020-05-26T03:33:50.628" v="85"/>
          <ac:graphicFrameMkLst>
            <pc:docMk/>
            <pc:sldMk cId="0" sldId="467"/>
            <ac:graphicFrameMk id="17410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4:17.816" v="89"/>
          <ac:graphicFrameMkLst>
            <pc:docMk/>
            <pc:sldMk cId="0" sldId="467"/>
            <ac:graphicFrameMk id="17416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4:17.816" v="89"/>
          <ac:graphicFrameMkLst>
            <pc:docMk/>
            <pc:sldMk cId="0" sldId="467"/>
            <ac:graphicFrameMk id="17418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4:32.410" v="91"/>
          <ac:graphicFrameMkLst>
            <pc:docMk/>
            <pc:sldMk cId="0" sldId="467"/>
            <ac:graphicFrameMk id="17420" creationId="{00000000-0000-0000-0000-000000000000}"/>
          </ac:graphicFrameMkLst>
        </pc:graphicFrameChg>
      </pc:sldChg>
      <pc:sldChg chg="modSp mod">
        <pc:chgData name="CAI JUN" userId="08ce88e1165b00db" providerId="LiveId" clId="{900C8333-5FE4-456C-8A3F-9706682EB33F}" dt="2020-05-26T03:38:34.175" v="133" actId="207"/>
        <pc:sldMkLst>
          <pc:docMk/>
          <pc:sldMk cId="3216342093" sldId="468"/>
        </pc:sldMkLst>
        <pc:spChg chg="mod">
          <ac:chgData name="CAI JUN" userId="08ce88e1165b00db" providerId="LiveId" clId="{900C8333-5FE4-456C-8A3F-9706682EB33F}" dt="2020-05-26T03:38:34.175" v="133" actId="207"/>
          <ac:spMkLst>
            <pc:docMk/>
            <pc:sldMk cId="3216342093" sldId="468"/>
            <ac:spMk id="3074" creationId="{00000000-0000-0000-0000-000000000000}"/>
          </ac:spMkLst>
        </pc:spChg>
      </pc:sldChg>
      <pc:sldChg chg="addSp delSp modSp">
        <pc:chgData name="CAI JUN" userId="08ce88e1165b00db" providerId="LiveId" clId="{900C8333-5FE4-456C-8A3F-9706682EB33F}" dt="2020-05-26T03:39:14.535" v="144"/>
        <pc:sldMkLst>
          <pc:docMk/>
          <pc:sldMk cId="3153644679" sldId="469"/>
        </pc:sldMkLst>
        <pc:spChg chg="add mod">
          <ac:chgData name="CAI JUN" userId="08ce88e1165b00db" providerId="LiveId" clId="{900C8333-5FE4-456C-8A3F-9706682EB33F}" dt="2020-05-26T03:38:46.738" v="135"/>
          <ac:spMkLst>
            <pc:docMk/>
            <pc:sldMk cId="3153644679" sldId="469"/>
            <ac:spMk id="10" creationId="{8780BABD-8D1B-4533-B0AF-108D5F635B00}"/>
          </ac:spMkLst>
        </pc:spChg>
        <pc:spChg chg="del">
          <ac:chgData name="CAI JUN" userId="08ce88e1165b00db" providerId="LiveId" clId="{900C8333-5FE4-456C-8A3F-9706682EB33F}" dt="2020-05-26T03:38:46.269" v="134" actId="478"/>
          <ac:spMkLst>
            <pc:docMk/>
            <pc:sldMk cId="3153644679" sldId="469"/>
            <ac:spMk id="3074" creationId="{00000000-0000-0000-0000-000000000000}"/>
          </ac:spMkLst>
        </pc:spChg>
        <pc:graphicFrameChg chg="mod">
          <ac:chgData name="CAI JUN" userId="08ce88e1165b00db" providerId="LiveId" clId="{900C8333-5FE4-456C-8A3F-9706682EB33F}" dt="2020-05-26T03:39:05.738" v="139"/>
          <ac:graphicFrameMkLst>
            <pc:docMk/>
            <pc:sldMk cId="3153644679" sldId="469"/>
            <ac:graphicFrameMk id="98310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09.957" v="141"/>
          <ac:graphicFrameMkLst>
            <pc:docMk/>
            <pc:sldMk cId="3153644679" sldId="469"/>
            <ac:graphicFrameMk id="98311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14.535" v="144"/>
          <ac:graphicFrameMkLst>
            <pc:docMk/>
            <pc:sldMk cId="3153644679" sldId="469"/>
            <ac:graphicFrameMk id="98312" creationId="{00000000-0000-0000-0000-000000000000}"/>
          </ac:graphicFrameMkLst>
        </pc:graphicFrameChg>
      </pc:sldChg>
      <pc:sldChg chg="addSp delSp modSp">
        <pc:chgData name="CAI JUN" userId="08ce88e1165b00db" providerId="LiveId" clId="{900C8333-5FE4-456C-8A3F-9706682EB33F}" dt="2020-05-26T03:39:57.222" v="157"/>
        <pc:sldMkLst>
          <pc:docMk/>
          <pc:sldMk cId="863647811" sldId="470"/>
        </pc:sldMkLst>
        <pc:spChg chg="add mod">
          <ac:chgData name="CAI JUN" userId="08ce88e1165b00db" providerId="LiveId" clId="{900C8333-5FE4-456C-8A3F-9706682EB33F}" dt="2020-05-26T03:38:52.566" v="137"/>
          <ac:spMkLst>
            <pc:docMk/>
            <pc:sldMk cId="863647811" sldId="470"/>
            <ac:spMk id="12" creationId="{AB9DCA3A-E364-4ED2-BE6D-DBBD67A14B93}"/>
          </ac:spMkLst>
        </pc:spChg>
        <pc:spChg chg="del">
          <ac:chgData name="CAI JUN" userId="08ce88e1165b00db" providerId="LiveId" clId="{900C8333-5FE4-456C-8A3F-9706682EB33F}" dt="2020-05-26T03:38:52.097" v="136" actId="478"/>
          <ac:spMkLst>
            <pc:docMk/>
            <pc:sldMk cId="863647811" sldId="470"/>
            <ac:spMk id="4098" creationId="{00000000-0000-0000-0000-000000000000}"/>
          </ac:spMkLst>
        </pc:spChg>
        <pc:graphicFrameChg chg="mod">
          <ac:chgData name="CAI JUN" userId="08ce88e1165b00db" providerId="LiveId" clId="{900C8333-5FE4-456C-8A3F-9706682EB33F}" dt="2020-05-26T03:39:20.676" v="147"/>
          <ac:graphicFrameMkLst>
            <pc:docMk/>
            <pc:sldMk cId="863647811" sldId="470"/>
            <ac:graphicFrameMk id="99334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34.488" v="149"/>
          <ac:graphicFrameMkLst>
            <pc:docMk/>
            <pc:sldMk cId="863647811" sldId="470"/>
            <ac:graphicFrameMk id="99335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46.801" v="152"/>
          <ac:graphicFrameMkLst>
            <pc:docMk/>
            <pc:sldMk cId="863647811" sldId="470"/>
            <ac:graphicFrameMk id="99336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53.035" v="155"/>
          <ac:graphicFrameMkLst>
            <pc:docMk/>
            <pc:sldMk cId="863647811" sldId="470"/>
            <ac:graphicFrameMk id="99337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57.222" v="157"/>
          <ac:graphicFrameMkLst>
            <pc:docMk/>
            <pc:sldMk cId="863647811" sldId="470"/>
            <ac:graphicFrameMk id="99338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35:30.738" v="97" actId="113"/>
        <pc:sldMkLst>
          <pc:docMk/>
          <pc:sldMk cId="1947286091" sldId="471"/>
        </pc:sldMkLst>
        <pc:spChg chg="mod">
          <ac:chgData name="CAI JUN" userId="08ce88e1165b00db" providerId="LiveId" clId="{900C8333-5FE4-456C-8A3F-9706682EB33F}" dt="2020-05-26T03:35:30.738" v="97" actId="113"/>
          <ac:spMkLst>
            <pc:docMk/>
            <pc:sldMk cId="1947286091" sldId="471"/>
            <ac:spMk id="7" creationId="{00000000-0000-0000-0000-000000000000}"/>
          </ac:spMkLst>
        </pc:spChg>
      </pc:sldChg>
      <pc:sldChg chg="modSp mod">
        <pc:chgData name="CAI JUN" userId="08ce88e1165b00db" providerId="LiveId" clId="{900C8333-5FE4-456C-8A3F-9706682EB33F}" dt="2020-05-26T03:37:18.910" v="114" actId="1036"/>
        <pc:sldMkLst>
          <pc:docMk/>
          <pc:sldMk cId="1402198285" sldId="472"/>
        </pc:sldMkLst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6" creationId="{C7E0C190-D1C7-458A-8BA4-49C612DFAD7F}"/>
          </ac:spMkLst>
        </pc:spChg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7" creationId="{DC53CAC0-4045-45DC-97B5-2194D81567C1}"/>
          </ac:spMkLst>
        </pc:spChg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8" creationId="{609C5411-722A-4847-8BA0-3EE14E7242EB}"/>
          </ac:spMkLst>
        </pc:spChg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9" creationId="{C81FE56F-00DD-421C-8FE8-CB87348A0579}"/>
          </ac:spMkLst>
        </pc:spChg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10" creationId="{66591E08-01E9-4D1F-9CAE-B928D4087F32}"/>
          </ac:spMkLst>
        </pc:spChg>
        <pc:spChg chg="mod">
          <ac:chgData name="CAI JUN" userId="08ce88e1165b00db" providerId="LiveId" clId="{900C8333-5FE4-456C-8A3F-9706682EB33F}" dt="2020-05-26T03:35:46.222" v="101" actId="113"/>
          <ac:spMkLst>
            <pc:docMk/>
            <pc:sldMk cId="1402198285" sldId="472"/>
            <ac:spMk id="12" creationId="{B1A63BB3-2C3B-4E0B-8667-0C13CC1C1D47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17" creationId="{C7E0C190-D1C7-458A-8BA4-49C612DFAD7F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18" creationId="{DC53CAC0-4045-45DC-97B5-2194D81567C1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19" creationId="{609C5411-722A-4847-8BA0-3EE14E7242EB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20" creationId="{C81FE56F-00DD-421C-8FE8-CB87348A0579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21" creationId="{66591E08-01E9-4D1F-9CAE-B928D4087F32}"/>
          </ac:spMkLst>
        </pc:spChg>
        <pc:spChg chg="mod">
          <ac:chgData name="CAI JUN" userId="08ce88e1165b00db" providerId="LiveId" clId="{900C8333-5FE4-456C-8A3F-9706682EB33F}" dt="2020-05-26T03:37:04.613" v="112"/>
          <ac:spMkLst>
            <pc:docMk/>
            <pc:sldMk cId="1402198285" sldId="472"/>
            <ac:spMk id="24" creationId="{00000000-0000-0000-0000-000000000000}"/>
          </ac:spMkLst>
        </pc:spChg>
        <pc:grpChg chg="mod">
          <ac:chgData name="CAI JUN" userId="08ce88e1165b00db" providerId="LiveId" clId="{900C8333-5FE4-456C-8A3F-9706682EB33F}" dt="2020-05-26T03:36:18.941" v="107"/>
          <ac:grpSpMkLst>
            <pc:docMk/>
            <pc:sldMk cId="1402198285" sldId="472"/>
            <ac:grpSpMk id="3" creationId="{F0FF5F8C-2971-434E-9409-8A7CB4F6DD21}"/>
          </ac:grpSpMkLst>
        </pc:grpChg>
        <pc:grpChg chg="mod">
          <ac:chgData name="CAI JUN" userId="08ce88e1165b00db" providerId="LiveId" clId="{900C8333-5FE4-456C-8A3F-9706682EB33F}" dt="2020-05-26T03:36:18.941" v="107"/>
          <ac:grpSpMkLst>
            <pc:docMk/>
            <pc:sldMk cId="1402198285" sldId="472"/>
            <ac:grpSpMk id="5" creationId="{5FB6E41D-CFAA-487B-A7E2-C70CDCE8D27A}"/>
          </ac:grpSpMkLst>
        </pc:grpChg>
        <pc:grpChg chg="mod">
          <ac:chgData name="CAI JUN" userId="08ce88e1165b00db" providerId="LiveId" clId="{900C8333-5FE4-456C-8A3F-9706682EB33F}" dt="2020-05-26T03:36:06.956" v="105"/>
          <ac:grpSpMkLst>
            <pc:docMk/>
            <pc:sldMk cId="1402198285" sldId="472"/>
            <ac:grpSpMk id="14" creationId="{F0FF5F8C-2971-434E-9409-8A7CB4F6DD21}"/>
          </ac:grpSpMkLst>
        </pc:grpChg>
        <pc:grpChg chg="mod">
          <ac:chgData name="CAI JUN" userId="08ce88e1165b00db" providerId="LiveId" clId="{900C8333-5FE4-456C-8A3F-9706682EB33F}" dt="2020-05-26T03:36:06.956" v="105"/>
          <ac:grpSpMkLst>
            <pc:docMk/>
            <pc:sldMk cId="1402198285" sldId="472"/>
            <ac:grpSpMk id="16" creationId="{5FB6E41D-CFAA-487B-A7E2-C70CDCE8D27A}"/>
          </ac:grpSpMkLst>
        </pc:grpChg>
        <pc:grpChg chg="mod">
          <ac:chgData name="CAI JUN" userId="08ce88e1165b00db" providerId="LiveId" clId="{900C8333-5FE4-456C-8A3F-9706682EB33F}" dt="2020-05-26T03:36:06.956" v="105"/>
          <ac:grpSpMkLst>
            <pc:docMk/>
            <pc:sldMk cId="1402198285" sldId="472"/>
            <ac:grpSpMk id="25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6:18.941" v="107"/>
          <ac:grpSpMkLst>
            <pc:docMk/>
            <pc:sldMk cId="1402198285" sldId="472"/>
            <ac:grpSpMk id="26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7:18.910" v="114" actId="1036"/>
          <ac:grpSpMkLst>
            <pc:docMk/>
            <pc:sldMk cId="1402198285" sldId="472"/>
            <ac:grpSpMk id="30" creationId="{00000000-0000-0000-0000-000000000000}"/>
          </ac:grpSpMkLst>
        </pc:grpChg>
        <pc:graphicFrameChg chg="mod">
          <ac:chgData name="CAI JUN" userId="08ce88e1165b00db" providerId="LiveId" clId="{900C8333-5FE4-456C-8A3F-9706682EB33F}" dt="2020-05-26T03:37:12.097" v="113"/>
          <ac:graphicFrameMkLst>
            <pc:docMk/>
            <pc:sldMk cId="1402198285" sldId="472"/>
            <ac:graphicFrameMk id="11" creationId="{430F3A5B-0B82-4B24-BAE2-89B8F71C1631}"/>
          </ac:graphicFrameMkLst>
        </pc:graphicFrameChg>
        <pc:graphicFrameChg chg="mod">
          <ac:chgData name="CAI JUN" userId="08ce88e1165b00db" providerId="LiveId" clId="{900C8333-5FE4-456C-8A3F-9706682EB33F}" dt="2020-05-26T03:36:06.956" v="105"/>
          <ac:graphicFrameMkLst>
            <pc:docMk/>
            <pc:sldMk cId="1402198285" sldId="472"/>
            <ac:graphicFrameMk id="22" creationId="{E3A707B0-A361-4E9C-9735-A21C58AC779F}"/>
          </ac:graphicFrameMkLst>
        </pc:graphicFrameChg>
        <pc:graphicFrameChg chg="mod">
          <ac:chgData name="CAI JUN" userId="08ce88e1165b00db" providerId="LiveId" clId="{900C8333-5FE4-456C-8A3F-9706682EB33F}" dt="2020-05-26T03:36:18.941" v="107"/>
          <ac:graphicFrameMkLst>
            <pc:docMk/>
            <pc:sldMk cId="1402198285" sldId="472"/>
            <ac:graphicFrameMk id="23" creationId="{E3A707B0-A361-4E9C-9735-A21C58AC779F}"/>
          </ac:graphicFrameMkLst>
        </pc:graphicFrameChg>
        <pc:graphicFrameChg chg="mod">
          <ac:chgData name="CAI JUN" userId="08ce88e1165b00db" providerId="LiveId" clId="{900C8333-5FE4-456C-8A3F-9706682EB33F}" dt="2020-05-26T03:36:31.378" v="110"/>
          <ac:graphicFrameMkLst>
            <pc:docMk/>
            <pc:sldMk cId="1402198285" sldId="472"/>
            <ac:graphicFrameMk id="27" creationId="{E3A707B0-A361-4E9C-9735-A21C58AC779F}"/>
          </ac:graphicFrameMkLst>
        </pc:graphicFrameChg>
      </pc:sldChg>
      <pc:sldChg chg="modSp mod">
        <pc:chgData name="CAI JUN" userId="08ce88e1165b00db" providerId="LiveId" clId="{900C8333-5FE4-456C-8A3F-9706682EB33F}" dt="2020-05-26T03:27:36.912" v="19" actId="113"/>
        <pc:sldMkLst>
          <pc:docMk/>
          <pc:sldMk cId="3088504355" sldId="478"/>
        </pc:sldMkLst>
        <pc:spChg chg="mod">
          <ac:chgData name="CAI JUN" userId="08ce88e1165b00db" providerId="LiveId" clId="{900C8333-5FE4-456C-8A3F-9706682EB33F}" dt="2020-05-26T03:27:18.818" v="14" actId="113"/>
          <ac:spMkLst>
            <pc:docMk/>
            <pc:sldMk cId="3088504355" sldId="478"/>
            <ac:spMk id="6" creationId="{00000000-0000-0000-0000-000000000000}"/>
          </ac:spMkLst>
        </pc:spChg>
        <pc:spChg chg="mod">
          <ac:chgData name="CAI JUN" userId="08ce88e1165b00db" providerId="LiveId" clId="{900C8333-5FE4-456C-8A3F-9706682EB33F}" dt="2020-05-26T03:27:25.896" v="16" actId="113"/>
          <ac:spMkLst>
            <pc:docMk/>
            <pc:sldMk cId="3088504355" sldId="478"/>
            <ac:spMk id="8" creationId="{00000000-0000-0000-0000-000000000000}"/>
          </ac:spMkLst>
        </pc:spChg>
        <pc:spChg chg="mod">
          <ac:chgData name="CAI JUN" userId="08ce88e1165b00db" providerId="LiveId" clId="{900C8333-5FE4-456C-8A3F-9706682EB33F}" dt="2020-05-26T03:27:27.912" v="17" actId="113"/>
          <ac:spMkLst>
            <pc:docMk/>
            <pc:sldMk cId="3088504355" sldId="478"/>
            <ac:spMk id="9" creationId="{00000000-0000-0000-0000-000000000000}"/>
          </ac:spMkLst>
        </pc:spChg>
        <pc:spChg chg="mod">
          <ac:chgData name="CAI JUN" userId="08ce88e1165b00db" providerId="LiveId" clId="{900C8333-5FE4-456C-8A3F-9706682EB33F}" dt="2020-05-26T03:27:22.787" v="15" actId="113"/>
          <ac:spMkLst>
            <pc:docMk/>
            <pc:sldMk cId="3088504355" sldId="478"/>
            <ac:spMk id="15" creationId="{00000000-0000-0000-0000-000000000000}"/>
          </ac:spMkLst>
        </pc:spChg>
        <pc:spChg chg="mod">
          <ac:chgData name="CAI JUN" userId="08ce88e1165b00db" providerId="LiveId" clId="{900C8333-5FE4-456C-8A3F-9706682EB33F}" dt="2020-05-26T03:27:30.552" v="18" actId="113"/>
          <ac:spMkLst>
            <pc:docMk/>
            <pc:sldMk cId="3088504355" sldId="478"/>
            <ac:spMk id="16" creationId="{00000000-0000-0000-0000-000000000000}"/>
          </ac:spMkLst>
        </pc:spChg>
        <pc:spChg chg="mod">
          <ac:chgData name="CAI JUN" userId="08ce88e1165b00db" providerId="LiveId" clId="{900C8333-5FE4-456C-8A3F-9706682EB33F}" dt="2020-05-26T03:27:15.208" v="13" actId="113"/>
          <ac:spMkLst>
            <pc:docMk/>
            <pc:sldMk cId="3088504355" sldId="478"/>
            <ac:spMk id="22" creationId="{00000000-0000-0000-0000-000000000000}"/>
          </ac:spMkLst>
        </pc:spChg>
        <pc:spChg chg="mod">
          <ac:chgData name="CAI JUN" userId="08ce88e1165b00db" providerId="LiveId" clId="{900C8333-5FE4-456C-8A3F-9706682EB33F}" dt="2020-05-26T03:27:36.912" v="19" actId="113"/>
          <ac:spMkLst>
            <pc:docMk/>
            <pc:sldMk cId="3088504355" sldId="478"/>
            <ac:spMk id="29" creationId="{00000000-0000-0000-0000-000000000000}"/>
          </ac:spMkLst>
        </pc:spChg>
      </pc:sldChg>
      <pc:sldChg chg="modSp mod">
        <pc:chgData name="CAI JUN" userId="08ce88e1165b00db" providerId="LiveId" clId="{900C8333-5FE4-456C-8A3F-9706682EB33F}" dt="2020-05-26T03:28:45.943" v="40" actId="113"/>
        <pc:sldMkLst>
          <pc:docMk/>
          <pc:sldMk cId="3548062870" sldId="479"/>
        </pc:sldMkLst>
        <pc:spChg chg="mod">
          <ac:chgData name="CAI JUN" userId="08ce88e1165b00db" providerId="LiveId" clId="{900C8333-5FE4-456C-8A3F-9706682EB33F}" dt="2020-05-26T03:28:00.474" v="25" actId="113"/>
          <ac:spMkLst>
            <pc:docMk/>
            <pc:sldMk cId="3548062870" sldId="479"/>
            <ac:spMk id="7" creationId="{00000000-0000-0000-0000-000000000000}"/>
          </ac:spMkLst>
        </pc:spChg>
        <pc:spChg chg="mod">
          <ac:chgData name="CAI JUN" userId="08ce88e1165b00db" providerId="LiveId" clId="{900C8333-5FE4-456C-8A3F-9706682EB33F}" dt="2020-05-26T03:28:20.177" v="32" actId="113"/>
          <ac:spMkLst>
            <pc:docMk/>
            <pc:sldMk cId="3548062870" sldId="479"/>
            <ac:spMk id="21" creationId="{00000000-0000-0000-0000-000000000000}"/>
          </ac:spMkLst>
        </pc:spChg>
        <pc:spChg chg="mod">
          <ac:chgData name="CAI JUN" userId="08ce88e1165b00db" providerId="LiveId" clId="{900C8333-5FE4-456C-8A3F-9706682EB33F}" dt="2020-05-26T03:28:43.193" v="39" actId="113"/>
          <ac:spMkLst>
            <pc:docMk/>
            <pc:sldMk cId="3548062870" sldId="479"/>
            <ac:spMk id="23" creationId="{00000000-0000-0000-0000-000000000000}"/>
          </ac:spMkLst>
        </pc:spChg>
        <pc:spChg chg="mod">
          <ac:chgData name="CAI JUN" userId="08ce88e1165b00db" providerId="LiveId" clId="{900C8333-5FE4-456C-8A3F-9706682EB33F}" dt="2020-05-26T03:28:22.833" v="33" actId="113"/>
          <ac:spMkLst>
            <pc:docMk/>
            <pc:sldMk cId="3548062870" sldId="479"/>
            <ac:spMk id="29" creationId="{00000000-0000-0000-0000-000000000000}"/>
          </ac:spMkLst>
        </pc:spChg>
        <pc:spChg chg="mod">
          <ac:chgData name="CAI JUN" userId="08ce88e1165b00db" providerId="LiveId" clId="{900C8333-5FE4-456C-8A3F-9706682EB33F}" dt="2020-05-26T03:28:25.068" v="34" actId="113"/>
          <ac:spMkLst>
            <pc:docMk/>
            <pc:sldMk cId="3548062870" sldId="479"/>
            <ac:spMk id="30" creationId="{00000000-0000-0000-0000-000000000000}"/>
          </ac:spMkLst>
        </pc:spChg>
        <pc:spChg chg="mod">
          <ac:chgData name="CAI JUN" userId="08ce88e1165b00db" providerId="LiveId" clId="{900C8333-5FE4-456C-8A3F-9706682EB33F}" dt="2020-05-26T03:28:40.052" v="38" actId="113"/>
          <ac:spMkLst>
            <pc:docMk/>
            <pc:sldMk cId="3548062870" sldId="479"/>
            <ac:spMk id="33" creationId="{00000000-0000-0000-0000-000000000000}"/>
          </ac:spMkLst>
        </pc:spChg>
        <pc:spChg chg="mod">
          <ac:chgData name="CAI JUN" userId="08ce88e1165b00db" providerId="LiveId" clId="{900C8333-5FE4-456C-8A3F-9706682EB33F}" dt="2020-05-26T03:28:07.255" v="27" actId="113"/>
          <ac:spMkLst>
            <pc:docMk/>
            <pc:sldMk cId="3548062870" sldId="479"/>
            <ac:spMk id="37" creationId="{00000000-0000-0000-0000-000000000000}"/>
          </ac:spMkLst>
        </pc:spChg>
        <pc:spChg chg="mod">
          <ac:chgData name="CAI JUN" userId="08ce88e1165b00db" providerId="LiveId" clId="{900C8333-5FE4-456C-8A3F-9706682EB33F}" dt="2020-05-26T03:28:11.677" v="29" actId="113"/>
          <ac:spMkLst>
            <pc:docMk/>
            <pc:sldMk cId="3548062870" sldId="479"/>
            <ac:spMk id="39" creationId="{00000000-0000-0000-0000-000000000000}"/>
          </ac:spMkLst>
        </pc:spChg>
        <pc:spChg chg="mod">
          <ac:chgData name="CAI JUN" userId="08ce88e1165b00db" providerId="LiveId" clId="{900C8333-5FE4-456C-8A3F-9706682EB33F}" dt="2020-05-26T03:28:13.646" v="30" actId="113"/>
          <ac:spMkLst>
            <pc:docMk/>
            <pc:sldMk cId="3548062870" sldId="479"/>
            <ac:spMk id="40" creationId="{00000000-0000-0000-0000-000000000000}"/>
          </ac:spMkLst>
        </pc:spChg>
        <pc:spChg chg="mod">
          <ac:chgData name="CAI JUN" userId="08ce88e1165b00db" providerId="LiveId" clId="{900C8333-5FE4-456C-8A3F-9706682EB33F}" dt="2020-05-26T03:28:16.427" v="31" actId="113"/>
          <ac:spMkLst>
            <pc:docMk/>
            <pc:sldMk cId="3548062870" sldId="479"/>
            <ac:spMk id="46" creationId="{00000000-0000-0000-0000-000000000000}"/>
          </ac:spMkLst>
        </pc:spChg>
        <pc:spChg chg="mod">
          <ac:chgData name="CAI JUN" userId="08ce88e1165b00db" providerId="LiveId" clId="{900C8333-5FE4-456C-8A3F-9706682EB33F}" dt="2020-05-26T03:28:03.646" v="26" actId="113"/>
          <ac:spMkLst>
            <pc:docMk/>
            <pc:sldMk cId="3548062870" sldId="479"/>
            <ac:spMk id="47" creationId="{00000000-0000-0000-0000-000000000000}"/>
          </ac:spMkLst>
        </pc:spChg>
        <pc:spChg chg="mod">
          <ac:chgData name="CAI JUN" userId="08ce88e1165b00db" providerId="LiveId" clId="{900C8333-5FE4-456C-8A3F-9706682EB33F}" dt="2020-05-26T03:28:28.802" v="35" actId="113"/>
          <ac:spMkLst>
            <pc:docMk/>
            <pc:sldMk cId="3548062870" sldId="479"/>
            <ac:spMk id="48" creationId="{00000000-0000-0000-0000-000000000000}"/>
          </ac:spMkLst>
        </pc:spChg>
        <pc:spChg chg="mod">
          <ac:chgData name="CAI JUN" userId="08ce88e1165b00db" providerId="LiveId" clId="{900C8333-5FE4-456C-8A3F-9706682EB33F}" dt="2020-05-26T03:28:09.505" v="28" actId="113"/>
          <ac:spMkLst>
            <pc:docMk/>
            <pc:sldMk cId="3548062870" sldId="479"/>
            <ac:spMk id="49" creationId="{00000000-0000-0000-0000-000000000000}"/>
          </ac:spMkLst>
        </pc:spChg>
        <pc:spChg chg="mod">
          <ac:chgData name="CAI JUN" userId="08ce88e1165b00db" providerId="LiveId" clId="{900C8333-5FE4-456C-8A3F-9706682EB33F}" dt="2020-05-26T03:28:45.943" v="40" actId="113"/>
          <ac:spMkLst>
            <pc:docMk/>
            <pc:sldMk cId="3548062870" sldId="479"/>
            <ac:spMk id="5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png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png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2.png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859465E2-C07B-4D65-9F6C-6170F63DF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9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1520-E5BA-4517-90AF-053C4DDDEB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5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1D11C-5FF2-413F-BB2F-3E4100FB0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38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34C84-689D-4167-951D-4095C2B31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87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70FD7-7521-4E7B-981C-BEB2BC7F50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2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29BA6-2050-432C-B02F-EE204D1849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2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5337A-79CC-4C08-8375-5519263950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70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26E2-71E1-4FD3-85EB-7B6986700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50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8DF92-064C-4C38-813F-868318F0E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8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A1C68-4884-4FCE-89F0-9D9DAFEF9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8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CF29-7ABC-458F-A3A5-74A52C65B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54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DAE23-D741-4FE9-971E-409FCB0C8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4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33412-5477-4561-BA64-5361F5FD8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97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1E8D07C-AC6B-4AD9-AF3F-5E1FD0C0E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4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2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5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8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795338" y="1733550"/>
            <a:ext cx="7877175" cy="2057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-1524000">
              <a:defRPr/>
            </a:pPr>
            <a:r>
              <a:rPr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1-4 </a:t>
            </a:r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包括流体相和固相的</a:t>
            </a:r>
            <a:r>
              <a:rPr lang="en-US" altLang="zh-CN" sz="6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pVT</a:t>
            </a:r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状态图和相图</a:t>
            </a:r>
          </a:p>
        </p:txBody>
      </p:sp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1471613" y="3843338"/>
            <a:ext cx="71008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State Diagrams and Phase Diagrams with Fluid and Solid Phase Included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28738"/>
            <a:ext cx="300831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84003" y="1150321"/>
            <a:ext cx="3779412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762000" indent="-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i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－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气液平衡线</a:t>
            </a:r>
            <a:endParaRPr kumimoji="1" lang="en-US" altLang="zh-CN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 i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ob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－水的气固平衡线</a:t>
            </a:r>
            <a:endParaRPr kumimoji="1"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 i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oc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－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液固平衡线</a:t>
            </a:r>
            <a:endParaRPr kumimoji="1" lang="zh-CN" altLang="en-US" sz="2800" dirty="0">
              <a:solidFill>
                <a:srgbClr val="0000FF"/>
              </a:solidFill>
              <a:latin typeface="MS Sans Serif"/>
              <a:ea typeface="黑体" pitchFamily="49" charset="-122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922712" y="2963041"/>
            <a:ext cx="47975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indent="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★</a:t>
            </a:r>
            <a:r>
              <a:rPr kumimoji="1" lang="zh-CN" altLang="en-US" sz="28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单元系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两相平衡压力仅是温度的函数，与体积无关。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2325" y="4653312"/>
            <a:ext cx="789792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762000" indent="-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相律指出单元系两相平衡时，温度和压强只有一个是独立的，取温度更方便，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两相平衡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kumimoji="1" lang="zh-CN" altLang="en-US" sz="2800" dirty="0">
              <a:solidFill>
                <a:srgbClr val="0000FF"/>
              </a:solidFill>
              <a:latin typeface="MS Sans Serif"/>
              <a:ea typeface="黑体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71513" y="6493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水的相图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5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2">
            <a:extLst>
              <a:ext uri="{FF2B5EF4-FFF2-40B4-BE49-F238E27FC236}">
                <a16:creationId xmlns:a16="http://schemas.microsoft.com/office/drawing/2014/main" id="{B1A63BB3-2C3B-4E0B-8667-0C13CC1C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03" y="511596"/>
            <a:ext cx="79978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1atm</a:t>
            </a:r>
            <a:r>
              <a:rPr lang="zh-CN" altLang="en-US" sz="2800" dirty="0">
                <a:latin typeface="Times New Roman" pitchFamily="18" charset="0"/>
              </a:rPr>
              <a:t>空气中水的饱和蒸汽压。已知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lang="zh-CN" altLang="en-US" sz="2800" dirty="0">
                <a:latin typeface="Times New Roman" pitchFamily="18" charset="0"/>
              </a:rPr>
              <a:t>下，水的饱和蒸汽压为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3.2kPa</a:t>
            </a:r>
            <a:r>
              <a:rPr lang="zh-CN" altLang="en-US" sz="2800" dirty="0">
                <a:latin typeface="Times New Roman" pitchFamily="18" charset="0"/>
              </a:rPr>
              <a:t>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770438" y="1384705"/>
            <a:ext cx="3498850" cy="3144433"/>
            <a:chOff x="700248" y="1239742"/>
            <a:chExt cx="3498850" cy="3144433"/>
          </a:xfrm>
        </p:grpSpPr>
        <p:grpSp>
          <p:nvGrpSpPr>
            <p:cNvPr id="14" name="组合 26">
              <a:extLst>
                <a:ext uri="{FF2B5EF4-FFF2-40B4-BE49-F238E27FC236}">
                  <a16:creationId xmlns:a16="http://schemas.microsoft.com/office/drawing/2014/main" id="{F0FF5F8C-2971-434E-9409-8A7CB4F6D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500" y="1239742"/>
              <a:ext cx="2493720" cy="2531352"/>
              <a:chOff x="634165" y="1952231"/>
              <a:chExt cx="2493277" cy="2529637"/>
            </a:xfrm>
          </p:grpSpPr>
          <p:grpSp>
            <p:nvGrpSpPr>
              <p:cNvPr id="16" name="Group 3">
                <a:extLst>
                  <a:ext uri="{FF2B5EF4-FFF2-40B4-BE49-F238E27FC236}">
                    <a16:creationId xmlns:a16="http://schemas.microsoft.com/office/drawing/2014/main" id="{5FB6E41D-CFAA-487B-A7E2-C70CDCE8D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4165" y="1952231"/>
                <a:ext cx="2493277" cy="2529637"/>
                <a:chOff x="-50" y="-267"/>
                <a:chExt cx="1626" cy="1887"/>
              </a:xfrm>
            </p:grpSpPr>
            <p:sp>
              <p:nvSpPr>
                <p:cNvPr id="18" name="AutoShape 4" descr="90%">
                  <a:extLst>
                    <a:ext uri="{FF2B5EF4-FFF2-40B4-BE49-F238E27FC236}">
                      <a16:creationId xmlns:a16="http://schemas.microsoft.com/office/drawing/2014/main" id="{DC53CAC0-4045-45DC-97B5-2194D8156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0" y="95"/>
                  <a:ext cx="1626" cy="960"/>
                </a:xfrm>
                <a:prstGeom prst="can">
                  <a:avLst>
                    <a:gd name="adj" fmla="val 2500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19" name="AutoShape 6">
                  <a:extLst>
                    <a:ext uri="{FF2B5EF4-FFF2-40B4-BE49-F238E27FC236}">
                      <a16:creationId xmlns:a16="http://schemas.microsoft.com/office/drawing/2014/main" id="{609C5411-722A-4847-8BA0-3EE14E724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0" y="768"/>
                  <a:ext cx="1626" cy="852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0" scaled="1"/>
                </a:gra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C81FE56F-00DD-421C-8FE8-CB87348A0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1" y="1132"/>
                  <a:ext cx="648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dirty="0">
                      <a:solidFill>
                        <a:srgbClr val="000000"/>
                      </a:solidFill>
                      <a:latin typeface="Symbol" pitchFamily="18" charset="2"/>
                    </a:rPr>
                    <a:t>纯水</a:t>
                  </a:r>
                  <a:endPara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8">
                  <a:extLst>
                    <a:ext uri="{FF2B5EF4-FFF2-40B4-BE49-F238E27FC236}">
                      <a16:creationId xmlns:a16="http://schemas.microsoft.com/office/drawing/2014/main" id="{66591E08-01E9-4D1F-9CAE-B928D4087F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" y="-267"/>
                  <a:ext cx="1450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298K</a:t>
                  </a:r>
                  <a:r>
                    <a:rPr lang="zh-CN" altLang="en-US" sz="24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，</a:t>
                  </a:r>
                  <a:r>
                    <a:rPr lang="en-US" altLang="zh-CN" sz="24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3.2kPa</a:t>
                  </a:r>
                </a:p>
              </p:txBody>
            </p:sp>
          </p:grpSp>
          <p:sp>
            <p:nvSpPr>
              <p:cNvPr id="17" name="Text Box 7">
                <a:extLst>
                  <a:ext uri="{FF2B5EF4-FFF2-40B4-BE49-F238E27FC236}">
                    <a16:creationId xmlns:a16="http://schemas.microsoft.com/office/drawing/2014/main" id="{C7E0C190-D1C7-458A-8BA4-49C612DFA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9396" y="2819511"/>
                <a:ext cx="1162815" cy="461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Symbol" pitchFamily="18" charset="2"/>
                  </a:rPr>
                  <a:t>纯蒸汽</a:t>
                </a:r>
                <a:endParaRPr lang="en-US" altLang="zh-CN" sz="2400" dirty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</p:grpSp>
        <p:graphicFrame>
          <p:nvGraphicFramePr>
            <p:cNvPr id="22" name="对象 2">
              <a:extLst>
                <a:ext uri="{FF2B5EF4-FFF2-40B4-BE49-F238E27FC236}">
                  <a16:creationId xmlns:a16="http://schemas.microsoft.com/office/drawing/2014/main" id="{E3A707B0-A361-4E9C-9735-A21C58AC77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849653"/>
                </p:ext>
              </p:extLst>
            </p:nvPr>
          </p:nvGraphicFramePr>
          <p:xfrm>
            <a:off x="700248" y="3836487"/>
            <a:ext cx="349885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1536480" imgH="241200" progId="Equation.DSMT4">
                    <p:embed/>
                  </p:oleObj>
                </mc:Choice>
                <mc:Fallback>
                  <p:oleObj name="Equation" r:id="rId4" imgW="1536480" imgH="241200" progId="Equation.DSMT4">
                    <p:embed/>
                    <p:pic>
                      <p:nvPicPr>
                        <p:cNvPr id="22" name="对象 2">
                          <a:extLst>
                            <a:ext uri="{FF2B5EF4-FFF2-40B4-BE49-F238E27FC236}">
                              <a16:creationId xmlns:a16="http://schemas.microsoft.com/office/drawing/2014/main" id="{E3A707B0-A361-4E9C-9735-A21C58AC77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248" y="3836487"/>
                          <a:ext cx="349885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1206500" y="1361900"/>
            <a:ext cx="3152775" cy="3164063"/>
            <a:chOff x="4674528" y="1216937"/>
            <a:chExt cx="3152775" cy="3164063"/>
          </a:xfrm>
        </p:grpSpPr>
        <p:grpSp>
          <p:nvGrpSpPr>
            <p:cNvPr id="3" name="组合 26">
              <a:extLst>
                <a:ext uri="{FF2B5EF4-FFF2-40B4-BE49-F238E27FC236}">
                  <a16:creationId xmlns:a16="http://schemas.microsoft.com/office/drawing/2014/main" id="{F0FF5F8C-2971-434E-9409-8A7CB4F6D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5414" y="1216937"/>
              <a:ext cx="2532062" cy="2554156"/>
              <a:chOff x="634165" y="1929442"/>
              <a:chExt cx="2531612" cy="2552426"/>
            </a:xfrm>
          </p:grpSpPr>
          <p:grpSp>
            <p:nvGrpSpPr>
              <p:cNvPr id="5" name="Group 3">
                <a:extLst>
                  <a:ext uri="{FF2B5EF4-FFF2-40B4-BE49-F238E27FC236}">
                    <a16:creationId xmlns:a16="http://schemas.microsoft.com/office/drawing/2014/main" id="{5FB6E41D-CFAA-487B-A7E2-C70CDCE8D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4165" y="1929442"/>
                <a:ext cx="2531612" cy="2552426"/>
                <a:chOff x="-50" y="-284"/>
                <a:chExt cx="1651" cy="1904"/>
              </a:xfrm>
            </p:grpSpPr>
            <p:sp>
              <p:nvSpPr>
                <p:cNvPr id="7" name="AutoShape 4" descr="90%">
                  <a:extLst>
                    <a:ext uri="{FF2B5EF4-FFF2-40B4-BE49-F238E27FC236}">
                      <a16:creationId xmlns:a16="http://schemas.microsoft.com/office/drawing/2014/main" id="{DC53CAC0-4045-45DC-97B5-2194D8156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0" y="95"/>
                  <a:ext cx="1626" cy="960"/>
                </a:xfrm>
                <a:prstGeom prst="can">
                  <a:avLst>
                    <a:gd name="adj" fmla="val 2500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8" name="AutoShape 6">
                  <a:extLst>
                    <a:ext uri="{FF2B5EF4-FFF2-40B4-BE49-F238E27FC236}">
                      <a16:creationId xmlns:a16="http://schemas.microsoft.com/office/drawing/2014/main" id="{609C5411-722A-4847-8BA0-3EE14E724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0" y="768"/>
                  <a:ext cx="1626" cy="852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0" scaled="1"/>
                </a:gra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9" name="Text Box 7">
                  <a:extLst>
                    <a:ext uri="{FF2B5EF4-FFF2-40B4-BE49-F238E27FC236}">
                      <a16:creationId xmlns:a16="http://schemas.microsoft.com/office/drawing/2014/main" id="{C81FE56F-00DD-421C-8FE8-CB87348A0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" y="984"/>
                  <a:ext cx="1604" cy="6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dirty="0">
                      <a:solidFill>
                        <a:srgbClr val="000000"/>
                      </a:solidFill>
                      <a:latin typeface="Symbol" pitchFamily="18" charset="2"/>
                    </a:rPr>
                    <a:t>空气的溶解度很小，近似纯水。</a:t>
                  </a:r>
                  <a:endPara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Text Box 8">
                  <a:extLst>
                    <a:ext uri="{FF2B5EF4-FFF2-40B4-BE49-F238E27FC236}">
                      <a16:creationId xmlns:a16="http://schemas.microsoft.com/office/drawing/2014/main" id="{66591E08-01E9-4D1F-9CAE-B928D4087F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" y="-284"/>
                  <a:ext cx="1296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298K</a:t>
                  </a:r>
                  <a:r>
                    <a:rPr lang="zh-CN" altLang="en-US" sz="24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，</a:t>
                  </a:r>
                  <a:r>
                    <a:rPr lang="en-US" altLang="zh-CN" sz="24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1atm</a:t>
                  </a:r>
                </a:p>
              </p:txBody>
            </p:sp>
          </p:grp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C7E0C190-D1C7-458A-8BA4-49C612DFA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541" y="2838399"/>
                <a:ext cx="167722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Symbol" pitchFamily="18" charset="2"/>
                  </a:rPr>
                  <a:t>蒸汽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Symbol" pitchFamily="18" charset="2"/>
                  </a:rPr>
                  <a:t>空气</a:t>
                </a:r>
                <a:endParaRPr lang="en-US" altLang="zh-CN" sz="2400" dirty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</p:grpSp>
        <p:graphicFrame>
          <p:nvGraphicFramePr>
            <p:cNvPr id="23" name="对象 2">
              <a:extLst>
                <a:ext uri="{FF2B5EF4-FFF2-40B4-BE49-F238E27FC236}">
                  <a16:creationId xmlns:a16="http://schemas.microsoft.com/office/drawing/2014/main" id="{E3A707B0-A361-4E9C-9735-A21C58AC77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074944"/>
                </p:ext>
              </p:extLst>
            </p:nvPr>
          </p:nvGraphicFramePr>
          <p:xfrm>
            <a:off x="4674528" y="3833312"/>
            <a:ext cx="3152775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6" imgW="1384200" imgH="241200" progId="Equation.DSMT4">
                    <p:embed/>
                  </p:oleObj>
                </mc:Choice>
                <mc:Fallback>
                  <p:oleObj name="Equation" r:id="rId6" imgW="1384200" imgH="241200" progId="Equation.DSMT4">
                    <p:embed/>
                    <p:pic>
                      <p:nvPicPr>
                        <p:cNvPr id="23" name="对象 2">
                          <a:extLst>
                            <a:ext uri="{FF2B5EF4-FFF2-40B4-BE49-F238E27FC236}">
                              <a16:creationId xmlns:a16="http://schemas.microsoft.com/office/drawing/2014/main" id="{E3A707B0-A361-4E9C-9735-A21C58AC77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528" y="3833312"/>
                          <a:ext cx="3152775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743951" y="5135367"/>
            <a:ext cx="8093819" cy="1391022"/>
            <a:chOff x="743951" y="5124078"/>
            <a:chExt cx="8093819" cy="1391022"/>
          </a:xfrm>
        </p:grpSpPr>
        <p:graphicFrame>
          <p:nvGraphicFramePr>
            <p:cNvPr id="11" name="对象 22">
              <a:extLst>
                <a:ext uri="{FF2B5EF4-FFF2-40B4-BE49-F238E27FC236}">
                  <a16:creationId xmlns:a16="http://schemas.microsoft.com/office/drawing/2014/main" id="{430F3A5B-0B82-4B24-BAE2-89B8F71C16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124335"/>
                </p:ext>
              </p:extLst>
            </p:nvPr>
          </p:nvGraphicFramePr>
          <p:xfrm>
            <a:off x="3071813" y="5876925"/>
            <a:ext cx="313372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8" imgW="1244520" imgH="253800" progId="Equation.DSMT4">
                    <p:embed/>
                  </p:oleObj>
                </mc:Choice>
                <mc:Fallback>
                  <p:oleObj name="Equation" r:id="rId8" imgW="1244520" imgH="253800" progId="Equation.DSMT4">
                    <p:embed/>
                    <p:pic>
                      <p:nvPicPr>
                        <p:cNvPr id="11" name="对象 22">
                          <a:extLst>
                            <a:ext uri="{FF2B5EF4-FFF2-40B4-BE49-F238E27FC236}">
                              <a16:creationId xmlns:a16="http://schemas.microsoft.com/office/drawing/2014/main" id="{430F3A5B-0B82-4B24-BAE2-89B8F71C16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13" y="5876925"/>
                          <a:ext cx="3133725" cy="638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743951" y="5124078"/>
              <a:ext cx="80938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液体性质受压力影响较小，</a:t>
              </a:r>
              <a:r>
                <a:rPr lang="zh-CN" altLang="en-US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低压下可忽略压力对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纯液体</a:t>
              </a:r>
              <a:r>
                <a:rPr lang="zh-CN" altLang="en-US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饱和蒸汽压的影响，因此</a:t>
              </a:r>
              <a:r>
                <a:rPr lang="zh-CN" altLang="en-US" sz="2400" dirty="0"/>
                <a:t>：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43951" y="4556744"/>
            <a:ext cx="7452295" cy="547688"/>
            <a:chOff x="743951" y="4512140"/>
            <a:chExt cx="7452295" cy="547688"/>
          </a:xfrm>
        </p:grpSpPr>
        <p:graphicFrame>
          <p:nvGraphicFramePr>
            <p:cNvPr id="27" name="对象 2">
              <a:extLst>
                <a:ext uri="{FF2B5EF4-FFF2-40B4-BE49-F238E27FC236}">
                  <a16:creationId xmlns:a16="http://schemas.microsoft.com/office/drawing/2014/main" id="{E3A707B0-A361-4E9C-9735-A21C58AC77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840980"/>
                </p:ext>
              </p:extLst>
            </p:nvPr>
          </p:nvGraphicFramePr>
          <p:xfrm>
            <a:off x="6056296" y="4512140"/>
            <a:ext cx="213995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10" imgW="939600" imgH="241200" progId="Equation.DSMT4">
                    <p:embed/>
                  </p:oleObj>
                </mc:Choice>
                <mc:Fallback>
                  <p:oleObj name="Equation" r:id="rId10" imgW="939600" imgH="241200" progId="Equation.DSMT4">
                    <p:embed/>
                    <p:pic>
                      <p:nvPicPr>
                        <p:cNvPr id="27" name="对象 2">
                          <a:extLst>
                            <a:ext uri="{FF2B5EF4-FFF2-40B4-BE49-F238E27FC236}">
                              <a16:creationId xmlns:a16="http://schemas.microsoft.com/office/drawing/2014/main" id="{E3A707B0-A361-4E9C-9735-A21C58AC77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6296" y="4512140"/>
                          <a:ext cx="213995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矩形 27"/>
            <p:cNvSpPr/>
            <p:nvPr/>
          </p:nvSpPr>
          <p:spPr>
            <a:xfrm>
              <a:off x="743951" y="4537779"/>
              <a:ext cx="5989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液体压强不同，其饱和蒸汽压也不同：</a:t>
              </a:r>
              <a:endParaRPr lang="en-US" altLang="zh-CN" sz="24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963830" y="2378214"/>
            <a:ext cx="1354217" cy="14362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单元系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多元系</a:t>
            </a:r>
          </a:p>
        </p:txBody>
      </p:sp>
    </p:spTree>
    <p:extLst>
      <p:ext uri="{BB962C8B-B14F-4D97-AF65-F5344CB8AC3E}">
        <p14:creationId xmlns:p14="http://schemas.microsoft.com/office/powerpoint/2010/main" val="14021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28738"/>
            <a:ext cx="300831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69925" y="4537075"/>
            <a:ext cx="780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r>
              <a:rPr kumimoji="1" lang="en-US" altLang="zh-CN" i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oa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en-US" altLang="zh-CN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ob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en-US" altLang="zh-CN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oc</a:t>
            </a:r>
            <a:r>
              <a:rPr kumimoji="1" lang="en-US" altLang="zh-CN" sz="2800" i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三线的交点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－水的三相点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74674" y="5146675"/>
            <a:ext cx="8223637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indent="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★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如果单元系中存在互相平衡的气液固三相，则它的温度与压力是唯一的。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indent="0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水的三相点：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p=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610.5Pa (4.579mmHg),   </a:t>
            </a:r>
            <a:r>
              <a:rPr kumimoji="1" lang="en-US" altLang="zh-CN" sz="2800" b="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t=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0.01℃</a:t>
            </a:r>
          </a:p>
        </p:txBody>
      </p:sp>
      <p:pic>
        <p:nvPicPr>
          <p:cNvPr id="3995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94" y="555626"/>
            <a:ext cx="4791075" cy="381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71513" y="6493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水的相图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utoUpdateAnimBg="0"/>
      <p:bldP spid="399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612775" y="563563"/>
            <a:ext cx="4175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</a:t>
            </a:r>
            <a:r>
              <a:rPr kumimoji="1" lang="en-US" altLang="zh-CN" sz="2800" i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pVT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图、</a:t>
            </a:r>
            <a:r>
              <a:rPr kumimoji="1" lang="en-US" altLang="zh-CN" sz="2800" i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pV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图、相图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pic>
        <p:nvPicPr>
          <p:cNvPr id="296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14288"/>
            <a:ext cx="41338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3486150"/>
            <a:ext cx="39147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0650"/>
            <a:ext cx="47815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2338388" y="2038350"/>
          <a:ext cx="3714750" cy="365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位图图像" r:id="rId3" imgW="3134162" imgH="3086531" progId="Paint.Picture">
                  <p:embed/>
                </p:oleObj>
              </mc:Choice>
              <mc:Fallback>
                <p:oleObj name="位图图像" r:id="rId3" imgW="3134162" imgH="3086531" progId="Paint.Picture">
                  <p:embed/>
                  <p:pic>
                    <p:nvPicPr>
                      <p:cNvPr id="461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038350"/>
                        <a:ext cx="3714750" cy="365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514350"/>
            <a:ext cx="81915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在一个带活塞的气缸内盛有              的水蒸气，在恒定        压力下，将系统冷却，最后达到      时，系统的相态变化情况。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01187"/>
              </p:ext>
            </p:extLst>
          </p:nvPr>
        </p:nvGraphicFramePr>
        <p:xfrm>
          <a:off x="5567363" y="542925"/>
          <a:ext cx="25622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307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542925"/>
                        <a:ext cx="25622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06562"/>
              </p:ext>
            </p:extLst>
          </p:nvPr>
        </p:nvGraphicFramePr>
        <p:xfrm>
          <a:off x="3070225" y="1000125"/>
          <a:ext cx="14033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647640" imgH="177480" progId="Equation.DSMT4">
                  <p:embed/>
                </p:oleObj>
              </mc:Choice>
              <mc:Fallback>
                <p:oleObj name="Equation" r:id="rId7" imgW="647640" imgH="177480" progId="Equation.DSMT4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1000125"/>
                        <a:ext cx="14033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64223"/>
              </p:ext>
            </p:extLst>
          </p:nvPr>
        </p:nvGraphicFramePr>
        <p:xfrm>
          <a:off x="1676400" y="1371600"/>
          <a:ext cx="10652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457200" imgH="203040" progId="Equation.DSMT4">
                  <p:embed/>
                </p:oleObj>
              </mc:Choice>
              <mc:Fallback>
                <p:oleObj name="Equation" r:id="rId9" imgW="457200" imgH="203040" progId="Equation.DSMT4">
                  <p:embed/>
                  <p:pic>
                    <p:nvPicPr>
                      <p:cNvPr id="307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10652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14350" y="19431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352800" y="3333750"/>
            <a:ext cx="2362200" cy="1905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448300" y="3371850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238750" y="3048000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4248150" y="3028950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3695700" y="3048000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105150" y="3009900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3257550" y="3276600"/>
            <a:ext cx="114300" cy="114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5600700" y="3276600"/>
            <a:ext cx="114300" cy="114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6191250" y="30480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A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点：水蒸汽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6057900" y="4019550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B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点：水蒸汽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+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水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3448050" y="5772150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C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点：水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438150" y="424815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D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点：水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+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冰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666750" y="29908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E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点：冰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utoUpdateAnimBg="0"/>
      <p:bldP spid="46093" grpId="0" animBg="1"/>
      <p:bldP spid="46094" grpId="0" autoUpdateAnimBg="0"/>
      <p:bldP spid="46095" grpId="0" autoUpdateAnimBg="0"/>
      <p:bldP spid="46096" grpId="0" autoUpdateAnimBg="0"/>
      <p:bldP spid="46097" grpId="0" autoUpdateAnimBg="0"/>
      <p:bldP spid="46098" grpId="0" autoUpdateAnimBg="0"/>
      <p:bldP spid="46099" grpId="0" animBg="1"/>
      <p:bldP spid="46100" grpId="0" animBg="1"/>
      <p:bldP spid="46101" grpId="0" autoUpdateAnimBg="0"/>
      <p:bldP spid="46102" grpId="0" autoUpdateAnimBg="0"/>
      <p:bldP spid="46103" grpId="0" autoUpdateAnimBg="0"/>
      <p:bldP spid="46104" grpId="0" autoUpdateAnimBg="0"/>
      <p:bldP spid="461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47700" y="944563"/>
            <a:ext cx="80486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滑冰时总要穿冰鞋，你知道它的原理是什么吗？ </a:t>
            </a:r>
          </a:p>
        </p:txBody>
      </p:sp>
      <p:pic>
        <p:nvPicPr>
          <p:cNvPr id="31747" name="Picture 7" descr="Physics%20of%20Figure%20Skating_monster_397x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043113"/>
            <a:ext cx="5307012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361950" y="361950"/>
            <a:ext cx="842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滑冰时总要穿冰鞋，你知道它的原理是什么吗？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42900" y="800100"/>
            <a:ext cx="54673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冰刀与冰面的接触面积非常小。人对地面的压力是一定的，穿上冰鞋，冰面的受力面积减小了，它受到的压强会大大地增大，一个质量为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50kg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的人穿上冰鞋，他对冰面的压强高达几百个标准大气压。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5683250" y="876300"/>
          <a:ext cx="307975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位图图像" r:id="rId3" imgW="3134162" imgH="3086531" progId="Paint.Picture">
                  <p:embed/>
                </p:oleObj>
              </mc:Choice>
              <mc:Fallback>
                <p:oleObj name="位图图像" r:id="rId3" imgW="3134162" imgH="3086531" progId="Paint.Picture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876300"/>
                        <a:ext cx="307975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88925" y="3860800"/>
            <a:ext cx="86296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冰的熔化有一个特点：当它受到的压强增大时，熔点将会降低，使零度以下的冰在冰刀的作用下熔化成水，冰刀下面薄薄的一层水可以起到润滑作用。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5750" y="5284788"/>
            <a:ext cx="8763000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每增加一个标准大气压，冰的熔点大约降低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0.0075℃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，单靠压强不可能使零下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20℃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的冰融化，实验表明冰的融化来还需要来自冰刀与冰摩擦产生的热量。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81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708025" y="820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688975" y="925513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水的相图（高压部分）</a:t>
            </a:r>
          </a:p>
        </p:txBody>
      </p:sp>
      <p:pic>
        <p:nvPicPr>
          <p:cNvPr id="33796" name="Picture 6" descr="01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685925"/>
            <a:ext cx="40655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01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709738"/>
            <a:ext cx="3556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08025" y="820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8975" y="92551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硫的相图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01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109788"/>
            <a:ext cx="24685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 descr="01-1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609600"/>
            <a:ext cx="26955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 descr="01-11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609600"/>
            <a:ext cx="2700337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12" descr="01-1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448050"/>
            <a:ext cx="27146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719138"/>
            <a:ext cx="1492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738188"/>
            <a:ext cx="1397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3481388"/>
            <a:ext cx="280828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7"/>
          <p:cNvSpPr>
            <a:spLocks noChangeArrowheads="1"/>
          </p:cNvSpPr>
          <p:nvPr/>
        </p:nvSpPr>
        <p:spPr bwMode="auto">
          <a:xfrm>
            <a:off x="6096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3300"/>
                </a:solidFill>
                <a:latin typeface="宋体" pitchFamily="2" charset="-122"/>
              </a:rPr>
              <a:t>1.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</a:rPr>
              <a:t>pVT</a:t>
            </a: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</a:rPr>
              <a:t>状态</a:t>
            </a:r>
            <a:r>
              <a:rPr kumimoji="1" lang="zh-CN" altLang="en-US" sz="3400" dirty="0">
                <a:solidFill>
                  <a:srgbClr val="FF3300"/>
                </a:solidFill>
                <a:latin typeface="Times New Roman" pitchFamily="18" charset="0"/>
              </a:rPr>
              <a:t>图</a:t>
            </a: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(state diagrams)</a:t>
            </a:r>
            <a:endParaRPr kumimoji="1" lang="zh-CN" altLang="en-US" sz="34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19459" name="Picture 20" descr="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29876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6" descr="01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752600"/>
            <a:ext cx="32766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01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423988"/>
            <a:ext cx="3556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08025" y="820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88975" y="92551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硫的相图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14350" y="5067300"/>
            <a:ext cx="74866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当硫从液态缓慢冷却时，首先析出的是什么；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当快速冷却时，可能析出的是什么。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581900" y="5105400"/>
            <a:ext cx="127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itchFamily="2" charset="-122"/>
              </a:rPr>
              <a:t>单斜硫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581900" y="5676900"/>
            <a:ext cx="154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itchFamily="2" charset="-122"/>
              </a:rPr>
              <a:t>正交硫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  <p:bldP spid="491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514350"/>
            <a:ext cx="81915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2.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让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20℃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20dm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的空气在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101325Pa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下缓慢通过盛有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30℃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溴苯液体的饱和器，经测定从饱和器中带出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0.950 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溴苯，试计算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30℃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时溴苯的饱和蒸气压。设空气通过溴苯之后即被溴苯蒸气所饱和；又设饱和器前后的压力差可以略去不计。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溴苯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Br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的摩尔质量为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157.0g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95300" y="2419350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72116" y="2414409"/>
            <a:ext cx="7533217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当干燥空气与挥发性液体接触时，液体必然会蒸发，蒸发过程仅当气液两相达到相平衡才会停止。</a:t>
            </a:r>
            <a:endParaRPr kumimoji="1"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由于空气是缓慢通过溴苯的，可以认为，在出口处，空气中的溴苯气体已经与溴苯液体达到气液相平衡。</a:t>
            </a:r>
            <a:endParaRPr kumimoji="1"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近似认为空气不溶于溴苯，压力对液体性质的影响很小，则空气中的溴苯蒸气分压就近似等于溴苯的饱和蒸气压。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20651" y="41452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习题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1-2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34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95300" y="2419350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085850" y="2476500"/>
            <a:ext cx="2133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取空气和被带出的溴苯为系统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052763" y="2452688"/>
          <a:ext cx="54514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位图图像" r:id="rId3" imgW="6163535" imgH="1647619" progId="Paint.Picture">
                  <p:embed/>
                </p:oleObj>
              </mc:Choice>
              <mc:Fallback>
                <p:oleObj name="位图图像" r:id="rId3" imgW="6163535" imgH="1647619" progId="Paint.Picture">
                  <p:embed/>
                  <p:pic>
                    <p:nvPicPr>
                      <p:cNvPr id="98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452688"/>
                        <a:ext cx="545147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52614"/>
              </p:ext>
            </p:extLst>
          </p:nvPr>
        </p:nvGraphicFramePr>
        <p:xfrm>
          <a:off x="2363788" y="4019550"/>
          <a:ext cx="55387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200400" imgH="482400" progId="Equation.DSMT4">
                  <p:embed/>
                </p:oleObj>
              </mc:Choice>
              <mc:Fallback>
                <p:oleObj name="Equation" r:id="rId5" imgW="3200400" imgH="482400" progId="Equation.DSMT4">
                  <p:embed/>
                  <p:pic>
                    <p:nvPicPr>
                      <p:cNvPr id="98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019550"/>
                        <a:ext cx="55387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143733"/>
              </p:ext>
            </p:extLst>
          </p:nvPr>
        </p:nvGraphicFramePr>
        <p:xfrm>
          <a:off x="2405063" y="4914900"/>
          <a:ext cx="364648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095200" imgH="393480" progId="Equation.DSMT4">
                  <p:embed/>
                </p:oleObj>
              </mc:Choice>
              <mc:Fallback>
                <p:oleObj name="Equation" r:id="rId7" imgW="2095200" imgH="393480" progId="Equation.DSMT4">
                  <p:embed/>
                  <p:pic>
                    <p:nvPicPr>
                      <p:cNvPr id="98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4914900"/>
                        <a:ext cx="3646487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37589"/>
              </p:ext>
            </p:extLst>
          </p:nvPr>
        </p:nvGraphicFramePr>
        <p:xfrm>
          <a:off x="1335088" y="5624513"/>
          <a:ext cx="65643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3708360" imgH="431640" progId="Equation.DSMT4">
                  <p:embed/>
                </p:oleObj>
              </mc:Choice>
              <mc:Fallback>
                <p:oleObj name="Equation" r:id="rId9" imgW="3708360" imgH="431640" progId="Equation.DSMT4">
                  <p:embed/>
                  <p:pic>
                    <p:nvPicPr>
                      <p:cNvPr id="983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5624513"/>
                        <a:ext cx="65643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0651" y="41452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习题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1-2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8780BABD-8D1B-4533-B0AF-108D5F63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4350"/>
            <a:ext cx="81915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2.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让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20℃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20dm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的空气在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101325Pa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下缓慢通过盛有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30℃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溴苯液体的饱和器，经测定从饱和器中带出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0.950 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溴苯，试计算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30℃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时溴苯的饱和蒸气压。设空气通过溴苯之后即被溴苯蒸气所饱和；又设饱和器前后的压力差可以略去不计。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溴苯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Br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的摩尔质量为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157.0g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536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95300" y="24193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85850" y="2476500"/>
            <a:ext cx="22288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取空气和被带出的溴苯为系统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052763" y="2452688"/>
          <a:ext cx="54514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位图图像" r:id="rId3" imgW="6163535" imgH="1647619" progId="Paint.Picture">
                  <p:embed/>
                </p:oleObj>
              </mc:Choice>
              <mc:Fallback>
                <p:oleObj name="位图图像" r:id="rId3" imgW="6163535" imgH="1647619" progId="Paint.Picture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452688"/>
                        <a:ext cx="545147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0405"/>
              </p:ext>
            </p:extLst>
          </p:nvPr>
        </p:nvGraphicFramePr>
        <p:xfrm>
          <a:off x="3216275" y="4286250"/>
          <a:ext cx="1778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99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286250"/>
                        <a:ext cx="1778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23844"/>
              </p:ext>
            </p:extLst>
          </p:nvPr>
        </p:nvGraphicFramePr>
        <p:xfrm>
          <a:off x="6418263" y="4002088"/>
          <a:ext cx="19827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99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4002088"/>
                        <a:ext cx="19827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75614"/>
              </p:ext>
            </p:extLst>
          </p:nvPr>
        </p:nvGraphicFramePr>
        <p:xfrm>
          <a:off x="6438900" y="4559300"/>
          <a:ext cx="19986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901440" imgH="241200" progId="Equation.DSMT4">
                  <p:embed/>
                </p:oleObj>
              </mc:Choice>
              <mc:Fallback>
                <p:oleObj name="Equation" r:id="rId9" imgW="901440" imgH="241200" progId="Equation.DSMT4">
                  <p:embed/>
                  <p:pic>
                    <p:nvPicPr>
                      <p:cNvPr id="993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4559300"/>
                        <a:ext cx="19986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74561"/>
              </p:ext>
            </p:extLst>
          </p:nvPr>
        </p:nvGraphicFramePr>
        <p:xfrm>
          <a:off x="6453188" y="5091113"/>
          <a:ext cx="18573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825480" imgH="241200" progId="Equation.DSMT4">
                  <p:embed/>
                </p:oleObj>
              </mc:Choice>
              <mc:Fallback>
                <p:oleObj name="Equation" r:id="rId11" imgW="825480" imgH="241200" progId="Equation.DSMT4">
                  <p:embed/>
                  <p:pic>
                    <p:nvPicPr>
                      <p:cNvPr id="99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5091113"/>
                        <a:ext cx="18573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984650"/>
              </p:ext>
            </p:extLst>
          </p:nvPr>
        </p:nvGraphicFramePr>
        <p:xfrm>
          <a:off x="4838700" y="5351463"/>
          <a:ext cx="13684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622080" imgH="457200" progId="Equation.DSMT4">
                  <p:embed/>
                </p:oleObj>
              </mc:Choice>
              <mc:Fallback>
                <p:oleObj name="Equation" r:id="rId13" imgW="622080" imgH="457200" progId="Equation.DSMT4">
                  <p:embed/>
                  <p:pic>
                    <p:nvPicPr>
                      <p:cNvPr id="993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5351463"/>
                        <a:ext cx="13684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20651" y="41452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习题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1-2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9DCA3A-E364-4ED2-BE6D-DBBD67A14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4350"/>
            <a:ext cx="81915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2.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让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20℃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20dm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的空气在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101325Pa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下缓慢通过盛有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30℃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溴苯液体的饱和器，经测定从饱和器中带出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0.950 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溴苯，试计算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30℃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时溴苯的饱和蒸气压。设空气通过溴苯之后即被溴苯蒸气所饱和；又设饱和器前后的压力差可以略去不计。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溴苯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Br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的摩尔质量为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157.0g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636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1" descr="01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2766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22" descr="01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1624013"/>
            <a:ext cx="3352800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"/>
          <p:cNvSpPr>
            <a:spLocks noChangeArrowheads="1"/>
          </p:cNvSpPr>
          <p:nvPr/>
        </p:nvSpPr>
        <p:spPr bwMode="auto">
          <a:xfrm>
            <a:off x="609600" y="609600"/>
            <a:ext cx="311490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3300"/>
                </a:solidFill>
                <a:latin typeface="宋体" pitchFamily="2" charset="-122"/>
              </a:rPr>
              <a:t>1.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</a:rPr>
              <a:t>pVT</a:t>
            </a: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</a:rPr>
              <a:t>状态图</a:t>
            </a:r>
          </a:p>
        </p:txBody>
      </p:sp>
      <p:pic>
        <p:nvPicPr>
          <p:cNvPr id="22531" name="Picture 26" descr="01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524000"/>
            <a:ext cx="32766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7" descr="01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1511300"/>
            <a:ext cx="3311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28"/>
          <p:cNvSpPr txBox="1">
            <a:spLocks noChangeArrowheads="1"/>
          </p:cNvSpPr>
          <p:nvPr/>
        </p:nvSpPr>
        <p:spPr bwMode="auto">
          <a:xfrm>
            <a:off x="4632325" y="696913"/>
            <a:ext cx="4211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宋体" pitchFamily="2" charset="-122"/>
              </a:rPr>
              <a:t>2.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相图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(phase diagrams)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2534" name="Text Box 29"/>
          <p:cNvSpPr txBox="1">
            <a:spLocks noChangeArrowheads="1"/>
          </p:cNvSpPr>
          <p:nvPr/>
        </p:nvSpPr>
        <p:spPr bwMode="auto">
          <a:xfrm>
            <a:off x="803275" y="4838700"/>
            <a:ext cx="78232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★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如果系统中存在互相平衡的两相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气液、气固、液固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，两相共存区一定垂直于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p-T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平面，它们在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p-T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面上的投影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必定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是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p-T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面的曲线，或者说纯物质两相平衡压力仅依赖温度，与体积无关。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01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2766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3328988"/>
            <a:ext cx="3440112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14300"/>
            <a:ext cx="3535362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28738"/>
            <a:ext cx="300831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71513" y="6493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水的相图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70325" y="1219200"/>
            <a:ext cx="4751388" cy="137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762000" indent="-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i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－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气液平衡线；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水的饱和蒸气压随温度的变化；水的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沸点</a:t>
            </a:r>
            <a:r>
              <a:rPr kumimoji="1" lang="zh-CN" altLang="en-US" sz="2800" dirty="0">
                <a:solidFill>
                  <a:srgbClr val="0000FF"/>
                </a:solidFill>
                <a:latin typeface="MS Sans Serif"/>
                <a:ea typeface="黑体" pitchFamily="49" charset="-122"/>
              </a:rPr>
              <a:t>随压力的变化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034856" y="4679473"/>
            <a:ext cx="77851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 / ℃	 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10	 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5       0.01	     20	       100	374 ℃</a:t>
            </a:r>
            <a:endParaRPr kumimoji="1" lang="en-US" altLang="zh-CN" sz="2400" b="0" dirty="0">
              <a:solidFill>
                <a:srgbClr val="0000FF"/>
              </a:solidFill>
              <a:latin typeface="MS Sans Serif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30000" dirty="0">
                <a:solidFill>
                  <a:srgbClr val="0000FF"/>
                </a:solidFill>
                <a:latin typeface="Symbol" panose="05050102010706020507" pitchFamily="18" charset="2"/>
              </a:rPr>
              <a:t>*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 / Pa    285.7  421.0   610.5   2337.8   101325     22.04 MPa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062976" y="5418137"/>
            <a:ext cx="1650302" cy="835480"/>
            <a:chOff x="2062976" y="5418137"/>
            <a:chExt cx="1650302" cy="835480"/>
          </a:xfrm>
        </p:grpSpPr>
        <p:sp>
          <p:nvSpPr>
            <p:cNvPr id="2" name="右大括号 1"/>
            <p:cNvSpPr/>
            <p:nvPr/>
          </p:nvSpPr>
          <p:spPr bwMode="auto">
            <a:xfrm rot="5400000">
              <a:off x="2771039" y="4710074"/>
              <a:ext cx="234176" cy="1650302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085909" y="5730397"/>
              <a:ext cx="16273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蓝色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虚线</a:t>
              </a:r>
              <a:endParaRPr lang="zh-CN" altLang="en-US" dirty="0"/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70325" y="2645906"/>
            <a:ext cx="4849929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47750" indent="-10477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虚线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－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亚稳平衡线；</a:t>
            </a:r>
            <a:r>
              <a:rPr kumimoji="1" lang="en-US" altLang="zh-CN" i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oa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线向低温方向的延长线；过冷水的饱和蒸气压随温度变化的曲线。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6" grpId="0" autoUpdateAnimBg="0"/>
      <p:bldP spid="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22" y="278971"/>
            <a:ext cx="5439358" cy="549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爆炸形 1 8"/>
          <p:cNvSpPr>
            <a:spLocks noChangeArrowheads="1"/>
          </p:cNvSpPr>
          <p:nvPr/>
        </p:nvSpPr>
        <p:spPr bwMode="auto">
          <a:xfrm>
            <a:off x="4646976" y="2883212"/>
            <a:ext cx="727555" cy="1265468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爆炸形 1 9"/>
          <p:cNvSpPr>
            <a:spLocks noChangeArrowheads="1"/>
          </p:cNvSpPr>
          <p:nvPr/>
        </p:nvSpPr>
        <p:spPr bwMode="auto">
          <a:xfrm rot="20285711">
            <a:off x="4567923" y="4222413"/>
            <a:ext cx="808182" cy="346132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79145" y="2051036"/>
            <a:ext cx="2650858" cy="1200329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此区域中水应该是冰，但也能够以过冷水形式出现。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79146" y="3652923"/>
            <a:ext cx="2670750" cy="1200329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此区域中水应该是冰，但也能以过饱和蒸汽形式出现。</a:t>
            </a:r>
          </a:p>
        </p:txBody>
      </p:sp>
      <p:cxnSp>
        <p:nvCxnSpPr>
          <p:cNvPr id="13" name="直接箭头连接符 12"/>
          <p:cNvCxnSpPr>
            <a:cxnSpLocks noChangeShapeType="1"/>
            <a:stCxn id="11" idx="3"/>
          </p:cNvCxnSpPr>
          <p:nvPr/>
        </p:nvCxnSpPr>
        <p:spPr bwMode="auto">
          <a:xfrm>
            <a:off x="3030003" y="2651201"/>
            <a:ext cx="2021502" cy="874829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3030002" y="4252998"/>
            <a:ext cx="1943443" cy="14036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4">
            <a:extLst>
              <a:ext uri="{FF2B5EF4-FFF2-40B4-BE49-F238E27FC236}">
                <a16:creationId xmlns:a16="http://schemas.microsoft.com/office/drawing/2014/main" id="{38F36B66-3B9D-41A4-BA6F-9884906F2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05" y="5723957"/>
            <a:ext cx="84102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762000" indent="-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过冷水和过饱和蒸气都是亚稳平衡态，对于小扰动是稳定的，对于大扰动不稳定。</a:t>
            </a:r>
            <a:endParaRPr kumimoji="1" lang="zh-CN" altLang="en-US" sz="2400" dirty="0">
              <a:solidFill>
                <a:srgbClr val="0000FF"/>
              </a:solidFill>
              <a:latin typeface="MS Sans Serif"/>
              <a:ea typeface="黑体" pitchFamily="49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71513" y="6493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水的相图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032" descr="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28738"/>
            <a:ext cx="300831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Text Box 1035"/>
          <p:cNvSpPr txBox="1">
            <a:spLocks noChangeArrowheads="1"/>
          </p:cNvSpPr>
          <p:nvPr/>
        </p:nvSpPr>
        <p:spPr bwMode="auto">
          <a:xfrm>
            <a:off x="3938626" y="1328738"/>
            <a:ext cx="4749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762000" indent="-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i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ob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－水的气固平衡线；冰的饱和蒸气压随温度的变化</a:t>
            </a:r>
            <a:endParaRPr kumimoji="1" lang="zh-CN" altLang="en-US" sz="2400" dirty="0">
              <a:latin typeface="MS Sans Serif"/>
            </a:endParaRPr>
          </a:p>
        </p:txBody>
      </p:sp>
      <p:sp>
        <p:nvSpPr>
          <p:cNvPr id="38926" name="Text Box 1038"/>
          <p:cNvSpPr txBox="1">
            <a:spLocks noChangeArrowheads="1"/>
          </p:cNvSpPr>
          <p:nvPr/>
        </p:nvSpPr>
        <p:spPr bwMode="auto">
          <a:xfrm>
            <a:off x="1206500" y="5241925"/>
            <a:ext cx="6756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t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/ ℃	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30	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20	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15	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10	 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	    0.01	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400" b="0" baseline="30000" dirty="0">
                <a:solidFill>
                  <a:srgbClr val="0000FF"/>
                </a:solidFill>
                <a:latin typeface="Symbol" panose="05050102010706020507" pitchFamily="18" charset="2"/>
                <a:ea typeface="楷体_GB2312" pitchFamily="49" charset="-122"/>
              </a:rPr>
              <a:t>*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/ Pa    38.1   103.5	 165.5	  260.0   401.7    610.5</a:t>
            </a:r>
            <a:endParaRPr kumimoji="1" lang="en-US" altLang="zh-CN" sz="24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71513" y="6493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水的相图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utoUpdateAnimBg="0"/>
      <p:bldP spid="389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28738"/>
            <a:ext cx="300831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68350" y="5089525"/>
            <a:ext cx="80968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/ </a:t>
            </a:r>
            <a:r>
              <a:rPr kumimoji="1" lang="en-US" altLang="zh-CN" sz="2400" b="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Mpa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610.5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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kumimoji="1" lang="en-US" altLang="zh-CN" sz="2400" b="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0.101325    59.8    110.4    156.0   193.5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t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/ ℃	       0.01            0.0025   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5.0 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10.0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15.0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20.0</a:t>
            </a:r>
            <a:endParaRPr kumimoji="1" lang="en-US" altLang="zh-CN" sz="24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012039" y="1328738"/>
            <a:ext cx="4749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762000" indent="-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i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oc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－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液固平衡线；</a:t>
            </a:r>
            <a:r>
              <a:rPr kumimoji="1" lang="zh-CN" altLang="en-US" sz="2800" dirty="0">
                <a:solidFill>
                  <a:srgbClr val="0000FF"/>
                </a:solidFill>
                <a:latin typeface="MS Sans Serif"/>
                <a:ea typeface="黑体" pitchFamily="49" charset="-122"/>
              </a:rPr>
              <a:t>水的冰点随压力的变化</a:t>
            </a:r>
            <a:endParaRPr kumimoji="1" lang="zh-CN" altLang="en-US" sz="2800" dirty="0">
              <a:solidFill>
                <a:srgbClr val="FF0000"/>
              </a:solidFill>
              <a:latin typeface="MS Sans Serif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71513" y="6493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水的相图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 autoUpdateAnimBg="0"/>
      <p:bldP spid="36874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7598</TotalTime>
  <Words>1227</Words>
  <Application>Microsoft Office PowerPoint</Application>
  <PresentationFormat>全屏显示(4:3)</PresentationFormat>
  <Paragraphs>84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MS Sans Serif</vt:lpstr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552</cp:revision>
  <dcterms:created xsi:type="dcterms:W3CDTF">1998-06-15T09:16:02Z</dcterms:created>
  <dcterms:modified xsi:type="dcterms:W3CDTF">2020-06-29T00:31:54Z</dcterms:modified>
</cp:coreProperties>
</file>