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sldIdLst>
    <p:sldId id="417" r:id="rId2"/>
    <p:sldId id="418" r:id="rId3"/>
    <p:sldId id="528" r:id="rId4"/>
    <p:sldId id="420" r:id="rId5"/>
    <p:sldId id="450" r:id="rId6"/>
    <p:sldId id="425" r:id="rId7"/>
    <p:sldId id="449" r:id="rId8"/>
    <p:sldId id="422" r:id="rId9"/>
    <p:sldId id="530" r:id="rId10"/>
    <p:sldId id="428" r:id="rId11"/>
    <p:sldId id="429" r:id="rId12"/>
    <p:sldId id="423" r:id="rId13"/>
    <p:sldId id="424" r:id="rId14"/>
    <p:sldId id="42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008080"/>
    <a:srgbClr val="FF5050"/>
    <a:srgbClr val="FF0000"/>
    <a:srgbClr val="993300"/>
    <a:srgbClr val="77777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F8D48EB6-E417-465A-BBBA-F307CD7C8AD2}"/>
    <pc:docChg chg="modSld">
      <pc:chgData name="Jun Cai" userId="57e790d697ad4281" providerId="LiveId" clId="{F8D48EB6-E417-465A-BBBA-F307CD7C8AD2}" dt="2019-07-17T13:12:12.150" v="18" actId="1076"/>
      <pc:docMkLst>
        <pc:docMk/>
      </pc:docMkLst>
      <pc:sldChg chg="modSp">
        <pc:chgData name="Jun Cai" userId="57e790d697ad4281" providerId="LiveId" clId="{F8D48EB6-E417-465A-BBBA-F307CD7C8AD2}" dt="2019-07-17T13:11:56.291" v="16" actId="6549"/>
        <pc:sldMkLst>
          <pc:docMk/>
          <pc:sldMk cId="0" sldId="424"/>
        </pc:sldMkLst>
        <pc:spChg chg="mod">
          <ac:chgData name="Jun Cai" userId="57e790d697ad4281" providerId="LiveId" clId="{F8D48EB6-E417-465A-BBBA-F307CD7C8AD2}" dt="2019-07-17T13:11:56.291" v="16" actId="6549"/>
          <ac:spMkLst>
            <pc:docMk/>
            <pc:sldMk cId="0" sldId="424"/>
            <ac:spMk id="15362" creationId="{00000000-0000-0000-0000-000000000000}"/>
          </ac:spMkLst>
        </pc:spChg>
      </pc:sldChg>
      <pc:sldChg chg="modSp">
        <pc:chgData name="Jun Cai" userId="57e790d697ad4281" providerId="LiveId" clId="{F8D48EB6-E417-465A-BBBA-F307CD7C8AD2}" dt="2019-07-17T13:12:12.150" v="18" actId="1076"/>
        <pc:sldMkLst>
          <pc:docMk/>
          <pc:sldMk cId="0" sldId="426"/>
        </pc:sldMkLst>
        <pc:spChg chg="mod">
          <ac:chgData name="Jun Cai" userId="57e790d697ad4281" providerId="LiveId" clId="{F8D48EB6-E417-465A-BBBA-F307CD7C8AD2}" dt="2019-07-17T13:11:45.439" v="15" actId="1038"/>
          <ac:spMkLst>
            <pc:docMk/>
            <pc:sldMk cId="0" sldId="426"/>
            <ac:spMk id="3" creationId="{00000000-0000-0000-0000-000000000000}"/>
          </ac:spMkLst>
        </pc:spChg>
        <pc:spChg chg="mod">
          <ac:chgData name="Jun Cai" userId="57e790d697ad4281" providerId="LiveId" clId="{F8D48EB6-E417-465A-BBBA-F307CD7C8AD2}" dt="2019-07-17T13:12:07.885" v="17"/>
          <ac:spMkLst>
            <pc:docMk/>
            <pc:sldMk cId="0" sldId="426"/>
            <ac:spMk id="16386" creationId="{00000000-0000-0000-0000-000000000000}"/>
          </ac:spMkLst>
        </pc:spChg>
        <pc:graphicFrameChg chg="mod">
          <ac:chgData name="Jun Cai" userId="57e790d697ad4281" providerId="LiveId" clId="{F8D48EB6-E417-465A-BBBA-F307CD7C8AD2}" dt="2019-07-17T13:12:12.150" v="18" actId="1076"/>
          <ac:graphicFrameMkLst>
            <pc:docMk/>
            <pc:sldMk cId="0" sldId="426"/>
            <ac:graphicFrameMk id="61448" creationId="{00000000-0000-0000-0000-000000000000}"/>
          </ac:graphicFrameMkLst>
        </pc:graphicFrameChg>
      </pc:sldChg>
    </pc:docChg>
  </pc:docChgLst>
  <pc:docChgLst>
    <pc:chgData name="Jun Cai" userId="57e790d697ad4281" providerId="LiveId" clId="{6E8DA7FF-0C46-4305-92B9-A325BA950F37}"/>
    <pc:docChg chg="modSld">
      <pc:chgData name="Jun Cai" userId="57e790d697ad4281" providerId="LiveId" clId="{6E8DA7FF-0C46-4305-92B9-A325BA950F37}" dt="2019-09-13T08:33:30.610" v="9" actId="6549"/>
      <pc:docMkLst>
        <pc:docMk/>
      </pc:docMkLst>
      <pc:sldChg chg="modSp">
        <pc:chgData name="Jun Cai" userId="57e790d697ad4281" providerId="LiveId" clId="{6E8DA7FF-0C46-4305-92B9-A325BA950F37}" dt="2019-09-13T08:33:30.610" v="9" actId="6549"/>
        <pc:sldMkLst>
          <pc:docMk/>
          <pc:sldMk cId="0" sldId="428"/>
        </pc:sldMkLst>
        <pc:spChg chg="mod">
          <ac:chgData name="Jun Cai" userId="57e790d697ad4281" providerId="LiveId" clId="{6E8DA7FF-0C46-4305-92B9-A325BA950F37}" dt="2019-09-13T08:33:30.610" v="9" actId="6549"/>
          <ac:spMkLst>
            <pc:docMk/>
            <pc:sldMk cId="0" sldId="428"/>
            <ac:spMk id="12291" creationId="{00000000-0000-0000-0000-000000000000}"/>
          </ac:spMkLst>
        </pc:spChg>
      </pc:sldChg>
    </pc:docChg>
  </pc:docChgLst>
  <pc:docChgLst>
    <pc:chgData name="CAI JUN" userId="08ce88e1165b00db" providerId="LiveId" clId="{AB436E01-27B6-4F8F-ADC0-03E180F25042}"/>
    <pc:docChg chg="custSel addSld delSld modSld">
      <pc:chgData name="CAI JUN" userId="08ce88e1165b00db" providerId="LiveId" clId="{AB436E01-27B6-4F8F-ADC0-03E180F25042}" dt="2020-05-26T04:02:59.002" v="320" actId="113"/>
      <pc:docMkLst>
        <pc:docMk/>
      </pc:docMkLst>
      <pc:sldChg chg="modSp">
        <pc:chgData name="CAI JUN" userId="08ce88e1165b00db" providerId="LiveId" clId="{AB436E01-27B6-4F8F-ADC0-03E180F25042}" dt="2020-05-26T03:40:45.394" v="3" actId="113"/>
        <pc:sldMkLst>
          <pc:docMk/>
          <pc:sldMk cId="0" sldId="418"/>
        </pc:sldMkLst>
        <pc:spChg chg="mod">
          <ac:chgData name="CAI JUN" userId="08ce88e1165b00db" providerId="LiveId" clId="{AB436E01-27B6-4F8F-ADC0-03E180F25042}" dt="2020-05-26T03:40:45.394" v="3" actId="113"/>
          <ac:spMkLst>
            <pc:docMk/>
            <pc:sldMk cId="0" sldId="418"/>
            <ac:spMk id="2" creationId="{00000000-0000-0000-0000-000000000000}"/>
          </ac:spMkLst>
        </pc:spChg>
        <pc:spChg chg="mod">
          <ac:chgData name="CAI JUN" userId="08ce88e1165b00db" providerId="LiveId" clId="{AB436E01-27B6-4F8F-ADC0-03E180F25042}" dt="2020-05-26T03:40:35.019" v="0" actId="113"/>
          <ac:spMkLst>
            <pc:docMk/>
            <pc:sldMk cId="0" sldId="418"/>
            <ac:spMk id="4100" creationId="{00000000-0000-0000-0000-000000000000}"/>
          </ac:spMkLst>
        </pc:spChg>
        <pc:spChg chg="mod">
          <ac:chgData name="CAI JUN" userId="08ce88e1165b00db" providerId="LiveId" clId="{AB436E01-27B6-4F8F-ADC0-03E180F25042}" dt="2020-05-26T03:40:38.801" v="1" actId="113"/>
          <ac:spMkLst>
            <pc:docMk/>
            <pc:sldMk cId="0" sldId="418"/>
            <ac:spMk id="46096" creationId="{00000000-0000-0000-0000-000000000000}"/>
          </ac:spMkLst>
        </pc:spChg>
      </pc:sldChg>
      <pc:sldChg chg="delSp del">
        <pc:chgData name="CAI JUN" userId="08ce88e1165b00db" providerId="LiveId" clId="{AB436E01-27B6-4F8F-ADC0-03E180F25042}" dt="2020-05-26T03:41:39.269" v="8" actId="47"/>
        <pc:sldMkLst>
          <pc:docMk/>
          <pc:sldMk cId="0" sldId="419"/>
        </pc:sldMkLst>
        <pc:spChg chg="del">
          <ac:chgData name="CAI JUN" userId="08ce88e1165b00db" providerId="LiveId" clId="{AB436E01-27B6-4F8F-ADC0-03E180F25042}" dt="2020-05-26T03:41:29.785" v="5" actId="21"/>
          <ac:spMkLst>
            <pc:docMk/>
            <pc:sldMk cId="0" sldId="419"/>
            <ac:spMk id="5122" creationId="{00000000-0000-0000-0000-000000000000}"/>
          </ac:spMkLst>
        </pc:spChg>
      </pc:sldChg>
      <pc:sldChg chg="modSp mod">
        <pc:chgData name="CAI JUN" userId="08ce88e1165b00db" providerId="LiveId" clId="{AB436E01-27B6-4F8F-ADC0-03E180F25042}" dt="2020-05-26T03:42:09.754" v="16" actId="207"/>
        <pc:sldMkLst>
          <pc:docMk/>
          <pc:sldMk cId="0" sldId="420"/>
        </pc:sldMkLst>
        <pc:spChg chg="mod">
          <ac:chgData name="CAI JUN" userId="08ce88e1165b00db" providerId="LiveId" clId="{AB436E01-27B6-4F8F-ADC0-03E180F25042}" dt="2020-05-26T03:42:09.754" v="16" actId="207"/>
          <ac:spMkLst>
            <pc:docMk/>
            <pc:sldMk cId="0" sldId="420"/>
            <ac:spMk id="6147" creationId="{00000000-0000-0000-0000-000000000000}"/>
          </ac:spMkLst>
        </pc:spChg>
      </pc:sldChg>
      <pc:sldChg chg="modSp">
        <pc:chgData name="CAI JUN" userId="08ce88e1165b00db" providerId="LiveId" clId="{AB436E01-27B6-4F8F-ADC0-03E180F25042}" dt="2020-05-26T03:46:48.082" v="91"/>
        <pc:sldMkLst>
          <pc:docMk/>
          <pc:sldMk cId="0" sldId="423"/>
        </pc:sldMkLst>
        <pc:graphicFrameChg chg="mod">
          <ac:chgData name="CAI JUN" userId="08ce88e1165b00db" providerId="LiveId" clId="{AB436E01-27B6-4F8F-ADC0-03E180F25042}" dt="2020-05-26T03:46:20.926" v="87"/>
          <ac:graphicFrameMkLst>
            <pc:docMk/>
            <pc:sldMk cId="0" sldId="423"/>
            <ac:graphicFrameMk id="14340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6:35.551" v="89"/>
          <ac:graphicFrameMkLst>
            <pc:docMk/>
            <pc:sldMk cId="0" sldId="423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6:48.082" v="91"/>
          <ac:graphicFrameMkLst>
            <pc:docMk/>
            <pc:sldMk cId="0" sldId="423"/>
            <ac:graphicFrameMk id="14344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6:06.816" v="85"/>
          <ac:graphicFrameMkLst>
            <pc:docMk/>
            <pc:sldMk cId="0" sldId="423"/>
            <ac:graphicFrameMk id="14346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47:46.316" v="112" actId="14100"/>
        <pc:sldMkLst>
          <pc:docMk/>
          <pc:sldMk cId="0" sldId="424"/>
        </pc:sldMkLst>
        <pc:spChg chg="mod">
          <ac:chgData name="CAI JUN" userId="08ce88e1165b00db" providerId="LiveId" clId="{AB436E01-27B6-4F8F-ADC0-03E180F25042}" dt="2020-05-26T03:47:26.363" v="103" actId="207"/>
          <ac:spMkLst>
            <pc:docMk/>
            <pc:sldMk cId="0" sldId="424"/>
            <ac:spMk id="15362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47:19.269" v="99"/>
          <ac:graphicFrameMkLst>
            <pc:docMk/>
            <pc:sldMk cId="0" sldId="424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7:46.316" v="112" actId="14100"/>
          <ac:graphicFrameMkLst>
            <pc:docMk/>
            <pc:sldMk cId="0" sldId="424"/>
            <ac:graphicFrameMk id="3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44:16.769" v="73" actId="1038"/>
        <pc:sldMkLst>
          <pc:docMk/>
          <pc:sldMk cId="0" sldId="425"/>
        </pc:sldMkLst>
        <pc:spChg chg="mod">
          <ac:chgData name="CAI JUN" userId="08ce88e1165b00db" providerId="LiveId" clId="{AB436E01-27B6-4F8F-ADC0-03E180F25042}" dt="2020-05-26T03:43:46.144" v="31" actId="113"/>
          <ac:spMkLst>
            <pc:docMk/>
            <pc:sldMk cId="0" sldId="425"/>
            <ac:spMk id="8194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43:07.113" v="24" actId="1038"/>
          <ac:graphicFrameMkLst>
            <pc:docMk/>
            <pc:sldMk cId="0" sldId="425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4:00.597" v="40" actId="1038"/>
          <ac:graphicFrameMkLst>
            <pc:docMk/>
            <pc:sldMk cId="0" sldId="425"/>
            <ac:graphicFrameMk id="8197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4:16.769" v="73" actId="1038"/>
          <ac:graphicFrameMkLst>
            <pc:docMk/>
            <pc:sldMk cId="0" sldId="425"/>
            <ac:graphicFrameMk id="8198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48:51.769" v="128"/>
        <pc:sldMkLst>
          <pc:docMk/>
          <pc:sldMk cId="0" sldId="426"/>
        </pc:sldMkLst>
        <pc:spChg chg="mod">
          <ac:chgData name="CAI JUN" userId="08ce88e1165b00db" providerId="LiveId" clId="{AB436E01-27B6-4F8F-ADC0-03E180F25042}" dt="2020-05-26T03:48:27.301" v="124" actId="207"/>
          <ac:spMkLst>
            <pc:docMk/>
            <pc:sldMk cId="0" sldId="426"/>
            <ac:spMk id="16386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48:39.519" v="126"/>
          <ac:graphicFrameMkLst>
            <pc:docMk/>
            <pc:sldMk cId="0" sldId="42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8:51.769" v="128"/>
          <ac:graphicFrameMkLst>
            <pc:docMk/>
            <pc:sldMk cId="0" sldId="426"/>
            <ac:graphicFrameMk id="61448" creationId="{00000000-0000-0000-0000-000000000000}"/>
          </ac:graphicFrameMkLst>
        </pc:graphicFrameChg>
      </pc:sldChg>
      <pc:sldChg chg="del">
        <pc:chgData name="CAI JUN" userId="08ce88e1165b00db" providerId="LiveId" clId="{AB436E01-27B6-4F8F-ADC0-03E180F25042}" dt="2020-05-26T03:45:37.816" v="82" actId="47"/>
        <pc:sldMkLst>
          <pc:docMk/>
          <pc:sldMk cId="0" sldId="427"/>
        </pc:sldMkLst>
      </pc:sldChg>
      <pc:sldChg chg="modSp">
        <pc:chgData name="CAI JUN" userId="08ce88e1165b00db" providerId="LiveId" clId="{AB436E01-27B6-4F8F-ADC0-03E180F25042}" dt="2020-05-26T03:50:22.896" v="139"/>
        <pc:sldMkLst>
          <pc:docMk/>
          <pc:sldMk cId="0" sldId="431"/>
        </pc:sldMkLst>
        <pc:graphicFrameChg chg="mod">
          <ac:chgData name="CAI JUN" userId="08ce88e1165b00db" providerId="LiveId" clId="{AB436E01-27B6-4F8F-ADC0-03E180F25042}" dt="2020-05-26T03:50:22.896" v="139"/>
          <ac:graphicFrameMkLst>
            <pc:docMk/>
            <pc:sldMk cId="0" sldId="431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0:10.583" v="137"/>
          <ac:graphicFrameMkLst>
            <pc:docMk/>
            <pc:sldMk cId="0" sldId="431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9:27.052" v="130"/>
          <ac:graphicFrameMkLst>
            <pc:docMk/>
            <pc:sldMk cId="0" sldId="431"/>
            <ac:graphicFrameMk id="18436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9:38.802" v="132"/>
          <ac:graphicFrameMkLst>
            <pc:docMk/>
            <pc:sldMk cId="0" sldId="431"/>
            <ac:graphicFrameMk id="18438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9:56.380" v="135"/>
          <ac:graphicFrameMkLst>
            <pc:docMk/>
            <pc:sldMk cId="0" sldId="431"/>
            <ac:graphicFrameMk id="18439" creationId="{00000000-0000-0000-0000-000000000000}"/>
          </ac:graphicFrameMkLst>
        </pc:graphicFrameChg>
      </pc:sldChg>
      <pc:sldChg chg="addSp delSp modSp mod delAnim">
        <pc:chgData name="CAI JUN" userId="08ce88e1165b00db" providerId="LiveId" clId="{AB436E01-27B6-4F8F-ADC0-03E180F25042}" dt="2020-05-26T03:52:13.333" v="191"/>
        <pc:sldMkLst>
          <pc:docMk/>
          <pc:sldMk cId="0" sldId="432"/>
        </pc:sldMkLst>
        <pc:spChg chg="mod">
          <ac:chgData name="CAI JUN" userId="08ce88e1165b00db" providerId="LiveId" clId="{AB436E01-27B6-4F8F-ADC0-03E180F25042}" dt="2020-05-26T03:52:13.333" v="191"/>
          <ac:spMkLst>
            <pc:docMk/>
            <pc:sldMk cId="0" sldId="432"/>
            <ac:spMk id="23" creationId="{00000000-0000-0000-0000-000000000000}"/>
          </ac:spMkLst>
        </pc:spChg>
        <pc:grpChg chg="mod">
          <ac:chgData name="CAI JUN" userId="08ce88e1165b00db" providerId="LiveId" clId="{AB436E01-27B6-4F8F-ADC0-03E180F25042}" dt="2020-05-26T03:52:13.333" v="191"/>
          <ac:grpSpMkLst>
            <pc:docMk/>
            <pc:sldMk cId="0" sldId="432"/>
            <ac:grpSpMk id="21" creationId="{00000000-0000-0000-0000-000000000000}"/>
          </ac:grpSpMkLst>
        </pc:grpChg>
        <pc:graphicFrameChg chg="add mod">
          <ac:chgData name="CAI JUN" userId="08ce88e1165b00db" providerId="LiveId" clId="{AB436E01-27B6-4F8F-ADC0-03E180F25042}" dt="2020-05-26T03:51:13.224" v="149" actId="1076"/>
          <ac:graphicFrameMkLst>
            <pc:docMk/>
            <pc:sldMk cId="0" sldId="432"/>
            <ac:graphicFrameMk id="11" creationId="{9A92940A-47F5-4181-B2AF-D9AA86F8ABF8}"/>
          </ac:graphicFrameMkLst>
        </pc:graphicFrameChg>
        <pc:graphicFrameChg chg="mod">
          <ac:chgData name="CAI JUN" userId="08ce88e1165b00db" providerId="LiveId" clId="{AB436E01-27B6-4F8F-ADC0-03E180F25042}" dt="2020-05-26T03:50:38.849" v="141"/>
          <ac:graphicFrameMkLst>
            <pc:docMk/>
            <pc:sldMk cId="0" sldId="432"/>
            <ac:graphicFrameMk id="12" creationId="{00000000-0000-0000-0000-000000000000}"/>
          </ac:graphicFrameMkLst>
        </pc:graphicFrameChg>
        <pc:graphicFrameChg chg="add mod">
          <ac:chgData name="CAI JUN" userId="08ce88e1165b00db" providerId="LiveId" clId="{AB436E01-27B6-4F8F-ADC0-03E180F25042}" dt="2020-05-26T03:51:59.177" v="188" actId="1035"/>
          <ac:graphicFrameMkLst>
            <pc:docMk/>
            <pc:sldMk cId="0" sldId="432"/>
            <ac:graphicFrameMk id="13" creationId="{2B9E5F58-D5DF-476D-B8D3-C656ACDA6AB3}"/>
          </ac:graphicFrameMkLst>
        </pc:graphicFrameChg>
        <pc:graphicFrameChg chg="mod">
          <ac:chgData name="CAI JUN" userId="08ce88e1165b00db" providerId="LiveId" clId="{AB436E01-27B6-4F8F-ADC0-03E180F25042}" dt="2020-05-26T03:52:13.333" v="191"/>
          <ac:graphicFrameMkLst>
            <pc:docMk/>
            <pc:sldMk cId="0" sldId="432"/>
            <ac:graphicFrameMk id="22" creationId="{00000000-0000-0000-0000-000000000000}"/>
          </ac:graphicFrameMkLst>
        </pc:graphicFrameChg>
        <pc:graphicFrameChg chg="del mod">
          <ac:chgData name="CAI JUN" userId="08ce88e1165b00db" providerId="LiveId" clId="{AB436E01-27B6-4F8F-ADC0-03E180F25042}" dt="2020-05-26T03:51:09.224" v="148" actId="478"/>
          <ac:graphicFrameMkLst>
            <pc:docMk/>
            <pc:sldMk cId="0" sldId="432"/>
            <ac:graphicFrameMk id="24" creationId="{00000000-0000-0000-0000-000000000000}"/>
          </ac:graphicFrameMkLst>
        </pc:graphicFrameChg>
        <pc:graphicFrameChg chg="del mod">
          <ac:chgData name="CAI JUN" userId="08ce88e1165b00db" providerId="LiveId" clId="{AB436E01-27B6-4F8F-ADC0-03E180F25042}" dt="2020-05-26T03:51:47.630" v="155" actId="478"/>
          <ac:graphicFrameMkLst>
            <pc:docMk/>
            <pc:sldMk cId="0" sldId="432"/>
            <ac:graphicFrameMk id="25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7:10.749" v="261"/>
        <pc:sldMkLst>
          <pc:docMk/>
          <pc:sldMk cId="0" sldId="434"/>
        </pc:sldMkLst>
        <pc:spChg chg="mod">
          <ac:chgData name="CAI JUN" userId="08ce88e1165b00db" providerId="LiveId" clId="{AB436E01-27B6-4F8F-ADC0-03E180F25042}" dt="2020-05-26T03:56:36.281" v="255"/>
          <ac:spMkLst>
            <pc:docMk/>
            <pc:sldMk cId="0" sldId="434"/>
            <ac:spMk id="21520" creationId="{00000000-0000-0000-0000-000000000000}"/>
          </ac:spMkLst>
        </pc:spChg>
        <pc:spChg chg="mod">
          <ac:chgData name="CAI JUN" userId="08ce88e1165b00db" providerId="LiveId" clId="{AB436E01-27B6-4F8F-ADC0-03E180F25042}" dt="2020-05-26T03:56:36.281" v="255"/>
          <ac:spMkLst>
            <pc:docMk/>
            <pc:sldMk cId="0" sldId="434"/>
            <ac:spMk id="21521" creationId="{00000000-0000-0000-0000-000000000000}"/>
          </ac:spMkLst>
        </pc:spChg>
        <pc:spChg chg="mod">
          <ac:chgData name="CAI JUN" userId="08ce88e1165b00db" providerId="LiveId" clId="{AB436E01-27B6-4F8F-ADC0-03E180F25042}" dt="2020-05-26T03:56:36.281" v="255"/>
          <ac:spMkLst>
            <pc:docMk/>
            <pc:sldMk cId="0" sldId="434"/>
            <ac:spMk id="21522" creationId="{00000000-0000-0000-0000-000000000000}"/>
          </ac:spMkLst>
        </pc:spChg>
        <pc:grpChg chg="mod">
          <ac:chgData name="CAI JUN" userId="08ce88e1165b00db" providerId="LiveId" clId="{AB436E01-27B6-4F8F-ADC0-03E180F25042}" dt="2020-05-26T03:56:36.281" v="255"/>
          <ac:grpSpMkLst>
            <pc:docMk/>
            <pc:sldMk cId="0" sldId="434"/>
            <ac:grpSpMk id="21507" creationId="{00000000-0000-0000-0000-000000000000}"/>
          </ac:grpSpMkLst>
        </pc:grpChg>
        <pc:graphicFrameChg chg="mod">
          <ac:chgData name="CAI JUN" userId="08ce88e1165b00db" providerId="LiveId" clId="{AB436E01-27B6-4F8F-ADC0-03E180F25042}" dt="2020-05-26T03:57:10.749" v="261"/>
          <ac:graphicFrameMkLst>
            <pc:docMk/>
            <pc:sldMk cId="0" sldId="434"/>
            <ac:graphicFrameMk id="20490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36.281" v="255"/>
          <ac:graphicFrameMkLst>
            <pc:docMk/>
            <pc:sldMk cId="0" sldId="434"/>
            <ac:graphicFrameMk id="21517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36.281" v="255"/>
          <ac:graphicFrameMkLst>
            <pc:docMk/>
            <pc:sldMk cId="0" sldId="434"/>
            <ac:graphicFrameMk id="21518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36.281" v="255"/>
          <ac:graphicFrameMkLst>
            <pc:docMk/>
            <pc:sldMk cId="0" sldId="434"/>
            <ac:graphicFrameMk id="21519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58.406" v="259"/>
          <ac:graphicFrameMkLst>
            <pc:docMk/>
            <pc:sldMk cId="0" sldId="434"/>
            <ac:graphicFrameMk id="53265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6:47.984" v="257"/>
          <ac:graphicFrameMkLst>
            <pc:docMk/>
            <pc:sldMk cId="0" sldId="434"/>
            <ac:graphicFrameMk id="53266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7:45.796" v="268" actId="113"/>
        <pc:sldMkLst>
          <pc:docMk/>
          <pc:sldMk cId="0" sldId="435"/>
        </pc:sldMkLst>
        <pc:spChg chg="mod">
          <ac:chgData name="CAI JUN" userId="08ce88e1165b00db" providerId="LiveId" clId="{AB436E01-27B6-4F8F-ADC0-03E180F25042}" dt="2020-05-26T03:57:45.796" v="268" actId="113"/>
          <ac:spMkLst>
            <pc:docMk/>
            <pc:sldMk cId="0" sldId="435"/>
            <ac:spMk id="22534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7:33.124" v="263"/>
          <ac:graphicFrameMkLst>
            <pc:docMk/>
            <pc:sldMk cId="0" sldId="435"/>
            <ac:graphicFrameMk id="22533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8:22.718" v="274"/>
        <pc:sldMkLst>
          <pc:docMk/>
          <pc:sldMk cId="0" sldId="437"/>
        </pc:sldMkLst>
        <pc:spChg chg="mod">
          <ac:chgData name="CAI JUN" userId="08ce88e1165b00db" providerId="LiveId" clId="{AB436E01-27B6-4F8F-ADC0-03E180F25042}" dt="2020-05-26T03:57:57.140" v="270" actId="113"/>
          <ac:spMkLst>
            <pc:docMk/>
            <pc:sldMk cId="0" sldId="437"/>
            <ac:spMk id="23558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8:10.640" v="272"/>
          <ac:graphicFrameMkLst>
            <pc:docMk/>
            <pc:sldMk cId="0" sldId="437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8:22.718" v="274"/>
          <ac:graphicFrameMkLst>
            <pc:docMk/>
            <pc:sldMk cId="0" sldId="437"/>
            <ac:graphicFrameMk id="23556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8:44.953" v="278" actId="1036"/>
        <pc:sldMkLst>
          <pc:docMk/>
          <pc:sldMk cId="0" sldId="438"/>
        </pc:sldMkLst>
        <pc:spChg chg="mod">
          <ac:chgData name="CAI JUN" userId="08ce88e1165b00db" providerId="LiveId" clId="{AB436E01-27B6-4F8F-ADC0-03E180F25042}" dt="2020-05-26T03:58:30.374" v="275" actId="113"/>
          <ac:spMkLst>
            <pc:docMk/>
            <pc:sldMk cId="0" sldId="438"/>
            <ac:spMk id="2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8:42.312" v="277"/>
          <ac:graphicFrameMkLst>
            <pc:docMk/>
            <pc:sldMk cId="0" sldId="438"/>
            <ac:graphicFrameMk id="57358" creationId="{00000000-0000-0000-0000-000000000000}"/>
          </ac:graphicFrameMkLst>
        </pc:graphicFrameChg>
        <pc:picChg chg="mod">
          <ac:chgData name="CAI JUN" userId="08ce88e1165b00db" providerId="LiveId" clId="{AB436E01-27B6-4F8F-ADC0-03E180F25042}" dt="2020-05-26T03:58:44.953" v="278" actId="1036"/>
          <ac:picMkLst>
            <pc:docMk/>
            <pc:sldMk cId="0" sldId="438"/>
            <ac:picMk id="57357" creationId="{00000000-0000-0000-0000-000000000000}"/>
          </ac:picMkLst>
        </pc:picChg>
      </pc:sldChg>
      <pc:sldChg chg="modSp mod">
        <pc:chgData name="CAI JUN" userId="08ce88e1165b00db" providerId="LiveId" clId="{AB436E01-27B6-4F8F-ADC0-03E180F25042}" dt="2020-05-26T03:59:35.093" v="283"/>
        <pc:sldMkLst>
          <pc:docMk/>
          <pc:sldMk cId="0" sldId="439"/>
        </pc:sldMkLst>
        <pc:spChg chg="mod">
          <ac:chgData name="CAI JUN" userId="08ce88e1165b00db" providerId="LiveId" clId="{AB436E01-27B6-4F8F-ADC0-03E180F25042}" dt="2020-05-26T03:58:52.796" v="279" actId="113"/>
          <ac:spMkLst>
            <pc:docMk/>
            <pc:sldMk cId="0" sldId="439"/>
            <ac:spMk id="7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9:21.921" v="281"/>
          <ac:graphicFrameMkLst>
            <pc:docMk/>
            <pc:sldMk cId="0" sldId="439"/>
            <ac:graphicFrameMk id="25603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9:35.093" v="283"/>
          <ac:graphicFrameMkLst>
            <pc:docMk/>
            <pc:sldMk cId="0" sldId="439"/>
            <ac:graphicFrameMk id="25606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9:56.953" v="285"/>
        <pc:sldMkLst>
          <pc:docMk/>
          <pc:sldMk cId="0" sldId="440"/>
        </pc:sldMkLst>
        <pc:graphicFrameChg chg="mod">
          <ac:chgData name="CAI JUN" userId="08ce88e1165b00db" providerId="LiveId" clId="{AB436E01-27B6-4F8F-ADC0-03E180F25042}" dt="2020-05-26T03:59:56.953" v="285"/>
          <ac:graphicFrameMkLst>
            <pc:docMk/>
            <pc:sldMk cId="0" sldId="440"/>
            <ac:graphicFrameMk id="26628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4:02:59.002" v="320" actId="113"/>
        <pc:sldMkLst>
          <pc:docMk/>
          <pc:sldMk cId="0" sldId="441"/>
        </pc:sldMkLst>
        <pc:spChg chg="mod">
          <ac:chgData name="CAI JUN" userId="08ce88e1165b00db" providerId="LiveId" clId="{AB436E01-27B6-4F8F-ADC0-03E180F25042}" dt="2020-05-26T04:02:59.002" v="320" actId="113"/>
          <ac:spMkLst>
            <pc:docMk/>
            <pc:sldMk cId="0" sldId="441"/>
            <ac:spMk id="27650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4:00:11.234" v="287"/>
          <ac:graphicFrameMkLst>
            <pc:docMk/>
            <pc:sldMk cId="0" sldId="441"/>
            <ac:graphicFrameMk id="66566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5:43.781" v="248" actId="1038"/>
        <pc:sldMkLst>
          <pc:docMk/>
          <pc:sldMk cId="0" sldId="443"/>
        </pc:sldMkLst>
        <pc:graphicFrameChg chg="mod">
          <ac:chgData name="CAI JUN" userId="08ce88e1165b00db" providerId="LiveId" clId="{AB436E01-27B6-4F8F-ADC0-03E180F25042}" dt="2020-05-26T03:55:43.781" v="248" actId="1038"/>
          <ac:graphicFrameMkLst>
            <pc:docMk/>
            <pc:sldMk cId="0" sldId="443"/>
            <ac:graphicFrameMk id="29702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5:14.140" v="230" actId="113"/>
        <pc:sldMkLst>
          <pc:docMk/>
          <pc:sldMk cId="0" sldId="445"/>
        </pc:sldMkLst>
        <pc:spChg chg="mod">
          <ac:chgData name="CAI JUN" userId="08ce88e1165b00db" providerId="LiveId" clId="{AB436E01-27B6-4F8F-ADC0-03E180F25042}" dt="2020-05-26T03:55:14.140" v="230" actId="113"/>
          <ac:spMkLst>
            <pc:docMk/>
            <pc:sldMk cId="0" sldId="445"/>
            <ac:spMk id="31748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3:54:50.531" v="223"/>
          <ac:graphicFrameMkLst>
            <pc:docMk/>
            <pc:sldMk cId="0" sldId="445"/>
            <ac:graphicFrameMk id="31746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4:33.749" v="221"/>
        <pc:sldMkLst>
          <pc:docMk/>
          <pc:sldMk cId="0" sldId="446"/>
        </pc:sldMkLst>
        <pc:graphicFrameChg chg="mod">
          <ac:chgData name="CAI JUN" userId="08ce88e1165b00db" providerId="LiveId" clId="{AB436E01-27B6-4F8F-ADC0-03E180F25042}" dt="2020-05-26T03:54:08.265" v="217"/>
          <ac:graphicFrameMkLst>
            <pc:docMk/>
            <pc:sldMk cId="0" sldId="446"/>
            <ac:graphicFrameMk id="32771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4:20.343" v="219"/>
          <ac:graphicFrameMkLst>
            <pc:docMk/>
            <pc:sldMk cId="0" sldId="446"/>
            <ac:graphicFrameMk id="3277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4:33.749" v="221"/>
          <ac:graphicFrameMkLst>
            <pc:docMk/>
            <pc:sldMk cId="0" sldId="446"/>
            <ac:graphicFrameMk id="32773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53:54.515" v="215"/>
        <pc:sldMkLst>
          <pc:docMk/>
          <pc:sldMk cId="0" sldId="447"/>
        </pc:sldMkLst>
        <pc:graphicFrameChg chg="mod">
          <ac:chgData name="CAI JUN" userId="08ce88e1165b00db" providerId="LiveId" clId="{AB436E01-27B6-4F8F-ADC0-03E180F25042}" dt="2020-05-26T03:53:16.578" v="209"/>
          <ac:graphicFrameMkLst>
            <pc:docMk/>
            <pc:sldMk cId="0" sldId="447"/>
            <ac:graphicFrameMk id="33795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3:29.999" v="211"/>
          <ac:graphicFrameMkLst>
            <pc:docMk/>
            <pc:sldMk cId="0" sldId="447"/>
            <ac:graphicFrameMk id="33796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3:41.874" v="213"/>
          <ac:graphicFrameMkLst>
            <pc:docMk/>
            <pc:sldMk cId="0" sldId="447"/>
            <ac:graphicFrameMk id="33797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53:54.515" v="215"/>
          <ac:graphicFrameMkLst>
            <pc:docMk/>
            <pc:sldMk cId="0" sldId="447"/>
            <ac:graphicFrameMk id="33800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3:52:56.968" v="207" actId="1036"/>
        <pc:sldMkLst>
          <pc:docMk/>
          <pc:sldMk cId="0" sldId="448"/>
        </pc:sldMkLst>
        <pc:graphicFrameChg chg="mod">
          <ac:chgData name="CAI JUN" userId="08ce88e1165b00db" providerId="LiveId" clId="{AB436E01-27B6-4F8F-ADC0-03E180F25042}" dt="2020-05-26T03:52:56.968" v="207" actId="1036"/>
          <ac:graphicFrameMkLst>
            <pc:docMk/>
            <pc:sldMk cId="0" sldId="448"/>
            <ac:graphicFrameMk id="34822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45:10.629" v="80"/>
        <pc:sldMkLst>
          <pc:docMk/>
          <pc:sldMk cId="0" sldId="449"/>
        </pc:sldMkLst>
        <pc:graphicFrameChg chg="mod">
          <ac:chgData name="CAI JUN" userId="08ce88e1165b00db" providerId="LiveId" clId="{AB436E01-27B6-4F8F-ADC0-03E180F25042}" dt="2020-05-26T03:44:54.769" v="78"/>
          <ac:graphicFrameMkLst>
            <pc:docMk/>
            <pc:sldMk cId="0" sldId="449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4:40.269" v="76"/>
          <ac:graphicFrameMkLst>
            <pc:docMk/>
            <pc:sldMk cId="0" sldId="449"/>
            <ac:graphicFrameMk id="922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3:45:10.629" v="80"/>
          <ac:graphicFrameMkLst>
            <pc:docMk/>
            <pc:sldMk cId="0" sldId="449"/>
            <ac:graphicFrameMk id="9223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3:42:47.707" v="18"/>
        <pc:sldMkLst>
          <pc:docMk/>
          <pc:sldMk cId="0" sldId="450"/>
        </pc:sldMkLst>
        <pc:graphicFrameChg chg="mod">
          <ac:chgData name="CAI JUN" userId="08ce88e1165b00db" providerId="LiveId" clId="{AB436E01-27B6-4F8F-ADC0-03E180F25042}" dt="2020-05-26T03:42:47.707" v="18"/>
          <ac:graphicFrameMkLst>
            <pc:docMk/>
            <pc:sldMk cId="0" sldId="450"/>
            <ac:graphicFrameMk id="7171" creationId="{00000000-0000-0000-0000-000000000000}"/>
          </ac:graphicFrameMkLst>
        </pc:graphicFrameChg>
      </pc:sldChg>
      <pc:sldChg chg="modSp mod">
        <pc:chgData name="CAI JUN" userId="08ce88e1165b00db" providerId="LiveId" clId="{AB436E01-27B6-4F8F-ADC0-03E180F25042}" dt="2020-05-26T04:01:40.999" v="311" actId="113"/>
        <pc:sldMkLst>
          <pc:docMk/>
          <pc:sldMk cId="1538796709" sldId="457"/>
        </pc:sldMkLst>
        <pc:spChg chg="mod">
          <ac:chgData name="CAI JUN" userId="08ce88e1165b00db" providerId="LiveId" clId="{AB436E01-27B6-4F8F-ADC0-03E180F25042}" dt="2020-05-26T04:01:40.999" v="311" actId="113"/>
          <ac:spMkLst>
            <pc:docMk/>
            <pc:sldMk cId="1538796709" sldId="457"/>
            <ac:spMk id="14" creationId="{00000000-0000-0000-0000-000000000000}"/>
          </ac:spMkLst>
        </pc:spChg>
        <pc:spChg chg="mod">
          <ac:chgData name="CAI JUN" userId="08ce88e1165b00db" providerId="LiveId" clId="{AB436E01-27B6-4F8F-ADC0-03E180F25042}" dt="2020-05-26T04:00:42.234" v="296" actId="113"/>
          <ac:spMkLst>
            <pc:docMk/>
            <pc:sldMk cId="1538796709" sldId="457"/>
            <ac:spMk id="15" creationId="{00000000-0000-0000-0000-000000000000}"/>
          </ac:spMkLst>
        </pc:spChg>
        <pc:spChg chg="mod">
          <ac:chgData name="CAI JUN" userId="08ce88e1165b00db" providerId="LiveId" clId="{AB436E01-27B6-4F8F-ADC0-03E180F25042}" dt="2020-05-26T04:00:30.546" v="295" actId="207"/>
          <ac:spMkLst>
            <pc:docMk/>
            <pc:sldMk cId="1538796709" sldId="457"/>
            <ac:spMk id="6146" creationId="{00000000-0000-0000-0000-000000000000}"/>
          </ac:spMkLst>
        </pc:spChg>
        <pc:graphicFrameChg chg="mod">
          <ac:chgData name="CAI JUN" userId="08ce88e1165b00db" providerId="LiveId" clId="{AB436E01-27B6-4F8F-ADC0-03E180F25042}" dt="2020-05-26T04:01:22.281" v="305"/>
          <ac:graphicFrameMkLst>
            <pc:docMk/>
            <pc:sldMk cId="1538796709" sldId="457"/>
            <ac:graphicFrameMk id="2" creationId="{00000000-0000-0000-0000-000000000000}"/>
          </ac:graphicFrameMkLst>
        </pc:graphicFrameChg>
      </pc:sldChg>
      <pc:sldChg chg="modSp">
        <pc:chgData name="CAI JUN" userId="08ce88e1165b00db" providerId="LiveId" clId="{AB436E01-27B6-4F8F-ADC0-03E180F25042}" dt="2020-05-26T04:02:37.718" v="319"/>
        <pc:sldMkLst>
          <pc:docMk/>
          <pc:sldMk cId="2209537059" sldId="458"/>
        </pc:sldMkLst>
        <pc:graphicFrameChg chg="mod">
          <ac:chgData name="CAI JUN" userId="08ce88e1165b00db" providerId="LiveId" clId="{AB436E01-27B6-4F8F-ADC0-03E180F25042}" dt="2020-05-26T04:01:59.046" v="313"/>
          <ac:graphicFrameMkLst>
            <pc:docMk/>
            <pc:sldMk cId="2209537059" sldId="458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4:02:24.437" v="317"/>
          <ac:graphicFrameMkLst>
            <pc:docMk/>
            <pc:sldMk cId="2209537059" sldId="458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4:02:12.374" v="315"/>
          <ac:graphicFrameMkLst>
            <pc:docMk/>
            <pc:sldMk cId="2209537059" sldId="458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AB436E01-27B6-4F8F-ADC0-03E180F25042}" dt="2020-05-26T04:02:37.718" v="319"/>
          <ac:graphicFrameMkLst>
            <pc:docMk/>
            <pc:sldMk cId="2209537059" sldId="458"/>
            <ac:graphicFrameMk id="27" creationId="{8EC61619-24B1-40F4-B86C-1E8060C33443}"/>
          </ac:graphicFrameMkLst>
        </pc:graphicFrameChg>
      </pc:sldChg>
      <pc:sldChg chg="addSp delSp modSp add">
        <pc:chgData name="CAI JUN" userId="08ce88e1165b00db" providerId="LiveId" clId="{AB436E01-27B6-4F8F-ADC0-03E180F25042}" dt="2020-05-26T03:41:34.488" v="7"/>
        <pc:sldMkLst>
          <pc:docMk/>
          <pc:sldMk cId="762276702" sldId="528"/>
        </pc:sldMkLst>
        <pc:spChg chg="add mod">
          <ac:chgData name="CAI JUN" userId="08ce88e1165b00db" providerId="LiveId" clId="{AB436E01-27B6-4F8F-ADC0-03E180F25042}" dt="2020-05-26T03:41:34.488" v="7"/>
          <ac:spMkLst>
            <pc:docMk/>
            <pc:sldMk cId="762276702" sldId="528"/>
            <ac:spMk id="10" creationId="{9609DB97-A0AB-433A-8B50-DD08CD667096}"/>
          </ac:spMkLst>
        </pc:spChg>
        <pc:spChg chg="del">
          <ac:chgData name="CAI JUN" userId="08ce88e1165b00db" providerId="LiveId" clId="{AB436E01-27B6-4F8F-ADC0-03E180F25042}" dt="2020-05-26T03:41:33.832" v="6" actId="478"/>
          <ac:spMkLst>
            <pc:docMk/>
            <pc:sldMk cId="762276702" sldId="528"/>
            <ac:spMk id="5122" creationId="{00000000-0000-0000-0000-000000000000}"/>
          </ac:spMkLst>
        </pc:spChg>
      </pc:sldChg>
      <pc:sldChg chg="add">
        <pc:chgData name="CAI JUN" userId="08ce88e1165b00db" providerId="LiveId" clId="{AB436E01-27B6-4F8F-ADC0-03E180F25042}" dt="2020-05-26T03:45:32.691" v="81"/>
        <pc:sldMkLst>
          <pc:docMk/>
          <pc:sldMk cId="1909069757" sldId="530"/>
        </pc:sldMkLst>
      </pc:sldChg>
    </pc:docChg>
  </pc:docChgLst>
  <pc:docChgLst>
    <pc:chgData name="Cai Jun" userId="57e790d697ad4281" providerId="LiveId" clId="{C3643A29-2649-48FE-A253-FC882A5F42F7}"/>
    <pc:docChg chg="delSld">
      <pc:chgData name="Cai Jun" userId="57e790d697ad4281" providerId="LiveId" clId="{C3643A29-2649-48FE-A253-FC882A5F42F7}" dt="2020-06-29T00:34:49.643" v="18" actId="47"/>
      <pc:docMkLst>
        <pc:docMk/>
      </pc:docMkLst>
      <pc:sldChg chg="del">
        <pc:chgData name="Cai Jun" userId="57e790d697ad4281" providerId="LiveId" clId="{C3643A29-2649-48FE-A253-FC882A5F42F7}" dt="2020-06-29T00:34:42.908" v="0" actId="47"/>
        <pc:sldMkLst>
          <pc:docMk/>
          <pc:sldMk cId="0" sldId="430"/>
        </pc:sldMkLst>
      </pc:sldChg>
      <pc:sldChg chg="del">
        <pc:chgData name="Cai Jun" userId="57e790d697ad4281" providerId="LiveId" clId="{C3643A29-2649-48FE-A253-FC882A5F42F7}" dt="2020-06-29T00:34:43.228" v="1" actId="47"/>
        <pc:sldMkLst>
          <pc:docMk/>
          <pc:sldMk cId="0" sldId="431"/>
        </pc:sldMkLst>
      </pc:sldChg>
      <pc:sldChg chg="del">
        <pc:chgData name="Cai Jun" userId="57e790d697ad4281" providerId="LiveId" clId="{C3643A29-2649-48FE-A253-FC882A5F42F7}" dt="2020-06-29T00:34:43.822" v="2" actId="47"/>
        <pc:sldMkLst>
          <pc:docMk/>
          <pc:sldMk cId="0" sldId="432"/>
        </pc:sldMkLst>
      </pc:sldChg>
      <pc:sldChg chg="del">
        <pc:chgData name="Cai Jun" userId="57e790d697ad4281" providerId="LiveId" clId="{C3643A29-2649-48FE-A253-FC882A5F42F7}" dt="2020-06-29T00:34:44.048" v="3" actId="47"/>
        <pc:sldMkLst>
          <pc:docMk/>
          <pc:sldMk cId="0" sldId="434"/>
        </pc:sldMkLst>
      </pc:sldChg>
      <pc:sldChg chg="del">
        <pc:chgData name="Cai Jun" userId="57e790d697ad4281" providerId="LiveId" clId="{C3643A29-2649-48FE-A253-FC882A5F42F7}" dt="2020-06-29T00:34:44.237" v="4" actId="47"/>
        <pc:sldMkLst>
          <pc:docMk/>
          <pc:sldMk cId="0" sldId="435"/>
        </pc:sldMkLst>
      </pc:sldChg>
      <pc:sldChg chg="del">
        <pc:chgData name="Cai Jun" userId="57e790d697ad4281" providerId="LiveId" clId="{C3643A29-2649-48FE-A253-FC882A5F42F7}" dt="2020-06-29T00:34:44.393" v="5" actId="47"/>
        <pc:sldMkLst>
          <pc:docMk/>
          <pc:sldMk cId="0" sldId="437"/>
        </pc:sldMkLst>
      </pc:sldChg>
      <pc:sldChg chg="del">
        <pc:chgData name="Cai Jun" userId="57e790d697ad4281" providerId="LiveId" clId="{C3643A29-2649-48FE-A253-FC882A5F42F7}" dt="2020-06-29T00:34:44.622" v="6" actId="47"/>
        <pc:sldMkLst>
          <pc:docMk/>
          <pc:sldMk cId="0" sldId="438"/>
        </pc:sldMkLst>
      </pc:sldChg>
      <pc:sldChg chg="del">
        <pc:chgData name="Cai Jun" userId="57e790d697ad4281" providerId="LiveId" clId="{C3643A29-2649-48FE-A253-FC882A5F42F7}" dt="2020-06-29T00:34:45.014" v="7" actId="47"/>
        <pc:sldMkLst>
          <pc:docMk/>
          <pc:sldMk cId="0" sldId="439"/>
        </pc:sldMkLst>
      </pc:sldChg>
      <pc:sldChg chg="del">
        <pc:chgData name="Cai Jun" userId="57e790d697ad4281" providerId="LiveId" clId="{C3643A29-2649-48FE-A253-FC882A5F42F7}" dt="2020-06-29T00:34:45.321" v="8" actId="47"/>
        <pc:sldMkLst>
          <pc:docMk/>
          <pc:sldMk cId="0" sldId="440"/>
        </pc:sldMkLst>
      </pc:sldChg>
      <pc:sldChg chg="del">
        <pc:chgData name="Cai Jun" userId="57e790d697ad4281" providerId="LiveId" clId="{C3643A29-2649-48FE-A253-FC882A5F42F7}" dt="2020-06-29T00:34:45.540" v="9" actId="47"/>
        <pc:sldMkLst>
          <pc:docMk/>
          <pc:sldMk cId="0" sldId="441"/>
        </pc:sldMkLst>
      </pc:sldChg>
      <pc:sldChg chg="del">
        <pc:chgData name="Cai Jun" userId="57e790d697ad4281" providerId="LiveId" clId="{C3643A29-2649-48FE-A253-FC882A5F42F7}" dt="2020-06-29T00:34:46.444" v="12" actId="47"/>
        <pc:sldMkLst>
          <pc:docMk/>
          <pc:sldMk cId="0" sldId="442"/>
        </pc:sldMkLst>
      </pc:sldChg>
      <pc:sldChg chg="del">
        <pc:chgData name="Cai Jun" userId="57e790d697ad4281" providerId="LiveId" clId="{C3643A29-2649-48FE-A253-FC882A5F42F7}" dt="2020-06-29T00:34:47.648" v="13" actId="47"/>
        <pc:sldMkLst>
          <pc:docMk/>
          <pc:sldMk cId="0" sldId="443"/>
        </pc:sldMkLst>
      </pc:sldChg>
      <pc:sldChg chg="del">
        <pc:chgData name="Cai Jun" userId="57e790d697ad4281" providerId="LiveId" clId="{C3643A29-2649-48FE-A253-FC882A5F42F7}" dt="2020-06-29T00:34:48.431" v="14" actId="47"/>
        <pc:sldMkLst>
          <pc:docMk/>
          <pc:sldMk cId="0" sldId="444"/>
        </pc:sldMkLst>
      </pc:sldChg>
      <pc:sldChg chg="del">
        <pc:chgData name="Cai Jun" userId="57e790d697ad4281" providerId="LiveId" clId="{C3643A29-2649-48FE-A253-FC882A5F42F7}" dt="2020-06-29T00:34:48.727" v="15" actId="47"/>
        <pc:sldMkLst>
          <pc:docMk/>
          <pc:sldMk cId="0" sldId="445"/>
        </pc:sldMkLst>
      </pc:sldChg>
      <pc:sldChg chg="del">
        <pc:chgData name="Cai Jun" userId="57e790d697ad4281" providerId="LiveId" clId="{C3643A29-2649-48FE-A253-FC882A5F42F7}" dt="2020-06-29T00:34:48.947" v="16" actId="47"/>
        <pc:sldMkLst>
          <pc:docMk/>
          <pc:sldMk cId="0" sldId="446"/>
        </pc:sldMkLst>
      </pc:sldChg>
      <pc:sldChg chg="del">
        <pc:chgData name="Cai Jun" userId="57e790d697ad4281" providerId="LiveId" clId="{C3643A29-2649-48FE-A253-FC882A5F42F7}" dt="2020-06-29T00:34:49.166" v="17" actId="47"/>
        <pc:sldMkLst>
          <pc:docMk/>
          <pc:sldMk cId="0" sldId="447"/>
        </pc:sldMkLst>
      </pc:sldChg>
      <pc:sldChg chg="del">
        <pc:chgData name="Cai Jun" userId="57e790d697ad4281" providerId="LiveId" clId="{C3643A29-2649-48FE-A253-FC882A5F42F7}" dt="2020-06-29T00:34:49.643" v="18" actId="47"/>
        <pc:sldMkLst>
          <pc:docMk/>
          <pc:sldMk cId="0" sldId="448"/>
        </pc:sldMkLst>
      </pc:sldChg>
      <pc:sldChg chg="del">
        <pc:chgData name="Cai Jun" userId="57e790d697ad4281" providerId="LiveId" clId="{C3643A29-2649-48FE-A253-FC882A5F42F7}" dt="2020-06-29T00:34:45.763" v="10" actId="47"/>
        <pc:sldMkLst>
          <pc:docMk/>
          <pc:sldMk cId="1538796709" sldId="457"/>
        </pc:sldMkLst>
      </pc:sldChg>
      <pc:sldChg chg="del">
        <pc:chgData name="Cai Jun" userId="57e790d697ad4281" providerId="LiveId" clId="{C3643A29-2649-48FE-A253-FC882A5F42F7}" dt="2020-06-29T00:34:46.124" v="11" actId="47"/>
        <pc:sldMkLst>
          <pc:docMk/>
          <pc:sldMk cId="2209537059" sldId="45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C001BCB5-307D-4BD7-983A-8650B02ADB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7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2F761-C71A-43E8-B756-EB3CA1222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44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235F1-3DEB-48D0-9A64-9357446F4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34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DB7D-0FA6-4F52-ADC2-0088CF29C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65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ED558-97BB-43E7-97FC-0B2BB3FA9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0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D484-1987-43F0-AE8B-4032820BD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7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21AF7-8744-4B8C-BEBE-D4097111D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89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B0E8-8293-477A-952B-4900FDC2A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75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9D362-703D-427A-893C-00B3861A68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69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F57F-F72D-4346-A4EB-6A24E26E7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8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B5D77-0428-4C58-A9B6-E1515EF69D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3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8A573-6217-49F8-802C-1E5DC2E88B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8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1503F-CB84-4048-A0B8-E837673EB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8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ED0F934-DE87-4018-844A-E8D0B43B3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09600" y="1866900"/>
            <a:ext cx="7924800" cy="8905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1-5 </a:t>
            </a:r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范德华方程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71638" y="3143250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Van der Waals Equation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5" descr="01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874752"/>
            <a:ext cx="4254500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15938" y="576921"/>
            <a:ext cx="4368800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范德华方程描述的状态是均相的状态</a:t>
            </a:r>
            <a:r>
              <a:rPr lang="zh-CN" altLang="en-US" sz="2800" dirty="0">
                <a:latin typeface="Times New Roman" pitchFamily="18" charset="0"/>
              </a:rPr>
              <a:t>，所以低于临界温度的等温线分为</a:t>
            </a:r>
            <a:r>
              <a:rPr lang="en-US" altLang="zh-CN" sz="2800" dirty="0">
                <a:latin typeface="Times New Roman" pitchFamily="18" charset="0"/>
              </a:rPr>
              <a:t>5</a:t>
            </a:r>
            <a:r>
              <a:rPr lang="zh-CN" altLang="en-US" sz="2800" dirty="0">
                <a:latin typeface="Times New Roman" pitchFamily="18" charset="0"/>
              </a:rPr>
              <a:t>段：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</a:rPr>
              <a:t>1 </a:t>
            </a:r>
            <a:r>
              <a:rPr lang="zh-CN" altLang="en-US" sz="2800" dirty="0">
                <a:latin typeface="Times New Roman" pitchFamily="18" charset="0"/>
              </a:rPr>
              <a:t>稳定液体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</a:rPr>
              <a:t>2 </a:t>
            </a:r>
            <a:r>
              <a:rPr lang="zh-CN" altLang="en-US" sz="2800" dirty="0">
                <a:latin typeface="Times New Roman" pitchFamily="18" charset="0"/>
              </a:rPr>
              <a:t>亚稳液体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zh-CN" altLang="en-US" sz="2800" dirty="0">
                <a:latin typeface="Times New Roman" pitchFamily="18" charset="0"/>
              </a:rPr>
              <a:t>过热，</a:t>
            </a:r>
            <a:r>
              <a:rPr lang="en-US" altLang="zh-CN" sz="2800" i="1" dirty="0" err="1">
                <a:latin typeface="Times New Roman" pitchFamily="18" charset="0"/>
              </a:rPr>
              <a:t>k~j</a:t>
            </a:r>
            <a:r>
              <a:rPr lang="en-US" altLang="zh-CN" sz="2800" dirty="0">
                <a:latin typeface="Times New Roman" pitchFamily="18" charset="0"/>
                <a:sym typeface="Symbol" panose="05050102010706020507" pitchFamily="18" charset="2"/>
              </a:rPr>
              <a:t></a:t>
            </a:r>
            <a:r>
              <a:rPr lang="zh-CN" altLang="en-US" sz="2800" dirty="0">
                <a:latin typeface="Times New Roman" pitchFamily="18" charset="0"/>
              </a:rPr>
              <a:t>段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</a:rPr>
              <a:t>3 </a:t>
            </a:r>
            <a:r>
              <a:rPr lang="zh-CN" altLang="en-US" sz="2800" dirty="0">
                <a:latin typeface="Times New Roman" pitchFamily="18" charset="0"/>
              </a:rPr>
              <a:t>不稳定区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j</a:t>
            </a:r>
            <a:r>
              <a:rPr lang="en-US" altLang="zh-CN" sz="2800" dirty="0">
                <a:latin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i="1" dirty="0">
                <a:latin typeface="Times New Roman" pitchFamily="18" charset="0"/>
              </a:rPr>
              <a:t>~j</a:t>
            </a:r>
            <a:r>
              <a:rPr lang="en-US" altLang="zh-CN" sz="2800" dirty="0">
                <a:latin typeface="Times New Roman" pitchFamily="18" charset="0"/>
                <a:sym typeface="Symbol" panose="05050102010706020507" pitchFamily="18" charset="2"/>
              </a:rPr>
              <a:t></a:t>
            </a:r>
            <a:r>
              <a:rPr lang="zh-CN" altLang="en-US" sz="2800" dirty="0">
                <a:latin typeface="Times New Roman" pitchFamily="18" charset="0"/>
              </a:rPr>
              <a:t>段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</a:rPr>
              <a:t>4 </a:t>
            </a:r>
            <a:r>
              <a:rPr lang="zh-CN" altLang="en-US" sz="2800" dirty="0">
                <a:latin typeface="Times New Roman" pitchFamily="18" charset="0"/>
              </a:rPr>
              <a:t>亚稳气体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zh-CN" altLang="en-US" sz="2800" dirty="0">
                <a:latin typeface="Times New Roman" pitchFamily="18" charset="0"/>
              </a:rPr>
              <a:t>过冷，</a:t>
            </a:r>
            <a:r>
              <a:rPr lang="en-US" altLang="zh-CN" sz="2800" i="1" dirty="0">
                <a:latin typeface="Times New Roman" pitchFamily="18" charset="0"/>
              </a:rPr>
              <a:t>j</a:t>
            </a:r>
            <a:r>
              <a:rPr lang="en-US" altLang="zh-CN" sz="2800" dirty="0">
                <a:latin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i="1" dirty="0">
                <a:latin typeface="Times New Roman" pitchFamily="18" charset="0"/>
              </a:rPr>
              <a:t>~</a:t>
            </a:r>
            <a:r>
              <a:rPr lang="en-US" altLang="zh-CN" sz="2800" i="1" dirty="0" err="1">
                <a:latin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</a:rPr>
              <a:t>段</a:t>
            </a:r>
            <a:r>
              <a:rPr lang="en-US" altLang="zh-CN" sz="2800" dirty="0">
                <a:latin typeface="Times New Roman" pitchFamily="18" charset="0"/>
              </a:rPr>
              <a:t>)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</a:rPr>
              <a:t>5 </a:t>
            </a:r>
            <a:r>
              <a:rPr lang="zh-CN" altLang="en-US" sz="2800" dirty="0">
                <a:latin typeface="Times New Roman" pitchFamily="18" charset="0"/>
              </a:rPr>
              <a:t>稳定气体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范德华方程本身不含共存的气液两相，相平衡必须借助</a:t>
            </a:r>
            <a:r>
              <a:rPr lang="en-US" altLang="zh-CN" sz="2800" dirty="0">
                <a:latin typeface="Times New Roman" pitchFamily="18" charset="0"/>
              </a:rPr>
              <a:t>Maxwell</a:t>
            </a:r>
            <a:r>
              <a:rPr lang="zh-CN" altLang="en-US" sz="2800" dirty="0">
                <a:latin typeface="Times New Roman" pitchFamily="18" charset="0"/>
              </a:rPr>
              <a:t>等面积法。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2292" name="TextBox 2"/>
          <p:cNvSpPr txBox="1">
            <a:spLocks noChangeArrowheads="1"/>
          </p:cNvSpPr>
          <p:nvPr/>
        </p:nvSpPr>
        <p:spPr bwMode="auto">
          <a:xfrm>
            <a:off x="515938" y="5890479"/>
            <a:ext cx="4257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亚稳态不是稳定平衡！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866274"/>
            <a:ext cx="4719638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15" descr="01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980574"/>
            <a:ext cx="4254500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00063" y="528638"/>
            <a:ext cx="8172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宋体" pitchFamily="2" charset="-122"/>
              </a:rPr>
              <a:t>4.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范德华方程的改进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(improvement of van der Waals equation)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879475" y="3827463"/>
            <a:ext cx="165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RK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方程 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33240"/>
              </p:ext>
            </p:extLst>
          </p:nvPr>
        </p:nvGraphicFramePr>
        <p:xfrm>
          <a:off x="3162300" y="3597275"/>
          <a:ext cx="32877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485720" imgH="431640" progId="Equation.DSMT4">
                  <p:embed/>
                </p:oleObj>
              </mc:Choice>
              <mc:Fallback>
                <p:oleObj name="Equation" r:id="rId3" imgW="1485720" imgH="431640" progId="Equation.DSMT4">
                  <p:embed/>
                  <p:pic>
                    <p:nvPicPr>
                      <p:cNvPr id="143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597275"/>
                        <a:ext cx="32877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216936"/>
              </p:ext>
            </p:extLst>
          </p:nvPr>
        </p:nvGraphicFramePr>
        <p:xfrm>
          <a:off x="3173413" y="4548188"/>
          <a:ext cx="47704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171520" imgH="431640" progId="Equation.DSMT4">
                  <p:embed/>
                </p:oleObj>
              </mc:Choice>
              <mc:Fallback>
                <p:oleObj name="Equation" r:id="rId5" imgW="2171520" imgH="431640" progId="Equation.DSMT4">
                  <p:embed/>
                  <p:pic>
                    <p:nvPicPr>
                      <p:cNvPr id="143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548188"/>
                        <a:ext cx="477043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860425" y="4748213"/>
            <a:ext cx="13853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PR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方程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343" name="Text Box 12"/>
          <p:cNvSpPr txBox="1">
            <a:spLocks noChangeArrowheads="1"/>
          </p:cNvSpPr>
          <p:nvPr/>
        </p:nvSpPr>
        <p:spPr bwMode="auto">
          <a:xfrm>
            <a:off x="860425" y="5667375"/>
            <a:ext cx="135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PT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方程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1434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22228"/>
              </p:ext>
            </p:extLst>
          </p:nvPr>
        </p:nvGraphicFramePr>
        <p:xfrm>
          <a:off x="3138488" y="5470525"/>
          <a:ext cx="48069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171520" imgH="431640" progId="Equation.DSMT4">
                  <p:embed/>
                </p:oleObj>
              </mc:Choice>
              <mc:Fallback>
                <p:oleObj name="Equation" r:id="rId7" imgW="2171520" imgH="431640" progId="Equation.DSMT4">
                  <p:embed/>
                  <p:pic>
                    <p:nvPicPr>
                      <p:cNvPr id="143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5470525"/>
                        <a:ext cx="48069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879475" y="2066925"/>
            <a:ext cx="18907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硬球范德华方程 </a:t>
            </a:r>
          </a:p>
        </p:txBody>
      </p:sp>
      <p:graphicFrame>
        <p:nvGraphicFramePr>
          <p:cNvPr id="1434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1304"/>
              </p:ext>
            </p:extLst>
          </p:nvPr>
        </p:nvGraphicFramePr>
        <p:xfrm>
          <a:off x="3138488" y="2071688"/>
          <a:ext cx="55022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489040" imgH="457200" progId="Equation.DSMT4">
                  <p:embed/>
                </p:oleObj>
              </mc:Choice>
              <mc:Fallback>
                <p:oleObj name="Equation" r:id="rId9" imgW="2489040" imgH="457200" progId="Equation.DSMT4">
                  <p:embed/>
                  <p:pic>
                    <p:nvPicPr>
                      <p:cNvPr id="1434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2071688"/>
                        <a:ext cx="55022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Box 2"/>
          <p:cNvSpPr txBox="1">
            <a:spLocks noChangeArrowheads="1"/>
          </p:cNvSpPr>
          <p:nvPr/>
        </p:nvSpPr>
        <p:spPr bwMode="auto">
          <a:xfrm>
            <a:off x="650875" y="1495425"/>
            <a:ext cx="4349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5050"/>
                </a:solidFill>
                <a:latin typeface="黑体" pitchFamily="49" charset="-122"/>
                <a:ea typeface="黑体" pitchFamily="49" charset="-122"/>
              </a:rPr>
              <a:t>改进对分子体积的描述：</a:t>
            </a:r>
          </a:p>
        </p:txBody>
      </p:sp>
      <p:sp>
        <p:nvSpPr>
          <p:cNvPr id="14348" name="TextBox 11"/>
          <p:cNvSpPr txBox="1">
            <a:spLocks noChangeArrowheads="1"/>
          </p:cNvSpPr>
          <p:nvPr/>
        </p:nvSpPr>
        <p:spPr bwMode="auto">
          <a:xfrm>
            <a:off x="622300" y="3148013"/>
            <a:ext cx="655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5050"/>
                </a:solidFill>
                <a:latin typeface="黑体" pitchFamily="49" charset="-122"/>
                <a:ea typeface="黑体" pitchFamily="49" charset="-122"/>
              </a:rPr>
              <a:t>改进对分子间相互吸引的描述：</a:t>
            </a:r>
          </a:p>
        </p:txBody>
      </p:sp>
    </p:spTree>
  </p:cSld>
  <p:clrMapOvr>
    <a:masterClrMapping/>
  </p:clrMapOvr>
  <p:transition spd="slow" advClick="0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-14288" y="457200"/>
            <a:ext cx="9144001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范德华参数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的存在使压缩因子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  (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增大、减小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的存在使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（增大、减小）。范德华流体的波义耳温度为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____________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，在波义耳温度时，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两个因素的作用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_____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（相互抵消、相互增强），使压缩因子比其它温度下更接近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。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2" name="Oval 2"/>
          <p:cNvSpPr>
            <a:spLocks noChangeArrowheads="1"/>
          </p:cNvSpPr>
          <p:nvPr/>
        </p:nvSpPr>
        <p:spPr bwMode="auto">
          <a:xfrm>
            <a:off x="3067050" y="895350"/>
            <a:ext cx="914400" cy="495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7543800" y="457200"/>
            <a:ext cx="914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31686"/>
              </p:ext>
            </p:extLst>
          </p:nvPr>
        </p:nvGraphicFramePr>
        <p:xfrm>
          <a:off x="1428750" y="1290638"/>
          <a:ext cx="17510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290638"/>
                        <a:ext cx="17510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215394"/>
              </p:ext>
            </p:extLst>
          </p:nvPr>
        </p:nvGraphicFramePr>
        <p:xfrm>
          <a:off x="176338" y="2786435"/>
          <a:ext cx="8761162" cy="349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4330440" imgH="1726920" progId="Equation.DSMT4">
                  <p:embed/>
                </p:oleObj>
              </mc:Choice>
              <mc:Fallback>
                <p:oleObj name="Equation" r:id="rId5" imgW="4330440" imgH="172692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38" y="2786435"/>
                        <a:ext cx="8761162" cy="3493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-14288" y="457200"/>
            <a:ext cx="914400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范德华参数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的存在使压缩因子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  (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增大、减小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的存在使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（增大、减小）。范德华流体的波义耳温度为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____________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，在波义耳温度时，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两个因素的作用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_____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（相互抵消、相互增强），使压缩因子比其它温度下更接近</a:t>
            </a:r>
            <a:r>
              <a:rPr kumimoji="1" lang="en-US" altLang="zh-CN" sz="2800" dirty="0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。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Oval 2"/>
          <p:cNvSpPr>
            <a:spLocks noChangeArrowheads="1"/>
          </p:cNvSpPr>
          <p:nvPr/>
        </p:nvSpPr>
        <p:spPr bwMode="auto">
          <a:xfrm>
            <a:off x="3067050" y="895350"/>
            <a:ext cx="914400" cy="495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7543800" y="457200"/>
            <a:ext cx="914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835205"/>
              </p:ext>
            </p:extLst>
          </p:nvPr>
        </p:nvGraphicFramePr>
        <p:xfrm>
          <a:off x="1039813" y="2852738"/>
          <a:ext cx="7280275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365280" imgH="1485720" progId="Equation.DSMT4">
                  <p:embed/>
                </p:oleObj>
              </mc:Choice>
              <mc:Fallback>
                <p:oleObj name="Equation" r:id="rId3" imgW="3365280" imgH="1485720" progId="Equation.DSMT4">
                  <p:embed/>
                  <p:pic>
                    <p:nvPicPr>
                      <p:cNvPr id="614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852738"/>
                        <a:ext cx="7280275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1863539" y="1728788"/>
            <a:ext cx="1743075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403005"/>
              </p:ext>
            </p:extLst>
          </p:nvPr>
        </p:nvGraphicFramePr>
        <p:xfrm>
          <a:off x="1428750" y="1290638"/>
          <a:ext cx="17510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290638"/>
                        <a:ext cx="17510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/>
          <p:cNvSpPr txBox="1">
            <a:spLocks noChangeArrowheads="1"/>
          </p:cNvSpPr>
          <p:nvPr/>
        </p:nvSpPr>
        <p:spPr bwMode="auto">
          <a:xfrm>
            <a:off x="746125" y="620713"/>
            <a:ext cx="79835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实际流体与理想气体的差别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(differences between real fluids and ideal gas)</a:t>
            </a:r>
            <a:endParaRPr kumimoji="1"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450975" y="1614488"/>
            <a:ext cx="3473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★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分子具有体积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★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分子间有相互作用</a:t>
            </a:r>
          </a:p>
        </p:txBody>
      </p:sp>
      <p:sp>
        <p:nvSpPr>
          <p:cNvPr id="4100" name="Text Box 13"/>
          <p:cNvSpPr txBox="1">
            <a:spLocks noChangeArrowheads="1"/>
          </p:cNvSpPr>
          <p:nvPr/>
        </p:nvSpPr>
        <p:spPr bwMode="auto">
          <a:xfrm>
            <a:off x="3184525" y="2576513"/>
            <a:ext cx="1711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pV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nRT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460625" y="4691063"/>
            <a:ext cx="4473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p+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</a:rPr>
              <a:t>△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)(</a:t>
            </a:r>
            <a:r>
              <a:rPr kumimoji="1" lang="en-US" altLang="zh-CN" b="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b="0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kumimoji="1" lang="en-US" altLang="zh-CN" sz="2800" b="0" dirty="0">
                <a:solidFill>
                  <a:srgbClr val="0000FF"/>
                </a:solidFill>
                <a:latin typeface="Times New Roman" pitchFamily="18" charset="0"/>
              </a:rPr>
              <a:t>△</a:t>
            </a:r>
            <a:r>
              <a:rPr kumimoji="1" lang="en-US" altLang="zh-CN" b="0" i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kumimoji="1" lang="en-US" altLang="zh-CN" b="0" dirty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kumimoji="1" lang="en-US" altLang="zh-CN" b="0" i="1" dirty="0" err="1">
                <a:solidFill>
                  <a:srgbClr val="000000"/>
                </a:solidFill>
                <a:latin typeface="Times New Roman" pitchFamily="18" charset="0"/>
              </a:rPr>
              <a:t>nRT</a:t>
            </a:r>
            <a:endParaRPr kumimoji="1" lang="en-US" altLang="zh-CN" b="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304800" y="3548063"/>
            <a:ext cx="2495550" cy="933450"/>
            <a:chOff x="192" y="1992"/>
            <a:chExt cx="1572" cy="588"/>
          </a:xfrm>
        </p:grpSpPr>
        <p:sp>
          <p:nvSpPr>
            <p:cNvPr id="4107" name="AutoShape 19"/>
            <p:cNvSpPr>
              <a:spLocks/>
            </p:cNvSpPr>
            <p:nvPr/>
          </p:nvSpPr>
          <p:spPr bwMode="auto">
            <a:xfrm>
              <a:off x="192" y="1992"/>
              <a:ext cx="1572" cy="588"/>
            </a:xfrm>
            <a:prstGeom prst="borderCallout2">
              <a:avLst>
                <a:gd name="adj1" fmla="val 12245"/>
                <a:gd name="adj2" fmla="val 103056"/>
                <a:gd name="adj3" fmla="val 12245"/>
                <a:gd name="adj4" fmla="val 106681"/>
                <a:gd name="adj5" fmla="val -46940"/>
                <a:gd name="adj6" fmla="val 119528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108" name="Text Box 17"/>
            <p:cNvSpPr txBox="1">
              <a:spLocks noChangeArrowheads="1"/>
            </p:cNvSpPr>
            <p:nvPr/>
          </p:nvSpPr>
          <p:spPr bwMode="auto">
            <a:xfrm>
              <a:off x="240" y="2028"/>
              <a:ext cx="14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</a:rPr>
                <a:t>分子间无作用力时气体的压力</a:t>
              </a:r>
            </a:p>
          </p:txBody>
        </p:sp>
      </p:grp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4629150" y="3529013"/>
            <a:ext cx="2133600" cy="857250"/>
            <a:chOff x="2916" y="1980"/>
            <a:chExt cx="1344" cy="540"/>
          </a:xfrm>
        </p:grpSpPr>
        <p:sp>
          <p:nvSpPr>
            <p:cNvPr id="4105" name="AutoShape 21"/>
            <p:cNvSpPr>
              <a:spLocks/>
            </p:cNvSpPr>
            <p:nvPr/>
          </p:nvSpPr>
          <p:spPr bwMode="auto">
            <a:xfrm>
              <a:off x="2928" y="1980"/>
              <a:ext cx="1272" cy="540"/>
            </a:xfrm>
            <a:prstGeom prst="borderCallout2">
              <a:avLst>
                <a:gd name="adj1" fmla="val 13333"/>
                <a:gd name="adj2" fmla="val -3773"/>
                <a:gd name="adj3" fmla="val 13333"/>
                <a:gd name="adj4" fmla="val -14546"/>
                <a:gd name="adj5" fmla="val -53333"/>
                <a:gd name="adj6" fmla="val -53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106" name="Text Box 22"/>
            <p:cNvSpPr txBox="1">
              <a:spLocks noChangeArrowheads="1"/>
            </p:cNvSpPr>
            <p:nvPr/>
          </p:nvSpPr>
          <p:spPr bwMode="auto">
            <a:xfrm>
              <a:off x="2916" y="1980"/>
              <a:ext cx="13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  <a:latin typeface="Times New Roman" pitchFamily="18" charset="0"/>
                </a:rPr>
                <a:t>气体分子的自由活动空间</a:t>
              </a: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28863" y="5399088"/>
            <a:ext cx="6300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实际流体可以近似看成压力为</a:t>
            </a:r>
            <a:r>
              <a:rPr lang="en-US" altLang="zh-CN" sz="2800" b="0" i="1" dirty="0" err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CN" sz="2800" b="0" dirty="0" err="1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lang="en-US" altLang="zh-CN" sz="2800" b="0" dirty="0" err="1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altLang="zh-CN" sz="2800" b="0" i="1" dirty="0" err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，体积为</a:t>
            </a:r>
            <a:r>
              <a:rPr lang="en-US" altLang="zh-CN" sz="2800" b="0" i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0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CN" sz="2800" b="0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altLang="zh-CN" sz="2800" b="0" i="1" dirty="0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的理想气体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6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8"/>
          <p:cNvSpPr txBox="1">
            <a:spLocks noChangeArrowheads="1"/>
          </p:cNvSpPr>
          <p:nvPr/>
        </p:nvSpPr>
        <p:spPr bwMode="auto">
          <a:xfrm>
            <a:off x="1450975" y="1228725"/>
            <a:ext cx="5630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★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分子间有相互吸引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★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分子本身是具有确定体积的球体</a:t>
            </a:r>
            <a:endParaRPr kumimoji="1"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5124" name="Group 25"/>
          <p:cNvGrpSpPr>
            <a:grpSpLocks/>
          </p:cNvGrpSpPr>
          <p:nvPr/>
        </p:nvGrpSpPr>
        <p:grpSpPr bwMode="auto">
          <a:xfrm>
            <a:off x="574676" y="2084397"/>
            <a:ext cx="8031163" cy="4360872"/>
            <a:chOff x="362" y="1313"/>
            <a:chExt cx="5059" cy="2747"/>
          </a:xfrm>
        </p:grpSpPr>
        <p:graphicFrame>
          <p:nvGraphicFramePr>
            <p:cNvPr id="5125" name="Object 19"/>
            <p:cNvGraphicFramePr>
              <a:graphicFrameLocks noChangeAspect="1"/>
            </p:cNvGraphicFramePr>
            <p:nvPr/>
          </p:nvGraphicFramePr>
          <p:xfrm>
            <a:off x="1725" y="1313"/>
            <a:ext cx="2109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473120" imgH="482400" progId="Equation.DSMT4">
                    <p:embed/>
                  </p:oleObj>
                </mc:Choice>
                <mc:Fallback>
                  <p:oleObj name="Equation" r:id="rId3" imgW="1473120" imgH="482400" progId="Equation.DSMT4">
                    <p:embed/>
                    <p:pic>
                      <p:nvPicPr>
                        <p:cNvPr id="512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1313"/>
                          <a:ext cx="2109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20"/>
            <p:cNvGraphicFramePr>
              <a:graphicFrameLocks noChangeAspect="1"/>
            </p:cNvGraphicFramePr>
            <p:nvPr/>
          </p:nvGraphicFramePr>
          <p:xfrm>
            <a:off x="1682" y="1971"/>
            <a:ext cx="2223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1612800" imgH="482400" progId="Equation.DSMT4">
                    <p:embed/>
                  </p:oleObj>
                </mc:Choice>
                <mc:Fallback>
                  <p:oleObj name="Equation" r:id="rId5" imgW="1612800" imgH="482400" progId="Equation.DSMT4">
                    <p:embed/>
                    <p:pic>
                      <p:nvPicPr>
                        <p:cNvPr id="512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2" y="1971"/>
                          <a:ext cx="2223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21"/>
            <p:cNvGraphicFramePr>
              <a:graphicFrameLocks noChangeAspect="1"/>
            </p:cNvGraphicFramePr>
            <p:nvPr/>
          </p:nvGraphicFramePr>
          <p:xfrm>
            <a:off x="363" y="2597"/>
            <a:ext cx="57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380880" imgH="241200" progId="Equation.DSMT4">
                    <p:embed/>
                  </p:oleObj>
                </mc:Choice>
                <mc:Fallback>
                  <p:oleObj name="Equation" r:id="rId7" imgW="380880" imgH="241200" progId="Equation.DSMT4">
                    <p:embed/>
                    <p:pic>
                      <p:nvPicPr>
                        <p:cNvPr id="512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2597"/>
                          <a:ext cx="57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22"/>
            <p:cNvSpPr txBox="1">
              <a:spLocks noChangeArrowheads="1"/>
            </p:cNvSpPr>
            <p:nvPr/>
          </p:nvSpPr>
          <p:spPr bwMode="auto">
            <a:xfrm>
              <a:off x="937" y="2606"/>
              <a:ext cx="4484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—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内压；因分子间有吸引力而对等效理想气体压力的校正（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不是对真实压力校正</a:t>
              </a: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129" name="Text Box 23"/>
            <p:cNvSpPr txBox="1">
              <a:spLocks noChangeArrowheads="1"/>
            </p:cNvSpPr>
            <p:nvPr/>
          </p:nvSpPr>
          <p:spPr bwMode="auto">
            <a:xfrm>
              <a:off x="362" y="3149"/>
              <a:ext cx="4964" cy="9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57250" indent="-8572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3200" i="1" dirty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b="0" i="1" dirty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3200" i="1" dirty="0">
                  <a:solidFill>
                    <a:srgbClr val="00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dirty="0">
                  <a:solidFill>
                    <a:srgbClr val="0000FF"/>
                  </a:solidFill>
                  <a:ea typeface="黑体" pitchFamily="49" charset="-122"/>
                  <a:cs typeface="Times New Roman" panose="02020603050405020304" pitchFamily="18" charset="0"/>
                </a:rPr>
                <a:t>—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已占体积，因分子有一定大小而对等效</a:t>
              </a:r>
              <a:r>
                <a:rPr kumimoji="1" lang="zh-CN" altLang="en-US" kern="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理想气体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体积的校正（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不是对真实体积校正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），它相当于</a:t>
              </a:r>
              <a:r>
                <a:rPr kumimoji="1" lang="en-US" altLang="zh-CN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摩尔气体分子本身体积的</a:t>
              </a:r>
              <a:r>
                <a:rPr kumimoji="1" lang="en-US" altLang="zh-CN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kumimoji="1" lang="zh-CN" altLang="en-US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倍</a:t>
              </a:r>
            </a:p>
          </p:txBody>
        </p:sp>
      </p:grpSp>
      <p:sp>
        <p:nvSpPr>
          <p:cNvPr id="10" name="Text Box 17">
            <a:extLst>
              <a:ext uri="{FF2B5EF4-FFF2-40B4-BE49-F238E27FC236}">
                <a16:creationId xmlns:a16="http://schemas.microsoft.com/office/drawing/2014/main" id="{9609DB97-A0AB-433A-8B50-DD08CD66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47700"/>
            <a:ext cx="8169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．范德华流体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(van der Waals fluid)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76702"/>
      </p:ext>
    </p:extLst>
  </p:cSld>
  <p:clrMapOvr>
    <a:masterClrMapping/>
  </p:clrMapOvr>
  <p:transition spd="slow">
    <p:split orient="vert"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范德华式a和b的意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711200"/>
            <a:ext cx="28130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609600" y="3371850"/>
            <a:ext cx="82740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当某一半径为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的分子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与另一分子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碰撞时，它的质心不能进入以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为中心、以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为半径、体积为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(2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/3=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/3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的球形空间。由于这个球形空间是属于两个分子的，故每个分子应分承一半，即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/3)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，并且要从整个气体体积中扣除。上述图像成立的条件是三分子及更多分子碰撞可忽略。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531813" y="657225"/>
            <a:ext cx="83121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流体状态方程的低压极限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marL="360000" eaLnBrk="1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任何实际流体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在一定温度下，压强趋于零时，体积将趋于无穷大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，此时实际流体表现得与理想气体一样，即压缩因子趋于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，范德华方程满足这一点。</a:t>
            </a:r>
          </a:p>
        </p:txBody>
      </p:sp>
      <p:graphicFrame>
        <p:nvGraphicFramePr>
          <p:cNvPr id="71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72396"/>
              </p:ext>
            </p:extLst>
          </p:nvPr>
        </p:nvGraphicFramePr>
        <p:xfrm>
          <a:off x="919163" y="3090863"/>
          <a:ext cx="753745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225600" imgH="888840" progId="Equation.DSMT4">
                  <p:embed/>
                </p:oleObj>
              </mc:Choice>
              <mc:Fallback>
                <p:oleObj name="Equation" r:id="rId3" imgW="3225600" imgH="888840" progId="Equation.DSMT4">
                  <p:embed/>
                  <p:pic>
                    <p:nvPicPr>
                      <p:cNvPr id="71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090863"/>
                        <a:ext cx="7537450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8"/>
          <p:cNvSpPr txBox="1">
            <a:spLocks noChangeArrowheads="1"/>
          </p:cNvSpPr>
          <p:nvPr/>
        </p:nvSpPr>
        <p:spPr bwMode="auto">
          <a:xfrm>
            <a:off x="531813" y="457200"/>
            <a:ext cx="83121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如果忽略分子间的相互吸引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即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=0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，则范德华方程所描述的就是硬球流体的</a:t>
            </a:r>
            <a:r>
              <a:rPr kumimoji="1" lang="en-US" altLang="zh-CN" sz="2800" b="0" i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pVT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关系</a:t>
            </a:r>
          </a:p>
        </p:txBody>
      </p:sp>
      <p:graphicFrame>
        <p:nvGraphicFramePr>
          <p:cNvPr id="81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203142"/>
              </p:ext>
            </p:extLst>
          </p:nvPr>
        </p:nvGraphicFramePr>
        <p:xfrm>
          <a:off x="1208617" y="1428927"/>
          <a:ext cx="7026275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251160" imgH="990360" progId="Equation.DSMT4">
                  <p:embed/>
                </p:oleObj>
              </mc:Choice>
              <mc:Fallback>
                <p:oleObj name="Equation" r:id="rId3" imgW="3251160" imgH="990360" progId="Equation.DSMT4">
                  <p:embed/>
                  <p:pic>
                    <p:nvPicPr>
                      <p:cNvPr id="8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617" y="1428927"/>
                        <a:ext cx="7026275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22"/>
          <p:cNvSpPr txBox="1">
            <a:spLocks noChangeArrowheads="1"/>
          </p:cNvSpPr>
          <p:nvPr/>
        </p:nvSpPr>
        <p:spPr bwMode="auto">
          <a:xfrm>
            <a:off x="568325" y="3579813"/>
            <a:ext cx="80515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与很准确的硬球状态方程比较</a:t>
            </a:r>
          </a:p>
        </p:txBody>
      </p:sp>
      <p:graphicFrame>
        <p:nvGraphicFramePr>
          <p:cNvPr id="819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603451"/>
              </p:ext>
            </p:extLst>
          </p:nvPr>
        </p:nvGraphicFramePr>
        <p:xfrm>
          <a:off x="1135769" y="4045480"/>
          <a:ext cx="72358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124080" imgH="444240" progId="Equation.DSMT4">
                  <p:embed/>
                </p:oleObj>
              </mc:Choice>
              <mc:Fallback>
                <p:oleObj name="Equation" r:id="rId5" imgW="3124080" imgH="444240" progId="Equation.DSMT4">
                  <p:embed/>
                  <p:pic>
                    <p:nvPicPr>
                      <p:cNvPr id="819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769" y="4045480"/>
                        <a:ext cx="723582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89862"/>
              </p:ext>
            </p:extLst>
          </p:nvPr>
        </p:nvGraphicFramePr>
        <p:xfrm>
          <a:off x="2236772" y="5066945"/>
          <a:ext cx="3695564" cy="97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688760" imgH="444240" progId="Equation.DSMT4">
                  <p:embed/>
                </p:oleObj>
              </mc:Choice>
              <mc:Fallback>
                <p:oleObj name="Equation" r:id="rId7" imgW="1688760" imgH="444240" progId="Equation.DSMT4">
                  <p:embed/>
                  <p:pic>
                    <p:nvPicPr>
                      <p:cNvPr id="819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72" y="5066945"/>
                        <a:ext cx="3695564" cy="97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22"/>
          <p:cNvSpPr txBox="1">
            <a:spLocks noChangeArrowheads="1"/>
          </p:cNvSpPr>
          <p:nvPr/>
        </p:nvSpPr>
        <p:spPr bwMode="auto">
          <a:xfrm>
            <a:off x="534988" y="6034088"/>
            <a:ext cx="83089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在一阶近似下，范德华方程的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确实是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倍分子体积</a:t>
            </a:r>
          </a:p>
        </p:txBody>
      </p:sp>
      <p:sp>
        <p:nvSpPr>
          <p:cNvPr id="8200" name="椭圆 3"/>
          <p:cNvSpPr>
            <a:spLocks noChangeArrowheads="1"/>
          </p:cNvSpPr>
          <p:nvPr/>
        </p:nvSpPr>
        <p:spPr bwMode="auto">
          <a:xfrm>
            <a:off x="4514850" y="2671763"/>
            <a:ext cx="514350" cy="908050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201" name="椭圆 4"/>
          <p:cNvSpPr>
            <a:spLocks noChangeArrowheads="1"/>
          </p:cNvSpPr>
          <p:nvPr/>
        </p:nvSpPr>
        <p:spPr bwMode="auto">
          <a:xfrm>
            <a:off x="4922838" y="4329113"/>
            <a:ext cx="528637" cy="528637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202" name="Rectangle 8"/>
          <p:cNvSpPr>
            <a:spLocks noChangeArrowheads="1"/>
          </p:cNvSpPr>
          <p:nvPr/>
        </p:nvSpPr>
        <p:spPr bwMode="auto">
          <a:xfrm>
            <a:off x="30163" y="30163"/>
            <a:ext cx="665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范德华方程的排斥体积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8"/>
          <p:cNvSpPr txBox="1">
            <a:spLocks noChangeArrowheads="1"/>
          </p:cNvSpPr>
          <p:nvPr/>
        </p:nvSpPr>
        <p:spPr bwMode="auto">
          <a:xfrm>
            <a:off x="531813" y="2038350"/>
            <a:ext cx="83121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如果忽略分子体积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即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=0)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，这样的范德华方程所描述的气体是不稳定的，当体积小于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/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RT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时，违背上述要求，气体将塌缩为一点：</a:t>
            </a:r>
          </a:p>
        </p:txBody>
      </p:sp>
      <p:graphicFrame>
        <p:nvGraphicFramePr>
          <p:cNvPr id="9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565074"/>
              </p:ext>
            </p:extLst>
          </p:nvPr>
        </p:nvGraphicFramePr>
        <p:xfrm>
          <a:off x="1412875" y="3536950"/>
          <a:ext cx="63134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920680" imgH="482400" progId="Equation.DSMT4">
                  <p:embed/>
                </p:oleObj>
              </mc:Choice>
              <mc:Fallback>
                <p:oleObj name="Equation" r:id="rId3" imgW="2920680" imgH="482400" progId="Equation.DSMT4">
                  <p:embed/>
                  <p:pic>
                    <p:nvPicPr>
                      <p:cNvPr id="9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3536950"/>
                        <a:ext cx="63134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163" y="30163"/>
            <a:ext cx="8428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分子没有排斥体积但有吸引力的气体是不稳定的</a:t>
            </a:r>
          </a:p>
        </p:txBody>
      </p:sp>
      <p:sp>
        <p:nvSpPr>
          <p:cNvPr id="9221" name="矩形 1"/>
          <p:cNvSpPr>
            <a:spLocks noChangeArrowheads="1"/>
          </p:cNvSpPr>
          <p:nvPr/>
        </p:nvSpPr>
        <p:spPr bwMode="auto">
          <a:xfrm>
            <a:off x="531813" y="1009650"/>
            <a:ext cx="52816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用热力学第二定律可以证明：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922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6588"/>
              </p:ext>
            </p:extLst>
          </p:nvPr>
        </p:nvGraphicFramePr>
        <p:xfrm>
          <a:off x="5456238" y="730250"/>
          <a:ext cx="164623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61760" imgH="482400" progId="Equation.DSMT4">
                  <p:embed/>
                </p:oleObj>
              </mc:Choice>
              <mc:Fallback>
                <p:oleObj name="Equation" r:id="rId5" imgW="761760" imgH="482400" progId="Equation.DSMT4">
                  <p:embed/>
                  <p:pic>
                    <p:nvPicPr>
                      <p:cNvPr id="922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730250"/>
                        <a:ext cx="1646237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2038"/>
              </p:ext>
            </p:extLst>
          </p:nvPr>
        </p:nvGraphicFramePr>
        <p:xfrm>
          <a:off x="1214438" y="4816475"/>
          <a:ext cx="69469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213000" imgH="482400" progId="Equation.DSMT4">
                  <p:embed/>
                </p:oleObj>
              </mc:Choice>
              <mc:Fallback>
                <p:oleObj name="Equation" r:id="rId7" imgW="3213000" imgH="482400" progId="Equation.DSMT4">
                  <p:embed/>
                  <p:pic>
                    <p:nvPicPr>
                      <p:cNvPr id="9223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816475"/>
                        <a:ext cx="69469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681163"/>
            <a:ext cx="4279900" cy="445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9" descr="01-1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1682750"/>
            <a:ext cx="3800475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21"/>
          <p:cNvSpPr txBox="1">
            <a:spLocks noChangeArrowheads="1"/>
          </p:cNvSpPr>
          <p:nvPr/>
        </p:nvSpPr>
        <p:spPr bwMode="auto">
          <a:xfrm>
            <a:off x="574675" y="542925"/>
            <a:ext cx="8326438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宋体" pitchFamily="2" charset="-122"/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对气液相变的应用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(application to gas-liquid phase transition)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2171700" y="6143625"/>
            <a:ext cx="115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实验</a:t>
            </a:r>
          </a:p>
        </p:txBody>
      </p:sp>
      <p:sp>
        <p:nvSpPr>
          <p:cNvPr id="10246" name="TextBox 9"/>
          <p:cNvSpPr txBox="1">
            <a:spLocks noChangeArrowheads="1"/>
          </p:cNvSpPr>
          <p:nvPr/>
        </p:nvSpPr>
        <p:spPr bwMode="auto">
          <a:xfrm>
            <a:off x="6144324" y="6110288"/>
            <a:ext cx="2185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范德华方程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1" descr="01-1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98" y="676006"/>
            <a:ext cx="4864100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9"/>
          <p:cNvSpPr txBox="1">
            <a:spLocks noChangeArrowheads="1"/>
          </p:cNvSpPr>
          <p:nvPr/>
        </p:nvSpPr>
        <p:spPr bwMode="auto">
          <a:xfrm>
            <a:off x="457200" y="599149"/>
            <a:ext cx="394335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几点说明：</a:t>
            </a:r>
            <a:endParaRPr lang="en-US" altLang="zh-CN" sz="28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范德华方程是一个光滑函数，只能描述均相的状态。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2 Maxwell</a:t>
            </a:r>
            <a:r>
              <a:rPr lang="zh-CN" altLang="en-US" sz="2800" dirty="0">
                <a:latin typeface="Times New Roman" pitchFamily="18" charset="0"/>
              </a:rPr>
              <a:t>等面积法使得范德华方程能够描述气液平衡。</a:t>
            </a:r>
          </a:p>
          <a:p>
            <a:pPr eaLnBrk="1" hangingPunct="1">
              <a:spcBef>
                <a:spcPts val="6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3 </a:t>
            </a:r>
            <a:r>
              <a:rPr lang="zh-CN" altLang="en-US" sz="2800" dirty="0">
                <a:latin typeface="Times New Roman" pitchFamily="18" charset="0"/>
              </a:rPr>
              <a:t>用热二可以证明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800" dirty="0">
                <a:latin typeface="Times New Roman" pitchFamily="18" charset="0"/>
              </a:rPr>
              <a:t>等温线斜率必须为负，中间斜率为正的曲线违背热二。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4 </a:t>
            </a:r>
            <a:r>
              <a:rPr lang="zh-CN" altLang="en-US" sz="2800" dirty="0">
                <a:latin typeface="Times New Roman" pitchFamily="18" charset="0"/>
              </a:rPr>
              <a:t>范德华方程计算的压力可能为负。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5864148" y="4984481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&lt;0</a:t>
            </a:r>
            <a:endParaRPr lang="zh-CN" altLang="en-US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1269" name="直接箭头连接符 3"/>
          <p:cNvCxnSpPr>
            <a:cxnSpLocks noChangeShapeType="1"/>
            <a:stCxn id="11268" idx="1"/>
          </p:cNvCxnSpPr>
          <p:nvPr/>
        </p:nvCxnSpPr>
        <p:spPr bwMode="auto">
          <a:xfrm flipH="1" flipV="1">
            <a:off x="5664123" y="4984481"/>
            <a:ext cx="200025" cy="230187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270" name="对象 4"/>
          <p:cNvGraphicFramePr>
            <a:graphicFrameLocks noChangeAspect="1"/>
          </p:cNvGraphicFramePr>
          <p:nvPr/>
        </p:nvGraphicFramePr>
        <p:xfrm>
          <a:off x="6612509" y="3906771"/>
          <a:ext cx="1256617" cy="84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774360" imgH="482400" progId="Equation.DSMT4">
                  <p:embed/>
                </p:oleObj>
              </mc:Choice>
              <mc:Fallback>
                <p:oleObj name="Equation" r:id="rId4" imgW="774360" imgH="482400" progId="Equation.DSMT4">
                  <p:embed/>
                  <p:pic>
                    <p:nvPicPr>
                      <p:cNvPr id="1127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509" y="3906771"/>
                        <a:ext cx="1256617" cy="845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1" name="直接箭头连接符 9"/>
          <p:cNvCxnSpPr>
            <a:cxnSpLocks noChangeShapeType="1"/>
          </p:cNvCxnSpPr>
          <p:nvPr/>
        </p:nvCxnSpPr>
        <p:spPr bwMode="auto">
          <a:xfrm flipH="1" flipV="1">
            <a:off x="5873674" y="4165332"/>
            <a:ext cx="623945" cy="126969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9069757"/>
      </p:ext>
    </p:extLst>
  </p:cSld>
  <p:clrMapOvr>
    <a:masterClrMapping/>
  </p:clrMapOvr>
  <p:transition spd="slow">
    <p:split orient="vert" dir="in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7386</TotalTime>
  <Words>753</Words>
  <Application>Microsoft Office PowerPoint</Application>
  <PresentationFormat>全屏显示(4:3)</PresentationFormat>
  <Paragraphs>51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574</cp:revision>
  <dcterms:created xsi:type="dcterms:W3CDTF">1998-06-15T09:16:02Z</dcterms:created>
  <dcterms:modified xsi:type="dcterms:W3CDTF">2020-06-29T00:34:53Z</dcterms:modified>
</cp:coreProperties>
</file>