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
  </p:notesMasterIdLst>
  <p:sldIdLst>
    <p:sldId id="430" r:id="rId2"/>
    <p:sldId id="431" r:id="rId3"/>
    <p:sldId id="432" r:id="rId4"/>
    <p:sldId id="434" r:id="rId5"/>
    <p:sldId id="435" r:id="rId6"/>
    <p:sldId id="437" r:id="rId7"/>
    <p:sldId id="438" r:id="rId8"/>
    <p:sldId id="439" r:id="rId9"/>
    <p:sldId id="440" r:id="rId10"/>
    <p:sldId id="441" r:id="rId11"/>
    <p:sldId id="457" r:id="rId12"/>
    <p:sldId id="458" r:id="rId13"/>
    <p:sldId id="442" r:id="rId14"/>
    <p:sldId id="443" r:id="rId15"/>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008080"/>
    <a:srgbClr val="FF5050"/>
    <a:srgbClr val="FF0000"/>
    <a:srgbClr val="993300"/>
    <a:srgbClr val="777777"/>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6523D-9391-40C2-83F0-37A0BCCC2A9D}" v="7" dt="2020-09-27T00:06:59.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13" autoAdjust="0"/>
  </p:normalViewPr>
  <p:slideViewPr>
    <p:cSldViewPr snapToGrid="0">
      <p:cViewPr varScale="1">
        <p:scale>
          <a:sx n="62" d="100"/>
          <a:sy n="62"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Cai" userId="57e790d697ad4281" providerId="LiveId" clId="{F8D48EB6-E417-465A-BBBA-F307CD7C8AD2}"/>
    <pc:docChg chg="modSld">
      <pc:chgData name="Jun Cai" userId="57e790d697ad4281" providerId="LiveId" clId="{F8D48EB6-E417-465A-BBBA-F307CD7C8AD2}" dt="2019-07-17T13:12:12.150" v="18" actId="1076"/>
      <pc:docMkLst>
        <pc:docMk/>
      </pc:docMkLst>
      <pc:sldChg chg="modSp">
        <pc:chgData name="Jun Cai" userId="57e790d697ad4281" providerId="LiveId" clId="{F8D48EB6-E417-465A-BBBA-F307CD7C8AD2}" dt="2019-07-17T13:11:56.291" v="16" actId="6549"/>
        <pc:sldMkLst>
          <pc:docMk/>
          <pc:sldMk cId="0" sldId="424"/>
        </pc:sldMkLst>
        <pc:spChg chg="mod">
          <ac:chgData name="Jun Cai" userId="57e790d697ad4281" providerId="LiveId" clId="{F8D48EB6-E417-465A-BBBA-F307CD7C8AD2}" dt="2019-07-17T13:11:56.291" v="16" actId="6549"/>
          <ac:spMkLst>
            <pc:docMk/>
            <pc:sldMk cId="0" sldId="424"/>
            <ac:spMk id="15362" creationId="{00000000-0000-0000-0000-000000000000}"/>
          </ac:spMkLst>
        </pc:spChg>
      </pc:sldChg>
      <pc:sldChg chg="modSp">
        <pc:chgData name="Jun Cai" userId="57e790d697ad4281" providerId="LiveId" clId="{F8D48EB6-E417-465A-BBBA-F307CD7C8AD2}" dt="2019-07-17T13:12:12.150" v="18" actId="1076"/>
        <pc:sldMkLst>
          <pc:docMk/>
          <pc:sldMk cId="0" sldId="426"/>
        </pc:sldMkLst>
        <pc:spChg chg="mod">
          <ac:chgData name="Jun Cai" userId="57e790d697ad4281" providerId="LiveId" clId="{F8D48EB6-E417-465A-BBBA-F307CD7C8AD2}" dt="2019-07-17T13:11:45.439" v="15" actId="1038"/>
          <ac:spMkLst>
            <pc:docMk/>
            <pc:sldMk cId="0" sldId="426"/>
            <ac:spMk id="3" creationId="{00000000-0000-0000-0000-000000000000}"/>
          </ac:spMkLst>
        </pc:spChg>
        <pc:spChg chg="mod">
          <ac:chgData name="Jun Cai" userId="57e790d697ad4281" providerId="LiveId" clId="{F8D48EB6-E417-465A-BBBA-F307CD7C8AD2}" dt="2019-07-17T13:12:07.885" v="17"/>
          <ac:spMkLst>
            <pc:docMk/>
            <pc:sldMk cId="0" sldId="426"/>
            <ac:spMk id="16386" creationId="{00000000-0000-0000-0000-000000000000}"/>
          </ac:spMkLst>
        </pc:spChg>
        <pc:graphicFrameChg chg="mod">
          <ac:chgData name="Jun Cai" userId="57e790d697ad4281" providerId="LiveId" clId="{F8D48EB6-E417-465A-BBBA-F307CD7C8AD2}" dt="2019-07-17T13:12:12.150" v="18" actId="1076"/>
          <ac:graphicFrameMkLst>
            <pc:docMk/>
            <pc:sldMk cId="0" sldId="426"/>
            <ac:graphicFrameMk id="61448" creationId="{00000000-0000-0000-0000-000000000000}"/>
          </ac:graphicFrameMkLst>
        </pc:graphicFrameChg>
      </pc:sldChg>
    </pc:docChg>
  </pc:docChgLst>
  <pc:docChgLst>
    <pc:chgData name="Cai Jun" userId="57e790d697ad4281" providerId="LiveId" clId="{27B6523D-9391-40C2-83F0-37A0BCCC2A9D}"/>
    <pc:docChg chg="modSld">
      <pc:chgData name="Cai Jun" userId="57e790d697ad4281" providerId="LiveId" clId="{27B6523D-9391-40C2-83F0-37A0BCCC2A9D}" dt="2020-09-27T00:06:59.848" v="6"/>
      <pc:docMkLst>
        <pc:docMk/>
      </pc:docMkLst>
      <pc:sldChg chg="modAnim">
        <pc:chgData name="Cai Jun" userId="57e790d697ad4281" providerId="LiveId" clId="{27B6523D-9391-40C2-83F0-37A0BCCC2A9D}" dt="2020-09-27T00:06:59.848" v="6"/>
        <pc:sldMkLst>
          <pc:docMk/>
          <pc:sldMk cId="0" sldId="432"/>
        </pc:sldMkLst>
      </pc:sldChg>
    </pc:docChg>
  </pc:docChgLst>
  <pc:docChgLst>
    <pc:chgData name="Cai Jun" userId="57e790d697ad4281" providerId="LiveId" clId="{B153D3EE-DE4B-4543-9300-599F8E482CF9}"/>
    <pc:docChg chg="delSld">
      <pc:chgData name="Cai Jun" userId="57e790d697ad4281" providerId="LiveId" clId="{B153D3EE-DE4B-4543-9300-599F8E482CF9}" dt="2020-06-29T00:35:16.792" v="18" actId="47"/>
      <pc:docMkLst>
        <pc:docMk/>
      </pc:docMkLst>
      <pc:sldChg chg="del">
        <pc:chgData name="Cai Jun" userId="57e790d697ad4281" providerId="LiveId" clId="{B153D3EE-DE4B-4543-9300-599F8E482CF9}" dt="2020-06-29T00:35:04.722" v="0" actId="47"/>
        <pc:sldMkLst>
          <pc:docMk/>
          <pc:sldMk cId="0" sldId="417"/>
        </pc:sldMkLst>
      </pc:sldChg>
      <pc:sldChg chg="del">
        <pc:chgData name="Cai Jun" userId="57e790d697ad4281" providerId="LiveId" clId="{B153D3EE-DE4B-4543-9300-599F8E482CF9}" dt="2020-06-29T00:35:05" v="1" actId="47"/>
        <pc:sldMkLst>
          <pc:docMk/>
          <pc:sldMk cId="0" sldId="418"/>
        </pc:sldMkLst>
      </pc:sldChg>
      <pc:sldChg chg="del">
        <pc:chgData name="Cai Jun" userId="57e790d697ad4281" providerId="LiveId" clId="{B153D3EE-DE4B-4543-9300-599F8E482CF9}" dt="2020-06-29T00:35:05.454" v="3" actId="47"/>
        <pc:sldMkLst>
          <pc:docMk/>
          <pc:sldMk cId="0" sldId="420"/>
        </pc:sldMkLst>
      </pc:sldChg>
      <pc:sldChg chg="del">
        <pc:chgData name="Cai Jun" userId="57e790d697ad4281" providerId="LiveId" clId="{B153D3EE-DE4B-4543-9300-599F8E482CF9}" dt="2020-06-29T00:35:06.484" v="7" actId="47"/>
        <pc:sldMkLst>
          <pc:docMk/>
          <pc:sldMk cId="0" sldId="422"/>
        </pc:sldMkLst>
      </pc:sldChg>
      <pc:sldChg chg="del">
        <pc:chgData name="Cai Jun" userId="57e790d697ad4281" providerId="LiveId" clId="{B153D3EE-DE4B-4543-9300-599F8E482CF9}" dt="2020-06-29T00:35:07.607" v="11" actId="47"/>
        <pc:sldMkLst>
          <pc:docMk/>
          <pc:sldMk cId="0" sldId="423"/>
        </pc:sldMkLst>
      </pc:sldChg>
      <pc:sldChg chg="del">
        <pc:chgData name="Cai Jun" userId="57e790d697ad4281" providerId="LiveId" clId="{B153D3EE-DE4B-4543-9300-599F8E482CF9}" dt="2020-06-29T00:35:08.128" v="12" actId="47"/>
        <pc:sldMkLst>
          <pc:docMk/>
          <pc:sldMk cId="0" sldId="424"/>
        </pc:sldMkLst>
      </pc:sldChg>
      <pc:sldChg chg="del">
        <pc:chgData name="Cai Jun" userId="57e790d697ad4281" providerId="LiveId" clId="{B153D3EE-DE4B-4543-9300-599F8E482CF9}" dt="2020-06-29T00:35:05.921" v="5" actId="47"/>
        <pc:sldMkLst>
          <pc:docMk/>
          <pc:sldMk cId="0" sldId="425"/>
        </pc:sldMkLst>
      </pc:sldChg>
      <pc:sldChg chg="del">
        <pc:chgData name="Cai Jun" userId="57e790d697ad4281" providerId="LiveId" clId="{B153D3EE-DE4B-4543-9300-599F8E482CF9}" dt="2020-06-29T00:35:08.864" v="13" actId="47"/>
        <pc:sldMkLst>
          <pc:docMk/>
          <pc:sldMk cId="0" sldId="426"/>
        </pc:sldMkLst>
      </pc:sldChg>
      <pc:sldChg chg="del">
        <pc:chgData name="Cai Jun" userId="57e790d697ad4281" providerId="LiveId" clId="{B153D3EE-DE4B-4543-9300-599F8E482CF9}" dt="2020-06-29T00:35:06.993" v="9" actId="47"/>
        <pc:sldMkLst>
          <pc:docMk/>
          <pc:sldMk cId="0" sldId="428"/>
        </pc:sldMkLst>
      </pc:sldChg>
      <pc:sldChg chg="del">
        <pc:chgData name="Cai Jun" userId="57e790d697ad4281" providerId="LiveId" clId="{B153D3EE-DE4B-4543-9300-599F8E482CF9}" dt="2020-06-29T00:35:07.198" v="10" actId="47"/>
        <pc:sldMkLst>
          <pc:docMk/>
          <pc:sldMk cId="0" sldId="429"/>
        </pc:sldMkLst>
      </pc:sldChg>
      <pc:sldChg chg="del">
        <pc:chgData name="Cai Jun" userId="57e790d697ad4281" providerId="LiveId" clId="{B153D3EE-DE4B-4543-9300-599F8E482CF9}" dt="2020-06-29T00:35:15.299" v="14" actId="47"/>
        <pc:sldMkLst>
          <pc:docMk/>
          <pc:sldMk cId="0" sldId="444"/>
        </pc:sldMkLst>
      </pc:sldChg>
      <pc:sldChg chg="del">
        <pc:chgData name="Cai Jun" userId="57e790d697ad4281" providerId="LiveId" clId="{B153D3EE-DE4B-4543-9300-599F8E482CF9}" dt="2020-06-29T00:35:15.785" v="15" actId="47"/>
        <pc:sldMkLst>
          <pc:docMk/>
          <pc:sldMk cId="0" sldId="445"/>
        </pc:sldMkLst>
      </pc:sldChg>
      <pc:sldChg chg="del">
        <pc:chgData name="Cai Jun" userId="57e790d697ad4281" providerId="LiveId" clId="{B153D3EE-DE4B-4543-9300-599F8E482CF9}" dt="2020-06-29T00:35:16.019" v="16" actId="47"/>
        <pc:sldMkLst>
          <pc:docMk/>
          <pc:sldMk cId="0" sldId="446"/>
        </pc:sldMkLst>
      </pc:sldChg>
      <pc:sldChg chg="del">
        <pc:chgData name="Cai Jun" userId="57e790d697ad4281" providerId="LiveId" clId="{B153D3EE-DE4B-4543-9300-599F8E482CF9}" dt="2020-06-29T00:35:16.238" v="17" actId="47"/>
        <pc:sldMkLst>
          <pc:docMk/>
          <pc:sldMk cId="0" sldId="447"/>
        </pc:sldMkLst>
      </pc:sldChg>
      <pc:sldChg chg="del">
        <pc:chgData name="Cai Jun" userId="57e790d697ad4281" providerId="LiveId" clId="{B153D3EE-DE4B-4543-9300-599F8E482CF9}" dt="2020-06-29T00:35:16.792" v="18" actId="47"/>
        <pc:sldMkLst>
          <pc:docMk/>
          <pc:sldMk cId="0" sldId="448"/>
        </pc:sldMkLst>
      </pc:sldChg>
      <pc:sldChg chg="del">
        <pc:chgData name="Cai Jun" userId="57e790d697ad4281" providerId="LiveId" clId="{B153D3EE-DE4B-4543-9300-599F8E482CF9}" dt="2020-06-29T00:35:06.187" v="6" actId="47"/>
        <pc:sldMkLst>
          <pc:docMk/>
          <pc:sldMk cId="0" sldId="449"/>
        </pc:sldMkLst>
      </pc:sldChg>
      <pc:sldChg chg="del">
        <pc:chgData name="Cai Jun" userId="57e790d697ad4281" providerId="LiveId" clId="{B153D3EE-DE4B-4543-9300-599F8E482CF9}" dt="2020-06-29T00:35:05.702" v="4" actId="47"/>
        <pc:sldMkLst>
          <pc:docMk/>
          <pc:sldMk cId="0" sldId="450"/>
        </pc:sldMkLst>
      </pc:sldChg>
      <pc:sldChg chg="del">
        <pc:chgData name="Cai Jun" userId="57e790d697ad4281" providerId="LiveId" clId="{B153D3EE-DE4B-4543-9300-599F8E482CF9}" dt="2020-06-29T00:35:05.329" v="2" actId="47"/>
        <pc:sldMkLst>
          <pc:docMk/>
          <pc:sldMk cId="762276702" sldId="528"/>
        </pc:sldMkLst>
      </pc:sldChg>
      <pc:sldChg chg="del">
        <pc:chgData name="Cai Jun" userId="57e790d697ad4281" providerId="LiveId" clId="{B153D3EE-DE4B-4543-9300-599F8E482CF9}" dt="2020-06-29T00:35:06.789" v="8" actId="47"/>
        <pc:sldMkLst>
          <pc:docMk/>
          <pc:sldMk cId="1909069757" sldId="530"/>
        </pc:sldMkLst>
      </pc:sldChg>
    </pc:docChg>
  </pc:docChgLst>
  <pc:docChgLst>
    <pc:chgData name="CAI JUN" userId="08ce88e1165b00db" providerId="LiveId" clId="{CD4B65EE-978E-4BCF-B261-D54BE55BC9EC}"/>
    <pc:docChg chg="modSld">
      <pc:chgData name="CAI JUN" userId="08ce88e1165b00db" providerId="LiveId" clId="{CD4B65EE-978E-4BCF-B261-D54BE55BC9EC}" dt="2020-09-24T01:38:58.803" v="39" actId="1076"/>
      <pc:docMkLst>
        <pc:docMk/>
      </pc:docMkLst>
      <pc:sldChg chg="modSp mod">
        <pc:chgData name="CAI JUN" userId="08ce88e1165b00db" providerId="LiveId" clId="{CD4B65EE-978E-4BCF-B261-D54BE55BC9EC}" dt="2020-09-24T01:38:58.803" v="39" actId="1076"/>
        <pc:sldMkLst>
          <pc:docMk/>
          <pc:sldMk cId="0" sldId="439"/>
        </pc:sldMkLst>
        <pc:graphicFrameChg chg="mod">
          <ac:chgData name="CAI JUN" userId="08ce88e1165b00db" providerId="LiveId" clId="{CD4B65EE-978E-4BCF-B261-D54BE55BC9EC}" dt="2020-09-24T01:38:58.803" v="39" actId="1076"/>
          <ac:graphicFrameMkLst>
            <pc:docMk/>
            <pc:sldMk cId="0" sldId="439"/>
            <ac:graphicFrameMk id="25603" creationId="{00000000-0000-0000-0000-000000000000}"/>
          </ac:graphicFrameMkLst>
        </pc:graphicFrameChg>
        <pc:graphicFrameChg chg="mod">
          <ac:chgData name="CAI JUN" userId="08ce88e1165b00db" providerId="LiveId" clId="{CD4B65EE-978E-4BCF-B261-D54BE55BC9EC}" dt="2020-09-24T01:38:55.275" v="38" actId="1076"/>
          <ac:graphicFrameMkLst>
            <pc:docMk/>
            <pc:sldMk cId="0" sldId="439"/>
            <ac:graphicFrameMk id="25606" creationId="{00000000-0000-0000-0000-000000000000}"/>
          </ac:graphicFrameMkLst>
        </pc:graphicFrameChg>
      </pc:sldChg>
    </pc:docChg>
  </pc:docChgLst>
  <pc:docChgLst>
    <pc:chgData name="Jun Cai" userId="57e790d697ad4281" providerId="LiveId" clId="{6E8DA7FF-0C46-4305-92B9-A325BA950F37}"/>
    <pc:docChg chg="modSld">
      <pc:chgData name="Jun Cai" userId="57e790d697ad4281" providerId="LiveId" clId="{6E8DA7FF-0C46-4305-92B9-A325BA950F37}" dt="2019-09-13T08:33:30.610" v="9" actId="6549"/>
      <pc:docMkLst>
        <pc:docMk/>
      </pc:docMkLst>
      <pc:sldChg chg="modSp">
        <pc:chgData name="Jun Cai" userId="57e790d697ad4281" providerId="LiveId" clId="{6E8DA7FF-0C46-4305-92B9-A325BA950F37}" dt="2019-09-13T08:33:30.610" v="9" actId="6549"/>
        <pc:sldMkLst>
          <pc:docMk/>
          <pc:sldMk cId="0" sldId="428"/>
        </pc:sldMkLst>
        <pc:spChg chg="mod">
          <ac:chgData name="Jun Cai" userId="57e790d697ad4281" providerId="LiveId" clId="{6E8DA7FF-0C46-4305-92B9-A325BA950F37}" dt="2019-09-13T08:33:30.610" v="9" actId="6549"/>
          <ac:spMkLst>
            <pc:docMk/>
            <pc:sldMk cId="0" sldId="428"/>
            <ac:spMk id="12291" creationId="{00000000-0000-0000-0000-000000000000}"/>
          </ac:spMkLst>
        </pc:spChg>
      </pc:sldChg>
    </pc:docChg>
  </pc:docChgLst>
  <pc:docChgLst>
    <pc:chgData name="CAI JUN" userId="08ce88e1165b00db" providerId="LiveId" clId="{AB436E01-27B6-4F8F-ADC0-03E180F25042}"/>
    <pc:docChg chg="custSel addSld delSld modSld">
      <pc:chgData name="CAI JUN" userId="08ce88e1165b00db" providerId="LiveId" clId="{AB436E01-27B6-4F8F-ADC0-03E180F25042}" dt="2020-05-26T04:02:59.002" v="320" actId="113"/>
      <pc:docMkLst>
        <pc:docMk/>
      </pc:docMkLst>
      <pc:sldChg chg="modSp">
        <pc:chgData name="CAI JUN" userId="08ce88e1165b00db" providerId="LiveId" clId="{AB436E01-27B6-4F8F-ADC0-03E180F25042}" dt="2020-05-26T03:40:45.394" v="3" actId="113"/>
        <pc:sldMkLst>
          <pc:docMk/>
          <pc:sldMk cId="0" sldId="418"/>
        </pc:sldMkLst>
        <pc:spChg chg="mod">
          <ac:chgData name="CAI JUN" userId="08ce88e1165b00db" providerId="LiveId" clId="{AB436E01-27B6-4F8F-ADC0-03E180F25042}" dt="2020-05-26T03:40:45.394" v="3" actId="113"/>
          <ac:spMkLst>
            <pc:docMk/>
            <pc:sldMk cId="0" sldId="418"/>
            <ac:spMk id="2" creationId="{00000000-0000-0000-0000-000000000000}"/>
          </ac:spMkLst>
        </pc:spChg>
        <pc:spChg chg="mod">
          <ac:chgData name="CAI JUN" userId="08ce88e1165b00db" providerId="LiveId" clId="{AB436E01-27B6-4F8F-ADC0-03E180F25042}" dt="2020-05-26T03:40:35.019" v="0" actId="113"/>
          <ac:spMkLst>
            <pc:docMk/>
            <pc:sldMk cId="0" sldId="418"/>
            <ac:spMk id="4100" creationId="{00000000-0000-0000-0000-000000000000}"/>
          </ac:spMkLst>
        </pc:spChg>
        <pc:spChg chg="mod">
          <ac:chgData name="CAI JUN" userId="08ce88e1165b00db" providerId="LiveId" clId="{AB436E01-27B6-4F8F-ADC0-03E180F25042}" dt="2020-05-26T03:40:38.801" v="1" actId="113"/>
          <ac:spMkLst>
            <pc:docMk/>
            <pc:sldMk cId="0" sldId="418"/>
            <ac:spMk id="46096" creationId="{00000000-0000-0000-0000-000000000000}"/>
          </ac:spMkLst>
        </pc:spChg>
      </pc:sldChg>
      <pc:sldChg chg="delSp del">
        <pc:chgData name="CAI JUN" userId="08ce88e1165b00db" providerId="LiveId" clId="{AB436E01-27B6-4F8F-ADC0-03E180F25042}" dt="2020-05-26T03:41:39.269" v="8" actId="47"/>
        <pc:sldMkLst>
          <pc:docMk/>
          <pc:sldMk cId="0" sldId="419"/>
        </pc:sldMkLst>
        <pc:spChg chg="del">
          <ac:chgData name="CAI JUN" userId="08ce88e1165b00db" providerId="LiveId" clId="{AB436E01-27B6-4F8F-ADC0-03E180F25042}" dt="2020-05-26T03:41:29.785" v="5" actId="21"/>
          <ac:spMkLst>
            <pc:docMk/>
            <pc:sldMk cId="0" sldId="419"/>
            <ac:spMk id="5122" creationId="{00000000-0000-0000-0000-000000000000}"/>
          </ac:spMkLst>
        </pc:spChg>
      </pc:sldChg>
      <pc:sldChg chg="modSp mod">
        <pc:chgData name="CAI JUN" userId="08ce88e1165b00db" providerId="LiveId" clId="{AB436E01-27B6-4F8F-ADC0-03E180F25042}" dt="2020-05-26T03:42:09.754" v="16" actId="207"/>
        <pc:sldMkLst>
          <pc:docMk/>
          <pc:sldMk cId="0" sldId="420"/>
        </pc:sldMkLst>
        <pc:spChg chg="mod">
          <ac:chgData name="CAI JUN" userId="08ce88e1165b00db" providerId="LiveId" clId="{AB436E01-27B6-4F8F-ADC0-03E180F25042}" dt="2020-05-26T03:42:09.754" v="16" actId="207"/>
          <ac:spMkLst>
            <pc:docMk/>
            <pc:sldMk cId="0" sldId="420"/>
            <ac:spMk id="6147" creationId="{00000000-0000-0000-0000-000000000000}"/>
          </ac:spMkLst>
        </pc:spChg>
      </pc:sldChg>
      <pc:sldChg chg="modSp">
        <pc:chgData name="CAI JUN" userId="08ce88e1165b00db" providerId="LiveId" clId="{AB436E01-27B6-4F8F-ADC0-03E180F25042}" dt="2020-05-26T03:46:48.082" v="91"/>
        <pc:sldMkLst>
          <pc:docMk/>
          <pc:sldMk cId="0" sldId="423"/>
        </pc:sldMkLst>
        <pc:graphicFrameChg chg="mod">
          <ac:chgData name="CAI JUN" userId="08ce88e1165b00db" providerId="LiveId" clId="{AB436E01-27B6-4F8F-ADC0-03E180F25042}" dt="2020-05-26T03:46:20.926" v="87"/>
          <ac:graphicFrameMkLst>
            <pc:docMk/>
            <pc:sldMk cId="0" sldId="423"/>
            <ac:graphicFrameMk id="14340" creationId="{00000000-0000-0000-0000-000000000000}"/>
          </ac:graphicFrameMkLst>
        </pc:graphicFrameChg>
        <pc:graphicFrameChg chg="mod">
          <ac:chgData name="CAI JUN" userId="08ce88e1165b00db" providerId="LiveId" clId="{AB436E01-27B6-4F8F-ADC0-03E180F25042}" dt="2020-05-26T03:46:35.551" v="89"/>
          <ac:graphicFrameMkLst>
            <pc:docMk/>
            <pc:sldMk cId="0" sldId="423"/>
            <ac:graphicFrameMk id="14341" creationId="{00000000-0000-0000-0000-000000000000}"/>
          </ac:graphicFrameMkLst>
        </pc:graphicFrameChg>
        <pc:graphicFrameChg chg="mod">
          <ac:chgData name="CAI JUN" userId="08ce88e1165b00db" providerId="LiveId" clId="{AB436E01-27B6-4F8F-ADC0-03E180F25042}" dt="2020-05-26T03:46:48.082" v="91"/>
          <ac:graphicFrameMkLst>
            <pc:docMk/>
            <pc:sldMk cId="0" sldId="423"/>
            <ac:graphicFrameMk id="14344" creationId="{00000000-0000-0000-0000-000000000000}"/>
          </ac:graphicFrameMkLst>
        </pc:graphicFrameChg>
        <pc:graphicFrameChg chg="mod">
          <ac:chgData name="CAI JUN" userId="08ce88e1165b00db" providerId="LiveId" clId="{AB436E01-27B6-4F8F-ADC0-03E180F25042}" dt="2020-05-26T03:46:06.816" v="85"/>
          <ac:graphicFrameMkLst>
            <pc:docMk/>
            <pc:sldMk cId="0" sldId="423"/>
            <ac:graphicFrameMk id="14346" creationId="{00000000-0000-0000-0000-000000000000}"/>
          </ac:graphicFrameMkLst>
        </pc:graphicFrameChg>
      </pc:sldChg>
      <pc:sldChg chg="modSp mod">
        <pc:chgData name="CAI JUN" userId="08ce88e1165b00db" providerId="LiveId" clId="{AB436E01-27B6-4F8F-ADC0-03E180F25042}" dt="2020-05-26T03:47:46.316" v="112" actId="14100"/>
        <pc:sldMkLst>
          <pc:docMk/>
          <pc:sldMk cId="0" sldId="424"/>
        </pc:sldMkLst>
        <pc:spChg chg="mod">
          <ac:chgData name="CAI JUN" userId="08ce88e1165b00db" providerId="LiveId" clId="{AB436E01-27B6-4F8F-ADC0-03E180F25042}" dt="2020-05-26T03:47:26.363" v="103" actId="207"/>
          <ac:spMkLst>
            <pc:docMk/>
            <pc:sldMk cId="0" sldId="424"/>
            <ac:spMk id="15362" creationId="{00000000-0000-0000-0000-000000000000}"/>
          </ac:spMkLst>
        </pc:spChg>
        <pc:graphicFrameChg chg="mod">
          <ac:chgData name="CAI JUN" userId="08ce88e1165b00db" providerId="LiveId" clId="{AB436E01-27B6-4F8F-ADC0-03E180F25042}" dt="2020-05-26T03:47:19.269" v="99"/>
          <ac:graphicFrameMkLst>
            <pc:docMk/>
            <pc:sldMk cId="0" sldId="424"/>
            <ac:graphicFrameMk id="2" creationId="{00000000-0000-0000-0000-000000000000}"/>
          </ac:graphicFrameMkLst>
        </pc:graphicFrameChg>
        <pc:graphicFrameChg chg="mod">
          <ac:chgData name="CAI JUN" userId="08ce88e1165b00db" providerId="LiveId" clId="{AB436E01-27B6-4F8F-ADC0-03E180F25042}" dt="2020-05-26T03:47:46.316" v="112" actId="14100"/>
          <ac:graphicFrameMkLst>
            <pc:docMk/>
            <pc:sldMk cId="0" sldId="424"/>
            <ac:graphicFrameMk id="3" creationId="{00000000-0000-0000-0000-000000000000}"/>
          </ac:graphicFrameMkLst>
        </pc:graphicFrameChg>
      </pc:sldChg>
      <pc:sldChg chg="modSp mod">
        <pc:chgData name="CAI JUN" userId="08ce88e1165b00db" providerId="LiveId" clId="{AB436E01-27B6-4F8F-ADC0-03E180F25042}" dt="2020-05-26T03:44:16.769" v="73" actId="1038"/>
        <pc:sldMkLst>
          <pc:docMk/>
          <pc:sldMk cId="0" sldId="425"/>
        </pc:sldMkLst>
        <pc:spChg chg="mod">
          <ac:chgData name="CAI JUN" userId="08ce88e1165b00db" providerId="LiveId" clId="{AB436E01-27B6-4F8F-ADC0-03E180F25042}" dt="2020-05-26T03:43:46.144" v="31" actId="113"/>
          <ac:spMkLst>
            <pc:docMk/>
            <pc:sldMk cId="0" sldId="425"/>
            <ac:spMk id="8194" creationId="{00000000-0000-0000-0000-000000000000}"/>
          </ac:spMkLst>
        </pc:spChg>
        <pc:graphicFrameChg chg="mod">
          <ac:chgData name="CAI JUN" userId="08ce88e1165b00db" providerId="LiveId" clId="{AB436E01-27B6-4F8F-ADC0-03E180F25042}" dt="2020-05-26T03:43:07.113" v="24" actId="1038"/>
          <ac:graphicFrameMkLst>
            <pc:docMk/>
            <pc:sldMk cId="0" sldId="425"/>
            <ac:graphicFrameMk id="8195" creationId="{00000000-0000-0000-0000-000000000000}"/>
          </ac:graphicFrameMkLst>
        </pc:graphicFrameChg>
        <pc:graphicFrameChg chg="mod">
          <ac:chgData name="CAI JUN" userId="08ce88e1165b00db" providerId="LiveId" clId="{AB436E01-27B6-4F8F-ADC0-03E180F25042}" dt="2020-05-26T03:44:00.597" v="40" actId="1038"/>
          <ac:graphicFrameMkLst>
            <pc:docMk/>
            <pc:sldMk cId="0" sldId="425"/>
            <ac:graphicFrameMk id="8197" creationId="{00000000-0000-0000-0000-000000000000}"/>
          </ac:graphicFrameMkLst>
        </pc:graphicFrameChg>
        <pc:graphicFrameChg chg="mod">
          <ac:chgData name="CAI JUN" userId="08ce88e1165b00db" providerId="LiveId" clId="{AB436E01-27B6-4F8F-ADC0-03E180F25042}" dt="2020-05-26T03:44:16.769" v="73" actId="1038"/>
          <ac:graphicFrameMkLst>
            <pc:docMk/>
            <pc:sldMk cId="0" sldId="425"/>
            <ac:graphicFrameMk id="8198" creationId="{00000000-0000-0000-0000-000000000000}"/>
          </ac:graphicFrameMkLst>
        </pc:graphicFrameChg>
      </pc:sldChg>
      <pc:sldChg chg="modSp mod">
        <pc:chgData name="CAI JUN" userId="08ce88e1165b00db" providerId="LiveId" clId="{AB436E01-27B6-4F8F-ADC0-03E180F25042}" dt="2020-05-26T03:48:51.769" v="128"/>
        <pc:sldMkLst>
          <pc:docMk/>
          <pc:sldMk cId="0" sldId="426"/>
        </pc:sldMkLst>
        <pc:spChg chg="mod">
          <ac:chgData name="CAI JUN" userId="08ce88e1165b00db" providerId="LiveId" clId="{AB436E01-27B6-4F8F-ADC0-03E180F25042}" dt="2020-05-26T03:48:27.301" v="124" actId="207"/>
          <ac:spMkLst>
            <pc:docMk/>
            <pc:sldMk cId="0" sldId="426"/>
            <ac:spMk id="16386" creationId="{00000000-0000-0000-0000-000000000000}"/>
          </ac:spMkLst>
        </pc:spChg>
        <pc:graphicFrameChg chg="mod">
          <ac:chgData name="CAI JUN" userId="08ce88e1165b00db" providerId="LiveId" clId="{AB436E01-27B6-4F8F-ADC0-03E180F25042}" dt="2020-05-26T03:48:39.519" v="126"/>
          <ac:graphicFrameMkLst>
            <pc:docMk/>
            <pc:sldMk cId="0" sldId="426"/>
            <ac:graphicFrameMk id="2" creationId="{00000000-0000-0000-0000-000000000000}"/>
          </ac:graphicFrameMkLst>
        </pc:graphicFrameChg>
        <pc:graphicFrameChg chg="mod">
          <ac:chgData name="CAI JUN" userId="08ce88e1165b00db" providerId="LiveId" clId="{AB436E01-27B6-4F8F-ADC0-03E180F25042}" dt="2020-05-26T03:48:51.769" v="128"/>
          <ac:graphicFrameMkLst>
            <pc:docMk/>
            <pc:sldMk cId="0" sldId="426"/>
            <ac:graphicFrameMk id="61448" creationId="{00000000-0000-0000-0000-000000000000}"/>
          </ac:graphicFrameMkLst>
        </pc:graphicFrameChg>
      </pc:sldChg>
      <pc:sldChg chg="del">
        <pc:chgData name="CAI JUN" userId="08ce88e1165b00db" providerId="LiveId" clId="{AB436E01-27B6-4F8F-ADC0-03E180F25042}" dt="2020-05-26T03:45:37.816" v="82" actId="47"/>
        <pc:sldMkLst>
          <pc:docMk/>
          <pc:sldMk cId="0" sldId="427"/>
        </pc:sldMkLst>
      </pc:sldChg>
      <pc:sldChg chg="modSp">
        <pc:chgData name="CAI JUN" userId="08ce88e1165b00db" providerId="LiveId" clId="{AB436E01-27B6-4F8F-ADC0-03E180F25042}" dt="2020-05-26T03:50:22.896" v="139"/>
        <pc:sldMkLst>
          <pc:docMk/>
          <pc:sldMk cId="0" sldId="431"/>
        </pc:sldMkLst>
        <pc:graphicFrameChg chg="mod">
          <ac:chgData name="CAI JUN" userId="08ce88e1165b00db" providerId="LiveId" clId="{AB436E01-27B6-4F8F-ADC0-03E180F25042}" dt="2020-05-26T03:50:22.896" v="139"/>
          <ac:graphicFrameMkLst>
            <pc:docMk/>
            <pc:sldMk cId="0" sldId="431"/>
            <ac:graphicFrameMk id="8" creationId="{00000000-0000-0000-0000-000000000000}"/>
          </ac:graphicFrameMkLst>
        </pc:graphicFrameChg>
        <pc:graphicFrameChg chg="mod">
          <ac:chgData name="CAI JUN" userId="08ce88e1165b00db" providerId="LiveId" clId="{AB436E01-27B6-4F8F-ADC0-03E180F25042}" dt="2020-05-26T03:50:10.583" v="137"/>
          <ac:graphicFrameMkLst>
            <pc:docMk/>
            <pc:sldMk cId="0" sldId="431"/>
            <ac:graphicFrameMk id="9" creationId="{00000000-0000-0000-0000-000000000000}"/>
          </ac:graphicFrameMkLst>
        </pc:graphicFrameChg>
        <pc:graphicFrameChg chg="mod">
          <ac:chgData name="CAI JUN" userId="08ce88e1165b00db" providerId="LiveId" clId="{AB436E01-27B6-4F8F-ADC0-03E180F25042}" dt="2020-05-26T03:49:27.052" v="130"/>
          <ac:graphicFrameMkLst>
            <pc:docMk/>
            <pc:sldMk cId="0" sldId="431"/>
            <ac:graphicFrameMk id="18436" creationId="{00000000-0000-0000-0000-000000000000}"/>
          </ac:graphicFrameMkLst>
        </pc:graphicFrameChg>
        <pc:graphicFrameChg chg="mod">
          <ac:chgData name="CAI JUN" userId="08ce88e1165b00db" providerId="LiveId" clId="{AB436E01-27B6-4F8F-ADC0-03E180F25042}" dt="2020-05-26T03:49:38.802" v="132"/>
          <ac:graphicFrameMkLst>
            <pc:docMk/>
            <pc:sldMk cId="0" sldId="431"/>
            <ac:graphicFrameMk id="18438" creationId="{00000000-0000-0000-0000-000000000000}"/>
          </ac:graphicFrameMkLst>
        </pc:graphicFrameChg>
        <pc:graphicFrameChg chg="mod">
          <ac:chgData name="CAI JUN" userId="08ce88e1165b00db" providerId="LiveId" clId="{AB436E01-27B6-4F8F-ADC0-03E180F25042}" dt="2020-05-26T03:49:56.380" v="135"/>
          <ac:graphicFrameMkLst>
            <pc:docMk/>
            <pc:sldMk cId="0" sldId="431"/>
            <ac:graphicFrameMk id="18439" creationId="{00000000-0000-0000-0000-000000000000}"/>
          </ac:graphicFrameMkLst>
        </pc:graphicFrameChg>
      </pc:sldChg>
      <pc:sldChg chg="addSp delSp modSp mod delAnim">
        <pc:chgData name="CAI JUN" userId="08ce88e1165b00db" providerId="LiveId" clId="{AB436E01-27B6-4F8F-ADC0-03E180F25042}" dt="2020-05-26T03:52:13.333" v="191"/>
        <pc:sldMkLst>
          <pc:docMk/>
          <pc:sldMk cId="0" sldId="432"/>
        </pc:sldMkLst>
        <pc:spChg chg="mod">
          <ac:chgData name="CAI JUN" userId="08ce88e1165b00db" providerId="LiveId" clId="{AB436E01-27B6-4F8F-ADC0-03E180F25042}" dt="2020-05-26T03:52:13.333" v="191"/>
          <ac:spMkLst>
            <pc:docMk/>
            <pc:sldMk cId="0" sldId="432"/>
            <ac:spMk id="23" creationId="{00000000-0000-0000-0000-000000000000}"/>
          </ac:spMkLst>
        </pc:spChg>
        <pc:grpChg chg="mod">
          <ac:chgData name="CAI JUN" userId="08ce88e1165b00db" providerId="LiveId" clId="{AB436E01-27B6-4F8F-ADC0-03E180F25042}" dt="2020-05-26T03:52:13.333" v="191"/>
          <ac:grpSpMkLst>
            <pc:docMk/>
            <pc:sldMk cId="0" sldId="432"/>
            <ac:grpSpMk id="21" creationId="{00000000-0000-0000-0000-000000000000}"/>
          </ac:grpSpMkLst>
        </pc:grpChg>
        <pc:graphicFrameChg chg="add mod">
          <ac:chgData name="CAI JUN" userId="08ce88e1165b00db" providerId="LiveId" clId="{AB436E01-27B6-4F8F-ADC0-03E180F25042}" dt="2020-05-26T03:51:13.224" v="149" actId="1076"/>
          <ac:graphicFrameMkLst>
            <pc:docMk/>
            <pc:sldMk cId="0" sldId="432"/>
            <ac:graphicFrameMk id="11" creationId="{9A92940A-47F5-4181-B2AF-D9AA86F8ABF8}"/>
          </ac:graphicFrameMkLst>
        </pc:graphicFrameChg>
        <pc:graphicFrameChg chg="mod">
          <ac:chgData name="CAI JUN" userId="08ce88e1165b00db" providerId="LiveId" clId="{AB436E01-27B6-4F8F-ADC0-03E180F25042}" dt="2020-05-26T03:50:38.849" v="141"/>
          <ac:graphicFrameMkLst>
            <pc:docMk/>
            <pc:sldMk cId="0" sldId="432"/>
            <ac:graphicFrameMk id="12" creationId="{00000000-0000-0000-0000-000000000000}"/>
          </ac:graphicFrameMkLst>
        </pc:graphicFrameChg>
        <pc:graphicFrameChg chg="add mod">
          <ac:chgData name="CAI JUN" userId="08ce88e1165b00db" providerId="LiveId" clId="{AB436E01-27B6-4F8F-ADC0-03E180F25042}" dt="2020-05-26T03:51:59.177" v="188" actId="1035"/>
          <ac:graphicFrameMkLst>
            <pc:docMk/>
            <pc:sldMk cId="0" sldId="432"/>
            <ac:graphicFrameMk id="13" creationId="{2B9E5F58-D5DF-476D-B8D3-C656ACDA6AB3}"/>
          </ac:graphicFrameMkLst>
        </pc:graphicFrameChg>
        <pc:graphicFrameChg chg="mod">
          <ac:chgData name="CAI JUN" userId="08ce88e1165b00db" providerId="LiveId" clId="{AB436E01-27B6-4F8F-ADC0-03E180F25042}" dt="2020-05-26T03:52:13.333" v="191"/>
          <ac:graphicFrameMkLst>
            <pc:docMk/>
            <pc:sldMk cId="0" sldId="432"/>
            <ac:graphicFrameMk id="22" creationId="{00000000-0000-0000-0000-000000000000}"/>
          </ac:graphicFrameMkLst>
        </pc:graphicFrameChg>
        <pc:graphicFrameChg chg="del mod">
          <ac:chgData name="CAI JUN" userId="08ce88e1165b00db" providerId="LiveId" clId="{AB436E01-27B6-4F8F-ADC0-03E180F25042}" dt="2020-05-26T03:51:09.224" v="148" actId="478"/>
          <ac:graphicFrameMkLst>
            <pc:docMk/>
            <pc:sldMk cId="0" sldId="432"/>
            <ac:graphicFrameMk id="24" creationId="{00000000-0000-0000-0000-000000000000}"/>
          </ac:graphicFrameMkLst>
        </pc:graphicFrameChg>
        <pc:graphicFrameChg chg="del mod">
          <ac:chgData name="CAI JUN" userId="08ce88e1165b00db" providerId="LiveId" clId="{AB436E01-27B6-4F8F-ADC0-03E180F25042}" dt="2020-05-26T03:51:47.630" v="155" actId="478"/>
          <ac:graphicFrameMkLst>
            <pc:docMk/>
            <pc:sldMk cId="0" sldId="432"/>
            <ac:graphicFrameMk id="25" creationId="{00000000-0000-0000-0000-000000000000}"/>
          </ac:graphicFrameMkLst>
        </pc:graphicFrameChg>
      </pc:sldChg>
      <pc:sldChg chg="modSp">
        <pc:chgData name="CAI JUN" userId="08ce88e1165b00db" providerId="LiveId" clId="{AB436E01-27B6-4F8F-ADC0-03E180F25042}" dt="2020-05-26T03:57:10.749" v="261"/>
        <pc:sldMkLst>
          <pc:docMk/>
          <pc:sldMk cId="0" sldId="434"/>
        </pc:sldMkLst>
        <pc:spChg chg="mod">
          <ac:chgData name="CAI JUN" userId="08ce88e1165b00db" providerId="LiveId" clId="{AB436E01-27B6-4F8F-ADC0-03E180F25042}" dt="2020-05-26T03:56:36.281" v="255"/>
          <ac:spMkLst>
            <pc:docMk/>
            <pc:sldMk cId="0" sldId="434"/>
            <ac:spMk id="21520" creationId="{00000000-0000-0000-0000-000000000000}"/>
          </ac:spMkLst>
        </pc:spChg>
        <pc:spChg chg="mod">
          <ac:chgData name="CAI JUN" userId="08ce88e1165b00db" providerId="LiveId" clId="{AB436E01-27B6-4F8F-ADC0-03E180F25042}" dt="2020-05-26T03:56:36.281" v="255"/>
          <ac:spMkLst>
            <pc:docMk/>
            <pc:sldMk cId="0" sldId="434"/>
            <ac:spMk id="21521" creationId="{00000000-0000-0000-0000-000000000000}"/>
          </ac:spMkLst>
        </pc:spChg>
        <pc:spChg chg="mod">
          <ac:chgData name="CAI JUN" userId="08ce88e1165b00db" providerId="LiveId" clId="{AB436E01-27B6-4F8F-ADC0-03E180F25042}" dt="2020-05-26T03:56:36.281" v="255"/>
          <ac:spMkLst>
            <pc:docMk/>
            <pc:sldMk cId="0" sldId="434"/>
            <ac:spMk id="21522" creationId="{00000000-0000-0000-0000-000000000000}"/>
          </ac:spMkLst>
        </pc:spChg>
        <pc:grpChg chg="mod">
          <ac:chgData name="CAI JUN" userId="08ce88e1165b00db" providerId="LiveId" clId="{AB436E01-27B6-4F8F-ADC0-03E180F25042}" dt="2020-05-26T03:56:36.281" v="255"/>
          <ac:grpSpMkLst>
            <pc:docMk/>
            <pc:sldMk cId="0" sldId="434"/>
            <ac:grpSpMk id="21507" creationId="{00000000-0000-0000-0000-000000000000}"/>
          </ac:grpSpMkLst>
        </pc:grpChg>
        <pc:graphicFrameChg chg="mod">
          <ac:chgData name="CAI JUN" userId="08ce88e1165b00db" providerId="LiveId" clId="{AB436E01-27B6-4F8F-ADC0-03E180F25042}" dt="2020-05-26T03:57:10.749" v="261"/>
          <ac:graphicFrameMkLst>
            <pc:docMk/>
            <pc:sldMk cId="0" sldId="434"/>
            <ac:graphicFrameMk id="20490" creationId="{00000000-0000-0000-0000-000000000000}"/>
          </ac:graphicFrameMkLst>
        </pc:graphicFrameChg>
        <pc:graphicFrameChg chg="mod">
          <ac:chgData name="CAI JUN" userId="08ce88e1165b00db" providerId="LiveId" clId="{AB436E01-27B6-4F8F-ADC0-03E180F25042}" dt="2020-05-26T03:56:36.281" v="255"/>
          <ac:graphicFrameMkLst>
            <pc:docMk/>
            <pc:sldMk cId="0" sldId="434"/>
            <ac:graphicFrameMk id="21517" creationId="{00000000-0000-0000-0000-000000000000}"/>
          </ac:graphicFrameMkLst>
        </pc:graphicFrameChg>
        <pc:graphicFrameChg chg="mod">
          <ac:chgData name="CAI JUN" userId="08ce88e1165b00db" providerId="LiveId" clId="{AB436E01-27B6-4F8F-ADC0-03E180F25042}" dt="2020-05-26T03:56:36.281" v="255"/>
          <ac:graphicFrameMkLst>
            <pc:docMk/>
            <pc:sldMk cId="0" sldId="434"/>
            <ac:graphicFrameMk id="21518" creationId="{00000000-0000-0000-0000-000000000000}"/>
          </ac:graphicFrameMkLst>
        </pc:graphicFrameChg>
        <pc:graphicFrameChg chg="mod">
          <ac:chgData name="CAI JUN" userId="08ce88e1165b00db" providerId="LiveId" clId="{AB436E01-27B6-4F8F-ADC0-03E180F25042}" dt="2020-05-26T03:56:36.281" v="255"/>
          <ac:graphicFrameMkLst>
            <pc:docMk/>
            <pc:sldMk cId="0" sldId="434"/>
            <ac:graphicFrameMk id="21519" creationId="{00000000-0000-0000-0000-000000000000}"/>
          </ac:graphicFrameMkLst>
        </pc:graphicFrameChg>
        <pc:graphicFrameChg chg="mod">
          <ac:chgData name="CAI JUN" userId="08ce88e1165b00db" providerId="LiveId" clId="{AB436E01-27B6-4F8F-ADC0-03E180F25042}" dt="2020-05-26T03:56:58.406" v="259"/>
          <ac:graphicFrameMkLst>
            <pc:docMk/>
            <pc:sldMk cId="0" sldId="434"/>
            <ac:graphicFrameMk id="53265" creationId="{00000000-0000-0000-0000-000000000000}"/>
          </ac:graphicFrameMkLst>
        </pc:graphicFrameChg>
        <pc:graphicFrameChg chg="mod">
          <ac:chgData name="CAI JUN" userId="08ce88e1165b00db" providerId="LiveId" clId="{AB436E01-27B6-4F8F-ADC0-03E180F25042}" dt="2020-05-26T03:56:47.984" v="257"/>
          <ac:graphicFrameMkLst>
            <pc:docMk/>
            <pc:sldMk cId="0" sldId="434"/>
            <ac:graphicFrameMk id="53266" creationId="{00000000-0000-0000-0000-000000000000}"/>
          </ac:graphicFrameMkLst>
        </pc:graphicFrameChg>
      </pc:sldChg>
      <pc:sldChg chg="modSp">
        <pc:chgData name="CAI JUN" userId="08ce88e1165b00db" providerId="LiveId" clId="{AB436E01-27B6-4F8F-ADC0-03E180F25042}" dt="2020-05-26T03:57:45.796" v="268" actId="113"/>
        <pc:sldMkLst>
          <pc:docMk/>
          <pc:sldMk cId="0" sldId="435"/>
        </pc:sldMkLst>
        <pc:spChg chg="mod">
          <ac:chgData name="CAI JUN" userId="08ce88e1165b00db" providerId="LiveId" clId="{AB436E01-27B6-4F8F-ADC0-03E180F25042}" dt="2020-05-26T03:57:45.796" v="268" actId="113"/>
          <ac:spMkLst>
            <pc:docMk/>
            <pc:sldMk cId="0" sldId="435"/>
            <ac:spMk id="22534" creationId="{00000000-0000-0000-0000-000000000000}"/>
          </ac:spMkLst>
        </pc:spChg>
        <pc:graphicFrameChg chg="mod">
          <ac:chgData name="CAI JUN" userId="08ce88e1165b00db" providerId="LiveId" clId="{AB436E01-27B6-4F8F-ADC0-03E180F25042}" dt="2020-05-26T03:57:33.124" v="263"/>
          <ac:graphicFrameMkLst>
            <pc:docMk/>
            <pc:sldMk cId="0" sldId="435"/>
            <ac:graphicFrameMk id="22533" creationId="{00000000-0000-0000-0000-000000000000}"/>
          </ac:graphicFrameMkLst>
        </pc:graphicFrameChg>
      </pc:sldChg>
      <pc:sldChg chg="modSp mod">
        <pc:chgData name="CAI JUN" userId="08ce88e1165b00db" providerId="LiveId" clId="{AB436E01-27B6-4F8F-ADC0-03E180F25042}" dt="2020-05-26T03:58:22.718" v="274"/>
        <pc:sldMkLst>
          <pc:docMk/>
          <pc:sldMk cId="0" sldId="437"/>
        </pc:sldMkLst>
        <pc:spChg chg="mod">
          <ac:chgData name="CAI JUN" userId="08ce88e1165b00db" providerId="LiveId" clId="{AB436E01-27B6-4F8F-ADC0-03E180F25042}" dt="2020-05-26T03:57:57.140" v="270" actId="113"/>
          <ac:spMkLst>
            <pc:docMk/>
            <pc:sldMk cId="0" sldId="437"/>
            <ac:spMk id="23558" creationId="{00000000-0000-0000-0000-000000000000}"/>
          </ac:spMkLst>
        </pc:spChg>
        <pc:graphicFrameChg chg="mod">
          <ac:chgData name="CAI JUN" userId="08ce88e1165b00db" providerId="LiveId" clId="{AB436E01-27B6-4F8F-ADC0-03E180F25042}" dt="2020-05-26T03:58:10.640" v="272"/>
          <ac:graphicFrameMkLst>
            <pc:docMk/>
            <pc:sldMk cId="0" sldId="437"/>
            <ac:graphicFrameMk id="7" creationId="{00000000-0000-0000-0000-000000000000}"/>
          </ac:graphicFrameMkLst>
        </pc:graphicFrameChg>
        <pc:graphicFrameChg chg="mod">
          <ac:chgData name="CAI JUN" userId="08ce88e1165b00db" providerId="LiveId" clId="{AB436E01-27B6-4F8F-ADC0-03E180F25042}" dt="2020-05-26T03:58:22.718" v="274"/>
          <ac:graphicFrameMkLst>
            <pc:docMk/>
            <pc:sldMk cId="0" sldId="437"/>
            <ac:graphicFrameMk id="23556" creationId="{00000000-0000-0000-0000-000000000000}"/>
          </ac:graphicFrameMkLst>
        </pc:graphicFrameChg>
      </pc:sldChg>
      <pc:sldChg chg="modSp mod">
        <pc:chgData name="CAI JUN" userId="08ce88e1165b00db" providerId="LiveId" clId="{AB436E01-27B6-4F8F-ADC0-03E180F25042}" dt="2020-05-26T03:58:44.953" v="278" actId="1036"/>
        <pc:sldMkLst>
          <pc:docMk/>
          <pc:sldMk cId="0" sldId="438"/>
        </pc:sldMkLst>
        <pc:spChg chg="mod">
          <ac:chgData name="CAI JUN" userId="08ce88e1165b00db" providerId="LiveId" clId="{AB436E01-27B6-4F8F-ADC0-03E180F25042}" dt="2020-05-26T03:58:30.374" v="275" actId="113"/>
          <ac:spMkLst>
            <pc:docMk/>
            <pc:sldMk cId="0" sldId="438"/>
            <ac:spMk id="2" creationId="{00000000-0000-0000-0000-000000000000}"/>
          </ac:spMkLst>
        </pc:spChg>
        <pc:graphicFrameChg chg="mod">
          <ac:chgData name="CAI JUN" userId="08ce88e1165b00db" providerId="LiveId" clId="{AB436E01-27B6-4F8F-ADC0-03E180F25042}" dt="2020-05-26T03:58:42.312" v="277"/>
          <ac:graphicFrameMkLst>
            <pc:docMk/>
            <pc:sldMk cId="0" sldId="438"/>
            <ac:graphicFrameMk id="57358" creationId="{00000000-0000-0000-0000-000000000000}"/>
          </ac:graphicFrameMkLst>
        </pc:graphicFrameChg>
        <pc:picChg chg="mod">
          <ac:chgData name="CAI JUN" userId="08ce88e1165b00db" providerId="LiveId" clId="{AB436E01-27B6-4F8F-ADC0-03E180F25042}" dt="2020-05-26T03:58:44.953" v="278" actId="1036"/>
          <ac:picMkLst>
            <pc:docMk/>
            <pc:sldMk cId="0" sldId="438"/>
            <ac:picMk id="57357" creationId="{00000000-0000-0000-0000-000000000000}"/>
          </ac:picMkLst>
        </pc:picChg>
      </pc:sldChg>
      <pc:sldChg chg="modSp mod">
        <pc:chgData name="CAI JUN" userId="08ce88e1165b00db" providerId="LiveId" clId="{AB436E01-27B6-4F8F-ADC0-03E180F25042}" dt="2020-05-26T03:59:35.093" v="283"/>
        <pc:sldMkLst>
          <pc:docMk/>
          <pc:sldMk cId="0" sldId="439"/>
        </pc:sldMkLst>
        <pc:spChg chg="mod">
          <ac:chgData name="CAI JUN" userId="08ce88e1165b00db" providerId="LiveId" clId="{AB436E01-27B6-4F8F-ADC0-03E180F25042}" dt="2020-05-26T03:58:52.796" v="279" actId="113"/>
          <ac:spMkLst>
            <pc:docMk/>
            <pc:sldMk cId="0" sldId="439"/>
            <ac:spMk id="7" creationId="{00000000-0000-0000-0000-000000000000}"/>
          </ac:spMkLst>
        </pc:spChg>
        <pc:graphicFrameChg chg="mod">
          <ac:chgData name="CAI JUN" userId="08ce88e1165b00db" providerId="LiveId" clId="{AB436E01-27B6-4F8F-ADC0-03E180F25042}" dt="2020-05-26T03:59:21.921" v="281"/>
          <ac:graphicFrameMkLst>
            <pc:docMk/>
            <pc:sldMk cId="0" sldId="439"/>
            <ac:graphicFrameMk id="25603" creationId="{00000000-0000-0000-0000-000000000000}"/>
          </ac:graphicFrameMkLst>
        </pc:graphicFrameChg>
        <pc:graphicFrameChg chg="mod">
          <ac:chgData name="CAI JUN" userId="08ce88e1165b00db" providerId="LiveId" clId="{AB436E01-27B6-4F8F-ADC0-03E180F25042}" dt="2020-05-26T03:59:35.093" v="283"/>
          <ac:graphicFrameMkLst>
            <pc:docMk/>
            <pc:sldMk cId="0" sldId="439"/>
            <ac:graphicFrameMk id="25606" creationId="{00000000-0000-0000-0000-000000000000}"/>
          </ac:graphicFrameMkLst>
        </pc:graphicFrameChg>
      </pc:sldChg>
      <pc:sldChg chg="modSp">
        <pc:chgData name="CAI JUN" userId="08ce88e1165b00db" providerId="LiveId" clId="{AB436E01-27B6-4F8F-ADC0-03E180F25042}" dt="2020-05-26T03:59:56.953" v="285"/>
        <pc:sldMkLst>
          <pc:docMk/>
          <pc:sldMk cId="0" sldId="440"/>
        </pc:sldMkLst>
        <pc:graphicFrameChg chg="mod">
          <ac:chgData name="CAI JUN" userId="08ce88e1165b00db" providerId="LiveId" clId="{AB436E01-27B6-4F8F-ADC0-03E180F25042}" dt="2020-05-26T03:59:56.953" v="285"/>
          <ac:graphicFrameMkLst>
            <pc:docMk/>
            <pc:sldMk cId="0" sldId="440"/>
            <ac:graphicFrameMk id="26628" creationId="{00000000-0000-0000-0000-000000000000}"/>
          </ac:graphicFrameMkLst>
        </pc:graphicFrameChg>
      </pc:sldChg>
      <pc:sldChg chg="modSp mod">
        <pc:chgData name="CAI JUN" userId="08ce88e1165b00db" providerId="LiveId" clId="{AB436E01-27B6-4F8F-ADC0-03E180F25042}" dt="2020-05-26T04:02:59.002" v="320" actId="113"/>
        <pc:sldMkLst>
          <pc:docMk/>
          <pc:sldMk cId="0" sldId="441"/>
        </pc:sldMkLst>
        <pc:spChg chg="mod">
          <ac:chgData name="CAI JUN" userId="08ce88e1165b00db" providerId="LiveId" clId="{AB436E01-27B6-4F8F-ADC0-03E180F25042}" dt="2020-05-26T04:02:59.002" v="320" actId="113"/>
          <ac:spMkLst>
            <pc:docMk/>
            <pc:sldMk cId="0" sldId="441"/>
            <ac:spMk id="27650" creationId="{00000000-0000-0000-0000-000000000000}"/>
          </ac:spMkLst>
        </pc:spChg>
        <pc:graphicFrameChg chg="mod">
          <ac:chgData name="CAI JUN" userId="08ce88e1165b00db" providerId="LiveId" clId="{AB436E01-27B6-4F8F-ADC0-03E180F25042}" dt="2020-05-26T04:00:11.234" v="287"/>
          <ac:graphicFrameMkLst>
            <pc:docMk/>
            <pc:sldMk cId="0" sldId="441"/>
            <ac:graphicFrameMk id="66566" creationId="{00000000-0000-0000-0000-000000000000}"/>
          </ac:graphicFrameMkLst>
        </pc:graphicFrameChg>
      </pc:sldChg>
      <pc:sldChg chg="modSp mod">
        <pc:chgData name="CAI JUN" userId="08ce88e1165b00db" providerId="LiveId" clId="{AB436E01-27B6-4F8F-ADC0-03E180F25042}" dt="2020-05-26T03:55:43.781" v="248" actId="1038"/>
        <pc:sldMkLst>
          <pc:docMk/>
          <pc:sldMk cId="0" sldId="443"/>
        </pc:sldMkLst>
        <pc:graphicFrameChg chg="mod">
          <ac:chgData name="CAI JUN" userId="08ce88e1165b00db" providerId="LiveId" clId="{AB436E01-27B6-4F8F-ADC0-03E180F25042}" dt="2020-05-26T03:55:43.781" v="248" actId="1038"/>
          <ac:graphicFrameMkLst>
            <pc:docMk/>
            <pc:sldMk cId="0" sldId="443"/>
            <ac:graphicFrameMk id="29702" creationId="{00000000-0000-0000-0000-000000000000}"/>
          </ac:graphicFrameMkLst>
        </pc:graphicFrameChg>
      </pc:sldChg>
      <pc:sldChg chg="modSp mod">
        <pc:chgData name="CAI JUN" userId="08ce88e1165b00db" providerId="LiveId" clId="{AB436E01-27B6-4F8F-ADC0-03E180F25042}" dt="2020-05-26T03:55:14.140" v="230" actId="113"/>
        <pc:sldMkLst>
          <pc:docMk/>
          <pc:sldMk cId="0" sldId="445"/>
        </pc:sldMkLst>
        <pc:spChg chg="mod">
          <ac:chgData name="CAI JUN" userId="08ce88e1165b00db" providerId="LiveId" clId="{AB436E01-27B6-4F8F-ADC0-03E180F25042}" dt="2020-05-26T03:55:14.140" v="230" actId="113"/>
          <ac:spMkLst>
            <pc:docMk/>
            <pc:sldMk cId="0" sldId="445"/>
            <ac:spMk id="31748" creationId="{00000000-0000-0000-0000-000000000000}"/>
          </ac:spMkLst>
        </pc:spChg>
        <pc:graphicFrameChg chg="mod">
          <ac:chgData name="CAI JUN" userId="08ce88e1165b00db" providerId="LiveId" clId="{AB436E01-27B6-4F8F-ADC0-03E180F25042}" dt="2020-05-26T03:54:50.531" v="223"/>
          <ac:graphicFrameMkLst>
            <pc:docMk/>
            <pc:sldMk cId="0" sldId="445"/>
            <ac:graphicFrameMk id="31746" creationId="{00000000-0000-0000-0000-000000000000}"/>
          </ac:graphicFrameMkLst>
        </pc:graphicFrameChg>
      </pc:sldChg>
      <pc:sldChg chg="modSp">
        <pc:chgData name="CAI JUN" userId="08ce88e1165b00db" providerId="LiveId" clId="{AB436E01-27B6-4F8F-ADC0-03E180F25042}" dt="2020-05-26T03:54:33.749" v="221"/>
        <pc:sldMkLst>
          <pc:docMk/>
          <pc:sldMk cId="0" sldId="446"/>
        </pc:sldMkLst>
        <pc:graphicFrameChg chg="mod">
          <ac:chgData name="CAI JUN" userId="08ce88e1165b00db" providerId="LiveId" clId="{AB436E01-27B6-4F8F-ADC0-03E180F25042}" dt="2020-05-26T03:54:08.265" v="217"/>
          <ac:graphicFrameMkLst>
            <pc:docMk/>
            <pc:sldMk cId="0" sldId="446"/>
            <ac:graphicFrameMk id="32771" creationId="{00000000-0000-0000-0000-000000000000}"/>
          </ac:graphicFrameMkLst>
        </pc:graphicFrameChg>
        <pc:graphicFrameChg chg="mod">
          <ac:chgData name="CAI JUN" userId="08ce88e1165b00db" providerId="LiveId" clId="{AB436E01-27B6-4F8F-ADC0-03E180F25042}" dt="2020-05-26T03:54:20.343" v="219"/>
          <ac:graphicFrameMkLst>
            <pc:docMk/>
            <pc:sldMk cId="0" sldId="446"/>
            <ac:graphicFrameMk id="32772" creationId="{00000000-0000-0000-0000-000000000000}"/>
          </ac:graphicFrameMkLst>
        </pc:graphicFrameChg>
        <pc:graphicFrameChg chg="mod">
          <ac:chgData name="CAI JUN" userId="08ce88e1165b00db" providerId="LiveId" clId="{AB436E01-27B6-4F8F-ADC0-03E180F25042}" dt="2020-05-26T03:54:33.749" v="221"/>
          <ac:graphicFrameMkLst>
            <pc:docMk/>
            <pc:sldMk cId="0" sldId="446"/>
            <ac:graphicFrameMk id="32773" creationId="{00000000-0000-0000-0000-000000000000}"/>
          </ac:graphicFrameMkLst>
        </pc:graphicFrameChg>
      </pc:sldChg>
      <pc:sldChg chg="modSp">
        <pc:chgData name="CAI JUN" userId="08ce88e1165b00db" providerId="LiveId" clId="{AB436E01-27B6-4F8F-ADC0-03E180F25042}" dt="2020-05-26T03:53:54.515" v="215"/>
        <pc:sldMkLst>
          <pc:docMk/>
          <pc:sldMk cId="0" sldId="447"/>
        </pc:sldMkLst>
        <pc:graphicFrameChg chg="mod">
          <ac:chgData name="CAI JUN" userId="08ce88e1165b00db" providerId="LiveId" clId="{AB436E01-27B6-4F8F-ADC0-03E180F25042}" dt="2020-05-26T03:53:16.578" v="209"/>
          <ac:graphicFrameMkLst>
            <pc:docMk/>
            <pc:sldMk cId="0" sldId="447"/>
            <ac:graphicFrameMk id="33795" creationId="{00000000-0000-0000-0000-000000000000}"/>
          </ac:graphicFrameMkLst>
        </pc:graphicFrameChg>
        <pc:graphicFrameChg chg="mod">
          <ac:chgData name="CAI JUN" userId="08ce88e1165b00db" providerId="LiveId" clId="{AB436E01-27B6-4F8F-ADC0-03E180F25042}" dt="2020-05-26T03:53:29.999" v="211"/>
          <ac:graphicFrameMkLst>
            <pc:docMk/>
            <pc:sldMk cId="0" sldId="447"/>
            <ac:graphicFrameMk id="33796" creationId="{00000000-0000-0000-0000-000000000000}"/>
          </ac:graphicFrameMkLst>
        </pc:graphicFrameChg>
        <pc:graphicFrameChg chg="mod">
          <ac:chgData name="CAI JUN" userId="08ce88e1165b00db" providerId="LiveId" clId="{AB436E01-27B6-4F8F-ADC0-03E180F25042}" dt="2020-05-26T03:53:41.874" v="213"/>
          <ac:graphicFrameMkLst>
            <pc:docMk/>
            <pc:sldMk cId="0" sldId="447"/>
            <ac:graphicFrameMk id="33797" creationId="{00000000-0000-0000-0000-000000000000}"/>
          </ac:graphicFrameMkLst>
        </pc:graphicFrameChg>
        <pc:graphicFrameChg chg="mod">
          <ac:chgData name="CAI JUN" userId="08ce88e1165b00db" providerId="LiveId" clId="{AB436E01-27B6-4F8F-ADC0-03E180F25042}" dt="2020-05-26T03:53:54.515" v="215"/>
          <ac:graphicFrameMkLst>
            <pc:docMk/>
            <pc:sldMk cId="0" sldId="447"/>
            <ac:graphicFrameMk id="33800" creationId="{00000000-0000-0000-0000-000000000000}"/>
          </ac:graphicFrameMkLst>
        </pc:graphicFrameChg>
      </pc:sldChg>
      <pc:sldChg chg="modSp mod">
        <pc:chgData name="CAI JUN" userId="08ce88e1165b00db" providerId="LiveId" clId="{AB436E01-27B6-4F8F-ADC0-03E180F25042}" dt="2020-05-26T03:52:56.968" v="207" actId="1036"/>
        <pc:sldMkLst>
          <pc:docMk/>
          <pc:sldMk cId="0" sldId="448"/>
        </pc:sldMkLst>
        <pc:graphicFrameChg chg="mod">
          <ac:chgData name="CAI JUN" userId="08ce88e1165b00db" providerId="LiveId" clId="{AB436E01-27B6-4F8F-ADC0-03E180F25042}" dt="2020-05-26T03:52:56.968" v="207" actId="1036"/>
          <ac:graphicFrameMkLst>
            <pc:docMk/>
            <pc:sldMk cId="0" sldId="448"/>
            <ac:graphicFrameMk id="34822" creationId="{00000000-0000-0000-0000-000000000000}"/>
          </ac:graphicFrameMkLst>
        </pc:graphicFrameChg>
      </pc:sldChg>
      <pc:sldChg chg="modSp">
        <pc:chgData name="CAI JUN" userId="08ce88e1165b00db" providerId="LiveId" clId="{AB436E01-27B6-4F8F-ADC0-03E180F25042}" dt="2020-05-26T03:45:10.629" v="80"/>
        <pc:sldMkLst>
          <pc:docMk/>
          <pc:sldMk cId="0" sldId="449"/>
        </pc:sldMkLst>
        <pc:graphicFrameChg chg="mod">
          <ac:chgData name="CAI JUN" userId="08ce88e1165b00db" providerId="LiveId" clId="{AB436E01-27B6-4F8F-ADC0-03E180F25042}" dt="2020-05-26T03:44:54.769" v="78"/>
          <ac:graphicFrameMkLst>
            <pc:docMk/>
            <pc:sldMk cId="0" sldId="449"/>
            <ac:graphicFrameMk id="9219" creationId="{00000000-0000-0000-0000-000000000000}"/>
          </ac:graphicFrameMkLst>
        </pc:graphicFrameChg>
        <pc:graphicFrameChg chg="mod">
          <ac:chgData name="CAI JUN" userId="08ce88e1165b00db" providerId="LiveId" clId="{AB436E01-27B6-4F8F-ADC0-03E180F25042}" dt="2020-05-26T03:44:40.269" v="76"/>
          <ac:graphicFrameMkLst>
            <pc:docMk/>
            <pc:sldMk cId="0" sldId="449"/>
            <ac:graphicFrameMk id="9222" creationId="{00000000-0000-0000-0000-000000000000}"/>
          </ac:graphicFrameMkLst>
        </pc:graphicFrameChg>
        <pc:graphicFrameChg chg="mod">
          <ac:chgData name="CAI JUN" userId="08ce88e1165b00db" providerId="LiveId" clId="{AB436E01-27B6-4F8F-ADC0-03E180F25042}" dt="2020-05-26T03:45:10.629" v="80"/>
          <ac:graphicFrameMkLst>
            <pc:docMk/>
            <pc:sldMk cId="0" sldId="449"/>
            <ac:graphicFrameMk id="9223" creationId="{00000000-0000-0000-0000-000000000000}"/>
          </ac:graphicFrameMkLst>
        </pc:graphicFrameChg>
      </pc:sldChg>
      <pc:sldChg chg="modSp">
        <pc:chgData name="CAI JUN" userId="08ce88e1165b00db" providerId="LiveId" clId="{AB436E01-27B6-4F8F-ADC0-03E180F25042}" dt="2020-05-26T03:42:47.707" v="18"/>
        <pc:sldMkLst>
          <pc:docMk/>
          <pc:sldMk cId="0" sldId="450"/>
        </pc:sldMkLst>
        <pc:graphicFrameChg chg="mod">
          <ac:chgData name="CAI JUN" userId="08ce88e1165b00db" providerId="LiveId" clId="{AB436E01-27B6-4F8F-ADC0-03E180F25042}" dt="2020-05-26T03:42:47.707" v="18"/>
          <ac:graphicFrameMkLst>
            <pc:docMk/>
            <pc:sldMk cId="0" sldId="450"/>
            <ac:graphicFrameMk id="7171" creationId="{00000000-0000-0000-0000-000000000000}"/>
          </ac:graphicFrameMkLst>
        </pc:graphicFrameChg>
      </pc:sldChg>
      <pc:sldChg chg="modSp mod">
        <pc:chgData name="CAI JUN" userId="08ce88e1165b00db" providerId="LiveId" clId="{AB436E01-27B6-4F8F-ADC0-03E180F25042}" dt="2020-05-26T04:01:40.999" v="311" actId="113"/>
        <pc:sldMkLst>
          <pc:docMk/>
          <pc:sldMk cId="1538796709" sldId="457"/>
        </pc:sldMkLst>
        <pc:spChg chg="mod">
          <ac:chgData name="CAI JUN" userId="08ce88e1165b00db" providerId="LiveId" clId="{AB436E01-27B6-4F8F-ADC0-03E180F25042}" dt="2020-05-26T04:01:40.999" v="311" actId="113"/>
          <ac:spMkLst>
            <pc:docMk/>
            <pc:sldMk cId="1538796709" sldId="457"/>
            <ac:spMk id="14" creationId="{00000000-0000-0000-0000-000000000000}"/>
          </ac:spMkLst>
        </pc:spChg>
        <pc:spChg chg="mod">
          <ac:chgData name="CAI JUN" userId="08ce88e1165b00db" providerId="LiveId" clId="{AB436E01-27B6-4F8F-ADC0-03E180F25042}" dt="2020-05-26T04:00:42.234" v="296" actId="113"/>
          <ac:spMkLst>
            <pc:docMk/>
            <pc:sldMk cId="1538796709" sldId="457"/>
            <ac:spMk id="15" creationId="{00000000-0000-0000-0000-000000000000}"/>
          </ac:spMkLst>
        </pc:spChg>
        <pc:spChg chg="mod">
          <ac:chgData name="CAI JUN" userId="08ce88e1165b00db" providerId="LiveId" clId="{AB436E01-27B6-4F8F-ADC0-03E180F25042}" dt="2020-05-26T04:00:30.546" v="295" actId="207"/>
          <ac:spMkLst>
            <pc:docMk/>
            <pc:sldMk cId="1538796709" sldId="457"/>
            <ac:spMk id="6146" creationId="{00000000-0000-0000-0000-000000000000}"/>
          </ac:spMkLst>
        </pc:spChg>
        <pc:graphicFrameChg chg="mod">
          <ac:chgData name="CAI JUN" userId="08ce88e1165b00db" providerId="LiveId" clId="{AB436E01-27B6-4F8F-ADC0-03E180F25042}" dt="2020-05-26T04:01:22.281" v="305"/>
          <ac:graphicFrameMkLst>
            <pc:docMk/>
            <pc:sldMk cId="1538796709" sldId="457"/>
            <ac:graphicFrameMk id="2" creationId="{00000000-0000-0000-0000-000000000000}"/>
          </ac:graphicFrameMkLst>
        </pc:graphicFrameChg>
      </pc:sldChg>
      <pc:sldChg chg="modSp">
        <pc:chgData name="CAI JUN" userId="08ce88e1165b00db" providerId="LiveId" clId="{AB436E01-27B6-4F8F-ADC0-03E180F25042}" dt="2020-05-26T04:02:37.718" v="319"/>
        <pc:sldMkLst>
          <pc:docMk/>
          <pc:sldMk cId="2209537059" sldId="458"/>
        </pc:sldMkLst>
        <pc:graphicFrameChg chg="mod">
          <ac:chgData name="CAI JUN" userId="08ce88e1165b00db" providerId="LiveId" clId="{AB436E01-27B6-4F8F-ADC0-03E180F25042}" dt="2020-05-26T04:01:59.046" v="313"/>
          <ac:graphicFrameMkLst>
            <pc:docMk/>
            <pc:sldMk cId="2209537059" sldId="458"/>
            <ac:graphicFrameMk id="2" creationId="{00000000-0000-0000-0000-000000000000}"/>
          </ac:graphicFrameMkLst>
        </pc:graphicFrameChg>
        <pc:graphicFrameChg chg="mod">
          <ac:chgData name="CAI JUN" userId="08ce88e1165b00db" providerId="LiveId" clId="{AB436E01-27B6-4F8F-ADC0-03E180F25042}" dt="2020-05-26T04:02:24.437" v="317"/>
          <ac:graphicFrameMkLst>
            <pc:docMk/>
            <pc:sldMk cId="2209537059" sldId="458"/>
            <ac:graphicFrameMk id="3" creationId="{00000000-0000-0000-0000-000000000000}"/>
          </ac:graphicFrameMkLst>
        </pc:graphicFrameChg>
        <pc:graphicFrameChg chg="mod">
          <ac:chgData name="CAI JUN" userId="08ce88e1165b00db" providerId="LiveId" clId="{AB436E01-27B6-4F8F-ADC0-03E180F25042}" dt="2020-05-26T04:02:12.374" v="315"/>
          <ac:graphicFrameMkLst>
            <pc:docMk/>
            <pc:sldMk cId="2209537059" sldId="458"/>
            <ac:graphicFrameMk id="16" creationId="{00000000-0000-0000-0000-000000000000}"/>
          </ac:graphicFrameMkLst>
        </pc:graphicFrameChg>
        <pc:graphicFrameChg chg="mod">
          <ac:chgData name="CAI JUN" userId="08ce88e1165b00db" providerId="LiveId" clId="{AB436E01-27B6-4F8F-ADC0-03E180F25042}" dt="2020-05-26T04:02:37.718" v="319"/>
          <ac:graphicFrameMkLst>
            <pc:docMk/>
            <pc:sldMk cId="2209537059" sldId="458"/>
            <ac:graphicFrameMk id="27" creationId="{8EC61619-24B1-40F4-B86C-1E8060C33443}"/>
          </ac:graphicFrameMkLst>
        </pc:graphicFrameChg>
      </pc:sldChg>
      <pc:sldChg chg="addSp delSp modSp add">
        <pc:chgData name="CAI JUN" userId="08ce88e1165b00db" providerId="LiveId" clId="{AB436E01-27B6-4F8F-ADC0-03E180F25042}" dt="2020-05-26T03:41:34.488" v="7"/>
        <pc:sldMkLst>
          <pc:docMk/>
          <pc:sldMk cId="762276702" sldId="528"/>
        </pc:sldMkLst>
        <pc:spChg chg="add mod">
          <ac:chgData name="CAI JUN" userId="08ce88e1165b00db" providerId="LiveId" clId="{AB436E01-27B6-4F8F-ADC0-03E180F25042}" dt="2020-05-26T03:41:34.488" v="7"/>
          <ac:spMkLst>
            <pc:docMk/>
            <pc:sldMk cId="762276702" sldId="528"/>
            <ac:spMk id="10" creationId="{9609DB97-A0AB-433A-8B50-DD08CD667096}"/>
          </ac:spMkLst>
        </pc:spChg>
        <pc:spChg chg="del">
          <ac:chgData name="CAI JUN" userId="08ce88e1165b00db" providerId="LiveId" clId="{AB436E01-27B6-4F8F-ADC0-03E180F25042}" dt="2020-05-26T03:41:33.832" v="6" actId="478"/>
          <ac:spMkLst>
            <pc:docMk/>
            <pc:sldMk cId="762276702" sldId="528"/>
            <ac:spMk id="5122" creationId="{00000000-0000-0000-0000-000000000000}"/>
          </ac:spMkLst>
        </pc:spChg>
      </pc:sldChg>
      <pc:sldChg chg="add">
        <pc:chgData name="CAI JUN" userId="08ce88e1165b00db" providerId="LiveId" clId="{AB436E01-27B6-4F8F-ADC0-03E180F25042}" dt="2020-05-26T03:45:32.691" v="81"/>
        <pc:sldMkLst>
          <pc:docMk/>
          <pc:sldMk cId="1909069757" sldId="530"/>
        </pc:sldMkLst>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pPr>
              <a:defRPr/>
            </a:pPr>
            <a:fld id="{C001BCB5-307D-4BD7-983A-8650B02ADB57}" type="slidenum">
              <a:rPr lang="en-US" altLang="zh-CN"/>
              <a:pPr>
                <a:defRPr/>
              </a:pPr>
              <a:t>‹#›</a:t>
            </a:fld>
            <a:endParaRPr lang="en-US" altLang="zh-CN"/>
          </a:p>
        </p:txBody>
      </p:sp>
    </p:spTree>
    <p:extLst>
      <p:ext uri="{BB962C8B-B14F-4D97-AF65-F5344CB8AC3E}">
        <p14:creationId xmlns:p14="http://schemas.microsoft.com/office/powerpoint/2010/main" val="275874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06B2F761-C71A-43E8-B756-EB3CA1222312}" type="slidenum">
              <a:rPr lang="en-US" altLang="zh-CN"/>
              <a:pPr>
                <a:defRPr/>
              </a:pPr>
              <a:t>‹#›</a:t>
            </a:fld>
            <a:endParaRPr lang="en-US" altLang="zh-CN"/>
          </a:p>
        </p:txBody>
      </p:sp>
    </p:spTree>
    <p:extLst>
      <p:ext uri="{BB962C8B-B14F-4D97-AF65-F5344CB8AC3E}">
        <p14:creationId xmlns:p14="http://schemas.microsoft.com/office/powerpoint/2010/main" val="342344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6235F1-3DEB-48D0-9A64-9357446F4BAB}" type="slidenum">
              <a:rPr lang="en-US" altLang="zh-CN"/>
              <a:pPr>
                <a:defRPr/>
              </a:pPr>
              <a:t>‹#›</a:t>
            </a:fld>
            <a:endParaRPr lang="en-US" altLang="zh-CN"/>
          </a:p>
        </p:txBody>
      </p:sp>
    </p:spTree>
    <p:extLst>
      <p:ext uri="{BB962C8B-B14F-4D97-AF65-F5344CB8AC3E}">
        <p14:creationId xmlns:p14="http://schemas.microsoft.com/office/powerpoint/2010/main" val="299034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7FDB7D-0FA6-4F52-ADC2-0088CF29CADF}" type="slidenum">
              <a:rPr lang="en-US" altLang="zh-CN"/>
              <a:pPr>
                <a:defRPr/>
              </a:pPr>
              <a:t>‹#›</a:t>
            </a:fld>
            <a:endParaRPr lang="en-US" altLang="zh-CN"/>
          </a:p>
        </p:txBody>
      </p:sp>
    </p:spTree>
    <p:extLst>
      <p:ext uri="{BB962C8B-B14F-4D97-AF65-F5344CB8AC3E}">
        <p14:creationId xmlns:p14="http://schemas.microsoft.com/office/powerpoint/2010/main" val="420865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24ED558-97BB-43E7-97FC-0B2BB3FA9D30}" type="slidenum">
              <a:rPr lang="en-US" altLang="zh-CN"/>
              <a:pPr>
                <a:defRPr/>
              </a:pPr>
              <a:t>‹#›</a:t>
            </a:fld>
            <a:endParaRPr lang="en-US" altLang="zh-CN"/>
          </a:p>
        </p:txBody>
      </p:sp>
    </p:spTree>
    <p:extLst>
      <p:ext uri="{BB962C8B-B14F-4D97-AF65-F5344CB8AC3E}">
        <p14:creationId xmlns:p14="http://schemas.microsoft.com/office/powerpoint/2010/main" val="81701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3CD484-1987-43F0-AE8B-4032820BD45D}" type="slidenum">
              <a:rPr lang="en-US" altLang="zh-CN"/>
              <a:pPr>
                <a:defRPr/>
              </a:pPr>
              <a:t>‹#›</a:t>
            </a:fld>
            <a:endParaRPr lang="en-US" altLang="zh-CN"/>
          </a:p>
        </p:txBody>
      </p:sp>
    </p:spTree>
    <p:extLst>
      <p:ext uri="{BB962C8B-B14F-4D97-AF65-F5344CB8AC3E}">
        <p14:creationId xmlns:p14="http://schemas.microsoft.com/office/powerpoint/2010/main" val="370871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F21AF7-8744-4B8C-BEBE-D4097111DC10}" type="slidenum">
              <a:rPr lang="en-US" altLang="zh-CN"/>
              <a:pPr>
                <a:defRPr/>
              </a:pPr>
              <a:t>‹#›</a:t>
            </a:fld>
            <a:endParaRPr lang="en-US" altLang="zh-CN"/>
          </a:p>
        </p:txBody>
      </p:sp>
    </p:spTree>
    <p:extLst>
      <p:ext uri="{BB962C8B-B14F-4D97-AF65-F5344CB8AC3E}">
        <p14:creationId xmlns:p14="http://schemas.microsoft.com/office/powerpoint/2010/main" val="404189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2DB0E8-8293-477A-952B-4900FDC2AEA6}" type="slidenum">
              <a:rPr lang="en-US" altLang="zh-CN"/>
              <a:pPr>
                <a:defRPr/>
              </a:pPr>
              <a:t>‹#›</a:t>
            </a:fld>
            <a:endParaRPr lang="en-US" altLang="zh-CN"/>
          </a:p>
        </p:txBody>
      </p:sp>
    </p:spTree>
    <p:extLst>
      <p:ext uri="{BB962C8B-B14F-4D97-AF65-F5344CB8AC3E}">
        <p14:creationId xmlns:p14="http://schemas.microsoft.com/office/powerpoint/2010/main" val="204775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3A9D362-703D-427A-893C-00B3861A689C}" type="slidenum">
              <a:rPr lang="en-US" altLang="zh-CN"/>
              <a:pPr>
                <a:defRPr/>
              </a:pPr>
              <a:t>‹#›</a:t>
            </a:fld>
            <a:endParaRPr lang="en-US" altLang="zh-CN"/>
          </a:p>
        </p:txBody>
      </p:sp>
    </p:spTree>
    <p:extLst>
      <p:ext uri="{BB962C8B-B14F-4D97-AF65-F5344CB8AC3E}">
        <p14:creationId xmlns:p14="http://schemas.microsoft.com/office/powerpoint/2010/main" val="269769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F0CF57F-F72D-4346-A4EB-6A24E26E78C1}" type="slidenum">
              <a:rPr lang="en-US" altLang="zh-CN"/>
              <a:pPr>
                <a:defRPr/>
              </a:pPr>
              <a:t>‹#›</a:t>
            </a:fld>
            <a:endParaRPr lang="en-US" altLang="zh-CN"/>
          </a:p>
        </p:txBody>
      </p:sp>
    </p:spTree>
    <p:extLst>
      <p:ext uri="{BB962C8B-B14F-4D97-AF65-F5344CB8AC3E}">
        <p14:creationId xmlns:p14="http://schemas.microsoft.com/office/powerpoint/2010/main" val="126588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C7B5D77-0428-4C58-A9B6-E1515EF69DBE}" type="slidenum">
              <a:rPr lang="en-US" altLang="zh-CN"/>
              <a:pPr>
                <a:defRPr/>
              </a:pPr>
              <a:t>‹#›</a:t>
            </a:fld>
            <a:endParaRPr lang="en-US" altLang="zh-CN"/>
          </a:p>
        </p:txBody>
      </p:sp>
    </p:spTree>
    <p:extLst>
      <p:ext uri="{BB962C8B-B14F-4D97-AF65-F5344CB8AC3E}">
        <p14:creationId xmlns:p14="http://schemas.microsoft.com/office/powerpoint/2010/main" val="191638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A18A573-6217-49F8-802C-1E5DC2E88BE9}" type="slidenum">
              <a:rPr lang="en-US" altLang="zh-CN"/>
              <a:pPr>
                <a:defRPr/>
              </a:pPr>
              <a:t>‹#›</a:t>
            </a:fld>
            <a:endParaRPr lang="en-US" altLang="zh-CN"/>
          </a:p>
        </p:txBody>
      </p:sp>
    </p:spTree>
    <p:extLst>
      <p:ext uri="{BB962C8B-B14F-4D97-AF65-F5344CB8AC3E}">
        <p14:creationId xmlns:p14="http://schemas.microsoft.com/office/powerpoint/2010/main" val="307081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F1503F-CB84-4048-A0B8-E837673EBF6B}" type="slidenum">
              <a:rPr lang="en-US" altLang="zh-CN"/>
              <a:pPr>
                <a:defRPr/>
              </a:pPr>
              <a:t>‹#›</a:t>
            </a:fld>
            <a:endParaRPr lang="en-US" altLang="zh-CN"/>
          </a:p>
        </p:txBody>
      </p:sp>
    </p:spTree>
    <p:extLst>
      <p:ext uri="{BB962C8B-B14F-4D97-AF65-F5344CB8AC3E}">
        <p14:creationId xmlns:p14="http://schemas.microsoft.com/office/powerpoint/2010/main" val="2895830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CED0F934-DE87-4018-844A-E8D0B43B3E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72"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8.bin"/><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9.bin"/><Relationship Id="rId11" Type="http://schemas.openxmlformats.org/officeDocument/2006/relationships/image" Target="../media/image37.wmf"/><Relationship Id="rId5" Type="http://schemas.openxmlformats.org/officeDocument/2006/relationships/image" Target="../media/image30.jpeg"/><Relationship Id="rId10" Type="http://schemas.openxmlformats.org/officeDocument/2006/relationships/oleObject" Target="../embeddings/oleObject31.bin"/><Relationship Id="rId4" Type="http://schemas.openxmlformats.org/officeDocument/2006/relationships/image" Target="../media/image34.wmf"/><Relationship Id="rId9" Type="http://schemas.openxmlformats.org/officeDocument/2006/relationships/image" Target="../media/image36.wmf"/></Relationships>
</file>

<file path=ppt/slides/_rels/slide1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9.wmf"/></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3.bin"/><Relationship Id="rId14" Type="http://schemas.openxmlformats.org/officeDocument/2006/relationships/image" Target="../media/image17.wmf"/></Relationships>
</file>

<file path=ppt/slides/_rels/slide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5.jpeg"/><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4.jpeg"/><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26.wmf"/><Relationship Id="rId4" Type="http://schemas.openxmlformats.org/officeDocument/2006/relationships/oleObject" Target="../embeddings/oleObject21.bin"/><Relationship Id="rId9" Type="http://schemas.openxmlformats.org/officeDocument/2006/relationships/image" Target="../media/image28.wmf"/></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9.wmf"/><Relationship Id="rId4"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1200150" y="1314450"/>
            <a:ext cx="68580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lnSpc>
                <a:spcPct val="130000"/>
              </a:lnSpc>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1-6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普遍化计算和对应状态原理</a:t>
            </a:r>
          </a:p>
        </p:txBody>
      </p:sp>
      <p:sp>
        <p:nvSpPr>
          <p:cNvPr id="17411" name="TextBox 1"/>
          <p:cNvSpPr txBox="1">
            <a:spLocks noChangeArrowheads="1"/>
          </p:cNvSpPr>
          <p:nvPr/>
        </p:nvSpPr>
        <p:spPr bwMode="auto">
          <a:xfrm>
            <a:off x="928688" y="3619500"/>
            <a:ext cx="77152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Generalized Calculations and the Corresponding-State Principle</a:t>
            </a:r>
            <a:endParaRPr lang="zh-CN" altLang="en-US">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79863" y="588963"/>
            <a:ext cx="8441473"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Times New Roman" pitchFamily="18" charset="0"/>
              </a:rPr>
              <a:t>在普遍化压缩因子图上，某物质的等</a:t>
            </a:r>
            <a:r>
              <a:rPr kumimoji="1" lang="en-US" altLang="zh-CN" sz="2800" b="0" i="1" dirty="0" err="1">
                <a:solidFill>
                  <a:srgbClr val="000000"/>
                </a:solidFill>
                <a:latin typeface="Times New Roman" pitchFamily="18" charset="0"/>
              </a:rPr>
              <a:t>T</a:t>
            </a:r>
            <a:r>
              <a:rPr kumimoji="1" lang="en-US" altLang="zh-CN" sz="2800" b="0" baseline="-25000" dirty="0" err="1">
                <a:solidFill>
                  <a:srgbClr val="000000"/>
                </a:solidFill>
                <a:latin typeface="Times New Roman" pitchFamily="18" charset="0"/>
              </a:rPr>
              <a:t>r</a:t>
            </a:r>
            <a:r>
              <a:rPr kumimoji="1" lang="zh-CN" altLang="en-US" sz="2800" dirty="0">
                <a:solidFill>
                  <a:srgbClr val="000000"/>
                </a:solidFill>
                <a:latin typeface="Times New Roman" pitchFamily="18" charset="0"/>
              </a:rPr>
              <a:t>线如图所示。试写出图中各点物质的相态：</a:t>
            </a:r>
          </a:p>
          <a:p>
            <a:pPr eaLnBrk="1" hangingPunct="1">
              <a:spcBef>
                <a:spcPct val="50000"/>
              </a:spcBef>
              <a:buClrTx/>
              <a:buSzTx/>
              <a:buFontTx/>
              <a:buNone/>
            </a:pPr>
            <a:r>
              <a:rPr kumimoji="1" lang="en-US" altLang="zh-CN" sz="2800" dirty="0">
                <a:solidFill>
                  <a:srgbClr val="000000"/>
                </a:solidFill>
                <a:latin typeface="Times New Roman" pitchFamily="18" charset="0"/>
              </a:rPr>
              <a:t>a </a:t>
            </a:r>
            <a:r>
              <a:rPr kumimoji="1" lang="en-US" altLang="zh-CN" sz="2800" u="sng" dirty="0">
                <a:solidFill>
                  <a:srgbClr val="000000"/>
                </a:solidFill>
                <a:latin typeface="Times New Roman" pitchFamily="18" charset="0"/>
              </a:rPr>
              <a:t>                 </a:t>
            </a:r>
            <a:r>
              <a:rPr kumimoji="1" lang="en-US" altLang="zh-CN" sz="2800" dirty="0">
                <a:solidFill>
                  <a:srgbClr val="000000"/>
                </a:solidFill>
                <a:latin typeface="Times New Roman" pitchFamily="18" charset="0"/>
              </a:rPr>
              <a:t> </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b </a:t>
            </a:r>
            <a:r>
              <a:rPr kumimoji="1" lang="en-US" altLang="zh-CN" sz="2800" u="sng" dirty="0">
                <a:solidFill>
                  <a:srgbClr val="000000"/>
                </a:solidFill>
                <a:latin typeface="Times New Roman" pitchFamily="18" charset="0"/>
              </a:rPr>
              <a:t>                 </a:t>
            </a:r>
            <a:r>
              <a:rPr kumimoji="1" lang="en-US" altLang="zh-CN" sz="2800" dirty="0">
                <a:solidFill>
                  <a:srgbClr val="000000"/>
                </a:solidFill>
                <a:latin typeface="Times New Roman" pitchFamily="18" charset="0"/>
              </a:rPr>
              <a:t> </a:t>
            </a:r>
            <a:r>
              <a:rPr kumimoji="1" lang="zh-CN" altLang="en-US" sz="2800" dirty="0">
                <a:solidFill>
                  <a:srgbClr val="000000"/>
                </a:solidFill>
                <a:latin typeface="Times New Roman" pitchFamily="18" charset="0"/>
              </a:rPr>
              <a:t>； </a:t>
            </a:r>
            <a:r>
              <a:rPr kumimoji="1" lang="en-US" altLang="zh-CN" sz="2800" dirty="0">
                <a:solidFill>
                  <a:srgbClr val="000000"/>
                </a:solidFill>
                <a:latin typeface="Times New Roman" pitchFamily="18" charset="0"/>
              </a:rPr>
              <a:t>c </a:t>
            </a:r>
            <a:r>
              <a:rPr kumimoji="1" lang="en-US" altLang="zh-CN" sz="2800" u="sng" dirty="0">
                <a:solidFill>
                  <a:srgbClr val="000000"/>
                </a:solidFill>
                <a:latin typeface="Times New Roman" pitchFamily="18" charset="0"/>
              </a:rPr>
              <a:t>                 </a:t>
            </a:r>
            <a:r>
              <a:rPr kumimoji="1" lang="en-US" altLang="zh-CN" sz="2800" dirty="0">
                <a:solidFill>
                  <a:srgbClr val="000000"/>
                </a:solidFill>
                <a:latin typeface="Times New Roman" pitchFamily="18" charset="0"/>
              </a:rPr>
              <a:t> </a:t>
            </a:r>
            <a:r>
              <a:rPr kumimoji="1" lang="zh-CN" altLang="en-US" sz="2800" dirty="0">
                <a:solidFill>
                  <a:srgbClr val="000000"/>
                </a:solidFill>
                <a:latin typeface="Times New Roman" pitchFamily="18" charset="0"/>
              </a:rPr>
              <a:t>；</a:t>
            </a:r>
          </a:p>
          <a:p>
            <a:pPr eaLnBrk="1" hangingPunct="1">
              <a:spcBef>
                <a:spcPct val="50000"/>
              </a:spcBef>
              <a:buClrTx/>
              <a:buSzTx/>
              <a:buFontTx/>
              <a:buNone/>
            </a:pPr>
            <a:r>
              <a:rPr kumimoji="1" lang="en-US" altLang="zh-CN" sz="2800" dirty="0">
                <a:solidFill>
                  <a:srgbClr val="000000"/>
                </a:solidFill>
                <a:latin typeface="Times New Roman" pitchFamily="18" charset="0"/>
              </a:rPr>
              <a:t>d </a:t>
            </a:r>
            <a:r>
              <a:rPr kumimoji="1" lang="en-US" altLang="zh-CN" sz="2800" u="sng" dirty="0">
                <a:solidFill>
                  <a:srgbClr val="000000"/>
                </a:solidFill>
                <a:latin typeface="Times New Roman" pitchFamily="18" charset="0"/>
              </a:rPr>
              <a:t>                 </a:t>
            </a:r>
            <a:r>
              <a:rPr kumimoji="1" lang="en-US" altLang="zh-CN" sz="2800" dirty="0">
                <a:solidFill>
                  <a:srgbClr val="000000"/>
                </a:solidFill>
                <a:latin typeface="Times New Roman" pitchFamily="18" charset="0"/>
              </a:rPr>
              <a:t> </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e </a:t>
            </a:r>
            <a:r>
              <a:rPr kumimoji="1" lang="en-US" altLang="zh-CN" sz="2800" u="sng" dirty="0">
                <a:solidFill>
                  <a:srgbClr val="000000"/>
                </a:solidFill>
                <a:latin typeface="Times New Roman" pitchFamily="18" charset="0"/>
              </a:rPr>
              <a:t>                  </a:t>
            </a:r>
            <a:r>
              <a:rPr kumimoji="1" lang="zh-CN" altLang="en-US" sz="2800" dirty="0">
                <a:solidFill>
                  <a:srgbClr val="000000"/>
                </a:solidFill>
                <a:latin typeface="Times New Roman" pitchFamily="18" charset="0"/>
              </a:rPr>
              <a:t>。</a:t>
            </a:r>
          </a:p>
          <a:p>
            <a:pPr eaLnBrk="1" hangingPunct="1">
              <a:spcBef>
                <a:spcPct val="50000"/>
              </a:spcBef>
              <a:buClrTx/>
              <a:buSzTx/>
              <a:buFontTx/>
              <a:buNone/>
            </a:pPr>
            <a:endParaRPr kumimoji="1" lang="en-US" altLang="zh-CN" sz="2800" dirty="0">
              <a:solidFill>
                <a:srgbClr val="000000"/>
              </a:solidFill>
              <a:latin typeface="Times New Roman" pitchFamily="18" charset="0"/>
            </a:endParaRPr>
          </a:p>
        </p:txBody>
      </p:sp>
      <p:sp>
        <p:nvSpPr>
          <p:cNvPr id="27652" name="Rectangle 4"/>
          <p:cNvSpPr>
            <a:spLocks noChangeArrowheads="1"/>
          </p:cNvSpPr>
          <p:nvPr/>
        </p:nvSpPr>
        <p:spPr bwMode="auto">
          <a:xfrm>
            <a:off x="3795713" y="3481388"/>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7653" name="Object 5"/>
          <p:cNvGraphicFramePr>
            <a:graphicFrameLocks noChangeAspect="1"/>
          </p:cNvGraphicFramePr>
          <p:nvPr>
            <p:extLst>
              <p:ext uri="{D42A27DB-BD31-4B8C-83A1-F6EECF244321}">
                <p14:modId xmlns:p14="http://schemas.microsoft.com/office/powerpoint/2010/main" val="2643704280"/>
              </p:ext>
            </p:extLst>
          </p:nvPr>
        </p:nvGraphicFramePr>
        <p:xfrm>
          <a:off x="4166444" y="3068375"/>
          <a:ext cx="4754531" cy="3283414"/>
        </p:xfrm>
        <a:graphic>
          <a:graphicData uri="http://schemas.openxmlformats.org/presentationml/2006/ole">
            <mc:AlternateContent xmlns:mc="http://schemas.openxmlformats.org/markup-compatibility/2006">
              <mc:Choice xmlns:v="urn:schemas-microsoft-com:vml" Requires="v">
                <p:oleObj spid="_x0000_s9218" r:id="rId3" imgW="914400" imgH="914400" progId="CorelDRAW.Graphic.6">
                  <p:embed/>
                </p:oleObj>
              </mc:Choice>
              <mc:Fallback>
                <p:oleObj r:id="rId3" imgW="914400" imgH="914400" progId="CorelDRAW.Graphic.6">
                  <p:embed/>
                  <p:pic>
                    <p:nvPicPr>
                      <p:cNvPr id="276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6444" y="3068375"/>
                        <a:ext cx="4754531" cy="3283414"/>
                      </a:xfrm>
                      <a:prstGeom prst="rect">
                        <a:avLst/>
                      </a:prstGeom>
                      <a:noFill/>
                      <a:ln>
                        <a:noFill/>
                      </a:ln>
                    </p:spPr>
                  </p:pic>
                </p:oleObj>
              </mc:Fallback>
            </mc:AlternateContent>
          </a:graphicData>
        </a:graphic>
      </p:graphicFrame>
      <p:graphicFrame>
        <p:nvGraphicFramePr>
          <p:cNvPr id="66566" name="Object 6"/>
          <p:cNvGraphicFramePr>
            <a:graphicFrameLocks noChangeAspect="1"/>
          </p:cNvGraphicFramePr>
          <p:nvPr>
            <p:extLst>
              <p:ext uri="{D42A27DB-BD31-4B8C-83A1-F6EECF244321}">
                <p14:modId xmlns:p14="http://schemas.microsoft.com/office/powerpoint/2010/main" val="2075428640"/>
              </p:ext>
            </p:extLst>
          </p:nvPr>
        </p:nvGraphicFramePr>
        <p:xfrm>
          <a:off x="885825" y="3927475"/>
          <a:ext cx="2974975" cy="1058863"/>
        </p:xfrm>
        <a:graphic>
          <a:graphicData uri="http://schemas.openxmlformats.org/presentationml/2006/ole">
            <mc:AlternateContent xmlns:mc="http://schemas.openxmlformats.org/markup-compatibility/2006">
              <mc:Choice xmlns:v="urn:schemas-microsoft-com:vml" Requires="v">
                <p:oleObj spid="_x0000_s9219" name="Equation" r:id="rId5" imgW="1206360" imgH="431640" progId="Equation.DSMT4">
                  <p:embed/>
                </p:oleObj>
              </mc:Choice>
              <mc:Fallback>
                <p:oleObj name="Equation" r:id="rId5" imgW="1206360" imgH="431640" progId="Equation.DSMT4">
                  <p:embed/>
                  <p:pic>
                    <p:nvPicPr>
                      <p:cNvPr id="66566" name="Object 6"/>
                      <p:cNvPicPr>
                        <a:picLocks noChangeAspect="1" noChangeArrowheads="1"/>
                      </p:cNvPicPr>
                      <p:nvPr/>
                    </p:nvPicPr>
                    <p:blipFill>
                      <a:blip r:embed="rId6"/>
                      <a:srcRect/>
                      <a:stretch>
                        <a:fillRect/>
                      </a:stretch>
                    </p:blipFill>
                    <p:spPr bwMode="auto">
                      <a:xfrm>
                        <a:off x="885825" y="3927475"/>
                        <a:ext cx="2974975"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7" name="Text Box 7"/>
          <p:cNvSpPr txBox="1">
            <a:spLocks noChangeArrowheads="1"/>
          </p:cNvSpPr>
          <p:nvPr/>
        </p:nvSpPr>
        <p:spPr bwMode="auto">
          <a:xfrm>
            <a:off x="1197824" y="158695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气体</a:t>
            </a:r>
          </a:p>
        </p:txBody>
      </p:sp>
      <p:sp>
        <p:nvSpPr>
          <p:cNvPr id="66568" name="Text Box 8"/>
          <p:cNvSpPr txBox="1">
            <a:spLocks noChangeArrowheads="1"/>
          </p:cNvSpPr>
          <p:nvPr/>
        </p:nvSpPr>
        <p:spPr bwMode="auto">
          <a:xfrm>
            <a:off x="3124199" y="1586955"/>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饱和气体</a:t>
            </a:r>
          </a:p>
        </p:txBody>
      </p:sp>
      <p:sp>
        <p:nvSpPr>
          <p:cNvPr id="66569" name="Text Box 9"/>
          <p:cNvSpPr txBox="1">
            <a:spLocks noChangeArrowheads="1"/>
          </p:cNvSpPr>
          <p:nvPr/>
        </p:nvSpPr>
        <p:spPr bwMode="auto">
          <a:xfrm>
            <a:off x="5391615" y="1586955"/>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气液共存</a:t>
            </a:r>
          </a:p>
        </p:txBody>
      </p:sp>
      <p:sp>
        <p:nvSpPr>
          <p:cNvPr id="66570" name="Text Box 10"/>
          <p:cNvSpPr txBox="1">
            <a:spLocks noChangeArrowheads="1"/>
          </p:cNvSpPr>
          <p:nvPr/>
        </p:nvSpPr>
        <p:spPr bwMode="auto">
          <a:xfrm>
            <a:off x="921831" y="2203468"/>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饱和液体</a:t>
            </a:r>
          </a:p>
        </p:txBody>
      </p:sp>
      <p:sp>
        <p:nvSpPr>
          <p:cNvPr id="66571" name="Text Box 11"/>
          <p:cNvSpPr txBox="1">
            <a:spLocks noChangeArrowheads="1"/>
          </p:cNvSpPr>
          <p:nvPr/>
        </p:nvSpPr>
        <p:spPr bwMode="auto">
          <a:xfrm>
            <a:off x="3467099" y="2216189"/>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FF0000"/>
                </a:solidFill>
                <a:latin typeface="Times New Roman" pitchFamily="18" charset="0"/>
              </a:rPr>
              <a:t>液体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utoUpdateAnimBg="0"/>
      <p:bldP spid="66568" grpId="0" autoUpdateAnimBg="0"/>
      <p:bldP spid="66569" grpId="0" autoUpdateAnimBg="0"/>
      <p:bldP spid="66570" grpId="0" autoUpdateAnimBg="0"/>
      <p:bldP spid="6657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2"/>
          <p:cNvSpPr txBox="1">
            <a:spLocks noChangeArrowheads="1"/>
          </p:cNvSpPr>
          <p:nvPr/>
        </p:nvSpPr>
        <p:spPr bwMode="auto">
          <a:xfrm>
            <a:off x="504825" y="532130"/>
            <a:ext cx="834453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b="1" dirty="0">
                <a:solidFill>
                  <a:srgbClr val="0000FF"/>
                </a:solidFill>
                <a:latin typeface="Times New Roman" pitchFamily="18" charset="0"/>
              </a:rPr>
              <a:t>例：</a:t>
            </a:r>
            <a:r>
              <a:rPr lang="en-US" altLang="zh-CN" sz="2800" b="0" dirty="0">
                <a:solidFill>
                  <a:srgbClr val="000000"/>
                </a:solidFill>
                <a:latin typeface="Times New Roman" pitchFamily="18" charset="0"/>
              </a:rPr>
              <a:t>1mol</a:t>
            </a:r>
            <a:r>
              <a:rPr lang="en-US" altLang="zh-CN" sz="2800" b="1" dirty="0">
                <a:solidFill>
                  <a:srgbClr val="0000FF"/>
                </a:solidFill>
                <a:latin typeface="Times New Roman" pitchFamily="18" charset="0"/>
              </a:rPr>
              <a:t> N</a:t>
            </a:r>
            <a:r>
              <a:rPr lang="en-US" altLang="zh-CN" sz="2800" b="1" baseline="-25000" dirty="0">
                <a:solidFill>
                  <a:srgbClr val="0000FF"/>
                </a:solidFill>
                <a:latin typeface="Times New Roman" pitchFamily="18" charset="0"/>
              </a:rPr>
              <a:t>2</a:t>
            </a:r>
            <a:r>
              <a:rPr lang="zh-CN" altLang="en-US" sz="2800" b="1" dirty="0">
                <a:solidFill>
                  <a:srgbClr val="0000FF"/>
                </a:solidFill>
                <a:latin typeface="Times New Roman" pitchFamily="18" charset="0"/>
              </a:rPr>
              <a:t>在</a:t>
            </a:r>
            <a:r>
              <a:rPr lang="en-US" altLang="zh-CN" sz="2800" b="0" dirty="0">
                <a:solidFill>
                  <a:srgbClr val="000000"/>
                </a:solidFill>
                <a:latin typeface="Times New Roman" pitchFamily="18" charset="0"/>
              </a:rPr>
              <a:t>0℃</a:t>
            </a:r>
            <a:r>
              <a:rPr lang="zh-CN" altLang="en-US" sz="2800" b="1" dirty="0">
                <a:solidFill>
                  <a:srgbClr val="0000FF"/>
                </a:solidFill>
                <a:latin typeface="Times New Roman" pitchFamily="18" charset="0"/>
              </a:rPr>
              <a:t>时体积为</a:t>
            </a:r>
            <a:r>
              <a:rPr lang="en-US" altLang="zh-CN" sz="2800" b="0" dirty="0">
                <a:solidFill>
                  <a:srgbClr val="000000"/>
                </a:solidFill>
                <a:latin typeface="Times New Roman" pitchFamily="18" charset="0"/>
              </a:rPr>
              <a:t>70.3cm</a:t>
            </a:r>
            <a:r>
              <a:rPr lang="en-US" altLang="zh-CN" sz="2800" b="0" baseline="30000" dirty="0">
                <a:solidFill>
                  <a:srgbClr val="000000"/>
                </a:solidFill>
                <a:latin typeface="Times New Roman" pitchFamily="18" charset="0"/>
              </a:rPr>
              <a:t>3</a:t>
            </a:r>
            <a:r>
              <a:rPr lang="zh-CN" altLang="en-US" sz="2800" b="1" dirty="0">
                <a:solidFill>
                  <a:srgbClr val="0000FF"/>
                </a:solidFill>
                <a:latin typeface="Times New Roman" pitchFamily="18" charset="0"/>
              </a:rPr>
              <a:t>，用普遍化压缩因子图计算其压力，并与实验值</a:t>
            </a:r>
            <a:r>
              <a:rPr lang="en-US" altLang="zh-CN" sz="2800" b="0" dirty="0">
                <a:solidFill>
                  <a:srgbClr val="000000"/>
                </a:solidFill>
                <a:latin typeface="Times New Roman" pitchFamily="18" charset="0"/>
              </a:rPr>
              <a:t>40.5 MPa</a:t>
            </a:r>
            <a:r>
              <a:rPr lang="zh-CN" altLang="en-US" sz="2800" b="1" dirty="0">
                <a:solidFill>
                  <a:srgbClr val="0000FF"/>
                </a:solidFill>
                <a:latin typeface="Times New Roman" pitchFamily="18" charset="0"/>
              </a:rPr>
              <a:t>比较。 </a:t>
            </a:r>
          </a:p>
        </p:txBody>
      </p:sp>
      <p:sp>
        <p:nvSpPr>
          <p:cNvPr id="11" name="Text Box 3"/>
          <p:cNvSpPr txBox="1">
            <a:spLocks noChangeArrowheads="1"/>
          </p:cNvSpPr>
          <p:nvPr/>
        </p:nvSpPr>
        <p:spPr bwMode="auto">
          <a:xfrm>
            <a:off x="492760" y="1490980"/>
            <a:ext cx="94996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b="1" dirty="0">
                <a:solidFill>
                  <a:srgbClr val="FF0000"/>
                </a:solidFill>
                <a:latin typeface="Times New Roman" pitchFamily="18" charset="0"/>
              </a:rPr>
              <a:t>解：</a:t>
            </a:r>
            <a:endParaRPr kumimoji="1" lang="en-US" altLang="zh-CN" sz="2800" b="1" dirty="0">
              <a:solidFill>
                <a:srgbClr val="FF0000"/>
              </a:solidFill>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24565888"/>
              </p:ext>
            </p:extLst>
          </p:nvPr>
        </p:nvGraphicFramePr>
        <p:xfrm>
          <a:off x="1839913" y="2598738"/>
          <a:ext cx="5256212" cy="947737"/>
        </p:xfrm>
        <a:graphic>
          <a:graphicData uri="http://schemas.openxmlformats.org/presentationml/2006/ole">
            <mc:AlternateContent xmlns:mc="http://schemas.openxmlformats.org/markup-compatibility/2006">
              <mc:Choice xmlns:v="urn:schemas-microsoft-com:vml" Requires="v">
                <p:oleObj spid="_x0000_s10242" name="Equation" r:id="rId3" imgW="2387520" imgH="431640" progId="Equation.DSMT4">
                  <p:embed/>
                </p:oleObj>
              </mc:Choice>
              <mc:Fallback>
                <p:oleObj name="Equation" r:id="rId3" imgW="2387520" imgH="431640" progId="Equation.DSMT4">
                  <p:embed/>
                  <p:pic>
                    <p:nvPicPr>
                      <p:cNvPr id="2" name="对象 1"/>
                      <p:cNvPicPr>
                        <a:picLocks noChangeAspect="1" noChangeArrowheads="1"/>
                      </p:cNvPicPr>
                      <p:nvPr/>
                    </p:nvPicPr>
                    <p:blipFill>
                      <a:blip r:embed="rId4"/>
                      <a:srcRect/>
                      <a:stretch>
                        <a:fillRect/>
                      </a:stretch>
                    </p:blipFill>
                    <p:spPr bwMode="auto">
                      <a:xfrm>
                        <a:off x="1839913" y="2598738"/>
                        <a:ext cx="5256212"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4"/>
          <p:cNvSpPr txBox="1">
            <a:spLocks noChangeArrowheads="1"/>
          </p:cNvSpPr>
          <p:nvPr/>
        </p:nvSpPr>
        <p:spPr bwMode="auto">
          <a:xfrm>
            <a:off x="555273" y="2099538"/>
            <a:ext cx="72848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None/>
            </a:pPr>
            <a:r>
              <a:rPr kumimoji="1" lang="zh-CN" altLang="en-US" sz="2800" b="1" dirty="0">
                <a:solidFill>
                  <a:srgbClr val="000000"/>
                </a:solidFill>
                <a:latin typeface="楷体" panose="02010609060101010101" pitchFamily="49" charset="-122"/>
                <a:ea typeface="楷体" panose="02010609060101010101" pitchFamily="49" charset="-122"/>
              </a:rPr>
              <a:t>压缩因子图是对数坐标，将压缩因子取对数：</a:t>
            </a:r>
            <a:endParaRPr kumimoji="1" lang="en-US" altLang="zh-CN" sz="2800" b="1" dirty="0">
              <a:solidFill>
                <a:srgbClr val="000000"/>
              </a:solidFill>
              <a:latin typeface="楷体" panose="02010609060101010101" pitchFamily="49" charset="-122"/>
              <a:ea typeface="楷体" panose="02010609060101010101" pitchFamily="49" charset="-122"/>
            </a:endParaRPr>
          </a:p>
        </p:txBody>
      </p:sp>
      <p:sp>
        <p:nvSpPr>
          <p:cNvPr id="14" name="Text Box 4"/>
          <p:cNvSpPr txBox="1">
            <a:spLocks noChangeArrowheads="1"/>
          </p:cNvSpPr>
          <p:nvPr/>
        </p:nvSpPr>
        <p:spPr bwMode="auto">
          <a:xfrm>
            <a:off x="555273" y="3492504"/>
            <a:ext cx="819185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None/>
            </a:pP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取定</a:t>
            </a:r>
            <a:r>
              <a:rPr kumimoji="1"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800" b="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lg</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Z</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与</a:t>
            </a:r>
            <a:r>
              <a:rPr kumimoji="1" lang="en-US" altLang="zh-CN" sz="2800" b="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lg</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kumimoji="1" lang="en-US" altLang="zh-CN" sz="2800" b="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是直线关系，斜率为</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，若两个坐标轴的标尺相同，则直线为</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45</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度角方向，若标尺不同，则直线不在</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45</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度方向，可这样定出角度：连接</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(1, 1)</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(0.1, 0.1)</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两点，连线斜率与上述直线相同，方向相同。过点</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Z</a:t>
            </a:r>
            <a:r>
              <a:rPr kumimoji="1" lang="en-US" altLang="zh-CN" sz="2800" b="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kumimoji="1"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800" b="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画平行于</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(1, 1)</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(0.1, 0.1)</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连线的直线，它与</a:t>
            </a:r>
            <a:r>
              <a:rPr kumimoji="1"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800" b="1"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等温线的交点就是需要求解的工况点。</a:t>
            </a:r>
            <a:endParaRPr kumimoji="1" lang="en-US" altLang="zh-CN"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Text Box 4"/>
          <p:cNvSpPr txBox="1">
            <a:spLocks noChangeArrowheads="1"/>
          </p:cNvSpPr>
          <p:nvPr/>
        </p:nvSpPr>
        <p:spPr bwMode="auto">
          <a:xfrm>
            <a:off x="1245034" y="1521540"/>
            <a:ext cx="74062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600"/>
              </a:spcBef>
              <a:buClrTx/>
              <a:buSzTx/>
              <a:buNone/>
            </a:pPr>
            <a:r>
              <a:rPr kumimoji="1"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查表：</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kumimoji="1" lang="en-US" altLang="zh-CN" sz="2800" b="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=126.2K, </a:t>
            </a:r>
            <a:r>
              <a:rPr kumimoji="1" lang="en-US" altLang="zh-CN" sz="2800" b="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800" b="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=90cm</a:t>
            </a:r>
            <a:r>
              <a:rPr kumimoji="1" lang="en-US" altLang="zh-CN" sz="2800" b="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/mol,  </a:t>
            </a:r>
            <a:r>
              <a:rPr kumimoji="1" lang="en-US" altLang="zh-CN" sz="2800" b="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kumimoji="1" lang="en-US" altLang="zh-CN" sz="2800" b="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kumimoji="1"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=3.39MPa</a:t>
            </a:r>
          </a:p>
        </p:txBody>
      </p:sp>
    </p:spTree>
    <p:extLst>
      <p:ext uri="{BB962C8B-B14F-4D97-AF65-F5344CB8AC3E}">
        <p14:creationId xmlns:p14="http://schemas.microsoft.com/office/powerpoint/2010/main" val="153879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utoUpdateAnimBg="0"/>
      <p:bldP spid="14" grpId="0" autoUpdateAnimBg="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430106" y="447886"/>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b="1" dirty="0">
                <a:solidFill>
                  <a:srgbClr val="FF0000"/>
                </a:solidFill>
                <a:latin typeface="Times New Roman" pitchFamily="18" charset="0"/>
              </a:rPr>
              <a:t>接前页：</a:t>
            </a:r>
            <a:endParaRPr kumimoji="1" lang="en-US" altLang="zh-CN" sz="2800" b="1" dirty="0">
              <a:solidFill>
                <a:srgbClr val="FF0000"/>
              </a:solidFill>
              <a:latin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170267862"/>
              </p:ext>
            </p:extLst>
          </p:nvPr>
        </p:nvGraphicFramePr>
        <p:xfrm>
          <a:off x="1181100" y="1035050"/>
          <a:ext cx="6905625" cy="501650"/>
        </p:xfrm>
        <a:graphic>
          <a:graphicData uri="http://schemas.openxmlformats.org/presentationml/2006/ole">
            <mc:AlternateContent xmlns:mc="http://schemas.openxmlformats.org/markup-compatibility/2006">
              <mc:Choice xmlns:v="urn:schemas-microsoft-com:vml" Requires="v">
                <p:oleObj spid="_x0000_s11266" name="Equation" r:id="rId3" imgW="3136680" imgH="228600" progId="Equation.DSMT4">
                  <p:embed/>
                </p:oleObj>
              </mc:Choice>
              <mc:Fallback>
                <p:oleObj name="Equation" r:id="rId3" imgW="3136680" imgH="228600" progId="Equation.DSMT4">
                  <p:embed/>
                  <p:pic>
                    <p:nvPicPr>
                      <p:cNvPr id="16" name="对象 15"/>
                      <p:cNvPicPr>
                        <a:picLocks noChangeAspect="1" noChangeArrowheads="1"/>
                      </p:cNvPicPr>
                      <p:nvPr/>
                    </p:nvPicPr>
                    <p:blipFill>
                      <a:blip r:embed="rId4"/>
                      <a:srcRect/>
                      <a:stretch>
                        <a:fillRect/>
                      </a:stretch>
                    </p:blipFill>
                    <p:spPr bwMode="auto">
                      <a:xfrm>
                        <a:off x="1181100" y="1035050"/>
                        <a:ext cx="69056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0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072" y="1950456"/>
            <a:ext cx="7214313" cy="43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bwMode="auto">
          <a:xfrm flipH="1" flipV="1">
            <a:off x="4176899" y="3355741"/>
            <a:ext cx="1" cy="2436886"/>
          </a:xfrm>
          <a:prstGeom prst="line">
            <a:avLst/>
          </a:prstGeom>
          <a:solidFill>
            <a:schemeClr val="accent1"/>
          </a:solidFill>
          <a:ln w="38100" cap="flat" cmpd="sng" algn="ctr">
            <a:solidFill>
              <a:schemeClr val="tx2">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1783644" y="3350099"/>
            <a:ext cx="2381956" cy="0"/>
          </a:xfrm>
          <a:prstGeom prst="line">
            <a:avLst/>
          </a:prstGeom>
          <a:solidFill>
            <a:schemeClr val="accent1"/>
          </a:solidFill>
          <a:ln w="38100" cap="flat" cmpd="sng" algn="ctr">
            <a:solidFill>
              <a:schemeClr val="tx2">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H="1">
            <a:off x="1783644" y="3361388"/>
            <a:ext cx="2381956" cy="2436885"/>
          </a:xfrm>
          <a:prstGeom prst="line">
            <a:avLst/>
          </a:prstGeom>
          <a:solidFill>
            <a:schemeClr val="accent1"/>
          </a:solidFill>
          <a:ln w="38100" cap="flat" cmpd="sng" algn="ctr">
            <a:solidFill>
              <a:schemeClr val="tx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H="1">
            <a:off x="4176900" y="1950456"/>
            <a:ext cx="3702745" cy="3800255"/>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椭圆 16"/>
          <p:cNvSpPr/>
          <p:nvPr/>
        </p:nvSpPr>
        <p:spPr bwMode="auto">
          <a:xfrm>
            <a:off x="6737699" y="3035583"/>
            <a:ext cx="92075" cy="101600"/>
          </a:xfrm>
          <a:prstGeom prst="ellipse">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19" name="直接连接符 18"/>
          <p:cNvCxnSpPr/>
          <p:nvPr/>
        </p:nvCxnSpPr>
        <p:spPr bwMode="auto">
          <a:xfrm flipH="1" flipV="1">
            <a:off x="6779012" y="3104072"/>
            <a:ext cx="1" cy="2680575"/>
          </a:xfrm>
          <a:prstGeom prst="line">
            <a:avLst/>
          </a:prstGeom>
          <a:solidFill>
            <a:schemeClr val="accent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1777998" y="5737721"/>
            <a:ext cx="2381956" cy="0"/>
          </a:xfrm>
          <a:prstGeom prst="line">
            <a:avLst/>
          </a:prstGeom>
          <a:solidFill>
            <a:schemeClr val="accent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12"/>
          <p:cNvSpPr txBox="1">
            <a:spLocks noChangeArrowheads="1"/>
          </p:cNvSpPr>
          <p:nvPr/>
        </p:nvSpPr>
        <p:spPr bwMode="auto">
          <a:xfrm>
            <a:off x="1159933" y="5466901"/>
            <a:ext cx="9525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b="1" dirty="0">
                <a:solidFill>
                  <a:srgbClr val="FF0000"/>
                </a:solidFill>
                <a:latin typeface="Times New Roman" pitchFamily="18" charset="0"/>
              </a:rPr>
              <a:t>0.104</a:t>
            </a:r>
            <a:endParaRPr lang="zh-CN" altLang="en-US" sz="1600" b="1" dirty="0">
              <a:solidFill>
                <a:srgbClr val="FF0000"/>
              </a:solidFill>
              <a:latin typeface="Times New Roman" pitchFamily="18" charset="0"/>
            </a:endParaRPr>
          </a:p>
        </p:txBody>
      </p:sp>
      <p:sp>
        <p:nvSpPr>
          <p:cNvPr id="26" name="Text Box 12"/>
          <p:cNvSpPr txBox="1">
            <a:spLocks noChangeArrowheads="1"/>
          </p:cNvSpPr>
          <p:nvPr/>
        </p:nvSpPr>
        <p:spPr bwMode="auto">
          <a:xfrm>
            <a:off x="6590593" y="5851874"/>
            <a:ext cx="4762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b="1" dirty="0">
                <a:solidFill>
                  <a:srgbClr val="FF0000"/>
                </a:solidFill>
                <a:latin typeface="Times New Roman" pitchFamily="18" charset="0"/>
              </a:rPr>
              <a:t>12</a:t>
            </a:r>
            <a:endParaRPr lang="zh-CN" altLang="en-US" sz="1600" b="1" dirty="0">
              <a:solidFill>
                <a:srgbClr val="FF0000"/>
              </a:solidFill>
              <a:latin typeface="Times New Roman" pitchFamily="18" charset="0"/>
            </a:endParaRPr>
          </a:p>
        </p:txBody>
      </p:sp>
      <p:graphicFrame>
        <p:nvGraphicFramePr>
          <p:cNvPr id="27" name="对象 26">
            <a:extLst>
              <a:ext uri="{FF2B5EF4-FFF2-40B4-BE49-F238E27FC236}">
                <a16:creationId xmlns:a16="http://schemas.microsoft.com/office/drawing/2014/main" id="{8EC61619-24B1-40F4-B86C-1E8060C33443}"/>
              </a:ext>
            </a:extLst>
          </p:cNvPr>
          <p:cNvGraphicFramePr>
            <a:graphicFrameLocks noChangeAspect="1"/>
          </p:cNvGraphicFramePr>
          <p:nvPr>
            <p:extLst>
              <p:ext uri="{D42A27DB-BD31-4B8C-83A1-F6EECF244321}">
                <p14:modId xmlns:p14="http://schemas.microsoft.com/office/powerpoint/2010/main" val="2210673222"/>
              </p:ext>
            </p:extLst>
          </p:nvPr>
        </p:nvGraphicFramePr>
        <p:xfrm>
          <a:off x="3311525" y="6142038"/>
          <a:ext cx="3327400" cy="501650"/>
        </p:xfrm>
        <a:graphic>
          <a:graphicData uri="http://schemas.openxmlformats.org/presentationml/2006/ole">
            <mc:AlternateContent xmlns:mc="http://schemas.openxmlformats.org/markup-compatibility/2006">
              <mc:Choice xmlns:v="urn:schemas-microsoft-com:vml" Requires="v">
                <p:oleObj spid="_x0000_s11267" name="Equation" r:id="rId6" imgW="1511280" imgH="228600" progId="Equation.DSMT4">
                  <p:embed/>
                </p:oleObj>
              </mc:Choice>
              <mc:Fallback>
                <p:oleObj name="Equation" r:id="rId6" imgW="1511280" imgH="228600" progId="Equation.DSMT4">
                  <p:embed/>
                  <p:pic>
                    <p:nvPicPr>
                      <p:cNvPr id="27" name="对象 26">
                        <a:extLst>
                          <a:ext uri="{FF2B5EF4-FFF2-40B4-BE49-F238E27FC236}">
                            <a16:creationId xmlns:a16="http://schemas.microsoft.com/office/drawing/2014/main" id="{8EC61619-24B1-40F4-B86C-1E8060C33443}"/>
                          </a:ext>
                        </a:extLst>
                      </p:cNvPr>
                      <p:cNvPicPr>
                        <a:picLocks noChangeAspect="1" noChangeArrowheads="1"/>
                      </p:cNvPicPr>
                      <p:nvPr/>
                    </p:nvPicPr>
                    <p:blipFill>
                      <a:blip r:embed="rId7"/>
                      <a:srcRect/>
                      <a:stretch>
                        <a:fillRect/>
                      </a:stretch>
                    </p:blipFill>
                    <p:spPr bwMode="auto">
                      <a:xfrm>
                        <a:off x="3311525" y="6142038"/>
                        <a:ext cx="332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16761019"/>
              </p:ext>
            </p:extLst>
          </p:nvPr>
        </p:nvGraphicFramePr>
        <p:xfrm>
          <a:off x="2706688" y="476250"/>
          <a:ext cx="3438525" cy="501650"/>
        </p:xfrm>
        <a:graphic>
          <a:graphicData uri="http://schemas.openxmlformats.org/presentationml/2006/ole">
            <mc:AlternateContent xmlns:mc="http://schemas.openxmlformats.org/markup-compatibility/2006">
              <mc:Choice xmlns:v="urn:schemas-microsoft-com:vml" Requires="v">
                <p:oleObj spid="_x0000_s11268" name="Equation" r:id="rId8" imgW="1562040" imgH="228600" progId="Equation.DSMT4">
                  <p:embed/>
                </p:oleObj>
              </mc:Choice>
              <mc:Fallback>
                <p:oleObj name="Equation" r:id="rId8" imgW="1562040" imgH="228600" progId="Equation.DSMT4">
                  <p:embed/>
                  <p:pic>
                    <p:nvPicPr>
                      <p:cNvPr id="2" name="对象 1"/>
                      <p:cNvPicPr>
                        <a:picLocks noChangeAspect="1" noChangeArrowheads="1"/>
                      </p:cNvPicPr>
                      <p:nvPr/>
                    </p:nvPicPr>
                    <p:blipFill>
                      <a:blip r:embed="rId9"/>
                      <a:srcRect/>
                      <a:stretch>
                        <a:fillRect/>
                      </a:stretch>
                    </p:blipFill>
                    <p:spPr bwMode="auto">
                      <a:xfrm>
                        <a:off x="2706688" y="476250"/>
                        <a:ext cx="34385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80626614"/>
              </p:ext>
            </p:extLst>
          </p:nvPr>
        </p:nvGraphicFramePr>
        <p:xfrm>
          <a:off x="2441575" y="1562100"/>
          <a:ext cx="4251325" cy="501650"/>
        </p:xfrm>
        <a:graphic>
          <a:graphicData uri="http://schemas.openxmlformats.org/presentationml/2006/ole">
            <mc:AlternateContent xmlns:mc="http://schemas.openxmlformats.org/markup-compatibility/2006">
              <mc:Choice xmlns:v="urn:schemas-microsoft-com:vml" Requires="v">
                <p:oleObj spid="_x0000_s11269" name="Equation" r:id="rId10" imgW="1930320" imgH="228600" progId="Equation.DSMT4">
                  <p:embed/>
                </p:oleObj>
              </mc:Choice>
              <mc:Fallback>
                <p:oleObj name="Equation" r:id="rId10" imgW="1930320" imgH="228600" progId="Equation.DSMT4">
                  <p:embed/>
                  <p:pic>
                    <p:nvPicPr>
                      <p:cNvPr id="3" name="对象 2"/>
                      <p:cNvPicPr>
                        <a:picLocks noChangeAspect="1" noChangeArrowheads="1"/>
                      </p:cNvPicPr>
                      <p:nvPr/>
                    </p:nvPicPr>
                    <p:blipFill>
                      <a:blip r:embed="rId11"/>
                      <a:srcRect/>
                      <a:stretch>
                        <a:fillRect/>
                      </a:stretch>
                    </p:blipFill>
                    <p:spPr bwMode="auto">
                      <a:xfrm>
                        <a:off x="2441575" y="1562100"/>
                        <a:ext cx="42513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0953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heel(1)">
                                      <p:cBhvr>
                                        <p:cTn id="20" dur="500"/>
                                        <p:tgtEl>
                                          <p:spTgt spid="24"/>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1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0"/>
                            </p:stCondLst>
                            <p:childTnLst>
                              <p:par>
                                <p:cTn id="35" presetID="22" presetClass="entr" presetSubtype="1"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par>
                          <p:cTn id="38" fill="hold">
                            <p:stCondLst>
                              <p:cond delay="500"/>
                            </p:stCondLst>
                            <p:childTnLst>
                              <p:par>
                                <p:cTn id="39" presetID="21" presetClass="entr" presetSubtype="1"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heel(1)">
                                      <p:cBhvr>
                                        <p:cTn id="41" dur="10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ppt_x"/>
                                          </p:val>
                                        </p:tav>
                                        <p:tav tm="100000">
                                          <p:val>
                                            <p:strVal val="#ppt_x"/>
                                          </p:val>
                                        </p:tav>
                                      </p:tavLst>
                                    </p:anim>
                                    <p:anim calcmode="lin" valueType="num">
                                      <p:cBhvr additive="base">
                                        <p:cTn id="4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descr="0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614363"/>
            <a:ext cx="3748088"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AutoShape 13"/>
          <p:cNvSpPr>
            <a:spLocks noChangeArrowheads="1"/>
          </p:cNvSpPr>
          <p:nvPr/>
        </p:nvSpPr>
        <p:spPr bwMode="auto">
          <a:xfrm>
            <a:off x="442913" y="1928813"/>
            <a:ext cx="4267200" cy="3771900"/>
          </a:xfrm>
          <a:prstGeom prst="cloudCallout">
            <a:avLst>
              <a:gd name="adj1" fmla="val -28847"/>
              <a:gd name="adj2" fmla="val 69028"/>
            </a:avLst>
          </a:prstGeom>
          <a:solidFill>
            <a:srgbClr val="00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28676" name="Text Box 10"/>
          <p:cNvSpPr txBox="1">
            <a:spLocks noChangeArrowheads="1"/>
          </p:cNvSpPr>
          <p:nvPr/>
        </p:nvSpPr>
        <p:spPr bwMode="auto">
          <a:xfrm>
            <a:off x="693738" y="2287588"/>
            <a:ext cx="38989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76200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600">
                <a:solidFill>
                  <a:srgbClr val="0000FF"/>
                </a:solidFill>
                <a:latin typeface="Times New Roman" pitchFamily="18" charset="0"/>
                <a:ea typeface="黑体" pitchFamily="49" charset="-122"/>
              </a:rPr>
              <a:t>当不同的物质具有相同的对比温度和对比压力时，即处于对应状态，此时，不但压缩因子，而且其它的一些物理物质如导热系数、比热容、粘度、扩散系数等，都具有简单的关系。</a:t>
            </a:r>
            <a:endParaRPr kumimoji="1" lang="zh-CN" altLang="en-US" sz="2600">
              <a:latin typeface="Times New Roman" pitchFamily="18" charset="0"/>
            </a:endParaRPr>
          </a:p>
        </p:txBody>
      </p:sp>
      <p:sp>
        <p:nvSpPr>
          <p:cNvPr id="28677" name="Text Box 6"/>
          <p:cNvSpPr txBox="1">
            <a:spLocks noChangeArrowheads="1"/>
          </p:cNvSpPr>
          <p:nvPr/>
        </p:nvSpPr>
        <p:spPr bwMode="auto">
          <a:xfrm>
            <a:off x="442913" y="595313"/>
            <a:ext cx="4986337"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3400">
                <a:solidFill>
                  <a:srgbClr val="FF0000"/>
                </a:solidFill>
                <a:latin typeface="宋体" pitchFamily="2" charset="-122"/>
              </a:rPr>
              <a:t>3.</a:t>
            </a:r>
            <a:r>
              <a:rPr kumimoji="1" lang="zh-CN" altLang="en-US" sz="3400">
                <a:solidFill>
                  <a:srgbClr val="FF0000"/>
                </a:solidFill>
                <a:latin typeface="宋体" pitchFamily="2" charset="-122"/>
              </a:rPr>
              <a:t>对应状态原理</a:t>
            </a:r>
            <a:r>
              <a:rPr kumimoji="1" lang="en-US" altLang="zh-CN" sz="2800">
                <a:solidFill>
                  <a:srgbClr val="FF0000"/>
                </a:solidFill>
                <a:latin typeface="Times New Roman" pitchFamily="18" charset="0"/>
                <a:cs typeface="Times New Roman" pitchFamily="18" charset="0"/>
              </a:rPr>
              <a:t>(corresponding state principle)</a:t>
            </a:r>
            <a:endParaRPr kumimoji="1" lang="zh-CN" altLang="en-US" sz="2800">
              <a:latin typeface="Times New Roman" pitchFamily="18" charset="0"/>
              <a:ea typeface="黑体" pitchFamily="49" charset="-122"/>
              <a:cs typeface="Times New Roman" pitchFamily="18" charset="0"/>
            </a:endParaRPr>
          </a:p>
        </p:txBody>
      </p:sp>
      <p:sp>
        <p:nvSpPr>
          <p:cNvPr id="28678" name="Text Box 9"/>
          <p:cNvSpPr txBox="1">
            <a:spLocks noChangeArrowheads="1"/>
          </p:cNvSpPr>
          <p:nvPr/>
        </p:nvSpPr>
        <p:spPr bwMode="auto">
          <a:xfrm>
            <a:off x="6246813" y="5940425"/>
            <a:ext cx="1438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000">
                <a:solidFill>
                  <a:srgbClr val="0000FF"/>
                </a:solidFill>
                <a:latin typeface="Times New Roman" pitchFamily="18" charset="0"/>
                <a:ea typeface="黑体" pitchFamily="49" charset="-122"/>
              </a:rPr>
              <a:t>对比粘度图</a:t>
            </a:r>
            <a:endParaRPr kumimoji="1" lang="zh-CN" altLang="en-US" sz="2400">
              <a:latin typeface="Times New Roman" pitchFamily="18" charset="0"/>
            </a:endParaRPr>
          </a:p>
        </p:txBody>
      </p:sp>
    </p:spTree>
  </p:cSld>
  <p:clrMapOvr>
    <a:masterClrMapping/>
  </p:clrMapOvr>
  <p:transition spd="med" advClick="0">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ChangeArrowheads="1"/>
          </p:cNvSpPr>
          <p:nvPr/>
        </p:nvSpPr>
        <p:spPr bwMode="auto">
          <a:xfrm>
            <a:off x="30163" y="30163"/>
            <a:ext cx="6659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楷体" panose="02010609060101010101" pitchFamily="49" charset="-122"/>
                <a:ea typeface="楷体" panose="02010609060101010101" pitchFamily="49" charset="-122"/>
              </a:rPr>
              <a:t>了解一下：</a:t>
            </a:r>
            <a:r>
              <a:rPr lang="zh-CN" altLang="en-US" sz="2400" dirty="0">
                <a:solidFill>
                  <a:srgbClr val="0000FF"/>
                </a:solidFill>
                <a:latin typeface="楷体" panose="02010609060101010101" pitchFamily="49" charset="-122"/>
                <a:ea typeface="楷体" panose="02010609060101010101" pitchFamily="49" charset="-122"/>
              </a:rPr>
              <a:t>对应状态原理的根源</a:t>
            </a:r>
          </a:p>
        </p:txBody>
      </p:sp>
      <p:sp>
        <p:nvSpPr>
          <p:cNvPr id="29699" name="TextBox 2"/>
          <p:cNvSpPr txBox="1">
            <a:spLocks noChangeArrowheads="1"/>
          </p:cNvSpPr>
          <p:nvPr/>
        </p:nvSpPr>
        <p:spPr bwMode="auto">
          <a:xfrm>
            <a:off x="571500" y="657225"/>
            <a:ext cx="81010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用统计力学方法可以推导对应状态原理，其成立的根源在于分子间相互作用的相似性，比如硬球分子组成的流体，不管硬球分子直径多大，不同硬球分子的状态方程都是相同的。</a:t>
            </a:r>
          </a:p>
        </p:txBody>
      </p:sp>
      <p:sp>
        <p:nvSpPr>
          <p:cNvPr id="29700" name="TextBox 3"/>
          <p:cNvSpPr txBox="1">
            <a:spLocks noChangeArrowheads="1"/>
          </p:cNvSpPr>
          <p:nvPr/>
        </p:nvSpPr>
        <p:spPr bwMode="auto">
          <a:xfrm>
            <a:off x="571500" y="2663825"/>
            <a:ext cx="81010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普遍化压缩因子图的绘制主要采用的是接近球形的非极性分子的实验数据，球形非极性分子间相互作用具有相似的形式，比如</a:t>
            </a:r>
            <a:r>
              <a:rPr lang="en-US" altLang="zh-CN" sz="2800">
                <a:latin typeface="Times New Roman" pitchFamily="18" charset="0"/>
              </a:rPr>
              <a:t>LJ</a:t>
            </a:r>
            <a:r>
              <a:rPr lang="zh-CN" altLang="en-US" sz="2800">
                <a:latin typeface="Times New Roman" pitchFamily="18" charset="0"/>
              </a:rPr>
              <a:t>势能函数可以描述多种非极性分子相互作用</a:t>
            </a:r>
          </a:p>
        </p:txBody>
      </p:sp>
      <p:sp>
        <p:nvSpPr>
          <p:cNvPr id="29701" name="TextBox 4"/>
          <p:cNvSpPr txBox="1">
            <a:spLocks noChangeArrowheads="1"/>
          </p:cNvSpPr>
          <p:nvPr/>
        </p:nvSpPr>
        <p:spPr bwMode="auto">
          <a:xfrm>
            <a:off x="614363" y="5664200"/>
            <a:ext cx="81010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对应状态原理不是普遍成立的，它依赖于相互作用形式。</a:t>
            </a:r>
          </a:p>
        </p:txBody>
      </p:sp>
      <p:graphicFrame>
        <p:nvGraphicFramePr>
          <p:cNvPr id="29702" name="对象 8"/>
          <p:cNvGraphicFramePr>
            <a:graphicFrameLocks noChangeAspect="1"/>
          </p:cNvGraphicFramePr>
          <p:nvPr>
            <p:extLst>
              <p:ext uri="{D42A27DB-BD31-4B8C-83A1-F6EECF244321}">
                <p14:modId xmlns:p14="http://schemas.microsoft.com/office/powerpoint/2010/main" val="587113867"/>
              </p:ext>
            </p:extLst>
          </p:nvPr>
        </p:nvGraphicFramePr>
        <p:xfrm>
          <a:off x="597298" y="4483769"/>
          <a:ext cx="8178711" cy="1186113"/>
        </p:xfrm>
        <a:graphic>
          <a:graphicData uri="http://schemas.openxmlformats.org/presentationml/2006/ole">
            <mc:AlternateContent xmlns:mc="http://schemas.openxmlformats.org/markup-compatibility/2006">
              <mc:Choice xmlns:v="urn:schemas-microsoft-com:vml" Requires="v">
                <p:oleObj spid="_x0000_s12290" name="Equation" r:id="rId3" imgW="3492360" imgH="507960" progId="Equation.DSMT4">
                  <p:embed/>
                </p:oleObj>
              </mc:Choice>
              <mc:Fallback>
                <p:oleObj name="Equation" r:id="rId3" imgW="3492360" imgH="507960" progId="Equation.DSMT4">
                  <p:embed/>
                  <p:pic>
                    <p:nvPicPr>
                      <p:cNvPr id="29702" name="对象 8"/>
                      <p:cNvPicPr>
                        <a:picLocks noChangeAspect="1" noChangeArrowheads="1"/>
                      </p:cNvPicPr>
                      <p:nvPr/>
                    </p:nvPicPr>
                    <p:blipFill>
                      <a:blip r:embed="rId4"/>
                      <a:srcRect/>
                      <a:stretch>
                        <a:fillRect/>
                      </a:stretch>
                    </p:blipFill>
                    <p:spPr bwMode="auto">
                      <a:xfrm>
                        <a:off x="597298" y="4483769"/>
                        <a:ext cx="8178711" cy="1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3"/>
          <p:cNvSpPr txBox="1">
            <a:spLocks noChangeArrowheads="1"/>
          </p:cNvSpPr>
          <p:nvPr/>
        </p:nvSpPr>
        <p:spPr bwMode="auto">
          <a:xfrm>
            <a:off x="593725" y="614363"/>
            <a:ext cx="8093075"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dirty="0">
                <a:solidFill>
                  <a:srgbClr val="FF0000"/>
                </a:solidFill>
                <a:latin typeface="宋体" pitchFamily="2" charset="-122"/>
              </a:rPr>
              <a:t>1.</a:t>
            </a:r>
            <a:r>
              <a:rPr kumimoji="1" lang="zh-CN" altLang="en-US" dirty="0">
                <a:solidFill>
                  <a:srgbClr val="FF0000"/>
                </a:solidFill>
                <a:latin typeface="宋体" pitchFamily="2" charset="-122"/>
              </a:rPr>
              <a:t>范德华方程对临界点的应用</a:t>
            </a:r>
            <a:r>
              <a:rPr kumimoji="1" lang="en-US" altLang="zh-CN" sz="2800" dirty="0">
                <a:solidFill>
                  <a:srgbClr val="FF0000"/>
                </a:solidFill>
                <a:latin typeface="Times New Roman" pitchFamily="18" charset="0"/>
                <a:cs typeface="Times New Roman" pitchFamily="18" charset="0"/>
              </a:rPr>
              <a:t>(Applying van der Waals equation to critical point)</a:t>
            </a:r>
            <a:endParaRPr kumimoji="1" lang="zh-CN" altLang="en-US" sz="2400" dirty="0">
              <a:latin typeface="黑体" pitchFamily="49" charset="-122"/>
              <a:ea typeface="黑体" pitchFamily="49" charset="-122"/>
            </a:endParaRPr>
          </a:p>
        </p:txBody>
      </p:sp>
      <p:sp>
        <p:nvSpPr>
          <p:cNvPr id="18435" name="Text Box 14"/>
          <p:cNvSpPr txBox="1">
            <a:spLocks noChangeArrowheads="1"/>
          </p:cNvSpPr>
          <p:nvPr/>
        </p:nvSpPr>
        <p:spPr bwMode="auto">
          <a:xfrm>
            <a:off x="936625" y="1968500"/>
            <a:ext cx="4481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Times New Roman" pitchFamily="18" charset="0"/>
                <a:ea typeface="黑体" pitchFamily="49" charset="-122"/>
              </a:rPr>
              <a:t>将范德华方程应用于临界点</a:t>
            </a:r>
            <a:endParaRPr kumimoji="1" lang="zh-CN" altLang="en-US" sz="2400">
              <a:latin typeface="Times New Roman" pitchFamily="18" charset="0"/>
            </a:endParaRPr>
          </a:p>
        </p:txBody>
      </p:sp>
      <p:graphicFrame>
        <p:nvGraphicFramePr>
          <p:cNvPr id="18436" name="Object 15"/>
          <p:cNvGraphicFramePr>
            <a:graphicFrameLocks noChangeAspect="1"/>
          </p:cNvGraphicFramePr>
          <p:nvPr>
            <p:extLst>
              <p:ext uri="{D42A27DB-BD31-4B8C-83A1-F6EECF244321}">
                <p14:modId xmlns:p14="http://schemas.microsoft.com/office/powerpoint/2010/main" val="3136169686"/>
              </p:ext>
            </p:extLst>
          </p:nvPr>
        </p:nvGraphicFramePr>
        <p:xfrm>
          <a:off x="3260725" y="2560638"/>
          <a:ext cx="2297113" cy="949325"/>
        </p:xfrm>
        <a:graphic>
          <a:graphicData uri="http://schemas.openxmlformats.org/presentationml/2006/ole">
            <mc:AlternateContent xmlns:mc="http://schemas.openxmlformats.org/markup-compatibility/2006">
              <mc:Choice xmlns:v="urn:schemas-microsoft-com:vml" Requires="v">
                <p:oleObj spid="_x0000_s1026" name="Equation" r:id="rId3" imgW="1041120" imgH="431640" progId="Equation.DSMT4">
                  <p:embed/>
                </p:oleObj>
              </mc:Choice>
              <mc:Fallback>
                <p:oleObj name="Equation" r:id="rId3" imgW="1041120" imgH="431640" progId="Equation.DSMT4">
                  <p:embed/>
                  <p:pic>
                    <p:nvPicPr>
                      <p:cNvPr id="18436" name="Object 15"/>
                      <p:cNvPicPr>
                        <a:picLocks noChangeAspect="1" noChangeArrowheads="1"/>
                      </p:cNvPicPr>
                      <p:nvPr/>
                    </p:nvPicPr>
                    <p:blipFill>
                      <a:blip r:embed="rId4"/>
                      <a:srcRect/>
                      <a:stretch>
                        <a:fillRect/>
                      </a:stretch>
                    </p:blipFill>
                    <p:spPr bwMode="auto">
                      <a:xfrm>
                        <a:off x="3260725" y="2560638"/>
                        <a:ext cx="22971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Text Box 17"/>
          <p:cNvSpPr txBox="1">
            <a:spLocks noChangeArrowheads="1"/>
          </p:cNvSpPr>
          <p:nvPr/>
        </p:nvSpPr>
        <p:spPr bwMode="auto">
          <a:xfrm>
            <a:off x="1255437" y="3971791"/>
            <a:ext cx="1752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rPr>
              <a:t>临界点处</a:t>
            </a:r>
            <a:endParaRPr kumimoji="1" lang="zh-CN" altLang="en-US" dirty="0">
              <a:latin typeface="Times New Roman" pitchFamily="18" charset="0"/>
            </a:endParaRPr>
          </a:p>
        </p:txBody>
      </p:sp>
      <p:graphicFrame>
        <p:nvGraphicFramePr>
          <p:cNvPr id="18438" name="Object 18"/>
          <p:cNvGraphicFramePr>
            <a:graphicFrameLocks noChangeAspect="1"/>
          </p:cNvGraphicFramePr>
          <p:nvPr>
            <p:extLst>
              <p:ext uri="{D42A27DB-BD31-4B8C-83A1-F6EECF244321}">
                <p14:modId xmlns:p14="http://schemas.microsoft.com/office/powerpoint/2010/main" val="3472714469"/>
              </p:ext>
            </p:extLst>
          </p:nvPr>
        </p:nvGraphicFramePr>
        <p:xfrm>
          <a:off x="3036888" y="3794125"/>
          <a:ext cx="1574800" cy="985838"/>
        </p:xfrm>
        <a:graphic>
          <a:graphicData uri="http://schemas.openxmlformats.org/presentationml/2006/ole">
            <mc:AlternateContent xmlns:mc="http://schemas.openxmlformats.org/markup-compatibility/2006">
              <mc:Choice xmlns:v="urn:schemas-microsoft-com:vml" Requires="v">
                <p:oleObj spid="_x0000_s1027" name="Equation" r:id="rId5" imgW="711000" imgH="444240" progId="Equation.DSMT4">
                  <p:embed/>
                </p:oleObj>
              </mc:Choice>
              <mc:Fallback>
                <p:oleObj name="Equation" r:id="rId5" imgW="711000" imgH="444240" progId="Equation.DSMT4">
                  <p:embed/>
                  <p:pic>
                    <p:nvPicPr>
                      <p:cNvPr id="18438" name="Object 18"/>
                      <p:cNvPicPr>
                        <a:picLocks noChangeAspect="1" noChangeArrowheads="1"/>
                      </p:cNvPicPr>
                      <p:nvPr/>
                    </p:nvPicPr>
                    <p:blipFill>
                      <a:blip r:embed="rId6"/>
                      <a:srcRect/>
                      <a:stretch>
                        <a:fillRect/>
                      </a:stretch>
                    </p:blipFill>
                    <p:spPr bwMode="auto">
                      <a:xfrm>
                        <a:off x="3036888" y="3794125"/>
                        <a:ext cx="15748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19"/>
          <p:cNvGraphicFramePr>
            <a:graphicFrameLocks noChangeAspect="1"/>
          </p:cNvGraphicFramePr>
          <p:nvPr>
            <p:extLst>
              <p:ext uri="{D42A27DB-BD31-4B8C-83A1-F6EECF244321}">
                <p14:modId xmlns:p14="http://schemas.microsoft.com/office/powerpoint/2010/main" val="2472986758"/>
              </p:ext>
            </p:extLst>
          </p:nvPr>
        </p:nvGraphicFramePr>
        <p:xfrm>
          <a:off x="5378450" y="3740150"/>
          <a:ext cx="1693863" cy="1054100"/>
        </p:xfrm>
        <a:graphic>
          <a:graphicData uri="http://schemas.openxmlformats.org/presentationml/2006/ole">
            <mc:AlternateContent xmlns:mc="http://schemas.openxmlformats.org/markup-compatibility/2006">
              <mc:Choice xmlns:v="urn:schemas-microsoft-com:vml" Requires="v">
                <p:oleObj spid="_x0000_s1028" name="Equation" r:id="rId7" imgW="774360" imgH="482400" progId="Equation.DSMT4">
                  <p:embed/>
                </p:oleObj>
              </mc:Choice>
              <mc:Fallback>
                <p:oleObj name="Equation" r:id="rId7" imgW="774360" imgH="482400" progId="Equation.DSMT4">
                  <p:embed/>
                  <p:pic>
                    <p:nvPicPr>
                      <p:cNvPr id="18439" name="Object 19"/>
                      <p:cNvPicPr>
                        <a:picLocks noChangeAspect="1" noChangeArrowheads="1"/>
                      </p:cNvPicPr>
                      <p:nvPr/>
                    </p:nvPicPr>
                    <p:blipFill>
                      <a:blip r:embed="rId8"/>
                      <a:srcRect/>
                      <a:stretch>
                        <a:fillRect/>
                      </a:stretch>
                    </p:blipFill>
                    <p:spPr bwMode="auto">
                      <a:xfrm>
                        <a:off x="5378450" y="3740150"/>
                        <a:ext cx="1693863"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3775164232"/>
              </p:ext>
            </p:extLst>
          </p:nvPr>
        </p:nvGraphicFramePr>
        <p:xfrm>
          <a:off x="5603875" y="5362575"/>
          <a:ext cx="2459038" cy="942975"/>
        </p:xfrm>
        <a:graphic>
          <a:graphicData uri="http://schemas.openxmlformats.org/presentationml/2006/ole">
            <mc:AlternateContent xmlns:mc="http://schemas.openxmlformats.org/markup-compatibility/2006">
              <mc:Choice xmlns:v="urn:schemas-microsoft-com:vml" Requires="v">
                <p:oleObj spid="_x0000_s1029" name="Equation" r:id="rId9" imgW="1117440" imgH="431640" progId="Equation.DSMT4">
                  <p:embed/>
                </p:oleObj>
              </mc:Choice>
              <mc:Fallback>
                <p:oleObj name="Equation" r:id="rId9" imgW="1117440" imgH="431640" progId="Equation.DSMT4">
                  <p:embed/>
                  <p:pic>
                    <p:nvPicPr>
                      <p:cNvPr id="8" name="Object 9"/>
                      <p:cNvPicPr>
                        <a:picLocks noChangeAspect="1" noChangeArrowheads="1"/>
                      </p:cNvPicPr>
                      <p:nvPr/>
                    </p:nvPicPr>
                    <p:blipFill>
                      <a:blip r:embed="rId10"/>
                      <a:srcRect/>
                      <a:stretch>
                        <a:fillRect/>
                      </a:stretch>
                    </p:blipFill>
                    <p:spPr bwMode="auto">
                      <a:xfrm>
                        <a:off x="5603875" y="5362575"/>
                        <a:ext cx="2459038"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225353356"/>
              </p:ext>
            </p:extLst>
          </p:nvPr>
        </p:nvGraphicFramePr>
        <p:xfrm>
          <a:off x="1663700" y="5362575"/>
          <a:ext cx="2711450" cy="942975"/>
        </p:xfrm>
        <a:graphic>
          <a:graphicData uri="http://schemas.openxmlformats.org/presentationml/2006/ole">
            <mc:AlternateContent xmlns:mc="http://schemas.openxmlformats.org/markup-compatibility/2006">
              <mc:Choice xmlns:v="urn:schemas-microsoft-com:vml" Requires="v">
                <p:oleObj spid="_x0000_s1030" name="Equation" r:id="rId11" imgW="1231560" imgH="431640" progId="Equation.DSMT4">
                  <p:embed/>
                </p:oleObj>
              </mc:Choice>
              <mc:Fallback>
                <p:oleObj name="Equation" r:id="rId11" imgW="1231560" imgH="431640" progId="Equation.DSMT4">
                  <p:embed/>
                  <p:pic>
                    <p:nvPicPr>
                      <p:cNvPr id="9" name="Object 9"/>
                      <p:cNvPicPr>
                        <a:picLocks noChangeAspect="1" noChangeArrowheads="1"/>
                      </p:cNvPicPr>
                      <p:nvPr/>
                    </p:nvPicPr>
                    <p:blipFill>
                      <a:blip r:embed="rId12"/>
                      <a:srcRect/>
                      <a:stretch>
                        <a:fillRect/>
                      </a:stretch>
                    </p:blipFill>
                    <p:spPr bwMode="auto">
                      <a:xfrm>
                        <a:off x="1663700" y="5362575"/>
                        <a:ext cx="27114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25"/>
          <p:cNvSpPr>
            <a:spLocks noChangeArrowheads="1"/>
          </p:cNvSpPr>
          <p:nvPr/>
        </p:nvSpPr>
        <p:spPr bwMode="auto">
          <a:xfrm rot="7204576">
            <a:off x="3324686" y="4890081"/>
            <a:ext cx="527307" cy="33515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2 w 21600"/>
              <a:gd name="T13" fmla="*/ 5435 h 21600"/>
              <a:gd name="T14" fmla="*/ 18896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25"/>
          <p:cNvSpPr>
            <a:spLocks noChangeArrowheads="1"/>
          </p:cNvSpPr>
          <p:nvPr/>
        </p:nvSpPr>
        <p:spPr bwMode="auto">
          <a:xfrm rot="3444108">
            <a:off x="6001906" y="4868077"/>
            <a:ext cx="527307" cy="33515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2 w 21600"/>
              <a:gd name="T13" fmla="*/ 5435 h 21600"/>
              <a:gd name="T14" fmla="*/ 18896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up)">
                                      <p:cBhvr>
                                        <p:cTn id="7" dur="500"/>
                                        <p:tgtEl>
                                          <p:spTgt spid="18437"/>
                                        </p:tgtEl>
                                      </p:cBhvr>
                                    </p:animEffect>
                                  </p:childTnLst>
                                </p:cTn>
                              </p:par>
                              <p:par>
                                <p:cTn id="8" presetID="22" presetClass="entr" presetSubtype="1" fill="hold" nodeType="withEffect">
                                  <p:stCondLst>
                                    <p:cond delay="0"/>
                                  </p:stCondLst>
                                  <p:childTnLst>
                                    <p:set>
                                      <p:cBhvr>
                                        <p:cTn id="9" dur="1" fill="hold">
                                          <p:stCondLst>
                                            <p:cond delay="0"/>
                                          </p:stCondLst>
                                        </p:cTn>
                                        <p:tgtEl>
                                          <p:spTgt spid="18438"/>
                                        </p:tgtEl>
                                        <p:attrNameLst>
                                          <p:attrName>style.visibility</p:attrName>
                                        </p:attrNameLst>
                                      </p:cBhvr>
                                      <p:to>
                                        <p:strVal val="visible"/>
                                      </p:to>
                                    </p:set>
                                    <p:animEffect transition="in" filter="wipe(up)">
                                      <p:cBhvr>
                                        <p:cTn id="10" dur="500"/>
                                        <p:tgtEl>
                                          <p:spTgt spid="18438"/>
                                        </p:tgtEl>
                                      </p:cBhvr>
                                    </p:animEffect>
                                  </p:childTnLst>
                                </p:cTn>
                              </p:par>
                              <p:par>
                                <p:cTn id="11" presetID="22" presetClass="entr" presetSubtype="1" fill="hold" nodeType="withEffect">
                                  <p:stCondLst>
                                    <p:cond delay="0"/>
                                  </p:stCondLst>
                                  <p:childTnLst>
                                    <p:set>
                                      <p:cBhvr>
                                        <p:cTn id="12" dur="1" fill="hold">
                                          <p:stCondLst>
                                            <p:cond delay="0"/>
                                          </p:stCondLst>
                                        </p:cTn>
                                        <p:tgtEl>
                                          <p:spTgt spid="18439"/>
                                        </p:tgtEl>
                                        <p:attrNameLst>
                                          <p:attrName>style.visibility</p:attrName>
                                        </p:attrNameLst>
                                      </p:cBhvr>
                                      <p:to>
                                        <p:strVal val="visible"/>
                                      </p:to>
                                    </p:set>
                                    <p:animEffect transition="in" filter="wipe(up)">
                                      <p:cBhvr>
                                        <p:cTn id="13" dur="500"/>
                                        <p:tgtEl>
                                          <p:spTgt spid="1843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500"/>
                            </p:stCondLst>
                            <p:childTnLst>
                              <p:par>
                                <p:cTn id="20" presetID="16" presetClass="entr" presetSubtype="21"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par>
                          <p:cTn id="27" fill="hold">
                            <p:stCondLst>
                              <p:cond delay="1500"/>
                            </p:stCondLst>
                            <p:childTnLst>
                              <p:par>
                                <p:cTn id="28" presetID="16" presetClass="entr" presetSubtype="2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8"/>
          <p:cNvSpPr txBox="1">
            <a:spLocks noChangeArrowheads="1"/>
          </p:cNvSpPr>
          <p:nvPr/>
        </p:nvSpPr>
        <p:spPr bwMode="auto">
          <a:xfrm>
            <a:off x="635793" y="824454"/>
            <a:ext cx="4481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将范德华方程应用于临界点</a:t>
            </a:r>
            <a:endParaRPr kumimoji="1" lang="zh-CN" altLang="en-US" sz="2400" dirty="0">
              <a:latin typeface="Times New Roman" pitchFamily="18" charset="0"/>
            </a:endParaRPr>
          </a:p>
        </p:txBody>
      </p:sp>
      <p:sp>
        <p:nvSpPr>
          <p:cNvPr id="19465" name="AutoShape 19"/>
          <p:cNvSpPr>
            <a:spLocks noChangeArrowheads="1"/>
          </p:cNvSpPr>
          <p:nvPr/>
        </p:nvSpPr>
        <p:spPr bwMode="auto">
          <a:xfrm>
            <a:off x="4048202" y="2698494"/>
            <a:ext cx="690563" cy="48577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35 h 21600"/>
              <a:gd name="T14" fmla="*/ 18919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 name="Object 9"/>
          <p:cNvGraphicFramePr>
            <a:graphicFrameLocks noChangeAspect="1"/>
          </p:cNvGraphicFramePr>
          <p:nvPr>
            <p:extLst>
              <p:ext uri="{D42A27DB-BD31-4B8C-83A1-F6EECF244321}">
                <p14:modId xmlns:p14="http://schemas.microsoft.com/office/powerpoint/2010/main" val="187742434"/>
              </p:ext>
            </p:extLst>
          </p:nvPr>
        </p:nvGraphicFramePr>
        <p:xfrm>
          <a:off x="1025525" y="1441450"/>
          <a:ext cx="2878138" cy="2998788"/>
        </p:xfrm>
        <a:graphic>
          <a:graphicData uri="http://schemas.openxmlformats.org/presentationml/2006/ole">
            <mc:AlternateContent xmlns:mc="http://schemas.openxmlformats.org/markup-compatibility/2006">
              <mc:Choice xmlns:v="urn:schemas-microsoft-com:vml" Requires="v">
                <p:oleObj spid="_x0000_s2050" name="Equation" r:id="rId3" imgW="1307880" imgH="1371600" progId="Equation.DSMT4">
                  <p:embed/>
                </p:oleObj>
              </mc:Choice>
              <mc:Fallback>
                <p:oleObj name="Equation" r:id="rId3" imgW="1307880" imgH="1371600" progId="Equation.DSMT4">
                  <p:embed/>
                  <p:pic>
                    <p:nvPicPr>
                      <p:cNvPr id="12" name="Object 9"/>
                      <p:cNvPicPr>
                        <a:picLocks noChangeAspect="1" noChangeArrowheads="1"/>
                      </p:cNvPicPr>
                      <p:nvPr/>
                    </p:nvPicPr>
                    <p:blipFill>
                      <a:blip r:embed="rId4"/>
                      <a:srcRect/>
                      <a:stretch>
                        <a:fillRect/>
                      </a:stretch>
                    </p:blipFill>
                    <p:spPr bwMode="auto">
                      <a:xfrm>
                        <a:off x="1025525" y="1441450"/>
                        <a:ext cx="2878138"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 name="Group 28"/>
          <p:cNvGrpSpPr>
            <a:grpSpLocks/>
          </p:cNvGrpSpPr>
          <p:nvPr/>
        </p:nvGrpSpPr>
        <p:grpSpPr bwMode="auto">
          <a:xfrm>
            <a:off x="2676525" y="4722739"/>
            <a:ext cx="4260850" cy="947738"/>
            <a:chOff x="2256" y="3044"/>
            <a:chExt cx="2684" cy="597"/>
          </a:xfrm>
        </p:grpSpPr>
        <p:graphicFrame>
          <p:nvGraphicFramePr>
            <p:cNvPr id="22" name="Object 24"/>
            <p:cNvGraphicFramePr>
              <a:graphicFrameLocks noChangeAspect="1"/>
            </p:cNvGraphicFramePr>
            <p:nvPr>
              <p:extLst>
                <p:ext uri="{D42A27DB-BD31-4B8C-83A1-F6EECF244321}">
                  <p14:modId xmlns:p14="http://schemas.microsoft.com/office/powerpoint/2010/main" val="1314695760"/>
                </p:ext>
              </p:extLst>
            </p:nvPr>
          </p:nvGraphicFramePr>
          <p:xfrm>
            <a:off x="3020" y="3044"/>
            <a:ext cx="1920" cy="597"/>
          </p:xfrm>
          <a:graphic>
            <a:graphicData uri="http://schemas.openxmlformats.org/presentationml/2006/ole">
              <mc:AlternateContent xmlns:mc="http://schemas.openxmlformats.org/markup-compatibility/2006">
                <mc:Choice xmlns:v="urn:schemas-microsoft-com:vml" Requires="v">
                  <p:oleObj spid="_x0000_s2051" name="Equation" r:id="rId5" imgW="1384200" imgH="431640" progId="Equation.DSMT4">
                    <p:embed/>
                  </p:oleObj>
                </mc:Choice>
                <mc:Fallback>
                  <p:oleObj name="Equation" r:id="rId5" imgW="1384200" imgH="431640" progId="Equation.DSMT4">
                    <p:embed/>
                    <p:pic>
                      <p:nvPicPr>
                        <p:cNvPr id="22" name="Object 24"/>
                        <p:cNvPicPr>
                          <a:picLocks noChangeAspect="1" noChangeArrowheads="1"/>
                        </p:cNvPicPr>
                        <p:nvPr/>
                      </p:nvPicPr>
                      <p:blipFill>
                        <a:blip r:embed="rId6"/>
                        <a:srcRect/>
                        <a:stretch>
                          <a:fillRect/>
                        </a:stretch>
                      </p:blipFill>
                      <p:spPr bwMode="auto">
                        <a:xfrm>
                          <a:off x="3020" y="3044"/>
                          <a:ext cx="192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AutoShape 25"/>
            <p:cNvSpPr>
              <a:spLocks noChangeArrowheads="1"/>
            </p:cNvSpPr>
            <p:nvPr/>
          </p:nvSpPr>
          <p:spPr bwMode="auto">
            <a:xfrm>
              <a:off x="2256" y="3168"/>
              <a:ext cx="615"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2 w 21600"/>
                <a:gd name="T13" fmla="*/ 5435 h 21600"/>
                <a:gd name="T14" fmla="*/ 18896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矩形 1"/>
          <p:cNvSpPr/>
          <p:nvPr/>
        </p:nvSpPr>
        <p:spPr>
          <a:xfrm>
            <a:off x="6488656" y="2661049"/>
            <a:ext cx="817977" cy="523220"/>
          </a:xfrm>
          <a:prstGeom prst="rect">
            <a:avLst/>
          </a:prstGeom>
        </p:spPr>
        <p:txBody>
          <a:bodyPr wrap="square">
            <a:spAutoFit/>
          </a:bodyPr>
          <a:lstStyle/>
          <a:p>
            <a:r>
              <a:rPr kumimoji="1" lang="zh-CN" altLang="en-US" dirty="0">
                <a:solidFill>
                  <a:srgbClr val="0000FF"/>
                </a:solidFill>
                <a:ea typeface="黑体" pitchFamily="49" charset="-122"/>
              </a:rPr>
              <a:t>或</a:t>
            </a:r>
            <a:endParaRPr lang="zh-CN" altLang="en-US" dirty="0"/>
          </a:p>
        </p:txBody>
      </p:sp>
      <p:graphicFrame>
        <p:nvGraphicFramePr>
          <p:cNvPr id="11" name="Object 9">
            <a:extLst>
              <a:ext uri="{FF2B5EF4-FFF2-40B4-BE49-F238E27FC236}">
                <a16:creationId xmlns:a16="http://schemas.microsoft.com/office/drawing/2014/main" id="{9A92940A-47F5-4181-B2AF-D9AA86F8ABF8}"/>
              </a:ext>
            </a:extLst>
          </p:cNvPr>
          <p:cNvGraphicFramePr>
            <a:graphicFrameLocks noChangeAspect="1"/>
          </p:cNvGraphicFramePr>
          <p:nvPr>
            <p:extLst>
              <p:ext uri="{D42A27DB-BD31-4B8C-83A1-F6EECF244321}">
                <p14:modId xmlns:p14="http://schemas.microsoft.com/office/powerpoint/2010/main" val="1511565355"/>
              </p:ext>
            </p:extLst>
          </p:nvPr>
        </p:nvGraphicFramePr>
        <p:xfrm>
          <a:off x="4926651" y="1786654"/>
          <a:ext cx="1649412" cy="2332037"/>
        </p:xfrm>
        <a:graphic>
          <a:graphicData uri="http://schemas.openxmlformats.org/presentationml/2006/ole">
            <mc:AlternateContent xmlns:mc="http://schemas.openxmlformats.org/markup-compatibility/2006">
              <mc:Choice xmlns:v="urn:schemas-microsoft-com:vml" Requires="v">
                <p:oleObj spid="_x0000_s2052" name="Equation" r:id="rId7" imgW="749160" imgH="1066680" progId="Equation.DSMT4">
                  <p:embed/>
                </p:oleObj>
              </mc:Choice>
              <mc:Fallback>
                <p:oleObj name="Equation" r:id="rId7" imgW="749160" imgH="1066680" progId="Equation.DSMT4">
                  <p:embed/>
                  <p:pic>
                    <p:nvPicPr>
                      <p:cNvPr id="11" name="Object 9">
                        <a:extLst>
                          <a:ext uri="{FF2B5EF4-FFF2-40B4-BE49-F238E27FC236}">
                            <a16:creationId xmlns:a16="http://schemas.microsoft.com/office/drawing/2014/main" id="{9A92940A-47F5-4181-B2AF-D9AA86F8ABF8}"/>
                          </a:ext>
                        </a:extLst>
                      </p:cNvPr>
                      <p:cNvPicPr>
                        <a:picLocks noChangeAspect="1" noChangeArrowheads="1"/>
                      </p:cNvPicPr>
                      <p:nvPr/>
                    </p:nvPicPr>
                    <p:blipFill>
                      <a:blip r:embed="rId8"/>
                      <a:srcRect/>
                      <a:stretch>
                        <a:fillRect/>
                      </a:stretch>
                    </p:blipFill>
                    <p:spPr bwMode="auto">
                      <a:xfrm>
                        <a:off x="4926651" y="1786654"/>
                        <a:ext cx="1649412" cy="23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9">
            <a:extLst>
              <a:ext uri="{FF2B5EF4-FFF2-40B4-BE49-F238E27FC236}">
                <a16:creationId xmlns:a16="http://schemas.microsoft.com/office/drawing/2014/main" id="{2B9E5F58-D5DF-476D-B8D3-C656ACDA6AB3}"/>
              </a:ext>
            </a:extLst>
          </p:cNvPr>
          <p:cNvGraphicFramePr>
            <a:graphicFrameLocks noChangeAspect="1"/>
          </p:cNvGraphicFramePr>
          <p:nvPr>
            <p:extLst>
              <p:ext uri="{D42A27DB-BD31-4B8C-83A1-F6EECF244321}">
                <p14:modId xmlns:p14="http://schemas.microsoft.com/office/powerpoint/2010/main" val="178662377"/>
              </p:ext>
            </p:extLst>
          </p:nvPr>
        </p:nvGraphicFramePr>
        <p:xfrm>
          <a:off x="7092774" y="1741498"/>
          <a:ext cx="1649412" cy="2443162"/>
        </p:xfrm>
        <a:graphic>
          <a:graphicData uri="http://schemas.openxmlformats.org/presentationml/2006/ole">
            <mc:AlternateContent xmlns:mc="http://schemas.openxmlformats.org/markup-compatibility/2006">
              <mc:Choice xmlns:v="urn:schemas-microsoft-com:vml" Requires="v">
                <p:oleObj spid="_x0000_s2053" name="Equation" r:id="rId9" imgW="749160" imgH="1117440" progId="Equation.DSMT4">
                  <p:embed/>
                </p:oleObj>
              </mc:Choice>
              <mc:Fallback>
                <p:oleObj name="Equation" r:id="rId9" imgW="749160" imgH="1117440" progId="Equation.DSMT4">
                  <p:embed/>
                  <p:pic>
                    <p:nvPicPr>
                      <p:cNvPr id="13" name="Object 9">
                        <a:extLst>
                          <a:ext uri="{FF2B5EF4-FFF2-40B4-BE49-F238E27FC236}">
                            <a16:creationId xmlns:a16="http://schemas.microsoft.com/office/drawing/2014/main" id="{2B9E5F58-D5DF-476D-B8D3-C656ACDA6AB3}"/>
                          </a:ext>
                        </a:extLst>
                      </p:cNvPr>
                      <p:cNvPicPr>
                        <a:picLocks noChangeAspect="1" noChangeArrowheads="1"/>
                      </p:cNvPicPr>
                      <p:nvPr/>
                    </p:nvPicPr>
                    <p:blipFill>
                      <a:blip r:embed="rId10"/>
                      <a:srcRect/>
                      <a:stretch>
                        <a:fillRect/>
                      </a:stretch>
                    </p:blipFill>
                    <p:spPr bwMode="auto">
                      <a:xfrm>
                        <a:off x="7092774" y="1741498"/>
                        <a:ext cx="1649412"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5"/>
                                        </p:tgtEl>
                                        <p:attrNameLst>
                                          <p:attrName>style.visibility</p:attrName>
                                        </p:attrNameLst>
                                      </p:cBhvr>
                                      <p:to>
                                        <p:strVal val="visible"/>
                                      </p:to>
                                    </p:set>
                                    <p:animEffect transition="in" filter="wipe(left)">
                                      <p:cBhvr>
                                        <p:cTn id="7" dur="500"/>
                                        <p:tgtEl>
                                          <p:spTgt spid="1946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0"/>
          <p:cNvSpPr txBox="1">
            <a:spLocks noChangeArrowheads="1"/>
          </p:cNvSpPr>
          <p:nvPr/>
        </p:nvSpPr>
        <p:spPr bwMode="auto">
          <a:xfrm>
            <a:off x="746125" y="1739900"/>
            <a:ext cx="125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FF0000"/>
                </a:solidFill>
                <a:latin typeface="Times New Roman" pitchFamily="18" charset="0"/>
                <a:ea typeface="黑体" pitchFamily="49" charset="-122"/>
              </a:rPr>
              <a:t>定义：</a:t>
            </a:r>
            <a:endParaRPr kumimoji="1" lang="zh-CN" altLang="en-US" sz="2400">
              <a:latin typeface="Times New Roman" pitchFamily="18" charset="0"/>
            </a:endParaRPr>
          </a:p>
        </p:txBody>
      </p:sp>
      <p:grpSp>
        <p:nvGrpSpPr>
          <p:cNvPr id="21507" name="Group 16"/>
          <p:cNvGrpSpPr>
            <a:grpSpLocks/>
          </p:cNvGrpSpPr>
          <p:nvPr/>
        </p:nvGrpSpPr>
        <p:grpSpPr bwMode="auto">
          <a:xfrm>
            <a:off x="2441575" y="1631950"/>
            <a:ext cx="3652838" cy="1898650"/>
            <a:chOff x="1286" y="608"/>
            <a:chExt cx="2301" cy="1196"/>
          </a:xfrm>
        </p:grpSpPr>
        <p:graphicFrame>
          <p:nvGraphicFramePr>
            <p:cNvPr id="21517" name="Object 7"/>
            <p:cNvGraphicFramePr>
              <a:graphicFrameLocks noChangeAspect="1"/>
            </p:cNvGraphicFramePr>
            <p:nvPr>
              <p:extLst>
                <p:ext uri="{D42A27DB-BD31-4B8C-83A1-F6EECF244321}">
                  <p14:modId xmlns:p14="http://schemas.microsoft.com/office/powerpoint/2010/main" val="1209274742"/>
                </p:ext>
              </p:extLst>
            </p:nvPr>
          </p:nvGraphicFramePr>
          <p:xfrm>
            <a:off x="2600" y="608"/>
            <a:ext cx="987" cy="439"/>
          </p:xfrm>
          <a:graphic>
            <a:graphicData uri="http://schemas.openxmlformats.org/presentationml/2006/ole">
              <mc:AlternateContent xmlns:mc="http://schemas.openxmlformats.org/markup-compatibility/2006">
                <mc:Choice xmlns:v="urn:schemas-microsoft-com:vml" Requires="v">
                  <p:oleObj spid="_x0000_s3074" name="Equation" r:id="rId3" imgW="711000" imgH="317160" progId="Equation.DSMT4">
                    <p:embed/>
                  </p:oleObj>
                </mc:Choice>
                <mc:Fallback>
                  <p:oleObj name="Equation" r:id="rId3" imgW="711000" imgH="317160" progId="Equation.DSMT4">
                    <p:embed/>
                    <p:pic>
                      <p:nvPicPr>
                        <p:cNvPr id="21517" name="Object 7"/>
                        <p:cNvPicPr>
                          <a:picLocks noChangeAspect="1" noChangeArrowheads="1"/>
                        </p:cNvPicPr>
                        <p:nvPr/>
                      </p:nvPicPr>
                      <p:blipFill>
                        <a:blip r:embed="rId4"/>
                        <a:srcRect/>
                        <a:stretch>
                          <a:fillRect/>
                        </a:stretch>
                      </p:blipFill>
                      <p:spPr bwMode="auto">
                        <a:xfrm>
                          <a:off x="2600" y="608"/>
                          <a:ext cx="987"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8" name="Object 8"/>
            <p:cNvGraphicFramePr>
              <a:graphicFrameLocks noChangeAspect="1"/>
            </p:cNvGraphicFramePr>
            <p:nvPr>
              <p:extLst>
                <p:ext uri="{D42A27DB-BD31-4B8C-83A1-F6EECF244321}">
                  <p14:modId xmlns:p14="http://schemas.microsoft.com/office/powerpoint/2010/main" val="3358506977"/>
                </p:ext>
              </p:extLst>
            </p:nvPr>
          </p:nvGraphicFramePr>
          <p:xfrm>
            <a:off x="2617" y="1364"/>
            <a:ext cx="916" cy="440"/>
          </p:xfrm>
          <a:graphic>
            <a:graphicData uri="http://schemas.openxmlformats.org/presentationml/2006/ole">
              <mc:AlternateContent xmlns:mc="http://schemas.openxmlformats.org/markup-compatibility/2006">
                <mc:Choice xmlns:v="urn:schemas-microsoft-com:vml" Requires="v">
                  <p:oleObj spid="_x0000_s3075" name="Equation" r:id="rId5" imgW="660240" imgH="317160" progId="Equation.DSMT4">
                    <p:embed/>
                  </p:oleObj>
                </mc:Choice>
                <mc:Fallback>
                  <p:oleObj name="Equation" r:id="rId5" imgW="660240" imgH="317160" progId="Equation.DSMT4">
                    <p:embed/>
                    <p:pic>
                      <p:nvPicPr>
                        <p:cNvPr id="21518" name="Object 8"/>
                        <p:cNvPicPr>
                          <a:picLocks noChangeAspect="1" noChangeArrowheads="1"/>
                        </p:cNvPicPr>
                        <p:nvPr/>
                      </p:nvPicPr>
                      <p:blipFill>
                        <a:blip r:embed="rId6"/>
                        <a:srcRect/>
                        <a:stretch>
                          <a:fillRect/>
                        </a:stretch>
                      </p:blipFill>
                      <p:spPr bwMode="auto">
                        <a:xfrm>
                          <a:off x="2617" y="1364"/>
                          <a:ext cx="91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9"/>
            <p:cNvGraphicFramePr>
              <a:graphicFrameLocks noChangeAspect="1"/>
            </p:cNvGraphicFramePr>
            <p:nvPr>
              <p:extLst>
                <p:ext uri="{D42A27DB-BD31-4B8C-83A1-F6EECF244321}">
                  <p14:modId xmlns:p14="http://schemas.microsoft.com/office/powerpoint/2010/main" val="3786809704"/>
                </p:ext>
              </p:extLst>
            </p:nvPr>
          </p:nvGraphicFramePr>
          <p:xfrm>
            <a:off x="2613" y="992"/>
            <a:ext cx="883" cy="439"/>
          </p:xfrm>
          <a:graphic>
            <a:graphicData uri="http://schemas.openxmlformats.org/presentationml/2006/ole">
              <mc:AlternateContent xmlns:mc="http://schemas.openxmlformats.org/markup-compatibility/2006">
                <mc:Choice xmlns:v="urn:schemas-microsoft-com:vml" Requires="v">
                  <p:oleObj spid="_x0000_s3076" name="Equation" r:id="rId7" imgW="634680" imgH="317160" progId="Equation.DSMT4">
                    <p:embed/>
                  </p:oleObj>
                </mc:Choice>
                <mc:Fallback>
                  <p:oleObj name="Equation" r:id="rId7" imgW="634680" imgH="317160" progId="Equation.DSMT4">
                    <p:embed/>
                    <p:pic>
                      <p:nvPicPr>
                        <p:cNvPr id="21519" name="Object 9"/>
                        <p:cNvPicPr>
                          <a:picLocks noChangeAspect="1" noChangeArrowheads="1"/>
                        </p:cNvPicPr>
                        <p:nvPr/>
                      </p:nvPicPr>
                      <p:blipFill>
                        <a:blip r:embed="rId8"/>
                        <a:srcRect/>
                        <a:stretch>
                          <a:fillRect/>
                        </a:stretch>
                      </p:blipFill>
                      <p:spPr bwMode="auto">
                        <a:xfrm>
                          <a:off x="2613" y="992"/>
                          <a:ext cx="883"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0" name="Text Box 11"/>
            <p:cNvSpPr txBox="1">
              <a:spLocks noChangeArrowheads="1"/>
            </p:cNvSpPr>
            <p:nvPr/>
          </p:nvSpPr>
          <p:spPr bwMode="auto">
            <a:xfrm>
              <a:off x="1286" y="1456"/>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Times New Roman" pitchFamily="18" charset="0"/>
                  <a:ea typeface="黑体" pitchFamily="49" charset="-122"/>
                </a:rPr>
                <a:t>对比体积</a:t>
              </a:r>
              <a:endParaRPr kumimoji="1" lang="zh-CN" altLang="en-US" sz="2400">
                <a:latin typeface="Times New Roman" pitchFamily="18" charset="0"/>
              </a:endParaRPr>
            </a:p>
          </p:txBody>
        </p:sp>
        <p:sp>
          <p:nvSpPr>
            <p:cNvPr id="21521" name="Text Box 13"/>
            <p:cNvSpPr txBox="1">
              <a:spLocks noChangeArrowheads="1"/>
            </p:cNvSpPr>
            <p:nvPr/>
          </p:nvSpPr>
          <p:spPr bwMode="auto">
            <a:xfrm>
              <a:off x="1286" y="1072"/>
              <a:ext cx="10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Times New Roman" pitchFamily="18" charset="0"/>
                  <a:ea typeface="黑体" pitchFamily="49" charset="-122"/>
                </a:rPr>
                <a:t>对比温度</a:t>
              </a:r>
              <a:endParaRPr kumimoji="1" lang="zh-CN" altLang="en-US" sz="2400">
                <a:latin typeface="Times New Roman" pitchFamily="18" charset="0"/>
              </a:endParaRPr>
            </a:p>
          </p:txBody>
        </p:sp>
        <p:sp>
          <p:nvSpPr>
            <p:cNvPr id="21522" name="Text Box 14"/>
            <p:cNvSpPr txBox="1">
              <a:spLocks noChangeArrowheads="1"/>
            </p:cNvSpPr>
            <p:nvPr/>
          </p:nvSpPr>
          <p:spPr bwMode="auto">
            <a:xfrm>
              <a:off x="1286" y="700"/>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a:solidFill>
                    <a:srgbClr val="0000FF"/>
                  </a:solidFill>
                  <a:latin typeface="Times New Roman" pitchFamily="18" charset="0"/>
                  <a:ea typeface="黑体" pitchFamily="49" charset="-122"/>
                </a:rPr>
                <a:t>对比压力</a:t>
              </a:r>
              <a:endParaRPr kumimoji="1" lang="zh-CN" altLang="en-US" sz="2400">
                <a:latin typeface="Times New Roman" pitchFamily="18" charset="0"/>
              </a:endParaRPr>
            </a:p>
          </p:txBody>
        </p:sp>
      </p:grpSp>
      <p:graphicFrame>
        <p:nvGraphicFramePr>
          <p:cNvPr id="53265" name="Object 17"/>
          <p:cNvGraphicFramePr>
            <a:graphicFrameLocks noChangeAspect="1"/>
          </p:cNvGraphicFramePr>
          <p:nvPr>
            <p:extLst>
              <p:ext uri="{D42A27DB-BD31-4B8C-83A1-F6EECF244321}">
                <p14:modId xmlns:p14="http://schemas.microsoft.com/office/powerpoint/2010/main" val="1306673493"/>
              </p:ext>
            </p:extLst>
          </p:nvPr>
        </p:nvGraphicFramePr>
        <p:xfrm>
          <a:off x="2589213" y="4564063"/>
          <a:ext cx="3411537" cy="1058862"/>
        </p:xfrm>
        <a:graphic>
          <a:graphicData uri="http://schemas.openxmlformats.org/presentationml/2006/ole">
            <mc:AlternateContent xmlns:mc="http://schemas.openxmlformats.org/markup-compatibility/2006">
              <mc:Choice xmlns:v="urn:schemas-microsoft-com:vml" Requires="v">
                <p:oleObj spid="_x0000_s3077" name="Equation" r:id="rId9" imgW="1549080" imgH="482400" progId="Equation.DSMT4">
                  <p:embed/>
                </p:oleObj>
              </mc:Choice>
              <mc:Fallback>
                <p:oleObj name="Equation" r:id="rId9" imgW="1549080" imgH="482400" progId="Equation.DSMT4">
                  <p:embed/>
                  <p:pic>
                    <p:nvPicPr>
                      <p:cNvPr id="53265" name="Object 17"/>
                      <p:cNvPicPr>
                        <a:picLocks noChangeAspect="1" noChangeArrowheads="1"/>
                      </p:cNvPicPr>
                      <p:nvPr/>
                    </p:nvPicPr>
                    <p:blipFill>
                      <a:blip r:embed="rId10"/>
                      <a:srcRect/>
                      <a:stretch>
                        <a:fillRect/>
                      </a:stretch>
                    </p:blipFill>
                    <p:spPr bwMode="auto">
                      <a:xfrm>
                        <a:off x="2589213" y="4564063"/>
                        <a:ext cx="3411537"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6" name="Object 18"/>
          <p:cNvGraphicFramePr>
            <a:graphicFrameLocks noChangeAspect="1"/>
          </p:cNvGraphicFramePr>
          <p:nvPr>
            <p:extLst>
              <p:ext uri="{D42A27DB-BD31-4B8C-83A1-F6EECF244321}">
                <p14:modId xmlns:p14="http://schemas.microsoft.com/office/powerpoint/2010/main" val="1688878621"/>
              </p:ext>
            </p:extLst>
          </p:nvPr>
        </p:nvGraphicFramePr>
        <p:xfrm>
          <a:off x="2570163" y="3544888"/>
          <a:ext cx="3246437" cy="1060450"/>
        </p:xfrm>
        <a:graphic>
          <a:graphicData uri="http://schemas.openxmlformats.org/presentationml/2006/ole">
            <mc:AlternateContent xmlns:mc="http://schemas.openxmlformats.org/markup-compatibility/2006">
              <mc:Choice xmlns:v="urn:schemas-microsoft-com:vml" Requires="v">
                <p:oleObj spid="_x0000_s3078" name="Equation" r:id="rId11" imgW="1473120" imgH="482400" progId="Equation.DSMT4">
                  <p:embed/>
                </p:oleObj>
              </mc:Choice>
              <mc:Fallback>
                <p:oleObj name="Equation" r:id="rId11" imgW="1473120" imgH="482400" progId="Equation.DSMT4">
                  <p:embed/>
                  <p:pic>
                    <p:nvPicPr>
                      <p:cNvPr id="53266" name="Object 18"/>
                      <p:cNvPicPr>
                        <a:picLocks noChangeAspect="1" noChangeArrowheads="1"/>
                      </p:cNvPicPr>
                      <p:nvPr/>
                    </p:nvPicPr>
                    <p:blipFill>
                      <a:blip r:embed="rId12"/>
                      <a:srcRect/>
                      <a:stretch>
                        <a:fillRect/>
                      </a:stretch>
                    </p:blipFill>
                    <p:spPr bwMode="auto">
                      <a:xfrm>
                        <a:off x="2570163" y="3544888"/>
                        <a:ext cx="3246437"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68" name="AutoShape 20"/>
          <p:cNvSpPr>
            <a:spLocks noChangeArrowheads="1"/>
          </p:cNvSpPr>
          <p:nvPr/>
        </p:nvSpPr>
        <p:spPr bwMode="auto">
          <a:xfrm>
            <a:off x="6248400" y="2533650"/>
            <a:ext cx="733425" cy="1728788"/>
          </a:xfrm>
          <a:prstGeom prst="curvedLeftArrow">
            <a:avLst>
              <a:gd name="adj1" fmla="val 47143"/>
              <a:gd name="adj2" fmla="val 94286"/>
              <a:gd name="adj3" fmla="val 33333"/>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3271" name="AutoShape 23"/>
          <p:cNvSpPr>
            <a:spLocks noChangeArrowheads="1"/>
          </p:cNvSpPr>
          <p:nvPr/>
        </p:nvSpPr>
        <p:spPr bwMode="auto">
          <a:xfrm>
            <a:off x="1562100" y="4005263"/>
            <a:ext cx="733425" cy="1214437"/>
          </a:xfrm>
          <a:prstGeom prst="curvedRightArrow">
            <a:avLst>
              <a:gd name="adj1" fmla="val 33117"/>
              <a:gd name="adj2" fmla="val 66234"/>
              <a:gd name="adj3" fmla="val 33333"/>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53273" name="Group 25"/>
          <p:cNvGrpSpPr>
            <a:grpSpLocks/>
          </p:cNvGrpSpPr>
          <p:nvPr/>
        </p:nvGrpSpPr>
        <p:grpSpPr bwMode="auto">
          <a:xfrm>
            <a:off x="6391275" y="5568950"/>
            <a:ext cx="2360613" cy="895350"/>
            <a:chOff x="3900" y="3226"/>
            <a:chExt cx="1487" cy="564"/>
          </a:xfrm>
        </p:grpSpPr>
        <p:sp>
          <p:nvSpPr>
            <p:cNvPr id="21515" name="AutoShape 24"/>
            <p:cNvSpPr>
              <a:spLocks noChangeArrowheads="1"/>
            </p:cNvSpPr>
            <p:nvPr/>
          </p:nvSpPr>
          <p:spPr bwMode="auto">
            <a:xfrm flipV="1">
              <a:off x="3900" y="3226"/>
              <a:ext cx="1416" cy="564"/>
            </a:xfrm>
            <a:prstGeom prst="wedgeRoundRectCallout">
              <a:avLst>
                <a:gd name="adj1" fmla="val -68926"/>
                <a:gd name="adj2" fmla="val 99292"/>
                <a:gd name="adj3" fmla="val 16667"/>
              </a:avLst>
            </a:prstGeom>
            <a:solidFill>
              <a:srgbClr val="00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21516" name="Text Box 22"/>
            <p:cNvSpPr txBox="1">
              <a:spLocks noChangeArrowheads="1"/>
            </p:cNvSpPr>
            <p:nvPr/>
          </p:nvSpPr>
          <p:spPr bwMode="auto">
            <a:xfrm>
              <a:off x="3950" y="3364"/>
              <a:ext cx="1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a:solidFill>
                    <a:srgbClr val="0000FF"/>
                  </a:solidFill>
                  <a:latin typeface="黑体" pitchFamily="49" charset="-122"/>
                  <a:ea typeface="黑体" pitchFamily="49" charset="-122"/>
                </a:rPr>
                <a:t>普遍化</a:t>
              </a:r>
              <a:r>
                <a:rPr kumimoji="1" lang="en-US" altLang="en-US" sz="2400">
                  <a:solidFill>
                    <a:srgbClr val="0000FF"/>
                  </a:solidFill>
                  <a:latin typeface="黑体" pitchFamily="49" charset="-122"/>
                  <a:ea typeface="黑体" pitchFamily="49" charset="-122"/>
                </a:rPr>
                <a:t>vdw</a:t>
              </a:r>
              <a:r>
                <a:rPr kumimoji="1" lang="zh-CN" altLang="en-US" sz="2400">
                  <a:solidFill>
                    <a:srgbClr val="0000FF"/>
                  </a:solidFill>
                  <a:latin typeface="黑体" pitchFamily="49" charset="-122"/>
                  <a:ea typeface="黑体" pitchFamily="49" charset="-122"/>
                </a:rPr>
                <a:t>方程</a:t>
              </a:r>
              <a:endParaRPr kumimoji="1" lang="zh-CN" altLang="en-US" sz="2400">
                <a:latin typeface="Times New Roman" pitchFamily="18" charset="0"/>
              </a:endParaRPr>
            </a:p>
          </p:txBody>
        </p:sp>
      </p:grpSp>
      <p:sp>
        <p:nvSpPr>
          <p:cNvPr id="21513" name="Text Box 27"/>
          <p:cNvSpPr txBox="1">
            <a:spLocks noChangeArrowheads="1"/>
          </p:cNvSpPr>
          <p:nvPr/>
        </p:nvSpPr>
        <p:spPr bwMode="auto">
          <a:xfrm>
            <a:off x="593725" y="614363"/>
            <a:ext cx="8158163"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dirty="0">
                <a:solidFill>
                  <a:srgbClr val="FF0000"/>
                </a:solidFill>
                <a:latin typeface="宋体" pitchFamily="2" charset="-122"/>
              </a:rPr>
              <a:t>2. </a:t>
            </a:r>
            <a:r>
              <a:rPr kumimoji="1" lang="zh-CN" altLang="en-US" dirty="0">
                <a:solidFill>
                  <a:srgbClr val="FF0000"/>
                </a:solidFill>
                <a:latin typeface="宋体" pitchFamily="2" charset="-122"/>
              </a:rPr>
              <a:t>普遍化</a:t>
            </a:r>
            <a:r>
              <a:rPr kumimoji="1" lang="zh-CN" altLang="en-US" dirty="0">
                <a:solidFill>
                  <a:srgbClr val="FF0000"/>
                </a:solidFill>
                <a:latin typeface="Times New Roman" pitchFamily="18" charset="0"/>
              </a:rPr>
              <a:t>范德华方程</a:t>
            </a:r>
            <a:r>
              <a:rPr kumimoji="1" lang="en-US" altLang="zh-CN" sz="2800" dirty="0">
                <a:solidFill>
                  <a:srgbClr val="FF0000"/>
                </a:solidFill>
                <a:latin typeface="Times New Roman" pitchFamily="18" charset="0"/>
              </a:rPr>
              <a:t>(generalized van der Waals equation)</a:t>
            </a:r>
            <a:endParaRPr kumimoji="1" lang="zh-CN" altLang="en-US" sz="2800" dirty="0">
              <a:solidFill>
                <a:srgbClr val="FF0000"/>
              </a:solidFill>
              <a:latin typeface="Times New Roman" pitchFamily="18" charset="0"/>
            </a:endParaRPr>
          </a:p>
        </p:txBody>
      </p:sp>
      <p:graphicFrame>
        <p:nvGraphicFramePr>
          <p:cNvPr id="20490" name="对象 1"/>
          <p:cNvGraphicFramePr>
            <a:graphicFrameLocks noChangeAspect="1"/>
          </p:cNvGraphicFramePr>
          <p:nvPr>
            <p:extLst>
              <p:ext uri="{D42A27DB-BD31-4B8C-83A1-F6EECF244321}">
                <p14:modId xmlns:p14="http://schemas.microsoft.com/office/powerpoint/2010/main" val="433296983"/>
              </p:ext>
            </p:extLst>
          </p:nvPr>
        </p:nvGraphicFramePr>
        <p:xfrm>
          <a:off x="2465388" y="5664200"/>
          <a:ext cx="3797300" cy="947738"/>
        </p:xfrm>
        <a:graphic>
          <a:graphicData uri="http://schemas.openxmlformats.org/presentationml/2006/ole">
            <mc:AlternateContent xmlns:mc="http://schemas.openxmlformats.org/markup-compatibility/2006">
              <mc:Choice xmlns:v="urn:schemas-microsoft-com:vml" Requires="v">
                <p:oleObj spid="_x0000_s3079" name="Equation" r:id="rId13" imgW="1726920" imgH="431640" progId="Equation.DSMT4">
                  <p:embed/>
                </p:oleObj>
              </mc:Choice>
              <mc:Fallback>
                <p:oleObj name="Equation" r:id="rId13" imgW="1726920" imgH="431640" progId="Equation.DSMT4">
                  <p:embed/>
                  <p:pic>
                    <p:nvPicPr>
                      <p:cNvPr id="20490" name="对象 1"/>
                      <p:cNvPicPr>
                        <a:picLocks noChangeAspect="1" noChangeArrowheads="1"/>
                      </p:cNvPicPr>
                      <p:nvPr/>
                    </p:nvPicPr>
                    <p:blipFill>
                      <a:blip r:embed="rId14"/>
                      <a:srcRect/>
                      <a:stretch>
                        <a:fillRect/>
                      </a:stretch>
                    </p:blipFill>
                    <p:spPr bwMode="auto">
                      <a:xfrm>
                        <a:off x="2465388" y="5664200"/>
                        <a:ext cx="37973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268"/>
                                        </p:tgtEl>
                                        <p:attrNameLst>
                                          <p:attrName>style.visibility</p:attrName>
                                        </p:attrNameLst>
                                      </p:cBhvr>
                                      <p:to>
                                        <p:strVal val="visible"/>
                                      </p:to>
                                    </p:set>
                                    <p:animEffect transition="in" filter="wipe(up)">
                                      <p:cBhvr>
                                        <p:cTn id="7" dur="500"/>
                                        <p:tgtEl>
                                          <p:spTgt spid="5326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3266"/>
                                        </p:tgtEl>
                                        <p:attrNameLst>
                                          <p:attrName>style.visibility</p:attrName>
                                        </p:attrNameLst>
                                      </p:cBhvr>
                                      <p:to>
                                        <p:strVal val="visible"/>
                                      </p:to>
                                    </p:set>
                                    <p:animEffect transition="in" filter="wipe(up)">
                                      <p:cBhvr>
                                        <p:cTn id="11" dur="500"/>
                                        <p:tgtEl>
                                          <p:spTgt spid="5326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1000"/>
                                  </p:stCondLst>
                                  <p:childTnLst>
                                    <p:set>
                                      <p:cBhvr>
                                        <p:cTn id="14" dur="1" fill="hold">
                                          <p:stCondLst>
                                            <p:cond delay="0"/>
                                          </p:stCondLst>
                                        </p:cTn>
                                        <p:tgtEl>
                                          <p:spTgt spid="53271"/>
                                        </p:tgtEl>
                                        <p:attrNameLst>
                                          <p:attrName>style.visibility</p:attrName>
                                        </p:attrNameLst>
                                      </p:cBhvr>
                                      <p:to>
                                        <p:strVal val="visible"/>
                                      </p:to>
                                    </p:set>
                                    <p:animEffect transition="in" filter="wipe(up)">
                                      <p:cBhvr>
                                        <p:cTn id="15" dur="500"/>
                                        <p:tgtEl>
                                          <p:spTgt spid="53271"/>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53265"/>
                                        </p:tgtEl>
                                        <p:attrNameLst>
                                          <p:attrName>style.visibility</p:attrName>
                                        </p:attrNameLst>
                                      </p:cBhvr>
                                      <p:to>
                                        <p:strVal val="visible"/>
                                      </p:to>
                                    </p:set>
                                    <p:animEffect transition="in" filter="wipe(up)">
                                      <p:cBhvr>
                                        <p:cTn id="19" dur="500"/>
                                        <p:tgtEl>
                                          <p:spTgt spid="53265"/>
                                        </p:tgtEl>
                                      </p:cBhvr>
                                    </p:animEffect>
                                  </p:childTnLst>
                                </p:cTn>
                              </p:par>
                            </p:childTnLst>
                          </p:cTn>
                        </p:par>
                        <p:par>
                          <p:cTn id="20" fill="hold" nodeType="afterGroup">
                            <p:stCondLst>
                              <p:cond delay="3000"/>
                            </p:stCondLst>
                            <p:childTnLst>
                              <p:par>
                                <p:cTn id="21" presetID="23" presetClass="entr" presetSubtype="36" fill="hold" nodeType="afterEffect">
                                  <p:stCondLst>
                                    <p:cond delay="1000"/>
                                  </p:stCondLst>
                                  <p:childTnLst>
                                    <p:set>
                                      <p:cBhvr>
                                        <p:cTn id="22" dur="1" fill="hold">
                                          <p:stCondLst>
                                            <p:cond delay="0"/>
                                          </p:stCondLst>
                                        </p:cTn>
                                        <p:tgtEl>
                                          <p:spTgt spid="53273"/>
                                        </p:tgtEl>
                                        <p:attrNameLst>
                                          <p:attrName>style.visibility</p:attrName>
                                        </p:attrNameLst>
                                      </p:cBhvr>
                                      <p:to>
                                        <p:strVal val="visible"/>
                                      </p:to>
                                    </p:set>
                                    <p:anim calcmode="lin" valueType="num">
                                      <p:cBhvr>
                                        <p:cTn id="23" dur="500" fill="hold"/>
                                        <p:tgtEl>
                                          <p:spTgt spid="53273"/>
                                        </p:tgtEl>
                                        <p:attrNameLst>
                                          <p:attrName>ppt_w</p:attrName>
                                        </p:attrNameLst>
                                      </p:cBhvr>
                                      <p:tavLst>
                                        <p:tav tm="0">
                                          <p:val>
                                            <p:strVal val="(6*min(max(#ppt_w*#ppt_h,.3),1)-7.4)/-.7*#ppt_w"/>
                                          </p:val>
                                        </p:tav>
                                        <p:tav tm="100000">
                                          <p:val>
                                            <p:strVal val="#ppt_w"/>
                                          </p:val>
                                        </p:tav>
                                      </p:tavLst>
                                    </p:anim>
                                    <p:anim calcmode="lin" valueType="num">
                                      <p:cBhvr>
                                        <p:cTn id="24" dur="500" fill="hold"/>
                                        <p:tgtEl>
                                          <p:spTgt spid="53273"/>
                                        </p:tgtEl>
                                        <p:attrNameLst>
                                          <p:attrName>ppt_h</p:attrName>
                                        </p:attrNameLst>
                                      </p:cBhvr>
                                      <p:tavLst>
                                        <p:tav tm="0">
                                          <p:val>
                                            <p:strVal val="(6*min(max(#ppt_w*#ppt_h,.3),1)-7.4)/-.7*#ppt_h"/>
                                          </p:val>
                                        </p:tav>
                                        <p:tav tm="100000">
                                          <p:val>
                                            <p:strVal val="#ppt_h"/>
                                          </p:val>
                                        </p:tav>
                                      </p:tavLst>
                                    </p:anim>
                                    <p:anim calcmode="lin" valueType="num">
                                      <p:cBhvr>
                                        <p:cTn id="25" dur="500" fill="hold"/>
                                        <p:tgtEl>
                                          <p:spTgt spid="53273"/>
                                        </p:tgtEl>
                                        <p:attrNameLst>
                                          <p:attrName>ppt_x</p:attrName>
                                        </p:attrNameLst>
                                      </p:cBhvr>
                                      <p:tavLst>
                                        <p:tav tm="0">
                                          <p:val>
                                            <p:fltVal val="0.5"/>
                                          </p:val>
                                        </p:tav>
                                        <p:tav tm="100000">
                                          <p:val>
                                            <p:strVal val="#ppt_x"/>
                                          </p:val>
                                        </p:tav>
                                      </p:tavLst>
                                    </p:anim>
                                    <p:anim calcmode="lin" valueType="num">
                                      <p:cBhvr>
                                        <p:cTn id="26" dur="500" fill="hold"/>
                                        <p:tgtEl>
                                          <p:spTgt spid="53273"/>
                                        </p:tgtEl>
                                        <p:attrNameLst>
                                          <p:attrName>ppt_y</p:attrName>
                                        </p:attrNameLst>
                                      </p:cBhvr>
                                      <p:tavLst>
                                        <p:tav tm="0">
                                          <p:val>
                                            <p:strVal val="1+(6*min(max(#ppt_w*#ppt_h,.3),1)-7.4)/-.7*#ppt_h/2"/>
                                          </p:val>
                                        </p:tav>
                                        <p:tav tm="100000">
                                          <p:val>
                                            <p:strVal val="#ppt_y"/>
                                          </p:val>
                                        </p:tav>
                                      </p:tavLst>
                                    </p:anim>
                                  </p:childTnLst>
                                </p:cTn>
                              </p:par>
                            </p:childTnLst>
                          </p:cTn>
                        </p:par>
                        <p:par>
                          <p:cTn id="27" fill="hold" nodeType="afterGroup">
                            <p:stCondLst>
                              <p:cond delay="4500"/>
                            </p:stCondLst>
                            <p:childTnLst>
                              <p:par>
                                <p:cTn id="28" presetID="1" presetClass="entr" presetSubtype="0" fill="hold" nodeType="afterEffect">
                                  <p:stCondLst>
                                    <p:cond delay="0"/>
                                  </p:stCondLst>
                                  <p:childTnLst>
                                    <p:set>
                                      <p:cBhvr>
                                        <p:cTn id="29"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animBg="1"/>
      <p:bldP spid="532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8"/>
          <p:cNvSpPr>
            <a:spLocks noChangeArrowheads="1"/>
          </p:cNvSpPr>
          <p:nvPr/>
        </p:nvSpPr>
        <p:spPr bwMode="auto">
          <a:xfrm>
            <a:off x="2151256" y="512763"/>
            <a:ext cx="6572250" cy="3733800"/>
          </a:xfrm>
          <a:prstGeom prst="horizontalScroll">
            <a:avLst>
              <a:gd name="adj" fmla="val 12500"/>
            </a:avLst>
          </a:prstGeom>
          <a:solidFill>
            <a:srgbClr val="BFDA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5314" name="Text Box 18"/>
          <p:cNvSpPr txBox="1">
            <a:spLocks noChangeArrowheads="1"/>
          </p:cNvSpPr>
          <p:nvPr/>
        </p:nvSpPr>
        <p:spPr bwMode="auto">
          <a:xfrm>
            <a:off x="2606985" y="1452098"/>
            <a:ext cx="5994400"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dirty="0">
                <a:solidFill>
                  <a:srgbClr val="0000FF"/>
                </a:solidFill>
                <a:latin typeface="Times New Roman" pitchFamily="18" charset="0"/>
                <a:ea typeface="黑体" pitchFamily="49" charset="-122"/>
              </a:rPr>
              <a:t>        不同气体如果有相同的对比压力和对比温度，我们就称这些气体处于相同的</a:t>
            </a:r>
            <a:r>
              <a:rPr kumimoji="1" lang="zh-CN" altLang="en-US" dirty="0">
                <a:solidFill>
                  <a:srgbClr val="FF0000"/>
                </a:solidFill>
                <a:latin typeface="Times New Roman" pitchFamily="18" charset="0"/>
                <a:ea typeface="黑体" pitchFamily="49" charset="-122"/>
              </a:rPr>
              <a:t>对比状态</a:t>
            </a:r>
            <a:r>
              <a:rPr kumimoji="1" lang="zh-CN" altLang="en-US" dirty="0">
                <a:solidFill>
                  <a:srgbClr val="0000FF"/>
                </a:solidFill>
                <a:latin typeface="Times New Roman" pitchFamily="18" charset="0"/>
                <a:ea typeface="黑体" pitchFamily="49" charset="-122"/>
              </a:rPr>
              <a:t>或处于</a:t>
            </a:r>
            <a:r>
              <a:rPr kumimoji="1" lang="zh-CN" altLang="en-US" dirty="0">
                <a:solidFill>
                  <a:srgbClr val="FF0000"/>
                </a:solidFill>
                <a:latin typeface="Times New Roman" pitchFamily="18" charset="0"/>
                <a:ea typeface="黑体" pitchFamily="49" charset="-122"/>
              </a:rPr>
              <a:t>对应状态</a:t>
            </a:r>
            <a:r>
              <a:rPr kumimoji="1" lang="zh-CN" altLang="en-US" dirty="0">
                <a:latin typeface="Times New Roman" pitchFamily="18" charset="0"/>
              </a:rPr>
              <a:t>。</a:t>
            </a:r>
            <a:endParaRPr kumimoji="1" lang="zh-CN" altLang="en-US" sz="2400" dirty="0">
              <a:latin typeface="Times New Roman" pitchFamily="18" charset="0"/>
            </a:endParaRPr>
          </a:p>
        </p:txBody>
      </p:sp>
      <p:pic>
        <p:nvPicPr>
          <p:cNvPr id="22532" name="Picture 29" descr="BS0055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506" y="2973388"/>
            <a:ext cx="16827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3" name="对象 1"/>
          <p:cNvGraphicFramePr>
            <a:graphicFrameLocks noChangeAspect="1"/>
          </p:cNvGraphicFramePr>
          <p:nvPr>
            <p:extLst>
              <p:ext uri="{D42A27DB-BD31-4B8C-83A1-F6EECF244321}">
                <p14:modId xmlns:p14="http://schemas.microsoft.com/office/powerpoint/2010/main" val="2549499324"/>
              </p:ext>
            </p:extLst>
          </p:nvPr>
        </p:nvGraphicFramePr>
        <p:xfrm>
          <a:off x="3135313" y="4246563"/>
          <a:ext cx="3413125" cy="1058862"/>
        </p:xfrm>
        <a:graphic>
          <a:graphicData uri="http://schemas.openxmlformats.org/presentationml/2006/ole">
            <mc:AlternateContent xmlns:mc="http://schemas.openxmlformats.org/markup-compatibility/2006">
              <mc:Choice xmlns:v="urn:schemas-microsoft-com:vml" Requires="v">
                <p:oleObj spid="_x0000_s4098" name="Equation" r:id="rId4" imgW="1549080" imgH="482400" progId="Equation.DSMT4">
                  <p:embed/>
                </p:oleObj>
              </mc:Choice>
              <mc:Fallback>
                <p:oleObj name="Equation" r:id="rId4" imgW="1549080" imgH="482400" progId="Equation.DSMT4">
                  <p:embed/>
                  <p:pic>
                    <p:nvPicPr>
                      <p:cNvPr id="22533" name="对象 1"/>
                      <p:cNvPicPr>
                        <a:picLocks noChangeAspect="1" noChangeArrowheads="1"/>
                      </p:cNvPicPr>
                      <p:nvPr/>
                    </p:nvPicPr>
                    <p:blipFill>
                      <a:blip r:embed="rId5"/>
                      <a:srcRect/>
                      <a:stretch>
                        <a:fillRect/>
                      </a:stretch>
                    </p:blipFill>
                    <p:spPr bwMode="auto">
                      <a:xfrm>
                        <a:off x="3135313" y="4246563"/>
                        <a:ext cx="3413125"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TextBox 2"/>
          <p:cNvSpPr txBox="1">
            <a:spLocks noChangeArrowheads="1"/>
          </p:cNvSpPr>
          <p:nvPr/>
        </p:nvSpPr>
        <p:spPr bwMode="auto">
          <a:xfrm>
            <a:off x="800098" y="5416008"/>
            <a:ext cx="80867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无论参数</a:t>
            </a:r>
            <a:r>
              <a:rPr lang="en-US" altLang="zh-CN" sz="2800" b="0" i="1" dirty="0">
                <a:solidFill>
                  <a:srgbClr val="000000"/>
                </a:solidFill>
                <a:latin typeface="Times New Roman" pitchFamily="18" charset="0"/>
              </a:rPr>
              <a:t>a</a:t>
            </a:r>
            <a:r>
              <a:rPr lang="zh-CN" altLang="en-US" sz="2800" dirty="0">
                <a:latin typeface="Times New Roman" pitchFamily="18" charset="0"/>
              </a:rPr>
              <a:t>，</a:t>
            </a:r>
            <a:r>
              <a:rPr lang="en-US" altLang="zh-CN" sz="2800" b="0" i="1" dirty="0">
                <a:solidFill>
                  <a:srgbClr val="000000"/>
                </a:solidFill>
                <a:latin typeface="Times New Roman" pitchFamily="18" charset="0"/>
              </a:rPr>
              <a:t>b</a:t>
            </a:r>
            <a:r>
              <a:rPr lang="zh-CN" altLang="en-US" sz="2800" dirty="0">
                <a:latin typeface="Times New Roman" pitchFamily="18" charset="0"/>
              </a:rPr>
              <a:t>是多少，范德华方程描述的流体的</a:t>
            </a:r>
            <a:r>
              <a:rPr lang="en-US" altLang="zh-CN" sz="2800" b="0" i="1" dirty="0" err="1">
                <a:latin typeface="Times New Roman" pitchFamily="18" charset="0"/>
              </a:rPr>
              <a:t>pVT</a:t>
            </a:r>
            <a:r>
              <a:rPr lang="zh-CN" altLang="en-US" sz="2800" dirty="0">
                <a:latin typeface="Times New Roman" pitchFamily="18" charset="0"/>
              </a:rPr>
              <a:t>性质原则上是相同的。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iterate type="lt">
                                    <p:tmPct val="100000"/>
                                  </p:iterate>
                                  <p:childTnLst>
                                    <p:set>
                                      <p:cBhvr>
                                        <p:cTn id="6" dur="1" fill="hold">
                                          <p:stCondLst>
                                            <p:cond delay="0"/>
                                          </p:stCondLst>
                                        </p:cTn>
                                        <p:tgtEl>
                                          <p:spTgt spid="55314">
                                            <p:txEl>
                                              <p:pRg st="0" end="0"/>
                                            </p:txEl>
                                          </p:spTgt>
                                        </p:tgtEl>
                                        <p:attrNameLst>
                                          <p:attrName>style.visibility</p:attrName>
                                        </p:attrNameLst>
                                      </p:cBhvr>
                                      <p:to>
                                        <p:strVal val="visible"/>
                                      </p:to>
                                    </p:set>
                                    <p:animEffect transition="in" filter="wipe(up)">
                                      <p:cBhvr>
                                        <p:cTn id="7" dur="75"/>
                                        <p:tgtEl>
                                          <p:spTgt spid="55314">
                                            <p:txEl>
                                              <p:pRg st="0" end="0"/>
                                            </p:txEl>
                                          </p:spTgt>
                                        </p:tgtEl>
                                      </p:cBhvr>
                                    </p:animEffect>
                                  </p:childTnLst>
                                </p:cTn>
                              </p:par>
                            </p:childTnLst>
                          </p:cTn>
                        </p:par>
                        <p:par>
                          <p:cTn id="8" fill="hold">
                            <p:stCondLst>
                              <p:cond delay="3375"/>
                            </p:stCondLst>
                            <p:childTnLst>
                              <p:par>
                                <p:cTn id="9" presetID="22" presetClass="entr" presetSubtype="4" fill="hold" nodeType="afterEffect">
                                  <p:stCondLst>
                                    <p:cond delay="0"/>
                                  </p:stCondLst>
                                  <p:childTnLst>
                                    <p:set>
                                      <p:cBhvr>
                                        <p:cTn id="10" dur="1" fill="hold">
                                          <p:stCondLst>
                                            <p:cond delay="0"/>
                                          </p:stCondLst>
                                        </p:cTn>
                                        <p:tgtEl>
                                          <p:spTgt spid="22533"/>
                                        </p:tgtEl>
                                        <p:attrNameLst>
                                          <p:attrName>style.visibility</p:attrName>
                                        </p:attrNameLst>
                                      </p:cBhvr>
                                      <p:to>
                                        <p:strVal val="visible"/>
                                      </p:to>
                                    </p:set>
                                    <p:animEffect transition="in" filter="wipe(down)">
                                      <p:cBhvr>
                                        <p:cTn id="11" dur="500"/>
                                        <p:tgtEl>
                                          <p:spTgt spid="22533"/>
                                        </p:tgtEl>
                                      </p:cBhvr>
                                    </p:animEffect>
                                  </p:childTnLst>
                                </p:cTn>
                              </p:par>
                            </p:childTnLst>
                          </p:cTn>
                        </p:par>
                        <p:par>
                          <p:cTn id="12" fill="hold">
                            <p:stCondLst>
                              <p:cond delay="3875"/>
                            </p:stCondLst>
                            <p:childTnLst>
                              <p:par>
                                <p:cTn id="13" presetID="22" presetClass="entr" presetSubtype="4" fill="hold" grpId="0" nodeType="afterEffect">
                                  <p:stCondLst>
                                    <p:cond delay="0"/>
                                  </p:stCondLst>
                                  <p:childTnLst>
                                    <p:set>
                                      <p:cBhvr>
                                        <p:cTn id="14" dur="1" fill="hold">
                                          <p:stCondLst>
                                            <p:cond delay="0"/>
                                          </p:stCondLst>
                                        </p:cTn>
                                        <p:tgtEl>
                                          <p:spTgt spid="22534"/>
                                        </p:tgtEl>
                                        <p:attrNameLst>
                                          <p:attrName>style.visibility</p:attrName>
                                        </p:attrNameLst>
                                      </p:cBhvr>
                                      <p:to>
                                        <p:strVal val="visible"/>
                                      </p:to>
                                    </p:set>
                                    <p:animEffect transition="in" filter="wipe(down)">
                                      <p:cBhvr>
                                        <p:cTn id="15"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4" grpId="0" build="p" autoUpdateAnimBg="0" advAuto="0"/>
      <p:bldP spid="225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5"/>
          <p:cNvSpPr txBox="1">
            <a:spLocks noChangeArrowheads="1"/>
          </p:cNvSpPr>
          <p:nvPr/>
        </p:nvSpPr>
        <p:spPr bwMode="auto">
          <a:xfrm>
            <a:off x="593725" y="642938"/>
            <a:ext cx="8307388"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3400">
                <a:solidFill>
                  <a:srgbClr val="FF0000"/>
                </a:solidFill>
                <a:latin typeface="宋体" pitchFamily="2" charset="-122"/>
              </a:rPr>
              <a:t>3.</a:t>
            </a:r>
            <a:r>
              <a:rPr kumimoji="1" lang="en-US" altLang="zh-CN" sz="3400" i="1">
                <a:solidFill>
                  <a:srgbClr val="FF0000"/>
                </a:solidFill>
                <a:latin typeface="Times New Roman" pitchFamily="18" charset="0"/>
              </a:rPr>
              <a:t>pVT</a:t>
            </a:r>
            <a:r>
              <a:rPr kumimoji="1" lang="zh-CN" altLang="en-US" sz="3400">
                <a:solidFill>
                  <a:srgbClr val="FF0000"/>
                </a:solidFill>
                <a:latin typeface="宋体" pitchFamily="2" charset="-122"/>
              </a:rPr>
              <a:t>关系的普遍化计算</a:t>
            </a:r>
            <a:r>
              <a:rPr kumimoji="1" lang="en-US" altLang="zh-CN" sz="2800">
                <a:solidFill>
                  <a:srgbClr val="FF0000"/>
                </a:solidFill>
                <a:latin typeface="Times New Roman" pitchFamily="18" charset="0"/>
                <a:cs typeface="Times New Roman" pitchFamily="18" charset="0"/>
              </a:rPr>
              <a:t>(generalized calculations of </a:t>
            </a:r>
            <a:r>
              <a:rPr kumimoji="1" lang="en-US" altLang="zh-CN" sz="2800" i="1">
                <a:solidFill>
                  <a:srgbClr val="FF0000"/>
                </a:solidFill>
                <a:latin typeface="Times New Roman" pitchFamily="18" charset="0"/>
                <a:cs typeface="Times New Roman" pitchFamily="18" charset="0"/>
              </a:rPr>
              <a:t>pVT</a:t>
            </a:r>
            <a:r>
              <a:rPr kumimoji="1" lang="en-US" altLang="zh-CN" sz="2800">
                <a:solidFill>
                  <a:srgbClr val="FF0000"/>
                </a:solidFill>
                <a:latin typeface="Times New Roman" pitchFamily="18" charset="0"/>
                <a:cs typeface="Times New Roman" pitchFamily="18" charset="0"/>
              </a:rPr>
              <a:t> relations)</a:t>
            </a:r>
            <a:endParaRPr kumimoji="1" lang="zh-CN" altLang="en-US" sz="2400">
              <a:latin typeface="黑体" pitchFamily="49" charset="-122"/>
              <a:ea typeface="黑体" pitchFamily="49" charset="-122"/>
            </a:endParaRPr>
          </a:p>
        </p:txBody>
      </p:sp>
      <p:graphicFrame>
        <p:nvGraphicFramePr>
          <p:cNvPr id="23555" name="Object 36"/>
          <p:cNvGraphicFramePr>
            <a:graphicFrameLocks noChangeAspect="1"/>
          </p:cNvGraphicFramePr>
          <p:nvPr/>
        </p:nvGraphicFramePr>
        <p:xfrm>
          <a:off x="527050" y="1952625"/>
          <a:ext cx="8027988" cy="1936750"/>
        </p:xfrm>
        <a:graphic>
          <a:graphicData uri="http://schemas.openxmlformats.org/presentationml/2006/ole">
            <mc:AlternateContent xmlns:mc="http://schemas.openxmlformats.org/markup-compatibility/2006">
              <mc:Choice xmlns:v="urn:schemas-microsoft-com:vml" Requires="v">
                <p:oleObj spid="_x0000_s5122" name="Document" r:id="rId3" imgW="4691071" imgH="1136789" progId="Word.Document.8">
                  <p:embed/>
                </p:oleObj>
              </mc:Choice>
              <mc:Fallback>
                <p:oleObj name="Document" r:id="rId3" imgW="4691071" imgH="1136789" progId="Word.Document.8">
                  <p:embed/>
                  <p:pic>
                    <p:nvPicPr>
                      <p:cNvPr id="23555"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 y="1952625"/>
                        <a:ext cx="8027988"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45"/>
          <p:cNvGraphicFramePr>
            <a:graphicFrameLocks noChangeAspect="1"/>
          </p:cNvGraphicFramePr>
          <p:nvPr>
            <p:extLst>
              <p:ext uri="{D42A27DB-BD31-4B8C-83A1-F6EECF244321}">
                <p14:modId xmlns:p14="http://schemas.microsoft.com/office/powerpoint/2010/main" val="164072088"/>
              </p:ext>
            </p:extLst>
          </p:nvPr>
        </p:nvGraphicFramePr>
        <p:xfrm>
          <a:off x="5722938" y="3576638"/>
          <a:ext cx="2038350" cy="863600"/>
        </p:xfrm>
        <a:graphic>
          <a:graphicData uri="http://schemas.openxmlformats.org/presentationml/2006/ole">
            <mc:AlternateContent xmlns:mc="http://schemas.openxmlformats.org/markup-compatibility/2006">
              <mc:Choice xmlns:v="urn:schemas-microsoft-com:vml" Requires="v">
                <p:oleObj spid="_x0000_s5123" name="Equation" r:id="rId5" imgW="927000" imgH="393480" progId="Equation.DSMT4">
                  <p:embed/>
                </p:oleObj>
              </mc:Choice>
              <mc:Fallback>
                <p:oleObj name="Equation" r:id="rId5" imgW="927000" imgH="393480" progId="Equation.DSMT4">
                  <p:embed/>
                  <p:pic>
                    <p:nvPicPr>
                      <p:cNvPr id="23556" name="Object 45"/>
                      <p:cNvPicPr>
                        <a:picLocks noChangeAspect="1" noChangeArrowheads="1"/>
                      </p:cNvPicPr>
                      <p:nvPr/>
                    </p:nvPicPr>
                    <p:blipFill>
                      <a:blip r:embed="rId6"/>
                      <a:srcRect/>
                      <a:stretch>
                        <a:fillRect/>
                      </a:stretch>
                    </p:blipFill>
                    <p:spPr bwMode="auto">
                      <a:xfrm>
                        <a:off x="5722938" y="3576638"/>
                        <a:ext cx="2038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TextBox 1"/>
          <p:cNvSpPr txBox="1">
            <a:spLocks noChangeArrowheads="1"/>
          </p:cNvSpPr>
          <p:nvPr/>
        </p:nvSpPr>
        <p:spPr bwMode="auto">
          <a:xfrm>
            <a:off x="3809052" y="3746499"/>
            <a:ext cx="2243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范德华流体</a:t>
            </a:r>
          </a:p>
        </p:txBody>
      </p:sp>
      <p:sp>
        <p:nvSpPr>
          <p:cNvPr id="23558" name="TextBox 2"/>
          <p:cNvSpPr txBox="1">
            <a:spLocks noChangeArrowheads="1"/>
          </p:cNvSpPr>
          <p:nvPr/>
        </p:nvSpPr>
        <p:spPr bwMode="auto">
          <a:xfrm>
            <a:off x="933450" y="4610100"/>
            <a:ext cx="779621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800" dirty="0">
                <a:latin typeface="Times New Roman" pitchFamily="18" charset="0"/>
              </a:rPr>
              <a:t>用许多物系的</a:t>
            </a:r>
            <a:r>
              <a:rPr lang="en-US" altLang="zh-CN" sz="2800" b="0" i="1" dirty="0" err="1">
                <a:solidFill>
                  <a:srgbClr val="000000"/>
                </a:solidFill>
                <a:latin typeface="Times New Roman" pitchFamily="18" charset="0"/>
              </a:rPr>
              <a:t>pVT</a:t>
            </a:r>
            <a:r>
              <a:rPr lang="zh-CN" altLang="en-US" sz="2800" dirty="0">
                <a:latin typeface="Times New Roman" pitchFamily="18" charset="0"/>
              </a:rPr>
              <a:t>实验数据的平均值来确定压缩因子与对比温度和对比压力的关系</a:t>
            </a:r>
            <a:r>
              <a:rPr lang="en-US" altLang="zh-CN" sz="2800" b="0" i="1" dirty="0">
                <a:solidFill>
                  <a:srgbClr val="000000"/>
                </a:solidFill>
                <a:latin typeface="Times New Roman" pitchFamily="18" charset="0"/>
              </a:rPr>
              <a:t>Z</a:t>
            </a:r>
            <a:r>
              <a:rPr lang="en-US" altLang="zh-CN" sz="2800" b="0" dirty="0">
                <a:solidFill>
                  <a:srgbClr val="000000"/>
                </a:solidFill>
                <a:latin typeface="Times New Roman" pitchFamily="18" charset="0"/>
              </a:rPr>
              <a:t>(</a:t>
            </a:r>
            <a:r>
              <a:rPr lang="en-US" altLang="zh-CN" sz="2800" b="0" i="1" dirty="0" err="1">
                <a:solidFill>
                  <a:srgbClr val="000000"/>
                </a:solidFill>
                <a:latin typeface="Times New Roman" pitchFamily="18" charset="0"/>
              </a:rPr>
              <a:t>T</a:t>
            </a:r>
            <a:r>
              <a:rPr lang="en-US" altLang="zh-CN" sz="2800" b="0" baseline="-25000" dirty="0" err="1">
                <a:solidFill>
                  <a:srgbClr val="000000"/>
                </a:solidFill>
                <a:latin typeface="Times New Roman" pitchFamily="18" charset="0"/>
              </a:rPr>
              <a:t>r</a:t>
            </a:r>
            <a:r>
              <a:rPr lang="en-US" altLang="zh-CN" sz="2800" b="0" dirty="0">
                <a:solidFill>
                  <a:srgbClr val="000000"/>
                </a:solidFill>
                <a:latin typeface="Times New Roman" pitchFamily="18" charset="0"/>
              </a:rPr>
              <a:t>, </a:t>
            </a:r>
            <a:r>
              <a:rPr lang="en-US" altLang="zh-CN" sz="2800" b="0" i="1" dirty="0" err="1">
                <a:solidFill>
                  <a:srgbClr val="000000"/>
                </a:solidFill>
                <a:latin typeface="Times New Roman" pitchFamily="18" charset="0"/>
              </a:rPr>
              <a:t>p</a:t>
            </a:r>
            <a:r>
              <a:rPr lang="en-US" altLang="zh-CN" sz="2800" b="0" baseline="-25000" dirty="0" err="1">
                <a:solidFill>
                  <a:srgbClr val="000000"/>
                </a:solidFill>
                <a:latin typeface="Times New Roman" pitchFamily="18" charset="0"/>
              </a:rPr>
              <a:t>r</a:t>
            </a:r>
            <a:r>
              <a:rPr lang="en-US" altLang="zh-CN" sz="2800" b="0" dirty="0">
                <a:solidFill>
                  <a:srgbClr val="000000"/>
                </a:solidFill>
                <a:latin typeface="Times New Roman" pitchFamily="18" charset="0"/>
              </a:rPr>
              <a:t>)</a:t>
            </a:r>
            <a:r>
              <a:rPr lang="zh-CN" altLang="en-US" sz="2800" dirty="0">
                <a:latin typeface="Times New Roman" pitchFamily="18" charset="0"/>
              </a:rPr>
              <a:t>，这样的关系就比普遍化范德华方程具有更大的适用范围。</a:t>
            </a:r>
          </a:p>
        </p:txBody>
      </p:sp>
      <p:graphicFrame>
        <p:nvGraphicFramePr>
          <p:cNvPr id="7" name="对象 1"/>
          <p:cNvGraphicFramePr>
            <a:graphicFrameLocks noChangeAspect="1"/>
          </p:cNvGraphicFramePr>
          <p:nvPr>
            <p:extLst>
              <p:ext uri="{D42A27DB-BD31-4B8C-83A1-F6EECF244321}">
                <p14:modId xmlns:p14="http://schemas.microsoft.com/office/powerpoint/2010/main" val="3934869535"/>
              </p:ext>
            </p:extLst>
          </p:nvPr>
        </p:nvGraphicFramePr>
        <p:xfrm>
          <a:off x="1660525" y="3576638"/>
          <a:ext cx="1590675" cy="946150"/>
        </p:xfrm>
        <a:graphic>
          <a:graphicData uri="http://schemas.openxmlformats.org/presentationml/2006/ole">
            <mc:AlternateContent xmlns:mc="http://schemas.openxmlformats.org/markup-compatibility/2006">
              <mc:Choice xmlns:v="urn:schemas-microsoft-com:vml" Requires="v">
                <p:oleObj spid="_x0000_s5124" name="Equation" r:id="rId7" imgW="723600" imgH="431640" progId="Equation.DSMT4">
                  <p:embed/>
                </p:oleObj>
              </mc:Choice>
              <mc:Fallback>
                <p:oleObj name="Equation" r:id="rId7" imgW="723600" imgH="431640" progId="Equation.DSMT4">
                  <p:embed/>
                  <p:pic>
                    <p:nvPicPr>
                      <p:cNvPr id="7" name="对象 1"/>
                      <p:cNvPicPr>
                        <a:picLocks noChangeAspect="1" noChangeArrowheads="1"/>
                      </p:cNvPicPr>
                      <p:nvPr/>
                    </p:nvPicPr>
                    <p:blipFill>
                      <a:blip r:embed="rId8"/>
                      <a:srcRect/>
                      <a:stretch>
                        <a:fillRect/>
                      </a:stretch>
                    </p:blipFill>
                    <p:spPr bwMode="auto">
                      <a:xfrm>
                        <a:off x="1660525" y="3576638"/>
                        <a:ext cx="159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7" name="Picture 13" descr="0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831" y="1117932"/>
            <a:ext cx="4075113"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58" name="Object 14"/>
          <p:cNvGraphicFramePr>
            <a:graphicFrameLocks noChangeAspect="1"/>
          </p:cNvGraphicFramePr>
          <p:nvPr>
            <p:extLst>
              <p:ext uri="{D42A27DB-BD31-4B8C-83A1-F6EECF244321}">
                <p14:modId xmlns:p14="http://schemas.microsoft.com/office/powerpoint/2010/main" val="3849860483"/>
              </p:ext>
            </p:extLst>
          </p:nvPr>
        </p:nvGraphicFramePr>
        <p:xfrm>
          <a:off x="1512888" y="5416550"/>
          <a:ext cx="2109787" cy="571500"/>
        </p:xfrm>
        <a:graphic>
          <a:graphicData uri="http://schemas.openxmlformats.org/presentationml/2006/ole">
            <mc:AlternateContent xmlns:mc="http://schemas.openxmlformats.org/markup-compatibility/2006">
              <mc:Choice xmlns:v="urn:schemas-microsoft-com:vml" Requires="v">
                <p:oleObj spid="_x0000_s6146" name="Equation" r:id="rId4" imgW="838080" imgH="228600" progId="Equation.DSMT4">
                  <p:embed/>
                </p:oleObj>
              </mc:Choice>
              <mc:Fallback>
                <p:oleObj name="Equation" r:id="rId4" imgW="838080" imgH="228600" progId="Equation.DSMT4">
                  <p:embed/>
                  <p:pic>
                    <p:nvPicPr>
                      <p:cNvPr id="57358" name="Object 14"/>
                      <p:cNvPicPr>
                        <a:picLocks noChangeAspect="1" noChangeArrowheads="1"/>
                      </p:cNvPicPr>
                      <p:nvPr/>
                    </p:nvPicPr>
                    <p:blipFill>
                      <a:blip r:embed="rId5"/>
                      <a:srcRect/>
                      <a:stretch>
                        <a:fillRect/>
                      </a:stretch>
                    </p:blipFill>
                    <p:spPr bwMode="auto">
                      <a:xfrm>
                        <a:off x="1512888" y="5416550"/>
                        <a:ext cx="210978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4580" name="Picture 16" descr="01-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986" y="1202822"/>
            <a:ext cx="346392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90728" y="4812548"/>
            <a:ext cx="3959329" cy="523220"/>
          </a:xfrm>
          <a:prstGeom prst="rect">
            <a:avLst/>
          </a:prstGeom>
        </p:spPr>
        <p:txBody>
          <a:bodyPr wrap="square">
            <a:spAutoFit/>
          </a:bodyPr>
          <a:lstStyle/>
          <a:p>
            <a:r>
              <a:rPr lang="zh-CN" altLang="en-US" dirty="0"/>
              <a:t>若</a:t>
            </a:r>
            <a:r>
              <a:rPr lang="en-US" altLang="zh-CN" b="0" i="1" dirty="0" err="1">
                <a:solidFill>
                  <a:srgbClr val="000000"/>
                </a:solidFill>
              </a:rPr>
              <a:t>Z</a:t>
            </a:r>
            <a:r>
              <a:rPr lang="en-US" altLang="zh-CN" b="0" baseline="-25000" dirty="0" err="1">
                <a:solidFill>
                  <a:srgbClr val="000000"/>
                </a:solidFill>
              </a:rPr>
              <a:t>c</a:t>
            </a:r>
            <a:r>
              <a:rPr lang="zh-CN" altLang="en-US" dirty="0"/>
              <a:t>近似看作常数，则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7358"/>
                                        </p:tgtEl>
                                        <p:attrNameLst>
                                          <p:attrName>style.visibility</p:attrName>
                                        </p:attrNameLst>
                                      </p:cBhvr>
                                      <p:to>
                                        <p:strVal val="visible"/>
                                      </p:to>
                                    </p:set>
                                    <p:anim calcmode="lin" valueType="num">
                                      <p:cBhvr additive="base">
                                        <p:cTn id="7" dur="500" fill="hold"/>
                                        <p:tgtEl>
                                          <p:spTgt spid="57358"/>
                                        </p:tgtEl>
                                        <p:attrNameLst>
                                          <p:attrName>ppt_x</p:attrName>
                                        </p:attrNameLst>
                                      </p:cBhvr>
                                      <p:tavLst>
                                        <p:tav tm="0">
                                          <p:val>
                                            <p:strVal val="#ppt_x"/>
                                          </p:val>
                                        </p:tav>
                                        <p:tav tm="100000">
                                          <p:val>
                                            <p:strVal val="#ppt_x"/>
                                          </p:val>
                                        </p:tav>
                                      </p:tavLst>
                                    </p:anim>
                                    <p:anim calcmode="lin" valueType="num">
                                      <p:cBhvr additive="base">
                                        <p:cTn id="8" dur="500" fill="hold"/>
                                        <p:tgtEl>
                                          <p:spTgt spid="573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57357"/>
                                        </p:tgtEl>
                                        <p:attrNameLst>
                                          <p:attrName>style.visibility</p:attrName>
                                        </p:attrNameLst>
                                      </p:cBhvr>
                                      <p:to>
                                        <p:strVal val="visible"/>
                                      </p:to>
                                    </p:set>
                                    <p:anim calcmode="lin" valueType="num">
                                      <p:cBhvr additive="base">
                                        <p:cTn id="13" dur="500" fill="hold"/>
                                        <p:tgtEl>
                                          <p:spTgt spid="57357"/>
                                        </p:tgtEl>
                                        <p:attrNameLst>
                                          <p:attrName>ppt_x</p:attrName>
                                        </p:attrNameLst>
                                      </p:cBhvr>
                                      <p:tavLst>
                                        <p:tav tm="0">
                                          <p:val>
                                            <p:strVal val="0-#ppt_w/2"/>
                                          </p:val>
                                        </p:tav>
                                        <p:tav tm="100000">
                                          <p:val>
                                            <p:strVal val="#ppt_x"/>
                                          </p:val>
                                        </p:tav>
                                      </p:tavLst>
                                    </p:anim>
                                    <p:anim calcmode="lin" valueType="num">
                                      <p:cBhvr additive="base">
                                        <p:cTn id="14" dur="500" fill="hold"/>
                                        <p:tgtEl>
                                          <p:spTgt spid="573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0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880268"/>
            <a:ext cx="4075113"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3" name="Object 3"/>
          <p:cNvGraphicFramePr>
            <a:graphicFrameLocks noChangeAspect="1"/>
          </p:cNvGraphicFramePr>
          <p:nvPr>
            <p:extLst>
              <p:ext uri="{D42A27DB-BD31-4B8C-83A1-F6EECF244321}">
                <p14:modId xmlns:p14="http://schemas.microsoft.com/office/powerpoint/2010/main" val="635353863"/>
              </p:ext>
            </p:extLst>
          </p:nvPr>
        </p:nvGraphicFramePr>
        <p:xfrm>
          <a:off x="1323442" y="1826197"/>
          <a:ext cx="2261666" cy="612591"/>
        </p:xfrm>
        <a:graphic>
          <a:graphicData uri="http://schemas.openxmlformats.org/presentationml/2006/ole">
            <mc:AlternateContent xmlns:mc="http://schemas.openxmlformats.org/markup-compatibility/2006">
              <mc:Choice xmlns:v="urn:schemas-microsoft-com:vml" Requires="v">
                <p:oleObj spid="_x0000_s7170" name="Equation" r:id="rId4" imgW="838080" imgH="228600" progId="Equation.DSMT4">
                  <p:embed/>
                </p:oleObj>
              </mc:Choice>
              <mc:Fallback>
                <p:oleObj name="Equation" r:id="rId4" imgW="838080" imgH="228600" progId="Equation.DSMT4">
                  <p:embed/>
                  <p:pic>
                    <p:nvPicPr>
                      <p:cNvPr id="25603" name="Object 3"/>
                      <p:cNvPicPr>
                        <a:picLocks noChangeAspect="1" noChangeArrowheads="1"/>
                      </p:cNvPicPr>
                      <p:nvPr/>
                    </p:nvPicPr>
                    <p:blipFill>
                      <a:blip r:embed="rId5"/>
                      <a:srcRect/>
                      <a:stretch>
                        <a:fillRect/>
                      </a:stretch>
                    </p:blipFill>
                    <p:spPr bwMode="auto">
                      <a:xfrm>
                        <a:off x="1323442" y="1826197"/>
                        <a:ext cx="2261666" cy="61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71" name="公式" r:id="rId6" imgW="114151" imgH="215619" progId="Equation.3">
                  <p:embed/>
                </p:oleObj>
              </mc:Choice>
              <mc:Fallback>
                <p:oleObj name="公式" r:id="rId6" imgW="114151" imgH="215619" progId="Equation.3">
                  <p:embed/>
                  <p:pic>
                    <p:nvPicPr>
                      <p:cNvPr id="2560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对象 1"/>
          <p:cNvGraphicFramePr>
            <a:graphicFrameLocks noChangeAspect="1"/>
          </p:cNvGraphicFramePr>
          <p:nvPr>
            <p:extLst>
              <p:ext uri="{D42A27DB-BD31-4B8C-83A1-F6EECF244321}">
                <p14:modId xmlns:p14="http://schemas.microsoft.com/office/powerpoint/2010/main" val="562408667"/>
              </p:ext>
            </p:extLst>
          </p:nvPr>
        </p:nvGraphicFramePr>
        <p:xfrm>
          <a:off x="897932" y="2789597"/>
          <a:ext cx="2801786" cy="2659580"/>
        </p:xfrm>
        <a:graphic>
          <a:graphicData uri="http://schemas.openxmlformats.org/presentationml/2006/ole">
            <mc:AlternateContent xmlns:mc="http://schemas.openxmlformats.org/markup-compatibility/2006">
              <mc:Choice xmlns:v="urn:schemas-microsoft-com:vml" Requires="v">
                <p:oleObj spid="_x0000_s7172" name="Equation" r:id="rId8" imgW="1028520" imgH="977760" progId="Equation.DSMT4">
                  <p:embed/>
                </p:oleObj>
              </mc:Choice>
              <mc:Fallback>
                <p:oleObj name="Equation" r:id="rId8" imgW="1028520" imgH="977760" progId="Equation.DSMT4">
                  <p:embed/>
                  <p:pic>
                    <p:nvPicPr>
                      <p:cNvPr id="25606" name="对象 1"/>
                      <p:cNvPicPr>
                        <a:picLocks noChangeAspect="1" noChangeArrowheads="1"/>
                      </p:cNvPicPr>
                      <p:nvPr/>
                    </p:nvPicPr>
                    <p:blipFill>
                      <a:blip r:embed="rId9"/>
                      <a:srcRect/>
                      <a:stretch>
                        <a:fillRect/>
                      </a:stretch>
                    </p:blipFill>
                    <p:spPr bwMode="auto">
                      <a:xfrm>
                        <a:off x="897932" y="2789597"/>
                        <a:ext cx="2801786" cy="265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669821" y="1084918"/>
            <a:ext cx="3959329" cy="523220"/>
          </a:xfrm>
          <a:prstGeom prst="rect">
            <a:avLst/>
          </a:prstGeom>
        </p:spPr>
        <p:txBody>
          <a:bodyPr wrap="square">
            <a:spAutoFit/>
          </a:bodyPr>
          <a:lstStyle/>
          <a:p>
            <a:r>
              <a:rPr lang="en-US" altLang="zh-CN" b="0" i="1" dirty="0" err="1">
                <a:solidFill>
                  <a:srgbClr val="000000"/>
                </a:solidFill>
              </a:rPr>
              <a:t>Z</a:t>
            </a:r>
            <a:r>
              <a:rPr lang="en-US" altLang="zh-CN" b="0" baseline="-25000" dirty="0" err="1">
                <a:solidFill>
                  <a:srgbClr val="000000"/>
                </a:solidFill>
              </a:rPr>
              <a:t>c</a:t>
            </a:r>
            <a:r>
              <a:rPr lang="zh-CN" altLang="en-US" dirty="0"/>
              <a:t>近似看作常数</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6" descr="0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495300"/>
            <a:ext cx="680085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7"/>
          <p:cNvSpPr txBox="1">
            <a:spLocks noChangeArrowheads="1"/>
          </p:cNvSpPr>
          <p:nvPr/>
        </p:nvSpPr>
        <p:spPr bwMode="auto">
          <a:xfrm>
            <a:off x="3394075" y="4511675"/>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000">
                <a:solidFill>
                  <a:srgbClr val="0000FF"/>
                </a:solidFill>
                <a:latin typeface="Times New Roman" pitchFamily="18" charset="0"/>
                <a:ea typeface="黑体" pitchFamily="49" charset="-122"/>
              </a:rPr>
              <a:t>普遍化压缩因子图</a:t>
            </a:r>
            <a:endParaRPr kumimoji="1" lang="zh-CN" altLang="en-US" sz="2400">
              <a:latin typeface="Times New Roman" pitchFamily="18" charset="0"/>
            </a:endParaRPr>
          </a:p>
        </p:txBody>
      </p:sp>
      <p:graphicFrame>
        <p:nvGraphicFramePr>
          <p:cNvPr id="26628" name="对象 1"/>
          <p:cNvGraphicFramePr>
            <a:graphicFrameLocks noChangeAspect="1"/>
          </p:cNvGraphicFramePr>
          <p:nvPr>
            <p:extLst>
              <p:ext uri="{D42A27DB-BD31-4B8C-83A1-F6EECF244321}">
                <p14:modId xmlns:p14="http://schemas.microsoft.com/office/powerpoint/2010/main" val="1600141470"/>
              </p:ext>
            </p:extLst>
          </p:nvPr>
        </p:nvGraphicFramePr>
        <p:xfrm>
          <a:off x="579438" y="5184775"/>
          <a:ext cx="7964487" cy="998538"/>
        </p:xfrm>
        <a:graphic>
          <a:graphicData uri="http://schemas.openxmlformats.org/presentationml/2006/ole">
            <mc:AlternateContent xmlns:mc="http://schemas.openxmlformats.org/markup-compatibility/2006">
              <mc:Choice xmlns:v="urn:schemas-microsoft-com:vml" Requires="v">
                <p:oleObj spid="_x0000_s8194" name="Equation" r:id="rId4" imgW="2730240" imgH="342720" progId="Equation.DSMT4">
                  <p:embed/>
                </p:oleObj>
              </mc:Choice>
              <mc:Fallback>
                <p:oleObj name="Equation" r:id="rId4" imgW="2730240" imgH="342720" progId="Equation.DSMT4">
                  <p:embed/>
                  <p:pic>
                    <p:nvPicPr>
                      <p:cNvPr id="26628" name="对象 1"/>
                      <p:cNvPicPr>
                        <a:picLocks noChangeAspect="1" noChangeArrowheads="1"/>
                      </p:cNvPicPr>
                      <p:nvPr/>
                    </p:nvPicPr>
                    <p:blipFill>
                      <a:blip r:embed="rId5"/>
                      <a:srcRect/>
                      <a:stretch>
                        <a:fillRect/>
                      </a:stretch>
                    </p:blipFill>
                    <p:spPr bwMode="auto">
                      <a:xfrm>
                        <a:off x="579438" y="5184775"/>
                        <a:ext cx="796448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trips dir="ld"/>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7395</TotalTime>
  <Words>554</Words>
  <Application>Microsoft Office PowerPoint</Application>
  <PresentationFormat>全屏显示(4:3)</PresentationFormat>
  <Paragraphs>44</Paragraphs>
  <Slides>14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14</vt:i4>
      </vt:variant>
    </vt:vector>
  </HeadingPairs>
  <TitlesOfParts>
    <vt:vector size="25" baseType="lpstr">
      <vt:lpstr>黑体</vt:lpstr>
      <vt:lpstr>楷体</vt:lpstr>
      <vt:lpstr>宋体</vt:lpstr>
      <vt:lpstr>Arial</vt:lpstr>
      <vt:lpstr>Times New Roman</vt:lpstr>
      <vt:lpstr>Wingdings</vt:lpstr>
      <vt:lpstr>古瓶荷花</vt:lpstr>
      <vt:lpstr>Equation</vt:lpstr>
      <vt:lpstr>Document</vt:lpstr>
      <vt:lpstr>公式</vt:lpstr>
      <vt:lpstr>CorelDRAW.Graphic.6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Cai Jun</cp:lastModifiedBy>
  <cp:revision>574</cp:revision>
  <dcterms:created xsi:type="dcterms:W3CDTF">1998-06-15T09:16:02Z</dcterms:created>
  <dcterms:modified xsi:type="dcterms:W3CDTF">2020-09-27T00:07:31Z</dcterms:modified>
</cp:coreProperties>
</file>