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5"/>
  </p:notesMasterIdLst>
  <p:sldIdLst>
    <p:sldId id="417" r:id="rId2"/>
    <p:sldId id="418" r:id="rId3"/>
    <p:sldId id="454" r:id="rId4"/>
    <p:sldId id="445" r:id="rId5"/>
    <p:sldId id="446" r:id="rId6"/>
    <p:sldId id="421" r:id="rId7"/>
    <p:sldId id="455" r:id="rId8"/>
    <p:sldId id="444" r:id="rId9"/>
    <p:sldId id="422" r:id="rId10"/>
    <p:sldId id="439" r:id="rId11"/>
    <p:sldId id="429" r:id="rId12"/>
    <p:sldId id="456" r:id="rId13"/>
    <p:sldId id="424" r:id="rId14"/>
    <p:sldId id="431" r:id="rId15"/>
    <p:sldId id="432" r:id="rId16"/>
    <p:sldId id="430" r:id="rId17"/>
    <p:sldId id="425" r:id="rId18"/>
    <p:sldId id="426" r:id="rId19"/>
    <p:sldId id="427" r:id="rId20"/>
    <p:sldId id="457" r:id="rId21"/>
    <p:sldId id="458" r:id="rId22"/>
    <p:sldId id="433" r:id="rId23"/>
    <p:sldId id="448" r:id="rId24"/>
    <p:sldId id="434" r:id="rId25"/>
    <p:sldId id="453" r:id="rId26"/>
    <p:sldId id="452" r:id="rId27"/>
    <p:sldId id="435" r:id="rId28"/>
    <p:sldId id="436" r:id="rId29"/>
    <p:sldId id="459" r:id="rId30"/>
    <p:sldId id="461" r:id="rId31"/>
    <p:sldId id="462" r:id="rId32"/>
    <p:sldId id="437" r:id="rId33"/>
    <p:sldId id="440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00FF"/>
    <a:srgbClr val="339933"/>
    <a:srgbClr val="FF5050"/>
    <a:srgbClr val="FF0000"/>
    <a:srgbClr val="993300"/>
    <a:srgbClr val="777777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13" autoAdjust="0"/>
  </p:normalViewPr>
  <p:slideViewPr>
    <p:cSldViewPr snapToGrid="0">
      <p:cViewPr varScale="1">
        <p:scale>
          <a:sx n="85" d="100"/>
          <a:sy n="85" d="100"/>
        </p:scale>
        <p:origin x="11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3-210" userId="08ce88e1165b00db" providerId="LiveId" clId="{A76F16E6-7854-4272-A9F9-287B76DC76B0}"/>
    <pc:docChg chg="custSel modSld">
      <pc:chgData name="3-210" userId="08ce88e1165b00db" providerId="LiveId" clId="{A76F16E6-7854-4272-A9F9-287B76DC76B0}" dt="2021-03-01T01:52:34.057" v="1099" actId="6549"/>
      <pc:docMkLst>
        <pc:docMk/>
      </pc:docMkLst>
      <pc:sldChg chg="modSp mod">
        <pc:chgData name="3-210" userId="08ce88e1165b00db" providerId="LiveId" clId="{A76F16E6-7854-4272-A9F9-287B76DC76B0}" dt="2021-02-02T07:02:51.693" v="1066" actId="6549"/>
        <pc:sldMkLst>
          <pc:docMk/>
          <pc:sldMk cId="0" sldId="452"/>
        </pc:sldMkLst>
        <pc:spChg chg="mod">
          <ac:chgData name="3-210" userId="08ce88e1165b00db" providerId="LiveId" clId="{A76F16E6-7854-4272-A9F9-287B76DC76B0}" dt="2021-02-02T07:02:51.693" v="1066" actId="6549"/>
          <ac:spMkLst>
            <pc:docMk/>
            <pc:sldMk cId="0" sldId="452"/>
            <ac:spMk id="25609" creationId="{00000000-0000-0000-0000-000000000000}"/>
          </ac:spMkLst>
        </pc:spChg>
      </pc:sldChg>
      <pc:sldChg chg="addSp delSp modSp mod">
        <pc:chgData name="3-210" userId="08ce88e1165b00db" providerId="LiveId" clId="{A76F16E6-7854-4272-A9F9-287B76DC76B0}" dt="2021-03-01T01:50:25.576" v="1073" actId="6549"/>
        <pc:sldMkLst>
          <pc:docMk/>
          <pc:sldMk cId="4143810987" sldId="457"/>
        </pc:sldMkLst>
        <pc:spChg chg="mod topLvl">
          <ac:chgData name="3-210" userId="08ce88e1165b00db" providerId="LiveId" clId="{A76F16E6-7854-4272-A9F9-287B76DC76B0}" dt="2021-03-01T01:50:25.576" v="1073" actId="6549"/>
          <ac:spMkLst>
            <pc:docMk/>
            <pc:sldMk cId="4143810987" sldId="457"/>
            <ac:spMk id="10" creationId="{F389B9D0-8B89-4605-A0D4-C603A8FAFA8C}"/>
          </ac:spMkLst>
        </pc:spChg>
        <pc:grpChg chg="del">
          <ac:chgData name="3-210" userId="08ce88e1165b00db" providerId="LiveId" clId="{A76F16E6-7854-4272-A9F9-287B76DC76B0}" dt="2021-02-02T06:27:38.718" v="245" actId="478"/>
          <ac:grpSpMkLst>
            <pc:docMk/>
            <pc:sldMk cId="4143810987" sldId="457"/>
            <ac:grpSpMk id="7" creationId="{00000000-0000-0000-0000-000000000000}"/>
          </ac:grpSpMkLst>
        </pc:grpChg>
        <pc:graphicFrameChg chg="del mod topLvl">
          <ac:chgData name="3-210" userId="08ce88e1165b00db" providerId="LiveId" clId="{A76F16E6-7854-4272-A9F9-287B76DC76B0}" dt="2021-02-02T06:27:38.718" v="245" actId="478"/>
          <ac:graphicFrameMkLst>
            <pc:docMk/>
            <pc:sldMk cId="4143810987" sldId="457"/>
            <ac:graphicFrameMk id="3" creationId="{6D56DC4F-01A0-49D9-8AED-B5C8A4B9C7E0}"/>
          </ac:graphicFrameMkLst>
        </pc:graphicFrameChg>
        <pc:graphicFrameChg chg="add mod">
          <ac:chgData name="3-210" userId="08ce88e1165b00db" providerId="LiveId" clId="{A76F16E6-7854-4272-A9F9-287B76DC76B0}" dt="2021-02-02T06:54:28.500" v="910" actId="1076"/>
          <ac:graphicFrameMkLst>
            <pc:docMk/>
            <pc:sldMk cId="4143810987" sldId="457"/>
            <ac:graphicFrameMk id="11" creationId="{5F99F746-D0FD-4079-85F6-D8724A38617F}"/>
          </ac:graphicFrameMkLst>
        </pc:graphicFrameChg>
      </pc:sldChg>
      <pc:sldChg chg="modSp mod">
        <pc:chgData name="3-210" userId="08ce88e1165b00db" providerId="LiveId" clId="{A76F16E6-7854-4272-A9F9-287B76DC76B0}" dt="2021-03-01T01:52:34.057" v="1099" actId="6549"/>
        <pc:sldMkLst>
          <pc:docMk/>
          <pc:sldMk cId="3274830179" sldId="458"/>
        </pc:sldMkLst>
        <pc:spChg chg="mod">
          <ac:chgData name="3-210" userId="08ce88e1165b00db" providerId="LiveId" clId="{A76F16E6-7854-4272-A9F9-287B76DC76B0}" dt="2021-03-01T01:52:34.057" v="1099" actId="6549"/>
          <ac:spMkLst>
            <pc:docMk/>
            <pc:sldMk cId="3274830179" sldId="458"/>
            <ac:spMk id="10" creationId="{F389B9D0-8B89-4605-A0D4-C603A8FAFA8C}"/>
          </ac:spMkLst>
        </pc:spChg>
      </pc:sldChg>
    </pc:docChg>
  </pc:docChgLst>
  <pc:docChgLst>
    <pc:chgData name="Jun Cai" userId="57e790d697ad4281" providerId="LiveId" clId="{BDDA1ADE-9352-4F2F-9027-ABD698942DD1}"/>
    <pc:docChg chg="modSld">
      <pc:chgData name="Jun Cai" userId="57e790d697ad4281" providerId="LiveId" clId="{BDDA1ADE-9352-4F2F-9027-ABD698942DD1}" dt="2019-07-17T13:00:34.840" v="387" actId="1076"/>
      <pc:docMkLst>
        <pc:docMk/>
      </pc:docMkLst>
      <pc:sldChg chg="modSp">
        <pc:chgData name="Jun Cai" userId="57e790d697ad4281" providerId="LiveId" clId="{BDDA1ADE-9352-4F2F-9027-ABD698942DD1}" dt="2019-07-17T13:00:34.840" v="387" actId="1076"/>
        <pc:sldMkLst>
          <pc:docMk/>
          <pc:sldMk cId="0" sldId="430"/>
        </pc:sldMkLst>
        <pc:spChg chg="mod">
          <ac:chgData name="Jun Cai" userId="57e790d697ad4281" providerId="LiveId" clId="{BDDA1ADE-9352-4F2F-9027-ABD698942DD1}" dt="2019-07-17T13:00:34.840" v="387" actId="1076"/>
          <ac:spMkLst>
            <pc:docMk/>
            <pc:sldMk cId="0" sldId="430"/>
            <ac:spMk id="15367" creationId="{00000000-0000-0000-0000-000000000000}"/>
          </ac:spMkLst>
        </pc:spChg>
        <pc:grpChg chg="mod">
          <ac:chgData name="Jun Cai" userId="57e790d697ad4281" providerId="LiveId" clId="{BDDA1ADE-9352-4F2F-9027-ABD698942DD1}" dt="2019-07-17T13:00:34.840" v="387" actId="1076"/>
          <ac:grpSpMkLst>
            <pc:docMk/>
            <pc:sldMk cId="0" sldId="430"/>
            <ac:grpSpMk id="15363" creationId="{00000000-0000-0000-0000-000000000000}"/>
          </ac:grpSpMkLst>
        </pc:grpChg>
      </pc:sldChg>
      <pc:sldChg chg="modAnim">
        <pc:chgData name="Jun Cai" userId="57e790d697ad4281" providerId="LiveId" clId="{BDDA1ADE-9352-4F2F-9027-ABD698942DD1}" dt="2019-07-17T12:58:15.595" v="360"/>
        <pc:sldMkLst>
          <pc:docMk/>
          <pc:sldMk cId="0" sldId="439"/>
        </pc:sldMkLst>
      </pc:sldChg>
      <pc:sldChg chg="modSp">
        <pc:chgData name="Jun Cai" userId="57e790d697ad4281" providerId="LiveId" clId="{BDDA1ADE-9352-4F2F-9027-ABD698942DD1}" dt="2019-07-17T12:52:41.708" v="11"/>
        <pc:sldMkLst>
          <pc:docMk/>
          <pc:sldMk cId="0" sldId="440"/>
        </pc:sldMkLst>
        <pc:spChg chg="mod">
          <ac:chgData name="Jun Cai" userId="57e790d697ad4281" providerId="LiveId" clId="{BDDA1ADE-9352-4F2F-9027-ABD698942DD1}" dt="2019-07-17T12:52:41.708" v="11"/>
          <ac:spMkLst>
            <pc:docMk/>
            <pc:sldMk cId="0" sldId="440"/>
            <ac:spMk id="31759" creationId="{00000000-0000-0000-0000-000000000000}"/>
          </ac:spMkLst>
        </pc:spChg>
      </pc:sldChg>
      <pc:sldChg chg="modSp">
        <pc:chgData name="Jun Cai" userId="57e790d697ad4281" providerId="LiveId" clId="{BDDA1ADE-9352-4F2F-9027-ABD698942DD1}" dt="2019-07-17T12:51:52.083" v="5" actId="207"/>
        <pc:sldMkLst>
          <pc:docMk/>
          <pc:sldMk cId="0" sldId="452"/>
        </pc:sldMkLst>
        <pc:spChg chg="mod">
          <ac:chgData name="Jun Cai" userId="57e790d697ad4281" providerId="LiveId" clId="{BDDA1ADE-9352-4F2F-9027-ABD698942DD1}" dt="2019-07-17T12:51:52.083" v="5" actId="207"/>
          <ac:spMkLst>
            <pc:docMk/>
            <pc:sldMk cId="0" sldId="452"/>
            <ac:spMk id="25609" creationId="{00000000-0000-0000-0000-000000000000}"/>
          </ac:spMkLst>
        </pc:spChg>
      </pc:sldChg>
    </pc:docChg>
  </pc:docChgLst>
  <pc:docChgLst>
    <pc:chgData name="Jun Cai" userId="57e790d697ad4281" providerId="LiveId" clId="{1DEDF2A0-EAC5-4E16-B860-27D1889BBBF3}"/>
    <pc:docChg chg="undo custSel modSld">
      <pc:chgData name="Jun Cai" userId="57e790d697ad4281" providerId="LiveId" clId="{1DEDF2A0-EAC5-4E16-B860-27D1889BBBF3}" dt="2020-05-27T14:48:34.480" v="315" actId="1036"/>
      <pc:docMkLst>
        <pc:docMk/>
      </pc:docMkLst>
      <pc:sldChg chg="modSp">
        <pc:chgData name="Jun Cai" userId="57e790d697ad4281" providerId="LiveId" clId="{1DEDF2A0-EAC5-4E16-B860-27D1889BBBF3}" dt="2020-05-27T14:29:11.046" v="124"/>
        <pc:sldMkLst>
          <pc:docMk/>
          <pc:sldMk cId="0" sldId="421"/>
        </pc:sldMkLst>
        <pc:graphicFrameChg chg="mod">
          <ac:chgData name="Jun Cai" userId="57e790d697ad4281" providerId="LiveId" clId="{1DEDF2A0-EAC5-4E16-B860-27D1889BBBF3}" dt="2020-05-27T14:29:11.046" v="124"/>
          <ac:graphicFrameMkLst>
            <pc:docMk/>
            <pc:sldMk cId="0" sldId="421"/>
            <ac:graphicFrameMk id="8195" creationId="{00000000-0000-0000-0000-000000000000}"/>
          </ac:graphicFrameMkLst>
        </pc:graphicFrameChg>
        <pc:graphicFrameChg chg="mod">
          <ac:chgData name="Jun Cai" userId="57e790d697ad4281" providerId="LiveId" clId="{1DEDF2A0-EAC5-4E16-B860-27D1889BBBF3}" dt="2020-05-27T14:28:54.532" v="122"/>
          <ac:graphicFrameMkLst>
            <pc:docMk/>
            <pc:sldMk cId="0" sldId="421"/>
            <ac:graphicFrameMk id="8198" creationId="{00000000-0000-0000-0000-000000000000}"/>
          </ac:graphicFrameMkLst>
        </pc:graphicFrameChg>
      </pc:sldChg>
      <pc:sldChg chg="modSp mod">
        <pc:chgData name="Jun Cai" userId="57e790d697ad4281" providerId="LiveId" clId="{1DEDF2A0-EAC5-4E16-B860-27D1889BBBF3}" dt="2020-05-27T14:38:26.970" v="193" actId="1035"/>
        <pc:sldMkLst>
          <pc:docMk/>
          <pc:sldMk cId="0" sldId="422"/>
        </pc:sldMkLst>
        <pc:spChg chg="mod">
          <ac:chgData name="Jun Cai" userId="57e790d697ad4281" providerId="LiveId" clId="{1DEDF2A0-EAC5-4E16-B860-27D1889BBBF3}" dt="2020-05-27T14:30:13.036" v="135" actId="113"/>
          <ac:spMkLst>
            <pc:docMk/>
            <pc:sldMk cId="0" sldId="422"/>
            <ac:spMk id="73737" creationId="{00000000-0000-0000-0000-000000000000}"/>
          </ac:spMkLst>
        </pc:spChg>
        <pc:graphicFrameChg chg="mod">
          <ac:chgData name="Jun Cai" userId="57e790d697ad4281" providerId="LiveId" clId="{1DEDF2A0-EAC5-4E16-B860-27D1889BBBF3}" dt="2020-05-27T14:38:26.970" v="193" actId="1035"/>
          <ac:graphicFrameMkLst>
            <pc:docMk/>
            <pc:sldMk cId="0" sldId="422"/>
            <ac:graphicFrameMk id="10243" creationId="{00000000-0000-0000-0000-000000000000}"/>
          </ac:graphicFrameMkLst>
        </pc:graphicFrameChg>
        <pc:graphicFrameChg chg="mod">
          <ac:chgData name="Jun Cai" userId="57e790d697ad4281" providerId="LiveId" clId="{1DEDF2A0-EAC5-4E16-B860-27D1889BBBF3}" dt="2020-05-27T14:30:00" v="132"/>
          <ac:graphicFrameMkLst>
            <pc:docMk/>
            <pc:sldMk cId="0" sldId="422"/>
            <ac:graphicFrameMk id="10244" creationId="{00000000-0000-0000-0000-000000000000}"/>
          </ac:graphicFrameMkLst>
        </pc:graphicFrameChg>
        <pc:graphicFrameChg chg="mod">
          <ac:chgData name="Jun Cai" userId="57e790d697ad4281" providerId="LiveId" clId="{1DEDF2A0-EAC5-4E16-B860-27D1889BBBF3}" dt="2020-05-27T14:30:06.851" v="134"/>
          <ac:graphicFrameMkLst>
            <pc:docMk/>
            <pc:sldMk cId="0" sldId="422"/>
            <ac:graphicFrameMk id="10245" creationId="{00000000-0000-0000-0000-000000000000}"/>
          </ac:graphicFrameMkLst>
        </pc:graphicFrameChg>
        <pc:graphicFrameChg chg="mod">
          <ac:chgData name="Jun Cai" userId="57e790d697ad4281" providerId="LiveId" clId="{1DEDF2A0-EAC5-4E16-B860-27D1889BBBF3}" dt="2020-05-27T14:30:26.811" v="137"/>
          <ac:graphicFrameMkLst>
            <pc:docMk/>
            <pc:sldMk cId="0" sldId="422"/>
            <ac:graphicFrameMk id="73739" creationId="{00000000-0000-0000-0000-000000000000}"/>
          </ac:graphicFrameMkLst>
        </pc:graphicFrameChg>
        <pc:graphicFrameChg chg="mod">
          <ac:chgData name="Jun Cai" userId="57e790d697ad4281" providerId="LiveId" clId="{1DEDF2A0-EAC5-4E16-B860-27D1889BBBF3}" dt="2020-05-27T14:31:08.268" v="141"/>
          <ac:graphicFrameMkLst>
            <pc:docMk/>
            <pc:sldMk cId="0" sldId="422"/>
            <ac:graphicFrameMk id="73741" creationId="{00000000-0000-0000-0000-000000000000}"/>
          </ac:graphicFrameMkLst>
        </pc:graphicFrameChg>
        <pc:graphicFrameChg chg="mod">
          <ac:chgData name="Jun Cai" userId="57e790d697ad4281" providerId="LiveId" clId="{1DEDF2A0-EAC5-4E16-B860-27D1889BBBF3}" dt="2020-05-27T14:30:54.120" v="139"/>
          <ac:graphicFrameMkLst>
            <pc:docMk/>
            <pc:sldMk cId="0" sldId="422"/>
            <ac:graphicFrameMk id="73743" creationId="{00000000-0000-0000-0000-000000000000}"/>
          </ac:graphicFrameMkLst>
        </pc:graphicFrameChg>
      </pc:sldChg>
      <pc:sldChg chg="modSp mod">
        <pc:chgData name="Jun Cai" userId="57e790d697ad4281" providerId="LiveId" clId="{1DEDF2A0-EAC5-4E16-B860-27D1889BBBF3}" dt="2020-05-27T14:32:01.826" v="150" actId="113"/>
        <pc:sldMkLst>
          <pc:docMk/>
          <pc:sldMk cId="0" sldId="424"/>
        </pc:sldMkLst>
        <pc:spChg chg="mod">
          <ac:chgData name="Jun Cai" userId="57e790d697ad4281" providerId="LiveId" clId="{1DEDF2A0-EAC5-4E16-B860-27D1889BBBF3}" dt="2020-05-27T14:32:01.826" v="150" actId="113"/>
          <ac:spMkLst>
            <pc:docMk/>
            <pc:sldMk cId="0" sldId="424"/>
            <ac:spMk id="9" creationId="{00000000-0000-0000-0000-000000000000}"/>
          </ac:spMkLst>
        </pc:spChg>
        <pc:spChg chg="mod">
          <ac:chgData name="Jun Cai" userId="57e790d697ad4281" providerId="LiveId" clId="{1DEDF2A0-EAC5-4E16-B860-27D1889BBBF3}" dt="2020-05-27T14:31:52.360" v="147" actId="113"/>
          <ac:spMkLst>
            <pc:docMk/>
            <pc:sldMk cId="0" sldId="424"/>
            <ac:spMk id="14339" creationId="{00000000-0000-0000-0000-000000000000}"/>
          </ac:spMkLst>
        </pc:spChg>
        <pc:spChg chg="mod">
          <ac:chgData name="Jun Cai" userId="57e790d697ad4281" providerId="LiveId" clId="{1DEDF2A0-EAC5-4E16-B860-27D1889BBBF3}" dt="2020-05-27T14:31:45.326" v="145" actId="113"/>
          <ac:spMkLst>
            <pc:docMk/>
            <pc:sldMk cId="0" sldId="424"/>
            <ac:spMk id="14341" creationId="{00000000-0000-0000-0000-000000000000}"/>
          </ac:spMkLst>
        </pc:spChg>
      </pc:sldChg>
      <pc:sldChg chg="modSp">
        <pc:chgData name="Jun Cai" userId="57e790d697ad4281" providerId="LiveId" clId="{1DEDF2A0-EAC5-4E16-B860-27D1889BBBF3}" dt="2020-05-27T14:32:56.686" v="164" actId="113"/>
        <pc:sldMkLst>
          <pc:docMk/>
          <pc:sldMk cId="0" sldId="425"/>
        </pc:sldMkLst>
        <pc:spChg chg="mod">
          <ac:chgData name="Jun Cai" userId="57e790d697ad4281" providerId="LiveId" clId="{1DEDF2A0-EAC5-4E16-B860-27D1889BBBF3}" dt="2020-05-27T14:32:54.037" v="163" actId="113"/>
          <ac:spMkLst>
            <pc:docMk/>
            <pc:sldMk cId="0" sldId="425"/>
            <ac:spMk id="75784" creationId="{00000000-0000-0000-0000-000000000000}"/>
          </ac:spMkLst>
        </pc:spChg>
        <pc:spChg chg="mod">
          <ac:chgData name="Jun Cai" userId="57e790d697ad4281" providerId="LiveId" clId="{1DEDF2A0-EAC5-4E16-B860-27D1889BBBF3}" dt="2020-05-27T14:32:56.686" v="164" actId="113"/>
          <ac:spMkLst>
            <pc:docMk/>
            <pc:sldMk cId="0" sldId="425"/>
            <ac:spMk id="75785" creationId="{00000000-0000-0000-0000-000000000000}"/>
          </ac:spMkLst>
        </pc:spChg>
        <pc:graphicFrameChg chg="mod">
          <ac:chgData name="Jun Cai" userId="57e790d697ad4281" providerId="LiveId" clId="{1DEDF2A0-EAC5-4E16-B860-27D1889BBBF3}" dt="2020-05-27T14:32:50.805" v="162"/>
          <ac:graphicFrameMkLst>
            <pc:docMk/>
            <pc:sldMk cId="0" sldId="425"/>
            <ac:graphicFrameMk id="16387" creationId="{00000000-0000-0000-0000-000000000000}"/>
          </ac:graphicFrameMkLst>
        </pc:graphicFrameChg>
      </pc:sldChg>
      <pc:sldChg chg="modSp mod">
        <pc:chgData name="Jun Cai" userId="57e790d697ad4281" providerId="LiveId" clId="{1DEDF2A0-EAC5-4E16-B860-27D1889BBBF3}" dt="2020-05-27T14:33:25.639" v="170"/>
        <pc:sldMkLst>
          <pc:docMk/>
          <pc:sldMk cId="0" sldId="426"/>
        </pc:sldMkLst>
        <pc:spChg chg="mod">
          <ac:chgData name="Jun Cai" userId="57e790d697ad4281" providerId="LiveId" clId="{1DEDF2A0-EAC5-4E16-B860-27D1889BBBF3}" dt="2020-05-27T14:33:14.206" v="168" actId="207"/>
          <ac:spMkLst>
            <pc:docMk/>
            <pc:sldMk cId="0" sldId="426"/>
            <ac:spMk id="17410" creationId="{00000000-0000-0000-0000-000000000000}"/>
          </ac:spMkLst>
        </pc:spChg>
        <pc:graphicFrameChg chg="mod">
          <ac:chgData name="Jun Cai" userId="57e790d697ad4281" providerId="LiveId" clId="{1DEDF2A0-EAC5-4E16-B860-27D1889BBBF3}" dt="2020-05-27T14:33:06.886" v="166"/>
          <ac:graphicFrameMkLst>
            <pc:docMk/>
            <pc:sldMk cId="0" sldId="426"/>
            <ac:graphicFrameMk id="17411" creationId="{00000000-0000-0000-0000-000000000000}"/>
          </ac:graphicFrameMkLst>
        </pc:graphicFrameChg>
        <pc:graphicFrameChg chg="mod">
          <ac:chgData name="Jun Cai" userId="57e790d697ad4281" providerId="LiveId" clId="{1DEDF2A0-EAC5-4E16-B860-27D1889BBBF3}" dt="2020-05-27T14:33:25.639" v="170"/>
          <ac:graphicFrameMkLst>
            <pc:docMk/>
            <pc:sldMk cId="0" sldId="426"/>
            <ac:graphicFrameMk id="76808" creationId="{00000000-0000-0000-0000-000000000000}"/>
          </ac:graphicFrameMkLst>
        </pc:graphicFrameChg>
      </pc:sldChg>
      <pc:sldChg chg="modSp">
        <pc:chgData name="Jun Cai" userId="57e790d697ad4281" providerId="LiveId" clId="{1DEDF2A0-EAC5-4E16-B860-27D1889BBBF3}" dt="2020-05-27T14:34:00.455" v="183"/>
        <pc:sldMkLst>
          <pc:docMk/>
          <pc:sldMk cId="0" sldId="427"/>
        </pc:sldMkLst>
        <pc:graphicFrameChg chg="mod">
          <ac:chgData name="Jun Cai" userId="57e790d697ad4281" providerId="LiveId" clId="{1DEDF2A0-EAC5-4E16-B860-27D1889BBBF3}" dt="2020-05-27T14:33:33.410" v="172"/>
          <ac:graphicFrameMkLst>
            <pc:docMk/>
            <pc:sldMk cId="0" sldId="427"/>
            <ac:graphicFrameMk id="18435" creationId="{00000000-0000-0000-0000-000000000000}"/>
          </ac:graphicFrameMkLst>
        </pc:graphicFrameChg>
        <pc:graphicFrameChg chg="mod">
          <ac:chgData name="Jun Cai" userId="57e790d697ad4281" providerId="LiveId" clId="{1DEDF2A0-EAC5-4E16-B860-27D1889BBBF3}" dt="2020-05-27T14:33:38.534" v="174"/>
          <ac:graphicFrameMkLst>
            <pc:docMk/>
            <pc:sldMk cId="0" sldId="427"/>
            <ac:graphicFrameMk id="18436" creationId="{00000000-0000-0000-0000-000000000000}"/>
          </ac:graphicFrameMkLst>
        </pc:graphicFrameChg>
        <pc:graphicFrameChg chg="mod">
          <ac:chgData name="Jun Cai" userId="57e790d697ad4281" providerId="LiveId" clId="{1DEDF2A0-EAC5-4E16-B860-27D1889BBBF3}" dt="2020-05-27T14:33:49.297" v="179"/>
          <ac:graphicFrameMkLst>
            <pc:docMk/>
            <pc:sldMk cId="0" sldId="427"/>
            <ac:graphicFrameMk id="77835" creationId="{00000000-0000-0000-0000-000000000000}"/>
          </ac:graphicFrameMkLst>
        </pc:graphicFrameChg>
        <pc:graphicFrameChg chg="mod">
          <ac:chgData name="Jun Cai" userId="57e790d697ad4281" providerId="LiveId" clId="{1DEDF2A0-EAC5-4E16-B860-27D1889BBBF3}" dt="2020-05-27T14:33:43.775" v="176"/>
          <ac:graphicFrameMkLst>
            <pc:docMk/>
            <pc:sldMk cId="0" sldId="427"/>
            <ac:graphicFrameMk id="77837" creationId="{00000000-0000-0000-0000-000000000000}"/>
          </ac:graphicFrameMkLst>
        </pc:graphicFrameChg>
        <pc:graphicFrameChg chg="mod">
          <ac:chgData name="Jun Cai" userId="57e790d697ad4281" providerId="LiveId" clId="{1DEDF2A0-EAC5-4E16-B860-27D1889BBBF3}" dt="2020-05-27T14:34:00.455" v="183"/>
          <ac:graphicFrameMkLst>
            <pc:docMk/>
            <pc:sldMk cId="0" sldId="427"/>
            <ac:graphicFrameMk id="77840" creationId="{00000000-0000-0000-0000-000000000000}"/>
          </ac:graphicFrameMkLst>
        </pc:graphicFrameChg>
        <pc:graphicFrameChg chg="mod">
          <ac:chgData name="Jun Cai" userId="57e790d697ad4281" providerId="LiveId" clId="{1DEDF2A0-EAC5-4E16-B860-27D1889BBBF3}" dt="2020-05-27T14:33:54.746" v="181"/>
          <ac:graphicFrameMkLst>
            <pc:docMk/>
            <pc:sldMk cId="0" sldId="427"/>
            <ac:graphicFrameMk id="77842" creationId="{00000000-0000-0000-0000-000000000000}"/>
          </ac:graphicFrameMkLst>
        </pc:graphicFrameChg>
      </pc:sldChg>
      <pc:sldChg chg="modSp mod">
        <pc:chgData name="Jun Cai" userId="57e790d697ad4281" providerId="LiveId" clId="{1DEDF2A0-EAC5-4E16-B860-27D1889BBBF3}" dt="2020-05-27T14:32:40.694" v="159" actId="113"/>
        <pc:sldMkLst>
          <pc:docMk/>
          <pc:sldMk cId="0" sldId="430"/>
        </pc:sldMkLst>
        <pc:spChg chg="mod">
          <ac:chgData name="Jun Cai" userId="57e790d697ad4281" providerId="LiveId" clId="{1DEDF2A0-EAC5-4E16-B860-27D1889BBBF3}" dt="2020-05-27T14:32:40.694" v="159" actId="113"/>
          <ac:spMkLst>
            <pc:docMk/>
            <pc:sldMk cId="0" sldId="430"/>
            <ac:spMk id="15367" creationId="{00000000-0000-0000-0000-000000000000}"/>
          </ac:spMkLst>
        </pc:spChg>
      </pc:sldChg>
      <pc:sldChg chg="modSp">
        <pc:chgData name="Jun Cai" userId="57e790d697ad4281" providerId="LiveId" clId="{1DEDF2A0-EAC5-4E16-B860-27D1889BBBF3}" dt="2020-05-27T14:32:19.869" v="154" actId="113"/>
        <pc:sldMkLst>
          <pc:docMk/>
          <pc:sldMk cId="1199034372" sldId="431"/>
        </pc:sldMkLst>
        <pc:spChg chg="mod">
          <ac:chgData name="Jun Cai" userId="57e790d697ad4281" providerId="LiveId" clId="{1DEDF2A0-EAC5-4E16-B860-27D1889BBBF3}" dt="2020-05-27T14:32:08.456" v="151" actId="113"/>
          <ac:spMkLst>
            <pc:docMk/>
            <pc:sldMk cId="1199034372" sldId="431"/>
            <ac:spMk id="19461" creationId="{00000000-0000-0000-0000-000000000000}"/>
          </ac:spMkLst>
        </pc:spChg>
        <pc:spChg chg="mod">
          <ac:chgData name="Jun Cai" userId="57e790d697ad4281" providerId="LiveId" clId="{1DEDF2A0-EAC5-4E16-B860-27D1889BBBF3}" dt="2020-05-27T14:32:12.444" v="152" actId="113"/>
          <ac:spMkLst>
            <pc:docMk/>
            <pc:sldMk cId="1199034372" sldId="431"/>
            <ac:spMk id="19470" creationId="{00000000-0000-0000-0000-000000000000}"/>
          </ac:spMkLst>
        </pc:spChg>
        <pc:spChg chg="mod">
          <ac:chgData name="Jun Cai" userId="57e790d697ad4281" providerId="LiveId" clId="{1DEDF2A0-EAC5-4E16-B860-27D1889BBBF3}" dt="2020-05-27T14:32:19.869" v="154" actId="113"/>
          <ac:spMkLst>
            <pc:docMk/>
            <pc:sldMk cId="1199034372" sldId="431"/>
            <ac:spMk id="19473" creationId="{00000000-0000-0000-0000-000000000000}"/>
          </ac:spMkLst>
        </pc:spChg>
        <pc:spChg chg="mod">
          <ac:chgData name="Jun Cai" userId="57e790d697ad4281" providerId="LiveId" clId="{1DEDF2A0-EAC5-4E16-B860-27D1889BBBF3}" dt="2020-05-27T14:32:15.718" v="153" actId="113"/>
          <ac:spMkLst>
            <pc:docMk/>
            <pc:sldMk cId="1199034372" sldId="431"/>
            <ac:spMk id="19475" creationId="{00000000-0000-0000-0000-000000000000}"/>
          </ac:spMkLst>
        </pc:spChg>
      </pc:sldChg>
      <pc:sldChg chg="modSp mod">
        <pc:chgData name="Jun Cai" userId="57e790d697ad4281" providerId="LiveId" clId="{1DEDF2A0-EAC5-4E16-B860-27D1889BBBF3}" dt="2020-05-27T14:32:35.763" v="158" actId="113"/>
        <pc:sldMkLst>
          <pc:docMk/>
          <pc:sldMk cId="3511336170" sldId="432"/>
        </pc:sldMkLst>
        <pc:spChg chg="mod">
          <ac:chgData name="Jun Cai" userId="57e790d697ad4281" providerId="LiveId" clId="{1DEDF2A0-EAC5-4E16-B860-27D1889BBBF3}" dt="2020-05-27T14:32:25.968" v="155" actId="113"/>
          <ac:spMkLst>
            <pc:docMk/>
            <pc:sldMk cId="3511336170" sldId="432"/>
            <ac:spMk id="20482" creationId="{00000000-0000-0000-0000-000000000000}"/>
          </ac:spMkLst>
        </pc:spChg>
        <pc:spChg chg="mod">
          <ac:chgData name="Jun Cai" userId="57e790d697ad4281" providerId="LiveId" clId="{1DEDF2A0-EAC5-4E16-B860-27D1889BBBF3}" dt="2020-05-27T14:32:31.236" v="157" actId="113"/>
          <ac:spMkLst>
            <pc:docMk/>
            <pc:sldMk cId="3511336170" sldId="432"/>
            <ac:spMk id="20486" creationId="{00000000-0000-0000-0000-000000000000}"/>
          </ac:spMkLst>
        </pc:spChg>
        <pc:spChg chg="mod">
          <ac:chgData name="Jun Cai" userId="57e790d697ad4281" providerId="LiveId" clId="{1DEDF2A0-EAC5-4E16-B860-27D1889BBBF3}" dt="2020-05-27T14:32:35.763" v="158" actId="113"/>
          <ac:spMkLst>
            <pc:docMk/>
            <pc:sldMk cId="3511336170" sldId="432"/>
            <ac:spMk id="20487" creationId="{00000000-0000-0000-0000-000000000000}"/>
          </ac:spMkLst>
        </pc:spChg>
      </pc:sldChg>
      <pc:sldChg chg="modSp mod">
        <pc:chgData name="Jun Cai" userId="57e790d697ad4281" providerId="LiveId" clId="{1DEDF2A0-EAC5-4E16-B860-27D1889BBBF3}" dt="2020-05-27T14:41:01.113" v="206" actId="113"/>
        <pc:sldMkLst>
          <pc:docMk/>
          <pc:sldMk cId="0" sldId="433"/>
        </pc:sldMkLst>
        <pc:spChg chg="mod">
          <ac:chgData name="Jun Cai" userId="57e790d697ad4281" providerId="LiveId" clId="{1DEDF2A0-EAC5-4E16-B860-27D1889BBBF3}" dt="2020-05-27T14:40:54.595" v="204" actId="113"/>
          <ac:spMkLst>
            <pc:docMk/>
            <pc:sldMk cId="0" sldId="433"/>
            <ac:spMk id="21507" creationId="{00000000-0000-0000-0000-000000000000}"/>
          </ac:spMkLst>
        </pc:spChg>
        <pc:spChg chg="mod">
          <ac:chgData name="Jun Cai" userId="57e790d697ad4281" providerId="LiveId" clId="{1DEDF2A0-EAC5-4E16-B860-27D1889BBBF3}" dt="2020-05-27T14:41:01.113" v="206" actId="113"/>
          <ac:spMkLst>
            <pc:docMk/>
            <pc:sldMk cId="0" sldId="433"/>
            <ac:spMk id="21511" creationId="{00000000-0000-0000-0000-000000000000}"/>
          </ac:spMkLst>
        </pc:spChg>
        <pc:spChg chg="mod">
          <ac:chgData name="Jun Cai" userId="57e790d697ad4281" providerId="LiveId" clId="{1DEDF2A0-EAC5-4E16-B860-27D1889BBBF3}" dt="2020-05-27T14:40:50.999" v="203" actId="113"/>
          <ac:spMkLst>
            <pc:docMk/>
            <pc:sldMk cId="0" sldId="433"/>
            <ac:spMk id="21512" creationId="{00000000-0000-0000-0000-000000000000}"/>
          </ac:spMkLst>
        </pc:spChg>
      </pc:sldChg>
      <pc:sldChg chg="modSp mod">
        <pc:chgData name="Jun Cai" userId="57e790d697ad4281" providerId="LiveId" clId="{1DEDF2A0-EAC5-4E16-B860-27D1889BBBF3}" dt="2020-05-27T14:42:47.714" v="224"/>
        <pc:sldMkLst>
          <pc:docMk/>
          <pc:sldMk cId="0" sldId="434"/>
        </pc:sldMkLst>
        <pc:spChg chg="mod">
          <ac:chgData name="Jun Cai" userId="57e790d697ad4281" providerId="LiveId" clId="{1DEDF2A0-EAC5-4E16-B860-27D1889BBBF3}" dt="2020-05-27T14:42:47.714" v="224"/>
          <ac:spMkLst>
            <pc:docMk/>
            <pc:sldMk cId="0" sldId="434"/>
            <ac:spMk id="9" creationId="{00000000-0000-0000-0000-000000000000}"/>
          </ac:spMkLst>
        </pc:spChg>
        <pc:spChg chg="mod">
          <ac:chgData name="Jun Cai" userId="57e790d697ad4281" providerId="LiveId" clId="{1DEDF2A0-EAC5-4E16-B860-27D1889BBBF3}" dt="2020-05-27T14:41:55.590" v="215" actId="113"/>
          <ac:spMkLst>
            <pc:docMk/>
            <pc:sldMk cId="0" sldId="434"/>
            <ac:spMk id="23554" creationId="{00000000-0000-0000-0000-000000000000}"/>
          </ac:spMkLst>
        </pc:spChg>
        <pc:grpChg chg="mod">
          <ac:chgData name="Jun Cai" userId="57e790d697ad4281" providerId="LiveId" clId="{1DEDF2A0-EAC5-4E16-B860-27D1889BBBF3}" dt="2020-05-27T14:42:47.714" v="224"/>
          <ac:grpSpMkLst>
            <pc:docMk/>
            <pc:sldMk cId="0" sldId="434"/>
            <ac:grpSpMk id="5" creationId="{00000000-0000-0000-0000-000000000000}"/>
          </ac:grpSpMkLst>
        </pc:grpChg>
        <pc:grpChg chg="mod">
          <ac:chgData name="Jun Cai" userId="57e790d697ad4281" providerId="LiveId" clId="{1DEDF2A0-EAC5-4E16-B860-27D1889BBBF3}" dt="2020-05-27T14:42:47.714" v="224"/>
          <ac:grpSpMkLst>
            <pc:docMk/>
            <pc:sldMk cId="0" sldId="434"/>
            <ac:grpSpMk id="6" creationId="{00000000-0000-0000-0000-000000000000}"/>
          </ac:grpSpMkLst>
        </pc:grpChg>
        <pc:graphicFrameChg chg="mod">
          <ac:chgData name="Jun Cai" userId="57e790d697ad4281" providerId="LiveId" clId="{1DEDF2A0-EAC5-4E16-B860-27D1889BBBF3}" dt="2020-05-27T14:42:47.714" v="224"/>
          <ac:graphicFrameMkLst>
            <pc:docMk/>
            <pc:sldMk cId="0" sldId="434"/>
            <ac:graphicFrameMk id="7" creationId="{00000000-0000-0000-0000-000000000000}"/>
          </ac:graphicFrameMkLst>
        </pc:graphicFrameChg>
        <pc:graphicFrameChg chg="mod">
          <ac:chgData name="Jun Cai" userId="57e790d697ad4281" providerId="LiveId" clId="{1DEDF2A0-EAC5-4E16-B860-27D1889BBBF3}" dt="2020-05-27T14:42:47.714" v="224"/>
          <ac:graphicFrameMkLst>
            <pc:docMk/>
            <pc:sldMk cId="0" sldId="434"/>
            <ac:graphicFrameMk id="8" creationId="{00000000-0000-0000-0000-000000000000}"/>
          </ac:graphicFrameMkLst>
        </pc:graphicFrameChg>
        <pc:graphicFrameChg chg="mod">
          <ac:chgData name="Jun Cai" userId="57e790d697ad4281" providerId="LiveId" clId="{1DEDF2A0-EAC5-4E16-B860-27D1889BBBF3}" dt="2020-05-27T14:42:47.714" v="224"/>
          <ac:graphicFrameMkLst>
            <pc:docMk/>
            <pc:sldMk cId="0" sldId="434"/>
            <ac:graphicFrameMk id="10" creationId="{00000000-0000-0000-0000-000000000000}"/>
          </ac:graphicFrameMkLst>
        </pc:graphicFrameChg>
        <pc:graphicFrameChg chg="mod">
          <ac:chgData name="Jun Cai" userId="57e790d697ad4281" providerId="LiveId" clId="{1DEDF2A0-EAC5-4E16-B860-27D1889BBBF3}" dt="2020-05-27T14:42:47.714" v="224"/>
          <ac:graphicFrameMkLst>
            <pc:docMk/>
            <pc:sldMk cId="0" sldId="434"/>
            <ac:graphicFrameMk id="11" creationId="{00000000-0000-0000-0000-000000000000}"/>
          </ac:graphicFrameMkLst>
        </pc:graphicFrameChg>
      </pc:sldChg>
      <pc:sldChg chg="modSp mod">
        <pc:chgData name="Jun Cai" userId="57e790d697ad4281" providerId="LiveId" clId="{1DEDF2A0-EAC5-4E16-B860-27D1889BBBF3}" dt="2020-05-27T14:45:21.750" v="249"/>
        <pc:sldMkLst>
          <pc:docMk/>
          <pc:sldMk cId="0" sldId="435"/>
        </pc:sldMkLst>
        <pc:spChg chg="mod">
          <ac:chgData name="Jun Cai" userId="57e790d697ad4281" providerId="LiveId" clId="{1DEDF2A0-EAC5-4E16-B860-27D1889BBBF3}" dt="2020-05-27T14:44:14.110" v="236" actId="113"/>
          <ac:spMkLst>
            <pc:docMk/>
            <pc:sldMk cId="0" sldId="435"/>
            <ac:spMk id="28674" creationId="{00000000-0000-0000-0000-000000000000}"/>
          </ac:spMkLst>
        </pc:spChg>
        <pc:spChg chg="mod">
          <ac:chgData name="Jun Cai" userId="57e790d697ad4281" providerId="LiveId" clId="{1DEDF2A0-EAC5-4E16-B860-27D1889BBBF3}" dt="2020-05-27T14:44:25.533" v="240" actId="20577"/>
          <ac:spMkLst>
            <pc:docMk/>
            <pc:sldMk cId="0" sldId="435"/>
            <ac:spMk id="80909" creationId="{00000000-0000-0000-0000-000000000000}"/>
          </ac:spMkLst>
        </pc:spChg>
        <pc:graphicFrameChg chg="mod">
          <ac:chgData name="Jun Cai" userId="57e790d697ad4281" providerId="LiveId" clId="{1DEDF2A0-EAC5-4E16-B860-27D1889BBBF3}" dt="2020-05-27T14:44:34.121" v="242"/>
          <ac:graphicFrameMkLst>
            <pc:docMk/>
            <pc:sldMk cId="0" sldId="435"/>
            <ac:graphicFrameMk id="28676" creationId="{00000000-0000-0000-0000-000000000000}"/>
          </ac:graphicFrameMkLst>
        </pc:graphicFrameChg>
        <pc:graphicFrameChg chg="mod">
          <ac:chgData name="Jun Cai" userId="57e790d697ad4281" providerId="LiveId" clId="{1DEDF2A0-EAC5-4E16-B860-27D1889BBBF3}" dt="2020-05-27T14:45:01.683" v="245"/>
          <ac:graphicFrameMkLst>
            <pc:docMk/>
            <pc:sldMk cId="0" sldId="435"/>
            <ac:graphicFrameMk id="28677" creationId="{00000000-0000-0000-0000-000000000000}"/>
          </ac:graphicFrameMkLst>
        </pc:graphicFrameChg>
        <pc:graphicFrameChg chg="mod">
          <ac:chgData name="Jun Cai" userId="57e790d697ad4281" providerId="LiveId" clId="{1DEDF2A0-EAC5-4E16-B860-27D1889BBBF3}" dt="2020-05-27T14:45:21.750" v="249"/>
          <ac:graphicFrameMkLst>
            <pc:docMk/>
            <pc:sldMk cId="0" sldId="435"/>
            <ac:graphicFrameMk id="28678" creationId="{00000000-0000-0000-0000-000000000000}"/>
          </ac:graphicFrameMkLst>
        </pc:graphicFrameChg>
        <pc:graphicFrameChg chg="mod">
          <ac:chgData name="Jun Cai" userId="57e790d697ad4281" providerId="LiveId" clId="{1DEDF2A0-EAC5-4E16-B860-27D1889BBBF3}" dt="2020-05-27T14:45:12.724" v="247"/>
          <ac:graphicFrameMkLst>
            <pc:docMk/>
            <pc:sldMk cId="0" sldId="435"/>
            <ac:graphicFrameMk id="28679" creationId="{00000000-0000-0000-0000-000000000000}"/>
          </ac:graphicFrameMkLst>
        </pc:graphicFrameChg>
      </pc:sldChg>
      <pc:sldChg chg="modSp mod">
        <pc:chgData name="Jun Cai" userId="57e790d697ad4281" providerId="LiveId" clId="{1DEDF2A0-EAC5-4E16-B860-27D1889BBBF3}" dt="2020-05-27T14:46:27.603" v="267"/>
        <pc:sldMkLst>
          <pc:docMk/>
          <pc:sldMk cId="0" sldId="436"/>
        </pc:sldMkLst>
        <pc:spChg chg="mod">
          <ac:chgData name="Jun Cai" userId="57e790d697ad4281" providerId="LiveId" clId="{1DEDF2A0-EAC5-4E16-B860-27D1889BBBF3}" dt="2020-05-27T14:45:52.599" v="255" actId="113"/>
          <ac:spMkLst>
            <pc:docMk/>
            <pc:sldMk cId="0" sldId="436"/>
            <ac:spMk id="29699" creationId="{00000000-0000-0000-0000-000000000000}"/>
          </ac:spMkLst>
        </pc:spChg>
        <pc:graphicFrameChg chg="mod">
          <ac:chgData name="Jun Cai" userId="57e790d697ad4281" providerId="LiveId" clId="{1DEDF2A0-EAC5-4E16-B860-27D1889BBBF3}" dt="2020-05-27T14:46:01.888" v="257"/>
          <ac:graphicFrameMkLst>
            <pc:docMk/>
            <pc:sldMk cId="0" sldId="436"/>
            <ac:graphicFrameMk id="81925" creationId="{00000000-0000-0000-0000-000000000000}"/>
          </ac:graphicFrameMkLst>
        </pc:graphicFrameChg>
        <pc:graphicFrameChg chg="mod">
          <ac:chgData name="Jun Cai" userId="57e790d697ad4281" providerId="LiveId" clId="{1DEDF2A0-EAC5-4E16-B860-27D1889BBBF3}" dt="2020-05-27T14:46:27.603" v="267"/>
          <ac:graphicFrameMkLst>
            <pc:docMk/>
            <pc:sldMk cId="0" sldId="436"/>
            <ac:graphicFrameMk id="81927" creationId="{00000000-0000-0000-0000-000000000000}"/>
          </ac:graphicFrameMkLst>
        </pc:graphicFrameChg>
        <pc:graphicFrameChg chg="mod">
          <ac:chgData name="Jun Cai" userId="57e790d697ad4281" providerId="LiveId" clId="{1DEDF2A0-EAC5-4E16-B860-27D1889BBBF3}" dt="2020-05-27T14:46:20.771" v="265"/>
          <ac:graphicFrameMkLst>
            <pc:docMk/>
            <pc:sldMk cId="0" sldId="436"/>
            <ac:graphicFrameMk id="81928" creationId="{00000000-0000-0000-0000-000000000000}"/>
          </ac:graphicFrameMkLst>
        </pc:graphicFrameChg>
      </pc:sldChg>
      <pc:sldChg chg="addSp delSp modSp">
        <pc:chgData name="Jun Cai" userId="57e790d697ad4281" providerId="LiveId" clId="{1DEDF2A0-EAC5-4E16-B860-27D1889BBBF3}" dt="2020-05-27T14:48:34.480" v="315" actId="1036"/>
        <pc:sldMkLst>
          <pc:docMk/>
          <pc:sldMk cId="0" sldId="437"/>
        </pc:sldMkLst>
        <pc:spChg chg="mod">
          <ac:chgData name="Jun Cai" userId="57e790d697ad4281" providerId="LiveId" clId="{1DEDF2A0-EAC5-4E16-B860-27D1889BBBF3}" dt="2020-05-27T14:48:34.480" v="315" actId="1036"/>
          <ac:spMkLst>
            <pc:docMk/>
            <pc:sldMk cId="0" sldId="437"/>
            <ac:spMk id="24" creationId="{E14F7215-BB18-4AD5-A167-0EE56C963A37}"/>
          </ac:spMkLst>
        </pc:spChg>
        <pc:spChg chg="mod">
          <ac:chgData name="Jun Cai" userId="57e790d697ad4281" providerId="LiveId" clId="{1DEDF2A0-EAC5-4E16-B860-27D1889BBBF3}" dt="2020-05-27T14:48:34.480" v="315" actId="1036"/>
          <ac:spMkLst>
            <pc:docMk/>
            <pc:sldMk cId="0" sldId="437"/>
            <ac:spMk id="25" creationId="{28A06397-1EC9-476A-9A17-F39DEA2BC8B3}"/>
          </ac:spMkLst>
        </pc:spChg>
        <pc:spChg chg="mod">
          <ac:chgData name="Jun Cai" userId="57e790d697ad4281" providerId="LiveId" clId="{1DEDF2A0-EAC5-4E16-B860-27D1889BBBF3}" dt="2020-05-27T14:48:34.480" v="315" actId="1036"/>
          <ac:spMkLst>
            <pc:docMk/>
            <pc:sldMk cId="0" sldId="437"/>
            <ac:spMk id="26" creationId="{D7EC01AC-8F42-4491-9EE5-44B98AAA7A00}"/>
          </ac:spMkLst>
        </pc:spChg>
        <pc:spChg chg="mod">
          <ac:chgData name="Jun Cai" userId="57e790d697ad4281" providerId="LiveId" clId="{1DEDF2A0-EAC5-4E16-B860-27D1889BBBF3}" dt="2020-05-27T14:48:34.480" v="315" actId="1036"/>
          <ac:spMkLst>
            <pc:docMk/>
            <pc:sldMk cId="0" sldId="437"/>
            <ac:spMk id="27" creationId="{AAB8502C-F260-4C92-9EE8-DF9FA978FB8C}"/>
          </ac:spMkLst>
        </pc:spChg>
        <pc:spChg chg="add mod">
          <ac:chgData name="Jun Cai" userId="57e790d697ad4281" providerId="LiveId" clId="{1DEDF2A0-EAC5-4E16-B860-27D1889BBBF3}" dt="2020-05-27T14:48:34.480" v="315" actId="1036"/>
          <ac:spMkLst>
            <pc:docMk/>
            <pc:sldMk cId="0" sldId="437"/>
            <ac:spMk id="28" creationId="{4C3EE32D-9EC4-4921-9A23-2739A56F7228}"/>
          </ac:spMkLst>
        </pc:spChg>
        <pc:spChg chg="add mod">
          <ac:chgData name="Jun Cai" userId="57e790d697ad4281" providerId="LiveId" clId="{1DEDF2A0-EAC5-4E16-B860-27D1889BBBF3}" dt="2020-05-27T14:48:34.480" v="315" actId="1036"/>
          <ac:spMkLst>
            <pc:docMk/>
            <pc:sldMk cId="0" sldId="437"/>
            <ac:spMk id="29" creationId="{C18331CB-A4FD-426F-BCC1-77F775CE8E36}"/>
          </ac:spMkLst>
        </pc:spChg>
        <pc:spChg chg="add mod">
          <ac:chgData name="Jun Cai" userId="57e790d697ad4281" providerId="LiveId" clId="{1DEDF2A0-EAC5-4E16-B860-27D1889BBBF3}" dt="2020-05-27T14:48:34.480" v="315" actId="1036"/>
          <ac:spMkLst>
            <pc:docMk/>
            <pc:sldMk cId="0" sldId="437"/>
            <ac:spMk id="30" creationId="{15DED6A0-05DB-450B-97BB-624CDC75AEAE}"/>
          </ac:spMkLst>
        </pc:spChg>
        <pc:spChg chg="add mod">
          <ac:chgData name="Jun Cai" userId="57e790d697ad4281" providerId="LiveId" clId="{1DEDF2A0-EAC5-4E16-B860-27D1889BBBF3}" dt="2020-05-27T14:48:34.480" v="315" actId="1036"/>
          <ac:spMkLst>
            <pc:docMk/>
            <pc:sldMk cId="0" sldId="437"/>
            <ac:spMk id="31" creationId="{1A0144C0-888C-48FA-933F-5682AF24AEE5}"/>
          </ac:spMkLst>
        </pc:spChg>
        <pc:spChg chg="add mod">
          <ac:chgData name="Jun Cai" userId="57e790d697ad4281" providerId="LiveId" clId="{1DEDF2A0-EAC5-4E16-B860-27D1889BBBF3}" dt="2020-05-27T14:48:34.480" v="315" actId="1036"/>
          <ac:spMkLst>
            <pc:docMk/>
            <pc:sldMk cId="0" sldId="437"/>
            <ac:spMk id="32" creationId="{70905F3F-8F34-4F87-B0D2-C47C1F81D3AE}"/>
          </ac:spMkLst>
        </pc:spChg>
        <pc:spChg chg="add mod">
          <ac:chgData name="Jun Cai" userId="57e790d697ad4281" providerId="LiveId" clId="{1DEDF2A0-EAC5-4E16-B860-27D1889BBBF3}" dt="2020-05-27T14:48:34.480" v="315" actId="1036"/>
          <ac:spMkLst>
            <pc:docMk/>
            <pc:sldMk cId="0" sldId="437"/>
            <ac:spMk id="34" creationId="{257A2731-0F1B-4FDC-AA77-893BFD1E16CE}"/>
          </ac:spMkLst>
        </pc:spChg>
        <pc:spChg chg="del">
          <ac:chgData name="Jun Cai" userId="57e790d697ad4281" providerId="LiveId" clId="{1DEDF2A0-EAC5-4E16-B860-27D1889BBBF3}" dt="2020-05-27T14:48:26.401" v="291" actId="478"/>
          <ac:spMkLst>
            <pc:docMk/>
            <pc:sldMk cId="0" sldId="437"/>
            <ac:spMk id="30725" creationId="{00000000-0000-0000-0000-000000000000}"/>
          </ac:spMkLst>
        </pc:spChg>
        <pc:spChg chg="del">
          <ac:chgData name="Jun Cai" userId="57e790d697ad4281" providerId="LiveId" clId="{1DEDF2A0-EAC5-4E16-B860-27D1889BBBF3}" dt="2020-05-27T14:48:26.401" v="291" actId="478"/>
          <ac:spMkLst>
            <pc:docMk/>
            <pc:sldMk cId="0" sldId="437"/>
            <ac:spMk id="30726" creationId="{00000000-0000-0000-0000-000000000000}"/>
          </ac:spMkLst>
        </pc:spChg>
        <pc:grpChg chg="add mod">
          <ac:chgData name="Jun Cai" userId="57e790d697ad4281" providerId="LiveId" clId="{1DEDF2A0-EAC5-4E16-B860-27D1889BBBF3}" dt="2020-05-27T14:48:34.480" v="315" actId="1036"/>
          <ac:grpSpMkLst>
            <pc:docMk/>
            <pc:sldMk cId="0" sldId="437"/>
            <ac:grpSpMk id="23" creationId="{EA309211-13B3-485D-876B-CFDA67C66A9E}"/>
          </ac:grpSpMkLst>
        </pc:grpChg>
        <pc:grpChg chg="del">
          <ac:chgData name="Jun Cai" userId="57e790d697ad4281" providerId="LiveId" clId="{1DEDF2A0-EAC5-4E16-B860-27D1889BBBF3}" dt="2020-05-27T14:48:26.401" v="291" actId="478"/>
          <ac:grpSpMkLst>
            <pc:docMk/>
            <pc:sldMk cId="0" sldId="437"/>
            <ac:grpSpMk id="30722" creationId="{00000000-0000-0000-0000-000000000000}"/>
          </ac:grpSpMkLst>
        </pc:grpChg>
        <pc:grpChg chg="del">
          <ac:chgData name="Jun Cai" userId="57e790d697ad4281" providerId="LiveId" clId="{1DEDF2A0-EAC5-4E16-B860-27D1889BBBF3}" dt="2020-05-27T14:48:26.401" v="291" actId="478"/>
          <ac:grpSpMkLst>
            <pc:docMk/>
            <pc:sldMk cId="0" sldId="437"/>
            <ac:grpSpMk id="30724" creationId="{00000000-0000-0000-0000-000000000000}"/>
          </ac:grpSpMkLst>
        </pc:grpChg>
        <pc:grpChg chg="del">
          <ac:chgData name="Jun Cai" userId="57e790d697ad4281" providerId="LiveId" clId="{1DEDF2A0-EAC5-4E16-B860-27D1889BBBF3}" dt="2020-05-27T14:48:26.401" v="291" actId="478"/>
          <ac:grpSpMkLst>
            <pc:docMk/>
            <pc:sldMk cId="0" sldId="437"/>
            <ac:grpSpMk id="30727" creationId="{00000000-0000-0000-0000-000000000000}"/>
          </ac:grpSpMkLst>
        </pc:grpChg>
        <pc:grpChg chg="del">
          <ac:chgData name="Jun Cai" userId="57e790d697ad4281" providerId="LiveId" clId="{1DEDF2A0-EAC5-4E16-B860-27D1889BBBF3}" dt="2020-05-27T14:48:26.401" v="291" actId="478"/>
          <ac:grpSpMkLst>
            <pc:docMk/>
            <pc:sldMk cId="0" sldId="437"/>
            <ac:grpSpMk id="30728" creationId="{00000000-0000-0000-0000-000000000000}"/>
          </ac:grpSpMkLst>
        </pc:grpChg>
        <pc:graphicFrameChg chg="add mod">
          <ac:chgData name="Jun Cai" userId="57e790d697ad4281" providerId="LiveId" clId="{1DEDF2A0-EAC5-4E16-B860-27D1889BBBF3}" dt="2020-05-27T14:48:34.480" v="315" actId="1036"/>
          <ac:graphicFrameMkLst>
            <pc:docMk/>
            <pc:sldMk cId="0" sldId="437"/>
            <ac:graphicFrameMk id="33" creationId="{DE505D8F-FD3D-4B74-B6AA-A9A4C664B3B3}"/>
          </ac:graphicFrameMkLst>
        </pc:graphicFrameChg>
        <pc:graphicFrameChg chg="add mod">
          <ac:chgData name="Jun Cai" userId="57e790d697ad4281" providerId="LiveId" clId="{1DEDF2A0-EAC5-4E16-B860-27D1889BBBF3}" dt="2020-05-27T14:48:34.480" v="315" actId="1036"/>
          <ac:graphicFrameMkLst>
            <pc:docMk/>
            <pc:sldMk cId="0" sldId="437"/>
            <ac:graphicFrameMk id="35" creationId="{B1D674CA-6FC2-4A09-B53E-8A147D234243}"/>
          </ac:graphicFrameMkLst>
        </pc:graphicFrameChg>
        <pc:graphicFrameChg chg="add mod">
          <ac:chgData name="Jun Cai" userId="57e790d697ad4281" providerId="LiveId" clId="{1DEDF2A0-EAC5-4E16-B860-27D1889BBBF3}" dt="2020-05-27T14:48:34.480" v="315" actId="1036"/>
          <ac:graphicFrameMkLst>
            <pc:docMk/>
            <pc:sldMk cId="0" sldId="437"/>
            <ac:graphicFrameMk id="36" creationId="{D4B5893E-9FF3-4426-8BEC-9194AD3FCB4D}"/>
          </ac:graphicFrameMkLst>
        </pc:graphicFrameChg>
        <pc:graphicFrameChg chg="add mod">
          <ac:chgData name="Jun Cai" userId="57e790d697ad4281" providerId="LiveId" clId="{1DEDF2A0-EAC5-4E16-B860-27D1889BBBF3}" dt="2020-05-27T14:48:34.480" v="315" actId="1036"/>
          <ac:graphicFrameMkLst>
            <pc:docMk/>
            <pc:sldMk cId="0" sldId="437"/>
            <ac:graphicFrameMk id="37" creationId="{6215F2D5-A309-48AA-9A4F-3BE90417F1B6}"/>
          </ac:graphicFrameMkLst>
        </pc:graphicFrameChg>
        <pc:graphicFrameChg chg="add mod">
          <ac:chgData name="Jun Cai" userId="57e790d697ad4281" providerId="LiveId" clId="{1DEDF2A0-EAC5-4E16-B860-27D1889BBBF3}" dt="2020-05-27T14:48:34.480" v="315" actId="1036"/>
          <ac:graphicFrameMkLst>
            <pc:docMk/>
            <pc:sldMk cId="0" sldId="437"/>
            <ac:graphicFrameMk id="38" creationId="{C9552461-88C9-44BA-A778-2CFB44A86A2B}"/>
          </ac:graphicFrameMkLst>
        </pc:graphicFrameChg>
        <pc:graphicFrameChg chg="add mod">
          <ac:chgData name="Jun Cai" userId="57e790d697ad4281" providerId="LiveId" clId="{1DEDF2A0-EAC5-4E16-B860-27D1889BBBF3}" dt="2020-05-27T14:48:34.480" v="315" actId="1036"/>
          <ac:graphicFrameMkLst>
            <pc:docMk/>
            <pc:sldMk cId="0" sldId="437"/>
            <ac:graphicFrameMk id="39" creationId="{B6C807AB-9BFB-4DD4-9C71-D75857BC5B40}"/>
          </ac:graphicFrameMkLst>
        </pc:graphicFrameChg>
        <pc:graphicFrameChg chg="add mod">
          <ac:chgData name="Jun Cai" userId="57e790d697ad4281" providerId="LiveId" clId="{1DEDF2A0-EAC5-4E16-B860-27D1889BBBF3}" dt="2020-05-27T14:48:34.480" v="315" actId="1036"/>
          <ac:graphicFrameMkLst>
            <pc:docMk/>
            <pc:sldMk cId="0" sldId="437"/>
            <ac:graphicFrameMk id="40" creationId="{F3000FB5-36FC-4915-BC48-F08225C081B6}"/>
          </ac:graphicFrameMkLst>
        </pc:graphicFrameChg>
        <pc:graphicFrameChg chg="del">
          <ac:chgData name="Jun Cai" userId="57e790d697ad4281" providerId="LiveId" clId="{1DEDF2A0-EAC5-4E16-B860-27D1889BBBF3}" dt="2020-05-27T14:48:26.401" v="291" actId="478"/>
          <ac:graphicFrameMkLst>
            <pc:docMk/>
            <pc:sldMk cId="0" sldId="437"/>
            <ac:graphicFrameMk id="30729" creationId="{00000000-0000-0000-0000-000000000000}"/>
          </ac:graphicFrameMkLst>
        </pc:graphicFrameChg>
        <pc:graphicFrameChg chg="del">
          <ac:chgData name="Jun Cai" userId="57e790d697ad4281" providerId="LiveId" clId="{1DEDF2A0-EAC5-4E16-B860-27D1889BBBF3}" dt="2020-05-27T14:48:26.401" v="291" actId="478"/>
          <ac:graphicFrameMkLst>
            <pc:docMk/>
            <pc:sldMk cId="0" sldId="437"/>
            <ac:graphicFrameMk id="30730" creationId="{00000000-0000-0000-0000-000000000000}"/>
          </ac:graphicFrameMkLst>
        </pc:graphicFrameChg>
      </pc:sldChg>
      <pc:sldChg chg="modSp">
        <pc:chgData name="Jun Cai" userId="57e790d697ad4281" providerId="LiveId" clId="{1DEDF2A0-EAC5-4E16-B860-27D1889BBBF3}" dt="2020-05-27T14:31:33.173" v="144" actId="113"/>
        <pc:sldMkLst>
          <pc:docMk/>
          <pc:sldMk cId="0" sldId="439"/>
        </pc:sldMkLst>
        <pc:spChg chg="mod">
          <ac:chgData name="Jun Cai" userId="57e790d697ad4281" providerId="LiveId" clId="{1DEDF2A0-EAC5-4E16-B860-27D1889BBBF3}" dt="2020-05-27T14:31:33.173" v="144" actId="113"/>
          <ac:spMkLst>
            <pc:docMk/>
            <pc:sldMk cId="0" sldId="439"/>
            <ac:spMk id="5" creationId="{00000000-0000-0000-0000-000000000000}"/>
          </ac:spMkLst>
        </pc:spChg>
        <pc:spChg chg="mod">
          <ac:chgData name="Jun Cai" userId="57e790d697ad4281" providerId="LiveId" clId="{1DEDF2A0-EAC5-4E16-B860-27D1889BBBF3}" dt="2020-05-27T14:31:25.935" v="143" actId="113"/>
          <ac:spMkLst>
            <pc:docMk/>
            <pc:sldMk cId="0" sldId="439"/>
            <ac:spMk id="12292" creationId="{00000000-0000-0000-0000-000000000000}"/>
          </ac:spMkLst>
        </pc:spChg>
      </pc:sldChg>
      <pc:sldChg chg="modSp mod">
        <pc:chgData name="Jun Cai" userId="57e790d697ad4281" providerId="LiveId" clId="{1DEDF2A0-EAC5-4E16-B860-27D1889BBBF3}" dt="2020-05-27T14:47:18.853" v="290" actId="1035"/>
        <pc:sldMkLst>
          <pc:docMk/>
          <pc:sldMk cId="0" sldId="440"/>
        </pc:sldMkLst>
        <pc:spChg chg="mod">
          <ac:chgData name="Jun Cai" userId="57e790d697ad4281" providerId="LiveId" clId="{1DEDF2A0-EAC5-4E16-B860-27D1889BBBF3}" dt="2020-05-27T14:47:08.849" v="273" actId="113"/>
          <ac:spMkLst>
            <pc:docMk/>
            <pc:sldMk cId="0" sldId="440"/>
            <ac:spMk id="31757" creationId="{00000000-0000-0000-0000-000000000000}"/>
          </ac:spMkLst>
        </pc:spChg>
        <pc:spChg chg="mod">
          <ac:chgData name="Jun Cai" userId="57e790d697ad4281" providerId="LiveId" clId="{1DEDF2A0-EAC5-4E16-B860-27D1889BBBF3}" dt="2020-05-27T14:47:04.792" v="272" actId="113"/>
          <ac:spMkLst>
            <pc:docMk/>
            <pc:sldMk cId="0" sldId="440"/>
            <ac:spMk id="31758" creationId="{00000000-0000-0000-0000-000000000000}"/>
          </ac:spMkLst>
        </pc:spChg>
        <pc:graphicFrameChg chg="mod">
          <ac:chgData name="Jun Cai" userId="57e790d697ad4281" providerId="LiveId" clId="{1DEDF2A0-EAC5-4E16-B860-27D1889BBBF3}" dt="2020-05-27T14:47:18.853" v="290" actId="1035"/>
          <ac:graphicFrameMkLst>
            <pc:docMk/>
            <pc:sldMk cId="0" sldId="440"/>
            <ac:graphicFrameMk id="31748" creationId="{00000000-0000-0000-0000-000000000000}"/>
          </ac:graphicFrameMkLst>
        </pc:graphicFrameChg>
        <pc:graphicFrameChg chg="mod">
          <ac:chgData name="Jun Cai" userId="57e790d697ad4281" providerId="LiveId" clId="{1DEDF2A0-EAC5-4E16-B860-27D1889BBBF3}" dt="2020-05-27T14:47:00.633" v="271"/>
          <ac:graphicFrameMkLst>
            <pc:docMk/>
            <pc:sldMk cId="0" sldId="440"/>
            <ac:graphicFrameMk id="31760" creationId="{00000000-0000-0000-0000-000000000000}"/>
          </ac:graphicFrameMkLst>
        </pc:graphicFrameChg>
      </pc:sldChg>
      <pc:sldChg chg="modSp">
        <pc:chgData name="Jun Cai" userId="57e790d697ad4281" providerId="LiveId" clId="{1DEDF2A0-EAC5-4E16-B860-27D1889BBBF3}" dt="2020-05-27T14:29:29.321" v="127"/>
        <pc:sldMkLst>
          <pc:docMk/>
          <pc:sldMk cId="0" sldId="444"/>
        </pc:sldMkLst>
        <pc:spChg chg="mod">
          <ac:chgData name="Jun Cai" userId="57e790d697ad4281" providerId="LiveId" clId="{1DEDF2A0-EAC5-4E16-B860-27D1889BBBF3}" dt="2020-05-27T14:29:29.321" v="127"/>
          <ac:spMkLst>
            <pc:docMk/>
            <pc:sldMk cId="0" sldId="444"/>
            <ac:spMk id="9221" creationId="{00000000-0000-0000-0000-000000000000}"/>
          </ac:spMkLst>
        </pc:spChg>
        <pc:grpChg chg="mod">
          <ac:chgData name="Jun Cai" userId="57e790d697ad4281" providerId="LiveId" clId="{1DEDF2A0-EAC5-4E16-B860-27D1889BBBF3}" dt="2020-05-27T14:29:29.321" v="127"/>
          <ac:grpSpMkLst>
            <pc:docMk/>
            <pc:sldMk cId="0" sldId="444"/>
            <ac:grpSpMk id="9220" creationId="{00000000-0000-0000-0000-000000000000}"/>
          </ac:grpSpMkLst>
        </pc:grpChg>
        <pc:graphicFrameChg chg="mod">
          <ac:chgData name="Jun Cai" userId="57e790d697ad4281" providerId="LiveId" clId="{1DEDF2A0-EAC5-4E16-B860-27D1889BBBF3}" dt="2020-05-27T14:29:29.321" v="127"/>
          <ac:graphicFrameMkLst>
            <pc:docMk/>
            <pc:sldMk cId="0" sldId="444"/>
            <ac:graphicFrameMk id="9222" creationId="{00000000-0000-0000-0000-000000000000}"/>
          </ac:graphicFrameMkLst>
        </pc:graphicFrameChg>
      </pc:sldChg>
      <pc:sldChg chg="addSp delSp modSp mod">
        <pc:chgData name="Jun Cai" userId="57e790d697ad4281" providerId="LiveId" clId="{1DEDF2A0-EAC5-4E16-B860-27D1889BBBF3}" dt="2020-05-27T14:25:33.766" v="99" actId="164"/>
        <pc:sldMkLst>
          <pc:docMk/>
          <pc:sldMk cId="0" sldId="445"/>
        </pc:sldMkLst>
        <pc:spChg chg="mod topLvl">
          <ac:chgData name="Jun Cai" userId="57e790d697ad4281" providerId="LiveId" clId="{1DEDF2A0-EAC5-4E16-B860-27D1889BBBF3}" dt="2020-05-27T14:25:33.766" v="99" actId="164"/>
          <ac:spMkLst>
            <pc:docMk/>
            <pc:sldMk cId="0" sldId="445"/>
            <ac:spMk id="6151" creationId="{00000000-0000-0000-0000-000000000000}"/>
          </ac:spMkLst>
        </pc:spChg>
        <pc:grpChg chg="add mod">
          <ac:chgData name="Jun Cai" userId="57e790d697ad4281" providerId="LiveId" clId="{1DEDF2A0-EAC5-4E16-B860-27D1889BBBF3}" dt="2020-05-27T14:25:33.766" v="99" actId="164"/>
          <ac:grpSpMkLst>
            <pc:docMk/>
            <pc:sldMk cId="0" sldId="445"/>
            <ac:grpSpMk id="2" creationId="{50DC59F7-A8AD-4BDE-9DDA-C55BA02D2B9B}"/>
          </ac:grpSpMkLst>
        </pc:grpChg>
        <pc:grpChg chg="del">
          <ac:chgData name="Jun Cai" userId="57e790d697ad4281" providerId="LiveId" clId="{1DEDF2A0-EAC5-4E16-B860-27D1889BBBF3}" dt="2020-05-27T14:24:12.674" v="4" actId="478"/>
          <ac:grpSpMkLst>
            <pc:docMk/>
            <pc:sldMk cId="0" sldId="445"/>
            <ac:grpSpMk id="6148" creationId="{00000000-0000-0000-0000-000000000000}"/>
          </ac:grpSpMkLst>
        </pc:grpChg>
        <pc:graphicFrameChg chg="add mod">
          <ac:chgData name="Jun Cai" userId="57e790d697ad4281" providerId="LiveId" clId="{1DEDF2A0-EAC5-4E16-B860-27D1889BBBF3}" dt="2020-05-27T14:25:33.766" v="99" actId="164"/>
          <ac:graphicFrameMkLst>
            <pc:docMk/>
            <pc:sldMk cId="0" sldId="445"/>
            <ac:graphicFrameMk id="10" creationId="{F52CBE72-81E1-456F-B8D6-D399CB7C457B}"/>
          </ac:graphicFrameMkLst>
        </pc:graphicFrameChg>
        <pc:graphicFrameChg chg="add mod">
          <ac:chgData name="Jun Cai" userId="57e790d697ad4281" providerId="LiveId" clId="{1DEDF2A0-EAC5-4E16-B860-27D1889BBBF3}" dt="2020-05-27T14:25:33.766" v="99" actId="164"/>
          <ac:graphicFrameMkLst>
            <pc:docMk/>
            <pc:sldMk cId="0" sldId="445"/>
            <ac:graphicFrameMk id="11" creationId="{CD2CC251-2E3A-4221-9237-607B06D745DB}"/>
          </ac:graphicFrameMkLst>
        </pc:graphicFrameChg>
        <pc:graphicFrameChg chg="mod">
          <ac:chgData name="Jun Cai" userId="57e790d697ad4281" providerId="LiveId" clId="{1DEDF2A0-EAC5-4E16-B860-27D1889BBBF3}" dt="2020-05-27T14:24:23.893" v="6" actId="1076"/>
          <ac:graphicFrameMkLst>
            <pc:docMk/>
            <pc:sldMk cId="0" sldId="445"/>
            <ac:graphicFrameMk id="6147" creationId="{00000000-0000-0000-0000-000000000000}"/>
          </ac:graphicFrameMkLst>
        </pc:graphicFrameChg>
        <pc:graphicFrameChg chg="del">
          <ac:chgData name="Jun Cai" userId="57e790d697ad4281" providerId="LiveId" clId="{1DEDF2A0-EAC5-4E16-B860-27D1889BBBF3}" dt="2020-05-27T14:24:09.679" v="3" actId="478"/>
          <ac:graphicFrameMkLst>
            <pc:docMk/>
            <pc:sldMk cId="0" sldId="445"/>
            <ac:graphicFrameMk id="6152" creationId="{00000000-0000-0000-0000-000000000000}"/>
          </ac:graphicFrameMkLst>
        </pc:graphicFrameChg>
        <pc:graphicFrameChg chg="del topLvl">
          <ac:chgData name="Jun Cai" userId="57e790d697ad4281" providerId="LiveId" clId="{1DEDF2A0-EAC5-4E16-B860-27D1889BBBF3}" dt="2020-05-27T14:24:12.674" v="4" actId="478"/>
          <ac:graphicFrameMkLst>
            <pc:docMk/>
            <pc:sldMk cId="0" sldId="445"/>
            <ac:graphicFrameMk id="6153" creationId="{00000000-0000-0000-0000-000000000000}"/>
          </ac:graphicFrameMkLst>
        </pc:graphicFrameChg>
      </pc:sldChg>
      <pc:sldChg chg="modSp mod">
        <pc:chgData name="Jun Cai" userId="57e790d697ad4281" providerId="LiveId" clId="{1DEDF2A0-EAC5-4E16-B860-27D1889BBBF3}" dt="2020-05-27T14:28:08.486" v="119"/>
        <pc:sldMkLst>
          <pc:docMk/>
          <pc:sldMk cId="0" sldId="446"/>
        </pc:sldMkLst>
        <pc:spChg chg="mod">
          <ac:chgData name="Jun Cai" userId="57e790d697ad4281" providerId="LiveId" clId="{1DEDF2A0-EAC5-4E16-B860-27D1889BBBF3}" dt="2020-05-27T14:28:08.486" v="119"/>
          <ac:spMkLst>
            <pc:docMk/>
            <pc:sldMk cId="0" sldId="446"/>
            <ac:spMk id="7173" creationId="{00000000-0000-0000-0000-000000000000}"/>
          </ac:spMkLst>
        </pc:spChg>
        <pc:grpChg chg="mod">
          <ac:chgData name="Jun Cai" userId="57e790d697ad4281" providerId="LiveId" clId="{1DEDF2A0-EAC5-4E16-B860-27D1889BBBF3}" dt="2020-05-27T14:28:08.486" v="119"/>
          <ac:grpSpMkLst>
            <pc:docMk/>
            <pc:sldMk cId="0" sldId="446"/>
            <ac:grpSpMk id="7170" creationId="{00000000-0000-0000-0000-000000000000}"/>
          </ac:grpSpMkLst>
        </pc:grpChg>
        <pc:graphicFrameChg chg="mod">
          <ac:chgData name="Jun Cai" userId="57e790d697ad4281" providerId="LiveId" clId="{1DEDF2A0-EAC5-4E16-B860-27D1889BBBF3}" dt="2020-05-27T14:28:08.486" v="119"/>
          <ac:graphicFrameMkLst>
            <pc:docMk/>
            <pc:sldMk cId="0" sldId="446"/>
            <ac:graphicFrameMk id="7174" creationId="{00000000-0000-0000-0000-000000000000}"/>
          </ac:graphicFrameMkLst>
        </pc:graphicFrameChg>
        <pc:graphicFrameChg chg="mod">
          <ac:chgData name="Jun Cai" userId="57e790d697ad4281" providerId="LiveId" clId="{1DEDF2A0-EAC5-4E16-B860-27D1889BBBF3}" dt="2020-05-27T14:28:08.486" v="119"/>
          <ac:graphicFrameMkLst>
            <pc:docMk/>
            <pc:sldMk cId="0" sldId="446"/>
            <ac:graphicFrameMk id="7175" creationId="{00000000-0000-0000-0000-000000000000}"/>
          </ac:graphicFrameMkLst>
        </pc:graphicFrameChg>
      </pc:sldChg>
      <pc:sldChg chg="modSp mod">
        <pc:chgData name="Jun Cai" userId="57e790d697ad4281" providerId="LiveId" clId="{1DEDF2A0-EAC5-4E16-B860-27D1889BBBF3}" dt="2020-05-27T14:41:41.498" v="213"/>
        <pc:sldMkLst>
          <pc:docMk/>
          <pc:sldMk cId="0" sldId="448"/>
        </pc:sldMkLst>
        <pc:spChg chg="mod">
          <ac:chgData name="Jun Cai" userId="57e790d697ad4281" providerId="LiveId" clId="{1DEDF2A0-EAC5-4E16-B860-27D1889BBBF3}" dt="2020-05-27T14:41:11.086" v="208" actId="113"/>
          <ac:spMkLst>
            <pc:docMk/>
            <pc:sldMk cId="0" sldId="448"/>
            <ac:spMk id="17" creationId="{7A34F2C6-F480-4F24-80F3-96BE227AAF3B}"/>
          </ac:spMkLst>
        </pc:spChg>
        <pc:graphicFrameChg chg="mod">
          <ac:chgData name="Jun Cai" userId="57e790d697ad4281" providerId="LiveId" clId="{1DEDF2A0-EAC5-4E16-B860-27D1889BBBF3}" dt="2020-05-27T14:41:41.498" v="213"/>
          <ac:graphicFrameMkLst>
            <pc:docMk/>
            <pc:sldMk cId="0" sldId="448"/>
            <ac:graphicFrameMk id="20491" creationId="{00000000-0000-0000-0000-000000000000}"/>
          </ac:graphicFrameMkLst>
        </pc:graphicFrameChg>
        <pc:graphicFrameChg chg="mod">
          <ac:chgData name="Jun Cai" userId="57e790d697ad4281" providerId="LiveId" clId="{1DEDF2A0-EAC5-4E16-B860-27D1889BBBF3}" dt="2020-05-27T14:41:27.497" v="211"/>
          <ac:graphicFrameMkLst>
            <pc:docMk/>
            <pc:sldMk cId="0" sldId="448"/>
            <ac:graphicFrameMk id="22530" creationId="{00000000-0000-0000-0000-000000000000}"/>
          </ac:graphicFrameMkLst>
        </pc:graphicFrameChg>
      </pc:sldChg>
      <pc:sldChg chg="modSp mod">
        <pc:chgData name="Jun Cai" userId="57e790d697ad4281" providerId="LiveId" clId="{1DEDF2A0-EAC5-4E16-B860-27D1889BBBF3}" dt="2020-05-27T14:44:02.573" v="234" actId="113"/>
        <pc:sldMkLst>
          <pc:docMk/>
          <pc:sldMk cId="0" sldId="452"/>
        </pc:sldMkLst>
        <pc:spChg chg="mod">
          <ac:chgData name="Jun Cai" userId="57e790d697ad4281" providerId="LiveId" clId="{1DEDF2A0-EAC5-4E16-B860-27D1889BBBF3}" dt="2020-05-27T14:44:02.573" v="234" actId="113"/>
          <ac:spMkLst>
            <pc:docMk/>
            <pc:sldMk cId="0" sldId="452"/>
            <ac:spMk id="25609" creationId="{00000000-0000-0000-0000-000000000000}"/>
          </ac:spMkLst>
        </pc:spChg>
        <pc:spChg chg="mod">
          <ac:chgData name="Jun Cai" userId="57e790d697ad4281" providerId="LiveId" clId="{1DEDF2A0-EAC5-4E16-B860-27D1889BBBF3}" dt="2020-05-27T14:43:38.300" v="230"/>
          <ac:spMkLst>
            <pc:docMk/>
            <pc:sldMk cId="0" sldId="452"/>
            <ac:spMk id="25618" creationId="{00000000-0000-0000-0000-000000000000}"/>
          </ac:spMkLst>
        </pc:spChg>
        <pc:spChg chg="mod">
          <ac:chgData name="Jun Cai" userId="57e790d697ad4281" providerId="LiveId" clId="{1DEDF2A0-EAC5-4E16-B860-27D1889BBBF3}" dt="2020-05-27T14:43:44.972" v="231" actId="113"/>
          <ac:spMkLst>
            <pc:docMk/>
            <pc:sldMk cId="0" sldId="452"/>
            <ac:spMk id="25620" creationId="{00000000-0000-0000-0000-000000000000}"/>
          </ac:spMkLst>
        </pc:spChg>
        <pc:grpChg chg="mod">
          <ac:chgData name="Jun Cai" userId="57e790d697ad4281" providerId="LiveId" clId="{1DEDF2A0-EAC5-4E16-B860-27D1889BBBF3}" dt="2020-05-27T14:43:38.300" v="230"/>
          <ac:grpSpMkLst>
            <pc:docMk/>
            <pc:sldMk cId="0" sldId="452"/>
            <ac:grpSpMk id="25606" creationId="{00000000-0000-0000-0000-000000000000}"/>
          </ac:grpSpMkLst>
        </pc:grpChg>
        <pc:grpChg chg="mod">
          <ac:chgData name="Jun Cai" userId="57e790d697ad4281" providerId="LiveId" clId="{1DEDF2A0-EAC5-4E16-B860-27D1889BBBF3}" dt="2020-05-27T14:44:00.101" v="233"/>
          <ac:grpSpMkLst>
            <pc:docMk/>
            <pc:sldMk cId="0" sldId="452"/>
            <ac:grpSpMk id="25607" creationId="{00000000-0000-0000-0000-000000000000}"/>
          </ac:grpSpMkLst>
        </pc:grpChg>
        <pc:grpChg chg="mod">
          <ac:chgData name="Jun Cai" userId="57e790d697ad4281" providerId="LiveId" clId="{1DEDF2A0-EAC5-4E16-B860-27D1889BBBF3}" dt="2020-05-27T14:43:38.300" v="230"/>
          <ac:grpSpMkLst>
            <pc:docMk/>
            <pc:sldMk cId="0" sldId="452"/>
            <ac:grpSpMk id="25612" creationId="{00000000-0000-0000-0000-000000000000}"/>
          </ac:grpSpMkLst>
        </pc:grpChg>
        <pc:grpChg chg="mod">
          <ac:chgData name="Jun Cai" userId="57e790d697ad4281" providerId="LiveId" clId="{1DEDF2A0-EAC5-4E16-B860-27D1889BBBF3}" dt="2020-05-27T14:43:38.300" v="230"/>
          <ac:grpSpMkLst>
            <pc:docMk/>
            <pc:sldMk cId="0" sldId="452"/>
            <ac:grpSpMk id="25613" creationId="{00000000-0000-0000-0000-000000000000}"/>
          </ac:grpSpMkLst>
        </pc:grpChg>
        <pc:graphicFrameChg chg="mod">
          <ac:chgData name="Jun Cai" userId="57e790d697ad4281" providerId="LiveId" clId="{1DEDF2A0-EAC5-4E16-B860-27D1889BBBF3}" dt="2020-05-27T14:44:00.101" v="233"/>
          <ac:graphicFrameMkLst>
            <pc:docMk/>
            <pc:sldMk cId="0" sldId="452"/>
            <ac:graphicFrameMk id="25610" creationId="{00000000-0000-0000-0000-000000000000}"/>
          </ac:graphicFrameMkLst>
        </pc:graphicFrameChg>
        <pc:graphicFrameChg chg="mod">
          <ac:chgData name="Jun Cai" userId="57e790d697ad4281" providerId="LiveId" clId="{1DEDF2A0-EAC5-4E16-B860-27D1889BBBF3}" dt="2020-05-27T14:43:38.300" v="230"/>
          <ac:graphicFrameMkLst>
            <pc:docMk/>
            <pc:sldMk cId="0" sldId="452"/>
            <ac:graphicFrameMk id="25611" creationId="{00000000-0000-0000-0000-000000000000}"/>
          </ac:graphicFrameMkLst>
        </pc:graphicFrameChg>
        <pc:graphicFrameChg chg="mod">
          <ac:chgData name="Jun Cai" userId="57e790d697ad4281" providerId="LiveId" clId="{1DEDF2A0-EAC5-4E16-B860-27D1889BBBF3}" dt="2020-05-27T14:43:38.300" v="230"/>
          <ac:graphicFrameMkLst>
            <pc:docMk/>
            <pc:sldMk cId="0" sldId="452"/>
            <ac:graphicFrameMk id="25616" creationId="{00000000-0000-0000-0000-000000000000}"/>
          </ac:graphicFrameMkLst>
        </pc:graphicFrameChg>
        <pc:picChg chg="mod">
          <ac:chgData name="Jun Cai" userId="57e790d697ad4281" providerId="LiveId" clId="{1DEDF2A0-EAC5-4E16-B860-27D1889BBBF3}" dt="2020-05-27T14:43:38.300" v="230"/>
          <ac:picMkLst>
            <pc:docMk/>
            <pc:sldMk cId="0" sldId="452"/>
            <ac:picMk id="25615" creationId="{00000000-0000-0000-0000-000000000000}"/>
          </ac:picMkLst>
        </pc:picChg>
        <pc:cxnChg chg="mod">
          <ac:chgData name="Jun Cai" userId="57e790d697ad4281" providerId="LiveId" clId="{1DEDF2A0-EAC5-4E16-B860-27D1889BBBF3}" dt="2020-05-27T14:43:38.300" v="230"/>
          <ac:cxnSpMkLst>
            <pc:docMk/>
            <pc:sldMk cId="0" sldId="452"/>
            <ac:cxnSpMk id="25614" creationId="{00000000-0000-0000-0000-000000000000}"/>
          </ac:cxnSpMkLst>
        </pc:cxnChg>
        <pc:cxnChg chg="mod">
          <ac:chgData name="Jun Cai" userId="57e790d697ad4281" providerId="LiveId" clId="{1DEDF2A0-EAC5-4E16-B860-27D1889BBBF3}" dt="2020-05-27T14:43:38.300" v="230"/>
          <ac:cxnSpMkLst>
            <pc:docMk/>
            <pc:sldMk cId="0" sldId="452"/>
            <ac:cxnSpMk id="25617" creationId="{00000000-0000-0000-0000-000000000000}"/>
          </ac:cxnSpMkLst>
        </pc:cxnChg>
      </pc:sldChg>
      <pc:sldChg chg="modSp">
        <pc:chgData name="Jun Cai" userId="57e790d697ad4281" providerId="LiveId" clId="{1DEDF2A0-EAC5-4E16-B860-27D1889BBBF3}" dt="2020-05-27T14:43:14.430" v="227" actId="113"/>
        <pc:sldMkLst>
          <pc:docMk/>
          <pc:sldMk cId="0" sldId="453"/>
        </pc:sldMkLst>
        <pc:spChg chg="mod">
          <ac:chgData name="Jun Cai" userId="57e790d697ad4281" providerId="LiveId" clId="{1DEDF2A0-EAC5-4E16-B860-27D1889BBBF3}" dt="2020-05-27T14:43:14.430" v="227" actId="113"/>
          <ac:spMkLst>
            <pc:docMk/>
            <pc:sldMk cId="0" sldId="453"/>
            <ac:spMk id="21" creationId="{00000000-0000-0000-0000-000000000000}"/>
          </ac:spMkLst>
        </pc:spChg>
      </pc:sldChg>
      <pc:sldChg chg="modSp mod">
        <pc:chgData name="Jun Cai" userId="57e790d697ad4281" providerId="LiveId" clId="{1DEDF2A0-EAC5-4E16-B860-27D1889BBBF3}" dt="2020-05-27T14:40:25.933" v="199" actId="113"/>
        <pc:sldMkLst>
          <pc:docMk/>
          <pc:sldMk cId="4143810987" sldId="457"/>
        </pc:sldMkLst>
        <pc:spChg chg="mod">
          <ac:chgData name="Jun Cai" userId="57e790d697ad4281" providerId="LiveId" clId="{1DEDF2A0-EAC5-4E16-B860-27D1889BBBF3}" dt="2020-05-27T14:40:25.933" v="199" actId="113"/>
          <ac:spMkLst>
            <pc:docMk/>
            <pc:sldMk cId="4143810987" sldId="457"/>
            <ac:spMk id="9" creationId="{CF13609F-D382-4762-9B7A-21C621DEE7DB}"/>
          </ac:spMkLst>
        </pc:spChg>
        <pc:spChg chg="mod">
          <ac:chgData name="Jun Cai" userId="57e790d697ad4281" providerId="LiveId" clId="{1DEDF2A0-EAC5-4E16-B860-27D1889BBBF3}" dt="2020-05-27T14:40:12.831" v="195"/>
          <ac:spMkLst>
            <pc:docMk/>
            <pc:sldMk cId="4143810987" sldId="457"/>
            <ac:spMk id="10" creationId="{F389B9D0-8B89-4605-A0D4-C603A8FAFA8C}"/>
          </ac:spMkLst>
        </pc:spChg>
        <pc:grpChg chg="mod">
          <ac:chgData name="Jun Cai" userId="57e790d697ad4281" providerId="LiveId" clId="{1DEDF2A0-EAC5-4E16-B860-27D1889BBBF3}" dt="2020-05-27T14:40:12.831" v="195"/>
          <ac:grpSpMkLst>
            <pc:docMk/>
            <pc:sldMk cId="4143810987" sldId="457"/>
            <ac:grpSpMk id="7" creationId="{00000000-0000-0000-0000-000000000000}"/>
          </ac:grpSpMkLst>
        </pc:grpChg>
        <pc:graphicFrameChg chg="mod">
          <ac:chgData name="Jun Cai" userId="57e790d697ad4281" providerId="LiveId" clId="{1DEDF2A0-EAC5-4E16-B860-27D1889BBBF3}" dt="2020-05-27T14:40:12.831" v="195"/>
          <ac:graphicFrameMkLst>
            <pc:docMk/>
            <pc:sldMk cId="4143810987" sldId="457"/>
            <ac:graphicFrameMk id="3" creationId="{6D56DC4F-01A0-49D9-8AED-B5C8A4B9C7E0}"/>
          </ac:graphicFrameMkLst>
        </pc:graphicFrameChg>
      </pc:sldChg>
      <pc:sldChg chg="modSp">
        <pc:chgData name="Jun Cai" userId="57e790d697ad4281" providerId="LiveId" clId="{1DEDF2A0-EAC5-4E16-B860-27D1889BBBF3}" dt="2020-05-27T14:40:38.883" v="201"/>
        <pc:sldMkLst>
          <pc:docMk/>
          <pc:sldMk cId="3274830179" sldId="458"/>
        </pc:sldMkLst>
        <pc:graphicFrameChg chg="mod">
          <ac:chgData name="Jun Cai" userId="57e790d697ad4281" providerId="LiveId" clId="{1DEDF2A0-EAC5-4E16-B860-27D1889BBBF3}" dt="2020-05-27T14:40:38.883" v="201"/>
          <ac:graphicFrameMkLst>
            <pc:docMk/>
            <pc:sldMk cId="3274830179" sldId="458"/>
            <ac:graphicFrameMk id="11" creationId="{45137618-FC5B-4897-AA71-8434069B3D55}"/>
          </ac:graphicFrameMkLst>
        </pc:graphicFrameChg>
      </pc:sldChg>
    </pc:docChg>
  </pc:docChgLst>
  <pc:docChgLst>
    <pc:chgData name="Cai Jun" userId="57e790d697ad4281" providerId="LiveId" clId="{9E096EB1-7BBD-4E3C-BC75-37FBD0760745}"/>
    <pc:docChg chg="undo custSel modSld">
      <pc:chgData name="Cai Jun" userId="57e790d697ad4281" providerId="LiveId" clId="{9E096EB1-7BBD-4E3C-BC75-37FBD0760745}" dt="2020-09-28T07:06:08.126" v="150" actId="1076"/>
      <pc:docMkLst>
        <pc:docMk/>
      </pc:docMkLst>
      <pc:sldChg chg="addSp delSp modSp mod addAnim delAnim">
        <pc:chgData name="Cai Jun" userId="57e790d697ad4281" providerId="LiveId" clId="{9E096EB1-7BBD-4E3C-BC75-37FBD0760745}" dt="2020-09-28T07:01:30.710" v="148" actId="21"/>
        <pc:sldMkLst>
          <pc:docMk/>
          <pc:sldMk cId="0" sldId="436"/>
        </pc:sldMkLst>
        <pc:spChg chg="mod">
          <ac:chgData name="Cai Jun" userId="57e790d697ad4281" providerId="LiveId" clId="{9E096EB1-7BBD-4E3C-BC75-37FBD0760745}" dt="2020-09-28T06:57:02.144" v="73" actId="6549"/>
          <ac:spMkLst>
            <pc:docMk/>
            <pc:sldMk cId="0" sldId="436"/>
            <ac:spMk id="29699" creationId="{00000000-0000-0000-0000-000000000000}"/>
          </ac:spMkLst>
        </pc:spChg>
        <pc:spChg chg="mod">
          <ac:chgData name="Cai Jun" userId="57e790d697ad4281" providerId="LiveId" clId="{9E096EB1-7BBD-4E3C-BC75-37FBD0760745}" dt="2020-09-28T06:59:49.854" v="139" actId="113"/>
          <ac:spMkLst>
            <pc:docMk/>
            <pc:sldMk cId="0" sldId="436"/>
            <ac:spMk id="81924" creationId="{00000000-0000-0000-0000-000000000000}"/>
          </ac:spMkLst>
        </pc:spChg>
        <pc:graphicFrameChg chg="add del mod">
          <ac:chgData name="Cai Jun" userId="57e790d697ad4281" providerId="LiveId" clId="{9E096EB1-7BBD-4E3C-BC75-37FBD0760745}" dt="2020-09-28T07:01:30.710" v="148" actId="21"/>
          <ac:graphicFrameMkLst>
            <pc:docMk/>
            <pc:sldMk cId="0" sldId="436"/>
            <ac:graphicFrameMk id="81925" creationId="{00000000-0000-0000-0000-000000000000}"/>
          </ac:graphicFrameMkLst>
        </pc:graphicFrameChg>
        <pc:graphicFrameChg chg="add del mod">
          <ac:chgData name="Cai Jun" userId="57e790d697ad4281" providerId="LiveId" clId="{9E096EB1-7BBD-4E3C-BC75-37FBD0760745}" dt="2020-09-28T07:01:30.710" v="148" actId="21"/>
          <ac:graphicFrameMkLst>
            <pc:docMk/>
            <pc:sldMk cId="0" sldId="436"/>
            <ac:graphicFrameMk id="81927" creationId="{00000000-0000-0000-0000-000000000000}"/>
          </ac:graphicFrameMkLst>
        </pc:graphicFrameChg>
        <pc:graphicFrameChg chg="add del mod">
          <ac:chgData name="Cai Jun" userId="57e790d697ad4281" providerId="LiveId" clId="{9E096EB1-7BBD-4E3C-BC75-37FBD0760745}" dt="2020-09-28T07:01:30.710" v="148" actId="21"/>
          <ac:graphicFrameMkLst>
            <pc:docMk/>
            <pc:sldMk cId="0" sldId="436"/>
            <ac:graphicFrameMk id="81928" creationId="{00000000-0000-0000-0000-000000000000}"/>
          </ac:graphicFrameMkLst>
        </pc:graphicFrameChg>
      </pc:sldChg>
      <pc:sldChg chg="addSp delSp modSp mod addAnim delAnim modAnim">
        <pc:chgData name="Cai Jun" userId="57e790d697ad4281" providerId="LiveId" clId="{9E096EB1-7BBD-4E3C-BC75-37FBD0760745}" dt="2020-09-28T07:06:08.126" v="150" actId="1076"/>
        <pc:sldMkLst>
          <pc:docMk/>
          <pc:sldMk cId="3985655807" sldId="459"/>
        </pc:sldMkLst>
        <pc:spChg chg="mod">
          <ac:chgData name="Cai Jun" userId="57e790d697ad4281" providerId="LiveId" clId="{9E096EB1-7BBD-4E3C-BC75-37FBD0760745}" dt="2020-09-28T06:57:12.646" v="84" actId="6549"/>
          <ac:spMkLst>
            <pc:docMk/>
            <pc:sldMk cId="3985655807" sldId="459"/>
            <ac:spMk id="2" creationId="{838C2897-9E08-4C6B-A807-0CAD5D965386}"/>
          </ac:spMkLst>
        </pc:spChg>
        <pc:spChg chg="add mod">
          <ac:chgData name="Cai Jun" userId="57e790d697ad4281" providerId="LiveId" clId="{9E096EB1-7BBD-4E3C-BC75-37FBD0760745}" dt="2020-09-28T06:56:19.420" v="62" actId="20577"/>
          <ac:spMkLst>
            <pc:docMk/>
            <pc:sldMk cId="3985655807" sldId="459"/>
            <ac:spMk id="8" creationId="{9C12B417-D786-4783-8DE7-06A900D11168}"/>
          </ac:spMkLst>
        </pc:spChg>
        <pc:spChg chg="add mod">
          <ac:chgData name="Cai Jun" userId="57e790d697ad4281" providerId="LiveId" clId="{9E096EB1-7BBD-4E3C-BC75-37FBD0760745}" dt="2020-09-28T07:06:08.126" v="150" actId="1076"/>
          <ac:spMkLst>
            <pc:docMk/>
            <pc:sldMk cId="3985655807" sldId="459"/>
            <ac:spMk id="12" creationId="{A7EB5511-2994-41C0-9819-B1C70F002F6F}"/>
          </ac:spMkLst>
        </pc:spChg>
        <pc:graphicFrameChg chg="add del mod">
          <ac:chgData name="Cai Jun" userId="57e790d697ad4281" providerId="LiveId" clId="{9E096EB1-7BBD-4E3C-BC75-37FBD0760745}" dt="2020-09-28T07:01:27.851" v="145"/>
          <ac:graphicFrameMkLst>
            <pc:docMk/>
            <pc:sldMk cId="3985655807" sldId="459"/>
            <ac:graphicFrameMk id="9" creationId="{41FD68B9-2B8D-4361-9FF9-14890C9B2308}"/>
          </ac:graphicFrameMkLst>
        </pc:graphicFrameChg>
        <pc:graphicFrameChg chg="add del mod">
          <ac:chgData name="Cai Jun" userId="57e790d697ad4281" providerId="LiveId" clId="{9E096EB1-7BBD-4E3C-BC75-37FBD0760745}" dt="2020-09-28T07:01:27.851" v="145"/>
          <ac:graphicFrameMkLst>
            <pc:docMk/>
            <pc:sldMk cId="3985655807" sldId="459"/>
            <ac:graphicFrameMk id="10" creationId="{095BBEA1-9CEB-46FA-809D-A338252598AE}"/>
          </ac:graphicFrameMkLst>
        </pc:graphicFrameChg>
        <pc:graphicFrameChg chg="add del mod">
          <ac:chgData name="Cai Jun" userId="57e790d697ad4281" providerId="LiveId" clId="{9E096EB1-7BBD-4E3C-BC75-37FBD0760745}" dt="2020-09-28T07:01:27.851" v="145"/>
          <ac:graphicFrameMkLst>
            <pc:docMk/>
            <pc:sldMk cId="3985655807" sldId="459"/>
            <ac:graphicFrameMk id="11" creationId="{A7317EA6-5C0D-4FA6-A34A-6E4DE3302270}"/>
          </ac:graphicFrameMkLst>
        </pc:graphicFrameChg>
        <pc:graphicFrameChg chg="del">
          <ac:chgData name="Cai Jun" userId="57e790d697ad4281" providerId="LiveId" clId="{9E096EB1-7BBD-4E3C-BC75-37FBD0760745}" dt="2020-09-28T06:55:40.540" v="0" actId="478"/>
          <ac:graphicFrameMkLst>
            <pc:docMk/>
            <pc:sldMk cId="3985655807" sldId="459"/>
            <ac:graphicFrameMk id="81925" creationId="{00000000-0000-0000-0000-000000000000}"/>
          </ac:graphicFrameMkLst>
        </pc:graphicFrameChg>
        <pc:graphicFrameChg chg="add del mod">
          <ac:chgData name="Cai Jun" userId="57e790d697ad4281" providerId="LiveId" clId="{9E096EB1-7BBD-4E3C-BC75-37FBD0760745}" dt="2020-09-28T07:01:30.047" v="147" actId="1076"/>
          <ac:graphicFrameMkLst>
            <pc:docMk/>
            <pc:sldMk cId="3985655807" sldId="459"/>
            <ac:graphicFrameMk id="81927" creationId="{00000000-0000-0000-0000-000000000000}"/>
          </ac:graphicFrameMkLst>
        </pc:graphicFrameChg>
        <pc:graphicFrameChg chg="mod">
          <ac:chgData name="Cai Jun" userId="57e790d697ad4281" providerId="LiveId" clId="{9E096EB1-7BBD-4E3C-BC75-37FBD0760745}" dt="2020-09-28T07:00:33.306" v="140" actId="1076"/>
          <ac:graphicFrameMkLst>
            <pc:docMk/>
            <pc:sldMk cId="3985655807" sldId="459"/>
            <ac:graphicFrameMk id="81928" creationId="{00000000-0000-0000-0000-000000000000}"/>
          </ac:graphicFrameMkLst>
        </pc:graphicFrameChg>
      </pc:sldChg>
    </pc:docChg>
  </pc:docChgLst>
  <pc:docChgLst>
    <pc:chgData name="Cai Jun" userId="57e790d697ad4281" providerId="LiveId" clId="{7FF674D7-39D2-4E5B-96F0-7B2C241FC689}"/>
    <pc:docChg chg="undo custSel addSld modSld">
      <pc:chgData name="Cai Jun" userId="57e790d697ad4281" providerId="LiveId" clId="{7FF674D7-39D2-4E5B-96F0-7B2C241FC689}" dt="2020-09-28T05:14:22.136" v="314" actId="1076"/>
      <pc:docMkLst>
        <pc:docMk/>
      </pc:docMkLst>
      <pc:sldChg chg="modSp mod">
        <pc:chgData name="Cai Jun" userId="57e790d697ad4281" providerId="LiveId" clId="{7FF674D7-39D2-4E5B-96F0-7B2C241FC689}" dt="2020-09-28T05:13:36.103" v="309" actId="1076"/>
        <pc:sldMkLst>
          <pc:docMk/>
          <pc:sldMk cId="0" sldId="436"/>
        </pc:sldMkLst>
        <pc:spChg chg="mod">
          <ac:chgData name="Cai Jun" userId="57e790d697ad4281" providerId="LiveId" clId="{7FF674D7-39D2-4E5B-96F0-7B2C241FC689}" dt="2020-09-28T05:11:09.723" v="271" actId="947"/>
          <ac:spMkLst>
            <pc:docMk/>
            <pc:sldMk cId="0" sldId="436"/>
            <ac:spMk id="29699" creationId="{00000000-0000-0000-0000-000000000000}"/>
          </ac:spMkLst>
        </pc:spChg>
        <pc:spChg chg="mod">
          <ac:chgData name="Cai Jun" userId="57e790d697ad4281" providerId="LiveId" clId="{7FF674D7-39D2-4E5B-96F0-7B2C241FC689}" dt="2020-09-28T05:13:10.884" v="306" actId="14100"/>
          <ac:spMkLst>
            <pc:docMk/>
            <pc:sldMk cId="0" sldId="436"/>
            <ac:spMk id="81924" creationId="{00000000-0000-0000-0000-000000000000}"/>
          </ac:spMkLst>
        </pc:spChg>
        <pc:spChg chg="mod">
          <ac:chgData name="Cai Jun" userId="57e790d697ad4281" providerId="LiveId" clId="{7FF674D7-39D2-4E5B-96F0-7B2C241FC689}" dt="2020-09-28T05:09:48.046" v="256" actId="1076"/>
          <ac:spMkLst>
            <pc:docMk/>
            <pc:sldMk cId="0" sldId="436"/>
            <ac:spMk id="81926" creationId="{00000000-0000-0000-0000-000000000000}"/>
          </ac:spMkLst>
        </pc:spChg>
        <pc:graphicFrameChg chg="mod">
          <ac:chgData name="Cai Jun" userId="57e790d697ad4281" providerId="LiveId" clId="{7FF674D7-39D2-4E5B-96F0-7B2C241FC689}" dt="2020-09-28T05:09:54.508" v="259" actId="1076"/>
          <ac:graphicFrameMkLst>
            <pc:docMk/>
            <pc:sldMk cId="0" sldId="436"/>
            <ac:graphicFrameMk id="29698" creationId="{00000000-0000-0000-0000-000000000000}"/>
          </ac:graphicFrameMkLst>
        </pc:graphicFrameChg>
        <pc:graphicFrameChg chg="mod">
          <ac:chgData name="Cai Jun" userId="57e790d697ad4281" providerId="LiveId" clId="{7FF674D7-39D2-4E5B-96F0-7B2C241FC689}" dt="2020-09-28T05:13:15.457" v="307" actId="1076"/>
          <ac:graphicFrameMkLst>
            <pc:docMk/>
            <pc:sldMk cId="0" sldId="436"/>
            <ac:graphicFrameMk id="81925" creationId="{00000000-0000-0000-0000-000000000000}"/>
          </ac:graphicFrameMkLst>
        </pc:graphicFrameChg>
        <pc:graphicFrameChg chg="mod">
          <ac:chgData name="Cai Jun" userId="57e790d697ad4281" providerId="LiveId" clId="{7FF674D7-39D2-4E5B-96F0-7B2C241FC689}" dt="2020-09-28T05:13:34.007" v="308" actId="1076"/>
          <ac:graphicFrameMkLst>
            <pc:docMk/>
            <pc:sldMk cId="0" sldId="436"/>
            <ac:graphicFrameMk id="81927" creationId="{00000000-0000-0000-0000-000000000000}"/>
          </ac:graphicFrameMkLst>
        </pc:graphicFrameChg>
        <pc:graphicFrameChg chg="mod">
          <ac:chgData name="Cai Jun" userId="57e790d697ad4281" providerId="LiveId" clId="{7FF674D7-39D2-4E5B-96F0-7B2C241FC689}" dt="2020-09-28T05:13:36.103" v="309" actId="1076"/>
          <ac:graphicFrameMkLst>
            <pc:docMk/>
            <pc:sldMk cId="0" sldId="436"/>
            <ac:graphicFrameMk id="81928" creationId="{00000000-0000-0000-0000-000000000000}"/>
          </ac:graphicFrameMkLst>
        </pc:graphicFrameChg>
      </pc:sldChg>
      <pc:sldChg chg="addSp delSp modSp add mod modAnim">
        <pc:chgData name="Cai Jun" userId="57e790d697ad4281" providerId="LiveId" clId="{7FF674D7-39D2-4E5B-96F0-7B2C241FC689}" dt="2020-09-28T05:14:22.136" v="314" actId="1076"/>
        <pc:sldMkLst>
          <pc:docMk/>
          <pc:sldMk cId="3985655807" sldId="459"/>
        </pc:sldMkLst>
        <pc:spChg chg="add mod">
          <ac:chgData name="Cai Jun" userId="57e790d697ad4281" providerId="LiveId" clId="{7FF674D7-39D2-4E5B-96F0-7B2C241FC689}" dt="2020-09-28T05:11:49.247" v="274" actId="255"/>
          <ac:spMkLst>
            <pc:docMk/>
            <pc:sldMk cId="3985655807" sldId="459"/>
            <ac:spMk id="2" creationId="{838C2897-9E08-4C6B-A807-0CAD5D965386}"/>
          </ac:spMkLst>
        </pc:spChg>
        <pc:spChg chg="del mod">
          <ac:chgData name="Cai Jun" userId="57e790d697ad4281" providerId="LiveId" clId="{7FF674D7-39D2-4E5B-96F0-7B2C241FC689}" dt="2020-09-28T05:11:37.004" v="272" actId="478"/>
          <ac:spMkLst>
            <pc:docMk/>
            <pc:sldMk cId="3985655807" sldId="459"/>
            <ac:spMk id="29699" creationId="{00000000-0000-0000-0000-000000000000}"/>
          </ac:spMkLst>
        </pc:spChg>
        <pc:spChg chg="del mod">
          <ac:chgData name="Cai Jun" userId="57e790d697ad4281" providerId="LiveId" clId="{7FF674D7-39D2-4E5B-96F0-7B2C241FC689}" dt="2020-09-28T05:11:58.918" v="276" actId="478"/>
          <ac:spMkLst>
            <pc:docMk/>
            <pc:sldMk cId="3985655807" sldId="459"/>
            <ac:spMk id="81924" creationId="{00000000-0000-0000-0000-000000000000}"/>
          </ac:spMkLst>
        </pc:spChg>
        <pc:spChg chg="mod">
          <ac:chgData name="Cai Jun" userId="57e790d697ad4281" providerId="LiveId" clId="{7FF674D7-39D2-4E5B-96F0-7B2C241FC689}" dt="2020-09-28T05:03:56.572" v="148" actId="1076"/>
          <ac:spMkLst>
            <pc:docMk/>
            <pc:sldMk cId="3985655807" sldId="459"/>
            <ac:spMk id="81926" creationId="{00000000-0000-0000-0000-000000000000}"/>
          </ac:spMkLst>
        </pc:spChg>
        <pc:graphicFrameChg chg="mod">
          <ac:chgData name="Cai Jun" userId="57e790d697ad4281" providerId="LiveId" clId="{7FF674D7-39D2-4E5B-96F0-7B2C241FC689}" dt="2020-09-28T05:11:55.930" v="275" actId="1076"/>
          <ac:graphicFrameMkLst>
            <pc:docMk/>
            <pc:sldMk cId="3985655807" sldId="459"/>
            <ac:graphicFrameMk id="29698" creationId="{00000000-0000-0000-0000-000000000000}"/>
          </ac:graphicFrameMkLst>
        </pc:graphicFrameChg>
        <pc:graphicFrameChg chg="mod">
          <ac:chgData name="Cai Jun" userId="57e790d697ad4281" providerId="LiveId" clId="{7FF674D7-39D2-4E5B-96F0-7B2C241FC689}" dt="2020-09-28T05:12:02.602" v="277" actId="1076"/>
          <ac:graphicFrameMkLst>
            <pc:docMk/>
            <pc:sldMk cId="3985655807" sldId="459"/>
            <ac:graphicFrameMk id="81925" creationId="{00000000-0000-0000-0000-000000000000}"/>
          </ac:graphicFrameMkLst>
        </pc:graphicFrameChg>
        <pc:graphicFrameChg chg="mod">
          <ac:chgData name="Cai Jun" userId="57e790d697ad4281" providerId="LiveId" clId="{7FF674D7-39D2-4E5B-96F0-7B2C241FC689}" dt="2020-09-28T05:14:22.136" v="314" actId="1076"/>
          <ac:graphicFrameMkLst>
            <pc:docMk/>
            <pc:sldMk cId="3985655807" sldId="459"/>
            <ac:graphicFrameMk id="81928" creationId="{00000000-0000-0000-0000-000000000000}"/>
          </ac:graphicFrameMkLst>
        </pc:graphicFrameChg>
      </pc:sldChg>
    </pc:docChg>
  </pc:docChgLst>
  <pc:docChgLst>
    <pc:chgData name="CAI JUN" userId="08ce88e1165b00db" providerId="LiveId" clId="{7050670A-0081-44F0-A425-4FB271C2CE79}"/>
    <pc:docChg chg="undo redo custSel addSld delSld modSld sldOrd">
      <pc:chgData name="CAI JUN" userId="08ce88e1165b00db" providerId="LiveId" clId="{7050670A-0081-44F0-A425-4FB271C2CE79}" dt="2020-09-29T02:06:00.444" v="1279"/>
      <pc:docMkLst>
        <pc:docMk/>
      </pc:docMkLst>
      <pc:sldChg chg="delSp modSp mod">
        <pc:chgData name="CAI JUN" userId="08ce88e1165b00db" providerId="LiveId" clId="{7050670A-0081-44F0-A425-4FB271C2CE79}" dt="2020-09-24T01:49:30.669" v="125" actId="1036"/>
        <pc:sldMkLst>
          <pc:docMk/>
          <pc:sldMk cId="0" sldId="422"/>
        </pc:sldMkLst>
        <pc:spChg chg="mod">
          <ac:chgData name="CAI JUN" userId="08ce88e1165b00db" providerId="LiveId" clId="{7050670A-0081-44F0-A425-4FB271C2CE79}" dt="2020-09-24T01:49:30.669" v="125" actId="1036"/>
          <ac:spMkLst>
            <pc:docMk/>
            <pc:sldMk cId="0" sldId="422"/>
            <ac:spMk id="10242" creationId="{00000000-0000-0000-0000-000000000000}"/>
          </ac:spMkLst>
        </pc:spChg>
        <pc:graphicFrameChg chg="del mod">
          <ac:chgData name="CAI JUN" userId="08ce88e1165b00db" providerId="LiveId" clId="{7050670A-0081-44F0-A425-4FB271C2CE79}" dt="2020-09-24T01:48:59.481" v="107" actId="478"/>
          <ac:graphicFrameMkLst>
            <pc:docMk/>
            <pc:sldMk cId="0" sldId="422"/>
            <ac:graphicFrameMk id="10243" creationId="{00000000-0000-0000-0000-000000000000}"/>
          </ac:graphicFrameMkLst>
        </pc:graphicFrameChg>
        <pc:graphicFrameChg chg="del mod">
          <ac:chgData name="CAI JUN" userId="08ce88e1165b00db" providerId="LiveId" clId="{7050670A-0081-44F0-A425-4FB271C2CE79}" dt="2020-09-24T01:48:55.858" v="106" actId="478"/>
          <ac:graphicFrameMkLst>
            <pc:docMk/>
            <pc:sldMk cId="0" sldId="422"/>
            <ac:graphicFrameMk id="10244" creationId="{00000000-0000-0000-0000-000000000000}"/>
          </ac:graphicFrameMkLst>
        </pc:graphicFrameChg>
        <pc:graphicFrameChg chg="del mod">
          <ac:chgData name="CAI JUN" userId="08ce88e1165b00db" providerId="LiveId" clId="{7050670A-0081-44F0-A425-4FB271C2CE79}" dt="2020-09-24T01:46:08.990" v="40" actId="478"/>
          <ac:graphicFrameMkLst>
            <pc:docMk/>
            <pc:sldMk cId="0" sldId="422"/>
            <ac:graphicFrameMk id="10245" creationId="{00000000-0000-0000-0000-000000000000}"/>
          </ac:graphicFrameMkLst>
        </pc:graphicFrameChg>
      </pc:sldChg>
      <pc:sldChg chg="delSp modSp mod">
        <pc:chgData name="CAI JUN" userId="08ce88e1165b00db" providerId="LiveId" clId="{7050670A-0081-44F0-A425-4FB271C2CE79}" dt="2020-09-24T01:55:21.554" v="239" actId="948"/>
        <pc:sldMkLst>
          <pc:docMk/>
          <pc:sldMk cId="0" sldId="425"/>
        </pc:sldMkLst>
        <pc:spChg chg="mod">
          <ac:chgData name="CAI JUN" userId="08ce88e1165b00db" providerId="LiveId" clId="{7050670A-0081-44F0-A425-4FB271C2CE79}" dt="2020-09-24T01:55:21.554" v="239" actId="948"/>
          <ac:spMkLst>
            <pc:docMk/>
            <pc:sldMk cId="0" sldId="425"/>
            <ac:spMk id="16386" creationId="{00000000-0000-0000-0000-000000000000}"/>
          </ac:spMkLst>
        </pc:spChg>
        <pc:graphicFrameChg chg="del">
          <ac:chgData name="CAI JUN" userId="08ce88e1165b00db" providerId="LiveId" clId="{7050670A-0081-44F0-A425-4FB271C2CE79}" dt="2020-09-24T01:54:44.460" v="217" actId="478"/>
          <ac:graphicFrameMkLst>
            <pc:docMk/>
            <pc:sldMk cId="0" sldId="425"/>
            <ac:graphicFrameMk id="16387" creationId="{00000000-0000-0000-0000-000000000000}"/>
          </ac:graphicFrameMkLst>
        </pc:graphicFrameChg>
      </pc:sldChg>
      <pc:sldChg chg="delSp modSp mod">
        <pc:chgData name="CAI JUN" userId="08ce88e1165b00db" providerId="LiveId" clId="{7050670A-0081-44F0-A425-4FB271C2CE79}" dt="2020-09-24T01:54:35.854" v="216" actId="20577"/>
        <pc:sldMkLst>
          <pc:docMk/>
          <pc:sldMk cId="0" sldId="426"/>
        </pc:sldMkLst>
        <pc:spChg chg="mod">
          <ac:chgData name="CAI JUN" userId="08ce88e1165b00db" providerId="LiveId" clId="{7050670A-0081-44F0-A425-4FB271C2CE79}" dt="2020-09-24T01:54:35.854" v="216" actId="20577"/>
          <ac:spMkLst>
            <pc:docMk/>
            <pc:sldMk cId="0" sldId="426"/>
            <ac:spMk id="17410" creationId="{00000000-0000-0000-0000-000000000000}"/>
          </ac:spMkLst>
        </pc:spChg>
        <pc:graphicFrameChg chg="del mod">
          <ac:chgData name="CAI JUN" userId="08ce88e1165b00db" providerId="LiveId" clId="{7050670A-0081-44F0-A425-4FB271C2CE79}" dt="2020-09-24T01:51:41.198" v="149" actId="478"/>
          <ac:graphicFrameMkLst>
            <pc:docMk/>
            <pc:sldMk cId="0" sldId="426"/>
            <ac:graphicFrameMk id="17411" creationId="{00000000-0000-0000-0000-000000000000}"/>
          </ac:graphicFrameMkLst>
        </pc:graphicFrameChg>
        <pc:graphicFrameChg chg="mod">
          <ac:chgData name="CAI JUN" userId="08ce88e1165b00db" providerId="LiveId" clId="{7050670A-0081-44F0-A425-4FB271C2CE79}" dt="2020-09-24T01:51:52.117" v="150" actId="1076"/>
          <ac:graphicFrameMkLst>
            <pc:docMk/>
            <pc:sldMk cId="0" sldId="426"/>
            <ac:graphicFrameMk id="76808" creationId="{00000000-0000-0000-0000-000000000000}"/>
          </ac:graphicFrameMkLst>
        </pc:graphicFrameChg>
      </pc:sldChg>
      <pc:sldChg chg="delSp modSp mod">
        <pc:chgData name="CAI JUN" userId="08ce88e1165b00db" providerId="LiveId" clId="{7050670A-0081-44F0-A425-4FB271C2CE79}" dt="2020-09-24T01:54:24.992" v="209" actId="20577"/>
        <pc:sldMkLst>
          <pc:docMk/>
          <pc:sldMk cId="0" sldId="427"/>
        </pc:sldMkLst>
        <pc:spChg chg="mod">
          <ac:chgData name="CAI JUN" userId="08ce88e1165b00db" providerId="LiveId" clId="{7050670A-0081-44F0-A425-4FB271C2CE79}" dt="2020-09-24T01:54:24.992" v="209" actId="20577"/>
          <ac:spMkLst>
            <pc:docMk/>
            <pc:sldMk cId="0" sldId="427"/>
            <ac:spMk id="18434" creationId="{00000000-0000-0000-0000-000000000000}"/>
          </ac:spMkLst>
        </pc:spChg>
        <pc:graphicFrameChg chg="del">
          <ac:chgData name="CAI JUN" userId="08ce88e1165b00db" providerId="LiveId" clId="{7050670A-0081-44F0-A425-4FB271C2CE79}" dt="2020-09-24T01:52:07.250" v="151" actId="478"/>
          <ac:graphicFrameMkLst>
            <pc:docMk/>
            <pc:sldMk cId="0" sldId="427"/>
            <ac:graphicFrameMk id="18435" creationId="{00000000-0000-0000-0000-000000000000}"/>
          </ac:graphicFrameMkLst>
        </pc:graphicFrameChg>
        <pc:graphicFrameChg chg="del mod">
          <ac:chgData name="CAI JUN" userId="08ce88e1165b00db" providerId="LiveId" clId="{7050670A-0081-44F0-A425-4FB271C2CE79}" dt="2020-09-24T01:52:48.753" v="184" actId="478"/>
          <ac:graphicFrameMkLst>
            <pc:docMk/>
            <pc:sldMk cId="0" sldId="427"/>
            <ac:graphicFrameMk id="18436" creationId="{00000000-0000-0000-0000-000000000000}"/>
          </ac:graphicFrameMkLst>
        </pc:graphicFrameChg>
      </pc:sldChg>
      <pc:sldChg chg="addSp delSp modSp mod addAnim delAnim modAnim">
        <pc:chgData name="CAI JUN" userId="08ce88e1165b00db" providerId="LiveId" clId="{7050670A-0081-44F0-A425-4FB271C2CE79}" dt="2020-09-29T01:58:27.944" v="1245" actId="6549"/>
        <pc:sldMkLst>
          <pc:docMk/>
          <pc:sldMk cId="0" sldId="436"/>
        </pc:sldMkLst>
        <pc:spChg chg="add mod">
          <ac:chgData name="CAI JUN" userId="08ce88e1165b00db" providerId="LiveId" clId="{7050670A-0081-44F0-A425-4FB271C2CE79}" dt="2020-09-29T01:58:27.944" v="1245" actId="6549"/>
          <ac:spMkLst>
            <pc:docMk/>
            <pc:sldMk cId="0" sldId="436"/>
            <ac:spMk id="9" creationId="{F911309F-6A26-46C9-AE6A-0F27E4BF6094}"/>
          </ac:spMkLst>
        </pc:spChg>
        <pc:spChg chg="mod">
          <ac:chgData name="CAI JUN" userId="08ce88e1165b00db" providerId="LiveId" clId="{7050670A-0081-44F0-A425-4FB271C2CE79}" dt="2020-09-29T01:57:57.589" v="1234" actId="1035"/>
          <ac:spMkLst>
            <pc:docMk/>
            <pc:sldMk cId="0" sldId="436"/>
            <ac:spMk id="81924" creationId="{00000000-0000-0000-0000-000000000000}"/>
          </ac:spMkLst>
        </pc:spChg>
        <pc:spChg chg="mod">
          <ac:chgData name="CAI JUN" userId="08ce88e1165b00db" providerId="LiveId" clId="{7050670A-0081-44F0-A425-4FB271C2CE79}" dt="2020-09-29T01:57:57.589" v="1234" actId="1035"/>
          <ac:spMkLst>
            <pc:docMk/>
            <pc:sldMk cId="0" sldId="436"/>
            <ac:spMk id="81926" creationId="{00000000-0000-0000-0000-000000000000}"/>
          </ac:spMkLst>
        </pc:spChg>
        <pc:graphicFrameChg chg="del">
          <ac:chgData name="CAI JUN" userId="08ce88e1165b00db" providerId="LiveId" clId="{7050670A-0081-44F0-A425-4FB271C2CE79}" dt="2020-09-29T00:56:46.836" v="304" actId="21"/>
          <ac:graphicFrameMkLst>
            <pc:docMk/>
            <pc:sldMk cId="0" sldId="436"/>
            <ac:graphicFrameMk id="81925" creationId="{00000000-0000-0000-0000-000000000000}"/>
          </ac:graphicFrameMkLst>
        </pc:graphicFrameChg>
        <pc:graphicFrameChg chg="del">
          <ac:chgData name="CAI JUN" userId="08ce88e1165b00db" providerId="LiveId" clId="{7050670A-0081-44F0-A425-4FB271C2CE79}" dt="2020-09-29T00:55:57.896" v="271" actId="478"/>
          <ac:graphicFrameMkLst>
            <pc:docMk/>
            <pc:sldMk cId="0" sldId="436"/>
            <ac:graphicFrameMk id="81927" creationId="{00000000-0000-0000-0000-000000000000}"/>
          </ac:graphicFrameMkLst>
        </pc:graphicFrameChg>
        <pc:graphicFrameChg chg="del">
          <ac:chgData name="CAI JUN" userId="08ce88e1165b00db" providerId="LiveId" clId="{7050670A-0081-44F0-A425-4FB271C2CE79}" dt="2020-09-29T00:56:46.836" v="304" actId="21"/>
          <ac:graphicFrameMkLst>
            <pc:docMk/>
            <pc:sldMk cId="0" sldId="436"/>
            <ac:graphicFrameMk id="81928" creationId="{00000000-0000-0000-0000-000000000000}"/>
          </ac:graphicFrameMkLst>
        </pc:graphicFrameChg>
      </pc:sldChg>
      <pc:sldChg chg="modSp mod">
        <pc:chgData name="CAI JUN" userId="08ce88e1165b00db" providerId="LiveId" clId="{7050670A-0081-44F0-A425-4FB271C2CE79}" dt="2020-09-24T01:43:59.043" v="0" actId="113"/>
        <pc:sldMkLst>
          <pc:docMk/>
          <pc:sldMk cId="0" sldId="446"/>
        </pc:sldMkLst>
        <pc:spChg chg="mod">
          <ac:chgData name="CAI JUN" userId="08ce88e1165b00db" providerId="LiveId" clId="{7050670A-0081-44F0-A425-4FB271C2CE79}" dt="2020-09-24T01:43:59.043" v="0" actId="113"/>
          <ac:spMkLst>
            <pc:docMk/>
            <pc:sldMk cId="0" sldId="446"/>
            <ac:spMk id="7173" creationId="{00000000-0000-0000-0000-000000000000}"/>
          </ac:spMkLst>
        </pc:spChg>
      </pc:sldChg>
      <pc:sldChg chg="addSp delSp modSp mod modAnim">
        <pc:chgData name="CAI JUN" userId="08ce88e1165b00db" providerId="LiveId" clId="{7050670A-0081-44F0-A425-4FB271C2CE79}" dt="2020-09-29T02:05:13.085" v="1273"/>
        <pc:sldMkLst>
          <pc:docMk/>
          <pc:sldMk cId="3985655807" sldId="459"/>
        </pc:sldMkLst>
        <pc:spChg chg="mod">
          <ac:chgData name="CAI JUN" userId="08ce88e1165b00db" providerId="LiveId" clId="{7050670A-0081-44F0-A425-4FB271C2CE79}" dt="2020-09-29T01:07:47.448" v="437" actId="255"/>
          <ac:spMkLst>
            <pc:docMk/>
            <pc:sldMk cId="3985655807" sldId="459"/>
            <ac:spMk id="2" creationId="{838C2897-9E08-4C6B-A807-0CAD5D965386}"/>
          </ac:spMkLst>
        </pc:spChg>
        <pc:spChg chg="mod">
          <ac:chgData name="CAI JUN" userId="08ce88e1165b00db" providerId="LiveId" clId="{7050670A-0081-44F0-A425-4FB271C2CE79}" dt="2020-09-29T01:11:05.823" v="502" actId="20577"/>
          <ac:spMkLst>
            <pc:docMk/>
            <pc:sldMk cId="3985655807" sldId="459"/>
            <ac:spMk id="8" creationId="{9C12B417-D786-4783-8DE7-06A900D11168}"/>
          </ac:spMkLst>
        </pc:spChg>
        <pc:spChg chg="del mod">
          <ac:chgData name="CAI JUN" userId="08ce88e1165b00db" providerId="LiveId" clId="{7050670A-0081-44F0-A425-4FB271C2CE79}" dt="2020-09-29T00:57:03.951" v="309" actId="478"/>
          <ac:spMkLst>
            <pc:docMk/>
            <pc:sldMk cId="3985655807" sldId="459"/>
            <ac:spMk id="12" creationId="{A7EB5511-2994-41C0-9819-B1C70F002F6F}"/>
          </ac:spMkLst>
        </pc:spChg>
        <pc:spChg chg="mod">
          <ac:chgData name="CAI JUN" userId="08ce88e1165b00db" providerId="LiveId" clId="{7050670A-0081-44F0-A425-4FB271C2CE79}" dt="2020-09-29T01:54:45.813" v="966" actId="1035"/>
          <ac:spMkLst>
            <pc:docMk/>
            <pc:sldMk cId="3985655807" sldId="459"/>
            <ac:spMk id="81926" creationId="{00000000-0000-0000-0000-000000000000}"/>
          </ac:spMkLst>
        </pc:spChg>
        <pc:graphicFrameChg chg="add mod">
          <ac:chgData name="CAI JUN" userId="08ce88e1165b00db" providerId="LiveId" clId="{7050670A-0081-44F0-A425-4FB271C2CE79}" dt="2020-09-29T01:55:24.351" v="994" actId="1035"/>
          <ac:graphicFrameMkLst>
            <pc:docMk/>
            <pc:sldMk cId="3985655807" sldId="459"/>
            <ac:graphicFrameMk id="9" creationId="{4512D648-29CF-4F92-9A8C-16AD65B68CCD}"/>
          </ac:graphicFrameMkLst>
        </pc:graphicFrameChg>
        <pc:graphicFrameChg chg="add mod">
          <ac:chgData name="CAI JUN" userId="08ce88e1165b00db" providerId="LiveId" clId="{7050670A-0081-44F0-A425-4FB271C2CE79}" dt="2020-09-29T01:46:52.135" v="880"/>
          <ac:graphicFrameMkLst>
            <pc:docMk/>
            <pc:sldMk cId="3985655807" sldId="459"/>
            <ac:graphicFrameMk id="10" creationId="{01BFA77D-9260-4FD1-A500-907EB1366574}"/>
          </ac:graphicFrameMkLst>
        </pc:graphicFrameChg>
        <pc:graphicFrameChg chg="add mod">
          <ac:chgData name="CAI JUN" userId="08ce88e1165b00db" providerId="LiveId" clId="{7050670A-0081-44F0-A425-4FB271C2CE79}" dt="2020-09-29T01:13:02.232" v="559" actId="1076"/>
          <ac:graphicFrameMkLst>
            <pc:docMk/>
            <pc:sldMk cId="3985655807" sldId="459"/>
            <ac:graphicFrameMk id="11" creationId="{6E00446A-BDB7-45C6-BBD2-02773688E425}"/>
          </ac:graphicFrameMkLst>
        </pc:graphicFrameChg>
        <pc:graphicFrameChg chg="mod">
          <ac:chgData name="CAI JUN" userId="08ce88e1165b00db" providerId="LiveId" clId="{7050670A-0081-44F0-A425-4FB271C2CE79}" dt="2020-09-29T01:55:20.290" v="992" actId="1035"/>
          <ac:graphicFrameMkLst>
            <pc:docMk/>
            <pc:sldMk cId="3985655807" sldId="459"/>
            <ac:graphicFrameMk id="81927" creationId="{00000000-0000-0000-0000-000000000000}"/>
          </ac:graphicFrameMkLst>
        </pc:graphicFrameChg>
        <pc:graphicFrameChg chg="mod">
          <ac:chgData name="CAI JUN" userId="08ce88e1165b00db" providerId="LiveId" clId="{7050670A-0081-44F0-A425-4FB271C2CE79}" dt="2020-09-29T01:46:48.281" v="879"/>
          <ac:graphicFrameMkLst>
            <pc:docMk/>
            <pc:sldMk cId="3985655807" sldId="459"/>
            <ac:graphicFrameMk id="81928" creationId="{00000000-0000-0000-0000-000000000000}"/>
          </ac:graphicFrameMkLst>
        </pc:graphicFrameChg>
      </pc:sldChg>
      <pc:sldChg chg="addSp delSp modSp add del mod delAnim modAnim">
        <pc:chgData name="CAI JUN" userId="08ce88e1165b00db" providerId="LiveId" clId="{7050670A-0081-44F0-A425-4FB271C2CE79}" dt="2020-09-29T01:50:39.436" v="917" actId="47"/>
        <pc:sldMkLst>
          <pc:docMk/>
          <pc:sldMk cId="1439794787" sldId="460"/>
        </pc:sldMkLst>
        <pc:spChg chg="mod">
          <ac:chgData name="CAI JUN" userId="08ce88e1165b00db" providerId="LiveId" clId="{7050670A-0081-44F0-A425-4FB271C2CE79}" dt="2020-09-29T01:25:33.920" v="652" actId="1035"/>
          <ac:spMkLst>
            <pc:docMk/>
            <pc:sldMk cId="1439794787" sldId="460"/>
            <ac:spMk id="8" creationId="{9C12B417-D786-4783-8DE7-06A900D11168}"/>
          </ac:spMkLst>
        </pc:spChg>
        <pc:spChg chg="add mod">
          <ac:chgData name="CAI JUN" userId="08ce88e1165b00db" providerId="LiveId" clId="{7050670A-0081-44F0-A425-4FB271C2CE79}" dt="2020-09-29T01:35:29.134" v="787" actId="1036"/>
          <ac:spMkLst>
            <pc:docMk/>
            <pc:sldMk cId="1439794787" sldId="460"/>
            <ac:spMk id="17" creationId="{251307E4-F35C-4FD4-BC42-A16F037BE516}"/>
          </ac:spMkLst>
        </pc:spChg>
        <pc:spChg chg="add mod">
          <ac:chgData name="CAI JUN" userId="08ce88e1165b00db" providerId="LiveId" clId="{7050670A-0081-44F0-A425-4FB271C2CE79}" dt="2020-09-29T01:34:25.796" v="776" actId="1035"/>
          <ac:spMkLst>
            <pc:docMk/>
            <pc:sldMk cId="1439794787" sldId="460"/>
            <ac:spMk id="18" creationId="{47667851-D9F7-43EB-A087-D892CDB4BBFB}"/>
          </ac:spMkLst>
        </pc:spChg>
        <pc:graphicFrameChg chg="del">
          <ac:chgData name="CAI JUN" userId="08ce88e1165b00db" providerId="LiveId" clId="{7050670A-0081-44F0-A425-4FB271C2CE79}" dt="2020-09-29T01:16:13.037" v="562" actId="478"/>
          <ac:graphicFrameMkLst>
            <pc:docMk/>
            <pc:sldMk cId="1439794787" sldId="460"/>
            <ac:graphicFrameMk id="9" creationId="{4512D648-29CF-4F92-9A8C-16AD65B68CCD}"/>
          </ac:graphicFrameMkLst>
        </pc:graphicFrameChg>
        <pc:graphicFrameChg chg="del">
          <ac:chgData name="CAI JUN" userId="08ce88e1165b00db" providerId="LiveId" clId="{7050670A-0081-44F0-A425-4FB271C2CE79}" dt="2020-09-29T01:24:36.301" v="630" actId="478"/>
          <ac:graphicFrameMkLst>
            <pc:docMk/>
            <pc:sldMk cId="1439794787" sldId="460"/>
            <ac:graphicFrameMk id="10" creationId="{01BFA77D-9260-4FD1-A500-907EB1366574}"/>
          </ac:graphicFrameMkLst>
        </pc:graphicFrameChg>
        <pc:graphicFrameChg chg="mod">
          <ac:chgData name="CAI JUN" userId="08ce88e1165b00db" providerId="LiveId" clId="{7050670A-0081-44F0-A425-4FB271C2CE79}" dt="2020-09-29T01:35:40.922" v="788" actId="1076"/>
          <ac:graphicFrameMkLst>
            <pc:docMk/>
            <pc:sldMk cId="1439794787" sldId="460"/>
            <ac:graphicFrameMk id="11" creationId="{6E00446A-BDB7-45C6-BBD2-02773688E425}"/>
          </ac:graphicFrameMkLst>
        </pc:graphicFrameChg>
        <pc:graphicFrameChg chg="add del mod">
          <ac:chgData name="CAI JUN" userId="08ce88e1165b00db" providerId="LiveId" clId="{7050670A-0081-44F0-A425-4FB271C2CE79}" dt="2020-09-29T01:24:36.301" v="630" actId="478"/>
          <ac:graphicFrameMkLst>
            <pc:docMk/>
            <pc:sldMk cId="1439794787" sldId="460"/>
            <ac:graphicFrameMk id="12" creationId="{BBDB7220-D296-42C5-9E1C-7DDDDAEB4D06}"/>
          </ac:graphicFrameMkLst>
        </pc:graphicFrameChg>
        <pc:graphicFrameChg chg="add mod">
          <ac:chgData name="CAI JUN" userId="08ce88e1165b00db" providerId="LiveId" clId="{7050670A-0081-44F0-A425-4FB271C2CE79}" dt="2020-09-29T01:27:22.288" v="658" actId="1035"/>
          <ac:graphicFrameMkLst>
            <pc:docMk/>
            <pc:sldMk cId="1439794787" sldId="460"/>
            <ac:graphicFrameMk id="13" creationId="{CDC9FA72-A1D1-49E9-ADA0-F7EB11E2920A}"/>
          </ac:graphicFrameMkLst>
        </pc:graphicFrameChg>
        <pc:graphicFrameChg chg="add del mod">
          <ac:chgData name="CAI JUN" userId="08ce88e1165b00db" providerId="LiveId" clId="{7050670A-0081-44F0-A425-4FB271C2CE79}" dt="2020-09-29T01:24:36.301" v="630" actId="478"/>
          <ac:graphicFrameMkLst>
            <pc:docMk/>
            <pc:sldMk cId="1439794787" sldId="460"/>
            <ac:graphicFrameMk id="14" creationId="{34183C73-F0A9-44CF-88EB-DFF0F1E724B0}"/>
          </ac:graphicFrameMkLst>
        </pc:graphicFrameChg>
        <pc:graphicFrameChg chg="add mod">
          <ac:chgData name="CAI JUN" userId="08ce88e1165b00db" providerId="LiveId" clId="{7050670A-0081-44F0-A425-4FB271C2CE79}" dt="2020-09-29T01:37:39.589" v="789"/>
          <ac:graphicFrameMkLst>
            <pc:docMk/>
            <pc:sldMk cId="1439794787" sldId="460"/>
            <ac:graphicFrameMk id="15" creationId="{AFC1DA88-E2B6-4084-A7AF-5DD287343092}"/>
          </ac:graphicFrameMkLst>
        </pc:graphicFrameChg>
        <pc:graphicFrameChg chg="add mod">
          <ac:chgData name="CAI JUN" userId="08ce88e1165b00db" providerId="LiveId" clId="{7050670A-0081-44F0-A425-4FB271C2CE79}" dt="2020-09-29T01:37:39.595" v="790"/>
          <ac:graphicFrameMkLst>
            <pc:docMk/>
            <pc:sldMk cId="1439794787" sldId="460"/>
            <ac:graphicFrameMk id="16" creationId="{54EFD8E3-F72D-44A4-ACCF-67C7877A40B6}"/>
          </ac:graphicFrameMkLst>
        </pc:graphicFrameChg>
        <pc:graphicFrameChg chg="del">
          <ac:chgData name="CAI JUN" userId="08ce88e1165b00db" providerId="LiveId" clId="{7050670A-0081-44F0-A425-4FB271C2CE79}" dt="2020-09-29T01:16:10.106" v="561" actId="478"/>
          <ac:graphicFrameMkLst>
            <pc:docMk/>
            <pc:sldMk cId="1439794787" sldId="460"/>
            <ac:graphicFrameMk id="81927" creationId="{00000000-0000-0000-0000-000000000000}"/>
          </ac:graphicFrameMkLst>
        </pc:graphicFrameChg>
        <pc:graphicFrameChg chg="del">
          <ac:chgData name="CAI JUN" userId="08ce88e1165b00db" providerId="LiveId" clId="{7050670A-0081-44F0-A425-4FB271C2CE79}" dt="2020-09-29T01:24:36.301" v="630" actId="478"/>
          <ac:graphicFrameMkLst>
            <pc:docMk/>
            <pc:sldMk cId="1439794787" sldId="460"/>
            <ac:graphicFrameMk id="81928" creationId="{00000000-0000-0000-0000-000000000000}"/>
          </ac:graphicFrameMkLst>
        </pc:graphicFrameChg>
      </pc:sldChg>
      <pc:sldChg chg="addSp delSp modSp add mod ord delAnim modAnim">
        <pc:chgData name="CAI JUN" userId="08ce88e1165b00db" providerId="LiveId" clId="{7050670A-0081-44F0-A425-4FB271C2CE79}" dt="2020-09-29T02:05:43.125" v="1276"/>
        <pc:sldMkLst>
          <pc:docMk/>
          <pc:sldMk cId="1729566143" sldId="461"/>
        </pc:sldMkLst>
        <pc:spChg chg="mod">
          <ac:chgData name="CAI JUN" userId="08ce88e1165b00db" providerId="LiveId" clId="{7050670A-0081-44F0-A425-4FB271C2CE79}" dt="2020-09-29T01:54:31.837" v="956" actId="1035"/>
          <ac:spMkLst>
            <pc:docMk/>
            <pc:sldMk cId="1729566143" sldId="461"/>
            <ac:spMk id="8" creationId="{9C12B417-D786-4783-8DE7-06A900D11168}"/>
          </ac:spMkLst>
        </pc:spChg>
        <pc:spChg chg="del mod">
          <ac:chgData name="CAI JUN" userId="08ce88e1165b00db" providerId="LiveId" clId="{7050670A-0081-44F0-A425-4FB271C2CE79}" dt="2020-09-29T01:53:35.298" v="933" actId="478"/>
          <ac:spMkLst>
            <pc:docMk/>
            <pc:sldMk cId="1729566143" sldId="461"/>
            <ac:spMk id="17" creationId="{251307E4-F35C-4FD4-BC42-A16F037BE516}"/>
          </ac:spMkLst>
        </pc:spChg>
        <pc:spChg chg="del mod">
          <ac:chgData name="CAI JUN" userId="08ce88e1165b00db" providerId="LiveId" clId="{7050670A-0081-44F0-A425-4FB271C2CE79}" dt="2020-09-29T01:53:35.298" v="933" actId="478"/>
          <ac:spMkLst>
            <pc:docMk/>
            <pc:sldMk cId="1729566143" sldId="461"/>
            <ac:spMk id="18" creationId="{47667851-D9F7-43EB-A087-D892CDB4BBFB}"/>
          </ac:spMkLst>
        </pc:spChg>
        <pc:spChg chg="mod">
          <ac:chgData name="CAI JUN" userId="08ce88e1165b00db" providerId="LiveId" clId="{7050670A-0081-44F0-A425-4FB271C2CE79}" dt="2020-09-29T01:54:31.837" v="956" actId="1035"/>
          <ac:spMkLst>
            <pc:docMk/>
            <pc:sldMk cId="1729566143" sldId="461"/>
            <ac:spMk id="81926" creationId="{00000000-0000-0000-0000-000000000000}"/>
          </ac:spMkLst>
        </pc:spChg>
        <pc:graphicFrameChg chg="del mod">
          <ac:chgData name="CAI JUN" userId="08ce88e1165b00db" providerId="LiveId" clId="{7050670A-0081-44F0-A425-4FB271C2CE79}" dt="2020-09-29T01:45:25.281" v="868" actId="478"/>
          <ac:graphicFrameMkLst>
            <pc:docMk/>
            <pc:sldMk cId="1729566143" sldId="461"/>
            <ac:graphicFrameMk id="11" creationId="{6E00446A-BDB7-45C6-BBD2-02773688E425}"/>
          </ac:graphicFrameMkLst>
        </pc:graphicFrameChg>
        <pc:graphicFrameChg chg="add del mod">
          <ac:chgData name="CAI JUN" userId="08ce88e1165b00db" providerId="LiveId" clId="{7050670A-0081-44F0-A425-4FB271C2CE79}" dt="2020-09-29T01:45:25.281" v="868" actId="478"/>
          <ac:graphicFrameMkLst>
            <pc:docMk/>
            <pc:sldMk cId="1729566143" sldId="461"/>
            <ac:graphicFrameMk id="12" creationId="{87B6C827-05E7-48A6-9C3C-C265B58FA0D8}"/>
          </ac:graphicFrameMkLst>
        </pc:graphicFrameChg>
        <pc:graphicFrameChg chg="mod">
          <ac:chgData name="CAI JUN" userId="08ce88e1165b00db" providerId="LiveId" clId="{7050670A-0081-44F0-A425-4FB271C2CE79}" dt="2020-09-29T01:54:25.073" v="951" actId="1035"/>
          <ac:graphicFrameMkLst>
            <pc:docMk/>
            <pc:sldMk cId="1729566143" sldId="461"/>
            <ac:graphicFrameMk id="13" creationId="{CDC9FA72-A1D1-49E9-ADA0-F7EB11E2920A}"/>
          </ac:graphicFrameMkLst>
        </pc:graphicFrameChg>
        <pc:graphicFrameChg chg="mod">
          <ac:chgData name="CAI JUN" userId="08ce88e1165b00db" providerId="LiveId" clId="{7050670A-0081-44F0-A425-4FB271C2CE79}" dt="2020-09-29T01:54:17.050" v="943" actId="1035"/>
          <ac:graphicFrameMkLst>
            <pc:docMk/>
            <pc:sldMk cId="1729566143" sldId="461"/>
            <ac:graphicFrameMk id="15" creationId="{AFC1DA88-E2B6-4084-A7AF-5DD287343092}"/>
          </ac:graphicFrameMkLst>
        </pc:graphicFrameChg>
        <pc:graphicFrameChg chg="del mod">
          <ac:chgData name="CAI JUN" userId="08ce88e1165b00db" providerId="LiveId" clId="{7050670A-0081-44F0-A425-4FB271C2CE79}" dt="2020-09-29T01:45:22.534" v="867" actId="478"/>
          <ac:graphicFrameMkLst>
            <pc:docMk/>
            <pc:sldMk cId="1729566143" sldId="461"/>
            <ac:graphicFrameMk id="16" creationId="{54EFD8E3-F72D-44A4-ACCF-67C7877A40B6}"/>
          </ac:graphicFrameMkLst>
        </pc:graphicFrameChg>
      </pc:sldChg>
      <pc:sldChg chg="addSp delSp modSp add mod delAnim modAnim">
        <pc:chgData name="CAI JUN" userId="08ce88e1165b00db" providerId="LiveId" clId="{7050670A-0081-44F0-A425-4FB271C2CE79}" dt="2020-09-29T02:06:00.444" v="1279"/>
        <pc:sldMkLst>
          <pc:docMk/>
          <pc:sldMk cId="3996743415" sldId="462"/>
        </pc:sldMkLst>
        <pc:spChg chg="del">
          <ac:chgData name="CAI JUN" userId="08ce88e1165b00db" providerId="LiveId" clId="{7050670A-0081-44F0-A425-4FB271C2CE79}" dt="2020-09-29T01:50:59.514" v="923" actId="478"/>
          <ac:spMkLst>
            <pc:docMk/>
            <pc:sldMk cId="3996743415" sldId="462"/>
            <ac:spMk id="8" creationId="{9C12B417-D786-4783-8DE7-06A900D11168}"/>
          </ac:spMkLst>
        </pc:spChg>
        <pc:spChg chg="del">
          <ac:chgData name="CAI JUN" userId="08ce88e1165b00db" providerId="LiveId" clId="{7050670A-0081-44F0-A425-4FB271C2CE79}" dt="2020-09-29T01:51:07.171" v="925" actId="478"/>
          <ac:spMkLst>
            <pc:docMk/>
            <pc:sldMk cId="3996743415" sldId="462"/>
            <ac:spMk id="17" creationId="{251307E4-F35C-4FD4-BC42-A16F037BE516}"/>
          </ac:spMkLst>
        </pc:spChg>
        <pc:spChg chg="del">
          <ac:chgData name="CAI JUN" userId="08ce88e1165b00db" providerId="LiveId" clId="{7050670A-0081-44F0-A425-4FB271C2CE79}" dt="2020-09-29T01:51:07.171" v="925" actId="478"/>
          <ac:spMkLst>
            <pc:docMk/>
            <pc:sldMk cId="3996743415" sldId="462"/>
            <ac:spMk id="18" creationId="{47667851-D9F7-43EB-A087-D892CDB4BBFB}"/>
          </ac:spMkLst>
        </pc:spChg>
        <pc:spChg chg="mod">
          <ac:chgData name="CAI JUN" userId="08ce88e1165b00db" providerId="LiveId" clId="{7050670A-0081-44F0-A425-4FB271C2CE79}" dt="2020-09-29T01:54:38.995" v="961" actId="1035"/>
          <ac:spMkLst>
            <pc:docMk/>
            <pc:sldMk cId="3996743415" sldId="462"/>
            <ac:spMk id="81926" creationId="{00000000-0000-0000-0000-000000000000}"/>
          </ac:spMkLst>
        </pc:spChg>
        <pc:graphicFrameChg chg="add mod">
          <ac:chgData name="CAI JUN" userId="08ce88e1165b00db" providerId="LiveId" clId="{7050670A-0081-44F0-A425-4FB271C2CE79}" dt="2020-09-29T01:51:03.371" v="924" actId="1076"/>
          <ac:graphicFrameMkLst>
            <pc:docMk/>
            <pc:sldMk cId="3996743415" sldId="462"/>
            <ac:graphicFrameMk id="10" creationId="{A587143E-7588-490E-8B39-B6EC50C98C97}"/>
          </ac:graphicFrameMkLst>
        </pc:graphicFrameChg>
        <pc:graphicFrameChg chg="del">
          <ac:chgData name="CAI JUN" userId="08ce88e1165b00db" providerId="LiveId" clId="{7050670A-0081-44F0-A425-4FB271C2CE79}" dt="2020-09-29T01:46:36.537" v="877" actId="478"/>
          <ac:graphicFrameMkLst>
            <pc:docMk/>
            <pc:sldMk cId="3996743415" sldId="462"/>
            <ac:graphicFrameMk id="13" creationId="{CDC9FA72-A1D1-49E9-ADA0-F7EB11E2920A}"/>
          </ac:graphicFrameMkLst>
        </pc:graphicFrameChg>
        <pc:graphicFrameChg chg="mod">
          <ac:chgData name="CAI JUN" userId="08ce88e1165b00db" providerId="LiveId" clId="{7050670A-0081-44F0-A425-4FB271C2CE79}" dt="2020-09-29T02:02:24.287" v="1246"/>
          <ac:graphicFrameMkLst>
            <pc:docMk/>
            <pc:sldMk cId="3996743415" sldId="462"/>
            <ac:graphicFrameMk id="15" creationId="{AFC1DA88-E2B6-4084-A7AF-5DD287343092}"/>
          </ac:graphicFrameMkLst>
        </pc:graphicFrameChg>
      </pc:sldChg>
    </pc:docChg>
  </pc:docChgLst>
  <pc:docChgLst>
    <pc:chgData name="Jun Cai" userId="57e790d697ad4281" providerId="LiveId" clId="{3EE65322-824A-49A7-8DF7-CDE576690E9B}"/>
    <pc:docChg chg="custSel addSld delSld modSld">
      <pc:chgData name="Jun Cai" userId="57e790d697ad4281" providerId="LiveId" clId="{3EE65322-824A-49A7-8DF7-CDE576690E9B}" dt="2019-08-11T07:33:59.254" v="3670"/>
      <pc:docMkLst>
        <pc:docMk/>
      </pc:docMkLst>
      <pc:sldChg chg="addSp delSp modSp">
        <pc:chgData name="Jun Cai" userId="57e790d697ad4281" providerId="LiveId" clId="{3EE65322-824A-49A7-8DF7-CDE576690E9B}" dt="2019-08-11T05:51:24.548" v="59" actId="1036"/>
        <pc:sldMkLst>
          <pc:docMk/>
          <pc:sldMk cId="0" sldId="424"/>
        </pc:sldMkLst>
        <pc:spChg chg="mod">
          <ac:chgData name="Jun Cai" userId="57e790d697ad4281" providerId="LiveId" clId="{3EE65322-824A-49A7-8DF7-CDE576690E9B}" dt="2019-08-11T05:51:24.548" v="59" actId="1036"/>
          <ac:spMkLst>
            <pc:docMk/>
            <pc:sldMk cId="0" sldId="424"/>
            <ac:spMk id="9" creationId="{00000000-0000-0000-0000-000000000000}"/>
          </ac:spMkLst>
        </pc:spChg>
        <pc:spChg chg="add">
          <ac:chgData name="Jun Cai" userId="57e790d697ad4281" providerId="LiveId" clId="{3EE65322-824A-49A7-8DF7-CDE576690E9B}" dt="2019-08-11T05:51:14.281" v="46"/>
          <ac:spMkLst>
            <pc:docMk/>
            <pc:sldMk cId="0" sldId="424"/>
            <ac:spMk id="10" creationId="{A308AE26-A3FF-40CE-852F-36CDA88DFF76}"/>
          </ac:spMkLst>
        </pc:spChg>
        <pc:spChg chg="mod">
          <ac:chgData name="Jun Cai" userId="57e790d697ad4281" providerId="LiveId" clId="{3EE65322-824A-49A7-8DF7-CDE576690E9B}" dt="2019-08-11T05:51:24.548" v="59" actId="1036"/>
          <ac:spMkLst>
            <pc:docMk/>
            <pc:sldMk cId="0" sldId="424"/>
            <ac:spMk id="14339" creationId="{00000000-0000-0000-0000-000000000000}"/>
          </ac:spMkLst>
        </pc:spChg>
        <pc:spChg chg="mod">
          <ac:chgData name="Jun Cai" userId="57e790d697ad4281" providerId="LiveId" clId="{3EE65322-824A-49A7-8DF7-CDE576690E9B}" dt="2019-08-11T05:51:24.548" v="59" actId="1036"/>
          <ac:spMkLst>
            <pc:docMk/>
            <pc:sldMk cId="0" sldId="424"/>
            <ac:spMk id="14340" creationId="{00000000-0000-0000-0000-000000000000}"/>
          </ac:spMkLst>
        </pc:spChg>
        <pc:spChg chg="mod">
          <ac:chgData name="Jun Cai" userId="57e790d697ad4281" providerId="LiveId" clId="{3EE65322-824A-49A7-8DF7-CDE576690E9B}" dt="2019-08-11T05:51:24.548" v="59" actId="1036"/>
          <ac:spMkLst>
            <pc:docMk/>
            <pc:sldMk cId="0" sldId="424"/>
            <ac:spMk id="14341" creationId="{00000000-0000-0000-0000-000000000000}"/>
          </ac:spMkLst>
        </pc:spChg>
        <pc:grpChg chg="del">
          <ac:chgData name="Jun Cai" userId="57e790d697ad4281" providerId="LiveId" clId="{3EE65322-824A-49A7-8DF7-CDE576690E9B}" dt="2019-08-11T05:51:05.029" v="13" actId="478"/>
          <ac:grpSpMkLst>
            <pc:docMk/>
            <pc:sldMk cId="0" sldId="424"/>
            <ac:grpSpMk id="14342" creationId="{00000000-0000-0000-0000-000000000000}"/>
          </ac:grpSpMkLst>
        </pc:grpChg>
      </pc:sldChg>
      <pc:sldChg chg="delSp del">
        <pc:chgData name="Jun Cai" userId="57e790d697ad4281" providerId="LiveId" clId="{3EE65322-824A-49A7-8DF7-CDE576690E9B}" dt="2019-08-11T05:52:31.739" v="62" actId="2696"/>
        <pc:sldMkLst>
          <pc:docMk/>
          <pc:sldMk cId="1199034372" sldId="431"/>
        </pc:sldMkLst>
        <pc:spChg chg="del">
          <ac:chgData name="Jun Cai" userId="57e790d697ad4281" providerId="LiveId" clId="{3EE65322-824A-49A7-8DF7-CDE576690E9B}" dt="2019-08-11T05:52:24.510" v="60" actId="478"/>
          <ac:spMkLst>
            <pc:docMk/>
            <pc:sldMk cId="1199034372" sldId="431"/>
            <ac:spMk id="19458" creationId="{00000000-0000-0000-0000-000000000000}"/>
          </ac:spMkLst>
        </pc:spChg>
        <pc:spChg chg="mod">
          <ac:chgData name="Jun Cai" userId="57e790d697ad4281" providerId="LiveId" clId="{3EE65322-824A-49A7-8DF7-CDE576690E9B}" dt="2019-08-11T05:52:51.564" v="64" actId="1076"/>
          <ac:spMkLst>
            <pc:docMk/>
            <pc:sldMk cId="1199034372" sldId="431"/>
            <ac:spMk id="19459" creationId="{00000000-0000-0000-0000-000000000000}"/>
          </ac:spMkLst>
        </pc:spChg>
        <pc:spChg chg="mod">
          <ac:chgData name="Jun Cai" userId="57e790d697ad4281" providerId="LiveId" clId="{3EE65322-824A-49A7-8DF7-CDE576690E9B}" dt="2019-08-11T05:54:12.695" v="119" actId="1076"/>
          <ac:spMkLst>
            <pc:docMk/>
            <pc:sldMk cId="1199034372" sldId="431"/>
            <ac:spMk id="19461" creationId="{00000000-0000-0000-0000-000000000000}"/>
          </ac:spMkLst>
        </pc:spChg>
        <pc:grpChg chg="mod">
          <ac:chgData name="Jun Cai" userId="57e790d697ad4281" providerId="LiveId" clId="{3EE65322-824A-49A7-8DF7-CDE576690E9B}" dt="2019-08-11T05:53:59.598" v="99" actId="1035"/>
          <ac:grpSpMkLst>
            <pc:docMk/>
            <pc:sldMk cId="1199034372" sldId="431"/>
            <ac:grpSpMk id="20" creationId="{2195A384-768F-40B4-BDF7-4BCBAF2184FF}"/>
          </ac:grpSpMkLst>
        </pc:grpChg>
        <pc:grpChg chg="mod">
          <ac:chgData name="Jun Cai" userId="57e790d697ad4281" providerId="LiveId" clId="{3EE65322-824A-49A7-8DF7-CDE576690E9B}" dt="2019-08-11T05:54:07.974" v="118" actId="1038"/>
          <ac:grpSpMkLst>
            <pc:docMk/>
            <pc:sldMk cId="1199034372" sldId="431"/>
            <ac:grpSpMk id="19460" creationId="{00000000-0000-0000-0000-000000000000}"/>
          </ac:grpSpMkLst>
        </pc:grpChg>
        <pc:grpChg chg="mod">
          <ac:chgData name="Jun Cai" userId="57e790d697ad4281" providerId="LiveId" clId="{3EE65322-824A-49A7-8DF7-CDE576690E9B}" dt="2019-08-11T05:53:59.598" v="99" actId="1035"/>
          <ac:grpSpMkLst>
            <pc:docMk/>
            <pc:sldMk cId="1199034372" sldId="431"/>
            <ac:grpSpMk id="19462" creationId="{00000000-0000-0000-0000-000000000000}"/>
          </ac:grpSpMkLst>
        </pc:grpChg>
        <pc:grpChg chg="mod">
          <ac:chgData name="Jun Cai" userId="57e790d697ad4281" providerId="LiveId" clId="{3EE65322-824A-49A7-8DF7-CDE576690E9B}" dt="2019-08-11T05:53:59.598" v="99" actId="1035"/>
          <ac:grpSpMkLst>
            <pc:docMk/>
            <pc:sldMk cId="1199034372" sldId="431"/>
            <ac:grpSpMk id="19463" creationId="{00000000-0000-0000-0000-000000000000}"/>
          </ac:grpSpMkLst>
        </pc:grpChg>
        <pc:grpChg chg="mod">
          <ac:chgData name="Jun Cai" userId="57e790d697ad4281" providerId="LiveId" clId="{3EE65322-824A-49A7-8DF7-CDE576690E9B}" dt="2019-08-11T05:54:07.974" v="118" actId="1038"/>
          <ac:grpSpMkLst>
            <pc:docMk/>
            <pc:sldMk cId="1199034372" sldId="431"/>
            <ac:grpSpMk id="19468" creationId="{00000000-0000-0000-0000-000000000000}"/>
          </ac:grpSpMkLst>
        </pc:grpChg>
        <pc:grpChg chg="mod">
          <ac:chgData name="Jun Cai" userId="57e790d697ad4281" providerId="LiveId" clId="{3EE65322-824A-49A7-8DF7-CDE576690E9B}" dt="2019-08-11T05:54:07.974" v="118" actId="1038"/>
          <ac:grpSpMkLst>
            <pc:docMk/>
            <pc:sldMk cId="1199034372" sldId="431"/>
            <ac:grpSpMk id="19469" creationId="{00000000-0000-0000-0000-000000000000}"/>
          </ac:grpSpMkLst>
        </pc:grpChg>
      </pc:sldChg>
      <pc:sldChg chg="add">
        <pc:chgData name="Jun Cai" userId="57e790d697ad4281" providerId="LiveId" clId="{3EE65322-824A-49A7-8DF7-CDE576690E9B}" dt="2019-08-11T05:52:35.409" v="63"/>
        <pc:sldMkLst>
          <pc:docMk/>
          <pc:sldMk cId="3511336170" sldId="432"/>
        </pc:sldMkLst>
      </pc:sldChg>
      <pc:sldChg chg="modSp">
        <pc:chgData name="Jun Cai" userId="57e790d697ad4281" providerId="LiveId" clId="{3EE65322-824A-49A7-8DF7-CDE576690E9B}" dt="2019-08-11T07:21:59.802" v="2829"/>
        <pc:sldMkLst>
          <pc:docMk/>
          <pc:sldMk cId="0" sldId="433"/>
        </pc:sldMkLst>
        <pc:spChg chg="mod">
          <ac:chgData name="Jun Cai" userId="57e790d697ad4281" providerId="LiveId" clId="{3EE65322-824A-49A7-8DF7-CDE576690E9B}" dt="2019-08-11T06:01:12.918" v="222" actId="1036"/>
          <ac:spMkLst>
            <pc:docMk/>
            <pc:sldMk cId="0" sldId="433"/>
            <ac:spMk id="21506" creationId="{00000000-0000-0000-0000-000000000000}"/>
          </ac:spMkLst>
        </pc:spChg>
        <pc:spChg chg="mod">
          <ac:chgData name="Jun Cai" userId="57e790d697ad4281" providerId="LiveId" clId="{3EE65322-824A-49A7-8DF7-CDE576690E9B}" dt="2019-08-11T06:01:06.326" v="213" actId="1036"/>
          <ac:spMkLst>
            <pc:docMk/>
            <pc:sldMk cId="0" sldId="433"/>
            <ac:spMk id="21507" creationId="{00000000-0000-0000-0000-000000000000}"/>
          </ac:spMkLst>
        </pc:spChg>
        <pc:spChg chg="mod">
          <ac:chgData name="Jun Cai" userId="57e790d697ad4281" providerId="LiveId" clId="{3EE65322-824A-49A7-8DF7-CDE576690E9B}" dt="2019-08-11T06:01:06.326" v="213" actId="1036"/>
          <ac:spMkLst>
            <pc:docMk/>
            <pc:sldMk cId="0" sldId="433"/>
            <ac:spMk id="21510" creationId="{00000000-0000-0000-0000-000000000000}"/>
          </ac:spMkLst>
        </pc:spChg>
        <pc:spChg chg="mod">
          <ac:chgData name="Jun Cai" userId="57e790d697ad4281" providerId="LiveId" clId="{3EE65322-824A-49A7-8DF7-CDE576690E9B}" dt="2019-08-11T06:00:45.620" v="175" actId="1036"/>
          <ac:spMkLst>
            <pc:docMk/>
            <pc:sldMk cId="0" sldId="433"/>
            <ac:spMk id="21511" creationId="{00000000-0000-0000-0000-000000000000}"/>
          </ac:spMkLst>
        </pc:spChg>
        <pc:spChg chg="mod">
          <ac:chgData name="Jun Cai" userId="57e790d697ad4281" providerId="LiveId" clId="{3EE65322-824A-49A7-8DF7-CDE576690E9B}" dt="2019-08-11T06:01:06.326" v="213" actId="1036"/>
          <ac:spMkLst>
            <pc:docMk/>
            <pc:sldMk cId="0" sldId="433"/>
            <ac:spMk id="21512" creationId="{00000000-0000-0000-0000-000000000000}"/>
          </ac:spMkLst>
        </pc:spChg>
        <pc:spChg chg="mod">
          <ac:chgData name="Jun Cai" userId="57e790d697ad4281" providerId="LiveId" clId="{3EE65322-824A-49A7-8DF7-CDE576690E9B}" dt="2019-08-11T07:21:59.802" v="2829"/>
          <ac:spMkLst>
            <pc:docMk/>
            <pc:sldMk cId="0" sldId="433"/>
            <ac:spMk id="21513" creationId="{00000000-0000-0000-0000-000000000000}"/>
          </ac:spMkLst>
        </pc:spChg>
        <pc:grpChg chg="mod">
          <ac:chgData name="Jun Cai" userId="57e790d697ad4281" providerId="LiveId" clId="{3EE65322-824A-49A7-8DF7-CDE576690E9B}" dt="2019-08-11T06:00:54.820" v="193" actId="1036"/>
          <ac:grpSpMkLst>
            <pc:docMk/>
            <pc:sldMk cId="0" sldId="433"/>
            <ac:grpSpMk id="21508" creationId="{00000000-0000-0000-0000-000000000000}"/>
          </ac:grpSpMkLst>
        </pc:grpChg>
        <pc:grpChg chg="mod">
          <ac:chgData name="Jun Cai" userId="57e790d697ad4281" providerId="LiveId" clId="{3EE65322-824A-49A7-8DF7-CDE576690E9B}" dt="2019-08-11T06:01:06.326" v="213" actId="1036"/>
          <ac:grpSpMkLst>
            <pc:docMk/>
            <pc:sldMk cId="0" sldId="433"/>
            <ac:grpSpMk id="21509" creationId="{00000000-0000-0000-0000-000000000000}"/>
          </ac:grpSpMkLst>
        </pc:grpChg>
      </pc:sldChg>
      <pc:sldChg chg="modSp">
        <pc:chgData name="Jun Cai" userId="57e790d697ad4281" providerId="LiveId" clId="{3EE65322-824A-49A7-8DF7-CDE576690E9B}" dt="2019-08-11T07:22:06.984" v="2832"/>
        <pc:sldMkLst>
          <pc:docMk/>
          <pc:sldMk cId="0" sldId="437"/>
        </pc:sldMkLst>
        <pc:spChg chg="mod">
          <ac:chgData name="Jun Cai" userId="57e790d697ad4281" providerId="LiveId" clId="{3EE65322-824A-49A7-8DF7-CDE576690E9B}" dt="2019-08-11T07:22:06.984" v="2832"/>
          <ac:spMkLst>
            <pc:docMk/>
            <pc:sldMk cId="0" sldId="437"/>
            <ac:spMk id="30723" creationId="{00000000-0000-0000-0000-000000000000}"/>
          </ac:spMkLst>
        </pc:spChg>
      </pc:sldChg>
      <pc:sldChg chg="addSp delSp modSp modAnim">
        <pc:chgData name="Jun Cai" userId="57e790d697ad4281" providerId="LiveId" clId="{3EE65322-824A-49A7-8DF7-CDE576690E9B}" dt="2019-08-11T07:32:43.376" v="3612" actId="1076"/>
        <pc:sldMkLst>
          <pc:docMk/>
          <pc:sldMk cId="0" sldId="448"/>
        </pc:sldMkLst>
        <pc:spChg chg="mod">
          <ac:chgData name="Jun Cai" userId="57e790d697ad4281" providerId="LiveId" clId="{3EE65322-824A-49A7-8DF7-CDE576690E9B}" dt="2019-08-11T05:35:52.631" v="12" actId="1037"/>
          <ac:spMkLst>
            <pc:docMk/>
            <pc:sldMk cId="0" sldId="448"/>
            <ac:spMk id="2" creationId="{00000000-0000-0000-0000-000000000000}"/>
          </ac:spMkLst>
        </pc:spChg>
        <pc:spChg chg="add mod">
          <ac:chgData name="Jun Cai" userId="57e790d697ad4281" providerId="LiveId" clId="{3EE65322-824A-49A7-8DF7-CDE576690E9B}" dt="2019-08-11T05:35:47.014" v="2" actId="167"/>
          <ac:spMkLst>
            <pc:docMk/>
            <pc:sldMk cId="0" sldId="448"/>
            <ac:spMk id="17" creationId="{7A34F2C6-F480-4F24-80F3-96BE227AAF3B}"/>
          </ac:spMkLst>
        </pc:spChg>
        <pc:spChg chg="del">
          <ac:chgData name="Jun Cai" userId="57e790d697ad4281" providerId="LiveId" clId="{3EE65322-824A-49A7-8DF7-CDE576690E9B}" dt="2019-08-11T05:35:35.814" v="0" actId="478"/>
          <ac:spMkLst>
            <pc:docMk/>
            <pc:sldMk cId="0" sldId="448"/>
            <ac:spMk id="22537" creationId="{00000000-0000-0000-0000-000000000000}"/>
          </ac:spMkLst>
        </pc:spChg>
        <pc:spChg chg="del">
          <ac:chgData name="Jun Cai" userId="57e790d697ad4281" providerId="LiveId" clId="{3EE65322-824A-49A7-8DF7-CDE576690E9B}" dt="2019-08-11T07:31:22.877" v="3582" actId="478"/>
          <ac:spMkLst>
            <pc:docMk/>
            <pc:sldMk cId="0" sldId="448"/>
            <ac:spMk id="65566" creationId="{00000000-0000-0000-0000-000000000000}"/>
          </ac:spMkLst>
        </pc:spChg>
        <pc:graphicFrameChg chg="mod">
          <ac:chgData name="Jun Cai" userId="57e790d697ad4281" providerId="LiveId" clId="{3EE65322-824A-49A7-8DF7-CDE576690E9B}" dt="2019-08-11T07:32:43.376" v="3612" actId="1076"/>
          <ac:graphicFrameMkLst>
            <pc:docMk/>
            <pc:sldMk cId="0" sldId="448"/>
            <ac:graphicFrameMk id="20491" creationId="{00000000-0000-0000-0000-000000000000}"/>
          </ac:graphicFrameMkLst>
        </pc:graphicFrameChg>
        <pc:graphicFrameChg chg="mod">
          <ac:chgData name="Jun Cai" userId="57e790d697ad4281" providerId="LiveId" clId="{3EE65322-824A-49A7-8DF7-CDE576690E9B}" dt="2019-08-11T07:31:58.106" v="3606" actId="1035"/>
          <ac:graphicFrameMkLst>
            <pc:docMk/>
            <pc:sldMk cId="0" sldId="448"/>
            <ac:graphicFrameMk id="22530" creationId="{00000000-0000-0000-0000-000000000000}"/>
          </ac:graphicFrameMkLst>
        </pc:graphicFrameChg>
        <pc:graphicFrameChg chg="del">
          <ac:chgData name="Jun Cai" userId="57e790d697ad4281" providerId="LiveId" clId="{3EE65322-824A-49A7-8DF7-CDE576690E9B}" dt="2019-08-11T07:23:05.092" v="2920"/>
          <ac:graphicFrameMkLst>
            <pc:docMk/>
            <pc:sldMk cId="0" sldId="448"/>
            <ac:graphicFrameMk id="65567" creationId="{00000000-0000-0000-0000-000000000000}"/>
          </ac:graphicFrameMkLst>
        </pc:graphicFrameChg>
        <pc:graphicFrameChg chg="del">
          <ac:chgData name="Jun Cai" userId="57e790d697ad4281" providerId="LiveId" clId="{3EE65322-824A-49A7-8DF7-CDE576690E9B}" dt="2019-08-11T07:23:05.092" v="2920"/>
          <ac:graphicFrameMkLst>
            <pc:docMk/>
            <pc:sldMk cId="0" sldId="448"/>
            <ac:graphicFrameMk id="65568" creationId="{00000000-0000-0000-0000-000000000000}"/>
          </ac:graphicFrameMkLst>
        </pc:graphicFrameChg>
      </pc:sldChg>
      <pc:sldChg chg="modSp">
        <pc:chgData name="Jun Cai" userId="57e790d697ad4281" providerId="LiveId" clId="{3EE65322-824A-49A7-8DF7-CDE576690E9B}" dt="2019-08-11T07:33:59.254" v="3670"/>
        <pc:sldMkLst>
          <pc:docMk/>
          <pc:sldMk cId="0" sldId="452"/>
        </pc:sldMkLst>
        <pc:spChg chg="mod">
          <ac:chgData name="Jun Cai" userId="57e790d697ad4281" providerId="LiveId" clId="{3EE65322-824A-49A7-8DF7-CDE576690E9B}" dt="2019-08-11T07:33:59.254" v="3670"/>
          <ac:spMkLst>
            <pc:docMk/>
            <pc:sldMk cId="0" sldId="452"/>
            <ac:spMk id="25609" creationId="{00000000-0000-0000-0000-000000000000}"/>
          </ac:spMkLst>
        </pc:spChg>
      </pc:sldChg>
      <pc:sldChg chg="addSp modSp add">
        <pc:chgData name="Jun Cai" userId="57e790d697ad4281" providerId="LiveId" clId="{3EE65322-824A-49A7-8DF7-CDE576690E9B}" dt="2019-08-11T07:20:09.125" v="2826" actId="6549"/>
        <pc:sldMkLst>
          <pc:docMk/>
          <pc:sldMk cId="4143810987" sldId="457"/>
        </pc:sldMkLst>
        <pc:spChg chg="add mod">
          <ac:chgData name="Jun Cai" userId="57e790d697ad4281" providerId="LiveId" clId="{3EE65322-824A-49A7-8DF7-CDE576690E9B}" dt="2019-08-11T06:09:13.162" v="384" actId="6549"/>
          <ac:spMkLst>
            <pc:docMk/>
            <pc:sldMk cId="4143810987" sldId="457"/>
            <ac:spMk id="2" creationId="{27632757-B0E4-49B5-B5E3-847333A6EFF0}"/>
          </ac:spMkLst>
        </pc:spChg>
        <pc:spChg chg="add mod">
          <ac:chgData name="Jun Cai" userId="57e790d697ad4281" providerId="LiveId" clId="{3EE65322-824A-49A7-8DF7-CDE576690E9B}" dt="2019-08-11T06:52:19.641" v="1523" actId="6549"/>
          <ac:spMkLst>
            <pc:docMk/>
            <pc:sldMk cId="4143810987" sldId="457"/>
            <ac:spMk id="4" creationId="{5F9C9757-3DF4-4587-9F95-335ACDF13B9D}"/>
          </ac:spMkLst>
        </pc:spChg>
        <pc:spChg chg="add mod">
          <ac:chgData name="Jun Cai" userId="57e790d697ad4281" providerId="LiveId" clId="{3EE65322-824A-49A7-8DF7-CDE576690E9B}" dt="2019-08-11T06:44:58.841" v="672" actId="1036"/>
          <ac:spMkLst>
            <pc:docMk/>
            <pc:sldMk cId="4143810987" sldId="457"/>
            <ac:spMk id="6" creationId="{13B3C7EB-23E0-41E8-AB85-8E2FF42E8F93}"/>
          </ac:spMkLst>
        </pc:spChg>
        <pc:spChg chg="add mod">
          <ac:chgData name="Jun Cai" userId="57e790d697ad4281" providerId="LiveId" clId="{3EE65322-824A-49A7-8DF7-CDE576690E9B}" dt="2019-08-11T07:03:18.052" v="1911" actId="6549"/>
          <ac:spMkLst>
            <pc:docMk/>
            <pc:sldMk cId="4143810987" sldId="457"/>
            <ac:spMk id="9" creationId="{CF13609F-D382-4762-9B7A-21C621DEE7DB}"/>
          </ac:spMkLst>
        </pc:spChg>
        <pc:spChg chg="add mod">
          <ac:chgData name="Jun Cai" userId="57e790d697ad4281" providerId="LiveId" clId="{3EE65322-824A-49A7-8DF7-CDE576690E9B}" dt="2019-08-11T07:20:09.125" v="2826" actId="6549"/>
          <ac:spMkLst>
            <pc:docMk/>
            <pc:sldMk cId="4143810987" sldId="457"/>
            <ac:spMk id="10" creationId="{F389B9D0-8B89-4605-A0D4-C603A8FAFA8C}"/>
          </ac:spMkLst>
        </pc:spChg>
        <pc:graphicFrameChg chg="add mod">
          <ac:chgData name="Jun Cai" userId="57e790d697ad4281" providerId="LiveId" clId="{3EE65322-824A-49A7-8DF7-CDE576690E9B}" dt="2019-08-11T07:01:32.616" v="1853" actId="1076"/>
          <ac:graphicFrameMkLst>
            <pc:docMk/>
            <pc:sldMk cId="4143810987" sldId="457"/>
            <ac:graphicFrameMk id="3" creationId="{6D56DC4F-01A0-49D9-8AED-B5C8A4B9C7E0}"/>
          </ac:graphicFrameMkLst>
        </pc:graphicFrameChg>
        <pc:picChg chg="add mod">
          <ac:chgData name="Jun Cai" userId="57e790d697ad4281" providerId="LiveId" clId="{3EE65322-824A-49A7-8DF7-CDE576690E9B}" dt="2019-08-11T06:44:58.841" v="672" actId="1036"/>
          <ac:picMkLst>
            <pc:docMk/>
            <pc:sldMk cId="4143810987" sldId="457"/>
            <ac:picMk id="5" creationId="{B6E31995-39E0-42F7-9DA0-7B7B4DB90DB6}"/>
          </ac:picMkLst>
        </pc:picChg>
        <pc:cxnChg chg="add mod">
          <ac:chgData name="Jun Cai" userId="57e790d697ad4281" providerId="LiveId" clId="{3EE65322-824A-49A7-8DF7-CDE576690E9B}" dt="2019-08-11T06:44:58.841" v="672" actId="1036"/>
          <ac:cxnSpMkLst>
            <pc:docMk/>
            <pc:sldMk cId="4143810987" sldId="457"/>
            <ac:cxnSpMk id="8" creationId="{3918A004-8334-498C-BDBD-96FF55D73651}"/>
          </ac:cxnSpMkLst>
        </pc:cxnChg>
      </pc:sldChg>
      <pc:sldChg chg="addSp delSp modSp add delAnim modAnim">
        <pc:chgData name="Jun Cai" userId="57e790d697ad4281" providerId="LiveId" clId="{3EE65322-824A-49A7-8DF7-CDE576690E9B}" dt="2019-08-11T07:31:13.594" v="3581" actId="478"/>
        <pc:sldMkLst>
          <pc:docMk/>
          <pc:sldMk cId="3274830179" sldId="458"/>
        </pc:sldMkLst>
        <pc:spChg chg="mod">
          <ac:chgData name="Jun Cai" userId="57e790d697ad4281" providerId="LiveId" clId="{3EE65322-824A-49A7-8DF7-CDE576690E9B}" dt="2019-08-11T07:22:39.262" v="2916" actId="6549"/>
          <ac:spMkLst>
            <pc:docMk/>
            <pc:sldMk cId="3274830179" sldId="458"/>
            <ac:spMk id="2" creationId="{27632757-B0E4-49B5-B5E3-847333A6EFF0}"/>
          </ac:spMkLst>
        </pc:spChg>
        <pc:spChg chg="del">
          <ac:chgData name="Jun Cai" userId="57e790d697ad4281" providerId="LiveId" clId="{3EE65322-824A-49A7-8DF7-CDE576690E9B}" dt="2019-08-11T07:22:44.419" v="2917" actId="478"/>
          <ac:spMkLst>
            <pc:docMk/>
            <pc:sldMk cId="3274830179" sldId="458"/>
            <ac:spMk id="4" creationId="{5F9C9757-3DF4-4587-9F95-335ACDF13B9D}"/>
          </ac:spMkLst>
        </pc:spChg>
        <pc:spChg chg="del">
          <ac:chgData name="Jun Cai" userId="57e790d697ad4281" providerId="LiveId" clId="{3EE65322-824A-49A7-8DF7-CDE576690E9B}" dt="2019-08-11T07:22:48.709" v="2918" actId="478"/>
          <ac:spMkLst>
            <pc:docMk/>
            <pc:sldMk cId="3274830179" sldId="458"/>
            <ac:spMk id="6" creationId="{13B3C7EB-23E0-41E8-AB85-8E2FF42E8F93}"/>
          </ac:spMkLst>
        </pc:spChg>
        <pc:spChg chg="del">
          <ac:chgData name="Jun Cai" userId="57e790d697ad4281" providerId="LiveId" clId="{3EE65322-824A-49A7-8DF7-CDE576690E9B}" dt="2019-08-11T07:22:51.570" v="2919" actId="478"/>
          <ac:spMkLst>
            <pc:docMk/>
            <pc:sldMk cId="3274830179" sldId="458"/>
            <ac:spMk id="9" creationId="{CF13609F-D382-4762-9B7A-21C621DEE7DB}"/>
          </ac:spMkLst>
        </pc:spChg>
        <pc:spChg chg="mod">
          <ac:chgData name="Jun Cai" userId="57e790d697ad4281" providerId="LiveId" clId="{3EE65322-824A-49A7-8DF7-CDE576690E9B}" dt="2019-08-11T07:31:02.940" v="3580"/>
          <ac:spMkLst>
            <pc:docMk/>
            <pc:sldMk cId="3274830179" sldId="458"/>
            <ac:spMk id="10" creationId="{F389B9D0-8B89-4605-A0D4-C603A8FAFA8C}"/>
          </ac:spMkLst>
        </pc:spChg>
        <pc:graphicFrameChg chg="del">
          <ac:chgData name="Jun Cai" userId="57e790d697ad4281" providerId="LiveId" clId="{3EE65322-824A-49A7-8DF7-CDE576690E9B}" dt="2019-08-11T07:31:13.594" v="3581" actId="478"/>
          <ac:graphicFrameMkLst>
            <pc:docMk/>
            <pc:sldMk cId="3274830179" sldId="458"/>
            <ac:graphicFrameMk id="3" creationId="{6D56DC4F-01A0-49D9-8AED-B5C8A4B9C7E0}"/>
          </ac:graphicFrameMkLst>
        </pc:graphicFrameChg>
        <pc:graphicFrameChg chg="add mod">
          <ac:chgData name="Jun Cai" userId="57e790d697ad4281" providerId="LiveId" clId="{3EE65322-824A-49A7-8DF7-CDE576690E9B}" dt="2019-08-11T07:27:32.010" v="3570" actId="1076"/>
          <ac:graphicFrameMkLst>
            <pc:docMk/>
            <pc:sldMk cId="3274830179" sldId="458"/>
            <ac:graphicFrameMk id="11" creationId="{45137618-FC5B-4897-AA71-8434069B3D55}"/>
          </ac:graphicFrameMkLst>
        </pc:graphicFrameChg>
        <pc:graphicFrameChg chg="add del mod">
          <ac:chgData name="Jun Cai" userId="57e790d697ad4281" providerId="LiveId" clId="{3EE65322-824A-49A7-8DF7-CDE576690E9B}" dt="2019-08-11T07:23:23.953" v="2951" actId="478"/>
          <ac:graphicFrameMkLst>
            <pc:docMk/>
            <pc:sldMk cId="3274830179" sldId="458"/>
            <ac:graphicFrameMk id="12" creationId="{9DE6DDE6-2B0F-4937-BBD1-9801B29C2DBF}"/>
          </ac:graphicFrameMkLst>
        </pc:graphicFrameChg>
        <pc:picChg chg="del">
          <ac:chgData name="Jun Cai" userId="57e790d697ad4281" providerId="LiveId" clId="{3EE65322-824A-49A7-8DF7-CDE576690E9B}" dt="2019-08-11T07:22:44.419" v="2917" actId="478"/>
          <ac:picMkLst>
            <pc:docMk/>
            <pc:sldMk cId="3274830179" sldId="458"/>
            <ac:picMk id="5" creationId="{B6E31995-39E0-42F7-9DA0-7B7B4DB90DB6}"/>
          </ac:picMkLst>
        </pc:picChg>
        <pc:cxnChg chg="del mod">
          <ac:chgData name="Jun Cai" userId="57e790d697ad4281" providerId="LiveId" clId="{3EE65322-824A-49A7-8DF7-CDE576690E9B}" dt="2019-08-11T07:22:48.709" v="2918" actId="478"/>
          <ac:cxnSpMkLst>
            <pc:docMk/>
            <pc:sldMk cId="3274830179" sldId="458"/>
            <ac:cxnSpMk id="8" creationId="{3918A004-8334-498C-BDBD-96FF55D7365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fld id="{AD622C44-C89E-4C5F-9A3B-B6209465CC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2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1C6F1-AA10-49A9-A9AB-A6A3986E92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689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0189A-9805-4581-AE10-776FEDDEAE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578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9BF18-D4AE-4933-8E9D-2D5FDDB311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140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732CF4-C119-41EF-AF89-08B3685AEA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918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F4D84-BB61-4692-90AF-418BEAAEEA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799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DFDD-1BBF-458E-887F-DFF3B4C692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224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175A4-874C-461D-ABA5-B8E768B67B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534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86152-1843-43A9-BC4B-E19107C315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706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A01F2-E800-44E7-B4CB-7877050A90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575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9213C-3926-4865-A0D2-EF23253B50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970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81260-3366-4A06-BAF9-C9BC0B7E48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42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720A1-5E31-4223-AF3D-5DD4A0EAD6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373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3C8910CE-4684-460F-B5FA-A26B9A0A4A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0" r:id="rId1"/>
    <p:sldLayoutId id="2147484269" r:id="rId2"/>
    <p:sldLayoutId id="2147484270" r:id="rId3"/>
    <p:sldLayoutId id="2147484271" r:id="rId4"/>
    <p:sldLayoutId id="2147484272" r:id="rId5"/>
    <p:sldLayoutId id="2147484273" r:id="rId6"/>
    <p:sldLayoutId id="2147484274" r:id="rId7"/>
    <p:sldLayoutId id="2147484275" r:id="rId8"/>
    <p:sldLayoutId id="2147484276" r:id="rId9"/>
    <p:sldLayoutId id="2147484277" r:id="rId10"/>
    <p:sldLayoutId id="2147484278" r:id="rId11"/>
    <p:sldLayoutId id="214748427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0.png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oleObject" Target="../embeddings/oleObject1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27.png"/><Relationship Id="rId7" Type="http://schemas.openxmlformats.org/officeDocument/2006/relationships/image" Target="../media/image29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3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37.wmf"/><Relationship Id="rId7" Type="http://schemas.openxmlformats.org/officeDocument/2006/relationships/image" Target="../media/image39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0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41.wmf"/><Relationship Id="rId7" Type="http://schemas.openxmlformats.org/officeDocument/2006/relationships/oleObject" Target="../embeddings/oleObject33.bin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44.wmf"/><Relationship Id="rId7" Type="http://schemas.openxmlformats.org/officeDocument/2006/relationships/image" Target="../media/image46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53.wmf"/><Relationship Id="rId3" Type="http://schemas.openxmlformats.org/officeDocument/2006/relationships/image" Target="../media/image48.png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43.bin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5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5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4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7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46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8.wmf"/><Relationship Id="rId7" Type="http://schemas.openxmlformats.org/officeDocument/2006/relationships/oleObject" Target="../embeddings/oleObject51.bin"/><Relationship Id="rId12" Type="http://schemas.openxmlformats.org/officeDocument/2006/relationships/oleObject" Target="../embeddings/oleObject54.bin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0.bin"/><Relationship Id="rId11" Type="http://schemas.openxmlformats.org/officeDocument/2006/relationships/oleObject" Target="../embeddings/oleObject53.bin"/><Relationship Id="rId5" Type="http://schemas.openxmlformats.org/officeDocument/2006/relationships/image" Target="../media/image59.wmf"/><Relationship Id="rId10" Type="http://schemas.openxmlformats.org/officeDocument/2006/relationships/image" Target="../media/image61.wmf"/><Relationship Id="rId4" Type="http://schemas.openxmlformats.org/officeDocument/2006/relationships/oleObject" Target="../embeddings/oleObject49.bin"/><Relationship Id="rId9" Type="http://schemas.openxmlformats.org/officeDocument/2006/relationships/oleObject" Target="../embeddings/oleObject5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5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9.wmf"/><Relationship Id="rId7" Type="http://schemas.openxmlformats.org/officeDocument/2006/relationships/oleObject" Target="../embeddings/oleObject7.bin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762000" y="1562100"/>
            <a:ext cx="73723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1619250" indent="-1619250" algn="ctr"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1-8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热力学第一定律</a:t>
            </a: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1471613" y="3743325"/>
            <a:ext cx="65293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The First Law of Thermodynamics</a:t>
            </a:r>
            <a:endParaRPr lang="zh-CN" altLang="en-US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755650" y="2200275"/>
            <a:ext cx="7891463" cy="1384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dirty="0">
                <a:solidFill>
                  <a:srgbClr val="0000FF"/>
                </a:solidFill>
                <a:latin typeface="+mn-ea"/>
                <a:ea typeface="+mn-ea"/>
              </a:rPr>
              <a:t>焦耳的一系列实验发现，绝热功只决定于系统的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  <a:ea typeface="+mn-ea"/>
              </a:rPr>
              <a:t>初</a:t>
            </a:r>
            <a:r>
              <a:rPr kumimoji="1" lang="zh-CN" altLang="en-US" dirty="0">
                <a:solidFill>
                  <a:srgbClr val="0000FF"/>
                </a:solidFill>
                <a:latin typeface="+mn-ea"/>
                <a:ea typeface="+mn-ea"/>
              </a:rPr>
              <a:t>、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  <a:ea typeface="+mn-ea"/>
              </a:rPr>
              <a:t>终</a:t>
            </a:r>
            <a:r>
              <a:rPr kumimoji="1" lang="zh-CN" altLang="en-US" dirty="0">
                <a:solidFill>
                  <a:srgbClr val="0000FF"/>
                </a:solidFill>
                <a:latin typeface="+mn-ea"/>
                <a:ea typeface="+mn-ea"/>
              </a:rPr>
              <a:t>状态，与具体做功过程无关，这样的特征正是状态函数所特有的，由此他得出结论：</a:t>
            </a:r>
            <a:endParaRPr lang="zh-CN" alt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565150" y="3790950"/>
            <a:ext cx="8167688" cy="18161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dirty="0">
                <a:solidFill>
                  <a:srgbClr val="0000FF"/>
                </a:solidFill>
                <a:ea typeface="黑体" pitchFamily="2" charset="-122"/>
              </a:rPr>
              <a:t>任何物体存在一个状态函数，当物体经历一个绝热过程时，这个状态函数的变化值等于这个过程中所做的绝热功，这个状态函数就称为</a:t>
            </a:r>
            <a:r>
              <a:rPr kumimoji="1" lang="zh-CN" altLang="en-US" dirty="0">
                <a:solidFill>
                  <a:srgbClr val="FF0000"/>
                </a:solidFill>
                <a:ea typeface="黑体" pitchFamily="2" charset="-122"/>
              </a:rPr>
              <a:t>热力学能或内能</a:t>
            </a:r>
            <a:r>
              <a:rPr kumimoji="1" lang="en-US" altLang="zh-CN" dirty="0">
                <a:solidFill>
                  <a:srgbClr val="FF0000"/>
                </a:solidFill>
                <a:ea typeface="黑体" pitchFamily="2" charset="-122"/>
              </a:rPr>
              <a:t>(thermodynamic energy or internal energy)</a:t>
            </a:r>
            <a:r>
              <a:rPr kumimoji="1" lang="zh-CN" altLang="en-US" dirty="0">
                <a:solidFill>
                  <a:srgbClr val="0000FF"/>
                </a:solidFill>
                <a:ea typeface="黑体" pitchFamily="2" charset="-122"/>
              </a:rPr>
              <a:t>。</a:t>
            </a:r>
            <a:endParaRPr lang="zh-CN" altLang="en-US" dirty="0">
              <a:solidFill>
                <a:srgbClr val="0000FF"/>
              </a:solidFill>
              <a:ea typeface="黑体" pitchFamily="2" charset="-122"/>
            </a:endParaRPr>
          </a:p>
        </p:txBody>
      </p:sp>
      <p:sp>
        <p:nvSpPr>
          <p:cNvPr id="12292" name="Text Box 20"/>
          <p:cNvSpPr txBox="1">
            <a:spLocks noChangeArrowheads="1"/>
          </p:cNvSpPr>
          <p:nvPr/>
        </p:nvSpPr>
        <p:spPr bwMode="auto">
          <a:xfrm>
            <a:off x="2230438" y="5753100"/>
            <a:ext cx="4894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0" i="1" dirty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kumimoji="1" lang="zh-CN" altLang="en-US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绝热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 </a:t>
            </a:r>
            <a:r>
              <a:rPr kumimoji="1" lang="en-US" altLang="zh-CN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△</a:t>
            </a:r>
            <a:r>
              <a:rPr kumimoji="1" lang="en-US" altLang="zh-CN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U</a:t>
            </a:r>
            <a:r>
              <a:rPr kumimoji="1" lang="en-US" altLang="zh-CN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 </a:t>
            </a:r>
            <a:r>
              <a:rPr kumimoji="1" lang="en-US" altLang="zh-CN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U</a:t>
            </a:r>
            <a:r>
              <a:rPr kumimoji="1" lang="en-US" altLang="zh-CN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 </a:t>
            </a:r>
            <a:r>
              <a:rPr kumimoji="1" lang="zh-CN" altLang="en-US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－ </a:t>
            </a:r>
            <a:r>
              <a:rPr kumimoji="1" lang="en-US" altLang="zh-CN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U</a:t>
            </a:r>
            <a:r>
              <a:rPr kumimoji="1" lang="en-US" altLang="zh-CN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57213" y="619125"/>
            <a:ext cx="8167687" cy="1384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FF"/>
                </a:solidFill>
                <a:ea typeface="黑体" pitchFamily="2" charset="-122"/>
              </a:rPr>
              <a:t>如果仅仅由做功使体系状态变化，这样的过程称为</a:t>
            </a:r>
            <a:r>
              <a:rPr lang="zh-CN" altLang="en-US" dirty="0">
                <a:solidFill>
                  <a:srgbClr val="FF0000"/>
                </a:solidFill>
                <a:ea typeface="黑体" pitchFamily="2" charset="-122"/>
              </a:rPr>
              <a:t>绝热过程</a:t>
            </a:r>
            <a:r>
              <a:rPr lang="en-US" altLang="zh-CN" dirty="0">
                <a:solidFill>
                  <a:srgbClr val="FF0000"/>
                </a:solidFill>
                <a:ea typeface="黑体" pitchFamily="2" charset="-122"/>
              </a:rPr>
              <a:t>(adiabatic process)</a:t>
            </a:r>
            <a:r>
              <a:rPr lang="zh-CN" altLang="en-US" dirty="0">
                <a:solidFill>
                  <a:srgbClr val="0000FF"/>
                </a:solidFill>
                <a:ea typeface="黑体" pitchFamily="2" charset="-122"/>
              </a:rPr>
              <a:t>，这时所做的功就称为</a:t>
            </a:r>
            <a:r>
              <a:rPr lang="zh-CN" altLang="en-US" dirty="0">
                <a:solidFill>
                  <a:srgbClr val="FF0000"/>
                </a:solidFill>
                <a:ea typeface="黑体" pitchFamily="2" charset="-122"/>
              </a:rPr>
              <a:t>绝热功</a:t>
            </a:r>
            <a:r>
              <a:rPr lang="en-US" altLang="zh-CN" dirty="0">
                <a:solidFill>
                  <a:srgbClr val="FF0000"/>
                </a:solidFill>
                <a:ea typeface="黑体" pitchFamily="2" charset="-122"/>
              </a:rPr>
              <a:t>(adiabatic work) </a:t>
            </a:r>
            <a:r>
              <a:rPr lang="zh-CN" altLang="en-US" dirty="0">
                <a:solidFill>
                  <a:srgbClr val="0000FF"/>
                </a:solidFill>
                <a:ea typeface="黑体" pitchFamily="2" charset="-122"/>
              </a:rPr>
              <a:t>，记为</a:t>
            </a:r>
            <a:r>
              <a:rPr lang="en-US" altLang="zh-CN" b="0" i="1" dirty="0">
                <a:solidFill>
                  <a:srgbClr val="0000FF"/>
                </a:solidFill>
                <a:ea typeface="黑体" pitchFamily="2" charset="-122"/>
              </a:rPr>
              <a:t>W</a:t>
            </a:r>
            <a:r>
              <a:rPr lang="zh-CN" altLang="en-US" baseline="-25000" dirty="0">
                <a:solidFill>
                  <a:srgbClr val="0000FF"/>
                </a:solidFill>
                <a:ea typeface="黑体" pitchFamily="2" charset="-122"/>
              </a:rPr>
              <a:t>绝热</a:t>
            </a:r>
            <a:r>
              <a:rPr lang="zh-CN" altLang="en-US" dirty="0">
                <a:solidFill>
                  <a:srgbClr val="0000FF"/>
                </a:solidFill>
                <a:ea typeface="黑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38919" grpId="0"/>
      <p:bldP spid="1229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12775" y="635000"/>
            <a:ext cx="7856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焦耳的实验：不同做功手段导致同样的状态变化</a:t>
            </a:r>
            <a:endParaRPr kumimoji="1" lang="zh-CN" altLang="en-US" sz="2400">
              <a:latin typeface="Times New Roman" pitchFamily="18" charset="0"/>
            </a:endParaRP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700088" y="1139825"/>
          <a:ext cx="3838575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3552381" imgH="2305372" progId="Paint.Picture">
                  <p:embed/>
                </p:oleObj>
              </mc:Choice>
              <mc:Fallback>
                <p:oleObj name="位图图像" r:id="rId2" imgW="3552381" imgH="2305372" progId="Paint.Picture">
                  <p:embed/>
                  <p:pic>
                    <p:nvPicPr>
                      <p:cNvPr id="133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1139825"/>
                        <a:ext cx="3838575" cy="248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700088" y="3676650"/>
          <a:ext cx="3838575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4" imgW="3552381" imgH="2495238" progId="Paint.Picture">
                  <p:embed/>
                </p:oleObj>
              </mc:Choice>
              <mc:Fallback>
                <p:oleObj name="位图图像" r:id="rId4" imgW="3552381" imgH="2495238" progId="Paint.Picture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3676650"/>
                        <a:ext cx="3838575" cy="269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4657725" y="2152650"/>
          <a:ext cx="3952875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6" imgW="3952381" imgH="2895238" progId="Paint.Picture">
                  <p:embed/>
                </p:oleObj>
              </mc:Choice>
              <mc:Fallback>
                <p:oleObj name="位图图像" r:id="rId6" imgW="3952381" imgH="2895238" progId="Paint.Picture">
                  <p:embed/>
                  <p:pic>
                    <p:nvPicPr>
                      <p:cNvPr id="133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725" y="2152650"/>
                        <a:ext cx="3952875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79864" y="572196"/>
            <a:ext cx="8341111" cy="5570756"/>
            <a:chOff x="390294" y="427232"/>
            <a:chExt cx="8341111" cy="5570756"/>
          </a:xfrm>
        </p:grpSpPr>
        <p:sp>
          <p:nvSpPr>
            <p:cNvPr id="3" name="Text Box 5"/>
            <p:cNvSpPr txBox="1">
              <a:spLocks noChangeArrowheads="1"/>
            </p:cNvSpPr>
            <p:nvPr/>
          </p:nvSpPr>
          <p:spPr bwMode="auto">
            <a:xfrm>
              <a:off x="390294" y="427232"/>
              <a:ext cx="8341111" cy="5570756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kumimoji="1"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焦耳的另一个了不起的发现</a:t>
              </a:r>
              <a:r>
                <a:rPr kumimoji="1" lang="zh-CN" altLang="en-US" dirty="0">
                  <a:solidFill>
                    <a:srgbClr val="0000FF"/>
                  </a:solidFill>
                  <a:latin typeface="+mn-ea"/>
                  <a:ea typeface="+mn-ea"/>
                </a:rPr>
                <a:t>：任意指定系统两个状态</a:t>
              </a:r>
              <a:r>
                <a:rPr kumimoji="1" lang="en-US" altLang="zh-CN" dirty="0">
                  <a:solidFill>
                    <a:srgbClr val="000000"/>
                  </a:solidFill>
                  <a:ea typeface="+mn-ea"/>
                  <a:cs typeface="Times New Roman" panose="02020603050405020304" pitchFamily="18" charset="0"/>
                </a:rPr>
                <a:t>A</a:t>
              </a:r>
              <a:r>
                <a:rPr kumimoji="1" lang="zh-CN" altLang="en-US" dirty="0">
                  <a:solidFill>
                    <a:srgbClr val="0000FF"/>
                  </a:solidFill>
                  <a:latin typeface="+mn-ea"/>
                  <a:ea typeface="+mn-ea"/>
                </a:rPr>
                <a:t>和</a:t>
              </a:r>
              <a:r>
                <a:rPr kumimoji="1" lang="en-US" altLang="zh-CN" dirty="0">
                  <a:solidFill>
                    <a:srgbClr val="000000"/>
                  </a:solidFill>
                  <a:ea typeface="+mn-ea"/>
                  <a:cs typeface="Times New Roman" panose="02020603050405020304" pitchFamily="18" charset="0"/>
                </a:rPr>
                <a:t>B</a:t>
              </a:r>
              <a:r>
                <a:rPr kumimoji="1" lang="zh-CN" altLang="en-US" dirty="0">
                  <a:solidFill>
                    <a:srgbClr val="0000FF"/>
                  </a:solidFill>
                  <a:latin typeface="+mn-ea"/>
                  <a:ea typeface="+mn-ea"/>
                </a:rPr>
                <a:t>，下列两种过程必有一个可以实现：</a:t>
              </a:r>
              <a:endParaRPr kumimoji="1" lang="en-US" altLang="zh-CN" dirty="0">
                <a:solidFill>
                  <a:srgbClr val="0000FF"/>
                </a:solidFill>
                <a:latin typeface="+mn-ea"/>
                <a:ea typeface="+mn-ea"/>
              </a:endParaRPr>
            </a:p>
            <a:p>
              <a:pPr>
                <a:lnSpc>
                  <a:spcPct val="120000"/>
                </a:lnSpc>
                <a:defRPr/>
              </a:pPr>
              <a:endParaRPr kumimoji="1" lang="en-US" altLang="zh-CN" dirty="0">
                <a:solidFill>
                  <a:srgbClr val="0000FF"/>
                </a:solidFill>
                <a:latin typeface="+mn-ea"/>
                <a:ea typeface="+mn-ea"/>
              </a:endParaRPr>
            </a:p>
            <a:p>
              <a:pPr>
                <a:lnSpc>
                  <a:spcPct val="120000"/>
                </a:lnSpc>
                <a:spcBef>
                  <a:spcPts val="1200"/>
                </a:spcBef>
                <a:defRPr/>
              </a:pPr>
              <a:r>
                <a:rPr kumimoji="1" lang="zh-CN" altLang="en-US" dirty="0">
                  <a:solidFill>
                    <a:srgbClr val="0000FF"/>
                  </a:solidFill>
                  <a:latin typeface="+mn-ea"/>
                  <a:ea typeface="+mn-ea"/>
                </a:rPr>
                <a:t>这个发现体现了宏观过程的不可逆性，仅当过程是可逆的，两种过程才都能实现。</a:t>
              </a:r>
              <a:r>
                <a:rPr kumimoji="1"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热力学第二定律的</a:t>
              </a:r>
              <a:r>
                <a:rPr kumimoji="1" lang="en-US" altLang="zh-CN" dirty="0" err="1">
                  <a:solidFill>
                    <a:srgbClr val="FF0000"/>
                  </a:solidFill>
                  <a:cs typeface="Times New Roman" panose="02020603050405020304" pitchFamily="18" charset="0"/>
                </a:rPr>
                <a:t>Caratheodary</a:t>
              </a:r>
              <a:r>
                <a:rPr kumimoji="1" lang="zh-CN" altLang="en-US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表述</a:t>
              </a:r>
              <a:r>
                <a:rPr kumimoji="1" lang="zh-CN" altLang="en-US" dirty="0">
                  <a:solidFill>
                    <a:srgbClr val="0000FF"/>
                  </a:solidFill>
                  <a:latin typeface="+mn-ea"/>
                  <a:ea typeface="+mn-ea"/>
                </a:rPr>
                <a:t>正是建立在此发现上的：</a:t>
              </a:r>
              <a:r>
                <a:rPr kumimoji="1"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任意状态附近总存在绝热不可达的状态</a:t>
              </a:r>
              <a:r>
                <a:rPr kumimoji="1" lang="zh-CN" altLang="en-US" dirty="0">
                  <a:solidFill>
                    <a:srgbClr val="0000FF"/>
                  </a:solidFill>
                  <a:latin typeface="+mn-ea"/>
                  <a:ea typeface="+mn-ea"/>
                </a:rPr>
                <a:t>；</a:t>
              </a:r>
              <a:endParaRPr kumimoji="1" lang="en-US" altLang="zh-CN" dirty="0">
                <a:solidFill>
                  <a:srgbClr val="0000FF"/>
                </a:solidFill>
                <a:latin typeface="+mn-ea"/>
                <a:ea typeface="+mn-ea"/>
              </a:endParaRPr>
            </a:p>
            <a:p>
              <a:pPr>
                <a:lnSpc>
                  <a:spcPct val="120000"/>
                </a:lnSpc>
                <a:spcBef>
                  <a:spcPts val="1200"/>
                </a:spcBef>
                <a:defRPr/>
              </a:pPr>
              <a:r>
                <a:rPr kumimoji="1" lang="zh-CN" altLang="en-US" dirty="0">
                  <a:solidFill>
                    <a:srgbClr val="0000FF"/>
                  </a:solidFill>
                  <a:latin typeface="+mn-ea"/>
                  <a:ea typeface="+mn-ea"/>
                </a:rPr>
                <a:t>此发现的另一个重要意义在于：在绝热过程中体系与环境间仅仅发生了力学相互作用，这表明</a:t>
              </a:r>
              <a:r>
                <a:rPr kumimoji="1"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封闭系统的内能变化总可以用力学方法来测量</a:t>
              </a:r>
              <a:r>
                <a:rPr kumimoji="1" lang="zh-CN" altLang="en-US" dirty="0">
                  <a:solidFill>
                    <a:srgbClr val="0000FF"/>
                  </a:solidFill>
                  <a:latin typeface="+mn-ea"/>
                  <a:ea typeface="+mn-ea"/>
                </a:rPr>
                <a:t>。</a:t>
              </a:r>
              <a:endParaRPr lang="zh-CN" altLang="en-US" dirty="0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457755"/>
                </p:ext>
              </p:extLst>
            </p:nvPr>
          </p:nvGraphicFramePr>
          <p:xfrm>
            <a:off x="2021855" y="1499140"/>
            <a:ext cx="4743437" cy="6258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828800" imgH="241200" progId="Equation.DSMT4">
                    <p:embed/>
                  </p:oleObj>
                </mc:Choice>
                <mc:Fallback>
                  <p:oleObj name="Equation" r:id="rId2" imgW="1828800" imgH="241200" progId="Equation.DSMT4">
                    <p:embed/>
                    <p:pic>
                      <p:nvPicPr>
                        <p:cNvPr id="4" name="对象 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021855" y="1499140"/>
                          <a:ext cx="4743437" cy="6258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1153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932656" y="1798827"/>
            <a:ext cx="7805737" cy="14462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dirty="0">
                <a:solidFill>
                  <a:srgbClr val="0000FF"/>
                </a:solidFill>
                <a:ea typeface="黑体" pitchFamily="2" charset="-122"/>
              </a:rPr>
              <a:t>如果在一个过程中，</a:t>
            </a:r>
            <a:r>
              <a:rPr kumimoji="1" lang="zh-CN" altLang="en-US" sz="3200" dirty="0">
                <a:solidFill>
                  <a:srgbClr val="FF0000"/>
                </a:solidFill>
                <a:ea typeface="黑体" pitchFamily="2" charset="-122"/>
              </a:rPr>
              <a:t>封闭体系</a:t>
            </a:r>
            <a:r>
              <a:rPr kumimoji="1" lang="zh-CN" altLang="en-US" dirty="0">
                <a:solidFill>
                  <a:srgbClr val="0000FF"/>
                </a:solidFill>
                <a:ea typeface="黑体" pitchFamily="2" charset="-122"/>
              </a:rPr>
              <a:t>热力学能的变化值</a:t>
            </a:r>
            <a:r>
              <a:rPr kumimoji="1" lang="en-US" altLang="zh-CN" b="0" dirty="0">
                <a:solidFill>
                  <a:srgbClr val="0000FF"/>
                </a:solidFill>
                <a:latin typeface="Symbol" panose="05050102010706020507" pitchFamily="18" charset="2"/>
                <a:ea typeface="黑体" pitchFamily="2" charset="-122"/>
              </a:rPr>
              <a:t>D</a:t>
            </a:r>
            <a:r>
              <a:rPr kumimoji="1" lang="en-US" altLang="zh-CN" b="0" i="1" dirty="0">
                <a:solidFill>
                  <a:srgbClr val="0000FF"/>
                </a:solidFill>
                <a:ea typeface="黑体" pitchFamily="2" charset="-122"/>
              </a:rPr>
              <a:t>U</a:t>
            </a:r>
            <a:r>
              <a:rPr kumimoji="1" lang="zh-CN" altLang="en-US" dirty="0">
                <a:solidFill>
                  <a:srgbClr val="0000FF"/>
                </a:solidFill>
                <a:ea typeface="黑体" pitchFamily="2" charset="-122"/>
              </a:rPr>
              <a:t>不等于所做的功，</a:t>
            </a:r>
            <a:r>
              <a:rPr kumimoji="1" lang="en-US" altLang="zh-CN" b="0" dirty="0">
                <a:solidFill>
                  <a:srgbClr val="0000FF"/>
                </a:solidFill>
                <a:latin typeface="Symbol" panose="05050102010706020507" pitchFamily="18" charset="2"/>
                <a:ea typeface="黑体" pitchFamily="2" charset="-122"/>
              </a:rPr>
              <a:t>D</a:t>
            </a:r>
            <a:r>
              <a:rPr kumimoji="1" lang="en-US" altLang="zh-CN" b="0" i="1" dirty="0">
                <a:solidFill>
                  <a:srgbClr val="0000FF"/>
                </a:solidFill>
                <a:ea typeface="黑体" pitchFamily="2" charset="-122"/>
              </a:rPr>
              <a:t>U</a:t>
            </a:r>
            <a:r>
              <a:rPr kumimoji="1" lang="zh-CN" altLang="en-US" dirty="0">
                <a:solidFill>
                  <a:srgbClr val="0000FF"/>
                </a:solidFill>
                <a:ea typeface="黑体" pitchFamily="2" charset="-122"/>
              </a:rPr>
              <a:t>与功的差值就称为</a:t>
            </a:r>
            <a:r>
              <a:rPr kumimoji="1" lang="zh-CN" altLang="en-US" dirty="0">
                <a:solidFill>
                  <a:srgbClr val="FF0000"/>
                </a:solidFill>
                <a:ea typeface="黑体" pitchFamily="2" charset="-122"/>
              </a:rPr>
              <a:t>热</a:t>
            </a:r>
            <a:r>
              <a:rPr kumimoji="1" lang="en-US" altLang="zh-CN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(heat)</a:t>
            </a:r>
            <a:r>
              <a:rPr kumimoji="1" lang="zh-CN" altLang="en-US" dirty="0">
                <a:solidFill>
                  <a:srgbClr val="0000FF"/>
                </a:solidFill>
                <a:ea typeface="黑体" pitchFamily="2" charset="-122"/>
              </a:rPr>
              <a:t>，记为</a:t>
            </a:r>
            <a:r>
              <a:rPr kumimoji="1" lang="en-US" altLang="zh-CN" b="0" i="1" dirty="0">
                <a:solidFill>
                  <a:srgbClr val="0000FF"/>
                </a:solidFill>
                <a:ea typeface="黑体" pitchFamily="2" charset="-122"/>
              </a:rPr>
              <a:t>Q</a:t>
            </a:r>
            <a:r>
              <a:rPr kumimoji="1" lang="zh-CN" altLang="en-US" dirty="0">
                <a:solidFill>
                  <a:srgbClr val="0000FF"/>
                </a:solidFill>
                <a:ea typeface="黑体" pitchFamily="2" charset="-122"/>
              </a:rPr>
              <a:t>。</a:t>
            </a:r>
          </a:p>
        </p:txBody>
      </p:sp>
      <p:sp>
        <p:nvSpPr>
          <p:cNvPr id="14339" name="Text Box 11"/>
          <p:cNvSpPr txBox="1">
            <a:spLocks noChangeArrowheads="1"/>
          </p:cNvSpPr>
          <p:nvPr/>
        </p:nvSpPr>
        <p:spPr bwMode="auto">
          <a:xfrm>
            <a:off x="932655" y="4185362"/>
            <a:ext cx="794371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约定：系统吸热，</a:t>
            </a:r>
            <a:r>
              <a:rPr kumimoji="1" lang="en-US" altLang="zh-CN" sz="2800" b="0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Q </a:t>
            </a:r>
            <a:r>
              <a:rPr kumimoji="1" lang="en-US" altLang="zh-CN" sz="2800" b="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&gt; 0</a:t>
            </a:r>
            <a:r>
              <a:rPr kumimoji="1"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；系统放热，</a:t>
            </a:r>
            <a:r>
              <a:rPr kumimoji="1" lang="en-US" altLang="zh-CN" sz="2800" b="0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Q</a:t>
            </a:r>
            <a:r>
              <a:rPr kumimoji="1" lang="en-US" altLang="zh-CN" sz="2800" b="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&lt; 0</a:t>
            </a:r>
            <a:r>
              <a:rPr kumimoji="1"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kumimoji="1"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340" name="Text Box 1034"/>
          <p:cNvSpPr txBox="1">
            <a:spLocks noChangeArrowheads="1"/>
          </p:cNvSpPr>
          <p:nvPr/>
        </p:nvSpPr>
        <p:spPr bwMode="auto">
          <a:xfrm>
            <a:off x="1009650" y="4990263"/>
            <a:ext cx="4457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热是过程变量。</a:t>
            </a:r>
          </a:p>
        </p:txBody>
      </p:sp>
      <p:sp>
        <p:nvSpPr>
          <p:cNvPr id="14341" name="Text Box 20"/>
          <p:cNvSpPr txBox="1">
            <a:spLocks noChangeArrowheads="1"/>
          </p:cNvSpPr>
          <p:nvPr/>
        </p:nvSpPr>
        <p:spPr bwMode="auto">
          <a:xfrm>
            <a:off x="3055938" y="3394515"/>
            <a:ext cx="3113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△</a:t>
            </a:r>
            <a:r>
              <a:rPr kumimoji="1" lang="en-US" altLang="zh-CN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U </a:t>
            </a:r>
            <a:r>
              <a:rPr kumimoji="1" lang="en-US" altLang="zh-CN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 </a:t>
            </a:r>
            <a:r>
              <a:rPr kumimoji="1" lang="en-US" altLang="zh-CN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Q</a:t>
            </a:r>
            <a:r>
              <a:rPr kumimoji="1" lang="en-US" altLang="zh-CN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+ </a:t>
            </a:r>
            <a:r>
              <a:rPr kumimoji="1" lang="en-US" altLang="zh-CN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W</a:t>
            </a:r>
            <a:endParaRPr kumimoji="1" lang="en-US" altLang="zh-CN" b="0" i="1" baseline="-25000" dirty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A308AE26-A3FF-40CE-852F-36CDA88DF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652463"/>
            <a:ext cx="8259763" cy="10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400" dirty="0">
                <a:solidFill>
                  <a:srgbClr val="FF0000"/>
                </a:solidFill>
                <a:latin typeface="宋体" pitchFamily="2" charset="-122"/>
              </a:rPr>
              <a:t>2.</a:t>
            </a:r>
            <a:r>
              <a:rPr kumimoji="1" lang="zh-CN" altLang="en-US" sz="3400" dirty="0">
                <a:solidFill>
                  <a:srgbClr val="FF0000"/>
                </a:solidFill>
                <a:latin typeface="宋体" pitchFamily="2" charset="-122"/>
              </a:rPr>
              <a:t>热力学第一定律</a:t>
            </a:r>
            <a:endParaRPr kumimoji="1" lang="en-US" altLang="zh-CN" sz="3400" dirty="0">
              <a:solidFill>
                <a:srgbClr val="FF0000"/>
              </a:solidFill>
              <a:latin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(the first law of thermodynamics)</a:t>
            </a:r>
            <a:endParaRPr kumimoji="1" lang="zh-CN" alt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split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1"/>
          <p:cNvSpPr txBox="1">
            <a:spLocks noChangeArrowheads="1"/>
          </p:cNvSpPr>
          <p:nvPr/>
        </p:nvSpPr>
        <p:spPr bwMode="auto">
          <a:xfrm>
            <a:off x="3316754" y="982009"/>
            <a:ext cx="176053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800" baseline="-25000">
              <a:solidFill>
                <a:schemeClr val="tx2"/>
              </a:solidFill>
              <a:latin typeface="Times New Roman" pitchFamily="18" charset="0"/>
              <a:ea typeface="黑体" pitchFamily="49" charset="-122"/>
            </a:endParaRPr>
          </a:p>
        </p:txBody>
      </p:sp>
      <p:grpSp>
        <p:nvGrpSpPr>
          <p:cNvPr id="19460" name="Group 63"/>
          <p:cNvGrpSpPr>
            <a:grpSpLocks/>
          </p:cNvGrpSpPr>
          <p:nvPr/>
        </p:nvGrpSpPr>
        <p:grpSpPr bwMode="auto">
          <a:xfrm>
            <a:off x="1987925" y="953434"/>
            <a:ext cx="5067300" cy="942975"/>
            <a:chOff x="1032" y="882"/>
            <a:chExt cx="3192" cy="594"/>
          </a:xfrm>
        </p:grpSpPr>
        <p:grpSp>
          <p:nvGrpSpPr>
            <p:cNvPr id="19468" name="Group 26"/>
            <p:cNvGrpSpPr>
              <a:grpSpLocks/>
            </p:cNvGrpSpPr>
            <p:nvPr/>
          </p:nvGrpSpPr>
          <p:grpSpPr bwMode="auto">
            <a:xfrm>
              <a:off x="1032" y="936"/>
              <a:ext cx="840" cy="540"/>
              <a:chOff x="840" y="1104"/>
              <a:chExt cx="840" cy="540"/>
            </a:xfrm>
          </p:grpSpPr>
          <p:sp>
            <p:nvSpPr>
              <p:cNvPr id="62479" name="Rectangle 15"/>
              <p:cNvSpPr>
                <a:spLocks noChangeArrowheads="1"/>
              </p:cNvSpPr>
              <p:nvPr/>
            </p:nvSpPr>
            <p:spPr bwMode="auto">
              <a:xfrm>
                <a:off x="840" y="1104"/>
                <a:ext cx="840" cy="5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475" name="Text Box 16"/>
              <p:cNvSpPr txBox="1">
                <a:spLocks noChangeArrowheads="1"/>
              </p:cNvSpPr>
              <p:nvPr/>
            </p:nvSpPr>
            <p:spPr bwMode="auto">
              <a:xfrm>
                <a:off x="1116" y="1188"/>
                <a:ext cx="504" cy="36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0" i="1" dirty="0">
                    <a:solidFill>
                      <a:srgbClr val="FF0000"/>
                    </a:solidFill>
                    <a:latin typeface="Times New Roman" pitchFamily="18" charset="0"/>
                  </a:rPr>
                  <a:t>U</a:t>
                </a:r>
                <a:r>
                  <a:rPr kumimoji="1" lang="en-US" altLang="zh-CN" b="0" baseline="-25000" dirty="0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  <a:endParaRPr kumimoji="1" lang="en-US" altLang="zh-CN" sz="2400" b="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19469" name="Group 27"/>
            <p:cNvGrpSpPr>
              <a:grpSpLocks/>
            </p:cNvGrpSpPr>
            <p:nvPr/>
          </p:nvGrpSpPr>
          <p:grpSpPr bwMode="auto">
            <a:xfrm>
              <a:off x="3384" y="936"/>
              <a:ext cx="840" cy="540"/>
              <a:chOff x="3408" y="1140"/>
              <a:chExt cx="840" cy="540"/>
            </a:xfrm>
          </p:grpSpPr>
          <p:sp>
            <p:nvSpPr>
              <p:cNvPr id="62481" name="Rectangle 17"/>
              <p:cNvSpPr>
                <a:spLocks noChangeArrowheads="1"/>
              </p:cNvSpPr>
              <p:nvPr/>
            </p:nvSpPr>
            <p:spPr bwMode="auto">
              <a:xfrm>
                <a:off x="3408" y="1140"/>
                <a:ext cx="840" cy="5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473" name="Text Box 18"/>
              <p:cNvSpPr txBox="1">
                <a:spLocks noChangeArrowheads="1"/>
              </p:cNvSpPr>
              <p:nvPr/>
            </p:nvSpPr>
            <p:spPr bwMode="auto">
              <a:xfrm>
                <a:off x="3684" y="1224"/>
                <a:ext cx="504" cy="36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0" i="1" dirty="0">
                    <a:solidFill>
                      <a:srgbClr val="FF0000"/>
                    </a:solidFill>
                    <a:latin typeface="Times New Roman" pitchFamily="18" charset="0"/>
                  </a:rPr>
                  <a:t>U</a:t>
                </a:r>
                <a:r>
                  <a:rPr kumimoji="1" lang="en-US" altLang="zh-CN" b="0" baseline="-25000" dirty="0">
                    <a:solidFill>
                      <a:srgbClr val="FF0000"/>
                    </a:solidFill>
                    <a:latin typeface="Times New Roman" pitchFamily="18" charset="0"/>
                  </a:rPr>
                  <a:t>2</a:t>
                </a:r>
                <a:endParaRPr kumimoji="1" lang="en-US" altLang="zh-CN" sz="2400" b="0" dirty="0">
                  <a:latin typeface="Times New Roman" pitchFamily="18" charset="0"/>
                </a:endParaRPr>
              </a:p>
            </p:txBody>
          </p:sp>
        </p:grpSp>
        <p:sp>
          <p:nvSpPr>
            <p:cNvPr id="19470" name="Text Box 32"/>
            <p:cNvSpPr txBox="1">
              <a:spLocks noChangeArrowheads="1"/>
            </p:cNvSpPr>
            <p:nvPr/>
          </p:nvSpPr>
          <p:spPr bwMode="auto">
            <a:xfrm>
              <a:off x="1946" y="882"/>
              <a:ext cx="13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 dirty="0">
                  <a:solidFill>
                    <a:schemeClr val="tx2"/>
                  </a:solidFill>
                  <a:latin typeface="Times New Roman" pitchFamily="18" charset="0"/>
                </a:rPr>
                <a:t>W    </a:t>
              </a:r>
              <a:r>
                <a:rPr kumimoji="1" lang="en-US" altLang="zh-CN" sz="2800" b="0" i="1" dirty="0">
                  <a:solidFill>
                    <a:schemeClr val="tx2"/>
                  </a:solidFill>
                  <a:latin typeface="Times New Roman" pitchFamily="18" charset="0"/>
                  <a:ea typeface="黑体" pitchFamily="49" charset="-122"/>
                </a:rPr>
                <a:t>Q    </a:t>
              </a:r>
              <a:r>
                <a:rPr kumimoji="1" lang="en-US" altLang="zh-CN" sz="2800" b="0" dirty="0">
                  <a:solidFill>
                    <a:schemeClr val="tx2"/>
                  </a:solidFill>
                  <a:latin typeface="Times New Roman" pitchFamily="18" charset="0"/>
                  <a:ea typeface="黑体" pitchFamily="49" charset="-122"/>
                </a:rPr>
                <a:t>△</a:t>
              </a:r>
              <a:r>
                <a:rPr kumimoji="1" lang="en-US" altLang="zh-CN" sz="2800" b="0" i="1" dirty="0">
                  <a:solidFill>
                    <a:schemeClr val="tx2"/>
                  </a:solidFill>
                  <a:latin typeface="Times New Roman" pitchFamily="18" charset="0"/>
                  <a:ea typeface="黑体" pitchFamily="49" charset="-122"/>
                </a:rPr>
                <a:t>U</a:t>
              </a:r>
              <a:endParaRPr kumimoji="1" lang="en-US" altLang="zh-CN" b="0" baseline="-250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9471" name="Line 21"/>
            <p:cNvSpPr>
              <a:spLocks noChangeShapeType="1"/>
            </p:cNvSpPr>
            <p:nvPr/>
          </p:nvSpPr>
          <p:spPr bwMode="auto">
            <a:xfrm>
              <a:off x="2136" y="1224"/>
              <a:ext cx="1020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461" name="Text Box 55"/>
          <p:cNvSpPr txBox="1">
            <a:spLocks noChangeArrowheads="1"/>
          </p:cNvSpPr>
          <p:nvPr/>
        </p:nvSpPr>
        <p:spPr bwMode="auto">
          <a:xfrm>
            <a:off x="3019800" y="2263822"/>
            <a:ext cx="2617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△</a:t>
            </a:r>
            <a:r>
              <a:rPr kumimoji="1" lang="en-US" altLang="zh-CN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U</a:t>
            </a:r>
            <a:r>
              <a:rPr kumimoji="1" lang="en-US" altLang="zh-CN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= </a:t>
            </a:r>
            <a:r>
              <a:rPr kumimoji="1" lang="en-US" altLang="zh-CN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Q</a:t>
            </a:r>
            <a:r>
              <a:rPr kumimoji="1" lang="en-US" altLang="zh-CN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+ </a:t>
            </a:r>
            <a:r>
              <a:rPr kumimoji="1" lang="en-US" altLang="zh-CN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W</a:t>
            </a:r>
            <a:endParaRPr kumimoji="1" lang="en-US" altLang="zh-CN" sz="2800" b="0" dirty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</p:txBody>
      </p:sp>
      <p:grpSp>
        <p:nvGrpSpPr>
          <p:cNvPr id="19462" name="Group 58"/>
          <p:cNvGrpSpPr>
            <a:grpSpLocks/>
          </p:cNvGrpSpPr>
          <p:nvPr/>
        </p:nvGrpSpPr>
        <p:grpSpPr bwMode="auto">
          <a:xfrm>
            <a:off x="862854" y="3124480"/>
            <a:ext cx="7788275" cy="946150"/>
            <a:chOff x="492" y="3361"/>
            <a:chExt cx="4906" cy="596"/>
          </a:xfrm>
        </p:grpSpPr>
        <p:sp>
          <p:nvSpPr>
            <p:cNvPr id="19466" name="Text Box 56"/>
            <p:cNvSpPr txBox="1">
              <a:spLocks noChangeArrowheads="1"/>
            </p:cNvSpPr>
            <p:nvPr/>
          </p:nvSpPr>
          <p:spPr bwMode="auto">
            <a:xfrm>
              <a:off x="890" y="3361"/>
              <a:ext cx="450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以传热和做功的形式传递的能量，必定等于系统热力学能的变化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——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能量守恒</a:t>
              </a:r>
            </a:p>
          </p:txBody>
        </p:sp>
        <p:sp>
          <p:nvSpPr>
            <p:cNvPr id="19467" name="AutoShape 57"/>
            <p:cNvSpPr>
              <a:spLocks noChangeArrowheads="1"/>
            </p:cNvSpPr>
            <p:nvPr/>
          </p:nvSpPr>
          <p:spPr bwMode="auto">
            <a:xfrm>
              <a:off x="492" y="3444"/>
              <a:ext cx="384" cy="408"/>
            </a:xfrm>
            <a:prstGeom prst="smileyFace">
              <a:avLst>
                <a:gd name="adj" fmla="val 4653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grpSp>
        <p:nvGrpSpPr>
          <p:cNvPr id="19463" name="Group 58"/>
          <p:cNvGrpSpPr>
            <a:grpSpLocks/>
          </p:cNvGrpSpPr>
          <p:nvPr/>
        </p:nvGrpSpPr>
        <p:grpSpPr bwMode="auto">
          <a:xfrm>
            <a:off x="857717" y="4111905"/>
            <a:ext cx="7788275" cy="954087"/>
            <a:chOff x="492" y="3361"/>
            <a:chExt cx="4906" cy="601"/>
          </a:xfrm>
        </p:grpSpPr>
        <p:sp>
          <p:nvSpPr>
            <p:cNvPr id="19464" name="Text Box 56"/>
            <p:cNvSpPr txBox="1">
              <a:spLocks noChangeArrowheads="1"/>
            </p:cNvSpPr>
            <p:nvPr/>
          </p:nvSpPr>
          <p:spPr bwMode="auto">
            <a:xfrm>
              <a:off x="890" y="3361"/>
              <a:ext cx="4508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内能是可加量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——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体系内能等于组成体系的各子体系内能之和。</a:t>
              </a:r>
            </a:p>
          </p:txBody>
        </p:sp>
        <p:sp>
          <p:nvSpPr>
            <p:cNvPr id="19465" name="AutoShape 57"/>
            <p:cNvSpPr>
              <a:spLocks noChangeArrowheads="1"/>
            </p:cNvSpPr>
            <p:nvPr/>
          </p:nvSpPr>
          <p:spPr bwMode="auto">
            <a:xfrm>
              <a:off x="492" y="3444"/>
              <a:ext cx="384" cy="408"/>
            </a:xfrm>
            <a:prstGeom prst="smileyFace">
              <a:avLst>
                <a:gd name="adj" fmla="val 4653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grpSp>
        <p:nvGrpSpPr>
          <p:cNvPr id="20" name="Group 58">
            <a:extLst>
              <a:ext uri="{FF2B5EF4-FFF2-40B4-BE49-F238E27FC236}">
                <a16:creationId xmlns:a16="http://schemas.microsoft.com/office/drawing/2014/main" id="{2195A384-768F-40B4-BDF7-4BCBAF2184FF}"/>
              </a:ext>
            </a:extLst>
          </p:cNvPr>
          <p:cNvGrpSpPr>
            <a:grpSpLocks/>
          </p:cNvGrpSpPr>
          <p:nvPr/>
        </p:nvGrpSpPr>
        <p:grpSpPr bwMode="auto">
          <a:xfrm>
            <a:off x="857714" y="5184968"/>
            <a:ext cx="7788275" cy="647700"/>
            <a:chOff x="492" y="3444"/>
            <a:chExt cx="4906" cy="408"/>
          </a:xfrm>
        </p:grpSpPr>
        <p:sp>
          <p:nvSpPr>
            <p:cNvPr id="21" name="Text Box 56">
              <a:extLst>
                <a:ext uri="{FF2B5EF4-FFF2-40B4-BE49-F238E27FC236}">
                  <a16:creationId xmlns:a16="http://schemas.microsoft.com/office/drawing/2014/main" id="{5BEF7A57-D7B8-4CCB-AD7C-83ECF6C5DC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0" y="3450"/>
              <a:ext cx="450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内能的绝对大小没有意义。</a:t>
              </a:r>
            </a:p>
          </p:txBody>
        </p:sp>
        <p:sp>
          <p:nvSpPr>
            <p:cNvPr id="22" name="AutoShape 57">
              <a:extLst>
                <a:ext uri="{FF2B5EF4-FFF2-40B4-BE49-F238E27FC236}">
                  <a16:creationId xmlns:a16="http://schemas.microsoft.com/office/drawing/2014/main" id="{3157B195-075A-42FA-AEE2-48EFCE8D3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" y="3444"/>
              <a:ext cx="384" cy="408"/>
            </a:xfrm>
            <a:prstGeom prst="smileyFace">
              <a:avLst>
                <a:gd name="adj" fmla="val 4653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9034372"/>
      </p:ext>
    </p:extLst>
  </p:cSld>
  <p:clrMapOvr>
    <a:masterClrMapping/>
  </p:clrMapOvr>
  <p:transition spd="slow"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0"/>
          <p:cNvSpPr txBox="1">
            <a:spLocks noChangeArrowheads="1"/>
          </p:cNvSpPr>
          <p:nvPr/>
        </p:nvSpPr>
        <p:spPr bwMode="auto">
          <a:xfrm>
            <a:off x="3278188" y="1052513"/>
            <a:ext cx="26828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△</a:t>
            </a:r>
            <a:r>
              <a:rPr kumimoji="1" lang="en-US" altLang="zh-CN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U</a:t>
            </a:r>
            <a:r>
              <a:rPr kumimoji="1" lang="en-US" altLang="zh-CN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= </a:t>
            </a:r>
            <a:r>
              <a:rPr kumimoji="1" lang="en-US" altLang="zh-CN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Q</a:t>
            </a:r>
            <a:r>
              <a:rPr kumimoji="1" lang="en-US" altLang="zh-CN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+ </a:t>
            </a:r>
            <a:r>
              <a:rPr kumimoji="1" lang="en-US" altLang="zh-CN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W</a:t>
            </a:r>
          </a:p>
        </p:txBody>
      </p:sp>
      <p:grpSp>
        <p:nvGrpSpPr>
          <p:cNvPr id="20483" name="组合 1"/>
          <p:cNvGrpSpPr>
            <a:grpSpLocks/>
          </p:cNvGrpSpPr>
          <p:nvPr/>
        </p:nvGrpSpPr>
        <p:grpSpPr bwMode="auto">
          <a:xfrm>
            <a:off x="863600" y="1981200"/>
            <a:ext cx="7759700" cy="3268663"/>
            <a:chOff x="736600" y="1769545"/>
            <a:chExt cx="7759700" cy="3268134"/>
          </a:xfrm>
        </p:grpSpPr>
        <p:sp>
          <p:nvSpPr>
            <p:cNvPr id="20484" name="AutoShape 56"/>
            <p:cNvSpPr>
              <a:spLocks noChangeArrowheads="1"/>
            </p:cNvSpPr>
            <p:nvPr/>
          </p:nvSpPr>
          <p:spPr bwMode="auto">
            <a:xfrm>
              <a:off x="736600" y="1769545"/>
              <a:ext cx="7759700" cy="3268134"/>
            </a:xfrm>
            <a:prstGeom prst="roundRect">
              <a:avLst>
                <a:gd name="adj" fmla="val 16667"/>
              </a:avLst>
            </a:prstGeom>
            <a:solidFill>
              <a:srgbClr val="336699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0485" name="Text Box 50"/>
            <p:cNvSpPr txBox="1">
              <a:spLocks noChangeArrowheads="1"/>
            </p:cNvSpPr>
            <p:nvPr/>
          </p:nvSpPr>
          <p:spPr bwMode="auto">
            <a:xfrm>
              <a:off x="1123950" y="4150477"/>
              <a:ext cx="7097183" cy="5598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Wingdings" pitchFamily="2" charset="2"/>
                <a:buNone/>
              </a:pPr>
              <a:r>
                <a:rPr kumimoji="1" lang="en-US" altLang="en-US" sz="28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◆ </a:t>
              </a:r>
              <a:r>
                <a:rPr kumimoji="1" lang="zh-CN" altLang="en-US" sz="2800" dirty="0">
                  <a:solidFill>
                    <a:schemeClr val="bg1"/>
                  </a:solidFill>
                  <a:latin typeface="Times New Roman" pitchFamily="18" charset="0"/>
                  <a:ea typeface="黑体" pitchFamily="49" charset="-122"/>
                </a:rPr>
                <a:t>适用条件：封闭系统。</a:t>
              </a:r>
            </a:p>
          </p:txBody>
        </p:sp>
        <p:sp>
          <p:nvSpPr>
            <p:cNvPr id="20486" name="Text Box 58"/>
            <p:cNvSpPr txBox="1">
              <a:spLocks noChangeArrowheads="1"/>
            </p:cNvSpPr>
            <p:nvPr/>
          </p:nvSpPr>
          <p:spPr bwMode="auto">
            <a:xfrm>
              <a:off x="1123950" y="3417640"/>
              <a:ext cx="6038850" cy="575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28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◆</a:t>
              </a:r>
              <a:r>
                <a:rPr kumimoji="1" lang="en-US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 </a:t>
              </a:r>
              <a:r>
                <a:rPr kumimoji="1" lang="en-US" altLang="zh-CN" sz="2800" b="0" i="1" dirty="0">
                  <a:solidFill>
                    <a:schemeClr val="bg1"/>
                  </a:solidFill>
                  <a:latin typeface="Times New Roman" pitchFamily="18" charset="0"/>
                  <a:ea typeface="黑体" pitchFamily="49" charset="-122"/>
                </a:rPr>
                <a:t>Q</a:t>
              </a:r>
              <a:r>
                <a:rPr kumimoji="1" lang="zh-CN" altLang="en-US" sz="2800" dirty="0">
                  <a:solidFill>
                    <a:schemeClr val="bg1"/>
                  </a:solidFill>
                  <a:latin typeface="Times New Roman" pitchFamily="18" charset="0"/>
                  <a:ea typeface="黑体" pitchFamily="49" charset="-122"/>
                </a:rPr>
                <a:t>、</a:t>
              </a:r>
              <a:r>
                <a:rPr kumimoji="1" lang="en-US" altLang="zh-CN" sz="2800" b="0" i="1" dirty="0">
                  <a:solidFill>
                    <a:schemeClr val="bg1"/>
                  </a:solidFill>
                  <a:latin typeface="Times New Roman" pitchFamily="18" charset="0"/>
                  <a:ea typeface="黑体" pitchFamily="49" charset="-122"/>
                </a:rPr>
                <a:t>W</a:t>
              </a:r>
              <a:r>
                <a:rPr kumimoji="1" lang="zh-CN" altLang="zh-CN" sz="2800" dirty="0">
                  <a:solidFill>
                    <a:schemeClr val="bg1"/>
                  </a:solidFill>
                  <a:latin typeface="Times New Roman" pitchFamily="18" charset="0"/>
                  <a:ea typeface="黑体" pitchFamily="49" charset="-122"/>
                </a:rPr>
                <a:t>与过程有关</a:t>
              </a:r>
              <a:r>
                <a:rPr kumimoji="1" lang="zh-CN" altLang="en-US" sz="2800" dirty="0">
                  <a:solidFill>
                    <a:schemeClr val="bg1"/>
                  </a:solidFill>
                  <a:latin typeface="Times New Roman" pitchFamily="18" charset="0"/>
                  <a:ea typeface="黑体" pitchFamily="49" charset="-122"/>
                </a:rPr>
                <a:t>；</a:t>
              </a:r>
              <a:endPara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0487" name="Text Box 41"/>
            <p:cNvSpPr txBox="1">
              <a:spLocks noChangeArrowheads="1"/>
            </p:cNvSpPr>
            <p:nvPr/>
          </p:nvSpPr>
          <p:spPr bwMode="auto">
            <a:xfrm>
              <a:off x="1123950" y="2151603"/>
              <a:ext cx="7012517" cy="11144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◆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 </a:t>
              </a:r>
              <a:r>
                <a:rPr kumimoji="1" lang="zh-CN" altLang="en-US" sz="2800" dirty="0">
                  <a:solidFill>
                    <a:schemeClr val="bg1"/>
                  </a:solidFill>
                  <a:latin typeface="Times New Roman" pitchFamily="18" charset="0"/>
                  <a:ea typeface="黑体" pitchFamily="49" charset="-122"/>
                </a:rPr>
                <a:t>一个过程的热和功的代数和等于系统状态函数</a:t>
              </a:r>
              <a:r>
                <a:rPr kumimoji="1" lang="en-US" altLang="zh-CN" sz="2800" b="0" i="1" dirty="0">
                  <a:solidFill>
                    <a:schemeClr val="bg1"/>
                  </a:solidFill>
                  <a:latin typeface="Times New Roman" pitchFamily="18" charset="0"/>
                  <a:ea typeface="黑体" pitchFamily="49" charset="-122"/>
                </a:rPr>
                <a:t>U</a:t>
              </a:r>
              <a:r>
                <a:rPr kumimoji="1" lang="zh-CN" altLang="en-US" sz="2800" dirty="0">
                  <a:solidFill>
                    <a:schemeClr val="bg1"/>
                  </a:solidFill>
                  <a:latin typeface="Times New Roman" pitchFamily="18" charset="0"/>
                  <a:ea typeface="黑体" pitchFamily="49" charset="-122"/>
                </a:rPr>
                <a:t>的变化，与途径选择无关</a:t>
              </a:r>
              <a:r>
                <a:rPr kumimoji="1" lang="zh-CN" altLang="en-US" sz="2800" dirty="0">
                  <a:solidFill>
                    <a:srgbClr val="FFFFFF"/>
                  </a:solidFill>
                  <a:latin typeface="Times New Roman" pitchFamily="18" charset="0"/>
                  <a:ea typeface="黑体" pitchFamily="49" charset="-122"/>
                </a:rPr>
                <a:t>；</a:t>
              </a:r>
              <a:endPara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336170"/>
      </p:ext>
    </p:extLst>
  </p:cSld>
  <p:clrMapOvr>
    <a:masterClrMapping/>
  </p:clrMapOvr>
  <p:transition spd="slow">
    <p:randomBa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8"/>
          <p:cNvSpPr txBox="1">
            <a:spLocks noChangeArrowheads="1"/>
          </p:cNvSpPr>
          <p:nvPr/>
        </p:nvSpPr>
        <p:spPr bwMode="auto">
          <a:xfrm>
            <a:off x="365125" y="574675"/>
            <a:ext cx="8340725" cy="155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476250" indent="-47625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◆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做功和传热是系统与环境间能量传递的两种形式；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◆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从微观角度看：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热力学能的定义可以从经典力学或量子力学得到，而无需借助于焦耳的实验结果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grpSp>
        <p:nvGrpSpPr>
          <p:cNvPr id="15363" name="Group 31"/>
          <p:cNvGrpSpPr>
            <a:grpSpLocks/>
          </p:cNvGrpSpPr>
          <p:nvPr/>
        </p:nvGrpSpPr>
        <p:grpSpPr bwMode="auto">
          <a:xfrm>
            <a:off x="2695575" y="2125663"/>
            <a:ext cx="5924550" cy="2305050"/>
            <a:chOff x="1644" y="2220"/>
            <a:chExt cx="3732" cy="1452"/>
          </a:xfrm>
        </p:grpSpPr>
        <p:sp>
          <p:nvSpPr>
            <p:cNvPr id="15366" name="AutoShape 23"/>
            <p:cNvSpPr>
              <a:spLocks noChangeArrowheads="1"/>
            </p:cNvSpPr>
            <p:nvPr/>
          </p:nvSpPr>
          <p:spPr bwMode="auto">
            <a:xfrm>
              <a:off x="1644" y="2220"/>
              <a:ext cx="3732" cy="1452"/>
            </a:xfrm>
            <a:prstGeom prst="wedgeRoundRectCallout">
              <a:avLst>
                <a:gd name="adj1" fmla="val -71542"/>
                <a:gd name="adj2" fmla="val -47176"/>
                <a:gd name="adj3" fmla="val 16667"/>
              </a:avLst>
            </a:prstGeom>
            <a:solidFill>
              <a:srgbClr val="CCFFFF"/>
            </a:solidFill>
            <a:ln>
              <a:noFill/>
            </a:ln>
            <a:effectLst>
              <a:prstShdw prst="shdw17" dist="17961" dir="2700000">
                <a:srgbClr val="7A9999"/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15367" name="Text Box 13"/>
            <p:cNvSpPr txBox="1">
              <a:spLocks noChangeArrowheads="1"/>
            </p:cNvSpPr>
            <p:nvPr/>
          </p:nvSpPr>
          <p:spPr bwMode="auto">
            <a:xfrm>
              <a:off x="1904" y="2344"/>
              <a:ext cx="3332" cy="1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400" dirty="0">
                  <a:solidFill>
                    <a:srgbClr val="FF0000"/>
                  </a:solidFill>
                  <a:latin typeface="宋体" pitchFamily="2" charset="-122"/>
                </a:rPr>
                <a:t>热力学能</a:t>
              </a:r>
              <a:r>
                <a:rPr kumimoji="1" lang="en-US" altLang="zh-CN" sz="3400" b="0" i="1" dirty="0">
                  <a:solidFill>
                    <a:srgbClr val="FF0000"/>
                  </a:solidFill>
                  <a:latin typeface="Times New Roman" pitchFamily="18" charset="0"/>
                </a:rPr>
                <a:t>U</a:t>
              </a:r>
              <a:r>
                <a:rPr kumimoji="1" lang="en-US" altLang="zh-CN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 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—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系统内部分子间相互作用势能、分子的平动能、转动能、振动能、电子运动的能量、核运动的能量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······ 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之总和</a:t>
              </a:r>
              <a:endParaRPr kumimoji="1" lang="zh-CN" altLang="en-US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</p:grpSp>
      <p:pic>
        <p:nvPicPr>
          <p:cNvPr id="15364" name="Picture 22" descr="COMPP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2200275"/>
            <a:ext cx="1322388" cy="21574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 Box 8"/>
          <p:cNvSpPr txBox="1">
            <a:spLocks noChangeArrowheads="1"/>
          </p:cNvSpPr>
          <p:nvPr/>
        </p:nvSpPr>
        <p:spPr bwMode="auto">
          <a:xfrm>
            <a:off x="365125" y="4627563"/>
            <a:ext cx="834072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476250" indent="-47625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◆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但是，焦耳的实验结果对“热”作了严格的定义，而在经典力学或量子力学中根本没有“热”这个概念，说明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“热”是一个真正的热力学概念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，是宏观体系才会涉及的概念，热一否定了热质说。</a:t>
            </a:r>
            <a:endParaRPr kumimoji="1" lang="zh-CN" alt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spli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57200" y="476250"/>
            <a:ext cx="84582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宋体" pitchFamily="2" charset="-122"/>
              </a:rPr>
              <a:t>例：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（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）烧杯中盛有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NaOH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水溶液，另有一玻泡封有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HCl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水溶液，亦置于烧杯中。整个烧杯放在绝热箱内的冰水混合物中，见图</a:t>
            </a:r>
            <a:r>
              <a:rPr kumimoji="1" lang="en-US" altLang="zh-CN" sz="2800" dirty="0">
                <a:solidFill>
                  <a:srgbClr val="0000FF"/>
                </a:solidFill>
                <a:latin typeface="宋体" pitchFamily="2" charset="-122"/>
              </a:rPr>
              <a:t>1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。设法使玻泡破碎后，温度计所示温度未发生变化，冰块则部分融化。</a:t>
            </a:r>
            <a:endParaRPr kumimoji="1" lang="zh-CN" altLang="en-US" sz="2800" dirty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问：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0, 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0, 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 </a:t>
            </a:r>
            <a:r>
              <a:rPr kumimoji="1" lang="en-US" altLang="zh-CN" sz="2800" dirty="0">
                <a:solidFill>
                  <a:srgbClr val="0000FF"/>
                </a:solidFill>
                <a:latin typeface="宋体" pitchFamily="2" charset="-122"/>
              </a:rPr>
              <a:t>?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460375" y="4230688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宋体" pitchFamily="2" charset="-122"/>
              </a:rPr>
              <a:t>解：</a:t>
            </a: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1141413" y="4252913"/>
            <a:ext cx="3641725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00"/>
                </a:solidFill>
                <a:latin typeface="宋体" pitchFamily="2" charset="-122"/>
              </a:rPr>
              <a:t>若取烧杯及烧杯中的物质为系统，烧杯壁为边界，则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 0</a:t>
            </a:r>
            <a:endParaRPr kumimoji="1" lang="zh-CN" altLang="en-US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1114425" y="5646738"/>
            <a:ext cx="7334250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00"/>
                </a:solidFill>
                <a:latin typeface="宋体" pitchFamily="2" charset="-122"/>
              </a:rPr>
              <a:t>若取绝热箱内的所有物质为系统，系统边界是绝热壁，则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Q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= 0</a:t>
            </a:r>
            <a:endParaRPr kumimoji="1" lang="zh-CN" altLang="en-US" sz="2800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6391" name="Picture 14" descr="01-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244725"/>
            <a:ext cx="3368675" cy="33893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52438" y="2903538"/>
            <a:ext cx="43307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分析热时，应该先选定系统，然后针对</a:t>
            </a:r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系统边界</a:t>
            </a:r>
            <a:r>
              <a:rPr lang="zh-CN" altLang="en-US" sz="2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流入或流出的热量来分析。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3" grpId="0" autoUpdateAnimBg="0"/>
      <p:bldP spid="75784" grpId="0" autoUpdateAnimBg="0"/>
      <p:bldP spid="75785" grpId="0" autoUpdateAnimBg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026"/>
          <p:cNvSpPr txBox="1">
            <a:spLocks noChangeArrowheads="1"/>
          </p:cNvSpPr>
          <p:nvPr/>
        </p:nvSpPr>
        <p:spPr bwMode="auto">
          <a:xfrm>
            <a:off x="495300" y="514350"/>
            <a:ext cx="81534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宋体" pitchFamily="2" charset="-122"/>
              </a:rPr>
              <a:t>例：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（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）一杜瓦瓶中盛有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NaOH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水溶液，其中有一玻泡封有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HCl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水溶液，整个杜瓦瓶（绝热）放在盛有冰水混合物的玻璃缸中，见图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。设法使玻泡破碎后，温度计所示温度升高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5K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，冰块未融化。问：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0, 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0, 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 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kumimoji="1" lang="zh-CN" altLang="en-US" sz="28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76806" name="Text Box 1030"/>
          <p:cNvSpPr txBox="1">
            <a:spLocks noChangeArrowheads="1"/>
          </p:cNvSpPr>
          <p:nvPr/>
        </p:nvSpPr>
        <p:spPr bwMode="auto">
          <a:xfrm>
            <a:off x="495300" y="295275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宋体" pitchFamily="2" charset="-122"/>
              </a:rPr>
              <a:t>解：</a:t>
            </a:r>
          </a:p>
        </p:txBody>
      </p:sp>
      <p:sp>
        <p:nvSpPr>
          <p:cNvPr id="76807" name="Text Box 1031"/>
          <p:cNvSpPr txBox="1">
            <a:spLocks noChangeArrowheads="1"/>
          </p:cNvSpPr>
          <p:nvPr/>
        </p:nvSpPr>
        <p:spPr bwMode="auto">
          <a:xfrm>
            <a:off x="533400" y="3943350"/>
            <a:ext cx="37147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宋体" pitchFamily="2" charset="-122"/>
              </a:rPr>
              <a:t>取杜瓦瓶及其中的物质为系统，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76808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069033"/>
              </p:ext>
            </p:extLst>
          </p:nvPr>
        </p:nvGraphicFramePr>
        <p:xfrm>
          <a:off x="1470025" y="5025231"/>
          <a:ext cx="10985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80" imgH="203040" progId="Equation.DSMT4">
                  <p:embed/>
                </p:oleObj>
              </mc:Choice>
              <mc:Fallback>
                <p:oleObj name="Equation" r:id="rId2" imgW="380880" imgH="203040" progId="Equation.DSMT4">
                  <p:embed/>
                  <p:pic>
                    <p:nvPicPr>
                      <p:cNvPr id="76808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5025231"/>
                        <a:ext cx="10985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1034"/>
          <p:cNvGraphicFramePr>
            <a:graphicFrameLocks noChangeAspect="1"/>
          </p:cNvGraphicFramePr>
          <p:nvPr/>
        </p:nvGraphicFramePr>
        <p:xfrm>
          <a:off x="4062413" y="2319338"/>
          <a:ext cx="4562475" cy="401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4" imgW="3304762" imgH="2905531" progId="Paint.Picture">
                  <p:embed/>
                </p:oleObj>
              </mc:Choice>
              <mc:Fallback>
                <p:oleObj name="位图图像" r:id="rId4" imgW="3304762" imgH="2905531" progId="Paint.Picture">
                  <p:embed/>
                  <p:pic>
                    <p:nvPicPr>
                      <p:cNvPr id="17415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2413" y="2319338"/>
                        <a:ext cx="4562475" cy="401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6" grpId="0" autoUpdateAnimBg="0"/>
      <p:bldP spid="7680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026"/>
          <p:cNvSpPr txBox="1">
            <a:spLocks noChangeArrowheads="1"/>
          </p:cNvSpPr>
          <p:nvPr/>
        </p:nvSpPr>
        <p:spPr bwMode="auto">
          <a:xfrm>
            <a:off x="476250" y="514350"/>
            <a:ext cx="817245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宋体" pitchFamily="2" charset="-122"/>
              </a:rPr>
              <a:t>例：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绝热容器中盛有水，另有电源对浸于水中的电热丝通电，见图。选取（</a:t>
            </a:r>
            <a:r>
              <a:rPr kumimoji="1" lang="en-US" altLang="zh-CN" sz="2800" dirty="0">
                <a:solidFill>
                  <a:srgbClr val="0000FF"/>
                </a:solidFill>
                <a:latin typeface="宋体" pitchFamily="2" charset="-122"/>
              </a:rPr>
              <a:t>1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）水为系统；（</a:t>
            </a:r>
            <a:r>
              <a:rPr kumimoji="1" lang="en-US" altLang="zh-CN" sz="2800" dirty="0">
                <a:solidFill>
                  <a:srgbClr val="0000FF"/>
                </a:solidFill>
                <a:latin typeface="宋体" pitchFamily="2" charset="-122"/>
              </a:rPr>
              <a:t>2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）水与电热丝一起为系统，问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0, 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0, 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0,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0, 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 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kumimoji="1" lang="zh-CN" altLang="en-US" sz="28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aphicFrame>
        <p:nvGraphicFramePr>
          <p:cNvPr id="18437" name="Object 1031"/>
          <p:cNvGraphicFramePr>
            <a:graphicFrameLocks noChangeAspect="1"/>
          </p:cNvGraphicFramePr>
          <p:nvPr/>
        </p:nvGraphicFramePr>
        <p:xfrm>
          <a:off x="3843338" y="1895475"/>
          <a:ext cx="4913312" cy="330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048690" imgH="2723810" progId="Paint.Picture">
                  <p:embed/>
                </p:oleObj>
              </mc:Choice>
              <mc:Fallback>
                <p:oleObj r:id="rId2" imgW="4048690" imgH="2723810" progId="Paint.Picture">
                  <p:embed/>
                  <p:pic>
                    <p:nvPicPr>
                      <p:cNvPr id="18437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3338" y="1895475"/>
                        <a:ext cx="4913312" cy="330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3" name="Text Box 1033"/>
          <p:cNvSpPr txBox="1">
            <a:spLocks noChangeArrowheads="1"/>
          </p:cNvSpPr>
          <p:nvPr/>
        </p:nvSpPr>
        <p:spPr bwMode="auto">
          <a:xfrm>
            <a:off x="495300" y="23241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宋体" pitchFamily="2" charset="-122"/>
              </a:rPr>
              <a:t>解：</a:t>
            </a:r>
          </a:p>
        </p:txBody>
      </p:sp>
      <p:sp>
        <p:nvSpPr>
          <p:cNvPr id="77834" name="Text Box 1034"/>
          <p:cNvSpPr txBox="1">
            <a:spLocks noChangeArrowheads="1"/>
          </p:cNvSpPr>
          <p:nvPr/>
        </p:nvSpPr>
        <p:spPr bwMode="auto">
          <a:xfrm>
            <a:off x="419100" y="2936875"/>
            <a:ext cx="38481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（</a:t>
            </a:r>
            <a:r>
              <a:rPr kumimoji="1" lang="en-US" altLang="zh-CN" sz="2800">
                <a:solidFill>
                  <a:srgbClr val="0000FF"/>
                </a:solidFill>
                <a:latin typeface="宋体" pitchFamily="2" charset="-122"/>
              </a:rPr>
              <a:t>1</a:t>
            </a: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）</a:t>
            </a:r>
            <a:r>
              <a:rPr kumimoji="1" lang="zh-CN" altLang="en-US" sz="2800">
                <a:solidFill>
                  <a:srgbClr val="000000"/>
                </a:solidFill>
                <a:latin typeface="宋体" pitchFamily="2" charset="-122"/>
              </a:rPr>
              <a:t>取水为系统，则系统边界是绝热壁及水与电热丝交界处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77835" name="Object 10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41700"/>
              </p:ext>
            </p:extLst>
          </p:nvPr>
        </p:nvGraphicFramePr>
        <p:xfrm>
          <a:off x="1123950" y="4371975"/>
          <a:ext cx="11271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9040" imgH="203040" progId="Equation.DSMT4">
                  <p:embed/>
                </p:oleObj>
              </mc:Choice>
              <mc:Fallback>
                <p:oleObj name="Equation" r:id="rId4" imgW="419040" imgH="203040" progId="Equation.DSMT4">
                  <p:embed/>
                  <p:pic>
                    <p:nvPicPr>
                      <p:cNvPr id="77835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4371975"/>
                        <a:ext cx="11271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7" name="Object 10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251252"/>
              </p:ext>
            </p:extLst>
          </p:nvPr>
        </p:nvGraphicFramePr>
        <p:xfrm>
          <a:off x="2378075" y="4381500"/>
          <a:ext cx="115093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6080" imgH="177480" progId="Equation.DSMT4">
                  <p:embed/>
                </p:oleObj>
              </mc:Choice>
              <mc:Fallback>
                <p:oleObj name="Equation" r:id="rId6" imgW="406080" imgH="177480" progId="Equation.DSMT4">
                  <p:embed/>
                  <p:pic>
                    <p:nvPicPr>
                      <p:cNvPr id="77837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4381500"/>
                        <a:ext cx="1150938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9" name="Text Box 1039"/>
          <p:cNvSpPr txBox="1">
            <a:spLocks noChangeArrowheads="1"/>
          </p:cNvSpPr>
          <p:nvPr/>
        </p:nvSpPr>
        <p:spPr bwMode="auto">
          <a:xfrm>
            <a:off x="514350" y="5268913"/>
            <a:ext cx="8172450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（</a:t>
            </a:r>
            <a:r>
              <a:rPr kumimoji="1" lang="en-US" altLang="zh-CN" sz="2800">
                <a:solidFill>
                  <a:srgbClr val="0000FF"/>
                </a:solidFill>
                <a:latin typeface="宋体" pitchFamily="2" charset="-122"/>
              </a:rPr>
              <a:t>2</a:t>
            </a: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）</a:t>
            </a:r>
            <a:r>
              <a:rPr kumimoji="1" lang="zh-CN" altLang="en-US" sz="2800">
                <a:solidFill>
                  <a:srgbClr val="000000"/>
                </a:solidFill>
                <a:latin typeface="宋体" pitchFamily="2" charset="-122"/>
              </a:rPr>
              <a:t>取水与电热丝一起为系统，系统边界是绝热壁，通过绝热壁的只有电流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77840" name="Object 10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979356"/>
              </p:ext>
            </p:extLst>
          </p:nvPr>
        </p:nvGraphicFramePr>
        <p:xfrm>
          <a:off x="5484813" y="5732463"/>
          <a:ext cx="116998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19040" imgH="203040" progId="Equation.DSMT4">
                  <p:embed/>
                </p:oleObj>
              </mc:Choice>
              <mc:Fallback>
                <p:oleObj name="Equation" r:id="rId8" imgW="419040" imgH="203040" progId="Equation.DSMT4">
                  <p:embed/>
                  <p:pic>
                    <p:nvPicPr>
                      <p:cNvPr id="7784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813" y="5732463"/>
                        <a:ext cx="1169987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2" name="Object 10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274070"/>
              </p:ext>
            </p:extLst>
          </p:nvPr>
        </p:nvGraphicFramePr>
        <p:xfrm>
          <a:off x="6635750" y="5746750"/>
          <a:ext cx="109378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06080" imgH="177480" progId="Equation.DSMT4">
                  <p:embed/>
                </p:oleObj>
              </mc:Choice>
              <mc:Fallback>
                <p:oleObj name="Equation" r:id="rId10" imgW="406080" imgH="177480" progId="Equation.DSMT4">
                  <p:embed/>
                  <p:pic>
                    <p:nvPicPr>
                      <p:cNvPr id="77842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0" y="5746750"/>
                        <a:ext cx="109378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3" grpId="0" autoUpdateAnimBg="0"/>
      <p:bldP spid="77834" grpId="0" autoUpdateAnimBg="0"/>
      <p:bldP spid="7783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0" y="412750"/>
            <a:ext cx="4476750" cy="596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479425" y="731838"/>
            <a:ext cx="3422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热力学第一定律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>
            <a:extLst>
              <a:ext uri="{FF2B5EF4-FFF2-40B4-BE49-F238E27FC236}">
                <a16:creationId xmlns:a16="http://schemas.microsoft.com/office/drawing/2014/main" id="{27632757-B0E4-49B5-B5E3-847333A6E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556" y="461469"/>
            <a:ext cx="811688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3.</a:t>
            </a:r>
            <a:r>
              <a:rPr kumimoji="1"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热力学第一定律的微分式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(differential form of the first law of thermodynamics)</a:t>
            </a:r>
            <a:endParaRPr kumimoji="1" lang="en-US" altLang="zh-CN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89B9D0-8B89-4605-A0D4-C603A8FAFA8C}"/>
              </a:ext>
            </a:extLst>
          </p:cNvPr>
          <p:cNvSpPr txBox="1"/>
          <p:nvPr/>
        </p:nvSpPr>
        <p:spPr>
          <a:xfrm>
            <a:off x="735106" y="3172461"/>
            <a:ext cx="81168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虽然内能可由第一性原理给出，不要求系统处于平衡态，但是，当体系远离平衡时，功和热往往难以区分，比如无法定义压强，则无法知道体积功，因此无法使用微分式描写实际过程的中间微元。描写实际过程中间状态</a:t>
            </a:r>
            <a:r>
              <a:rPr lang="en-US" altLang="zh-CN" dirty="0">
                <a:solidFill>
                  <a:srgbClr val="0000FF"/>
                </a:solidFill>
              </a:rPr>
              <a:t>——</a:t>
            </a:r>
            <a:r>
              <a:rPr lang="zh-CN" altLang="en-US" dirty="0">
                <a:solidFill>
                  <a:srgbClr val="0000FF"/>
                </a:solidFill>
              </a:rPr>
              <a:t>非平衡态超出了经典热力学能力范围，</a:t>
            </a:r>
            <a:r>
              <a:rPr lang="zh-CN" altLang="en-US" dirty="0">
                <a:solidFill>
                  <a:srgbClr val="FF0000"/>
                </a:solidFill>
              </a:rPr>
              <a:t>我们只在可逆过程才用微分式：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4" name="矩形 13">
            <a:extLst>
              <a:ext uri="{FF2B5EF4-FFF2-40B4-BE49-F238E27FC236}">
                <a16:creationId xmlns:a16="http://schemas.microsoft.com/office/drawing/2014/main" id="{5F9C9757-3DF4-4587-9F95-335ACDF13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6723" y="1545028"/>
            <a:ext cx="317388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实际过程的中间状态是非平衡态，状态函数不适用！</a:t>
            </a:r>
          </a:p>
        </p:txBody>
      </p:sp>
      <p:pic>
        <p:nvPicPr>
          <p:cNvPr id="5" name="Picture 16">
            <a:extLst>
              <a:ext uri="{FF2B5EF4-FFF2-40B4-BE49-F238E27FC236}">
                <a16:creationId xmlns:a16="http://schemas.microsoft.com/office/drawing/2014/main" id="{B6E31995-39E0-42F7-9DA0-7B7B4DB90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89" y="1513626"/>
            <a:ext cx="40862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13B3C7EB-23E0-41E8-AB85-8E2FF42E8F93}"/>
              </a:ext>
            </a:extLst>
          </p:cNvPr>
          <p:cNvSpPr/>
          <p:nvPr/>
        </p:nvSpPr>
        <p:spPr bwMode="auto">
          <a:xfrm>
            <a:off x="3577299" y="1659568"/>
            <a:ext cx="251012" cy="25101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918A004-8334-498C-BDBD-96FF55D73651}"/>
              </a:ext>
            </a:extLst>
          </p:cNvPr>
          <p:cNvCxnSpPr>
            <a:stCxn id="6" idx="4"/>
          </p:cNvCxnSpPr>
          <p:nvPr/>
        </p:nvCxnSpPr>
        <p:spPr bwMode="auto">
          <a:xfrm>
            <a:off x="3702805" y="1910579"/>
            <a:ext cx="0" cy="5020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F13609F-D382-4762-9B7A-21C621DEE7DB}"/>
              </a:ext>
            </a:extLst>
          </p:cNvPr>
          <p:cNvSpPr txBox="1"/>
          <p:nvPr/>
        </p:nvSpPr>
        <p:spPr>
          <a:xfrm>
            <a:off x="3034191" y="2293574"/>
            <a:ext cx="2272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1" dirty="0">
                <a:solidFill>
                  <a:srgbClr val="FF0000"/>
                </a:solidFill>
              </a:rPr>
              <a:t>T </a:t>
            </a:r>
            <a:r>
              <a:rPr lang="en-US" altLang="zh-CN" sz="2400" b="0" dirty="0">
                <a:solidFill>
                  <a:srgbClr val="FF0000"/>
                </a:solidFill>
              </a:rPr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 ?  </a:t>
            </a:r>
            <a:r>
              <a:rPr lang="en-US" altLang="zh-CN" sz="2400" b="0" dirty="0" err="1">
                <a:solidFill>
                  <a:srgbClr val="FF0000"/>
                </a:solidFill>
              </a:rPr>
              <a:t>d</a:t>
            </a:r>
            <a:r>
              <a:rPr lang="en-US" altLang="zh-CN" sz="2400" b="0" i="1" dirty="0" err="1">
                <a:solidFill>
                  <a:srgbClr val="FF0000"/>
                </a:solidFill>
              </a:rPr>
              <a:t>T</a:t>
            </a:r>
            <a:r>
              <a:rPr lang="en-US" altLang="zh-CN" sz="2400" b="0" i="1" dirty="0">
                <a:solidFill>
                  <a:srgbClr val="FF0000"/>
                </a:solidFill>
              </a:rPr>
              <a:t> </a:t>
            </a:r>
            <a:r>
              <a:rPr lang="en-US" altLang="zh-CN" sz="2400" b="0" dirty="0">
                <a:solidFill>
                  <a:srgbClr val="FF0000"/>
                </a:solidFill>
              </a:rPr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 ?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熵</a:t>
            </a:r>
            <a:r>
              <a:rPr lang="en-US" altLang="zh-CN" sz="2400" b="0" i="1" dirty="0">
                <a:solidFill>
                  <a:srgbClr val="FF0000"/>
                </a:solidFill>
              </a:rPr>
              <a:t>S</a:t>
            </a:r>
            <a:r>
              <a:rPr lang="zh-CN" altLang="en-US" sz="2400" b="0" dirty="0">
                <a:solidFill>
                  <a:srgbClr val="FF0000"/>
                </a:solidFill>
              </a:rPr>
              <a:t> </a:t>
            </a:r>
            <a:r>
              <a:rPr lang="en-US" altLang="zh-CN" sz="2400" b="0" dirty="0">
                <a:solidFill>
                  <a:srgbClr val="FF0000"/>
                </a:solidFill>
              </a:rPr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 ?  </a:t>
            </a:r>
            <a:r>
              <a:rPr lang="en-US" altLang="zh-CN" sz="2400" b="0" dirty="0" err="1">
                <a:solidFill>
                  <a:srgbClr val="FF0000"/>
                </a:solidFill>
              </a:rPr>
              <a:t>d</a:t>
            </a:r>
            <a:r>
              <a:rPr lang="en-US" altLang="zh-CN" sz="2400" b="0" i="1" dirty="0" err="1">
                <a:solidFill>
                  <a:srgbClr val="FF0000"/>
                </a:solidFill>
              </a:rPr>
              <a:t>S</a:t>
            </a:r>
            <a:r>
              <a:rPr lang="en-US" altLang="zh-CN" sz="2400" b="0" i="1" dirty="0">
                <a:solidFill>
                  <a:srgbClr val="FF0000"/>
                </a:solidFill>
              </a:rPr>
              <a:t> </a:t>
            </a:r>
            <a:r>
              <a:rPr lang="en-US" altLang="zh-CN" sz="2400" b="0" dirty="0">
                <a:solidFill>
                  <a:srgbClr val="FF0000"/>
                </a:solidFill>
              </a:rPr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 ?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5F99F746-D0FD-4079-85F6-D8724A3861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661085"/>
              </p:ext>
            </p:extLst>
          </p:nvPr>
        </p:nvGraphicFramePr>
        <p:xfrm>
          <a:off x="1962149" y="5898007"/>
          <a:ext cx="52197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31840" imgH="228600" progId="Equation.DSMT4">
                  <p:embed/>
                </p:oleObj>
              </mc:Choice>
              <mc:Fallback>
                <p:oleObj name="Equation" r:id="rId3" imgW="2031840" imgH="2286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5F99F746-D0FD-4079-85F6-D8724A3861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2149" y="5898007"/>
                        <a:ext cx="5219700" cy="588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3810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>
            <a:extLst>
              <a:ext uri="{FF2B5EF4-FFF2-40B4-BE49-F238E27FC236}">
                <a16:creationId xmlns:a16="http://schemas.microsoft.com/office/drawing/2014/main" id="{27632757-B0E4-49B5-B5E3-847333A6E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556" y="729097"/>
            <a:ext cx="8116887" cy="617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4.</a:t>
            </a:r>
            <a:r>
              <a:rPr kumimoji="1"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焓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(enthalpy)</a:t>
            </a:r>
            <a:endParaRPr kumimoji="1" lang="en-US" altLang="zh-CN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89B9D0-8B89-4605-A0D4-C603A8FAFA8C}"/>
              </a:ext>
            </a:extLst>
          </p:cNvPr>
          <p:cNvSpPr txBox="1"/>
          <p:nvPr/>
        </p:nvSpPr>
        <p:spPr>
          <a:xfrm>
            <a:off x="735106" y="2424050"/>
            <a:ext cx="81168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虽然内能可以由第一性原理定义，与体系是否处于平衡态无关，但是，当体系处于非平衡态时压强不均匀，焓没有完备的定义，尤其是当体系远离平衡时，压强的定义是什么都是未知的。因此，在经典热力学范畴，焓这个概念只有当体系处于平衡态时才有意义。以后遇到的熵、亥氏函数、化学势等，都仅当系统处于平衡态时才有意义。</a:t>
            </a:r>
          </a:p>
        </p:txBody>
      </p:sp>
      <p:graphicFrame>
        <p:nvGraphicFramePr>
          <p:cNvPr id="11" name="Object 31">
            <a:extLst>
              <a:ext uri="{FF2B5EF4-FFF2-40B4-BE49-F238E27FC236}">
                <a16:creationId xmlns:a16="http://schemas.microsoft.com/office/drawing/2014/main" id="{45137618-FC5B-4897-AA71-8434069B3D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933868"/>
              </p:ext>
            </p:extLst>
          </p:nvPr>
        </p:nvGraphicFramePr>
        <p:xfrm>
          <a:off x="3505200" y="1485900"/>
          <a:ext cx="21336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304560" progId="Equation.DSMT4">
                  <p:embed/>
                </p:oleObj>
              </mc:Choice>
              <mc:Fallback>
                <p:oleObj name="Equation" r:id="rId2" imgW="812520" imgH="304560" progId="Equation.DSMT4">
                  <p:embed/>
                  <p:pic>
                    <p:nvPicPr>
                      <p:cNvPr id="11" name="Object 31">
                        <a:extLst>
                          <a:ext uri="{FF2B5EF4-FFF2-40B4-BE49-F238E27FC236}">
                            <a16:creationId xmlns:a16="http://schemas.microsoft.com/office/drawing/2014/main" id="{45137618-FC5B-4897-AA71-8434069B3D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485900"/>
                        <a:ext cx="213360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4830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3"/>
          <p:cNvSpPr txBox="1">
            <a:spLocks noChangeArrowheads="1"/>
          </p:cNvSpPr>
          <p:nvPr/>
        </p:nvSpPr>
        <p:spPr bwMode="auto">
          <a:xfrm>
            <a:off x="651669" y="1624107"/>
            <a:ext cx="8116888" cy="60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◆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恒容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(isochoric)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过程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——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体积维持恒定</a:t>
            </a:r>
            <a:endParaRPr kumimoji="1" lang="en-US" altLang="zh-CN" sz="28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1507" name="Text Box 15"/>
          <p:cNvSpPr txBox="1">
            <a:spLocks noChangeArrowheads="1"/>
          </p:cNvSpPr>
          <p:nvPr/>
        </p:nvSpPr>
        <p:spPr bwMode="auto">
          <a:xfrm>
            <a:off x="5318125" y="3145401"/>
            <a:ext cx="20732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Q</a:t>
            </a:r>
            <a:r>
              <a:rPr kumimoji="1" lang="en-US" altLang="zh-CN" b="0" i="1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V</a:t>
            </a:r>
            <a:r>
              <a:rPr kumimoji="1" lang="en-US" altLang="zh-CN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= △</a:t>
            </a:r>
            <a:r>
              <a:rPr kumimoji="1" lang="en-US" altLang="zh-CN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U</a:t>
            </a:r>
          </a:p>
        </p:txBody>
      </p:sp>
      <p:grpSp>
        <p:nvGrpSpPr>
          <p:cNvPr id="21508" name="Group 22"/>
          <p:cNvGrpSpPr>
            <a:grpSpLocks/>
          </p:cNvGrpSpPr>
          <p:nvPr/>
        </p:nvGrpSpPr>
        <p:grpSpPr bwMode="auto">
          <a:xfrm>
            <a:off x="883025" y="4191281"/>
            <a:ext cx="7502525" cy="954087"/>
            <a:chOff x="480" y="3178"/>
            <a:chExt cx="4726" cy="601"/>
          </a:xfrm>
        </p:grpSpPr>
        <p:sp>
          <p:nvSpPr>
            <p:cNvPr id="21516" name="Text Box 20"/>
            <p:cNvSpPr txBox="1">
              <a:spLocks noChangeArrowheads="1"/>
            </p:cNvSpPr>
            <p:nvPr/>
          </p:nvSpPr>
          <p:spPr bwMode="auto">
            <a:xfrm>
              <a:off x="962" y="3178"/>
              <a:ext cx="4244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不做非体积功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时，恒容热等于系统热力学能的变化，它只决定于系统的初终态。</a:t>
              </a:r>
              <a:endParaRPr kumimoji="1" lang="zh-CN" altLang="en-US" sz="2400" dirty="0">
                <a:latin typeface="Times New Roman" pitchFamily="18" charset="0"/>
              </a:endParaRPr>
            </a:p>
          </p:txBody>
        </p:sp>
        <p:sp>
          <p:nvSpPr>
            <p:cNvPr id="21517" name="AutoShape 21"/>
            <p:cNvSpPr>
              <a:spLocks noChangeArrowheads="1"/>
            </p:cNvSpPr>
            <p:nvPr/>
          </p:nvSpPr>
          <p:spPr bwMode="auto">
            <a:xfrm>
              <a:off x="480" y="3240"/>
              <a:ext cx="468" cy="444"/>
            </a:xfrm>
            <a:prstGeom prst="smileyFace">
              <a:avLst>
                <a:gd name="adj" fmla="val 4625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grpSp>
        <p:nvGrpSpPr>
          <p:cNvPr id="21509" name="Group 39"/>
          <p:cNvGrpSpPr>
            <a:grpSpLocks/>
          </p:cNvGrpSpPr>
          <p:nvPr/>
        </p:nvGrpSpPr>
        <p:grpSpPr bwMode="auto">
          <a:xfrm>
            <a:off x="1190625" y="2342126"/>
            <a:ext cx="2112963" cy="1709737"/>
            <a:chOff x="750" y="846"/>
            <a:chExt cx="1331" cy="1077"/>
          </a:xfrm>
        </p:grpSpPr>
        <p:sp>
          <p:nvSpPr>
            <p:cNvPr id="21514" name="AutoShape 30"/>
            <p:cNvSpPr>
              <a:spLocks noChangeArrowheads="1"/>
            </p:cNvSpPr>
            <p:nvPr/>
          </p:nvSpPr>
          <p:spPr bwMode="auto">
            <a:xfrm>
              <a:off x="750" y="846"/>
              <a:ext cx="1331" cy="107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1515" name="Text Box 31"/>
            <p:cNvSpPr txBox="1">
              <a:spLocks noChangeArrowheads="1"/>
            </p:cNvSpPr>
            <p:nvPr/>
          </p:nvSpPr>
          <p:spPr bwMode="auto">
            <a:xfrm>
              <a:off x="811" y="1150"/>
              <a:ext cx="1222" cy="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封闭系统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不做非体积功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恒容过程</a:t>
              </a:r>
              <a:endParaRPr kumimoji="1" lang="zh-CN" altLang="en-US" sz="24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</p:grpSp>
      <p:sp>
        <p:nvSpPr>
          <p:cNvPr id="21510" name="AutoShape 32"/>
          <p:cNvSpPr>
            <a:spLocks noChangeArrowheads="1"/>
          </p:cNvSpPr>
          <p:nvPr/>
        </p:nvSpPr>
        <p:spPr bwMode="auto">
          <a:xfrm>
            <a:off x="3686175" y="3056501"/>
            <a:ext cx="1023938" cy="50482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1" name="Text Box 13"/>
          <p:cNvSpPr txBox="1">
            <a:spLocks noChangeArrowheads="1"/>
          </p:cNvSpPr>
          <p:nvPr/>
        </p:nvSpPr>
        <p:spPr bwMode="auto">
          <a:xfrm>
            <a:off x="836613" y="5415617"/>
            <a:ext cx="774700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记非体积功为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W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′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，如果恒容过程中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还做了非体积功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：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Q</a:t>
            </a:r>
            <a:r>
              <a:rPr kumimoji="1" lang="en-US" altLang="zh-CN" sz="2800" b="0" i="1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V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= △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U – W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′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</a:t>
            </a:r>
            <a:endParaRPr kumimoji="1" lang="en-US" altLang="zh-CN" sz="28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1512" name="矩形 1"/>
          <p:cNvSpPr>
            <a:spLocks noChangeArrowheads="1"/>
          </p:cNvSpPr>
          <p:nvPr/>
        </p:nvSpPr>
        <p:spPr bwMode="auto">
          <a:xfrm>
            <a:off x="5318125" y="2554851"/>
            <a:ext cx="30226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W </a:t>
            </a:r>
            <a:r>
              <a:rPr kumimoji="1" lang="en-US" altLang="zh-CN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</a:t>
            </a:r>
            <a:r>
              <a:rPr kumimoji="1" lang="en-US" altLang="zh-CN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W</a:t>
            </a:r>
            <a:r>
              <a:rPr kumimoji="1" lang="zh-CN" altLang="en-US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体积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 0</a:t>
            </a:r>
          </a:p>
        </p:txBody>
      </p:sp>
      <p:sp>
        <p:nvSpPr>
          <p:cNvPr id="21513" name="Text Box 13"/>
          <p:cNvSpPr txBox="1">
            <a:spLocks noChangeArrowheads="1"/>
          </p:cNvSpPr>
          <p:nvPr/>
        </p:nvSpPr>
        <p:spPr bwMode="auto">
          <a:xfrm>
            <a:off x="513556" y="450318"/>
            <a:ext cx="8116887" cy="1150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5.</a:t>
            </a:r>
            <a:r>
              <a:rPr kumimoji="1"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两个重要的非静态过程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(two important non-static processes)</a:t>
            </a:r>
            <a:endParaRPr kumimoji="1" lang="en-US" altLang="zh-CN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plit orient="vert" dir="in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9">
            <a:extLst>
              <a:ext uri="{FF2B5EF4-FFF2-40B4-BE49-F238E27FC236}">
                <a16:creationId xmlns:a16="http://schemas.microsoft.com/office/drawing/2014/main" id="{7A34F2C6-F480-4F24-80F3-96BE227AA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63" y="526550"/>
            <a:ext cx="8047038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◆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恒压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(isobaric)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过程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——</a:t>
            </a:r>
            <a:r>
              <a:rPr kumimoji="1" lang="en-US" altLang="zh-CN" sz="2800" b="0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p</a:t>
            </a:r>
            <a:r>
              <a:rPr kumimoji="1" lang="en-US" altLang="zh-CN" sz="2800" b="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=</a:t>
            </a:r>
            <a:r>
              <a:rPr kumimoji="1" lang="en-US" altLang="zh-CN" sz="2800" b="0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p</a:t>
            </a:r>
            <a:r>
              <a:rPr kumimoji="1" lang="en-US" altLang="zh-CN" sz="2800" b="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 </a:t>
            </a:r>
            <a:r>
              <a:rPr kumimoji="1" lang="en-US" altLang="zh-CN" sz="2800" b="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=</a:t>
            </a:r>
            <a:r>
              <a:rPr kumimoji="1" lang="en-US" altLang="zh-CN" sz="2800" b="0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p</a:t>
            </a:r>
            <a:r>
              <a:rPr kumimoji="1" lang="zh-CN" altLang="en-US" sz="28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外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且</a:t>
            </a:r>
            <a:r>
              <a:rPr kumimoji="1" lang="en-US" altLang="zh-CN" sz="2800" b="0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p</a:t>
            </a:r>
            <a:r>
              <a:rPr kumimoji="1" lang="zh-CN" altLang="en-US" sz="28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外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维持恒定</a:t>
            </a:r>
            <a:endParaRPr kumimoji="1" lang="en-US" altLang="zh-CN" sz="28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2253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66730"/>
              </p:ext>
            </p:extLst>
          </p:nvPr>
        </p:nvGraphicFramePr>
        <p:xfrm>
          <a:off x="4200525" y="1755775"/>
          <a:ext cx="4514850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44440" imgH="1422360" progId="Equation.DSMT4">
                  <p:embed/>
                </p:oleObj>
              </mc:Choice>
              <mc:Fallback>
                <p:oleObj name="Equation" r:id="rId2" imgW="2044440" imgH="1422360" progId="Equation.DSMT4">
                  <p:embed/>
                  <p:pic>
                    <p:nvPicPr>
                      <p:cNvPr id="2253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525" y="1755775"/>
                        <a:ext cx="4514850" cy="314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1" name="Group 42"/>
          <p:cNvGrpSpPr>
            <a:grpSpLocks/>
          </p:cNvGrpSpPr>
          <p:nvPr/>
        </p:nvGrpSpPr>
        <p:grpSpPr bwMode="auto">
          <a:xfrm>
            <a:off x="1047750" y="1704975"/>
            <a:ext cx="2074863" cy="1709738"/>
            <a:chOff x="660" y="804"/>
            <a:chExt cx="1307" cy="1077"/>
          </a:xfrm>
        </p:grpSpPr>
        <p:sp>
          <p:nvSpPr>
            <p:cNvPr id="22543" name="AutoShape 23"/>
            <p:cNvSpPr>
              <a:spLocks noChangeArrowheads="1"/>
            </p:cNvSpPr>
            <p:nvPr/>
          </p:nvSpPr>
          <p:spPr bwMode="auto">
            <a:xfrm>
              <a:off x="660" y="804"/>
              <a:ext cx="1307" cy="107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2544" name="Text Box 7"/>
            <p:cNvSpPr txBox="1">
              <a:spLocks noChangeArrowheads="1"/>
            </p:cNvSpPr>
            <p:nvPr/>
          </p:nvSpPr>
          <p:spPr bwMode="auto">
            <a:xfrm>
              <a:off x="721" y="1096"/>
              <a:ext cx="1222" cy="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封闭系统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不做非体积功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恒压过程</a:t>
              </a:r>
              <a:endParaRPr kumimoji="1" lang="zh-CN" altLang="en-US" sz="24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</p:grpSp>
      <p:sp>
        <p:nvSpPr>
          <p:cNvPr id="22532" name="AutoShape 25"/>
          <p:cNvSpPr>
            <a:spLocks noChangeArrowheads="1"/>
          </p:cNvSpPr>
          <p:nvPr/>
        </p:nvSpPr>
        <p:spPr bwMode="auto">
          <a:xfrm>
            <a:off x="3162300" y="2371725"/>
            <a:ext cx="823913" cy="50482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5572" name="Group 36"/>
          <p:cNvGrpSpPr>
            <a:grpSpLocks/>
          </p:cNvGrpSpPr>
          <p:nvPr/>
        </p:nvGrpSpPr>
        <p:grpSpPr bwMode="auto">
          <a:xfrm>
            <a:off x="762000" y="5601474"/>
            <a:ext cx="8124825" cy="946150"/>
            <a:chOff x="480" y="3169"/>
            <a:chExt cx="4726" cy="596"/>
          </a:xfrm>
        </p:grpSpPr>
        <p:sp>
          <p:nvSpPr>
            <p:cNvPr id="22541" name="Text Box 37"/>
            <p:cNvSpPr txBox="1">
              <a:spLocks noChangeArrowheads="1"/>
            </p:cNvSpPr>
            <p:nvPr/>
          </p:nvSpPr>
          <p:spPr bwMode="auto">
            <a:xfrm>
              <a:off x="962" y="3169"/>
              <a:ext cx="4244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不做非体积功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时，恒压热等于系统焓的变化，它只决定于系统的初终态。</a:t>
              </a:r>
            </a:p>
          </p:txBody>
        </p:sp>
        <p:sp>
          <p:nvSpPr>
            <p:cNvPr id="22542" name="AutoShape 38"/>
            <p:cNvSpPr>
              <a:spLocks noChangeArrowheads="1"/>
            </p:cNvSpPr>
            <p:nvPr/>
          </p:nvSpPr>
          <p:spPr bwMode="auto">
            <a:xfrm>
              <a:off x="480" y="3240"/>
              <a:ext cx="468" cy="444"/>
            </a:xfrm>
            <a:prstGeom prst="smileyFace">
              <a:avLst>
                <a:gd name="adj" fmla="val 4625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graphicFrame>
        <p:nvGraphicFramePr>
          <p:cNvPr id="20491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076244"/>
              </p:ext>
            </p:extLst>
          </p:nvPr>
        </p:nvGraphicFramePr>
        <p:xfrm>
          <a:off x="5030788" y="5029200"/>
          <a:ext cx="2254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52200" imgH="241200" progId="Equation.DSMT4">
                  <p:embed/>
                </p:oleObj>
              </mc:Choice>
              <mc:Fallback>
                <p:oleObj name="Equation" r:id="rId4" imgW="952200" imgH="241200" progId="Equation.DSMT4">
                  <p:embed/>
                  <p:pic>
                    <p:nvPicPr>
                      <p:cNvPr id="20491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0788" y="5029200"/>
                        <a:ext cx="2254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椭圆 1"/>
          <p:cNvSpPr>
            <a:spLocks noChangeArrowheads="1"/>
          </p:cNvSpPr>
          <p:nvPr/>
        </p:nvSpPr>
        <p:spPr bwMode="auto">
          <a:xfrm>
            <a:off x="4516904" y="647700"/>
            <a:ext cx="1806575" cy="541338"/>
          </a:xfrm>
          <a:prstGeom prst="ellipse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084513" y="1171872"/>
            <a:ext cx="58023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体系压强无需恒定，只需初末态力平衡。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  <p:bldP spid="2" grpId="0" animBg="1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39"/>
          <p:cNvSpPr txBox="1">
            <a:spLocks noChangeArrowheads="1"/>
          </p:cNvSpPr>
          <p:nvPr/>
        </p:nvSpPr>
        <p:spPr bwMode="auto">
          <a:xfrm>
            <a:off x="593263" y="526550"/>
            <a:ext cx="8047038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◆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恒压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(isobaric)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过程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——</a:t>
            </a:r>
            <a:r>
              <a:rPr kumimoji="1" lang="en-US" altLang="zh-CN" sz="2800" b="0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p</a:t>
            </a:r>
            <a:r>
              <a:rPr kumimoji="1" lang="en-US" altLang="zh-CN" sz="2800" b="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=</a:t>
            </a:r>
            <a:r>
              <a:rPr kumimoji="1" lang="en-US" altLang="zh-CN" sz="2800" b="0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p</a:t>
            </a:r>
            <a:r>
              <a:rPr kumimoji="1" lang="en-US" altLang="zh-CN" sz="2800" b="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 </a:t>
            </a:r>
            <a:r>
              <a:rPr kumimoji="1" lang="en-US" altLang="zh-CN" sz="2800" b="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=</a:t>
            </a:r>
            <a:r>
              <a:rPr kumimoji="1" lang="en-US" altLang="zh-CN" sz="2800" b="0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p</a:t>
            </a:r>
            <a:r>
              <a:rPr kumimoji="1" lang="zh-CN" altLang="en-US" sz="28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外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且</a:t>
            </a:r>
            <a:r>
              <a:rPr kumimoji="1" lang="en-US" altLang="zh-CN" sz="2800" b="0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p</a:t>
            </a:r>
            <a:r>
              <a:rPr kumimoji="1" lang="zh-CN" altLang="en-US" sz="28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外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维持恒定</a:t>
            </a:r>
            <a:endParaRPr kumimoji="1" lang="en-US" altLang="zh-CN" sz="28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3555" name="Text Box 13"/>
          <p:cNvSpPr txBox="1">
            <a:spLocks noChangeArrowheads="1"/>
          </p:cNvSpPr>
          <p:nvPr/>
        </p:nvSpPr>
        <p:spPr bwMode="auto">
          <a:xfrm>
            <a:off x="771679" y="1151284"/>
            <a:ext cx="7745413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一般情况下，恒压过程中可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做非体积功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，则</a:t>
            </a:r>
            <a:endParaRPr kumimoji="1" lang="en-US" altLang="zh-CN" dirty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73113" y="1807821"/>
            <a:ext cx="8001000" cy="3062377"/>
            <a:chOff x="683568" y="692696"/>
            <a:chExt cx="8001000" cy="3062377"/>
          </a:xfrm>
        </p:grpSpPr>
        <p:grpSp>
          <p:nvGrpSpPr>
            <p:cNvPr id="6" name="组合 5"/>
            <p:cNvGrpSpPr/>
            <p:nvPr/>
          </p:nvGrpSpPr>
          <p:grpSpPr>
            <a:xfrm>
              <a:off x="683568" y="692696"/>
              <a:ext cx="8001000" cy="3062377"/>
              <a:chOff x="698500" y="692696"/>
              <a:chExt cx="8001000" cy="3062377"/>
            </a:xfrm>
          </p:grpSpPr>
          <p:sp>
            <p:nvSpPr>
              <p:cNvPr id="9" name="TextBox 9"/>
              <p:cNvSpPr txBox="1"/>
              <p:nvPr/>
            </p:nvSpPr>
            <p:spPr>
              <a:xfrm>
                <a:off x="698500" y="692696"/>
                <a:ext cx="8001000" cy="306237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800" b="1" dirty="0">
                    <a:solidFill>
                      <a:schemeClr val="accent4">
                        <a:lumMod val="75000"/>
                      </a:schemeClr>
                    </a:solidFill>
                  </a:rPr>
                  <a:t>求证：恒压时，                    。</a:t>
                </a:r>
                <a:endParaRPr lang="en-US" altLang="zh-CN" sz="28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  <a:defRPr/>
                </a:pPr>
                <a:r>
                  <a:rPr lang="zh-CN" altLang="en-US" sz="2800" b="1" dirty="0">
                    <a:solidFill>
                      <a:schemeClr val="accent4">
                        <a:lumMod val="75000"/>
                      </a:schemeClr>
                    </a:solidFill>
                    <a:latin typeface="Symbol" panose="05050102010706020507" pitchFamily="18" charset="2"/>
                  </a:rPr>
                  <a:t>证明：</a:t>
                </a:r>
                <a:endParaRPr lang="en-US" altLang="zh-CN" sz="2800" b="1" dirty="0">
                  <a:solidFill>
                    <a:schemeClr val="accent4">
                      <a:lumMod val="75000"/>
                    </a:schemeClr>
                  </a:solidFill>
                  <a:latin typeface="Symbol" panose="05050102010706020507" pitchFamily="18" charset="2"/>
                </a:endParaRPr>
              </a:p>
              <a:p>
                <a:pPr>
                  <a:spcBef>
                    <a:spcPts val="600"/>
                  </a:spcBef>
                  <a:defRPr/>
                </a:pPr>
                <a:r>
                  <a:rPr lang="zh-CN" altLang="en-US" sz="2800" b="1" dirty="0">
                    <a:solidFill>
                      <a:schemeClr val="accent4">
                        <a:lumMod val="75000"/>
                      </a:schemeClr>
                    </a:solidFill>
                    <a:latin typeface="Symbol" panose="05050102010706020507" pitchFamily="18" charset="2"/>
                    <a:cs typeface="Times New Roman" panose="02020603050405020304" pitchFamily="18" charset="0"/>
                    <a:sym typeface="Symbol" panose="05050102010706020507" pitchFamily="18" charset="2"/>
                  </a:rPr>
                  <a:t>恒定外压时：</a:t>
                </a:r>
                <a:endParaRPr lang="en-US" altLang="zh-CN" sz="2800" b="1" dirty="0">
                  <a:solidFill>
                    <a:schemeClr val="accent4">
                      <a:lumMod val="75000"/>
                    </a:schemeClr>
                  </a:solidFill>
                  <a:latin typeface="Symbol" panose="05050102010706020507" pitchFamily="18" charset="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spcBef>
                    <a:spcPts val="600"/>
                  </a:spcBef>
                  <a:defRPr/>
                </a:pPr>
                <a:r>
                  <a:rPr lang="zh-CN" altLang="en-US" sz="2800" b="1" dirty="0">
                    <a:solidFill>
                      <a:schemeClr val="accent4">
                        <a:lumMod val="75000"/>
                      </a:schemeClr>
                    </a:solidFill>
                    <a:latin typeface="Symbol" panose="05050102010706020507" pitchFamily="18" charset="2"/>
                    <a:cs typeface="Times New Roman" panose="02020603050405020304" pitchFamily="18" charset="0"/>
                    <a:sym typeface="Symbol" panose="05050102010706020507" pitchFamily="18" charset="2"/>
                  </a:rPr>
                  <a:t>体系初末态压强等于外压：</a:t>
                </a:r>
                <a:endParaRPr lang="en-US" altLang="zh-CN" sz="2800" b="1" dirty="0">
                  <a:solidFill>
                    <a:schemeClr val="accent4">
                      <a:lumMod val="75000"/>
                    </a:schemeClr>
                  </a:solidFill>
                  <a:latin typeface="Symbol" panose="05050102010706020507" pitchFamily="18" charset="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spcBef>
                    <a:spcPts val="1200"/>
                  </a:spcBef>
                  <a:defRPr/>
                </a:pPr>
                <a:endParaRPr lang="en-US" altLang="zh-CN" sz="2800" b="1" dirty="0">
                  <a:solidFill>
                    <a:schemeClr val="accent4">
                      <a:lumMod val="75000"/>
                    </a:schemeClr>
                  </a:solidFill>
                  <a:latin typeface="Symbol" panose="05050102010706020507" pitchFamily="18" charset="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spcBef>
                    <a:spcPts val="0"/>
                  </a:spcBef>
                  <a:defRPr/>
                </a:pPr>
                <a:r>
                  <a:rPr lang="zh-CN" altLang="en-US" sz="2800" b="1" dirty="0">
                    <a:solidFill>
                      <a:schemeClr val="accent4">
                        <a:lumMod val="75000"/>
                      </a:schemeClr>
                    </a:solidFill>
                    <a:latin typeface="Symbol" panose="05050102010706020507" pitchFamily="18" charset="2"/>
                    <a:cs typeface="Times New Roman" panose="02020603050405020304" pitchFamily="18" charset="0"/>
                    <a:sym typeface="Symbol" panose="05050102010706020507" pitchFamily="18" charset="2"/>
                  </a:rPr>
                  <a:t>将上述两式代入第一式，即得结论。</a:t>
                </a:r>
                <a:endParaRPr lang="en-US" altLang="zh-CN" sz="2800" b="1" dirty="0">
                  <a:solidFill>
                    <a:schemeClr val="accent4">
                      <a:lumMod val="75000"/>
                    </a:schemeClr>
                  </a:solidFill>
                  <a:latin typeface="Symbol" panose="05050102010706020507" pitchFamily="18" charset="2"/>
                </a:endParaRPr>
              </a:p>
            </p:txBody>
          </p:sp>
          <p:graphicFrame>
            <p:nvGraphicFramePr>
              <p:cNvPr id="10" name="对象 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50382276"/>
                  </p:ext>
                </p:extLst>
              </p:nvPr>
            </p:nvGraphicFramePr>
            <p:xfrm>
              <a:off x="3321050" y="762888"/>
              <a:ext cx="1862137" cy="4540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838080" imgH="203040" progId="Equation.DSMT4">
                      <p:embed/>
                    </p:oleObj>
                  </mc:Choice>
                  <mc:Fallback>
                    <p:oleObj name="Equation" r:id="rId2" imgW="838080" imgH="203040" progId="Equation.DSMT4">
                      <p:embed/>
                      <p:pic>
                        <p:nvPicPr>
                          <p:cNvPr id="10" name="对象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21050" y="762888"/>
                            <a:ext cx="1862137" cy="4540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对象 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02604657"/>
                  </p:ext>
                </p:extLst>
              </p:nvPr>
            </p:nvGraphicFramePr>
            <p:xfrm>
              <a:off x="2051050" y="1235963"/>
              <a:ext cx="6142037" cy="5381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2768400" imgH="241200" progId="Equation.DSMT4">
                      <p:embed/>
                    </p:oleObj>
                  </mc:Choice>
                  <mc:Fallback>
                    <p:oleObj name="Equation" r:id="rId4" imgW="2768400" imgH="241200" progId="Equation.DSMT4">
                      <p:embed/>
                      <p:pic>
                        <p:nvPicPr>
                          <p:cNvPr id="11" name="对象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51050" y="1235963"/>
                            <a:ext cx="6142037" cy="5381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0219040"/>
                </p:ext>
              </p:extLst>
            </p:nvPr>
          </p:nvGraphicFramePr>
          <p:xfrm>
            <a:off x="3028305" y="1728088"/>
            <a:ext cx="2200275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990360" imgH="241200" progId="Equation.DSMT4">
                    <p:embed/>
                  </p:oleObj>
                </mc:Choice>
                <mc:Fallback>
                  <p:oleObj name="Equation" r:id="rId6" imgW="990360" imgH="241200" progId="Equation.DSMT4">
                    <p:embed/>
                    <p:pic>
                      <p:nvPicPr>
                        <p:cNvPr id="7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8305" y="1728088"/>
                          <a:ext cx="2200275" cy="536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0249191"/>
                </p:ext>
              </p:extLst>
            </p:nvPr>
          </p:nvGraphicFramePr>
          <p:xfrm>
            <a:off x="2304405" y="2715513"/>
            <a:ext cx="4057650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828800" imgH="241200" progId="Equation.DSMT4">
                    <p:embed/>
                  </p:oleObj>
                </mc:Choice>
                <mc:Fallback>
                  <p:oleObj name="Equation" r:id="rId8" imgW="1828800" imgH="241200" progId="Equation.DSMT4">
                    <p:embed/>
                    <p:pic>
                      <p:nvPicPr>
                        <p:cNvPr id="8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405" y="2715513"/>
                          <a:ext cx="4057650" cy="536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730481" y="4967029"/>
            <a:ext cx="808488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推导过程中用到三个条件：</a:t>
            </a:r>
            <a:r>
              <a:rPr lang="en-US" altLang="zh-CN" sz="2800" b="1" dirty="0">
                <a:solidFill>
                  <a:srgbClr val="0000FF"/>
                </a:solidFill>
              </a:rPr>
              <a:t>1. </a:t>
            </a:r>
            <a:r>
              <a:rPr lang="zh-CN" altLang="en-US" sz="2800" b="1" dirty="0">
                <a:solidFill>
                  <a:srgbClr val="FF0000"/>
                </a:solidFill>
              </a:rPr>
              <a:t>初、末态是平衡态</a:t>
            </a:r>
            <a:r>
              <a:rPr lang="zh-CN" altLang="en-US" sz="2800" b="1" dirty="0">
                <a:solidFill>
                  <a:srgbClr val="0000FF"/>
                </a:solidFill>
              </a:rPr>
              <a:t>；</a:t>
            </a:r>
            <a:r>
              <a:rPr lang="en-US" altLang="zh-CN" sz="2800" b="1" dirty="0">
                <a:solidFill>
                  <a:srgbClr val="0000FF"/>
                </a:solidFill>
              </a:rPr>
              <a:t>2. </a:t>
            </a:r>
            <a:r>
              <a:rPr lang="zh-CN" altLang="en-US" sz="2800" b="1" dirty="0">
                <a:solidFill>
                  <a:srgbClr val="FF0000"/>
                </a:solidFill>
              </a:rPr>
              <a:t>外压恒定</a:t>
            </a:r>
            <a:r>
              <a:rPr lang="zh-CN" altLang="en-US" sz="2800" b="1" dirty="0">
                <a:solidFill>
                  <a:srgbClr val="0000FF"/>
                </a:solidFill>
              </a:rPr>
              <a:t>；</a:t>
            </a:r>
            <a:r>
              <a:rPr lang="en-US" altLang="zh-CN" sz="2800" b="1" dirty="0">
                <a:solidFill>
                  <a:srgbClr val="0000FF"/>
                </a:solidFill>
              </a:rPr>
              <a:t>3. </a:t>
            </a:r>
            <a:r>
              <a:rPr lang="zh-CN" altLang="en-US" sz="2800" b="1" dirty="0">
                <a:solidFill>
                  <a:srgbClr val="FF0000"/>
                </a:solidFill>
              </a:rPr>
              <a:t>体系初、末态压强等于外压</a:t>
            </a:r>
            <a:r>
              <a:rPr lang="zh-CN" altLang="en-US" sz="2800" b="1" dirty="0">
                <a:solidFill>
                  <a:srgbClr val="0000FF"/>
                </a:solidFill>
              </a:rPr>
              <a:t>。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730480" y="5928759"/>
            <a:ext cx="80848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推导上述结论不需要假定体系压力是恒定的！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split orient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13"/>
          <p:cNvSpPr>
            <a:spLocks noChangeArrowheads="1"/>
          </p:cNvSpPr>
          <p:nvPr/>
        </p:nvSpPr>
        <p:spPr bwMode="auto">
          <a:xfrm>
            <a:off x="5360988" y="1531938"/>
            <a:ext cx="339725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实际恒压过程的中间状态是非平衡态，体系压强不均匀，更不可能是恒定的。</a:t>
            </a:r>
          </a:p>
        </p:txBody>
      </p:sp>
      <p:sp>
        <p:nvSpPr>
          <p:cNvPr id="24579" name="矩形 25"/>
          <p:cNvSpPr>
            <a:spLocks noChangeArrowheads="1"/>
          </p:cNvSpPr>
          <p:nvPr/>
        </p:nvSpPr>
        <p:spPr bwMode="auto">
          <a:xfrm>
            <a:off x="1587500" y="1487488"/>
            <a:ext cx="2733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实际恒压过程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</a:endParaRPr>
          </a:p>
        </p:txBody>
      </p:sp>
      <p:pic>
        <p:nvPicPr>
          <p:cNvPr id="24580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2090738"/>
            <a:ext cx="40862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39"/>
          <p:cNvSpPr txBox="1">
            <a:spLocks noChangeArrowheads="1"/>
          </p:cNvSpPr>
          <p:nvPr/>
        </p:nvSpPr>
        <p:spPr bwMode="auto">
          <a:xfrm>
            <a:off x="688975" y="581025"/>
            <a:ext cx="8047038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◆</a:t>
            </a:r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恒压过程定义辨析</a:t>
            </a:r>
            <a:endParaRPr kumimoji="1" lang="en-US" altLang="zh-CN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auto">
          <a:xfrm>
            <a:off x="760413" y="3584575"/>
            <a:ext cx="7897812" cy="29845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dirty="0">
                <a:latin typeface="宋体" pitchFamily="2" charset="-122"/>
              </a:rPr>
              <a:t>如果强制要求</a:t>
            </a:r>
            <a:r>
              <a:rPr kumimoji="1" lang="en-US" altLang="zh-CN" sz="2600" b="0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kumimoji="1" lang="en-US" altLang="zh-CN" sz="2600" b="0" dirty="0">
                <a:latin typeface="Times New Roman" pitchFamily="18" charset="0"/>
                <a:cs typeface="Times New Roman" pitchFamily="18" charset="0"/>
              </a:rPr>
              <a:t>≡ </a:t>
            </a:r>
            <a:r>
              <a:rPr kumimoji="1" lang="en-US" altLang="zh-CN" sz="2600" b="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1" lang="zh-CN" altLang="en-US" sz="2600" baseline="-25000" dirty="0">
                <a:latin typeface="Times New Roman" pitchFamily="18" charset="0"/>
                <a:cs typeface="Times New Roman" pitchFamily="18" charset="0"/>
              </a:rPr>
              <a:t>外 </a:t>
            </a:r>
            <a:r>
              <a:rPr kumimoji="1" lang="en-US" altLang="zh-CN" sz="2600" b="0" i="1" dirty="0">
                <a:latin typeface="Times New Roman" pitchFamily="18" charset="0"/>
                <a:cs typeface="Times New Roman" pitchFamily="18" charset="0"/>
              </a:rPr>
              <a:t>≡</a:t>
            </a:r>
            <a:r>
              <a:rPr kumimoji="1" lang="zh-CN" altLang="en-US" sz="2600" dirty="0">
                <a:latin typeface="宋体" pitchFamily="2" charset="-122"/>
              </a:rPr>
              <a:t>常数，则体系与环境时刻处于力平衡，但是使系统体积发生变化的推动力是压差，压差无穷小表明：不可能在有限长的时间内完成体积变化。所以，在实际恒压过程中，体系的压强不可能是恒定的。</a:t>
            </a:r>
            <a:endParaRPr kumimoji="1" lang="en-US" altLang="zh-CN" sz="2600" dirty="0">
              <a:latin typeface="宋体" pitchFamily="2" charset="-122"/>
            </a:endParaRP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宋体" pitchFamily="2" charset="-122"/>
              </a:rPr>
              <a:t>见：王竹溪，热力学，第</a:t>
            </a: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</a:rPr>
              <a:t>47</a:t>
            </a:r>
            <a:r>
              <a:rPr kumimoji="1" lang="zh-CN" altLang="en-US" sz="2400" dirty="0">
                <a:latin typeface="宋体" pitchFamily="2" charset="-122"/>
              </a:rPr>
              <a:t>页；林宗涵，热力学与统计物理学，第</a:t>
            </a: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</a:rPr>
              <a:t>21</a:t>
            </a:r>
            <a:r>
              <a:rPr kumimoji="1" lang="zh-CN" altLang="en-US" sz="2400" dirty="0">
                <a:latin typeface="宋体" pitchFamily="2" charset="-122"/>
              </a:rPr>
              <a:t>页。</a:t>
            </a:r>
            <a:endParaRPr kumimoji="1" lang="en-US" altLang="zh-CN" sz="2400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7"/>
          <p:cNvSpPr txBox="1">
            <a:spLocks noChangeArrowheads="1"/>
          </p:cNvSpPr>
          <p:nvPr/>
        </p:nvSpPr>
        <p:spPr bwMode="auto">
          <a:xfrm>
            <a:off x="5283200" y="2312295"/>
            <a:ext cx="3533775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焓是状态函数，不能随便用于非平衡态！</a:t>
            </a:r>
            <a:endParaRPr lang="en-US" altLang="zh-CN" sz="280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5603" name="矩形 13"/>
          <p:cNvSpPr>
            <a:spLocks noChangeArrowheads="1"/>
          </p:cNvSpPr>
          <p:nvPr/>
        </p:nvSpPr>
        <p:spPr bwMode="auto">
          <a:xfrm>
            <a:off x="5283200" y="1283595"/>
            <a:ext cx="33972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</a:rPr>
              <a:t>实际恒压过程的中间状态是非平衡态。</a:t>
            </a:r>
          </a:p>
        </p:txBody>
      </p:sp>
      <p:grpSp>
        <p:nvGrpSpPr>
          <p:cNvPr id="25604" name="组合 26"/>
          <p:cNvGrpSpPr>
            <a:grpSpLocks/>
          </p:cNvGrpSpPr>
          <p:nvPr/>
        </p:nvGrpSpPr>
        <p:grpSpPr bwMode="auto">
          <a:xfrm>
            <a:off x="897277" y="3335163"/>
            <a:ext cx="7748248" cy="984404"/>
            <a:chOff x="897417" y="4388196"/>
            <a:chExt cx="7747626" cy="984978"/>
          </a:xfrm>
        </p:grpSpPr>
        <p:sp>
          <p:nvSpPr>
            <p:cNvPr id="25619" name="Text Box 17"/>
            <p:cNvSpPr txBox="1">
              <a:spLocks noChangeArrowheads="1"/>
            </p:cNvSpPr>
            <p:nvPr/>
          </p:nvSpPr>
          <p:spPr bwMode="auto">
            <a:xfrm>
              <a:off x="897417" y="4388196"/>
              <a:ext cx="7747626" cy="5235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恒压过程的总热量加总非体积功才等于焓变化：</a:t>
              </a:r>
              <a:endParaRPr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5620" name="Text Box 15"/>
            <p:cNvSpPr txBox="1">
              <a:spLocks noChangeArrowheads="1"/>
            </p:cNvSpPr>
            <p:nvPr/>
          </p:nvSpPr>
          <p:spPr bwMode="auto">
            <a:xfrm>
              <a:off x="3288043" y="4849648"/>
              <a:ext cx="2655292" cy="5235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 dirty="0" err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Q</a:t>
              </a:r>
              <a:r>
                <a:rPr kumimoji="1" lang="en-US" altLang="zh-CN" sz="2800" b="0" i="1" baseline="-25000" dirty="0" err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p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 + </a:t>
              </a:r>
              <a:r>
                <a:rPr kumimoji="1" lang="en-US" altLang="zh-CN" sz="2800" b="0" i="1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W 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sym typeface="Symbol" panose="05050102010706020507" pitchFamily="18" charset="2"/>
                </a:rPr>
                <a:t>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 = △</a:t>
              </a:r>
              <a:r>
                <a:rPr kumimoji="1" lang="en-US" altLang="zh-CN" sz="2800" b="0" i="1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H</a:t>
              </a:r>
            </a:p>
          </p:txBody>
        </p:sp>
      </p:grpSp>
      <p:grpSp>
        <p:nvGrpSpPr>
          <p:cNvPr id="25606" name="组合 2"/>
          <p:cNvGrpSpPr>
            <a:grpSpLocks/>
          </p:cNvGrpSpPr>
          <p:nvPr/>
        </p:nvGrpSpPr>
        <p:grpSpPr bwMode="auto">
          <a:xfrm>
            <a:off x="822325" y="1283595"/>
            <a:ext cx="4168195" cy="1840601"/>
            <a:chOff x="1104900" y="1287463"/>
            <a:chExt cx="4168195" cy="1840601"/>
          </a:xfrm>
        </p:grpSpPr>
        <p:graphicFrame>
          <p:nvGraphicFramePr>
            <p:cNvPr id="25611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8192117"/>
                </p:ext>
              </p:extLst>
            </p:nvPr>
          </p:nvGraphicFramePr>
          <p:xfrm>
            <a:off x="3158545" y="2718489"/>
            <a:ext cx="2114550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40948" imgH="203112" progId="Equation.DSMT4">
                    <p:embed/>
                  </p:oleObj>
                </mc:Choice>
                <mc:Fallback>
                  <p:oleObj name="Equation" r:id="rId2" imgW="1040948" imgH="203112" progId="Equation.DSMT4">
                    <p:embed/>
                    <p:pic>
                      <p:nvPicPr>
                        <p:cNvPr id="25611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8545" y="2718489"/>
                          <a:ext cx="2114550" cy="409575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612" name="组合 1"/>
            <p:cNvGrpSpPr>
              <a:grpSpLocks/>
            </p:cNvGrpSpPr>
            <p:nvPr/>
          </p:nvGrpSpPr>
          <p:grpSpPr bwMode="auto">
            <a:xfrm>
              <a:off x="1104900" y="1287463"/>
              <a:ext cx="4086225" cy="1474161"/>
              <a:chOff x="1104900" y="1287463"/>
              <a:chExt cx="4086225" cy="1474161"/>
            </a:xfrm>
          </p:grpSpPr>
          <p:grpSp>
            <p:nvGrpSpPr>
              <p:cNvPr id="25613" name="组合 30"/>
              <p:cNvGrpSpPr>
                <a:grpSpLocks/>
              </p:cNvGrpSpPr>
              <p:nvPr/>
            </p:nvGrpSpPr>
            <p:grpSpPr bwMode="auto">
              <a:xfrm>
                <a:off x="1104900" y="1287463"/>
                <a:ext cx="4086225" cy="1447800"/>
                <a:chOff x="1104534" y="1295755"/>
                <a:chExt cx="4086225" cy="1447800"/>
              </a:xfrm>
            </p:grpSpPr>
            <p:pic>
              <p:nvPicPr>
                <p:cNvPr id="25615" name="Picture 16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4534" y="1295755"/>
                  <a:ext cx="4086225" cy="1447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aphicFrame>
              <p:nvGraphicFramePr>
                <p:cNvPr id="25616" name="对象 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85232471"/>
                    </p:ext>
                  </p:extLst>
                </p:nvPr>
              </p:nvGraphicFramePr>
              <p:xfrm>
                <a:off x="2655522" y="2221960"/>
                <a:ext cx="1373187" cy="4206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5" imgW="660240" imgH="203040" progId="Equation.DSMT4">
                        <p:embed/>
                      </p:oleObj>
                    </mc:Choice>
                    <mc:Fallback>
                      <p:oleObj name="Equation" r:id="rId5" imgW="660240" imgH="203040" progId="Equation.DSMT4">
                        <p:embed/>
                        <p:pic>
                          <p:nvPicPr>
                            <p:cNvPr id="25616" name="对象 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55522" y="2221960"/>
                              <a:ext cx="1373187" cy="4206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25617" name="直接箭头连接符 17"/>
                <p:cNvCxnSpPr>
                  <a:cxnSpLocks noChangeShapeType="1"/>
                </p:cNvCxnSpPr>
                <p:nvPr/>
              </p:nvCxnSpPr>
              <p:spPr bwMode="auto">
                <a:xfrm flipH="1">
                  <a:off x="3293542" y="1675030"/>
                  <a:ext cx="553524" cy="574812"/>
                </a:xfrm>
                <a:prstGeom prst="straightConnector1">
                  <a:avLst/>
                </a:prstGeom>
                <a:noFill/>
                <a:ln w="38100" algn="ctr">
                  <a:solidFill>
                    <a:srgbClr val="FF0000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5618" name="椭圆 30"/>
                <p:cNvSpPr>
                  <a:spLocks noChangeArrowheads="1"/>
                </p:cNvSpPr>
                <p:nvPr/>
              </p:nvSpPr>
              <p:spPr bwMode="auto">
                <a:xfrm>
                  <a:off x="3792449" y="1457304"/>
                  <a:ext cx="231475" cy="210917"/>
                </a:xfrm>
                <a:prstGeom prst="ellipse">
                  <a:avLst/>
                </a:prstGeom>
                <a:noFill/>
                <a:ln w="28575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</p:grpSp>
          <p:cxnSp>
            <p:nvCxnSpPr>
              <p:cNvPr id="25614" name="直接箭头连接符 17"/>
              <p:cNvCxnSpPr>
                <a:cxnSpLocks noChangeShapeType="1"/>
              </p:cNvCxnSpPr>
              <p:nvPr/>
            </p:nvCxnSpPr>
            <p:spPr bwMode="auto">
              <a:xfrm>
                <a:off x="3966014" y="1637026"/>
                <a:ext cx="489709" cy="1124598"/>
              </a:xfrm>
              <a:prstGeom prst="straightConnector1">
                <a:avLst/>
              </a:prstGeom>
              <a:noFill/>
              <a:ln w="38100" algn="ctr">
                <a:solidFill>
                  <a:srgbClr val="FF0000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5607" name="组合 33"/>
          <p:cNvGrpSpPr>
            <a:grpSpLocks/>
          </p:cNvGrpSpPr>
          <p:nvPr/>
        </p:nvGrpSpPr>
        <p:grpSpPr bwMode="auto">
          <a:xfrm>
            <a:off x="911533" y="4321050"/>
            <a:ext cx="7745414" cy="2246769"/>
            <a:chOff x="1071992" y="4040777"/>
            <a:chExt cx="7744482" cy="2247942"/>
          </a:xfrm>
        </p:grpSpPr>
        <p:sp>
          <p:nvSpPr>
            <p:cNvPr id="25609" name="Text Box 17"/>
            <p:cNvSpPr txBox="1">
              <a:spLocks noChangeArrowheads="1"/>
            </p:cNvSpPr>
            <p:nvPr/>
          </p:nvSpPr>
          <p:spPr bwMode="auto">
            <a:xfrm>
              <a:off x="1071992" y="4040777"/>
              <a:ext cx="7744482" cy="2247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zh-CN" altLang="en-US" sz="28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                        </a:t>
              </a:r>
              <a:r>
                <a:rPr lang="zh-CN" altLang="en-US" sz="2800" dirty="0">
                  <a:latin typeface="+mn-ea"/>
                  <a:ea typeface="+mn-ea"/>
                </a:rPr>
                <a:t>成立的条件是：在过程中，功、热和焓时刻有意义，这样的条件对于真实世界来说太苛刻了，因此，这种微分式没有实用价值。经典热力学范畴，我们只在可逆过程中才使用微分式</a:t>
              </a:r>
              <a:r>
                <a:rPr lang="en-US" altLang="zh-CN" sz="2800" dirty="0">
                  <a:latin typeface="+mn-ea"/>
                  <a:ea typeface="+mn-ea"/>
                </a:rPr>
                <a:t>——</a:t>
              </a:r>
              <a:r>
                <a:rPr lang="zh-CN" altLang="en-US" sz="2800" dirty="0">
                  <a:latin typeface="+mn-ea"/>
                  <a:ea typeface="+mn-ea"/>
                </a:rPr>
                <a:t>无限小可逆过程。</a:t>
              </a:r>
              <a:endParaRPr lang="zh-CN" altLang="en-US" sz="2800" dirty="0"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25610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0807366"/>
                </p:ext>
              </p:extLst>
            </p:nvPr>
          </p:nvGraphicFramePr>
          <p:xfrm>
            <a:off x="1090732" y="4072669"/>
            <a:ext cx="2268265" cy="5050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091880" imgH="241200" progId="Equation.DSMT4">
                    <p:embed/>
                  </p:oleObj>
                </mc:Choice>
                <mc:Fallback>
                  <p:oleObj name="Equation" r:id="rId7" imgW="1091880" imgH="241200" progId="Equation.DSMT4">
                    <p:embed/>
                    <p:pic>
                      <p:nvPicPr>
                        <p:cNvPr id="2561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0732" y="4072669"/>
                          <a:ext cx="2268265" cy="5050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08" name="Text Box 39"/>
          <p:cNvSpPr txBox="1">
            <a:spLocks noChangeArrowheads="1"/>
          </p:cNvSpPr>
          <p:nvPr/>
        </p:nvSpPr>
        <p:spPr bwMode="auto">
          <a:xfrm>
            <a:off x="598488" y="569913"/>
            <a:ext cx="8047037" cy="62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◆</a:t>
            </a:r>
            <a:r>
              <a:rPr kumimoji="1" lang="zh-CN" altLang="en-US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有限恒压过程中间一小段</a:t>
            </a:r>
            <a:endParaRPr kumimoji="1" lang="en-US" altLang="zh-CN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57200" y="514350"/>
            <a:ext cx="82296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宋体" pitchFamily="2" charset="-122"/>
              </a:rPr>
              <a:t>例：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某系统由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态变到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态，经历两条不同途径，热、功、热力学能变化、焓变化分别为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800" b="0" dirty="0">
                <a:solidFill>
                  <a:srgbClr val="000000"/>
                </a:solidFill>
                <a:latin typeface="宋体" pitchFamily="2" charset="-122"/>
              </a:rPr>
              <a:t>,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800" b="0" dirty="0">
                <a:solidFill>
                  <a:srgbClr val="000000"/>
                </a:solidFill>
                <a:latin typeface="宋体" pitchFamily="2" charset="-122"/>
              </a:rPr>
              <a:t>,</a:t>
            </a:r>
            <a:r>
              <a:rPr kumimoji="1" lang="en-US" altLang="zh-CN" sz="2800" b="0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800" b="0" dirty="0">
                <a:solidFill>
                  <a:srgbClr val="000000"/>
                </a:solidFill>
                <a:latin typeface="宋体" pitchFamily="2" charset="-122"/>
              </a:rPr>
              <a:t>,</a:t>
            </a:r>
            <a:r>
              <a:rPr kumimoji="1" lang="en-US" altLang="zh-CN" sz="2800" b="0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和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800" b="0" dirty="0">
                <a:solidFill>
                  <a:srgbClr val="000000"/>
                </a:solidFill>
                <a:latin typeface="宋体" pitchFamily="2" charset="-122"/>
              </a:rPr>
              <a:t>,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800" b="0" dirty="0">
                <a:solidFill>
                  <a:srgbClr val="000000"/>
                </a:solidFill>
                <a:latin typeface="宋体" pitchFamily="2" charset="-122"/>
              </a:rPr>
              <a:t>,</a:t>
            </a:r>
            <a:r>
              <a:rPr kumimoji="1" lang="en-US" altLang="zh-CN" sz="2800" b="0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800" b="0" dirty="0">
                <a:solidFill>
                  <a:srgbClr val="000000"/>
                </a:solidFill>
                <a:latin typeface="宋体" pitchFamily="2" charset="-122"/>
              </a:rPr>
              <a:t>,</a:t>
            </a:r>
            <a:r>
              <a:rPr kumimoji="1" lang="en-US" altLang="zh-CN" sz="2800" b="0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800" b="0" dirty="0">
                <a:solidFill>
                  <a:srgbClr val="0000FF"/>
                </a:solidFill>
                <a:latin typeface="宋体" pitchFamily="2" charset="-122"/>
              </a:rPr>
              <a:t> 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。试指出下列表达式中，何者是正确的，何者是不正确的。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514350" y="2305050"/>
            <a:ext cx="819150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（</a:t>
            </a:r>
            <a:r>
              <a:rPr kumimoji="1" lang="en-US" altLang="zh-CN" sz="2800">
                <a:solidFill>
                  <a:srgbClr val="0000FF"/>
                </a:solidFill>
                <a:latin typeface="宋体" pitchFamily="2" charset="-122"/>
              </a:rPr>
              <a:t>1</a:t>
            </a: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）             ；</a:t>
            </a:r>
            <a:endParaRPr kumimoji="1" lang="zh-CN" altLang="en-US" sz="2800">
              <a:solidFill>
                <a:srgbClr val="0000FF"/>
              </a:solidFill>
              <a:latin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（</a:t>
            </a:r>
            <a:r>
              <a:rPr kumimoji="1" lang="en-US" altLang="zh-CN" sz="2800">
                <a:solidFill>
                  <a:srgbClr val="0000FF"/>
                </a:solidFill>
                <a:latin typeface="宋体" pitchFamily="2" charset="-122"/>
              </a:rPr>
              <a:t>2</a:t>
            </a: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）                   ；</a:t>
            </a:r>
            <a:endParaRPr kumimoji="1" lang="zh-CN" altLang="en-US" sz="2800">
              <a:solidFill>
                <a:srgbClr val="0000FF"/>
              </a:solidFill>
              <a:latin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（</a:t>
            </a:r>
            <a:r>
              <a:rPr kumimoji="1" lang="en-US" altLang="zh-CN" sz="2800">
                <a:solidFill>
                  <a:srgbClr val="0000FF"/>
                </a:solidFill>
                <a:latin typeface="宋体" pitchFamily="2" charset="-122"/>
              </a:rPr>
              <a:t>3</a:t>
            </a: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）               ；</a:t>
            </a:r>
            <a:endParaRPr kumimoji="1" lang="zh-CN" altLang="en-US" sz="280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（</a:t>
            </a:r>
            <a:r>
              <a:rPr kumimoji="1" lang="en-US" altLang="zh-CN" sz="2800">
                <a:solidFill>
                  <a:srgbClr val="0000FF"/>
                </a:solidFill>
                <a:latin typeface="宋体" pitchFamily="2" charset="-122"/>
              </a:rPr>
              <a:t>4</a:t>
            </a: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）                   。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572521"/>
              </p:ext>
            </p:extLst>
          </p:nvPr>
        </p:nvGraphicFramePr>
        <p:xfrm>
          <a:off x="1509713" y="2343150"/>
          <a:ext cx="21240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920" imgH="228600" progId="Equation.DSMT4">
                  <p:embed/>
                </p:oleObj>
              </mc:Choice>
              <mc:Fallback>
                <p:oleObj name="Equation" r:id="rId2" imgW="1015920" imgH="228600" progId="Equation.DSMT4">
                  <p:embed/>
                  <p:pic>
                    <p:nvPicPr>
                      <p:cNvPr id="286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2343150"/>
                        <a:ext cx="21240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662878"/>
              </p:ext>
            </p:extLst>
          </p:nvPr>
        </p:nvGraphicFramePr>
        <p:xfrm>
          <a:off x="1416050" y="3011488"/>
          <a:ext cx="307657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120" imgH="228600" progId="Equation.DSMT4">
                  <p:embed/>
                </p:oleObj>
              </mc:Choice>
              <mc:Fallback>
                <p:oleObj name="Equation" r:id="rId4" imgW="1473120" imgH="228600" progId="Equation.DSMT4">
                  <p:embed/>
                  <p:pic>
                    <p:nvPicPr>
                      <p:cNvPr id="286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3011488"/>
                        <a:ext cx="3076575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78381"/>
              </p:ext>
            </p:extLst>
          </p:nvPr>
        </p:nvGraphicFramePr>
        <p:xfrm>
          <a:off x="1612900" y="3602038"/>
          <a:ext cx="22606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79280" imgH="228600" progId="Equation.DSMT4">
                  <p:embed/>
                </p:oleObj>
              </mc:Choice>
              <mc:Fallback>
                <p:oleObj name="Equation" r:id="rId6" imgW="1079280" imgH="228600" progId="Equation.DSMT4">
                  <p:embed/>
                  <p:pic>
                    <p:nvPicPr>
                      <p:cNvPr id="286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3602038"/>
                        <a:ext cx="22606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60165"/>
              </p:ext>
            </p:extLst>
          </p:nvPr>
        </p:nvGraphicFramePr>
        <p:xfrm>
          <a:off x="1481138" y="4229100"/>
          <a:ext cx="32099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36480" imgH="228600" progId="Equation.DSMT4">
                  <p:embed/>
                </p:oleObj>
              </mc:Choice>
              <mc:Fallback>
                <p:oleObj name="Equation" r:id="rId8" imgW="1536480" imgH="228600" progId="Equation.DSMT4">
                  <p:embed/>
                  <p:pic>
                    <p:nvPicPr>
                      <p:cNvPr id="286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4229100"/>
                        <a:ext cx="32099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571500" y="48387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宋体" pitchFamily="2" charset="-122"/>
              </a:rPr>
              <a:t>解：</a:t>
            </a:r>
          </a:p>
        </p:txBody>
      </p: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5314950" y="234315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宋体" pitchFamily="2" charset="-122"/>
              </a:rPr>
              <a:t>不正确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80906" name="Text Box 10"/>
          <p:cNvSpPr txBox="1">
            <a:spLocks noChangeArrowheads="1"/>
          </p:cNvSpPr>
          <p:nvPr/>
        </p:nvSpPr>
        <p:spPr bwMode="auto">
          <a:xfrm>
            <a:off x="5581650" y="30099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宋体" pitchFamily="2" charset="-122"/>
              </a:rPr>
              <a:t>正确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5581650" y="360045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宋体" pitchFamily="2" charset="-122"/>
              </a:rPr>
              <a:t>正确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5600700" y="41910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宋体" pitchFamily="2" charset="-122"/>
              </a:rPr>
              <a:t>正确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1695450" y="5181600"/>
            <a:ext cx="6305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是过程变量，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是状态函数。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4" grpId="0" autoUpdateAnimBg="0"/>
      <p:bldP spid="80905" grpId="0" autoUpdateAnimBg="0"/>
      <p:bldP spid="80906" grpId="0" autoUpdateAnimBg="0"/>
      <p:bldP spid="80907" grpId="0" autoUpdateAnimBg="0"/>
      <p:bldP spid="80908" grpId="0" autoUpdateAnimBg="0"/>
      <p:bldP spid="8090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867247"/>
              </p:ext>
            </p:extLst>
          </p:nvPr>
        </p:nvGraphicFramePr>
        <p:xfrm>
          <a:off x="3403635" y="3153906"/>
          <a:ext cx="5486400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858428" imgH="2305372" progId="Paint.Picture">
                  <p:embed/>
                </p:oleObj>
              </mc:Choice>
              <mc:Fallback>
                <p:oleObj r:id="rId2" imgW="4858428" imgH="2305372" progId="Paint.Picture">
                  <p:embed/>
                  <p:pic>
                    <p:nvPicPr>
                      <p:cNvPr id="296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35" y="3153906"/>
                        <a:ext cx="5486400" cy="260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38150" y="476250"/>
            <a:ext cx="83058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例：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一绝热瓶中有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1mol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气体，温度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，压力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。此瓶通过一具有开关的绝热管与一绝热箱连上。箱底有一活塞，上有一砝码。砝码对活塞的压力等于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&gt;</a:t>
            </a:r>
            <a:r>
              <a:rPr kumimoji="1" lang="en-US" altLang="zh-CN" sz="2800" b="0" baseline="-250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 )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。将开关拧开，有部分气体流入桶内，活塞上升，直到双方压力皆等于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。试求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1" lang="en-US" altLang="zh-CN" sz="2800" b="0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。已知理想气体内能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CT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是常数。 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170629" y="3088184"/>
            <a:ext cx="223300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00"/>
                </a:solidFill>
                <a:latin typeface="宋体" pitchFamily="2" charset="-122"/>
              </a:rPr>
              <a:t>取全部气体为系统，记流入桶内气体量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摩尔</a:t>
            </a:r>
            <a:r>
              <a:rPr kumimoji="1" lang="zh-CN" altLang="en-US" sz="2800" dirty="0">
                <a:solidFill>
                  <a:srgbClr val="000000"/>
                </a:solidFill>
                <a:latin typeface="宋体" pitchFamily="2" charset="-122"/>
              </a:rPr>
              <a:t>，体积为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zh-CN" altLang="en-US" sz="2800" dirty="0">
                <a:solidFill>
                  <a:srgbClr val="000000"/>
                </a:solidFill>
                <a:latin typeface="宋体" pitchFamily="2" charset="-122"/>
              </a:rPr>
              <a:t>，末态温度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zh-CN" altLang="en-US" sz="2800" dirty="0">
                <a:solidFill>
                  <a:srgbClr val="000000"/>
                </a:solidFill>
                <a:latin typeface="宋体" pitchFamily="2" charset="-122"/>
              </a:rPr>
              <a:t>。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455184" y="3065606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宋体" pitchFamily="2" charset="-122"/>
              </a:rPr>
              <a:t>解：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F911309F-6A26-46C9-AE6A-0F27E4BF6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0629" y="5912465"/>
            <a:ext cx="77194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3240000" indent="-3240000"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00"/>
                </a:solidFill>
                <a:latin typeface="宋体" pitchFamily="2" charset="-122"/>
              </a:rPr>
              <a:t>利用热力学第一定律以及广义和狭义状态方程。</a:t>
            </a:r>
            <a:endParaRPr kumimoji="1"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utoUpdateAnimBg="0"/>
      <p:bldP spid="81926" grpId="0" autoUpdateAnimBg="0"/>
      <p:bldP spid="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320107"/>
              </p:ext>
            </p:extLst>
          </p:nvPr>
        </p:nvGraphicFramePr>
        <p:xfrm>
          <a:off x="3942458" y="2415242"/>
          <a:ext cx="4917591" cy="2333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858428" imgH="2305372" progId="Paint.Picture">
                  <p:embed/>
                </p:oleObj>
              </mc:Choice>
              <mc:Fallback>
                <p:oleObj r:id="rId2" imgW="4858428" imgH="2305372" progId="Paint.Picture">
                  <p:embed/>
                  <p:pic>
                    <p:nvPicPr>
                      <p:cNvPr id="296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2458" y="2415242"/>
                        <a:ext cx="4917591" cy="2333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432633" y="2412644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宋体" pitchFamily="2" charset="-122"/>
              </a:rPr>
              <a:t>解：</a:t>
            </a:r>
          </a:p>
        </p:txBody>
      </p:sp>
      <p:graphicFrame>
        <p:nvGraphicFramePr>
          <p:cNvPr id="819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077035"/>
              </p:ext>
            </p:extLst>
          </p:nvPr>
        </p:nvGraphicFramePr>
        <p:xfrm>
          <a:off x="1230641" y="2377062"/>
          <a:ext cx="2657628" cy="1853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91880" imgH="761760" progId="Equation.DSMT4">
                  <p:embed/>
                </p:oleObj>
              </mc:Choice>
              <mc:Fallback>
                <p:oleObj name="Equation" r:id="rId4" imgW="1091880" imgH="761760" progId="Equation.DSMT4">
                  <p:embed/>
                  <p:pic>
                    <p:nvPicPr>
                      <p:cNvPr id="819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641" y="2377062"/>
                        <a:ext cx="2657628" cy="18531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201324"/>
              </p:ext>
            </p:extLst>
          </p:nvPr>
        </p:nvGraphicFramePr>
        <p:xfrm>
          <a:off x="4793227" y="5400817"/>
          <a:ext cx="2406254" cy="54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15920" imgH="228600" progId="Equation.DSMT4">
                  <p:embed/>
                </p:oleObj>
              </mc:Choice>
              <mc:Fallback>
                <p:oleObj name="Equation" r:id="rId6" imgW="1015920" imgH="228600" progId="Equation.DSMT4">
                  <p:embed/>
                  <p:pic>
                    <p:nvPicPr>
                      <p:cNvPr id="819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3227" y="5400817"/>
                        <a:ext cx="2406254" cy="544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3">
            <a:extLst>
              <a:ext uri="{FF2B5EF4-FFF2-40B4-BE49-F238E27FC236}">
                <a16:creationId xmlns:a16="http://schemas.microsoft.com/office/drawing/2014/main" id="{838C2897-9E08-4C6B-A807-0CAD5D965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" y="476250"/>
            <a:ext cx="8305800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例：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一绝热瓶中有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1mol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气体，温度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，压力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2400" b="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。此瓶通过一具有开关的绝热管与一绝热箱连上。箱底有一活塞，上有一砝码。砝码对活塞的压力等于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2400" b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2400" b="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&gt;</a:t>
            </a:r>
            <a:r>
              <a:rPr kumimoji="1" lang="en-US" altLang="zh-CN" sz="2400" b="0" baseline="-250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2400" b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 )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。将开关拧开，有部分气体流入桶内，活塞上升，直到双方压力皆等于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2400" b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。试求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1" lang="en-US" altLang="zh-CN" sz="2400" b="0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。已知理想气体内能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kumimoji="1" lang="en-US" altLang="zh-CN" sz="2400" b="0" baseline="-25000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CT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是常数。 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9C12B417-D786-4783-8DE7-06A900D11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850" y="4851112"/>
            <a:ext cx="3696278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00"/>
                </a:solidFill>
                <a:latin typeface="宋体" pitchFamily="2" charset="-122"/>
              </a:rPr>
              <a:t>由热力学第一定律：</a:t>
            </a:r>
            <a:endParaRPr kumimoji="1" lang="en-US" altLang="zh-CN" sz="2800" dirty="0">
              <a:solidFill>
                <a:srgbClr val="000000"/>
              </a:solidFill>
              <a:latin typeface="宋体" pitchFamily="2" charset="-122"/>
            </a:endParaRPr>
          </a:p>
          <a:p>
            <a:pPr lvl="0" eaLnBrk="1" hangingPunct="1">
              <a:spcBef>
                <a:spcPts val="600"/>
              </a:spcBef>
              <a:buClrTx/>
              <a:buSzTx/>
              <a:buNone/>
            </a:pPr>
            <a:r>
              <a:rPr kumimoji="1" lang="zh-CN" altLang="en-US" sz="2800" dirty="0">
                <a:solidFill>
                  <a:srgbClr val="000000"/>
                </a:solidFill>
                <a:latin typeface="宋体" pitchFamily="2" charset="-122"/>
              </a:rPr>
              <a:t>由内能状态方程：</a:t>
            </a:r>
            <a:endParaRPr kumimoji="1" lang="en-US" altLang="zh-CN" sz="2800" dirty="0">
              <a:solidFill>
                <a:srgbClr val="000000"/>
              </a:solidFill>
              <a:latin typeface="宋体" pitchFamily="2" charset="-122"/>
            </a:endParaRPr>
          </a:p>
          <a:p>
            <a:pPr lvl="0" eaLnBrk="1" hangingPunct="1">
              <a:spcBef>
                <a:spcPts val="600"/>
              </a:spcBef>
              <a:buClrTx/>
              <a:buSzTx/>
              <a:buNone/>
            </a:pPr>
            <a:r>
              <a:rPr kumimoji="1" lang="zh-CN" altLang="en-US" sz="2800" dirty="0">
                <a:solidFill>
                  <a:srgbClr val="000000"/>
                </a:solidFill>
                <a:latin typeface="宋体" pitchFamily="2" charset="-122"/>
              </a:rPr>
              <a:t>由理想气体状态方程：</a:t>
            </a:r>
            <a:endParaRPr kumimoji="1" lang="en-US" altLang="zh-CN" sz="2800" dirty="0">
              <a:solidFill>
                <a:srgbClr val="000000"/>
              </a:solidFill>
              <a:latin typeface="宋体" pitchFamily="2" charset="-122"/>
            </a:endParaRP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4512D648-29CF-4F92-9A8C-16AD65B68C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991963"/>
              </p:ext>
            </p:extLst>
          </p:nvPr>
        </p:nvGraphicFramePr>
        <p:xfrm>
          <a:off x="1252026" y="4273330"/>
          <a:ext cx="916844" cy="493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0880" imgH="203040" progId="Equation.DSMT4">
                  <p:embed/>
                </p:oleObj>
              </mc:Choice>
              <mc:Fallback>
                <p:oleObj name="Equation" r:id="rId8" imgW="380880" imgH="203040" progId="Equation.DSMT4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4512D648-29CF-4F92-9A8C-16AD65B68C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026" y="4273330"/>
                        <a:ext cx="916844" cy="4939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01BFA77D-9260-4FD1-A500-907EB13665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283060"/>
              </p:ext>
            </p:extLst>
          </p:nvPr>
        </p:nvGraphicFramePr>
        <p:xfrm>
          <a:off x="4798793" y="4880147"/>
          <a:ext cx="2587209" cy="54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91880" imgH="228600" progId="Equation.DSMT4">
                  <p:embed/>
                </p:oleObj>
              </mc:Choice>
              <mc:Fallback>
                <p:oleObj name="Equation" r:id="rId10" imgW="1091880" imgH="228600" progId="Equation.DSMT4">
                  <p:embed/>
                  <p:pic>
                    <p:nvPicPr>
                      <p:cNvPr id="10" name="Object 8">
                        <a:extLst>
                          <a:ext uri="{FF2B5EF4-FFF2-40B4-BE49-F238E27FC236}">
                            <a16:creationId xmlns:a16="http://schemas.microsoft.com/office/drawing/2014/main" id="{01BFA77D-9260-4FD1-A500-907EB13665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8793" y="4880147"/>
                        <a:ext cx="2587209" cy="544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6E00446A-BDB7-45C6-BBD2-02773688E4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891150"/>
              </p:ext>
            </p:extLst>
          </p:nvPr>
        </p:nvGraphicFramePr>
        <p:xfrm>
          <a:off x="4737311" y="5922922"/>
          <a:ext cx="41227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39880" imgH="228600" progId="Equation.DSMT4">
                  <p:embed/>
                </p:oleObj>
              </mc:Choice>
              <mc:Fallback>
                <p:oleObj name="Equation" r:id="rId12" imgW="1739880" imgH="228600" progId="Equation.DSMT4">
                  <p:embed/>
                  <p:pic>
                    <p:nvPicPr>
                      <p:cNvPr id="11" name="Object 8">
                        <a:extLst>
                          <a:ext uri="{FF2B5EF4-FFF2-40B4-BE49-F238E27FC236}">
                            <a16:creationId xmlns:a16="http://schemas.microsoft.com/office/drawing/2014/main" id="{6E00446A-BDB7-45C6-BBD2-02773688E4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311" y="5922922"/>
                        <a:ext cx="412273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565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5788" y="1223963"/>
            <a:ext cx="8043862" cy="18161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因为只有平衡态的性质才是热力学能够描述的，所以，热力学描述的系统变化（即过程）总是指：</a:t>
            </a:r>
            <a:endParaRPr kumimoji="1" lang="en-US" altLang="zh-CN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kumimoji="1"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kumimoji="1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由一个平衡态变化至另一个平衡态。</a:t>
            </a:r>
            <a:endParaRPr kumimoji="1" lang="en-US" altLang="zh-CN" sz="3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5123" name="组合 2"/>
          <p:cNvGrpSpPr>
            <a:grpSpLocks/>
          </p:cNvGrpSpPr>
          <p:nvPr/>
        </p:nvGrpSpPr>
        <p:grpSpPr bwMode="auto">
          <a:xfrm>
            <a:off x="1987550" y="3098800"/>
            <a:ext cx="5491163" cy="523875"/>
            <a:chOff x="1783644" y="5571771"/>
            <a:chExt cx="5492051" cy="523220"/>
          </a:xfrm>
        </p:grpSpPr>
        <p:sp>
          <p:nvSpPr>
            <p:cNvPr id="5128" name="TextBox 3"/>
            <p:cNvSpPr txBox="1">
              <a:spLocks noChangeArrowheads="1"/>
            </p:cNvSpPr>
            <p:nvPr/>
          </p:nvSpPr>
          <p:spPr bwMode="auto">
            <a:xfrm>
              <a:off x="1783644" y="5571771"/>
              <a:ext cx="1625600" cy="5232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平衡态</a:t>
              </a:r>
              <a:r>
                <a:rPr lang="en-US" altLang="zh-CN"/>
                <a:t>A</a:t>
              </a:r>
              <a:endParaRPr lang="zh-CN" altLang="en-US"/>
            </a:p>
          </p:txBody>
        </p:sp>
        <p:sp>
          <p:nvSpPr>
            <p:cNvPr id="5129" name="TextBox 4"/>
            <p:cNvSpPr txBox="1">
              <a:spLocks noChangeArrowheads="1"/>
            </p:cNvSpPr>
            <p:nvPr/>
          </p:nvSpPr>
          <p:spPr bwMode="auto">
            <a:xfrm>
              <a:off x="5650095" y="5571771"/>
              <a:ext cx="1625600" cy="5232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平衡态</a:t>
              </a:r>
              <a:r>
                <a:rPr lang="en-US" altLang="zh-CN"/>
                <a:t>B</a:t>
              </a:r>
              <a:endParaRPr lang="zh-CN" altLang="en-US"/>
            </a:p>
          </p:txBody>
        </p:sp>
        <p:cxnSp>
          <p:nvCxnSpPr>
            <p:cNvPr id="5130" name="直接箭头连接符 5"/>
            <p:cNvCxnSpPr>
              <a:cxnSpLocks noChangeShapeType="1"/>
              <a:stCxn id="5128" idx="3"/>
              <a:endCxn id="5129" idx="1"/>
            </p:cNvCxnSpPr>
            <p:nvPr/>
          </p:nvCxnSpPr>
          <p:spPr bwMode="auto">
            <a:xfrm>
              <a:off x="3409244" y="5833381"/>
              <a:ext cx="2240851" cy="0"/>
            </a:xfrm>
            <a:prstGeom prst="straightConnector1">
              <a:avLst/>
            </a:prstGeom>
            <a:noFill/>
            <a:ln w="28575" algn="ctr">
              <a:solidFill>
                <a:srgbClr val="000000"/>
              </a:solidFill>
              <a:miter lim="800000"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124" name="矩形 6"/>
          <p:cNvSpPr>
            <a:spLocks noChangeArrowheads="1"/>
          </p:cNvSpPr>
          <p:nvPr/>
        </p:nvSpPr>
        <p:spPr bwMode="auto">
          <a:xfrm>
            <a:off x="574675" y="581025"/>
            <a:ext cx="7858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过程</a:t>
            </a:r>
            <a:r>
              <a:rPr lang="en-US" altLang="zh-CN">
                <a:solidFill>
                  <a:srgbClr val="0000FF"/>
                </a:solidFill>
                <a:ea typeface="黑体" pitchFamily="49" charset="-122"/>
              </a:rPr>
              <a:t>——</a:t>
            </a:r>
            <a:r>
              <a:rPr lang="zh-CN" altLang="en-US">
                <a:solidFill>
                  <a:srgbClr val="0000FF"/>
                </a:solidFill>
                <a:ea typeface="黑体" pitchFamily="49" charset="-122"/>
              </a:rPr>
              <a:t>体系状态随时间发生变化</a:t>
            </a:r>
            <a:r>
              <a:rPr lang="zh-CN" altLang="en-US">
                <a:solidFill>
                  <a:srgbClr val="0000FF"/>
                </a:solidFill>
              </a:rPr>
              <a:t>。</a:t>
            </a:r>
            <a:endParaRPr lang="zh-CN" alt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25488" y="3798885"/>
            <a:ext cx="8147050" cy="2573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572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4775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平衡态</a:t>
            </a:r>
            <a:r>
              <a:rPr lang="en-US" altLang="zh-CN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  <a:cs typeface="Arial" charset="0"/>
              </a:rPr>
              <a:t>在没有外部影响的条件下，系统的所有宏观性质不随时间变化的状态。</a:t>
            </a:r>
            <a:endParaRPr lang="en-US" altLang="zh-CN" sz="2800" dirty="0">
              <a:solidFill>
                <a:srgbClr val="000000"/>
              </a:solidFill>
              <a:latin typeface="宋体" pitchFamily="2" charset="-122"/>
              <a:cs typeface="Arial" charset="0"/>
            </a:endParaRPr>
          </a:p>
          <a:p>
            <a:pPr>
              <a:spcBef>
                <a:spcPts val="12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只有环境施加影响，原来处于平衡态的体系才会发生变化。环境施加的影响：去掉内约束、做功、传热、传质。</a:t>
            </a:r>
            <a:endParaRPr lang="zh-CN" altLang="en-US" sz="2800" dirty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2879725" y="3841924"/>
            <a:ext cx="2303463" cy="506412"/>
          </a:xfrm>
          <a:prstGeom prst="ellipse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0" name="椭圆 9"/>
          <p:cNvSpPr>
            <a:spLocks noChangeArrowheads="1"/>
          </p:cNvSpPr>
          <p:nvPr/>
        </p:nvSpPr>
        <p:spPr bwMode="auto">
          <a:xfrm>
            <a:off x="2219325" y="4378499"/>
            <a:ext cx="2301875" cy="506412"/>
          </a:xfrm>
          <a:prstGeom prst="ellipse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 advAuto="1000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3942458" y="2415242"/>
          <a:ext cx="4917591" cy="2333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858428" imgH="2305372" progId="Paint.Picture">
                  <p:embed/>
                </p:oleObj>
              </mc:Choice>
              <mc:Fallback>
                <p:oleObj r:id="rId2" imgW="4858428" imgH="2305372" progId="Paint.Picture">
                  <p:embed/>
                  <p:pic>
                    <p:nvPicPr>
                      <p:cNvPr id="296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2458" y="2415242"/>
                        <a:ext cx="4917591" cy="2333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432633" y="2412644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宋体" pitchFamily="2" charset="-122"/>
              </a:rPr>
              <a:t>解：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838C2897-9E08-4C6B-A807-0CAD5D965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" y="476250"/>
            <a:ext cx="8305800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例：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一绝热瓶中有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1mol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气体，温度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，压力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2400" b="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。此瓶通过一具有开关的绝热管与一绝热箱连上。箱底有一活塞，上有一砝码。砝码对活塞的压力等于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2400" b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2400" b="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&gt;</a:t>
            </a:r>
            <a:r>
              <a:rPr kumimoji="1" lang="en-US" altLang="zh-CN" sz="2400" b="0" baseline="-250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2400" b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 )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。将开关拧开，有部分气体流入桶内，活塞上升，直到双方压力皆等于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2400" b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。试求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1" lang="en-US" altLang="zh-CN" sz="2400" b="0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。已知理想气体内能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kumimoji="1" lang="en-US" altLang="zh-CN" sz="2400" b="0" baseline="-25000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CT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是常数。 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9C12B417-D786-4783-8DE7-06A900D11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1039" y="2442936"/>
            <a:ext cx="23836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00"/>
                </a:solidFill>
                <a:latin typeface="宋体" pitchFamily="2" charset="-122"/>
              </a:rPr>
              <a:t>得方程组</a:t>
            </a:r>
            <a:endParaRPr kumimoji="1" lang="en-US" altLang="zh-CN" sz="2800" dirty="0">
              <a:solidFill>
                <a:srgbClr val="000000"/>
              </a:solidFill>
              <a:latin typeface="宋体" pitchFamily="2" charset="-122"/>
            </a:endParaRPr>
          </a:p>
        </p:txBody>
      </p:sp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CDC9FA72-A1D1-49E9-ADA0-F7EB11E292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335452"/>
              </p:ext>
            </p:extLst>
          </p:nvPr>
        </p:nvGraphicFramePr>
        <p:xfrm>
          <a:off x="434975" y="2897363"/>
          <a:ext cx="3489325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120" imgH="711000" progId="Equation.DSMT4">
                  <p:embed/>
                </p:oleObj>
              </mc:Choice>
              <mc:Fallback>
                <p:oleObj name="Equation" r:id="rId4" imgW="1473120" imgH="711000" progId="Equation.DSMT4">
                  <p:embed/>
                  <p:pic>
                    <p:nvPicPr>
                      <p:cNvPr id="13" name="Object 8">
                        <a:extLst>
                          <a:ext uri="{FF2B5EF4-FFF2-40B4-BE49-F238E27FC236}">
                            <a16:creationId xmlns:a16="http://schemas.microsoft.com/office/drawing/2014/main" id="{CDC9FA72-A1D1-49E9-ADA0-F7EB11E292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2897363"/>
                        <a:ext cx="3489325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>
            <a:extLst>
              <a:ext uri="{FF2B5EF4-FFF2-40B4-BE49-F238E27FC236}">
                <a16:creationId xmlns:a16="http://schemas.microsoft.com/office/drawing/2014/main" id="{AFC1DA88-E2B6-4084-A7AF-5DD2873430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952748"/>
              </p:ext>
            </p:extLst>
          </p:nvPr>
        </p:nvGraphicFramePr>
        <p:xfrm>
          <a:off x="467342" y="4502227"/>
          <a:ext cx="6891337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08080" imgH="914400" progId="Equation.DSMT4">
                  <p:embed/>
                </p:oleObj>
              </mc:Choice>
              <mc:Fallback>
                <p:oleObj name="Equation" r:id="rId6" imgW="2908080" imgH="914400" progId="Equation.DSMT4">
                  <p:embed/>
                  <p:pic>
                    <p:nvPicPr>
                      <p:cNvPr id="15" name="Object 8">
                        <a:extLst>
                          <a:ext uri="{FF2B5EF4-FFF2-40B4-BE49-F238E27FC236}">
                            <a16:creationId xmlns:a16="http://schemas.microsoft.com/office/drawing/2014/main" id="{AFC1DA88-E2B6-4084-A7AF-5DD2873430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42" y="4502227"/>
                        <a:ext cx="6891337" cy="217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956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3942458" y="2415242"/>
          <a:ext cx="4917591" cy="2333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858428" imgH="2305372" progId="Paint.Picture">
                  <p:embed/>
                </p:oleObj>
              </mc:Choice>
              <mc:Fallback>
                <p:oleObj r:id="rId2" imgW="4858428" imgH="2305372" progId="Paint.Picture">
                  <p:embed/>
                  <p:pic>
                    <p:nvPicPr>
                      <p:cNvPr id="296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2458" y="2415242"/>
                        <a:ext cx="4917591" cy="2333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432633" y="2412644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宋体" pitchFamily="2" charset="-122"/>
              </a:rPr>
              <a:t>解：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838C2897-9E08-4C6B-A807-0CAD5D965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" y="476250"/>
            <a:ext cx="8305800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例：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一绝热瓶中有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1mol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气体，温度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，压力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2400" b="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。此瓶通过一具有开关的绝热管与一绝热箱连上。箱底有一活塞，上有一砝码。砝码对活塞的压力等于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2400" b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2400" b="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&gt;</a:t>
            </a:r>
            <a:r>
              <a:rPr kumimoji="1" lang="en-US" altLang="zh-CN" sz="2400" b="0" baseline="-250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2400" b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 )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。将开关拧开，有部分气体流入桶内，活塞上升，直到双方压力皆等于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2400" b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。试求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1" lang="en-US" altLang="zh-CN" sz="2400" b="0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。已知理想气体内能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kumimoji="1" lang="en-US" altLang="zh-CN" sz="2400" b="0" baseline="-25000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CT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是常数。 </a:t>
            </a:r>
          </a:p>
        </p:txBody>
      </p:sp>
      <p:graphicFrame>
        <p:nvGraphicFramePr>
          <p:cNvPr id="15" name="Object 8">
            <a:extLst>
              <a:ext uri="{FF2B5EF4-FFF2-40B4-BE49-F238E27FC236}">
                <a16:creationId xmlns:a16="http://schemas.microsoft.com/office/drawing/2014/main" id="{AFC1DA88-E2B6-4084-A7AF-5DD2873430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386325"/>
              </p:ext>
            </p:extLst>
          </p:nvPr>
        </p:nvGraphicFramePr>
        <p:xfrm>
          <a:off x="1862314" y="5015442"/>
          <a:ext cx="499268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08160" imgH="431640" progId="Equation.DSMT4">
                  <p:embed/>
                </p:oleObj>
              </mc:Choice>
              <mc:Fallback>
                <p:oleObj name="Equation" r:id="rId4" imgW="2108160" imgH="431640" progId="Equation.DSMT4">
                  <p:embed/>
                  <p:pic>
                    <p:nvPicPr>
                      <p:cNvPr id="15" name="Object 8">
                        <a:extLst>
                          <a:ext uri="{FF2B5EF4-FFF2-40B4-BE49-F238E27FC236}">
                            <a16:creationId xmlns:a16="http://schemas.microsoft.com/office/drawing/2014/main" id="{AFC1DA88-E2B6-4084-A7AF-5DD2873430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314" y="5015442"/>
                        <a:ext cx="4992688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A587143E-7588-490E-8B39-B6EC50C98C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63225"/>
              </p:ext>
            </p:extLst>
          </p:nvPr>
        </p:nvGraphicFramePr>
        <p:xfrm>
          <a:off x="1057323" y="2547663"/>
          <a:ext cx="2678113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30040" imgH="914400" progId="Equation.DSMT4">
                  <p:embed/>
                </p:oleObj>
              </mc:Choice>
              <mc:Fallback>
                <p:oleObj name="Equation" r:id="rId6" imgW="1130040" imgH="914400" progId="Equation.DSMT4">
                  <p:embed/>
                  <p:pic>
                    <p:nvPicPr>
                      <p:cNvPr id="10" name="Object 8">
                        <a:extLst>
                          <a:ext uri="{FF2B5EF4-FFF2-40B4-BE49-F238E27FC236}">
                            <a16:creationId xmlns:a16="http://schemas.microsoft.com/office/drawing/2014/main" id="{A587143E-7588-490E-8B39-B6EC50C98C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323" y="2547663"/>
                        <a:ext cx="2678113" cy="217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6743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6"/>
          <p:cNvSpPr txBox="1">
            <a:spLocks noChangeArrowheads="1"/>
          </p:cNvSpPr>
          <p:nvPr/>
        </p:nvSpPr>
        <p:spPr bwMode="auto">
          <a:xfrm>
            <a:off x="412750" y="525463"/>
            <a:ext cx="8516938" cy="645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400" dirty="0">
                <a:solidFill>
                  <a:srgbClr val="FF0000"/>
                </a:solidFill>
                <a:latin typeface="宋体" pitchFamily="2" charset="-122"/>
              </a:rPr>
              <a:t>6.</a:t>
            </a:r>
            <a:r>
              <a:rPr kumimoji="1" lang="zh-CN" altLang="en-US" sz="3400" dirty="0">
                <a:solidFill>
                  <a:srgbClr val="FF0000"/>
                </a:solidFill>
                <a:latin typeface="宋体" pitchFamily="2" charset="-122"/>
              </a:rPr>
              <a:t>热力学标准状态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(thermodynamic standard state)</a:t>
            </a:r>
            <a:endParaRPr kumimoji="1"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3" name="Group 30">
            <a:extLst>
              <a:ext uri="{FF2B5EF4-FFF2-40B4-BE49-F238E27FC236}">
                <a16:creationId xmlns:a16="http://schemas.microsoft.com/office/drawing/2014/main" id="{EA309211-13B3-485D-876B-CFDA67C66A9E}"/>
              </a:ext>
            </a:extLst>
          </p:cNvPr>
          <p:cNvGrpSpPr>
            <a:grpSpLocks/>
          </p:cNvGrpSpPr>
          <p:nvPr/>
        </p:nvGrpSpPr>
        <p:grpSpPr bwMode="auto">
          <a:xfrm>
            <a:off x="709281" y="1384104"/>
            <a:ext cx="7829550" cy="4743450"/>
            <a:chOff x="420" y="864"/>
            <a:chExt cx="4932" cy="2988"/>
          </a:xfrm>
        </p:grpSpPr>
        <p:sp>
          <p:nvSpPr>
            <p:cNvPr id="24" name="AutoShape 31">
              <a:extLst>
                <a:ext uri="{FF2B5EF4-FFF2-40B4-BE49-F238E27FC236}">
                  <a16:creationId xmlns:a16="http://schemas.microsoft.com/office/drawing/2014/main" id="{E14F7215-BB18-4AD5-A167-0EE56C963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" y="864"/>
              <a:ext cx="2388" cy="14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5" name="AutoShape 32">
              <a:extLst>
                <a:ext uri="{FF2B5EF4-FFF2-40B4-BE49-F238E27FC236}">
                  <a16:creationId xmlns:a16="http://schemas.microsoft.com/office/drawing/2014/main" id="{28A06397-1EC9-476A-9A17-F39DEA2BC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4" y="876"/>
              <a:ext cx="2388" cy="14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6" name="AutoShape 33">
              <a:extLst>
                <a:ext uri="{FF2B5EF4-FFF2-40B4-BE49-F238E27FC236}">
                  <a16:creationId xmlns:a16="http://schemas.microsoft.com/office/drawing/2014/main" id="{D7EC01AC-8F42-4491-9EE5-44B98AAA7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" y="2400"/>
              <a:ext cx="2388" cy="14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7" name="AutoShape 34">
              <a:extLst>
                <a:ext uri="{FF2B5EF4-FFF2-40B4-BE49-F238E27FC236}">
                  <a16:creationId xmlns:a16="http://schemas.microsoft.com/office/drawing/2014/main" id="{AAB8502C-F260-4C92-9EE8-DF9FA978F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4" y="2412"/>
              <a:ext cx="2388" cy="14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sp>
        <p:nvSpPr>
          <p:cNvPr id="28" name="Text Box 26">
            <a:extLst>
              <a:ext uri="{FF2B5EF4-FFF2-40B4-BE49-F238E27FC236}">
                <a16:creationId xmlns:a16="http://schemas.microsoft.com/office/drawing/2014/main" id="{4C3EE32D-9EC4-4921-9A23-2739A56F7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8554" y="4160642"/>
            <a:ext cx="2862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—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标准压力</a:t>
            </a:r>
          </a:p>
        </p:txBody>
      </p:sp>
      <p:sp>
        <p:nvSpPr>
          <p:cNvPr id="29" name="Text Box 15">
            <a:extLst>
              <a:ext uri="{FF2B5EF4-FFF2-40B4-BE49-F238E27FC236}">
                <a16:creationId xmlns:a16="http://schemas.microsoft.com/office/drawing/2014/main" id="{C18331CB-A4FD-426F-BCC1-77F775CE8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056" y="1700017"/>
            <a:ext cx="3338513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气态组分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—</a:t>
            </a:r>
            <a:r>
              <a:rPr kumimoji="1" lang="zh-CN" altLang="en-US" sz="2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压力为</a:t>
            </a:r>
            <a:endParaRPr kumimoji="1" lang="en-US" altLang="zh-CN" sz="2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i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zh-CN" altLang="en-US" sz="2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下处于理想气体状态的气态纯物质</a:t>
            </a:r>
            <a:endParaRPr kumimoji="1" lang="zh-CN" altLang="en-US" sz="24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Text Box 20">
            <a:extLst>
              <a:ext uri="{FF2B5EF4-FFF2-40B4-BE49-F238E27FC236}">
                <a16:creationId xmlns:a16="http://schemas.microsoft.com/office/drawing/2014/main" id="{15DED6A0-05DB-450B-97BB-624CDC75A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1556" y="1736529"/>
            <a:ext cx="3416300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液态和固态组分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—</a:t>
            </a:r>
            <a:r>
              <a:rPr kumimoji="1" lang="zh-CN" altLang="en-US" sz="2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压力为   下的液态和固态纯物质</a:t>
            </a:r>
            <a:endParaRPr kumimoji="1" lang="zh-CN" altLang="en-US" sz="24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Text Box 40">
            <a:extLst>
              <a:ext uri="{FF2B5EF4-FFF2-40B4-BE49-F238E27FC236}">
                <a16:creationId xmlns:a16="http://schemas.microsoft.com/office/drawing/2014/main" id="{1A0144C0-888C-48FA-933F-5682AF24A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9949" y="4730148"/>
            <a:ext cx="165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 0.1MPa</a:t>
            </a:r>
            <a:endParaRPr kumimoji="1" lang="en-US" altLang="zh-CN" sz="2400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" name="Text Box 23">
            <a:extLst>
              <a:ext uri="{FF2B5EF4-FFF2-40B4-BE49-F238E27FC236}">
                <a16:creationId xmlns:a16="http://schemas.microsoft.com/office/drawing/2014/main" id="{70905F3F-8F34-4F87-B0D2-C47C1F81D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656" y="4213029"/>
            <a:ext cx="3063875" cy="153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溶质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—</a:t>
            </a:r>
            <a:r>
              <a:rPr kumimoji="1" lang="en-US" altLang="zh-CN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kumimoji="1"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下浓度为    </a:t>
            </a:r>
            <a:endParaRPr kumimoji="1" lang="en-US" altLang="zh-CN" sz="28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kumimoji="1"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或   的理想稀溶液中的溶质</a:t>
            </a:r>
            <a:endParaRPr kumimoji="1" lang="zh-CN" altLang="en-US" sz="24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3" name="Object 41">
            <a:extLst>
              <a:ext uri="{FF2B5EF4-FFF2-40B4-BE49-F238E27FC236}">
                <a16:creationId xmlns:a16="http://schemas.microsoft.com/office/drawing/2014/main" id="{DE505D8F-FD3D-4B74-B6AA-A9A4C664B3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530485"/>
              </p:ext>
            </p:extLst>
          </p:nvPr>
        </p:nvGraphicFramePr>
        <p:xfrm>
          <a:off x="955344" y="2327079"/>
          <a:ext cx="56356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200" imgH="228600" progId="Equation.DSMT4">
                  <p:embed/>
                </p:oleObj>
              </mc:Choice>
              <mc:Fallback>
                <p:oleObj name="Equation" r:id="rId2" imgW="241200" imgH="228600" progId="Equation.DSMT4">
                  <p:embed/>
                  <p:pic>
                    <p:nvPicPr>
                      <p:cNvPr id="33" name="Object 41">
                        <a:extLst>
                          <a:ext uri="{FF2B5EF4-FFF2-40B4-BE49-F238E27FC236}">
                            <a16:creationId xmlns:a16="http://schemas.microsoft.com/office/drawing/2014/main" id="{DE505D8F-FD3D-4B74-B6AA-A9A4C664B3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344" y="2327079"/>
                        <a:ext cx="563562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26">
            <a:extLst>
              <a:ext uri="{FF2B5EF4-FFF2-40B4-BE49-F238E27FC236}">
                <a16:creationId xmlns:a16="http://schemas.microsoft.com/office/drawing/2014/main" id="{257A2731-0F1B-4FDC-AA77-893BFD1E1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390" y="5334579"/>
            <a:ext cx="32726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T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取体系当前温度</a:t>
            </a:r>
          </a:p>
        </p:txBody>
      </p:sp>
      <p:graphicFrame>
        <p:nvGraphicFramePr>
          <p:cNvPr id="35" name="Object 41">
            <a:extLst>
              <a:ext uri="{FF2B5EF4-FFF2-40B4-BE49-F238E27FC236}">
                <a16:creationId xmlns:a16="http://schemas.microsoft.com/office/drawing/2014/main" id="{B1D674CA-6FC2-4A09-B53E-8A147D2342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761778"/>
              </p:ext>
            </p:extLst>
          </p:nvPr>
        </p:nvGraphicFramePr>
        <p:xfrm>
          <a:off x="5744277" y="2264323"/>
          <a:ext cx="56356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200" imgH="228600" progId="Equation.DSMT4">
                  <p:embed/>
                </p:oleObj>
              </mc:Choice>
              <mc:Fallback>
                <p:oleObj name="Equation" r:id="rId4" imgW="241200" imgH="228600" progId="Equation.DSMT4">
                  <p:embed/>
                  <p:pic>
                    <p:nvPicPr>
                      <p:cNvPr id="35" name="Object 41">
                        <a:extLst>
                          <a:ext uri="{FF2B5EF4-FFF2-40B4-BE49-F238E27FC236}">
                            <a16:creationId xmlns:a16="http://schemas.microsoft.com/office/drawing/2014/main" id="{B1D674CA-6FC2-4A09-B53E-8A147D2342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4277" y="2264323"/>
                        <a:ext cx="563562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41">
            <a:extLst>
              <a:ext uri="{FF2B5EF4-FFF2-40B4-BE49-F238E27FC236}">
                <a16:creationId xmlns:a16="http://schemas.microsoft.com/office/drawing/2014/main" id="{D4B5893E-9FF3-4426-8BEC-9194AD3FCB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975184"/>
              </p:ext>
            </p:extLst>
          </p:nvPr>
        </p:nvGraphicFramePr>
        <p:xfrm>
          <a:off x="2237298" y="4179182"/>
          <a:ext cx="56356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200" imgH="228600" progId="Equation.DSMT4">
                  <p:embed/>
                </p:oleObj>
              </mc:Choice>
              <mc:Fallback>
                <p:oleObj name="Equation" r:id="rId6" imgW="241200" imgH="228600" progId="Equation.DSMT4">
                  <p:embed/>
                  <p:pic>
                    <p:nvPicPr>
                      <p:cNvPr id="36" name="Object 41">
                        <a:extLst>
                          <a:ext uri="{FF2B5EF4-FFF2-40B4-BE49-F238E27FC236}">
                            <a16:creationId xmlns:a16="http://schemas.microsoft.com/office/drawing/2014/main" id="{D4B5893E-9FF3-4426-8BEC-9194AD3FCB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7298" y="4179182"/>
                        <a:ext cx="563562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41">
            <a:extLst>
              <a:ext uri="{FF2B5EF4-FFF2-40B4-BE49-F238E27FC236}">
                <a16:creationId xmlns:a16="http://schemas.microsoft.com/office/drawing/2014/main" id="{6215F2D5-A309-48AA-9A4F-3BE90417F1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390773"/>
              </p:ext>
            </p:extLst>
          </p:nvPr>
        </p:nvGraphicFramePr>
        <p:xfrm>
          <a:off x="1231006" y="4711848"/>
          <a:ext cx="5048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5640" imgH="203040" progId="Equation.DSMT4">
                  <p:embed/>
                </p:oleObj>
              </mc:Choice>
              <mc:Fallback>
                <p:oleObj name="Equation" r:id="rId7" imgW="215640" imgH="203040" progId="Equation.DSMT4">
                  <p:embed/>
                  <p:pic>
                    <p:nvPicPr>
                      <p:cNvPr id="37" name="Object 41">
                        <a:extLst>
                          <a:ext uri="{FF2B5EF4-FFF2-40B4-BE49-F238E27FC236}">
                            <a16:creationId xmlns:a16="http://schemas.microsoft.com/office/drawing/2014/main" id="{6215F2D5-A309-48AA-9A4F-3BE90417F1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006" y="4711848"/>
                        <a:ext cx="5048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41">
            <a:extLst>
              <a:ext uri="{FF2B5EF4-FFF2-40B4-BE49-F238E27FC236}">
                <a16:creationId xmlns:a16="http://schemas.microsoft.com/office/drawing/2014/main" id="{C9552461-88C9-44BA-A778-2CFB44A86A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513263"/>
              </p:ext>
            </p:extLst>
          </p:nvPr>
        </p:nvGraphicFramePr>
        <p:xfrm>
          <a:off x="2081707" y="4744048"/>
          <a:ext cx="5048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15640" imgH="203040" progId="Equation.DSMT4">
                  <p:embed/>
                </p:oleObj>
              </mc:Choice>
              <mc:Fallback>
                <p:oleObj name="Equation" r:id="rId9" imgW="215640" imgH="203040" progId="Equation.DSMT4">
                  <p:embed/>
                  <p:pic>
                    <p:nvPicPr>
                      <p:cNvPr id="38" name="Object 41">
                        <a:extLst>
                          <a:ext uri="{FF2B5EF4-FFF2-40B4-BE49-F238E27FC236}">
                            <a16:creationId xmlns:a16="http://schemas.microsoft.com/office/drawing/2014/main" id="{C9552461-88C9-44BA-A778-2CFB44A86A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707" y="4744048"/>
                        <a:ext cx="5048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41">
            <a:extLst>
              <a:ext uri="{FF2B5EF4-FFF2-40B4-BE49-F238E27FC236}">
                <a16:creationId xmlns:a16="http://schemas.microsoft.com/office/drawing/2014/main" id="{B6C807AB-9BFB-4DD4-9C71-D75857BC5B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074190"/>
              </p:ext>
            </p:extLst>
          </p:nvPr>
        </p:nvGraphicFramePr>
        <p:xfrm>
          <a:off x="5089193" y="4150750"/>
          <a:ext cx="56356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41200" imgH="228600" progId="Equation.DSMT4">
                  <p:embed/>
                </p:oleObj>
              </mc:Choice>
              <mc:Fallback>
                <p:oleObj name="Equation" r:id="rId11" imgW="241200" imgH="228600" progId="Equation.DSMT4">
                  <p:embed/>
                  <p:pic>
                    <p:nvPicPr>
                      <p:cNvPr id="39" name="Object 41">
                        <a:extLst>
                          <a:ext uri="{FF2B5EF4-FFF2-40B4-BE49-F238E27FC236}">
                            <a16:creationId xmlns:a16="http://schemas.microsoft.com/office/drawing/2014/main" id="{B6C807AB-9BFB-4DD4-9C71-D75857BC5B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193" y="4150750"/>
                        <a:ext cx="563562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41">
            <a:extLst>
              <a:ext uri="{FF2B5EF4-FFF2-40B4-BE49-F238E27FC236}">
                <a16:creationId xmlns:a16="http://schemas.microsoft.com/office/drawing/2014/main" id="{F3000FB5-36FC-4915-BC48-F08225C081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734027"/>
              </p:ext>
            </p:extLst>
          </p:nvPr>
        </p:nvGraphicFramePr>
        <p:xfrm>
          <a:off x="5616990" y="4686589"/>
          <a:ext cx="56356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1200" imgH="228600" progId="Equation.DSMT4">
                  <p:embed/>
                </p:oleObj>
              </mc:Choice>
              <mc:Fallback>
                <p:oleObj name="Equation" r:id="rId12" imgW="241200" imgH="228600" progId="Equation.DSMT4">
                  <p:embed/>
                  <p:pic>
                    <p:nvPicPr>
                      <p:cNvPr id="40" name="Object 41">
                        <a:extLst>
                          <a:ext uri="{FF2B5EF4-FFF2-40B4-BE49-F238E27FC236}">
                            <a16:creationId xmlns:a16="http://schemas.microsoft.com/office/drawing/2014/main" id="{F3000FB5-36FC-4915-BC48-F08225C081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990" y="4686589"/>
                        <a:ext cx="563562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ChangeArrowheads="1"/>
          </p:cNvSpPr>
          <p:nvPr/>
        </p:nvSpPr>
        <p:spPr bwMode="auto">
          <a:xfrm>
            <a:off x="57150" y="47625"/>
            <a:ext cx="6659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了解一下：</a:t>
            </a:r>
          </a:p>
        </p:txBody>
      </p:sp>
      <p:sp>
        <p:nvSpPr>
          <p:cNvPr id="31747" name="TextBox 2"/>
          <p:cNvSpPr txBox="1">
            <a:spLocks noChangeArrowheads="1"/>
          </p:cNvSpPr>
          <p:nvPr/>
        </p:nvSpPr>
        <p:spPr bwMode="auto">
          <a:xfrm>
            <a:off x="549275" y="538163"/>
            <a:ext cx="796131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内能绝对大小没有意义，但确立了标准态后，就可把内能表示为标准态内能加上实际内能与标准态内能之差，内能的未知部分在标准态内能中，在计算内能变化时，未知的标准态内能被消去。</a:t>
            </a:r>
          </a:p>
        </p:txBody>
      </p:sp>
      <p:graphicFrame>
        <p:nvGraphicFramePr>
          <p:cNvPr id="31748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625836"/>
              </p:ext>
            </p:extLst>
          </p:nvPr>
        </p:nvGraphicFramePr>
        <p:xfrm>
          <a:off x="921829" y="2392747"/>
          <a:ext cx="7114604" cy="106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13000" imgH="482400" progId="Equation.DSMT4">
                  <p:embed/>
                </p:oleObj>
              </mc:Choice>
              <mc:Fallback>
                <p:oleObj name="Equation" r:id="rId2" imgW="3213000" imgH="482400" progId="Equation.DSMT4">
                  <p:embed/>
                  <p:pic>
                    <p:nvPicPr>
                      <p:cNvPr id="31748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829" y="2392747"/>
                        <a:ext cx="7114604" cy="106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AutoShape 25"/>
          <p:cNvSpPr>
            <a:spLocks noChangeArrowheads="1"/>
          </p:cNvSpPr>
          <p:nvPr/>
        </p:nvSpPr>
        <p:spPr bwMode="auto">
          <a:xfrm>
            <a:off x="1254125" y="3565950"/>
            <a:ext cx="1466850" cy="2190750"/>
          </a:xfrm>
          <a:prstGeom prst="can">
            <a:avLst>
              <a:gd name="adj" fmla="val 37338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1750" name="AutoShape 26"/>
          <p:cNvSpPr>
            <a:spLocks noChangeArrowheads="1"/>
          </p:cNvSpPr>
          <p:nvPr/>
        </p:nvSpPr>
        <p:spPr bwMode="auto">
          <a:xfrm>
            <a:off x="3863975" y="3546900"/>
            <a:ext cx="1466850" cy="2190750"/>
          </a:xfrm>
          <a:prstGeom prst="can">
            <a:avLst>
              <a:gd name="adj" fmla="val 37338"/>
            </a:avLst>
          </a:prstGeom>
          <a:solidFill>
            <a:srgbClr val="00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1751" name="AutoShape 28"/>
          <p:cNvSpPr>
            <a:spLocks noChangeArrowheads="1"/>
          </p:cNvSpPr>
          <p:nvPr/>
        </p:nvSpPr>
        <p:spPr bwMode="auto">
          <a:xfrm>
            <a:off x="6435725" y="3546900"/>
            <a:ext cx="1466850" cy="2190750"/>
          </a:xfrm>
          <a:prstGeom prst="can">
            <a:avLst>
              <a:gd name="adj" fmla="val 37338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1752" name="Text Box 35"/>
          <p:cNvSpPr txBox="1">
            <a:spLocks noChangeArrowheads="1"/>
          </p:cNvSpPr>
          <p:nvPr/>
        </p:nvSpPr>
        <p:spPr bwMode="auto">
          <a:xfrm>
            <a:off x="6362700" y="5756700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实际气体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3" name="Text Box 36"/>
          <p:cNvSpPr txBox="1">
            <a:spLocks noChangeArrowheads="1"/>
          </p:cNvSpPr>
          <p:nvPr/>
        </p:nvSpPr>
        <p:spPr bwMode="auto">
          <a:xfrm>
            <a:off x="3048000" y="5763050"/>
            <a:ext cx="323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实际气体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理想气体</a:t>
            </a:r>
          </a:p>
        </p:txBody>
      </p:sp>
      <p:sp>
        <p:nvSpPr>
          <p:cNvPr id="31754" name="Text Box 37"/>
          <p:cNvSpPr txBox="1">
            <a:spLocks noChangeArrowheads="1"/>
          </p:cNvSpPr>
          <p:nvPr/>
        </p:nvSpPr>
        <p:spPr bwMode="auto">
          <a:xfrm>
            <a:off x="993775" y="5756700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标准态气体</a:t>
            </a:r>
          </a:p>
        </p:txBody>
      </p:sp>
      <p:sp>
        <p:nvSpPr>
          <p:cNvPr id="31755" name="AutoShape 38"/>
          <p:cNvSpPr>
            <a:spLocks noChangeArrowheads="1"/>
          </p:cNvSpPr>
          <p:nvPr/>
        </p:nvSpPr>
        <p:spPr bwMode="auto">
          <a:xfrm>
            <a:off x="2797175" y="4480350"/>
            <a:ext cx="976313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6" name="AutoShape 39"/>
          <p:cNvSpPr>
            <a:spLocks noChangeArrowheads="1"/>
          </p:cNvSpPr>
          <p:nvPr/>
        </p:nvSpPr>
        <p:spPr bwMode="auto">
          <a:xfrm>
            <a:off x="5407025" y="4480350"/>
            <a:ext cx="976313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7" name="Text Box 29"/>
          <p:cNvSpPr txBox="1">
            <a:spLocks noChangeArrowheads="1"/>
          </p:cNvSpPr>
          <p:nvPr/>
        </p:nvSpPr>
        <p:spPr bwMode="auto">
          <a:xfrm>
            <a:off x="6975475" y="4454950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0" i="1" dirty="0">
                <a:solidFill>
                  <a:srgbClr val="FF0000"/>
                </a:solidFill>
                <a:latin typeface="Times New Roman" pitchFamily="18" charset="0"/>
              </a:rPr>
              <a:t>p</a:t>
            </a:r>
            <a:endParaRPr kumimoji="1" lang="en-US" altLang="zh-CN" sz="2400" b="0" dirty="0">
              <a:latin typeface="Times New Roman" pitchFamily="18" charset="0"/>
            </a:endParaRPr>
          </a:p>
        </p:txBody>
      </p:sp>
      <p:sp>
        <p:nvSpPr>
          <p:cNvPr id="31758" name="Text Box 30"/>
          <p:cNvSpPr txBox="1">
            <a:spLocks noChangeArrowheads="1"/>
          </p:cNvSpPr>
          <p:nvPr/>
        </p:nvSpPr>
        <p:spPr bwMode="auto">
          <a:xfrm>
            <a:off x="4079875" y="4454950"/>
            <a:ext cx="11255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0" i="1" dirty="0">
                <a:solidFill>
                  <a:srgbClr val="FF0000"/>
                </a:solidFill>
                <a:latin typeface="Times New Roman" pitchFamily="18" charset="0"/>
              </a:rPr>
              <a:t>p </a:t>
            </a:r>
            <a:r>
              <a:rPr kumimoji="1" lang="en-US" altLang="zh-CN" b="0" dirty="0">
                <a:solidFill>
                  <a:srgbClr val="FF0000"/>
                </a:solidFill>
                <a:latin typeface="Times New Roman" pitchFamily="18" charset="0"/>
              </a:rPr>
              <a:t>= 0</a:t>
            </a:r>
            <a:endParaRPr kumimoji="1" lang="en-US" altLang="zh-CN" sz="2400" b="0" dirty="0">
              <a:latin typeface="Times New Roman" pitchFamily="18" charset="0"/>
            </a:endParaRPr>
          </a:p>
        </p:txBody>
      </p:sp>
      <p:graphicFrame>
        <p:nvGraphicFramePr>
          <p:cNvPr id="3176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268164"/>
              </p:ext>
            </p:extLst>
          </p:nvPr>
        </p:nvGraphicFramePr>
        <p:xfrm>
          <a:off x="1363663" y="4413250"/>
          <a:ext cx="1339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5000" imgH="228600" progId="Equation.DSMT4">
                  <p:embed/>
                </p:oleObj>
              </mc:Choice>
              <mc:Fallback>
                <p:oleObj name="Equation" r:id="rId4" imgW="495000" imgH="228600" progId="Equation.DSMT4">
                  <p:embed/>
                  <p:pic>
                    <p:nvPicPr>
                      <p:cNvPr id="3176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4413250"/>
                        <a:ext cx="133985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682625" y="1727200"/>
            <a:ext cx="79629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功的定义来自牛顿力学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——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力与位移的点积：</a:t>
            </a:r>
          </a:p>
        </p:txBody>
      </p:sp>
      <p:graphicFrame>
        <p:nvGraphicFramePr>
          <p:cNvPr id="614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345831"/>
              </p:ext>
            </p:extLst>
          </p:nvPr>
        </p:nvGraphicFramePr>
        <p:xfrm>
          <a:off x="3340100" y="2330450"/>
          <a:ext cx="17494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400" imgH="177480" progId="Equation.DSMT4">
                  <p:embed/>
                </p:oleObj>
              </mc:Choice>
              <mc:Fallback>
                <p:oleObj name="Equation" r:id="rId2" imgW="698400" imgH="177480" progId="Equation.DSMT4">
                  <p:embed/>
                  <p:pic>
                    <p:nvPicPr>
                      <p:cNvPr id="614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2330450"/>
                        <a:ext cx="17494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671513" y="2922588"/>
            <a:ext cx="8167687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功是体系和环境之间力学相互作用下的能量转移，其正负号有随意性，我们约定：</a:t>
            </a: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612775" y="595313"/>
            <a:ext cx="8016875" cy="10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FF0000"/>
                </a:solidFill>
                <a:latin typeface="宋体" pitchFamily="2" charset="-122"/>
              </a:rPr>
              <a:t>1.</a:t>
            </a:r>
            <a:r>
              <a:rPr kumimoji="1" lang="zh-CN" altLang="en-US" dirty="0">
                <a:solidFill>
                  <a:srgbClr val="FF0000"/>
                </a:solidFill>
                <a:latin typeface="宋体" pitchFamily="2" charset="-122"/>
              </a:rPr>
              <a:t>功、热和热力学能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(work, heat and thermodynamic energy)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0DC59F7-A8AD-4BDE-9DDA-C55BA02D2B9B}"/>
              </a:ext>
            </a:extLst>
          </p:cNvPr>
          <p:cNvGrpSpPr/>
          <p:nvPr/>
        </p:nvGrpSpPr>
        <p:grpSpPr>
          <a:xfrm>
            <a:off x="682625" y="4016375"/>
            <a:ext cx="8156575" cy="1968720"/>
            <a:chOff x="682625" y="4016375"/>
            <a:chExt cx="8156575" cy="1968720"/>
          </a:xfrm>
        </p:grpSpPr>
        <p:sp>
          <p:nvSpPr>
            <p:cNvPr id="6151" name="Text Box 1037"/>
            <p:cNvSpPr txBox="1">
              <a:spLocks noChangeArrowheads="1"/>
            </p:cNvSpPr>
            <p:nvPr/>
          </p:nvSpPr>
          <p:spPr bwMode="auto">
            <a:xfrm>
              <a:off x="682625" y="4016375"/>
              <a:ext cx="8156575" cy="1968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ts val="120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        若做功使系统得到能量，功为正，即环境对系统做功，或系统对环境做负功，                        。</a:t>
              </a:r>
              <a:endPara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endParaRPr>
            </a:p>
            <a:p>
              <a:pPr eaLnBrk="1" hangingPunct="1">
                <a:spcBef>
                  <a:spcPts val="120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        若做功使系统失去能量，功为负，即系统对环境做功，或环境对系统做负功，                        。</a:t>
              </a:r>
              <a:endPara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id="{F52CBE72-81E1-456F-B8D6-D399CB7C457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7908413"/>
                </p:ext>
              </p:extLst>
            </p:nvPr>
          </p:nvGraphicFramePr>
          <p:xfrm>
            <a:off x="5653648" y="4491505"/>
            <a:ext cx="2322512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927000" imgH="177480" progId="Equation.DSMT4">
                    <p:embed/>
                  </p:oleObj>
                </mc:Choice>
                <mc:Fallback>
                  <p:oleObj name="Equation" r:id="rId4" imgW="927000" imgH="177480" progId="Equation.DSMT4">
                    <p:embed/>
                    <p:pic>
                      <p:nvPicPr>
                        <p:cNvPr id="10" name="Object 9">
                          <a:extLst>
                            <a:ext uri="{FF2B5EF4-FFF2-40B4-BE49-F238E27FC236}">
                              <a16:creationId xmlns:a16="http://schemas.microsoft.com/office/drawing/2014/main" id="{F52CBE72-81E1-456F-B8D6-D399CB7C45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3648" y="4491505"/>
                          <a:ext cx="2322512" cy="444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9">
              <a:extLst>
                <a:ext uri="{FF2B5EF4-FFF2-40B4-BE49-F238E27FC236}">
                  <a16:creationId xmlns:a16="http://schemas.microsoft.com/office/drawing/2014/main" id="{CD2CC251-2E3A-4221-9237-607B06D745D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8576065"/>
                </p:ext>
              </p:extLst>
            </p:nvPr>
          </p:nvGraphicFramePr>
          <p:xfrm>
            <a:off x="5644685" y="5504512"/>
            <a:ext cx="2322512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927000" imgH="177480" progId="Equation.DSMT4">
                    <p:embed/>
                  </p:oleObj>
                </mc:Choice>
                <mc:Fallback>
                  <p:oleObj name="Equation" r:id="rId6" imgW="927000" imgH="177480" progId="Equation.DSMT4">
                    <p:embed/>
                    <p:pic>
                      <p:nvPicPr>
                        <p:cNvPr id="11" name="Object 9">
                          <a:extLst>
                            <a:ext uri="{FF2B5EF4-FFF2-40B4-BE49-F238E27FC236}">
                              <a16:creationId xmlns:a16="http://schemas.microsoft.com/office/drawing/2014/main" id="{CD2CC251-2E3A-4221-9237-607B06D745D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4685" y="5504512"/>
                          <a:ext cx="2322512" cy="444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3"/>
          <p:cNvGrpSpPr>
            <a:grpSpLocks/>
          </p:cNvGrpSpPr>
          <p:nvPr/>
        </p:nvGrpSpPr>
        <p:grpSpPr bwMode="auto">
          <a:xfrm>
            <a:off x="687388" y="2462213"/>
            <a:ext cx="7959725" cy="3194050"/>
            <a:chOff x="971550" y="3263562"/>
            <a:chExt cx="7959725" cy="3194411"/>
          </a:xfrm>
        </p:grpSpPr>
        <p:sp>
          <p:nvSpPr>
            <p:cNvPr id="7173" name="Text Box 1054"/>
            <p:cNvSpPr txBox="1">
              <a:spLocks noChangeArrowheads="1"/>
            </p:cNvSpPr>
            <p:nvPr/>
          </p:nvSpPr>
          <p:spPr bwMode="auto">
            <a:xfrm>
              <a:off x="971550" y="3263562"/>
              <a:ext cx="7959725" cy="3194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Times New Roman" pitchFamily="18" charset="0"/>
                </a:rPr>
                <a:t>机械功         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Times New Roman" pitchFamily="18" charset="0"/>
                </a:rPr>
                <a:t>f                   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Times New Roman" pitchFamily="18" charset="0"/>
                </a:rPr>
                <a:t>电功             </a:t>
              </a:r>
              <a:r>
                <a:rPr kumimoji="1" lang="en-US" altLang="zh-CN" sz="2400" b="0" i="1" dirty="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Times New Roman" pitchFamily="18" charset="0"/>
                </a:rPr>
                <a:t>                  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r>
                <a:rPr kumimoji="1" lang="en-US" altLang="zh-CN" sz="2400" b="0" i="1" dirty="0">
                  <a:solidFill>
                    <a:srgbClr val="000000"/>
                  </a:solidFill>
                  <a:latin typeface="Symbol" pitchFamily="18" charset="2"/>
                </a:rPr>
                <a:t>f</a:t>
              </a:r>
              <a:r>
                <a:rPr kumimoji="1" lang="en-US" altLang="zh-CN" sz="2400" i="1" dirty="0">
                  <a:solidFill>
                    <a:srgbClr val="000000"/>
                  </a:solidFill>
                  <a:latin typeface="Symbol" pitchFamily="18" charset="2"/>
                </a:rPr>
                <a:t>        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Symbol" pitchFamily="18" charset="2"/>
                </a:rPr>
                <a:t>电荷在电场中作微小位移</a:t>
              </a:r>
              <a:endParaRPr kumimoji="1" lang="en-US" altLang="zh-CN" sz="2400" dirty="0">
                <a:solidFill>
                  <a:srgbClr val="000000"/>
                </a:solidFill>
                <a:latin typeface="Symbol" pitchFamily="18" charset="2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i="1" dirty="0">
                  <a:solidFill>
                    <a:srgbClr val="000000"/>
                  </a:solidFill>
                  <a:latin typeface="Symbol" pitchFamily="18" charset="2"/>
                </a:rPr>
                <a:t>                                                     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Times New Roman" pitchFamily="18" charset="0"/>
                </a:rPr>
                <a:t>电功</a:t>
              </a:r>
              <a:r>
                <a:rPr kumimoji="1" lang="zh-CN" altLang="en-US" sz="2400" i="1" dirty="0">
                  <a:solidFill>
                    <a:srgbClr val="000000"/>
                  </a:solidFill>
                  <a:latin typeface="Times New Roman" pitchFamily="18" charset="0"/>
                </a:rPr>
                <a:t>       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Symbol" pitchFamily="18" charset="2"/>
                </a:rPr>
                <a:t>D</a:t>
              </a:r>
              <a:r>
                <a:rPr kumimoji="1" lang="en-US" altLang="zh-CN" sz="2400" b="0" i="1" dirty="0">
                  <a:solidFill>
                    <a:srgbClr val="000000"/>
                  </a:solidFill>
                  <a:latin typeface="Symbol" pitchFamily="18" charset="2"/>
                </a:rPr>
                <a:t>f</a:t>
              </a:r>
              <a:r>
                <a:rPr kumimoji="1" lang="en-US" altLang="zh-CN" sz="2400" i="1" dirty="0">
                  <a:solidFill>
                    <a:srgbClr val="000000"/>
                  </a:solidFill>
                  <a:latin typeface="Symbol" pitchFamily="18" charset="2"/>
                </a:rPr>
                <a:t> 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Times New Roman" pitchFamily="18" charset="0"/>
                </a:rPr>
                <a:t>电势差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r>
                <a:rPr kumimoji="1" lang="en-US" altLang="zh-CN" sz="2400" i="1" dirty="0">
                  <a:solidFill>
                    <a:srgbClr val="000000"/>
                  </a:solidFill>
                  <a:latin typeface="Times New Roman" pitchFamily="18" charset="0"/>
                </a:rPr>
                <a:t>      </a:t>
              </a:r>
              <a:r>
                <a:rPr kumimoji="1" lang="en-US" altLang="zh-CN" sz="2400" b="0" dirty="0" err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r>
                <a:rPr kumimoji="1" lang="en-US" altLang="zh-CN" sz="2400" b="0" i="1" dirty="0" err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kumimoji="1" lang="en-US" altLang="zh-CN" sz="2400" i="1" dirty="0">
                  <a:solidFill>
                    <a:srgbClr val="000000"/>
                  </a:solidFill>
                  <a:latin typeface="Times New Roman" pitchFamily="18" charset="0"/>
                </a:rPr>
                <a:t>        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Times New Roman" pitchFamily="18" charset="0"/>
                </a:rPr>
                <a:t>微量电荷穿过固定电场</a:t>
              </a:r>
              <a:endParaRPr kumimoji="1" lang="en-US" altLang="zh-CN" sz="2400" dirty="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i="1" dirty="0">
                  <a:solidFill>
                    <a:srgbClr val="000000"/>
                  </a:solidFill>
                  <a:latin typeface="Times New Roman" pitchFamily="18" charset="0"/>
                </a:rPr>
                <a:t>            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Times New Roman" pitchFamily="18" charset="0"/>
                </a:rPr>
                <a:t>有时就用</a:t>
              </a:r>
              <a:r>
                <a:rPr kumimoji="1" lang="en-US" altLang="zh-CN" sz="2400" b="0" i="1" dirty="0">
                  <a:solidFill>
                    <a:srgbClr val="000000"/>
                  </a:solidFill>
                  <a:latin typeface="Symbol" pitchFamily="18" charset="2"/>
                </a:rPr>
                <a:t>f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Symbol" pitchFamily="18" charset="2"/>
                </a:rPr>
                <a:t>表示</a:t>
              </a:r>
              <a:r>
                <a:rPr kumimoji="1" lang="en-US" altLang="zh-CN" sz="2400" i="1" dirty="0">
                  <a:solidFill>
                    <a:srgbClr val="000000"/>
                  </a:solidFill>
                  <a:latin typeface="Symbol" pitchFamily="18" charset="2"/>
                </a:rPr>
                <a:t> </a:t>
              </a:r>
              <a:r>
                <a:rPr kumimoji="1" lang="en-US" altLang="zh-CN" sz="2400" i="1" dirty="0">
                  <a:solidFill>
                    <a:srgbClr val="000000"/>
                  </a:solidFill>
                  <a:latin typeface="Times New Roman" pitchFamily="18" charset="0"/>
                </a:rPr>
                <a:t>                                                     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Times New Roman" pitchFamily="18" charset="0"/>
                </a:rPr>
                <a:t>界面功</a:t>
              </a:r>
              <a:r>
                <a:rPr kumimoji="1" lang="zh-CN" altLang="en-US" sz="2400" i="1" dirty="0">
                  <a:solidFill>
                    <a:srgbClr val="000000"/>
                  </a:solidFill>
                  <a:latin typeface="Times New Roman" pitchFamily="18" charset="0"/>
                </a:rPr>
                <a:t>         </a:t>
              </a:r>
              <a:r>
                <a:rPr kumimoji="1" lang="en-US" altLang="zh-CN" sz="2400" b="0" i="1" dirty="0">
                  <a:solidFill>
                    <a:srgbClr val="000000"/>
                  </a:solidFill>
                  <a:latin typeface="Symbol" pitchFamily="18" charset="2"/>
                </a:rPr>
                <a:t>s</a:t>
              </a:r>
              <a:r>
                <a:rPr kumimoji="1" lang="en-US" altLang="zh-CN" sz="2400" i="1" dirty="0">
                  <a:solidFill>
                    <a:srgbClr val="000000"/>
                  </a:solidFill>
                  <a:latin typeface="Symbol" pitchFamily="18" charset="2"/>
                </a:rPr>
                <a:t>                  </a:t>
              </a:r>
              <a:r>
                <a:rPr kumimoji="1" lang="en-US" altLang="zh-CN" sz="2400" b="0" dirty="0" err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r>
                <a:rPr kumimoji="1" lang="en-US" altLang="zh-CN" sz="2400" b="0" i="1" dirty="0" err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400" b="0" baseline="-25000" dirty="0" err="1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  <a:endParaRPr kumimoji="1" lang="en-US" altLang="zh-CN" sz="2400" b="0" baseline="-25000" dirty="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Times New Roman" pitchFamily="18" charset="0"/>
                </a:rPr>
                <a:t>体积功</a:t>
              </a:r>
              <a:r>
                <a:rPr kumimoji="1" lang="zh-CN" altLang="en-US" sz="2400" i="1" dirty="0">
                  <a:solidFill>
                    <a:srgbClr val="000000"/>
                  </a:solidFill>
                  <a:latin typeface="Times New Roman" pitchFamily="18" charset="0"/>
                </a:rPr>
                <a:t>          </a:t>
              </a:r>
              <a:r>
                <a:rPr kumimoji="1" lang="en-US" altLang="zh-CN" sz="2400" b="0" i="1" dirty="0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  <a:r>
                <a:rPr kumimoji="1" lang="en-US" altLang="zh-CN" sz="2400" i="1" dirty="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r>
                <a:rPr kumimoji="1" lang="zh-CN" altLang="en-US" sz="2400" i="1" dirty="0">
                  <a:solidFill>
                    <a:srgbClr val="000000"/>
                  </a:solidFill>
                  <a:latin typeface="Times New Roman" pitchFamily="18" charset="0"/>
                </a:rPr>
                <a:t>                </a:t>
              </a:r>
              <a:r>
                <a:rPr kumimoji="1" lang="en-US" altLang="zh-CN" sz="2400" b="0" dirty="0" err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r>
                <a:rPr kumimoji="1" lang="en-US" altLang="zh-CN" sz="2400" b="0" i="1" dirty="0" err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endParaRPr kumimoji="1" lang="en-US" altLang="zh-CN" sz="2400" b="0" i="1" dirty="0">
                <a:solidFill>
                  <a:srgbClr val="000000"/>
                </a:solidFill>
                <a:latin typeface="Symbol" pitchFamily="18" charset="2"/>
              </a:endParaRPr>
            </a:p>
          </p:txBody>
        </p:sp>
        <p:graphicFrame>
          <p:nvGraphicFramePr>
            <p:cNvPr id="7174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6033880"/>
                </p:ext>
              </p:extLst>
            </p:nvPr>
          </p:nvGraphicFramePr>
          <p:xfrm>
            <a:off x="5297487" y="4120909"/>
            <a:ext cx="3232150" cy="403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25400" imgH="203040" progId="Equation.DSMT4">
                    <p:embed/>
                  </p:oleObj>
                </mc:Choice>
                <mc:Fallback>
                  <p:oleObj name="Equation" r:id="rId2" imgW="1625400" imgH="203040" progId="Equation.DSMT4">
                    <p:embed/>
                    <p:pic>
                      <p:nvPicPr>
                        <p:cNvPr id="7174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7487" y="4120909"/>
                          <a:ext cx="3232150" cy="403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5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2690486"/>
                </p:ext>
              </p:extLst>
            </p:nvPr>
          </p:nvGraphicFramePr>
          <p:xfrm>
            <a:off x="4946650" y="5092569"/>
            <a:ext cx="3638550" cy="403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828800" imgH="203040" progId="Equation.DSMT4">
                    <p:embed/>
                  </p:oleObj>
                </mc:Choice>
                <mc:Fallback>
                  <p:oleObj name="Equation" r:id="rId4" imgW="1828800" imgH="203040" progId="Equation.DSMT4">
                    <p:embed/>
                    <p:pic>
                      <p:nvPicPr>
                        <p:cNvPr id="7175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6650" y="5092569"/>
                          <a:ext cx="3638550" cy="403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687388" y="765175"/>
            <a:ext cx="7900987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力和位移有多种表现形式。</a:t>
            </a:r>
          </a:p>
        </p:txBody>
      </p:sp>
      <p:sp>
        <p:nvSpPr>
          <p:cNvPr id="7172" name="Text Box 1035"/>
          <p:cNvSpPr txBox="1">
            <a:spLocks noChangeArrowheads="1"/>
          </p:cNvSpPr>
          <p:nvPr/>
        </p:nvSpPr>
        <p:spPr bwMode="auto">
          <a:xfrm>
            <a:off x="1195388" y="1531938"/>
            <a:ext cx="3756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功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＝广义力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×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广义位移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2"/>
          <p:cNvSpPr txBox="1">
            <a:spLocks noChangeArrowheads="1"/>
          </p:cNvSpPr>
          <p:nvPr/>
        </p:nvSpPr>
        <p:spPr bwMode="auto">
          <a:xfrm>
            <a:off x="593725" y="606425"/>
            <a:ext cx="79073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体积功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(volumetric work) (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不考虑摩擦力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)</a:t>
            </a:r>
            <a:endParaRPr kumimoji="1" lang="zh-CN" altLang="en-US" sz="2800">
              <a:latin typeface="Times New Roman" pitchFamily="18" charset="0"/>
            </a:endParaRPr>
          </a:p>
        </p:txBody>
      </p:sp>
      <p:graphicFrame>
        <p:nvGraphicFramePr>
          <p:cNvPr id="819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747855"/>
              </p:ext>
            </p:extLst>
          </p:nvPr>
        </p:nvGraphicFramePr>
        <p:xfrm>
          <a:off x="1252538" y="5453063"/>
          <a:ext cx="28606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55600" imgH="355320" progId="Equation.DSMT4">
                  <p:embed/>
                </p:oleObj>
              </mc:Choice>
              <mc:Fallback>
                <p:oleObj name="Equation" r:id="rId2" imgW="1155600" imgH="355320" progId="Equation.DSMT4">
                  <p:embed/>
                  <p:pic>
                    <p:nvPicPr>
                      <p:cNvPr id="8195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5453063"/>
                        <a:ext cx="28606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6" name="组合 1"/>
          <p:cNvGrpSpPr>
            <a:grpSpLocks/>
          </p:cNvGrpSpPr>
          <p:nvPr/>
        </p:nvGrpSpPr>
        <p:grpSpPr bwMode="auto">
          <a:xfrm>
            <a:off x="6065838" y="1257300"/>
            <a:ext cx="2889250" cy="3917950"/>
            <a:chOff x="5865813" y="2309813"/>
            <a:chExt cx="2889250" cy="3917950"/>
          </a:xfrm>
        </p:grpSpPr>
        <p:grpSp>
          <p:nvGrpSpPr>
            <p:cNvPr id="8199" name="Group 51"/>
            <p:cNvGrpSpPr>
              <a:grpSpLocks/>
            </p:cNvGrpSpPr>
            <p:nvPr/>
          </p:nvGrpSpPr>
          <p:grpSpPr bwMode="auto">
            <a:xfrm>
              <a:off x="5865813" y="2309813"/>
              <a:ext cx="2886075" cy="3914775"/>
              <a:chOff x="3531" y="1455"/>
              <a:chExt cx="1818" cy="2466"/>
            </a:xfrm>
          </p:grpSpPr>
          <p:pic>
            <p:nvPicPr>
              <p:cNvPr id="8202" name="Picture 15" descr="01-18a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31" y="1455"/>
                <a:ext cx="1818" cy="2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03" name="Text Box 50"/>
              <p:cNvSpPr txBox="1">
                <a:spLocks noChangeArrowheads="1"/>
              </p:cNvSpPr>
              <p:nvPr/>
            </p:nvSpPr>
            <p:spPr bwMode="auto">
              <a:xfrm>
                <a:off x="4202" y="341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i="1">
                    <a:solidFill>
                      <a:schemeClr val="bg1"/>
                    </a:solidFill>
                    <a:latin typeface="Times New Roman" pitchFamily="18" charset="0"/>
                  </a:rPr>
                  <a:t>p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  <p:pic>
          <p:nvPicPr>
            <p:cNvPr id="8200" name="Picture 14" descr="01-1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5813" y="2309813"/>
              <a:ext cx="2889250" cy="3917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1" name="Picture 21" descr="01-18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5363" y="2424113"/>
              <a:ext cx="1905000" cy="206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823913" y="1257300"/>
            <a:ext cx="5267325" cy="26781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FF"/>
                </a:solidFill>
                <a:ea typeface="黑体" pitchFamily="2" charset="-122"/>
              </a:rPr>
              <a:t>体积功可以用体系压强算也可以用外压算，但是实际过程中系统处于非平衡态，压强不均匀，难以获得准确值，通常环境压强更容易获得，所以我们约定</a:t>
            </a:r>
            <a:r>
              <a:rPr lang="zh-CN" altLang="en-US" dirty="0">
                <a:solidFill>
                  <a:srgbClr val="FF0000"/>
                </a:solidFill>
                <a:ea typeface="黑体" pitchFamily="2" charset="-122"/>
              </a:rPr>
              <a:t>体积功总是用外压计算！</a:t>
            </a:r>
            <a:endParaRPr lang="zh-CN" altLang="en-US" dirty="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8198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407336"/>
              </p:ext>
            </p:extLst>
          </p:nvPr>
        </p:nvGraphicFramePr>
        <p:xfrm>
          <a:off x="1157288" y="4100513"/>
          <a:ext cx="43180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01720" imgH="482400" progId="Equation.DSMT4">
                  <p:embed/>
                </p:oleObj>
              </mc:Choice>
              <mc:Fallback>
                <p:oleObj name="Equation" r:id="rId7" imgW="1701720" imgH="482400" progId="Equation.DSMT4">
                  <p:embed/>
                  <p:pic>
                    <p:nvPicPr>
                      <p:cNvPr id="8198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4100513"/>
                        <a:ext cx="4318000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>
            <a:spLocks noChangeArrowheads="1"/>
          </p:cNvSpPr>
          <p:nvPr/>
        </p:nvSpPr>
        <p:spPr bwMode="auto">
          <a:xfrm>
            <a:off x="702525" y="883857"/>
            <a:ext cx="8129239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约定：</a:t>
            </a:r>
            <a:endParaRPr lang="en-US" altLang="zh-CN" sz="36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180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除非特别指明，我们考虑的系统只有压强一个广义力。</a:t>
            </a:r>
            <a:endParaRPr lang="en-US" altLang="zh-CN" sz="36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180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    但是这并不表示体系不能对外输出非体积功，通过特定装置可以将系统的体积变化和组成变化转化为非体积功，比如电池就是一种将化学能转化为电能的装置，这种装置的一个特点就是系统被内约束分割为多个子系统，以此造出其它广义力。</a:t>
            </a:r>
          </a:p>
        </p:txBody>
      </p:sp>
    </p:spTree>
    <p:extLst>
      <p:ext uri="{BB962C8B-B14F-4D97-AF65-F5344CB8AC3E}">
        <p14:creationId xmlns:p14="http://schemas.microsoft.com/office/powerpoint/2010/main" val="2380625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700463"/>
            <a:ext cx="25908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13"/>
          <p:cNvSpPr txBox="1">
            <a:spLocks noChangeArrowheads="1"/>
          </p:cNvSpPr>
          <p:nvPr/>
        </p:nvSpPr>
        <p:spPr bwMode="auto">
          <a:xfrm>
            <a:off x="1047750" y="3921125"/>
            <a:ext cx="4800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</a:rPr>
              <a:t>例：理想气体，从</a:t>
            </a:r>
            <a:r>
              <a:rPr lang="en-US" altLang="zh-CN" sz="2800">
                <a:latin typeface="Times New Roman" pitchFamily="18" charset="0"/>
              </a:rPr>
              <a:t>A</a:t>
            </a:r>
            <a:r>
              <a:rPr lang="zh-CN" altLang="en-US" sz="2800">
                <a:latin typeface="Times New Roman" pitchFamily="18" charset="0"/>
              </a:rPr>
              <a:t>至</a:t>
            </a:r>
            <a:r>
              <a:rPr lang="en-US" altLang="zh-CN" sz="2800">
                <a:latin typeface="Times New Roman" pitchFamily="18" charset="0"/>
              </a:rPr>
              <a:t>B</a:t>
            </a:r>
            <a:r>
              <a:rPr lang="zh-CN" altLang="en-US" sz="2800">
                <a:latin typeface="Times New Roman" pitchFamily="18" charset="0"/>
              </a:rPr>
              <a:t>，路线</a:t>
            </a:r>
            <a:r>
              <a:rPr lang="en-US" altLang="zh-CN" sz="2800">
                <a:latin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</a:rPr>
              <a:t>做的功和路线</a:t>
            </a:r>
            <a:r>
              <a:rPr lang="en-US" altLang="zh-CN" sz="2800">
                <a:latin typeface="Times New Roman" pitchFamily="18" charset="0"/>
              </a:rPr>
              <a:t>2+3</a:t>
            </a:r>
            <a:r>
              <a:rPr lang="zh-CN" altLang="en-US" sz="2800">
                <a:latin typeface="Times New Roman" pitchFamily="18" charset="0"/>
              </a:rPr>
              <a:t>不同，但是路线</a:t>
            </a:r>
            <a:r>
              <a:rPr lang="en-US" altLang="zh-CN" sz="2800">
                <a:latin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</a:rPr>
              <a:t>的内能变化、温度变化等等和路线</a:t>
            </a:r>
            <a:r>
              <a:rPr lang="en-US" altLang="zh-CN" sz="2800">
                <a:latin typeface="Times New Roman" pitchFamily="18" charset="0"/>
              </a:rPr>
              <a:t>2+3</a:t>
            </a:r>
            <a:r>
              <a:rPr lang="zh-CN" altLang="en-US" sz="2800">
                <a:latin typeface="Times New Roman" pitchFamily="18" charset="0"/>
              </a:rPr>
              <a:t>相同。</a:t>
            </a:r>
            <a:endParaRPr lang="en-US" altLang="zh-CN" sz="2800">
              <a:latin typeface="Times New Roman" pitchFamily="18" charset="0"/>
            </a:endParaRPr>
          </a:p>
        </p:txBody>
      </p:sp>
      <p:grpSp>
        <p:nvGrpSpPr>
          <p:cNvPr id="9220" name="组合 1"/>
          <p:cNvGrpSpPr>
            <a:grpSpLocks/>
          </p:cNvGrpSpPr>
          <p:nvPr/>
        </p:nvGrpSpPr>
        <p:grpSpPr bwMode="auto">
          <a:xfrm>
            <a:off x="742950" y="723900"/>
            <a:ext cx="7912100" cy="2554288"/>
            <a:chOff x="685800" y="746714"/>
            <a:chExt cx="7913511" cy="2554545"/>
          </a:xfrm>
        </p:grpSpPr>
        <p:sp>
          <p:nvSpPr>
            <p:cNvPr id="9221" name="Text Box 57"/>
            <p:cNvSpPr txBox="1">
              <a:spLocks noChangeArrowheads="1"/>
            </p:cNvSpPr>
            <p:nvPr/>
          </p:nvSpPr>
          <p:spPr bwMode="auto">
            <a:xfrm>
              <a:off x="685800" y="746714"/>
              <a:ext cx="7913511" cy="2554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itchFamily="2" charset="2"/>
                <a:buNone/>
              </a:pPr>
              <a:r>
                <a:rPr kumimoji="1" lang="zh-CN" altLang="en-US" sz="28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功是过程变量</a:t>
              </a:r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</a:rPr>
                <a:t>：</a:t>
              </a:r>
              <a:endParaRPr kumimoji="1" lang="en-US" altLang="zh-CN" sz="280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eaLnBrk="1" hangingPunct="1">
                <a:spcBef>
                  <a:spcPts val="1200"/>
                </a:spcBef>
                <a:buClrTx/>
                <a:buSzTx/>
                <a:buFont typeface="Wingdings" pitchFamily="2" charset="2"/>
                <a:buNone/>
              </a:pPr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</a:rPr>
                <a:t>即使初末态相同，过程不同，功也不同；而状态函数的变化只与过程初末态有关，与过程中间步骤无关。</a:t>
              </a:r>
              <a:endParaRPr kumimoji="1" lang="en-US" altLang="zh-CN" sz="280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eaLnBrk="1" hangingPunct="1">
                <a:spcBef>
                  <a:spcPts val="1200"/>
                </a:spcBef>
                <a:buClrTx/>
                <a:buSzTx/>
                <a:buFont typeface="Wingdings" pitchFamily="2" charset="2"/>
                <a:buNone/>
              </a:pPr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</a:rPr>
                <a:t>        只说明是一微小的量，不是全微分。</a:t>
              </a:r>
            </a:p>
          </p:txBody>
        </p:sp>
        <p:graphicFrame>
          <p:nvGraphicFramePr>
            <p:cNvPr id="9222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3347903"/>
                </p:ext>
              </p:extLst>
            </p:nvPr>
          </p:nvGraphicFramePr>
          <p:xfrm>
            <a:off x="742960" y="2772568"/>
            <a:ext cx="814533" cy="495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91960" imgH="177480" progId="Equation.DSMT4">
                    <p:embed/>
                  </p:oleObj>
                </mc:Choice>
                <mc:Fallback>
                  <p:oleObj name="Equation" r:id="rId3" imgW="291960" imgH="177480" progId="Equation.DSMT4">
                    <p:embed/>
                    <p:pic>
                      <p:nvPicPr>
                        <p:cNvPr id="9222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2960" y="2772568"/>
                          <a:ext cx="814533" cy="495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spli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17173" y="546102"/>
            <a:ext cx="824865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例：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1mol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H</a:t>
            </a:r>
            <a:r>
              <a:rPr kumimoji="1" lang="en-US" altLang="zh-CN" sz="2800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由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=101.325kPa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=0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℃</a:t>
            </a:r>
            <a:endParaRPr kumimoji="1" lang="zh-CN" altLang="en-US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分别沿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两不同途径恒温膨胀到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=50.663kPa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</a:p>
          <a:p>
            <a:pPr algn="just"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途径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由气缸内的氢气向真空膨胀；</a:t>
            </a:r>
          </a:p>
          <a:p>
            <a:pPr algn="just"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途径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则气缸的活塞外有恒定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50.663kPa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的外压。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试求两不同途径的体积功。 </a:t>
            </a:r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514350" y="3333750"/>
            <a:ext cx="6496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宋体" pitchFamily="2" charset="-122"/>
              </a:rPr>
              <a:t>解：</a:t>
            </a:r>
            <a:r>
              <a:rPr kumimoji="1" lang="zh-CN" altLang="en-US" sz="2800" dirty="0">
                <a:solidFill>
                  <a:srgbClr val="000000"/>
                </a:solidFill>
                <a:latin typeface="宋体" pitchFamily="2" charset="-122"/>
              </a:rPr>
              <a:t>取气缸内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1mol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H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en-US" sz="2800" dirty="0">
                <a:solidFill>
                  <a:srgbClr val="000000"/>
                </a:solidFill>
                <a:latin typeface="宋体" pitchFamily="2" charset="-122"/>
              </a:rPr>
              <a:t>作为系统。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704850" y="3886200"/>
            <a:ext cx="6305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000000"/>
                </a:solidFill>
                <a:latin typeface="宋体" pitchFamily="2" charset="-122"/>
              </a:rPr>
              <a:t>0</a:t>
            </a:r>
            <a:r>
              <a:rPr kumimoji="1" lang="en-US" altLang="zh-CN" sz="2800" baseline="50000" dirty="0">
                <a:solidFill>
                  <a:srgbClr val="000000"/>
                </a:solidFill>
                <a:latin typeface="宋体" pitchFamily="2" charset="-122"/>
              </a:rPr>
              <a:t>o</a:t>
            </a:r>
            <a:r>
              <a:rPr kumimoji="1" lang="en-US" altLang="zh-CN" sz="2800" dirty="0">
                <a:solidFill>
                  <a:srgbClr val="000000"/>
                </a:solidFill>
                <a:latin typeface="宋体" pitchFamily="2" charset="-122"/>
              </a:rPr>
              <a:t>C</a:t>
            </a:r>
            <a:r>
              <a:rPr kumimoji="1" lang="zh-CN" altLang="en-US" sz="2800" dirty="0">
                <a:solidFill>
                  <a:srgbClr val="000000"/>
                </a:solidFill>
                <a:latin typeface="宋体" pitchFamily="2" charset="-122"/>
              </a:rPr>
              <a:t>，常压下的氢气可视为理想气体。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737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246948"/>
              </p:ext>
            </p:extLst>
          </p:nvPr>
        </p:nvGraphicFramePr>
        <p:xfrm>
          <a:off x="731838" y="4364038"/>
          <a:ext cx="329723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11280" imgH="241200" progId="Equation.DSMT4">
                  <p:embed/>
                </p:oleObj>
              </mc:Choice>
              <mc:Fallback>
                <p:oleObj name="Equation" r:id="rId2" imgW="1511280" imgH="241200" progId="Equation.DSMT4">
                  <p:embed/>
                  <p:pic>
                    <p:nvPicPr>
                      <p:cNvPr id="7373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4364038"/>
                        <a:ext cx="329723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805734"/>
              </p:ext>
            </p:extLst>
          </p:nvPr>
        </p:nvGraphicFramePr>
        <p:xfrm>
          <a:off x="687388" y="5497513"/>
          <a:ext cx="72739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5720" imgH="533160" progId="Equation.DSMT4">
                  <p:embed/>
                </p:oleObj>
              </mc:Choice>
              <mc:Fallback>
                <p:oleObj name="Equation" r:id="rId4" imgW="3555720" imgH="533160" progId="Equation.DSMT4">
                  <p:embed/>
                  <p:pic>
                    <p:nvPicPr>
                      <p:cNvPr id="7374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5497513"/>
                        <a:ext cx="727392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967537"/>
              </p:ext>
            </p:extLst>
          </p:nvPr>
        </p:nvGraphicFramePr>
        <p:xfrm>
          <a:off x="681038" y="4916488"/>
          <a:ext cx="355441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62040" imgH="241200" progId="Equation.DSMT4">
                  <p:embed/>
                </p:oleObj>
              </mc:Choice>
              <mc:Fallback>
                <p:oleObj name="Equation" r:id="rId6" imgW="1562040" imgH="241200" progId="Equation.DSMT4">
                  <p:embed/>
                  <p:pic>
                    <p:nvPicPr>
                      <p:cNvPr id="7374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4916488"/>
                        <a:ext cx="3554412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51" name="Picture 16" descr="01-1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213" y="2692400"/>
            <a:ext cx="235585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7" grpId="0" autoUpdateAnimBg="0"/>
      <p:bldP spid="73738" grpId="0" autoUpdateAnimBg="0"/>
    </p:bld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9289</TotalTime>
  <Words>2798</Words>
  <Application>Microsoft Office PowerPoint</Application>
  <PresentationFormat>全屏显示(4:3)</PresentationFormat>
  <Paragraphs>169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黑体</vt:lpstr>
      <vt:lpstr>楷体</vt:lpstr>
      <vt:lpstr>宋体</vt:lpstr>
      <vt:lpstr>Arial</vt:lpstr>
      <vt:lpstr>Symbol</vt:lpstr>
      <vt:lpstr>Times New Roman</vt:lpstr>
      <vt:lpstr>Wingdings</vt:lpstr>
      <vt:lpstr>古瓶荷花</vt:lpstr>
      <vt:lpstr>Equation</vt:lpstr>
      <vt:lpstr>位图图像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3-210</cp:lastModifiedBy>
  <cp:revision>696</cp:revision>
  <dcterms:created xsi:type="dcterms:W3CDTF">1998-06-15T09:16:02Z</dcterms:created>
  <dcterms:modified xsi:type="dcterms:W3CDTF">2021-03-01T01:58:28Z</dcterms:modified>
</cp:coreProperties>
</file>