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sldIdLst>
    <p:sldId id="434" r:id="rId2"/>
    <p:sldId id="435" r:id="rId3"/>
    <p:sldId id="437" r:id="rId4"/>
    <p:sldId id="438" r:id="rId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993300"/>
    <a:srgbClr val="FF505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99CE2275-4D43-4A4A-BDF3-BB0A1683A704}"/>
    <pc:docChg chg="undo custSel addSld delSld modSld sldOrd">
      <pc:chgData name="Jun Cai" userId="57e790d697ad4281" providerId="LiveId" clId="{99CE2275-4D43-4A4A-BDF3-BB0A1683A704}" dt="2019-08-29T09:11:19.059" v="4295" actId="207"/>
      <pc:docMkLst>
        <pc:docMk/>
      </pc:docMkLst>
      <pc:sldChg chg="modSp">
        <pc:chgData name="Jun Cai" userId="57e790d697ad4281" providerId="LiveId" clId="{99CE2275-4D43-4A4A-BDF3-BB0A1683A704}" dt="2019-08-29T08:47:41.476" v="3586"/>
        <pc:sldMkLst>
          <pc:docMk/>
          <pc:sldMk cId="0" sldId="421"/>
        </pc:sldMkLst>
        <pc:grpChg chg="mod">
          <ac:chgData name="Jun Cai" userId="57e790d697ad4281" providerId="LiveId" clId="{99CE2275-4D43-4A4A-BDF3-BB0A1683A704}" dt="2019-08-29T08:47:41.476" v="3586"/>
          <ac:grpSpMkLst>
            <pc:docMk/>
            <pc:sldMk cId="0" sldId="421"/>
            <ac:grpSpMk id="3" creationId="{00000000-0000-0000-0000-000000000000}"/>
          </ac:grpSpMkLst>
        </pc:grpChg>
        <pc:graphicFrameChg chg="mod">
          <ac:chgData name="Jun Cai" userId="57e790d697ad4281" providerId="LiveId" clId="{99CE2275-4D43-4A4A-BDF3-BB0A1683A704}" dt="2019-08-29T08:47:41.476" v="3586"/>
          <ac:graphicFrameMkLst>
            <pc:docMk/>
            <pc:sldMk cId="0" sldId="421"/>
            <ac:graphicFrameMk id="12294" creationId="{00000000-0000-0000-0000-000000000000}"/>
          </ac:graphicFrameMkLst>
        </pc:graphicFrameChg>
      </pc:sldChg>
      <pc:sldChg chg="modSp">
        <pc:chgData name="Jun Cai" userId="57e790d697ad4281" providerId="LiveId" clId="{99CE2275-4D43-4A4A-BDF3-BB0A1683A704}" dt="2019-08-29T08:51:00.068" v="3643" actId="947"/>
        <pc:sldMkLst>
          <pc:docMk/>
          <pc:sldMk cId="0" sldId="424"/>
        </pc:sldMkLst>
        <pc:spChg chg="mod">
          <ac:chgData name="Jun Cai" userId="57e790d697ad4281" providerId="LiveId" clId="{99CE2275-4D43-4A4A-BDF3-BB0A1683A704}" dt="2019-08-29T08:51:00.068" v="3643" actId="947"/>
          <ac:spMkLst>
            <pc:docMk/>
            <pc:sldMk cId="0" sldId="424"/>
            <ac:spMk id="17413" creationId="{00000000-0000-0000-0000-000000000000}"/>
          </ac:spMkLst>
        </pc:spChg>
      </pc:sldChg>
      <pc:sldChg chg="delSp modSp">
        <pc:chgData name="Jun Cai" userId="57e790d697ad4281" providerId="LiveId" clId="{99CE2275-4D43-4A4A-BDF3-BB0A1683A704}" dt="2019-08-29T08:56:58.474" v="3756" actId="1076"/>
        <pc:sldMkLst>
          <pc:docMk/>
          <pc:sldMk cId="0" sldId="425"/>
        </pc:sldMkLst>
        <pc:spChg chg="mod">
          <ac:chgData name="Jun Cai" userId="57e790d697ad4281" providerId="LiveId" clId="{99CE2275-4D43-4A4A-BDF3-BB0A1683A704}" dt="2019-08-29T08:56:42.583" v="3733" actId="1035"/>
          <ac:spMkLst>
            <pc:docMk/>
            <pc:sldMk cId="0" sldId="425"/>
            <ac:spMk id="2" creationId="{00000000-0000-0000-0000-000000000000}"/>
          </ac:spMkLst>
        </pc:spChg>
        <pc:spChg chg="del mod">
          <ac:chgData name="Jun Cai" userId="57e790d697ad4281" providerId="LiveId" clId="{99CE2275-4D43-4A4A-BDF3-BB0A1683A704}" dt="2019-08-29T08:56:36.630" v="3704" actId="478"/>
          <ac:spMkLst>
            <pc:docMk/>
            <pc:sldMk cId="0" sldId="425"/>
            <ac:spMk id="18436" creationId="{00000000-0000-0000-0000-000000000000}"/>
          </ac:spMkLst>
        </pc:spChg>
        <pc:spChg chg="mod">
          <ac:chgData name="Jun Cai" userId="57e790d697ad4281" providerId="LiveId" clId="{99CE2275-4D43-4A4A-BDF3-BB0A1683A704}" dt="2019-08-29T08:56:58.474" v="3756" actId="1076"/>
          <ac:spMkLst>
            <pc:docMk/>
            <pc:sldMk cId="0" sldId="425"/>
            <ac:spMk id="18440" creationId="{00000000-0000-0000-0000-000000000000}"/>
          </ac:spMkLst>
        </pc:s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35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1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2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5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6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7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8" creationId="{00000000-0000-0000-0000-000000000000}"/>
          </ac:grpSpMkLst>
        </pc:grpChg>
        <pc:graphicFrameChg chg="del mod">
          <ac:chgData name="Jun Cai" userId="57e790d697ad4281" providerId="LiveId" clId="{99CE2275-4D43-4A4A-BDF3-BB0A1683A704}" dt="2019-08-29T08:56:36.630" v="3704" actId="478"/>
          <ac:graphicFrameMkLst>
            <pc:docMk/>
            <pc:sldMk cId="0" sldId="425"/>
            <ac:graphicFrameMk id="18437" creationId="{00000000-0000-0000-0000-000000000000}"/>
          </ac:graphicFrameMkLst>
        </pc:graphicFrameChg>
        <pc:graphicFrameChg chg="del mod">
          <ac:chgData name="Jun Cai" userId="57e790d697ad4281" providerId="LiveId" clId="{99CE2275-4D43-4A4A-BDF3-BB0A1683A704}" dt="2019-08-29T08:56:36.630" v="3704" actId="478"/>
          <ac:graphicFrameMkLst>
            <pc:docMk/>
            <pc:sldMk cId="0" sldId="425"/>
            <ac:graphicFrameMk id="18438" creationId="{00000000-0000-0000-0000-000000000000}"/>
          </ac:graphicFrameMkLst>
        </pc:graphicFrameChg>
      </pc:sldChg>
      <pc:sldChg chg="modSp ord">
        <pc:chgData name="Jun Cai" userId="57e790d697ad4281" providerId="LiveId" clId="{99CE2275-4D43-4A4A-BDF3-BB0A1683A704}" dt="2019-08-29T09:05:30.535" v="4280"/>
        <pc:sldMkLst>
          <pc:docMk/>
          <pc:sldMk cId="1275621899" sldId="457"/>
        </pc:sldMkLst>
        <pc:spChg chg="mod">
          <ac:chgData name="Jun Cai" userId="57e790d697ad4281" providerId="LiveId" clId="{99CE2275-4D43-4A4A-BDF3-BB0A1683A704}" dt="2019-08-23T06:40:21.857" v="96" actId="6549"/>
          <ac:spMkLst>
            <pc:docMk/>
            <pc:sldMk cId="1275621899" sldId="457"/>
            <ac:spMk id="18434" creationId="{00000000-0000-0000-0000-000000000000}"/>
          </ac:spMkLst>
        </pc:spChg>
      </pc:sldChg>
      <pc:sldChg chg="delSp modSp add del">
        <pc:chgData name="Jun Cai" userId="57e790d697ad4281" providerId="LiveId" clId="{99CE2275-4D43-4A4A-BDF3-BB0A1683A704}" dt="2019-08-23T09:32:34.532" v="3328" actId="2696"/>
        <pc:sldMkLst>
          <pc:docMk/>
          <pc:sldMk cId="1029781925" sldId="589"/>
        </pc:sldMkLst>
        <pc:spChg chg="del mod">
          <ac:chgData name="Jun Cai" userId="57e790d697ad4281" providerId="LiveId" clId="{99CE2275-4D43-4A4A-BDF3-BB0A1683A704}" dt="2019-08-23T08:40:12.631" v="712" actId="478"/>
          <ac:spMkLst>
            <pc:docMk/>
            <pc:sldMk cId="1029781925" sldId="589"/>
            <ac:spMk id="4" creationId="{00000000-0000-0000-0000-000000000000}"/>
          </ac:spMkLst>
        </pc:spChg>
        <pc:spChg chg="mod">
          <ac:chgData name="Jun Cai" userId="57e790d697ad4281" providerId="LiveId" clId="{99CE2275-4D43-4A4A-BDF3-BB0A1683A704}" dt="2019-08-23T09:28:11.928" v="3168" actId="6549"/>
          <ac:spMkLst>
            <pc:docMk/>
            <pc:sldMk cId="1029781925" sldId="589"/>
            <ac:spMk id="11" creationId="{00000000-0000-0000-0000-000000000000}"/>
          </ac:spMkLst>
        </pc:spChg>
        <pc:spChg chg="mod">
          <ac:chgData name="Jun Cai" userId="57e790d697ad4281" providerId="LiveId" clId="{99CE2275-4D43-4A4A-BDF3-BB0A1683A704}" dt="2019-08-23T09:28:00.803" v="3163"/>
          <ac:spMkLst>
            <pc:docMk/>
            <pc:sldMk cId="1029781925" sldId="589"/>
            <ac:spMk id="38" creationId="{00000000-0000-0000-0000-000000000000}"/>
          </ac:spMkLst>
        </pc:spChg>
        <pc:grpChg chg="del mod">
          <ac:chgData name="Jun Cai" userId="57e790d697ad4281" providerId="LiveId" clId="{99CE2275-4D43-4A4A-BDF3-BB0A1683A704}" dt="2019-08-23T09:29:28.651" v="3180"/>
          <ac:grpSpMkLst>
            <pc:docMk/>
            <pc:sldMk cId="1029781925" sldId="589"/>
            <ac:grpSpMk id="5" creationId="{00000000-0000-0000-0000-000000000000}"/>
          </ac:grpSpMkLst>
        </pc:grpChg>
      </pc:sldChg>
      <pc:sldChg chg="addSp delSp modSp add del ord">
        <pc:chgData name="Jun Cai" userId="57e790d697ad4281" providerId="LiveId" clId="{99CE2275-4D43-4A4A-BDF3-BB0A1683A704}" dt="2019-08-23T09:39:46.301" v="3363"/>
        <pc:sldMkLst>
          <pc:docMk/>
          <pc:sldMk cId="3230172440" sldId="590"/>
        </pc:sldMkLst>
        <pc:spChg chg="mod">
          <ac:chgData name="Jun Cai" userId="57e790d697ad4281" providerId="LiveId" clId="{99CE2275-4D43-4A4A-BDF3-BB0A1683A704}" dt="2019-08-23T09:15:10.600" v="2823"/>
          <ac:spMkLst>
            <pc:docMk/>
            <pc:sldMk cId="3230172440" sldId="590"/>
            <ac:spMk id="4" creationId="{00000000-0000-0000-0000-000000000000}"/>
          </ac:spMkLst>
        </pc:spChg>
        <pc:spChg chg="del">
          <ac:chgData name="Jun Cai" userId="57e790d697ad4281" providerId="LiveId" clId="{99CE2275-4D43-4A4A-BDF3-BB0A1683A704}" dt="2019-08-23T08:32:24.140" v="470" actId="478"/>
          <ac:spMkLst>
            <pc:docMk/>
            <pc:sldMk cId="3230172440" sldId="590"/>
            <ac:spMk id="38" creationId="{00000000-0000-0000-0000-000000000000}"/>
          </ac:spMkLst>
        </pc:spChg>
        <pc:spChg chg="add mod">
          <ac:chgData name="Jun Cai" userId="57e790d697ad4281" providerId="LiveId" clId="{99CE2275-4D43-4A4A-BDF3-BB0A1683A704}" dt="2019-08-23T09:33:44.891" v="3356"/>
          <ac:spMkLst>
            <pc:docMk/>
            <pc:sldMk cId="3230172440" sldId="590"/>
            <ac:spMk id="39" creationId="{E9796145-DF67-4E80-A3EA-E9E1F6B6BC08}"/>
          </ac:spMkLst>
        </pc:spChg>
        <pc:spChg chg="del topLvl">
          <ac:chgData name="Jun Cai" userId="57e790d697ad4281" providerId="LiveId" clId="{99CE2275-4D43-4A4A-BDF3-BB0A1683A704}" dt="2019-08-23T09:00:33.368" v="2053" actId="478"/>
          <ac:spMkLst>
            <pc:docMk/>
            <pc:sldMk cId="3230172440" sldId="590"/>
            <ac:spMk id="42" creationId="{7A0FEF97-619C-4F98-B92B-C252FEC02984}"/>
          </ac:spMkLst>
        </pc:spChg>
        <pc:spChg chg="del">
          <ac:chgData name="Jun Cai" userId="57e790d697ad4281" providerId="LiveId" clId="{99CE2275-4D43-4A4A-BDF3-BB0A1683A704}" dt="2019-08-23T09:00:24.853" v="2048" actId="478"/>
          <ac:spMkLst>
            <pc:docMk/>
            <pc:sldMk cId="3230172440" sldId="590"/>
            <ac:spMk id="43" creationId="{0D50C2D0-C186-490C-A496-65E82F4F2EF6}"/>
          </ac:spMkLst>
        </pc:spChg>
        <pc:spChg chg="mod">
          <ac:chgData name="Jun Cai" userId="57e790d697ad4281" providerId="LiveId" clId="{99CE2275-4D43-4A4A-BDF3-BB0A1683A704}" dt="2019-08-23T09:00:45.525" v="2060" actId="6549"/>
          <ac:spMkLst>
            <pc:docMk/>
            <pc:sldMk cId="3230172440" sldId="590"/>
            <ac:spMk id="46" creationId="{338B2D17-CBC9-4B28-BBB3-17A99975D98B}"/>
          </ac:spMkLst>
        </pc:spChg>
        <pc:spChg chg="del">
          <ac:chgData name="Jun Cai" userId="57e790d697ad4281" providerId="LiveId" clId="{99CE2275-4D43-4A4A-BDF3-BB0A1683A704}" dt="2019-08-23T09:00:31.618" v="2052" actId="478"/>
          <ac:spMkLst>
            <pc:docMk/>
            <pc:sldMk cId="3230172440" sldId="590"/>
            <ac:spMk id="53" creationId="{AB0A3F0E-5EDD-4992-B69C-B94341408E02}"/>
          </ac:spMkLst>
        </pc:spChg>
        <pc:grpChg chg="del">
          <ac:chgData name="Jun Cai" userId="57e790d697ad4281" providerId="LiveId" clId="{99CE2275-4D43-4A4A-BDF3-BB0A1683A704}" dt="2019-08-23T08:32:26.718" v="471" actId="478"/>
          <ac:grpSpMkLst>
            <pc:docMk/>
            <pc:sldMk cId="3230172440" sldId="590"/>
            <ac:grpSpMk id="5" creationId="{00000000-0000-0000-0000-000000000000}"/>
          </ac:grpSpMkLst>
        </pc:grpChg>
        <pc:grpChg chg="add del mod">
          <ac:chgData name="Jun Cai" userId="57e790d697ad4281" providerId="LiveId" clId="{99CE2275-4D43-4A4A-BDF3-BB0A1683A704}" dt="2019-08-23T09:00:33.368" v="2053" actId="478"/>
          <ac:grpSpMkLst>
            <pc:docMk/>
            <pc:sldMk cId="3230172440" sldId="590"/>
            <ac:grpSpMk id="40" creationId="{FD0E4137-1A3C-4B01-BAEC-52BF04F0D0C0}"/>
          </ac:grpSpMkLst>
        </pc:grpChg>
        <pc:grpChg chg="mod topLvl">
          <ac:chgData name="Jun Cai" userId="57e790d697ad4281" providerId="LiveId" clId="{99CE2275-4D43-4A4A-BDF3-BB0A1683A704}" dt="2019-08-23T09:00:35.853" v="2055" actId="478"/>
          <ac:grpSpMkLst>
            <pc:docMk/>
            <pc:sldMk cId="3230172440" sldId="590"/>
            <ac:grpSpMk id="41" creationId="{65FD5C23-CECB-48D3-9C81-D5BB90F79B30}"/>
          </ac:grpSpMkLst>
        </pc:grpChg>
        <pc:grpChg chg="del mod">
          <ac:chgData name="Jun Cai" userId="57e790d697ad4281" providerId="LiveId" clId="{99CE2275-4D43-4A4A-BDF3-BB0A1683A704}" dt="2019-08-23T09:00:31.618" v="2052" actId="478"/>
          <ac:grpSpMkLst>
            <pc:docMk/>
            <pc:sldMk cId="3230172440" sldId="590"/>
            <ac:grpSpMk id="44" creationId="{14E18CD9-280B-4F1F-B273-E30537868B90}"/>
          </ac:grpSpMkLst>
        </pc:grpChg>
        <pc:grpChg chg="mod">
          <ac:chgData name="Jun Cai" userId="57e790d697ad4281" providerId="LiveId" clId="{99CE2275-4D43-4A4A-BDF3-BB0A1683A704}" dt="2019-08-23T09:00:31.618" v="2052" actId="478"/>
          <ac:grpSpMkLst>
            <pc:docMk/>
            <pc:sldMk cId="3230172440" sldId="590"/>
            <ac:grpSpMk id="51" creationId="{AEF0A892-8D1D-4BC8-9FA3-5D8F8845F7D3}"/>
          </ac:grpSpMkLst>
        </pc:grpChg>
        <pc:grpChg chg="del mod">
          <ac:chgData name="Jun Cai" userId="57e790d697ad4281" providerId="LiveId" clId="{99CE2275-4D43-4A4A-BDF3-BB0A1683A704}" dt="2019-08-23T09:00:24.853" v="2048" actId="478"/>
          <ac:grpSpMkLst>
            <pc:docMk/>
            <pc:sldMk cId="3230172440" sldId="590"/>
            <ac:grpSpMk id="52" creationId="{125D2E90-AF05-4A91-9AF1-1FC150FEACCE}"/>
          </ac:grpSpMkLst>
        </pc:grpChg>
        <pc:cxnChg chg="mod">
          <ac:chgData name="Jun Cai" userId="57e790d697ad4281" providerId="LiveId" clId="{99CE2275-4D43-4A4A-BDF3-BB0A1683A704}" dt="2019-08-23T08:32:26.718" v="471" actId="478"/>
          <ac:cxnSpMkLst>
            <pc:docMk/>
            <pc:sldMk cId="3230172440" sldId="590"/>
            <ac:cxnSpMk id="35" creationId="{00000000-0000-0000-0000-000000000000}"/>
          </ac:cxnSpMkLst>
        </pc:cxnChg>
        <pc:cxnChg chg="del">
          <ac:chgData name="Jun Cai" userId="57e790d697ad4281" providerId="LiveId" clId="{99CE2275-4D43-4A4A-BDF3-BB0A1683A704}" dt="2019-08-23T09:00:35.087" v="2054" actId="478"/>
          <ac:cxnSpMkLst>
            <pc:docMk/>
            <pc:sldMk cId="3230172440" sldId="590"/>
            <ac:cxnSpMk id="47" creationId="{BE98DFA9-D1CA-42EA-9DD2-66F14070F31E}"/>
          </ac:cxnSpMkLst>
        </pc:cxnChg>
        <pc:cxnChg chg="del">
          <ac:chgData name="Jun Cai" userId="57e790d697ad4281" providerId="LiveId" clId="{99CE2275-4D43-4A4A-BDF3-BB0A1683A704}" dt="2019-08-23T09:00:35.853" v="2055" actId="478"/>
          <ac:cxnSpMkLst>
            <pc:docMk/>
            <pc:sldMk cId="3230172440" sldId="590"/>
            <ac:cxnSpMk id="48" creationId="{102373C0-2D9F-43A7-8375-47D5B47818A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49" creationId="{F6268D06-3EB4-4F2E-9AC2-6A8F967B6018}"/>
          </ac:cxnSpMkLst>
        </pc:cxnChg>
        <pc:cxnChg chg="del">
          <ac:chgData name="Jun Cai" userId="57e790d697ad4281" providerId="LiveId" clId="{99CE2275-4D43-4A4A-BDF3-BB0A1683A704}" dt="2019-08-23T09:00:30.072" v="2051" actId="478"/>
          <ac:cxnSpMkLst>
            <pc:docMk/>
            <pc:sldMk cId="3230172440" sldId="590"/>
            <ac:cxnSpMk id="50" creationId="{3E1A821B-1697-485A-AB76-6413A66F5EEE}"/>
          </ac:cxnSpMkLst>
        </pc:cxnChg>
        <pc:cxnChg chg="del">
          <ac:chgData name="Jun Cai" userId="57e790d697ad4281" providerId="LiveId" clId="{99CE2275-4D43-4A4A-BDF3-BB0A1683A704}" dt="2019-08-23T09:00:06.634" v="2043" actId="478"/>
          <ac:cxnSpMkLst>
            <pc:docMk/>
            <pc:sldMk cId="3230172440" sldId="590"/>
            <ac:cxnSpMk id="54" creationId="{FB362CD8-9B6E-4F06-B593-0DE05AD6A932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5" creationId="{0200AA37-3185-43FD-8CFF-D3D7F1D0430A}"/>
          </ac:cxnSpMkLst>
        </pc:cxnChg>
        <pc:cxnChg chg="del">
          <ac:chgData name="Jun Cai" userId="57e790d697ad4281" providerId="LiveId" clId="{99CE2275-4D43-4A4A-BDF3-BB0A1683A704}" dt="2019-08-23T09:00:08.415" v="2045" actId="478"/>
          <ac:cxnSpMkLst>
            <pc:docMk/>
            <pc:sldMk cId="3230172440" sldId="590"/>
            <ac:cxnSpMk id="56" creationId="{84CE2B7A-98BC-49B7-9F3C-1B5E52FB99B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7" creationId="{59C8BC83-94C8-484D-BECC-83BFC8BEA4D9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8" creationId="{28B5A3E9-B15F-48F7-92D1-D209DF5BDE56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9" creationId="{54DA9D04-2698-4CAB-99A2-10E18E46ABA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0" creationId="{2440ADB3-9FB6-4BC5-90CC-DD46BCCE3FCF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1" creationId="{D86D687A-581D-4FE6-8BD5-5E5AF5DCB897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2" creationId="{FC1481F4-3242-4900-A7EA-26A803A5901D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3" creationId="{02855AB7-FD8C-4D65-8C92-455B194EEE1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4" creationId="{532E13EB-AC2A-430C-ADA5-587E2A2B88A8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5" creationId="{B005A6A4-BA3A-4E60-A5D1-7E7F43BFCF73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6" creationId="{A289895E-B436-4735-9115-5EE713231C8D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7" creationId="{93849DDC-052C-4319-A3AA-0E1A17FDACA8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8" creationId="{998E6F03-E863-4868-9F76-35A04EDA18DE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9" creationId="{C2CCF3D2-931B-45CF-9A8F-E29E2503E49C}"/>
          </ac:cxnSpMkLst>
        </pc:cxnChg>
        <pc:cxnChg chg="del">
          <ac:chgData name="Jun Cai" userId="57e790d697ad4281" providerId="LiveId" clId="{99CE2275-4D43-4A4A-BDF3-BB0A1683A704}" dt="2019-08-23T09:00:07.415" v="2044" actId="478"/>
          <ac:cxnSpMkLst>
            <pc:docMk/>
            <pc:sldMk cId="3230172440" sldId="590"/>
            <ac:cxnSpMk id="70" creationId="{92DEC2C9-52D9-4C56-B506-3F187B25C54A}"/>
          </ac:cxnSpMkLst>
        </pc:cxnChg>
      </pc:sldChg>
      <pc:sldChg chg="addSp modSp add del">
        <pc:chgData name="Jun Cai" userId="57e790d697ad4281" providerId="LiveId" clId="{99CE2275-4D43-4A4A-BDF3-BB0A1683A704}" dt="2019-08-23T09:39:46.301" v="3363"/>
        <pc:sldMkLst>
          <pc:docMk/>
          <pc:sldMk cId="3504285482" sldId="591"/>
        </pc:sldMkLst>
        <pc:spChg chg="mod">
          <ac:chgData name="Jun Cai" userId="57e790d697ad4281" providerId="LiveId" clId="{99CE2275-4D43-4A4A-BDF3-BB0A1683A704}" dt="2019-08-23T09:32:52.891" v="3329" actId="6549"/>
          <ac:spMkLst>
            <pc:docMk/>
            <pc:sldMk cId="3504285482" sldId="591"/>
            <ac:spMk id="4" creationId="{00000000-0000-0000-0000-000000000000}"/>
          </ac:spMkLst>
        </pc:spChg>
        <pc:spChg chg="add mod">
          <ac:chgData name="Jun Cai" userId="57e790d697ad4281" providerId="LiveId" clId="{99CE2275-4D43-4A4A-BDF3-BB0A1683A704}" dt="2019-08-23T09:30:52.250" v="3199" actId="1076"/>
          <ac:spMkLst>
            <pc:docMk/>
            <pc:sldMk cId="3504285482" sldId="591"/>
            <ac:spMk id="37" creationId="{2004036E-E593-4A86-99CB-2D1AB778D296}"/>
          </ac:spMkLst>
        </pc:spChg>
        <pc:grpChg chg="add mod">
          <ac:chgData name="Jun Cai" userId="57e790d697ad4281" providerId="LiveId" clId="{99CE2275-4D43-4A4A-BDF3-BB0A1683A704}" dt="2019-08-23T09:29:35.167" v="3182" actId="1076"/>
          <ac:grpSpMkLst>
            <pc:docMk/>
            <pc:sldMk cId="3504285482" sldId="591"/>
            <ac:grpSpMk id="3" creationId="{0FB91F5C-152B-4AE5-BAFC-BDED043E4A0E}"/>
          </ac:grpSpMkLst>
        </pc:grpChg>
      </pc:sldChg>
      <pc:sldChg chg="addSp delSp modSp add del">
        <pc:chgData name="Jun Cai" userId="57e790d697ad4281" providerId="LiveId" clId="{99CE2275-4D43-4A4A-BDF3-BB0A1683A704}" dt="2019-08-23T10:33:59.199" v="3570" actId="6549"/>
        <pc:sldMkLst>
          <pc:docMk/>
          <pc:sldMk cId="2375360190" sldId="592"/>
        </pc:sldMkLst>
        <pc:spChg chg="mod">
          <ac:chgData name="Jun Cai" userId="57e790d697ad4281" providerId="LiveId" clId="{99CE2275-4D43-4A4A-BDF3-BB0A1683A704}" dt="2019-08-23T09:40:07.145" v="3452"/>
          <ac:spMkLst>
            <pc:docMk/>
            <pc:sldMk cId="2375360190" sldId="592"/>
            <ac:spMk id="4" creationId="{00000000-0000-0000-0000-000000000000}"/>
          </ac:spMkLst>
        </pc:spChg>
        <pc:spChg chg="mod">
          <ac:chgData name="Jun Cai" userId="57e790d697ad4281" providerId="LiveId" clId="{99CE2275-4D43-4A4A-BDF3-BB0A1683A704}" dt="2019-08-23T09:06:59.678" v="2468" actId="1035"/>
          <ac:spMkLst>
            <pc:docMk/>
            <pc:sldMk cId="2375360190" sldId="592"/>
            <ac:spMk id="6" creationId="{0F2D52A8-2ACA-4AD2-93E2-A58B6C7DDB45}"/>
          </ac:spMkLst>
        </pc:spChg>
        <pc:spChg chg="mod">
          <ac:chgData name="Jun Cai" userId="57e790d697ad4281" providerId="LiveId" clId="{99CE2275-4D43-4A4A-BDF3-BB0A1683A704}" dt="2019-08-23T09:07:32.709" v="2486" actId="1036"/>
          <ac:spMkLst>
            <pc:docMk/>
            <pc:sldMk cId="2375360190" sldId="592"/>
            <ac:spMk id="7" creationId="{D8E24E35-A10F-402E-AE8F-E430C31A464D}"/>
          </ac:spMkLst>
        </pc:spChg>
        <pc:spChg chg="mod">
          <ac:chgData name="Jun Cai" userId="57e790d697ad4281" providerId="LiveId" clId="{99CE2275-4D43-4A4A-BDF3-BB0A1683A704}" dt="2019-08-23T09:07:24.865" v="2471" actId="207"/>
          <ac:spMkLst>
            <pc:docMk/>
            <pc:sldMk cId="2375360190" sldId="592"/>
            <ac:spMk id="9" creationId="{EA3B75ED-7FF0-43AA-A706-64A493F70A96}"/>
          </ac:spMkLst>
        </pc:spChg>
        <pc:spChg chg="del">
          <ac:chgData name="Jun Cai" userId="57e790d697ad4281" providerId="LiveId" clId="{99CE2275-4D43-4A4A-BDF3-BB0A1683A704}" dt="2019-08-23T09:03:28.805" v="2207" actId="478"/>
          <ac:spMkLst>
            <pc:docMk/>
            <pc:sldMk cId="2375360190" sldId="592"/>
            <ac:spMk id="11" creationId="{47E99592-F72D-4E5D-90AD-E770E5DA186F}"/>
          </ac:spMkLst>
        </pc:spChg>
        <pc:spChg chg="add del mod">
          <ac:chgData name="Jun Cai" userId="57e790d697ad4281" providerId="LiveId" clId="{99CE2275-4D43-4A4A-BDF3-BB0A1683A704}" dt="2019-08-23T09:04:05.755" v="2225"/>
          <ac:spMkLst>
            <pc:docMk/>
            <pc:sldMk cId="2375360190" sldId="592"/>
            <ac:spMk id="12" creationId="{46E479EF-BDEC-488B-B248-9D66C068A00B}"/>
          </ac:spMkLst>
        </pc:spChg>
        <pc:spChg chg="add mod">
          <ac:chgData name="Jun Cai" userId="57e790d697ad4281" providerId="LiveId" clId="{99CE2275-4D43-4A4A-BDF3-BB0A1683A704}" dt="2019-08-23T10:33:59.199" v="3570" actId="6549"/>
          <ac:spMkLst>
            <pc:docMk/>
            <pc:sldMk cId="2375360190" sldId="592"/>
            <ac:spMk id="13" creationId="{7C0D560E-0272-4F70-B5A2-2331B7D4BB93}"/>
          </ac:spMkLst>
        </pc:spChg>
        <pc:spChg chg="add del mod">
          <ac:chgData name="Jun Cai" userId="57e790d697ad4281" providerId="LiveId" clId="{99CE2275-4D43-4A4A-BDF3-BB0A1683A704}" dt="2019-08-23T09:19:04.815" v="2872" actId="478"/>
          <ac:spMkLst>
            <pc:docMk/>
            <pc:sldMk cId="2375360190" sldId="592"/>
            <ac:spMk id="16" creationId="{98087F8B-8008-4DA1-928B-86B25DB0EEF6}"/>
          </ac:spMkLst>
        </pc:spChg>
        <pc:grpChg chg="add mod">
          <ac:chgData name="Jun Cai" userId="57e790d697ad4281" providerId="LiveId" clId="{99CE2275-4D43-4A4A-BDF3-BB0A1683A704}" dt="2019-08-23T09:40:26.848" v="3490" actId="1036"/>
          <ac:grpSpMkLst>
            <pc:docMk/>
            <pc:sldMk cId="2375360190" sldId="592"/>
            <ac:grpSpMk id="3" creationId="{EEDA2108-5FA9-4EF9-85CA-65325D8A3E52}"/>
          </ac:grpSpMkLst>
        </pc:grpChg>
        <pc:grpChg chg="del mod">
          <ac:chgData name="Jun Cai" userId="57e790d697ad4281" providerId="LiveId" clId="{99CE2275-4D43-4A4A-BDF3-BB0A1683A704}" dt="2019-08-23T09:03:28.805" v="2207" actId="478"/>
          <ac:grpSpMkLst>
            <pc:docMk/>
            <pc:sldMk cId="2375360190" sldId="592"/>
            <ac:grpSpMk id="5" creationId="{7B2F231F-B6B4-4333-AF51-625748C2B332}"/>
          </ac:grpSpMkLst>
        </pc:grpChg>
        <pc:grpChg chg="add mod">
          <ac:chgData name="Jun Cai" userId="57e790d697ad4281" providerId="LiveId" clId="{99CE2275-4D43-4A4A-BDF3-BB0A1683A704}" dt="2019-08-23T09:40:26.848" v="3490" actId="1036"/>
          <ac:grpSpMkLst>
            <pc:docMk/>
            <pc:sldMk cId="2375360190" sldId="592"/>
            <ac:grpSpMk id="15" creationId="{71E01DC5-14EE-4F92-BD36-991BBFD62F02}"/>
          </ac:grpSpMkLst>
        </pc:grpChg>
        <pc:picChg chg="add mod ord">
          <ac:chgData name="Jun Cai" userId="57e790d697ad4281" providerId="LiveId" clId="{99CE2275-4D43-4A4A-BDF3-BB0A1683A704}" dt="2019-08-23T09:07:42.772" v="2487" actId="164"/>
          <ac:picMkLst>
            <pc:docMk/>
            <pc:sldMk cId="2375360190" sldId="592"/>
            <ac:picMk id="2" creationId="{ACD28E5E-9D24-4DF9-B993-5E5BF2FB3249}"/>
          </ac:picMkLst>
        </pc:picChg>
        <pc:picChg chg="del mod">
          <ac:chgData name="Jun Cai" userId="57e790d697ad4281" providerId="LiveId" clId="{99CE2275-4D43-4A4A-BDF3-BB0A1683A704}" dt="2019-08-23T09:06:14.646" v="2249" actId="478"/>
          <ac:picMkLst>
            <pc:docMk/>
            <pc:sldMk cId="2375360190" sldId="592"/>
            <ac:picMk id="10" creationId="{9964C74B-EEF3-4EAF-9A0D-1232311C3C63}"/>
          </ac:picMkLst>
        </pc:picChg>
        <pc:cxnChg chg="mod">
          <ac:chgData name="Jun Cai" userId="57e790d697ad4281" providerId="LiveId" clId="{99CE2275-4D43-4A4A-BDF3-BB0A1683A704}" dt="2019-08-23T09:54:51.448" v="3492"/>
          <ac:cxnSpMkLst>
            <pc:docMk/>
            <pc:sldMk cId="2375360190" sldId="592"/>
            <ac:cxnSpMk id="8" creationId="{C618563F-866B-488F-B5B2-7AFF929BFB32}"/>
          </ac:cxnSpMkLst>
        </pc:cxnChg>
      </pc:sldChg>
      <pc:sldChg chg="addSp delSp modSp add del">
        <pc:chgData name="Jun Cai" userId="57e790d697ad4281" providerId="LiveId" clId="{99CE2275-4D43-4A4A-BDF3-BB0A1683A704}" dt="2019-08-23T10:35:01.755" v="3583" actId="6549"/>
        <pc:sldMkLst>
          <pc:docMk/>
          <pc:sldMk cId="3407579300" sldId="593"/>
        </pc:sldMkLst>
        <pc:spChg chg="add mod">
          <ac:chgData name="Jun Cai" userId="57e790d697ad4281" providerId="LiveId" clId="{99CE2275-4D43-4A4A-BDF3-BB0A1683A704}" dt="2019-08-23T10:35:01.755" v="3583" actId="6549"/>
          <ac:spMkLst>
            <pc:docMk/>
            <pc:sldMk cId="3407579300" sldId="593"/>
            <ac:spMk id="3" creationId="{AD4DAECE-C083-466A-ADA0-9EBE8C325D3B}"/>
          </ac:spMkLst>
        </pc:spChg>
        <pc:spChg chg="mod">
          <ac:chgData name="Jun Cai" userId="57e790d697ad4281" providerId="LiveId" clId="{99CE2275-4D43-4A4A-BDF3-BB0A1683A704}" dt="2019-08-23T08:56:24.978" v="1903" actId="6549"/>
          <ac:spMkLst>
            <pc:docMk/>
            <pc:sldMk cId="3407579300" sldId="593"/>
            <ac:spMk id="4" creationId="{00000000-0000-0000-0000-000000000000}"/>
          </ac:spMkLst>
        </pc:spChg>
        <pc:spChg chg="add mod">
          <ac:chgData name="Jun Cai" userId="57e790d697ad4281" providerId="LiveId" clId="{99CE2275-4D43-4A4A-BDF3-BB0A1683A704}" dt="2019-08-23T09:25:45.100" v="3114" actId="164"/>
          <ac:spMkLst>
            <pc:docMk/>
            <pc:sldMk cId="3407579300" sldId="593"/>
            <ac:spMk id="12" creationId="{F6D4DD8A-2B3D-4CCE-8F25-357DD65C31A4}"/>
          </ac:spMkLst>
        </pc:spChg>
        <pc:spChg chg="del">
          <ac:chgData name="Jun Cai" userId="57e790d697ad4281" providerId="LiveId" clId="{99CE2275-4D43-4A4A-BDF3-BB0A1683A704}" dt="2019-08-23T09:20:40.955" v="2893" actId="478"/>
          <ac:spMkLst>
            <pc:docMk/>
            <pc:sldMk cId="3407579300" sldId="593"/>
            <ac:spMk id="16" creationId="{9971B962-3503-41F7-A041-161A304EF8C3}"/>
          </ac:spMkLst>
        </pc:spChg>
        <pc:spChg chg="mod">
          <ac:chgData name="Jun Cai" userId="57e790d697ad4281" providerId="LiveId" clId="{99CE2275-4D43-4A4A-BDF3-BB0A1683A704}" dt="2019-08-23T09:20:23.158" v="2892" actId="6549"/>
          <ac:spMkLst>
            <pc:docMk/>
            <pc:sldMk cId="3407579300" sldId="593"/>
            <ac:spMk id="19" creationId="{1C52D681-1CCB-4390-AE3A-F57CE66FC97D}"/>
          </ac:spMkLst>
        </pc:spChg>
        <pc:spChg chg="mod">
          <ac:chgData name="Jun Cai" userId="57e790d697ad4281" providerId="LiveId" clId="{99CE2275-4D43-4A4A-BDF3-BB0A1683A704}" dt="2019-08-23T09:21:13.986" v="2896" actId="14100"/>
          <ac:spMkLst>
            <pc:docMk/>
            <pc:sldMk cId="3407579300" sldId="593"/>
            <ac:spMk id="26" creationId="{F0423CF8-0307-46C6-8CDE-E0F977B6E914}"/>
          </ac:spMkLst>
        </pc:spChg>
        <pc:spChg chg="del">
          <ac:chgData name="Jun Cai" userId="57e790d697ad4281" providerId="LiveId" clId="{99CE2275-4D43-4A4A-BDF3-BB0A1683A704}" dt="2019-08-23T09:24:07.194" v="3044" actId="478"/>
          <ac:spMkLst>
            <pc:docMk/>
            <pc:sldMk cId="3407579300" sldId="593"/>
            <ac:spMk id="49" creationId="{6964A682-A511-46CC-AD99-391E4F558BCE}"/>
          </ac:spMkLst>
        </pc:spChg>
        <pc:spChg chg="mod">
          <ac:chgData name="Jun Cai" userId="57e790d697ad4281" providerId="LiveId" clId="{99CE2275-4D43-4A4A-BDF3-BB0A1683A704}" dt="2019-08-23T09:24:33.787" v="3080" actId="1076"/>
          <ac:spMkLst>
            <pc:docMk/>
            <pc:sldMk cId="3407579300" sldId="593"/>
            <ac:spMk id="51" creationId="{339D7B27-BCFE-458E-9F73-94B65FF58D49}"/>
          </ac:spMkLst>
        </pc:spChg>
        <pc:spChg chg="mod">
          <ac:chgData name="Jun Cai" userId="57e790d697ad4281" providerId="LiveId" clId="{99CE2275-4D43-4A4A-BDF3-BB0A1683A704}" dt="2019-08-23T09:24:37.975" v="3085" actId="6549"/>
          <ac:spMkLst>
            <pc:docMk/>
            <pc:sldMk cId="3407579300" sldId="593"/>
            <ac:spMk id="52" creationId="{9D9DAA8B-5F70-48F8-B799-A5BB668A70E1}"/>
          </ac:spMkLst>
        </pc:spChg>
        <pc:spChg chg="mod">
          <ac:chgData name="Jun Cai" userId="57e790d697ad4281" providerId="LiveId" clId="{99CE2275-4D43-4A4A-BDF3-BB0A1683A704}" dt="2019-08-23T09:24:03.225" v="3043" actId="478"/>
          <ac:spMkLst>
            <pc:docMk/>
            <pc:sldMk cId="3407579300" sldId="593"/>
            <ac:spMk id="59" creationId="{38FFBA8D-D316-41A5-83B5-E49D99341D4E}"/>
          </ac:spMkLst>
        </pc:spChg>
        <pc:grpChg chg="add mod">
          <ac:chgData name="Jun Cai" userId="57e790d697ad4281" providerId="LiveId" clId="{99CE2275-4D43-4A4A-BDF3-BB0A1683A704}" dt="2019-08-23T09:25:49.928" v="3124" actId="1037"/>
          <ac:grpSpMkLst>
            <pc:docMk/>
            <pc:sldMk cId="3407579300" sldId="593"/>
            <ac:grpSpMk id="5" creationId="{F5847AF4-BA8E-44A6-86D4-20D73A5AFE97}"/>
          </ac:grpSpMkLst>
        </pc:grpChg>
        <pc:grpChg chg="mod">
          <ac:chgData name="Jun Cai" userId="57e790d697ad4281" providerId="LiveId" clId="{99CE2275-4D43-4A4A-BDF3-BB0A1683A704}" dt="2019-08-23T09:25:49.928" v="3124" actId="1037"/>
          <ac:grpSpMkLst>
            <pc:docMk/>
            <pc:sldMk cId="3407579300" sldId="593"/>
            <ac:grpSpMk id="7" creationId="{87E38340-18B1-41C6-9058-D0FB36B4AA11}"/>
          </ac:grpSpMkLst>
        </pc:grpChg>
        <pc:grpChg chg="add del mod">
          <ac:chgData name="Jun Cai" userId="57e790d697ad4281" providerId="LiveId" clId="{99CE2275-4D43-4A4A-BDF3-BB0A1683A704}" dt="2019-08-23T09:23:38.928" v="3039" actId="478"/>
          <ac:grpSpMkLst>
            <pc:docMk/>
            <pc:sldMk cId="3407579300" sldId="593"/>
            <ac:grpSpMk id="13" creationId="{9F31E927-E56E-46FF-B587-B45AEA36FFF9}"/>
          </ac:grpSpMkLst>
        </pc:grpChg>
        <pc:grpChg chg="mod">
          <ac:chgData name="Jun Cai" userId="57e790d697ad4281" providerId="LiveId" clId="{99CE2275-4D43-4A4A-BDF3-BB0A1683A704}" dt="2019-08-23T09:21:50.111" v="2914" actId="1035"/>
          <ac:grpSpMkLst>
            <pc:docMk/>
            <pc:sldMk cId="3407579300" sldId="593"/>
            <ac:grpSpMk id="14" creationId="{C88EC088-246C-4C2F-9C0A-F9C7D9CB6724}"/>
          </ac:grpSpMkLst>
        </pc:grpChg>
        <pc:grpChg chg="mod">
          <ac:chgData name="Jun Cai" userId="57e790d697ad4281" providerId="LiveId" clId="{99CE2275-4D43-4A4A-BDF3-BB0A1683A704}" dt="2019-08-23T09:21:13.986" v="2896" actId="14100"/>
          <ac:grpSpMkLst>
            <pc:docMk/>
            <pc:sldMk cId="3407579300" sldId="593"/>
            <ac:grpSpMk id="17" creationId="{9B68FDD7-4024-4F78-AFF0-49516F9EF2F0}"/>
          </ac:grpSpMkLst>
        </pc:grpChg>
        <pc:grpChg chg="del mod">
          <ac:chgData name="Jun Cai" userId="57e790d697ad4281" providerId="LiveId" clId="{99CE2275-4D43-4A4A-BDF3-BB0A1683A704}" dt="2019-08-23T09:20:56.518" v="2895" actId="478"/>
          <ac:grpSpMkLst>
            <pc:docMk/>
            <pc:sldMk cId="3407579300" sldId="593"/>
            <ac:grpSpMk id="25" creationId="{99C595E9-4551-45F8-99B8-925D6D3C1834}"/>
          </ac:grpSpMkLst>
        </pc:grpChg>
        <pc:grpChg chg="add mod">
          <ac:chgData name="Jun Cai" userId="57e790d697ad4281" providerId="LiveId" clId="{99CE2275-4D43-4A4A-BDF3-BB0A1683A704}" dt="2019-08-23T09:25:18.131" v="3111" actId="1036"/>
          <ac:grpSpMkLst>
            <pc:docMk/>
            <pc:sldMk cId="3407579300" sldId="593"/>
            <ac:grpSpMk id="46" creationId="{7B645F93-F6EE-474B-BDDB-A2D064056B95}"/>
          </ac:grpSpMkLst>
        </pc:grpChg>
        <pc:grpChg chg="mod">
          <ac:chgData name="Jun Cai" userId="57e790d697ad4281" providerId="LiveId" clId="{99CE2275-4D43-4A4A-BDF3-BB0A1683A704}" dt="2019-08-23T09:24:27.366" v="3079" actId="1037"/>
          <ac:grpSpMkLst>
            <pc:docMk/>
            <pc:sldMk cId="3407579300" sldId="593"/>
            <ac:grpSpMk id="47" creationId="{FA55E31C-CCAF-4B3A-9A3F-28EF0F50A933}"/>
          </ac:grpSpMkLst>
        </pc:grpChg>
        <pc:grpChg chg="mod">
          <ac:chgData name="Jun Cai" userId="57e790d697ad4281" providerId="LiveId" clId="{99CE2275-4D43-4A4A-BDF3-BB0A1683A704}" dt="2019-08-23T09:24:27.366" v="3079" actId="1037"/>
          <ac:grpSpMkLst>
            <pc:docMk/>
            <pc:sldMk cId="3407579300" sldId="593"/>
            <ac:grpSpMk id="50" creationId="{B0A9B812-48B0-4B69-B718-B0D9BFB3CEDB}"/>
          </ac:grpSpMkLst>
        </pc:grpChg>
        <pc:grpChg chg="mod">
          <ac:chgData name="Jun Cai" userId="57e790d697ad4281" providerId="LiveId" clId="{99CE2275-4D43-4A4A-BDF3-BB0A1683A704}" dt="2019-08-23T09:24:27.366" v="3079" actId="1037"/>
          <ac:grpSpMkLst>
            <pc:docMk/>
            <pc:sldMk cId="3407579300" sldId="593"/>
            <ac:grpSpMk id="57" creationId="{B6A189F3-31A3-4452-B79F-B8D195D735BA}"/>
          </ac:grpSpMkLst>
        </pc:grpChg>
        <pc:grpChg chg="del mod">
          <ac:chgData name="Jun Cai" userId="57e790d697ad4281" providerId="LiveId" clId="{99CE2275-4D43-4A4A-BDF3-BB0A1683A704}" dt="2019-08-23T09:24:03.225" v="3043" actId="478"/>
          <ac:grpSpMkLst>
            <pc:docMk/>
            <pc:sldMk cId="3407579300" sldId="593"/>
            <ac:grpSpMk id="58" creationId="{C82E5C8C-5940-4324-BBED-D9CB65EEA22C}"/>
          </ac:grpSpMkLst>
        </pc:grpChg>
        <pc:grpChg chg="add mod">
          <ac:chgData name="Jun Cai" userId="57e790d697ad4281" providerId="LiveId" clId="{99CE2275-4D43-4A4A-BDF3-BB0A1683A704}" dt="2019-08-23T09:25:49.928" v="3124" actId="1037"/>
          <ac:grpSpMkLst>
            <pc:docMk/>
            <pc:sldMk cId="3407579300" sldId="593"/>
            <ac:grpSpMk id="80" creationId="{3AB7A389-C061-4E6F-8D7A-5D262D4DED35}"/>
          </ac:grpSpMkLst>
        </pc:grpChg>
        <pc:cxnChg chg="mod">
          <ac:chgData name="Jun Cai" userId="57e790d697ad4281" providerId="LiveId" clId="{99CE2275-4D43-4A4A-BDF3-BB0A1683A704}" dt="2019-08-23T09:55:06.527" v="3494"/>
          <ac:cxnSpMkLst>
            <pc:docMk/>
            <pc:sldMk cId="3407579300" sldId="593"/>
            <ac:cxnSpMk id="10" creationId="{49B7B1AD-3139-4705-961D-EC28EFBD22B7}"/>
          </ac:cxnSpMkLst>
        </pc:cxnChg>
        <pc:cxnChg chg="mod">
          <ac:chgData name="Jun Cai" userId="57e790d697ad4281" providerId="LiveId" clId="{99CE2275-4D43-4A4A-BDF3-BB0A1683A704}" dt="2019-08-23T09:21:33.471" v="2899" actId="1076"/>
          <ac:cxnSpMkLst>
            <pc:docMk/>
            <pc:sldMk cId="3407579300" sldId="593"/>
            <ac:cxnSpMk id="20" creationId="{B8CE7E91-CCE5-4029-9499-46C3BEE2DE4A}"/>
          </ac:cxnSpMkLst>
        </pc:cxnChg>
        <pc:cxnChg chg="mod">
          <ac:chgData name="Jun Cai" userId="57e790d697ad4281" providerId="LiveId" clId="{99CE2275-4D43-4A4A-BDF3-BB0A1683A704}" dt="2019-08-23T09:21:50.111" v="2914" actId="1035"/>
          <ac:cxnSpMkLst>
            <pc:docMk/>
            <pc:sldMk cId="3407579300" sldId="593"/>
            <ac:cxnSpMk id="21" creationId="{3082BBCF-2ECE-4341-8530-9A643F19D54E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22" creationId="{4B2023E4-D346-4778-9085-9015F78FDAB9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3" creationId="{C2CBAA51-6C4E-408A-9C90-71DAB23BCABA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7" creationId="{36D9F121-A164-46E4-B281-7B2521A48D0E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8" creationId="{93C33D19-E2D7-4868-A7EA-38E9D9CC20C3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9" creationId="{BEC5AC0C-F709-40D1-8AA5-FC41F0229875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0" creationId="{A33AF038-9EF7-4FDC-A003-7072E23E4FBA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1" creationId="{837FA9EA-326D-4410-9435-FAA8AECBA47C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2" creationId="{9F7CB88F-09CF-499A-B913-B7CCCF4B2206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3" creationId="{326C027B-E82C-4AEC-8261-6A203190AA76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34" creationId="{CD91A8A6-FCA0-4B8A-8EE2-E071C26D237E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5" creationId="{9DB1F898-3404-4433-9667-E78083102655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36" creationId="{7B952302-6B8B-4D84-A65C-C75377153A25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37" creationId="{4AC55277-CA34-494F-9A2B-B1C10FD28C9F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38" creationId="{C0EFE866-A491-4386-829F-2844018B678C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39" creationId="{2C8A0937-2335-4F1B-B637-25C126A1B98B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40" creationId="{0C2AE8AF-DF8A-4E34-8634-3FDFD48A4B17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41" creationId="{0F47B399-07BF-44EF-A0A1-53989F3912DE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42" creationId="{DD644110-9837-444C-91F3-47F7745C014F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43" creationId="{A3485F98-A44C-4040-99AD-FBBA3406E9E9}"/>
          </ac:cxnSpMkLst>
        </pc:cxnChg>
        <pc:cxnChg chg="del">
          <ac:chgData name="Jun Cai" userId="57e790d697ad4281" providerId="LiveId" clId="{99CE2275-4D43-4A4A-BDF3-BB0A1683A704}" dt="2019-08-23T09:24:03.225" v="3043" actId="478"/>
          <ac:cxnSpMkLst>
            <pc:docMk/>
            <pc:sldMk cId="3407579300" sldId="593"/>
            <ac:cxnSpMk id="55" creationId="{755CF81C-6F8E-42B9-AEAD-E417CA47C02C}"/>
          </ac:cxnSpMkLst>
        </pc:cxnChg>
        <pc:cxnChg chg="del">
          <ac:chgData name="Jun Cai" userId="57e790d697ad4281" providerId="LiveId" clId="{99CE2275-4D43-4A4A-BDF3-BB0A1683A704}" dt="2019-08-23T09:24:03.225" v="3043" actId="478"/>
          <ac:cxnSpMkLst>
            <pc:docMk/>
            <pc:sldMk cId="3407579300" sldId="593"/>
            <ac:cxnSpMk id="56" creationId="{4DC2ADFA-95E5-4A82-AFEB-E705F77E2D7A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0" creationId="{19C84F91-7E05-48EB-929D-2A89E7576C28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1" creationId="{E2DB81FD-D79F-41CC-AECD-4099621C1CD0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2" creationId="{643080D2-AA71-4805-A593-FF6CC5023F0A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3" creationId="{7D21EB72-8D0F-47B0-906E-83C65ACA2529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4" creationId="{E2801C1C-CC61-4A01-871F-091AD67AA2F5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5" creationId="{D329D768-712C-4240-8B2E-2D66DC6A343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6" creationId="{B71AC84E-3F9C-47E7-95BE-D448C4E7B005}"/>
          </ac:cxnSpMkLst>
        </pc:cxnChg>
        <pc:cxnChg chg="del">
          <ac:chgData name="Jun Cai" userId="57e790d697ad4281" providerId="LiveId" clId="{99CE2275-4D43-4A4A-BDF3-BB0A1683A704}" dt="2019-08-23T09:24:03.225" v="3043" actId="478"/>
          <ac:cxnSpMkLst>
            <pc:docMk/>
            <pc:sldMk cId="3407579300" sldId="593"/>
            <ac:cxnSpMk id="67" creationId="{38D1D514-1E9B-4881-B2B4-86B51CBED57C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8" creationId="{A063D2E8-4FE7-4CA9-9780-43745A6B160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9" creationId="{B614CB5A-6A71-46E8-9B67-24C1E132BF96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0" creationId="{E53C94E8-4FD4-4877-9DD2-92D3C7039735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1" creationId="{4383D6BB-0CC1-4A0F-AEBC-98CDF35642EF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2" creationId="{3D763D94-EB24-4686-B5B4-39DD61189F6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3" creationId="{EC6BDFC6-BCE2-46E2-BBD6-4A882DE8426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4" creationId="{37A88F15-FB81-4B94-9225-B46A22DAE469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5" creationId="{8988EAA7-A63F-447C-BF60-4AF2879CEFFB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6" creationId="{27C6D7DD-1201-4E4C-BCD6-1C86DA22AB4B}"/>
          </ac:cxnSpMkLst>
        </pc:cxnChg>
        <pc:cxnChg chg="mod">
          <ac:chgData name="Jun Cai" userId="57e790d697ad4281" providerId="LiveId" clId="{99CE2275-4D43-4A4A-BDF3-BB0A1683A704}" dt="2019-08-23T09:24:27.366" v="3079" actId="1037"/>
          <ac:cxnSpMkLst>
            <pc:docMk/>
            <pc:sldMk cId="3407579300" sldId="593"/>
            <ac:cxnSpMk id="78" creationId="{217D2AC7-1EC6-4A2D-89D1-46343E31742F}"/>
          </ac:cxnSpMkLst>
        </pc:cxnChg>
      </pc:sldChg>
      <pc:sldChg chg="delSp modSp add del">
        <pc:chgData name="Jun Cai" userId="57e790d697ad4281" providerId="LiveId" clId="{99CE2275-4D43-4A4A-BDF3-BB0A1683A704}" dt="2019-08-23T09:16:46.615" v="2864" actId="2696"/>
        <pc:sldMkLst>
          <pc:docMk/>
          <pc:sldMk cId="3147133408" sldId="594"/>
        </pc:sldMkLst>
        <pc:spChg chg="del">
          <ac:chgData name="Jun Cai" userId="57e790d697ad4281" providerId="LiveId" clId="{99CE2275-4D43-4A4A-BDF3-BB0A1683A704}" dt="2019-08-23T09:05:05.177" v="2235" actId="478"/>
          <ac:spMkLst>
            <pc:docMk/>
            <pc:sldMk cId="3147133408" sldId="594"/>
            <ac:spMk id="4" creationId="{00000000-0000-0000-0000-000000000000}"/>
          </ac:spMkLst>
        </pc:spChg>
        <pc:spChg chg="del">
          <ac:chgData name="Jun Cai" userId="57e790d697ad4281" providerId="LiveId" clId="{99CE2275-4D43-4A4A-BDF3-BB0A1683A704}" dt="2019-08-23T09:05:12.177" v="2238" actId="478"/>
          <ac:spMkLst>
            <pc:docMk/>
            <pc:sldMk cId="3147133408" sldId="594"/>
            <ac:spMk id="6" creationId="{0F2D52A8-2ACA-4AD2-93E2-A58B6C7DDB45}"/>
          </ac:spMkLst>
        </pc:spChg>
        <pc:spChg chg="del">
          <ac:chgData name="Jun Cai" userId="57e790d697ad4281" providerId="LiveId" clId="{99CE2275-4D43-4A4A-BDF3-BB0A1683A704}" dt="2019-08-23T09:05:18.208" v="2241" actId="478"/>
          <ac:spMkLst>
            <pc:docMk/>
            <pc:sldMk cId="3147133408" sldId="594"/>
            <ac:spMk id="7" creationId="{D8E24E35-A10F-402E-AE8F-E430C31A464D}"/>
          </ac:spMkLst>
        </pc:spChg>
        <pc:spChg chg="del">
          <ac:chgData name="Jun Cai" userId="57e790d697ad4281" providerId="LiveId" clId="{99CE2275-4D43-4A4A-BDF3-BB0A1683A704}" dt="2019-08-23T09:05:14.114" v="2239" actId="478"/>
          <ac:spMkLst>
            <pc:docMk/>
            <pc:sldMk cId="3147133408" sldId="594"/>
            <ac:spMk id="9" creationId="{EA3B75ED-7FF0-43AA-A706-64A493F70A96}"/>
          </ac:spMkLst>
        </pc:spChg>
        <pc:spChg chg="del">
          <ac:chgData name="Jun Cai" userId="57e790d697ad4281" providerId="LiveId" clId="{99CE2275-4D43-4A4A-BDF3-BB0A1683A704}" dt="2019-08-23T09:05:06.677" v="2236" actId="478"/>
          <ac:spMkLst>
            <pc:docMk/>
            <pc:sldMk cId="3147133408" sldId="594"/>
            <ac:spMk id="13" creationId="{7C0D560E-0272-4F70-B5A2-2331B7D4BB93}"/>
          </ac:spMkLst>
        </pc:spChg>
        <pc:grpChg chg="del mod">
          <ac:chgData name="Jun Cai" userId="57e790d697ad4281" providerId="LiveId" clId="{99CE2275-4D43-4A4A-BDF3-BB0A1683A704}" dt="2019-08-23T09:05:18.208" v="2241" actId="478"/>
          <ac:grpSpMkLst>
            <pc:docMk/>
            <pc:sldMk cId="3147133408" sldId="594"/>
            <ac:grpSpMk id="3" creationId="{EEDA2108-5FA9-4EF9-85CA-65325D8A3E52}"/>
          </ac:grpSpMkLst>
        </pc:grpChg>
        <pc:picChg chg="del mod">
          <ac:chgData name="Jun Cai" userId="57e790d697ad4281" providerId="LiveId" clId="{99CE2275-4D43-4A4A-BDF3-BB0A1683A704}" dt="2019-08-23T09:06:03.724" v="2247" actId="478"/>
          <ac:picMkLst>
            <pc:docMk/>
            <pc:sldMk cId="3147133408" sldId="594"/>
            <ac:picMk id="10" creationId="{9964C74B-EEF3-4EAF-9A0D-1232311C3C63}"/>
          </ac:picMkLst>
        </pc:picChg>
        <pc:cxnChg chg="del">
          <ac:chgData name="Jun Cai" userId="57e790d697ad4281" providerId="LiveId" clId="{99CE2275-4D43-4A4A-BDF3-BB0A1683A704}" dt="2019-08-23T09:05:16.286" v="2240" actId="478"/>
          <ac:cxnSpMkLst>
            <pc:docMk/>
            <pc:sldMk cId="3147133408" sldId="594"/>
            <ac:cxnSpMk id="8" creationId="{C618563F-866B-488F-B5B2-7AFF929BFB32}"/>
          </ac:cxnSpMkLst>
        </pc:cxnChg>
      </pc:sldChg>
      <pc:sldChg chg="addSp delSp modSp add ord">
        <pc:chgData name="Jun Cai" userId="57e790d697ad4281" providerId="LiveId" clId="{99CE2275-4D43-4A4A-BDF3-BB0A1683A704}" dt="2019-08-29T09:11:19.059" v="4295" actId="207"/>
        <pc:sldMkLst>
          <pc:docMk/>
          <pc:sldMk cId="3496965541" sldId="594"/>
        </pc:sldMkLst>
        <pc:spChg chg="del">
          <ac:chgData name="Jun Cai" userId="57e790d697ad4281" providerId="LiveId" clId="{99CE2275-4D43-4A4A-BDF3-BB0A1683A704}" dt="2019-08-29T08:57:13.146" v="3757" actId="478"/>
          <ac:spMkLst>
            <pc:docMk/>
            <pc:sldMk cId="3496965541" sldId="594"/>
            <ac:spMk id="2" creationId="{00000000-0000-0000-0000-000000000000}"/>
          </ac:spMkLst>
        </pc:spChg>
        <pc:spChg chg="add mod">
          <ac:chgData name="Jun Cai" userId="57e790d697ad4281" providerId="LiveId" clId="{99CE2275-4D43-4A4A-BDF3-BB0A1683A704}" dt="2019-08-29T09:11:19.059" v="4295" actId="207"/>
          <ac:spMkLst>
            <pc:docMk/>
            <pc:sldMk cId="3496965541" sldId="594"/>
            <ac:spMk id="50" creationId="{E20CA9B9-449D-4184-80EC-44DB3ED139D0}"/>
          </ac:spMkLst>
        </pc:spChg>
        <pc:spChg chg="del">
          <ac:chgData name="Jun Cai" userId="57e790d697ad4281" providerId="LiveId" clId="{99CE2275-4D43-4A4A-BDF3-BB0A1683A704}" dt="2019-08-29T08:57:13.146" v="3757" actId="478"/>
          <ac:spMkLst>
            <pc:docMk/>
            <pc:sldMk cId="3496965541" sldId="594"/>
            <ac:spMk id="18434" creationId="{00000000-0000-0000-0000-000000000000}"/>
          </ac:spMkLst>
        </pc:spChg>
        <pc:spChg chg="mod">
          <ac:chgData name="Jun Cai" userId="57e790d697ad4281" providerId="LiveId" clId="{99CE2275-4D43-4A4A-BDF3-BB0A1683A704}" dt="2019-08-29T09:06:18.909" v="4285" actId="6549"/>
          <ac:spMkLst>
            <pc:docMk/>
            <pc:sldMk cId="3496965541" sldId="594"/>
            <ac:spMk id="18436" creationId="{00000000-0000-0000-0000-000000000000}"/>
          </ac:spMkLst>
        </pc:spChg>
        <pc:spChg chg="del">
          <ac:chgData name="Jun Cai" userId="57e790d697ad4281" providerId="LiveId" clId="{99CE2275-4D43-4A4A-BDF3-BB0A1683A704}" dt="2019-08-29T08:57:13.146" v="3757" actId="478"/>
          <ac:spMkLst>
            <pc:docMk/>
            <pc:sldMk cId="3496965541" sldId="594"/>
            <ac:spMk id="18440" creationId="{00000000-0000-0000-0000-000000000000}"/>
          </ac:spMkLst>
        </pc:spChg>
        <pc:grpChg chg="del">
          <ac:chgData name="Jun Cai" userId="57e790d697ad4281" providerId="LiveId" clId="{99CE2275-4D43-4A4A-BDF3-BB0A1683A704}" dt="2019-08-29T08:57:13.146" v="3757" actId="478"/>
          <ac:grpSpMkLst>
            <pc:docMk/>
            <pc:sldMk cId="3496965541" sldId="594"/>
            <ac:grpSpMk id="18435" creationId="{00000000-0000-0000-0000-000000000000}"/>
          </ac:grpSpMkLst>
        </pc:grpChg>
        <pc:graphicFrameChg chg="add mod">
          <ac:chgData name="Jun Cai" userId="57e790d697ad4281" providerId="LiveId" clId="{99CE2275-4D43-4A4A-BDF3-BB0A1683A704}" dt="2019-08-29T09:04:12.511" v="4251" actId="1076"/>
          <ac:graphicFrameMkLst>
            <pc:docMk/>
            <pc:sldMk cId="3496965541" sldId="594"/>
            <ac:graphicFrameMk id="51" creationId="{086234CD-8793-4C84-BB7F-B9D0B1F460CF}"/>
          </ac:graphicFrameMkLst>
        </pc:graphicFrameChg>
        <pc:graphicFrameChg chg="add mod">
          <ac:chgData name="Jun Cai" userId="57e790d697ad4281" providerId="LiveId" clId="{99CE2275-4D43-4A4A-BDF3-BB0A1683A704}" dt="2019-08-29T09:04:10.542" v="4250" actId="1076"/>
          <ac:graphicFrameMkLst>
            <pc:docMk/>
            <pc:sldMk cId="3496965541" sldId="594"/>
            <ac:graphicFrameMk id="52" creationId="{B3644FD9-7CFF-4E74-B044-94319950F517}"/>
          </ac:graphicFrameMkLst>
        </pc:graphicFrameChg>
        <pc:graphicFrameChg chg="mod">
          <ac:chgData name="Jun Cai" userId="57e790d697ad4281" providerId="LiveId" clId="{99CE2275-4D43-4A4A-BDF3-BB0A1683A704}" dt="2019-08-29T09:04:24.667" v="4279" actId="1036"/>
          <ac:graphicFrameMkLst>
            <pc:docMk/>
            <pc:sldMk cId="3496965541" sldId="594"/>
            <ac:graphicFrameMk id="18437" creationId="{00000000-0000-0000-0000-000000000000}"/>
          </ac:graphicFrameMkLst>
        </pc:graphicFrameChg>
        <pc:graphicFrameChg chg="mod">
          <ac:chgData name="Jun Cai" userId="57e790d697ad4281" providerId="LiveId" clId="{99CE2275-4D43-4A4A-BDF3-BB0A1683A704}" dt="2019-08-29T09:04:24.667" v="4279" actId="1036"/>
          <ac:graphicFrameMkLst>
            <pc:docMk/>
            <pc:sldMk cId="3496965541" sldId="594"/>
            <ac:graphicFrameMk id="18438" creationId="{00000000-0000-0000-0000-000000000000}"/>
          </ac:graphicFrameMkLst>
        </pc:graphicFrameChg>
      </pc:sldChg>
    </pc:docChg>
  </pc:docChgLst>
  <pc:docChgLst>
    <pc:chgData name="Cai Jun" userId="57e790d697ad4281" providerId="LiveId" clId="{FF4668AE-6EC3-4276-8CEA-412B7756A4BC}"/>
    <pc:docChg chg="delSld">
      <pc:chgData name="Cai Jun" userId="57e790d697ad4281" providerId="LiveId" clId="{FF4668AE-6EC3-4276-8CEA-412B7756A4BC}" dt="2020-06-29T00:40:42.069" v="33" actId="47"/>
      <pc:docMkLst>
        <pc:docMk/>
      </pc:docMkLst>
      <pc:sldChg chg="del">
        <pc:chgData name="Cai Jun" userId="57e790d697ad4281" providerId="LiveId" clId="{FF4668AE-6EC3-4276-8CEA-412B7756A4BC}" dt="2020-06-29T00:40:30.557" v="0" actId="47"/>
        <pc:sldMkLst>
          <pc:docMk/>
          <pc:sldMk cId="0" sldId="417"/>
        </pc:sldMkLst>
      </pc:sldChg>
      <pc:sldChg chg="del">
        <pc:chgData name="Cai Jun" userId="57e790d697ad4281" providerId="LiveId" clId="{FF4668AE-6EC3-4276-8CEA-412B7756A4BC}" dt="2020-06-29T00:40:31.198" v="1" actId="47"/>
        <pc:sldMkLst>
          <pc:docMk/>
          <pc:sldMk cId="0" sldId="418"/>
        </pc:sldMkLst>
      </pc:sldChg>
      <pc:sldChg chg="del">
        <pc:chgData name="Cai Jun" userId="57e790d697ad4281" providerId="LiveId" clId="{FF4668AE-6EC3-4276-8CEA-412B7756A4BC}" dt="2020-06-29T00:40:31.604" v="3" actId="47"/>
        <pc:sldMkLst>
          <pc:docMk/>
          <pc:sldMk cId="0" sldId="419"/>
        </pc:sldMkLst>
      </pc:sldChg>
      <pc:sldChg chg="del">
        <pc:chgData name="Cai Jun" userId="57e790d697ad4281" providerId="LiveId" clId="{FF4668AE-6EC3-4276-8CEA-412B7756A4BC}" dt="2020-06-29T00:40:31.807" v="4" actId="47"/>
        <pc:sldMkLst>
          <pc:docMk/>
          <pc:sldMk cId="0" sldId="420"/>
        </pc:sldMkLst>
      </pc:sldChg>
      <pc:sldChg chg="del">
        <pc:chgData name="Cai Jun" userId="57e790d697ad4281" providerId="LiveId" clId="{FF4668AE-6EC3-4276-8CEA-412B7756A4BC}" dt="2020-06-29T00:40:32.341" v="7" actId="47"/>
        <pc:sldMkLst>
          <pc:docMk/>
          <pc:sldMk cId="0" sldId="421"/>
        </pc:sldMkLst>
      </pc:sldChg>
      <pc:sldChg chg="del">
        <pc:chgData name="Cai Jun" userId="57e790d697ad4281" providerId="LiveId" clId="{FF4668AE-6EC3-4276-8CEA-412B7756A4BC}" dt="2020-06-29T00:40:32.700" v="8" actId="47"/>
        <pc:sldMkLst>
          <pc:docMk/>
          <pc:sldMk cId="0" sldId="422"/>
        </pc:sldMkLst>
      </pc:sldChg>
      <pc:sldChg chg="del">
        <pc:chgData name="Cai Jun" userId="57e790d697ad4281" providerId="LiveId" clId="{FF4668AE-6EC3-4276-8CEA-412B7756A4BC}" dt="2020-06-29T00:40:33.341" v="11" actId="47"/>
        <pc:sldMkLst>
          <pc:docMk/>
          <pc:sldMk cId="0" sldId="424"/>
        </pc:sldMkLst>
      </pc:sldChg>
      <pc:sldChg chg="del">
        <pc:chgData name="Cai Jun" userId="57e790d697ad4281" providerId="LiveId" clId="{FF4668AE-6EC3-4276-8CEA-412B7756A4BC}" dt="2020-06-29T00:40:33.530" v="12" actId="47"/>
        <pc:sldMkLst>
          <pc:docMk/>
          <pc:sldMk cId="0" sldId="425"/>
        </pc:sldMkLst>
      </pc:sldChg>
      <pc:sldChg chg="del">
        <pc:chgData name="Cai Jun" userId="57e790d697ad4281" providerId="LiveId" clId="{FF4668AE-6EC3-4276-8CEA-412B7756A4BC}" dt="2020-06-29T00:40:33.920" v="14" actId="47"/>
        <pc:sldMkLst>
          <pc:docMk/>
          <pc:sldMk cId="0" sldId="426"/>
        </pc:sldMkLst>
      </pc:sldChg>
      <pc:sldChg chg="del">
        <pc:chgData name="Cai Jun" userId="57e790d697ad4281" providerId="LiveId" clId="{FF4668AE-6EC3-4276-8CEA-412B7756A4BC}" dt="2020-06-29T00:40:34.108" v="15" actId="47"/>
        <pc:sldMkLst>
          <pc:docMk/>
          <pc:sldMk cId="0" sldId="427"/>
        </pc:sldMkLst>
      </pc:sldChg>
      <pc:sldChg chg="del">
        <pc:chgData name="Cai Jun" userId="57e790d697ad4281" providerId="LiveId" clId="{FF4668AE-6EC3-4276-8CEA-412B7756A4BC}" dt="2020-06-29T00:40:34.280" v="16" actId="47"/>
        <pc:sldMkLst>
          <pc:docMk/>
          <pc:sldMk cId="0" sldId="428"/>
        </pc:sldMkLst>
      </pc:sldChg>
      <pc:sldChg chg="del">
        <pc:chgData name="Cai Jun" userId="57e790d697ad4281" providerId="LiveId" clId="{FF4668AE-6EC3-4276-8CEA-412B7756A4BC}" dt="2020-06-29T00:40:35.486" v="22" actId="47"/>
        <pc:sldMkLst>
          <pc:docMk/>
          <pc:sldMk cId="0" sldId="429"/>
        </pc:sldMkLst>
      </pc:sldChg>
      <pc:sldChg chg="del">
        <pc:chgData name="Cai Jun" userId="57e790d697ad4281" providerId="LiveId" clId="{FF4668AE-6EC3-4276-8CEA-412B7756A4BC}" dt="2020-06-29T00:40:35.690" v="23" actId="47"/>
        <pc:sldMkLst>
          <pc:docMk/>
          <pc:sldMk cId="0" sldId="430"/>
        </pc:sldMkLst>
      </pc:sldChg>
      <pc:sldChg chg="del">
        <pc:chgData name="Cai Jun" userId="57e790d697ad4281" providerId="LiveId" clId="{FF4668AE-6EC3-4276-8CEA-412B7756A4BC}" dt="2020-06-29T00:40:35.846" v="24" actId="47"/>
        <pc:sldMkLst>
          <pc:docMk/>
          <pc:sldMk cId="0" sldId="431"/>
        </pc:sldMkLst>
      </pc:sldChg>
      <pc:sldChg chg="del">
        <pc:chgData name="Cai Jun" userId="57e790d697ad4281" providerId="LiveId" clId="{FF4668AE-6EC3-4276-8CEA-412B7756A4BC}" dt="2020-06-29T00:40:36.035" v="25" actId="47"/>
        <pc:sldMkLst>
          <pc:docMk/>
          <pc:sldMk cId="0" sldId="439"/>
        </pc:sldMkLst>
      </pc:sldChg>
      <pc:sldChg chg="del">
        <pc:chgData name="Cai Jun" userId="57e790d697ad4281" providerId="LiveId" clId="{FF4668AE-6EC3-4276-8CEA-412B7756A4BC}" dt="2020-06-29T00:40:36.223" v="26" actId="47"/>
        <pc:sldMkLst>
          <pc:docMk/>
          <pc:sldMk cId="0" sldId="440"/>
        </pc:sldMkLst>
      </pc:sldChg>
      <pc:sldChg chg="del">
        <pc:chgData name="Cai Jun" userId="57e790d697ad4281" providerId="LiveId" clId="{FF4668AE-6EC3-4276-8CEA-412B7756A4BC}" dt="2020-06-29T00:40:36.973" v="27" actId="47"/>
        <pc:sldMkLst>
          <pc:docMk/>
          <pc:sldMk cId="0" sldId="441"/>
        </pc:sldMkLst>
      </pc:sldChg>
      <pc:sldChg chg="del">
        <pc:chgData name="Cai Jun" userId="57e790d697ad4281" providerId="LiveId" clId="{FF4668AE-6EC3-4276-8CEA-412B7756A4BC}" dt="2020-06-29T00:40:37.324" v="28" actId="47"/>
        <pc:sldMkLst>
          <pc:docMk/>
          <pc:sldMk cId="0" sldId="442"/>
        </pc:sldMkLst>
      </pc:sldChg>
      <pc:sldChg chg="del">
        <pc:chgData name="Cai Jun" userId="57e790d697ad4281" providerId="LiveId" clId="{FF4668AE-6EC3-4276-8CEA-412B7756A4BC}" dt="2020-06-29T00:40:37.746" v="29" actId="47"/>
        <pc:sldMkLst>
          <pc:docMk/>
          <pc:sldMk cId="0" sldId="443"/>
        </pc:sldMkLst>
      </pc:sldChg>
      <pc:sldChg chg="del">
        <pc:chgData name="Cai Jun" userId="57e790d697ad4281" providerId="LiveId" clId="{FF4668AE-6EC3-4276-8CEA-412B7756A4BC}" dt="2020-06-29T00:40:38.300" v="30" actId="47"/>
        <pc:sldMkLst>
          <pc:docMk/>
          <pc:sldMk cId="0" sldId="444"/>
        </pc:sldMkLst>
      </pc:sldChg>
      <pc:sldChg chg="del">
        <pc:chgData name="Cai Jun" userId="57e790d697ad4281" providerId="LiveId" clId="{FF4668AE-6EC3-4276-8CEA-412B7756A4BC}" dt="2020-06-29T00:40:32.957" v="9" actId="47"/>
        <pc:sldMkLst>
          <pc:docMk/>
          <pc:sldMk cId="0" sldId="447"/>
        </pc:sldMkLst>
      </pc:sldChg>
      <pc:sldChg chg="del">
        <pc:chgData name="Cai Jun" userId="57e790d697ad4281" providerId="LiveId" clId="{FF4668AE-6EC3-4276-8CEA-412B7756A4BC}" dt="2020-06-29T00:40:38.755" v="31" actId="47"/>
        <pc:sldMkLst>
          <pc:docMk/>
          <pc:sldMk cId="0" sldId="448"/>
        </pc:sldMkLst>
      </pc:sldChg>
      <pc:sldChg chg="del">
        <pc:chgData name="Cai Jun" userId="57e790d697ad4281" providerId="LiveId" clId="{FF4668AE-6EC3-4276-8CEA-412B7756A4BC}" dt="2020-06-29T00:40:42.069" v="33" actId="47"/>
        <pc:sldMkLst>
          <pc:docMk/>
          <pc:sldMk cId="0" sldId="449"/>
        </pc:sldMkLst>
      </pc:sldChg>
      <pc:sldChg chg="del">
        <pc:chgData name="Cai Jun" userId="57e790d697ad4281" providerId="LiveId" clId="{FF4668AE-6EC3-4276-8CEA-412B7756A4BC}" dt="2020-06-29T00:40:31.510" v="2" actId="47"/>
        <pc:sldMkLst>
          <pc:docMk/>
          <pc:sldMk cId="0" sldId="452"/>
        </pc:sldMkLst>
      </pc:sldChg>
      <pc:sldChg chg="del">
        <pc:chgData name="Cai Jun" userId="57e790d697ad4281" providerId="LiveId" clId="{FF4668AE-6EC3-4276-8CEA-412B7756A4BC}" dt="2020-06-29T00:40:33.129" v="10" actId="47"/>
        <pc:sldMkLst>
          <pc:docMk/>
          <pc:sldMk cId="0" sldId="453"/>
        </pc:sldMkLst>
      </pc:sldChg>
      <pc:sldChg chg="del">
        <pc:chgData name="Cai Jun" userId="57e790d697ad4281" providerId="LiveId" clId="{FF4668AE-6EC3-4276-8CEA-412B7756A4BC}" dt="2020-06-29T00:40:31.980" v="5" actId="47"/>
        <pc:sldMkLst>
          <pc:docMk/>
          <pc:sldMk cId="2399496777" sldId="454"/>
        </pc:sldMkLst>
      </pc:sldChg>
      <pc:sldChg chg="del">
        <pc:chgData name="Cai Jun" userId="57e790d697ad4281" providerId="LiveId" clId="{FF4668AE-6EC3-4276-8CEA-412B7756A4BC}" dt="2020-06-29T00:40:32.136" v="6" actId="47"/>
        <pc:sldMkLst>
          <pc:docMk/>
          <pc:sldMk cId="4279470998" sldId="455"/>
        </pc:sldMkLst>
      </pc:sldChg>
      <pc:sldChg chg="del">
        <pc:chgData name="Cai Jun" userId="57e790d697ad4281" providerId="LiveId" clId="{FF4668AE-6EC3-4276-8CEA-412B7756A4BC}" dt="2020-06-29T00:40:39.326" v="32" actId="47"/>
        <pc:sldMkLst>
          <pc:docMk/>
          <pc:sldMk cId="3843277386" sldId="456"/>
        </pc:sldMkLst>
      </pc:sldChg>
      <pc:sldChg chg="del">
        <pc:chgData name="Cai Jun" userId="57e790d697ad4281" providerId="LiveId" clId="{FF4668AE-6EC3-4276-8CEA-412B7756A4BC}" dt="2020-06-29T00:40:33.733" v="13" actId="47"/>
        <pc:sldMkLst>
          <pc:docMk/>
          <pc:sldMk cId="1275621899" sldId="457"/>
        </pc:sldMkLst>
      </pc:sldChg>
      <pc:sldChg chg="del">
        <pc:chgData name="Cai Jun" userId="57e790d697ad4281" providerId="LiveId" clId="{FF4668AE-6EC3-4276-8CEA-412B7756A4BC}" dt="2020-06-29T00:40:34.775" v="18" actId="47"/>
        <pc:sldMkLst>
          <pc:docMk/>
          <pc:sldMk cId="3230172440" sldId="590"/>
        </pc:sldMkLst>
      </pc:sldChg>
      <pc:sldChg chg="del">
        <pc:chgData name="Cai Jun" userId="57e790d697ad4281" providerId="LiveId" clId="{FF4668AE-6EC3-4276-8CEA-412B7756A4BC}" dt="2020-06-29T00:40:35.307" v="21" actId="47"/>
        <pc:sldMkLst>
          <pc:docMk/>
          <pc:sldMk cId="3504285482" sldId="591"/>
        </pc:sldMkLst>
      </pc:sldChg>
      <pc:sldChg chg="del">
        <pc:chgData name="Cai Jun" userId="57e790d697ad4281" providerId="LiveId" clId="{FF4668AE-6EC3-4276-8CEA-412B7756A4BC}" dt="2020-06-29T00:40:34.963" v="19" actId="47"/>
        <pc:sldMkLst>
          <pc:docMk/>
          <pc:sldMk cId="2375360190" sldId="592"/>
        </pc:sldMkLst>
      </pc:sldChg>
      <pc:sldChg chg="del">
        <pc:chgData name="Cai Jun" userId="57e790d697ad4281" providerId="LiveId" clId="{FF4668AE-6EC3-4276-8CEA-412B7756A4BC}" dt="2020-06-29T00:40:35.119" v="20" actId="47"/>
        <pc:sldMkLst>
          <pc:docMk/>
          <pc:sldMk cId="3407579300" sldId="593"/>
        </pc:sldMkLst>
      </pc:sldChg>
      <pc:sldChg chg="del">
        <pc:chgData name="Cai Jun" userId="57e790d697ad4281" providerId="LiveId" clId="{FF4668AE-6EC3-4276-8CEA-412B7756A4BC}" dt="2020-06-29T00:40:34.535" v="17" actId="47"/>
        <pc:sldMkLst>
          <pc:docMk/>
          <pc:sldMk cId="3496965541" sldId="594"/>
        </pc:sldMkLst>
      </pc:sldChg>
    </pc:docChg>
  </pc:docChgLst>
  <pc:docChgLst>
    <pc:chgData name="CAI JUN" userId="08ce88e1165b00db" providerId="LiveId" clId="{D9196D01-9176-4544-B4B8-808DBB29843D}"/>
    <pc:docChg chg="custSel modSld">
      <pc:chgData name="CAI JUN" userId="08ce88e1165b00db" providerId="LiveId" clId="{D9196D01-9176-4544-B4B8-808DBB29843D}" dt="2020-05-31T02:18:51.778" v="223" actId="1036"/>
      <pc:docMkLst>
        <pc:docMk/>
      </pc:docMkLst>
      <pc:sldChg chg="modSp">
        <pc:chgData name="CAI JUN" userId="08ce88e1165b00db" providerId="LiveId" clId="{D9196D01-9176-4544-B4B8-808DBB29843D}" dt="2020-05-31T01:53:34.896" v="2" actId="207"/>
        <pc:sldMkLst>
          <pc:docMk/>
          <pc:sldMk cId="0" sldId="418"/>
        </pc:sldMkLst>
        <pc:spChg chg="mod">
          <ac:chgData name="CAI JUN" userId="08ce88e1165b00db" providerId="LiveId" clId="{D9196D01-9176-4544-B4B8-808DBB29843D}" dt="2020-05-31T01:53:34.896" v="2" actId="207"/>
          <ac:spMkLst>
            <pc:docMk/>
            <pc:sldMk cId="0" sldId="418"/>
            <ac:spMk id="8195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4:41.739" v="14" actId="113"/>
        <pc:sldMkLst>
          <pc:docMk/>
          <pc:sldMk cId="0" sldId="420"/>
        </pc:sldMkLst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4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5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27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28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29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30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31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32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3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4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5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7" creationId="{00000000-0000-0000-0000-000000000000}"/>
          </ac:spMkLst>
        </pc:spChg>
      </pc:sldChg>
      <pc:sldChg chg="modSp">
        <pc:chgData name="CAI JUN" userId="08ce88e1165b00db" providerId="LiveId" clId="{D9196D01-9176-4544-B4B8-808DBB29843D}" dt="2020-05-31T01:56:17.114" v="36"/>
        <pc:sldMkLst>
          <pc:docMk/>
          <pc:sldMk cId="0" sldId="421"/>
        </pc:sldMkLst>
        <pc:spChg chg="mod">
          <ac:chgData name="CAI JUN" userId="08ce88e1165b00db" providerId="LiveId" clId="{D9196D01-9176-4544-B4B8-808DBB29843D}" dt="2020-05-31T01:56:17.114" v="36"/>
          <ac:spMkLst>
            <pc:docMk/>
            <pc:sldMk cId="0" sldId="421"/>
            <ac:spMk id="2" creationId="{00000000-0000-0000-0000-000000000000}"/>
          </ac:spMkLst>
        </pc:spChg>
        <pc:spChg chg="mod">
          <ac:chgData name="CAI JUN" userId="08ce88e1165b00db" providerId="LiveId" clId="{D9196D01-9176-4544-B4B8-808DBB29843D}" dt="2020-05-31T01:56:17.114" v="36"/>
          <ac:spMkLst>
            <pc:docMk/>
            <pc:sldMk cId="0" sldId="421"/>
            <ac:spMk id="12293" creationId="{00000000-0000-0000-0000-000000000000}"/>
          </ac:spMkLst>
        </pc:spChg>
        <pc:grpChg chg="mod">
          <ac:chgData name="CAI JUN" userId="08ce88e1165b00db" providerId="LiveId" clId="{D9196D01-9176-4544-B4B8-808DBB29843D}" dt="2020-05-31T01:56:17.114" v="36"/>
          <ac:grpSpMkLst>
            <pc:docMk/>
            <pc:sldMk cId="0" sldId="421"/>
            <ac:grpSpMk id="3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1:56:17.114" v="36"/>
          <ac:graphicFrameMkLst>
            <pc:docMk/>
            <pc:sldMk cId="0" sldId="421"/>
            <ac:graphicFrameMk id="12294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1:56:41.974" v="38" actId="113"/>
        <pc:sldMkLst>
          <pc:docMk/>
          <pc:sldMk cId="0" sldId="422"/>
        </pc:sldMkLst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0" creationId="{00000000-0000-0000-0000-000000000000}"/>
          </ac:spMkLst>
        </pc:spChg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1" creationId="{00000000-0000-0000-0000-000000000000}"/>
          </ac:spMkLst>
        </pc:spChg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2" creationId="{00000000-0000-0000-0000-000000000000}"/>
          </ac:spMkLst>
        </pc:spChg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3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67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68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69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70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6:53.958" v="39" actId="113"/>
        <pc:sldMkLst>
          <pc:docMk/>
          <pc:sldMk cId="0" sldId="424"/>
        </pc:sldMkLst>
        <pc:spChg chg="mod">
          <ac:chgData name="CAI JUN" userId="08ce88e1165b00db" providerId="LiveId" clId="{D9196D01-9176-4544-B4B8-808DBB29843D}" dt="2020-05-31T01:56:53.958" v="39" actId="113"/>
          <ac:spMkLst>
            <pc:docMk/>
            <pc:sldMk cId="0" sldId="424"/>
            <ac:spMk id="17413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7:04.396" v="40" actId="113"/>
        <pc:sldMkLst>
          <pc:docMk/>
          <pc:sldMk cId="0" sldId="425"/>
        </pc:sldMkLst>
        <pc:spChg chg="mod">
          <ac:chgData name="CAI JUN" userId="08ce88e1165b00db" providerId="LiveId" clId="{D9196D01-9176-4544-B4B8-808DBB29843D}" dt="2020-05-31T01:57:04.396" v="40" actId="113"/>
          <ac:spMkLst>
            <pc:docMk/>
            <pc:sldMk cId="0" sldId="425"/>
            <ac:spMk id="18440" creationId="{00000000-0000-0000-0000-000000000000}"/>
          </ac:spMkLst>
        </pc:spChg>
      </pc:sldChg>
      <pc:sldChg chg="modSp">
        <pc:chgData name="CAI JUN" userId="08ce88e1165b00db" providerId="LiveId" clId="{D9196D01-9176-4544-B4B8-808DBB29843D}" dt="2020-05-31T02:07:12.263" v="93"/>
        <pc:sldMkLst>
          <pc:docMk/>
          <pc:sldMk cId="0" sldId="429"/>
        </pc:sldMkLst>
        <pc:grpChg chg="mod">
          <ac:chgData name="CAI JUN" userId="08ce88e1165b00db" providerId="LiveId" clId="{D9196D01-9176-4544-B4B8-808DBB29843D}" dt="2020-05-31T02:07:08.700" v="92"/>
          <ac:grpSpMkLst>
            <pc:docMk/>
            <pc:sldMk cId="0" sldId="429"/>
            <ac:grpSpMk id="22532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5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6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12.263" v="93"/>
          <ac:graphicFrameMkLst>
            <pc:docMk/>
            <pc:sldMk cId="0" sldId="429"/>
            <ac:graphicFrameMk id="22537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9" creationId="{00000000-0000-0000-0000-000000000000}"/>
          </ac:graphicFrameMkLst>
        </pc:graphicFrameChg>
      </pc:sldChg>
      <pc:sldChg chg="modSp mod">
        <pc:chgData name="CAI JUN" userId="08ce88e1165b00db" providerId="LiveId" clId="{D9196D01-9176-4544-B4B8-808DBB29843D}" dt="2020-05-31T02:08:40.481" v="124" actId="20577"/>
        <pc:sldMkLst>
          <pc:docMk/>
          <pc:sldMk cId="0" sldId="430"/>
        </pc:sldMkLst>
        <pc:spChg chg="mod">
          <ac:chgData name="CAI JUN" userId="08ce88e1165b00db" providerId="LiveId" clId="{D9196D01-9176-4544-B4B8-808DBB29843D}" dt="2020-05-31T02:08:37.825" v="122" actId="20577"/>
          <ac:spMkLst>
            <pc:docMk/>
            <pc:sldMk cId="0" sldId="430"/>
            <ac:spMk id="22545" creationId="{00000000-0000-0000-0000-000000000000}"/>
          </ac:spMkLst>
        </pc:spChg>
        <pc:spChg chg="mod">
          <ac:chgData name="CAI JUN" userId="08ce88e1165b00db" providerId="LiveId" clId="{D9196D01-9176-4544-B4B8-808DBB29843D}" dt="2020-05-31T02:08:35.106" v="120" actId="20577"/>
          <ac:spMkLst>
            <pc:docMk/>
            <pc:sldMk cId="0" sldId="430"/>
            <ac:spMk id="22546" creationId="{00000000-0000-0000-0000-000000000000}"/>
          </ac:spMkLst>
        </pc:spChg>
        <pc:spChg chg="mod">
          <ac:chgData name="CAI JUN" userId="08ce88e1165b00db" providerId="LiveId" clId="{D9196D01-9176-4544-B4B8-808DBB29843D}" dt="2020-05-31T02:08:28.638" v="118" actId="20577"/>
          <ac:spMkLst>
            <pc:docMk/>
            <pc:sldMk cId="0" sldId="430"/>
            <ac:spMk id="22547" creationId="{00000000-0000-0000-0000-000000000000}"/>
          </ac:spMkLst>
        </pc:spChg>
        <pc:spChg chg="mod">
          <ac:chgData name="CAI JUN" userId="08ce88e1165b00db" providerId="LiveId" clId="{D9196D01-9176-4544-B4B8-808DBB29843D}" dt="2020-05-31T02:08:40.481" v="124" actId="20577"/>
          <ac:spMkLst>
            <pc:docMk/>
            <pc:sldMk cId="0" sldId="430"/>
            <ac:spMk id="22548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59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0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1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2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7" creationId="{00000000-0000-0000-0000-000000000000}"/>
          </ac:spMkLst>
        </pc:spChg>
        <pc:grpChg chg="mod">
          <ac:chgData name="CAI JUN" userId="08ce88e1165b00db" providerId="LiveId" clId="{D9196D01-9176-4544-B4B8-808DBB29843D}" dt="2020-05-31T02:07:39.794" v="107"/>
          <ac:grpSpMkLst>
            <pc:docMk/>
            <pc:sldMk cId="0" sldId="430"/>
            <ac:grpSpMk id="23556" creationId="{00000000-0000-0000-0000-000000000000}"/>
          </ac:grpSpMkLst>
        </pc:grpChg>
        <pc:grpChg chg="mod">
          <ac:chgData name="CAI JUN" userId="08ce88e1165b00db" providerId="LiveId" clId="{D9196D01-9176-4544-B4B8-808DBB29843D}" dt="2020-05-31T02:07:39.794" v="107"/>
          <ac:grpSpMkLst>
            <pc:docMk/>
            <pc:sldMk cId="0" sldId="430"/>
            <ac:grpSpMk id="23557" creationId="{00000000-0000-0000-0000-000000000000}"/>
          </ac:grpSpMkLst>
        </pc:grpChg>
        <pc:grpChg chg="mod">
          <ac:chgData name="CAI JUN" userId="08ce88e1165b00db" providerId="LiveId" clId="{D9196D01-9176-4544-B4B8-808DBB29843D}" dt="2020-05-31T02:07:39.794" v="107"/>
          <ac:grpSpMkLst>
            <pc:docMk/>
            <pc:sldMk cId="0" sldId="430"/>
            <ac:grpSpMk id="23558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68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69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70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43.247" v="108"/>
          <ac:graphicFrameMkLst>
            <pc:docMk/>
            <pc:sldMk cId="0" sldId="430"/>
            <ac:graphicFrameMk id="23571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72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1:53:17.817" v="0" actId="113"/>
        <pc:sldMkLst>
          <pc:docMk/>
          <pc:sldMk cId="0" sldId="437"/>
        </pc:sldMkLst>
        <pc:spChg chg="mod">
          <ac:chgData name="CAI JUN" userId="08ce88e1165b00db" providerId="LiveId" clId="{D9196D01-9176-4544-B4B8-808DBB29843D}" dt="2020-05-31T01:53:17.817" v="0" actId="113"/>
          <ac:spMkLst>
            <pc:docMk/>
            <pc:sldMk cId="0" sldId="437"/>
            <ac:spMk id="5123" creationId="{00000000-0000-0000-0000-000000000000}"/>
          </ac:spMkLst>
        </pc:spChg>
      </pc:sldChg>
      <pc:sldChg chg="modSp">
        <pc:chgData name="CAI JUN" userId="08ce88e1165b00db" providerId="LiveId" clId="{D9196D01-9176-4544-B4B8-808DBB29843D}" dt="2020-05-31T02:10:48.282" v="137"/>
        <pc:sldMkLst>
          <pc:docMk/>
          <pc:sldMk cId="0" sldId="441"/>
        </pc:sldMkLst>
        <pc:graphicFrameChg chg="mod">
          <ac:chgData name="CAI JUN" userId="08ce88e1165b00db" providerId="LiveId" clId="{D9196D01-9176-4544-B4B8-808DBB29843D}" dt="2020-05-31T02:10:48.282" v="137"/>
          <ac:graphicFrameMkLst>
            <pc:docMk/>
            <pc:sldMk cId="0" sldId="441"/>
            <ac:graphicFrameMk id="2" creationId="{00000000-0000-0000-0000-000000000000}"/>
          </ac:graphicFrameMkLst>
        </pc:graphicFrameChg>
      </pc:sldChg>
      <pc:sldChg chg="modSp mod">
        <pc:chgData name="CAI JUN" userId="08ce88e1165b00db" providerId="LiveId" clId="{D9196D01-9176-4544-B4B8-808DBB29843D}" dt="2020-05-31T02:10:06.325" v="136" actId="207"/>
        <pc:sldMkLst>
          <pc:docMk/>
          <pc:sldMk cId="0" sldId="442"/>
        </pc:sldMkLst>
        <pc:spChg chg="mod">
          <ac:chgData name="CAI JUN" userId="08ce88e1165b00db" providerId="LiveId" clId="{D9196D01-9176-4544-B4B8-808DBB29843D}" dt="2020-05-31T02:10:01.325" v="134" actId="207"/>
          <ac:spMkLst>
            <pc:docMk/>
            <pc:sldMk cId="0" sldId="442"/>
            <ac:spMk id="28678" creationId="{00000000-0000-0000-0000-000000000000}"/>
          </ac:spMkLst>
        </pc:spChg>
        <pc:spChg chg="mod">
          <ac:chgData name="CAI JUN" userId="08ce88e1165b00db" providerId="LiveId" clId="{D9196D01-9176-4544-B4B8-808DBB29843D}" dt="2020-05-31T02:10:06.325" v="136" actId="207"/>
          <ac:spMkLst>
            <pc:docMk/>
            <pc:sldMk cId="0" sldId="442"/>
            <ac:spMk id="28680" creationId="{00000000-0000-0000-0000-000000000000}"/>
          </ac:spMkLst>
        </pc:spChg>
        <pc:graphicFrameChg chg="mod">
          <ac:chgData name="CAI JUN" userId="08ce88e1165b00db" providerId="LiveId" clId="{D9196D01-9176-4544-B4B8-808DBB29843D}" dt="2020-05-31T02:09:41.966" v="130"/>
          <ac:graphicFrameMkLst>
            <pc:docMk/>
            <pc:sldMk cId="0" sldId="442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9:54.466" v="132"/>
          <ac:graphicFrameMkLst>
            <pc:docMk/>
            <pc:sldMk cId="0" sldId="442"/>
            <ac:graphicFrameMk id="28681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9:28.778" v="128"/>
          <ac:graphicFrameMkLst>
            <pc:docMk/>
            <pc:sldMk cId="0" sldId="442"/>
            <ac:graphicFrameMk id="28682" creationId="{00000000-0000-0000-0000-000000000000}"/>
          </ac:graphicFrameMkLst>
        </pc:graphicFrameChg>
      </pc:sldChg>
      <pc:sldChg chg="addSp delSp modSp mod">
        <pc:chgData name="CAI JUN" userId="08ce88e1165b00db" providerId="LiveId" clId="{D9196D01-9176-4544-B4B8-808DBB29843D}" dt="2020-05-31T02:18:51.778" v="223" actId="1036"/>
        <pc:sldMkLst>
          <pc:docMk/>
          <pc:sldMk cId="0" sldId="444"/>
        </pc:sldMkLst>
        <pc:graphicFrameChg chg="add mod">
          <ac:chgData name="CAI JUN" userId="08ce88e1165b00db" providerId="LiveId" clId="{D9196D01-9176-4544-B4B8-808DBB29843D}" dt="2020-05-31T02:18:51.778" v="223" actId="1036"/>
          <ac:graphicFrameMkLst>
            <pc:docMk/>
            <pc:sldMk cId="0" sldId="444"/>
            <ac:graphicFrameMk id="6" creationId="{248F0FDF-B6A9-46DC-84CC-DC452BD3182F}"/>
          </ac:graphicFrameMkLst>
        </pc:graphicFrameChg>
        <pc:graphicFrameChg chg="del">
          <ac:chgData name="CAI JUN" userId="08ce88e1165b00db" providerId="LiveId" clId="{D9196D01-9176-4544-B4B8-808DBB29843D}" dt="2020-05-31T02:17:05.778" v="142" actId="478"/>
          <ac:graphicFrameMkLst>
            <pc:docMk/>
            <pc:sldMk cId="0" sldId="444"/>
            <ac:graphicFrameMk id="30724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2:05:23.302" v="78"/>
        <pc:sldMkLst>
          <pc:docMk/>
          <pc:sldMk cId="0" sldId="448"/>
        </pc:sldMkLst>
        <pc:graphicFrameChg chg="mod">
          <ac:chgData name="CAI JUN" userId="08ce88e1165b00db" providerId="LiveId" clId="{D9196D01-9176-4544-B4B8-808DBB29843D}" dt="2020-05-31T02:05:23.302" v="78"/>
          <ac:graphicFrameMkLst>
            <pc:docMk/>
            <pc:sldMk cId="0" sldId="448"/>
            <ac:graphicFrameMk id="31748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1:54:14.146" v="12" actId="207"/>
        <pc:sldMkLst>
          <pc:docMk/>
          <pc:sldMk cId="0" sldId="452"/>
        </pc:sldMkLst>
        <pc:spChg chg="mod">
          <ac:chgData name="CAI JUN" userId="08ce88e1165b00db" providerId="LiveId" clId="{D9196D01-9176-4544-B4B8-808DBB29843D}" dt="2020-05-31T01:54:04.552" v="8" actId="207"/>
          <ac:spMkLst>
            <pc:docMk/>
            <pc:sldMk cId="0" sldId="452"/>
            <ac:spMk id="9228" creationId="{00000000-0000-0000-0000-000000000000}"/>
          </ac:spMkLst>
        </pc:spChg>
        <pc:spChg chg="mod">
          <ac:chgData name="CAI JUN" userId="08ce88e1165b00db" providerId="LiveId" clId="{D9196D01-9176-4544-B4B8-808DBB29843D}" dt="2020-05-31T01:54:14.146" v="12" actId="207"/>
          <ac:spMkLst>
            <pc:docMk/>
            <pc:sldMk cId="0" sldId="452"/>
            <ac:spMk id="9229" creationId="{00000000-0000-0000-0000-000000000000}"/>
          </ac:spMkLst>
        </pc:spChg>
        <pc:spChg chg="mod">
          <ac:chgData name="CAI JUN" userId="08ce88e1165b00db" providerId="LiveId" clId="{D9196D01-9176-4544-B4B8-808DBB29843D}" dt="2020-05-31T01:54:08.864" v="10" actId="207"/>
          <ac:spMkLst>
            <pc:docMk/>
            <pc:sldMk cId="0" sldId="452"/>
            <ac:spMk id="9230" creationId="{00000000-0000-0000-0000-000000000000}"/>
          </ac:spMkLst>
        </pc:spChg>
        <pc:spChg chg="mod">
          <ac:chgData name="CAI JUN" userId="08ce88e1165b00db" providerId="LiveId" clId="{D9196D01-9176-4544-B4B8-808DBB29843D}" dt="2020-05-31T01:53:45.067" v="4" actId="113"/>
          <ac:spMkLst>
            <pc:docMk/>
            <pc:sldMk cId="0" sldId="452"/>
            <ac:spMk id="9233" creationId="{00000000-0000-0000-0000-000000000000}"/>
          </ac:spMkLst>
        </pc:spChg>
        <pc:graphicFrameChg chg="mod">
          <ac:chgData name="CAI JUN" userId="08ce88e1165b00db" providerId="LiveId" clId="{D9196D01-9176-4544-B4B8-808DBB29843D}" dt="2020-05-31T01:53:57.849" v="6"/>
          <ac:graphicFrameMkLst>
            <pc:docMk/>
            <pc:sldMk cId="0" sldId="452"/>
            <ac:graphicFrameMk id="9231" creationId="{00000000-0000-0000-0000-000000000000}"/>
          </ac:graphicFrameMkLst>
        </pc:graphicFrameChg>
      </pc:sldChg>
      <pc:sldChg chg="modSp mod">
        <pc:chgData name="CAI JUN" userId="08ce88e1165b00db" providerId="LiveId" clId="{D9196D01-9176-4544-B4B8-808DBB29843D}" dt="2020-05-31T01:55:20.614" v="25" actId="113"/>
        <pc:sldMkLst>
          <pc:docMk/>
          <pc:sldMk cId="2399496777" sldId="454"/>
        </pc:sldMkLst>
        <pc:spChg chg="mod">
          <ac:chgData name="CAI JUN" userId="08ce88e1165b00db" providerId="LiveId" clId="{D9196D01-9176-4544-B4B8-808DBB29843D}" dt="2020-05-31T01:55:20.614" v="25" actId="113"/>
          <ac:spMkLst>
            <pc:docMk/>
            <pc:sldMk cId="2399496777" sldId="454"/>
            <ac:spMk id="3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6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7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8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9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20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21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5:59.302" v="34" actId="113"/>
        <pc:sldMkLst>
          <pc:docMk/>
          <pc:sldMk cId="4279470998" sldId="455"/>
        </pc:sldMkLst>
        <pc:spChg chg="mod">
          <ac:chgData name="CAI JUN" userId="08ce88e1165b00db" providerId="LiveId" clId="{D9196D01-9176-4544-B4B8-808DBB29843D}" dt="2020-05-31T01:55:51.427" v="33" actId="113"/>
          <ac:spMkLst>
            <pc:docMk/>
            <pc:sldMk cId="4279470998" sldId="455"/>
            <ac:spMk id="3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17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18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19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20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21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22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8:15.630" v="50" actId="207"/>
        <pc:sldMkLst>
          <pc:docMk/>
          <pc:sldMk cId="1275621899" sldId="457"/>
        </pc:sldMkLst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3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5.630" v="50" actId="207"/>
          <ac:spMkLst>
            <pc:docMk/>
            <pc:sldMk cId="1275621899" sldId="457"/>
            <ac:spMk id="54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5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6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9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61" creationId="{00000000-0000-0000-0000-000000000000}"/>
          </ac:spMkLst>
        </pc:s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2" creationId="{00000000-0000-0000-0000-000000000000}"/>
          </ac:grpSpMkLst>
        </pc:gr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50" creationId="{00000000-0000-0000-0000-000000000000}"/>
          </ac:grpSpMkLst>
        </pc:gr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51" creationId="{00000000-0000-0000-0000-000000000000}"/>
          </ac:grpSpMkLst>
        </pc:gr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52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1:58:11.114" v="48"/>
          <ac:graphicFrameMkLst>
            <pc:docMk/>
            <pc:sldMk cId="1275621899" sldId="457"/>
            <ac:graphicFrameMk id="62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8:11.114" v="48"/>
          <ac:graphicFrameMkLst>
            <pc:docMk/>
            <pc:sldMk cId="1275621899" sldId="457"/>
            <ac:graphicFrameMk id="63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8:11.114" v="48"/>
          <ac:graphicFrameMkLst>
            <pc:docMk/>
            <pc:sldMk cId="1275621899" sldId="457"/>
            <ac:graphicFrameMk id="64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7:32.521" v="42"/>
          <ac:graphicFrameMkLst>
            <pc:docMk/>
            <pc:sldMk cId="1275621899" sldId="457"/>
            <ac:graphicFrameMk id="66" creationId="{00000000-0000-0000-0000-000000000000}"/>
          </ac:graphicFrameMkLst>
        </pc:graphicFrameChg>
        <pc:cxnChg chg="mod">
          <ac:chgData name="CAI JUN" userId="08ce88e1165b00db" providerId="LiveId" clId="{D9196D01-9176-4544-B4B8-808DBB29843D}" dt="2020-05-31T01:58:11.114" v="48"/>
          <ac:cxnSpMkLst>
            <pc:docMk/>
            <pc:sldMk cId="1275621899" sldId="457"/>
            <ac:cxnSpMk id="57" creationId="{00000000-0000-0000-0000-000000000000}"/>
          </ac:cxnSpMkLst>
        </pc:cxnChg>
        <pc:cxnChg chg="mod">
          <ac:chgData name="CAI JUN" userId="08ce88e1165b00db" providerId="LiveId" clId="{D9196D01-9176-4544-B4B8-808DBB29843D}" dt="2020-05-31T01:58:11.114" v="48"/>
          <ac:cxnSpMkLst>
            <pc:docMk/>
            <pc:sldMk cId="1275621899" sldId="457"/>
            <ac:cxnSpMk id="58" creationId="{00000000-0000-0000-0000-000000000000}"/>
          </ac:cxnSpMkLst>
        </pc:cxnChg>
        <pc:cxnChg chg="mod">
          <ac:chgData name="CAI JUN" userId="08ce88e1165b00db" providerId="LiveId" clId="{D9196D01-9176-4544-B4B8-808DBB29843D}" dt="2020-05-31T01:58:11.114" v="48"/>
          <ac:cxnSpMkLst>
            <pc:docMk/>
            <pc:sldMk cId="1275621899" sldId="457"/>
            <ac:cxnSpMk id="60" creationId="{00000000-0000-0000-0000-000000000000}"/>
          </ac:cxnSpMkLst>
        </pc:cxnChg>
      </pc:sldChg>
      <pc:sldChg chg="modSp mod">
        <pc:chgData name="CAI JUN" userId="08ce88e1165b00db" providerId="LiveId" clId="{D9196D01-9176-4544-B4B8-808DBB29843D}" dt="2020-05-31T02:00:52.942" v="62" actId="113"/>
        <pc:sldMkLst>
          <pc:docMk/>
          <pc:sldMk cId="3230172440" sldId="590"/>
        </pc:sldMkLst>
        <pc:spChg chg="mod">
          <ac:chgData name="CAI JUN" userId="08ce88e1165b00db" providerId="LiveId" clId="{D9196D01-9176-4544-B4B8-808DBB29843D}" dt="2020-05-31T02:00:45.271" v="60" actId="113"/>
          <ac:spMkLst>
            <pc:docMk/>
            <pc:sldMk cId="3230172440" sldId="590"/>
            <ac:spMk id="39" creationId="{E9796145-DF67-4E80-A3EA-E9E1F6B6BC08}"/>
          </ac:spMkLst>
        </pc:spChg>
        <pc:spChg chg="mod">
          <ac:chgData name="CAI JUN" userId="08ce88e1165b00db" providerId="LiveId" clId="{D9196D01-9176-4544-B4B8-808DBB29843D}" dt="2020-05-31T02:00:52.942" v="62" actId="113"/>
          <ac:spMkLst>
            <pc:docMk/>
            <pc:sldMk cId="3230172440" sldId="590"/>
            <ac:spMk id="45" creationId="{0395A0DD-E4FF-4420-A18E-178720D46D44}"/>
          </ac:spMkLst>
        </pc:spChg>
        <pc:spChg chg="mod">
          <ac:chgData name="CAI JUN" userId="08ce88e1165b00db" providerId="LiveId" clId="{D9196D01-9176-4544-B4B8-808DBB29843D}" dt="2020-05-31T02:00:49.005" v="61" actId="113"/>
          <ac:spMkLst>
            <pc:docMk/>
            <pc:sldMk cId="3230172440" sldId="590"/>
            <ac:spMk id="46" creationId="{338B2D17-CBC9-4B28-BBB3-17A99975D98B}"/>
          </ac:spMkLst>
        </pc:spChg>
      </pc:sldChg>
      <pc:sldChg chg="modSp mod">
        <pc:chgData name="CAI JUN" userId="08ce88e1165b00db" providerId="LiveId" clId="{D9196D01-9176-4544-B4B8-808DBB29843D}" dt="2020-05-31T02:02:10.474" v="76" actId="113"/>
        <pc:sldMkLst>
          <pc:docMk/>
          <pc:sldMk cId="3504285482" sldId="591"/>
        </pc:sldMkLst>
        <pc:spChg chg="mod">
          <ac:chgData name="CAI JUN" userId="08ce88e1165b00db" providerId="LiveId" clId="{D9196D01-9176-4544-B4B8-808DBB29843D}" dt="2020-05-31T02:02:10.474" v="76" actId="113"/>
          <ac:spMkLst>
            <pc:docMk/>
            <pc:sldMk cId="3504285482" sldId="591"/>
            <ac:spMk id="9" creationId="{79E3EBEA-A203-4DA7-B628-F1A5295A3FFF}"/>
          </ac:spMkLst>
        </pc:spChg>
        <pc:spChg chg="mod">
          <ac:chgData name="CAI JUN" userId="08ce88e1165b00db" providerId="LiveId" clId="{D9196D01-9176-4544-B4B8-808DBB29843D}" dt="2020-05-31T02:02:10.474" v="76" actId="113"/>
          <ac:spMkLst>
            <pc:docMk/>
            <pc:sldMk cId="3504285482" sldId="591"/>
            <ac:spMk id="10" creationId="{7F5923FB-9034-487F-B36E-71996391BB12}"/>
          </ac:spMkLst>
        </pc:spChg>
        <pc:spChg chg="mod">
          <ac:chgData name="CAI JUN" userId="08ce88e1165b00db" providerId="LiveId" clId="{D9196D01-9176-4544-B4B8-808DBB29843D}" dt="2020-05-31T02:02:02.896" v="75" actId="113"/>
          <ac:spMkLst>
            <pc:docMk/>
            <pc:sldMk cId="3504285482" sldId="591"/>
            <ac:spMk id="37" creationId="{2004036E-E593-4A86-99CB-2D1AB778D296}"/>
          </ac:spMkLst>
        </pc:spChg>
      </pc:sldChg>
      <pc:sldChg chg="modSp mod">
        <pc:chgData name="CAI JUN" userId="08ce88e1165b00db" providerId="LiveId" clId="{D9196D01-9176-4544-B4B8-808DBB29843D}" dt="2020-05-31T02:01:23.989" v="68" actId="113"/>
        <pc:sldMkLst>
          <pc:docMk/>
          <pc:sldMk cId="2375360190" sldId="592"/>
        </pc:sldMkLst>
        <pc:spChg chg="mod">
          <ac:chgData name="CAI JUN" userId="08ce88e1165b00db" providerId="LiveId" clId="{D9196D01-9176-4544-B4B8-808DBB29843D}" dt="2020-05-31T02:01:23.989" v="68" actId="113"/>
          <ac:spMkLst>
            <pc:docMk/>
            <pc:sldMk cId="2375360190" sldId="592"/>
            <ac:spMk id="6" creationId="{0F2D52A8-2ACA-4AD2-93E2-A58B6C7DDB45}"/>
          </ac:spMkLst>
        </pc:spChg>
        <pc:spChg chg="mod">
          <ac:chgData name="CAI JUN" userId="08ce88e1165b00db" providerId="LiveId" clId="{D9196D01-9176-4544-B4B8-808DBB29843D}" dt="2020-05-31T02:01:23.989" v="68" actId="113"/>
          <ac:spMkLst>
            <pc:docMk/>
            <pc:sldMk cId="2375360190" sldId="592"/>
            <ac:spMk id="7" creationId="{D8E24E35-A10F-402E-AE8F-E430C31A464D}"/>
          </ac:spMkLst>
        </pc:spChg>
        <pc:spChg chg="mod">
          <ac:chgData name="CAI JUN" userId="08ce88e1165b00db" providerId="LiveId" clId="{D9196D01-9176-4544-B4B8-808DBB29843D}" dt="2020-05-31T02:01:23.989" v="68" actId="113"/>
          <ac:spMkLst>
            <pc:docMk/>
            <pc:sldMk cId="2375360190" sldId="592"/>
            <ac:spMk id="9" creationId="{EA3B75ED-7FF0-43AA-A706-64A493F70A96}"/>
          </ac:spMkLst>
        </pc:spChg>
        <pc:spChg chg="mod">
          <ac:chgData name="CAI JUN" userId="08ce88e1165b00db" providerId="LiveId" clId="{D9196D01-9176-4544-B4B8-808DBB29843D}" dt="2020-05-31T02:01:13.724" v="67" actId="20578"/>
          <ac:spMkLst>
            <pc:docMk/>
            <pc:sldMk cId="2375360190" sldId="592"/>
            <ac:spMk id="13" creationId="{7C0D560E-0272-4F70-B5A2-2331B7D4BB93}"/>
          </ac:spMkLst>
        </pc:spChg>
      </pc:sldChg>
      <pc:sldChg chg="modSp mod">
        <pc:chgData name="CAI JUN" userId="08ce88e1165b00db" providerId="LiveId" clId="{D9196D01-9176-4544-B4B8-808DBB29843D}" dt="2020-05-31T02:01:43.161" v="71" actId="113"/>
        <pc:sldMkLst>
          <pc:docMk/>
          <pc:sldMk cId="3407579300" sldId="593"/>
        </pc:sldMkLst>
        <pc:spChg chg="mod">
          <ac:chgData name="CAI JUN" userId="08ce88e1165b00db" providerId="LiveId" clId="{D9196D01-9176-4544-B4B8-808DBB29843D}" dt="2020-05-31T02:01:32.630" v="69" actId="113"/>
          <ac:spMkLst>
            <pc:docMk/>
            <pc:sldMk cId="3407579300" sldId="593"/>
            <ac:spMk id="3" creationId="{AD4DAECE-C083-466A-ADA0-9EBE8C325D3B}"/>
          </ac:spMkLst>
        </pc:spChg>
        <pc:spChg chg="mod">
          <ac:chgData name="CAI JUN" userId="08ce88e1165b00db" providerId="LiveId" clId="{D9196D01-9176-4544-B4B8-808DBB29843D}" dt="2020-05-31T02:01:43.161" v="71" actId="113"/>
          <ac:spMkLst>
            <pc:docMk/>
            <pc:sldMk cId="3407579300" sldId="593"/>
            <ac:spMk id="8" creationId="{12B15E62-EC28-4882-84C3-B22EECAC3CFF}"/>
          </ac:spMkLst>
        </pc:spChg>
        <pc:spChg chg="mod">
          <ac:chgData name="CAI JUN" userId="08ce88e1165b00db" providerId="LiveId" clId="{D9196D01-9176-4544-B4B8-808DBB29843D}" dt="2020-05-31T02:01:43.161" v="71" actId="113"/>
          <ac:spMkLst>
            <pc:docMk/>
            <pc:sldMk cId="3407579300" sldId="593"/>
            <ac:spMk id="9" creationId="{5D75564A-D31E-4226-B204-F04ADE325269}"/>
          </ac:spMkLst>
        </pc:spChg>
        <pc:spChg chg="mod">
          <ac:chgData name="CAI JUN" userId="08ce88e1165b00db" providerId="LiveId" clId="{D9196D01-9176-4544-B4B8-808DBB29843D}" dt="2020-05-31T02:01:43.161" v="71" actId="113"/>
          <ac:spMkLst>
            <pc:docMk/>
            <pc:sldMk cId="3407579300" sldId="593"/>
            <ac:spMk id="11" creationId="{E41AC06E-65A4-4039-8EC2-F8D66E82B8F0}"/>
          </ac:spMkLst>
        </pc:spChg>
        <pc:spChg chg="mod">
          <ac:chgData name="CAI JUN" userId="08ce88e1165b00db" providerId="LiveId" clId="{D9196D01-9176-4544-B4B8-808DBB29843D}" dt="2020-05-31T02:01:37.755" v="70" actId="113"/>
          <ac:spMkLst>
            <pc:docMk/>
            <pc:sldMk cId="3407579300" sldId="593"/>
            <ac:spMk id="51" creationId="{339D7B27-BCFE-458E-9F73-94B65FF58D49}"/>
          </ac:spMkLst>
        </pc:spChg>
        <pc:spChg chg="mod">
          <ac:chgData name="CAI JUN" userId="08ce88e1165b00db" providerId="LiveId" clId="{D9196D01-9176-4544-B4B8-808DBB29843D}" dt="2020-05-31T02:01:37.755" v="70" actId="113"/>
          <ac:spMkLst>
            <pc:docMk/>
            <pc:sldMk cId="3407579300" sldId="593"/>
            <ac:spMk id="52" creationId="{9D9DAA8B-5F70-48F8-B799-A5BB668A70E1}"/>
          </ac:spMkLst>
        </pc:spChg>
      </pc:sldChg>
      <pc:sldChg chg="modSp">
        <pc:chgData name="CAI JUN" userId="08ce88e1165b00db" providerId="LiveId" clId="{D9196D01-9176-4544-B4B8-808DBB29843D}" dt="2020-05-31T02:00:26.192" v="58"/>
        <pc:sldMkLst>
          <pc:docMk/>
          <pc:sldMk cId="3496965541" sldId="594"/>
        </pc:sldMkLst>
        <pc:graphicFrameChg chg="mod">
          <ac:chgData name="CAI JUN" userId="08ce88e1165b00db" providerId="LiveId" clId="{D9196D01-9176-4544-B4B8-808DBB29843D}" dt="2020-05-31T02:00:10.864" v="56"/>
          <ac:graphicFrameMkLst>
            <pc:docMk/>
            <pc:sldMk cId="3496965541" sldId="594"/>
            <ac:graphicFrameMk id="51" creationId="{086234CD-8793-4C84-BB7F-B9D0B1F460CF}"/>
          </ac:graphicFrameMkLst>
        </pc:graphicFrameChg>
        <pc:graphicFrameChg chg="mod">
          <ac:chgData name="CAI JUN" userId="08ce88e1165b00db" providerId="LiveId" clId="{D9196D01-9176-4544-B4B8-808DBB29843D}" dt="2020-05-31T02:00:26.192" v="58"/>
          <ac:graphicFrameMkLst>
            <pc:docMk/>
            <pc:sldMk cId="3496965541" sldId="594"/>
            <ac:graphicFrameMk id="52" creationId="{B3644FD9-7CFF-4E74-B044-94319950F517}"/>
          </ac:graphicFrameMkLst>
        </pc:graphicFrameChg>
        <pc:graphicFrameChg chg="mod">
          <ac:chgData name="CAI JUN" userId="08ce88e1165b00db" providerId="LiveId" clId="{D9196D01-9176-4544-B4B8-808DBB29843D}" dt="2020-05-31T01:59:41.286" v="52"/>
          <ac:graphicFrameMkLst>
            <pc:docMk/>
            <pc:sldMk cId="3496965541" sldId="594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9:56.083" v="54"/>
          <ac:graphicFrameMkLst>
            <pc:docMk/>
            <pc:sldMk cId="3496965541" sldId="594"/>
            <ac:graphicFrameMk id="18438" creationId="{00000000-0000-0000-0000-000000000000}"/>
          </ac:graphicFrameMkLst>
        </pc:graphicFrameChg>
      </pc:sldChg>
    </pc:docChg>
  </pc:docChgLst>
  <pc:docChgLst>
    <pc:chgData name="Jun Cai" userId="57e790d697ad4281" providerId="LiveId" clId="{1FA0EDB4-C20F-400D-9B7C-C2891A6F8462}"/>
    <pc:docChg chg="undo custSel modSld">
      <pc:chgData name="Jun Cai" userId="57e790d697ad4281" providerId="LiveId" clId="{1FA0EDB4-C20F-400D-9B7C-C2891A6F8462}" dt="2020-03-30T09:54:31.886" v="79" actId="6549"/>
      <pc:docMkLst>
        <pc:docMk/>
      </pc:docMkLst>
      <pc:sldChg chg="modSp mod">
        <pc:chgData name="Jun Cai" userId="57e790d697ad4281" providerId="LiveId" clId="{1FA0EDB4-C20F-400D-9B7C-C2891A6F8462}" dt="2020-03-30T09:54:31.886" v="79" actId="6549"/>
        <pc:sldMkLst>
          <pc:docMk/>
          <pc:sldMk cId="0" sldId="438"/>
        </pc:sldMkLst>
        <pc:spChg chg="mod">
          <ac:chgData name="Jun Cai" userId="57e790d697ad4281" providerId="LiveId" clId="{1FA0EDB4-C20F-400D-9B7C-C2891A6F8462}" dt="2020-03-30T09:54:31.886" v="79" actId="6549"/>
          <ac:spMkLst>
            <pc:docMk/>
            <pc:sldMk cId="0" sldId="438"/>
            <ac:spMk id="717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3484451-95B2-4393-B75B-1213CE16B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99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752B2-BC78-4B40-9D27-C39BDBB81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7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97FB-52FD-44E5-BA9A-EA337C84F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8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000D6-F6C6-4823-8918-C461C66D1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3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7B44-B876-4A09-8D8D-2CBEAA7C2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F99F-0A56-4F48-BE7C-3A4B72D07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1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0B8B7-C7CB-44BC-A2C8-163D54785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1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6071F-6C61-4D33-A76E-C48B94919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5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4225-00A6-4AA8-97B1-F5D7F8677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8FFAF-89EA-43C6-9E6B-E02C697A6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8C49-7169-482B-878E-44EF9BEF3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7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9393-89B3-4660-9A1E-CE14B1F58E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2CC64536-135F-4604-BBBD-3D1AD3B81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228600" y="1074738"/>
            <a:ext cx="8648700" cy="28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第二章 热力学定律和热力学基本方程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886200"/>
            <a:ext cx="6048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Laws and Fundamental Equations in Thermodynamics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495300" y="1930400"/>
            <a:ext cx="79819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190750" indent="-2190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2-1  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引  言</a:t>
            </a:r>
            <a:endParaRPr lang="zh-CN" altLang="en-US" sz="6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54"/>
          <p:cNvGraphicFramePr>
            <a:graphicFrameLocks noChangeAspect="1"/>
          </p:cNvGraphicFramePr>
          <p:nvPr/>
        </p:nvGraphicFramePr>
        <p:xfrm>
          <a:off x="655638" y="685800"/>
          <a:ext cx="11842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717925" imgH="3352800" progId="MS_ClipArt_Gallery.2">
                  <p:embed/>
                </p:oleObj>
              </mc:Choice>
              <mc:Fallback>
                <p:oleObj r:id="rId3" imgW="3717925" imgH="3352800" progId="MS_ClipArt_Gallery.2">
                  <p:embed/>
                  <p:pic>
                    <p:nvPicPr>
                      <p:cNvPr id="512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685800"/>
                        <a:ext cx="11842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55"/>
          <p:cNvSpPr txBox="1">
            <a:spLocks noChangeArrowheads="1"/>
          </p:cNvSpPr>
          <p:nvPr/>
        </p:nvSpPr>
        <p:spPr bwMode="auto">
          <a:xfrm>
            <a:off x="5127625" y="3351213"/>
            <a:ext cx="336708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+ 3H</a:t>
            </a:r>
            <a:r>
              <a:rPr lang="en-US" altLang="zh-CN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→ 2NH</a:t>
            </a:r>
            <a:r>
              <a:rPr lang="en-US" altLang="zh-CN" b="0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endParaRPr lang="en-US" altLang="zh-CN" sz="2800" b="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562225" y="1208088"/>
            <a:ext cx="2797175" cy="1230312"/>
            <a:chOff x="0" y="0"/>
            <a:chExt cx="1762" cy="775"/>
          </a:xfrm>
        </p:grpSpPr>
        <p:pic>
          <p:nvPicPr>
            <p:cNvPr id="5179" name="Picture 76" descr="VALV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0"/>
              <a:ext cx="131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80" name="Oval 78"/>
            <p:cNvSpPr>
              <a:spLocks noChangeArrowheads="1"/>
            </p:cNvSpPr>
            <p:nvPr/>
          </p:nvSpPr>
          <p:spPr bwMode="auto">
            <a:xfrm>
              <a:off x="0" y="139"/>
              <a:ext cx="634" cy="636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181" name="Text Box 63"/>
            <p:cNvSpPr txBox="1">
              <a:spLocks noChangeArrowheads="1"/>
            </p:cNvSpPr>
            <p:nvPr/>
          </p:nvSpPr>
          <p:spPr bwMode="auto">
            <a:xfrm>
              <a:off x="188" y="24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82" name="Oval 82"/>
            <p:cNvSpPr>
              <a:spLocks noChangeArrowheads="1"/>
            </p:cNvSpPr>
            <p:nvPr/>
          </p:nvSpPr>
          <p:spPr bwMode="auto">
            <a:xfrm>
              <a:off x="1128" y="139"/>
              <a:ext cx="634" cy="636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183" name="Text Box 64"/>
            <p:cNvSpPr txBox="1">
              <a:spLocks noChangeArrowheads="1"/>
            </p:cNvSpPr>
            <p:nvPr/>
          </p:nvSpPr>
          <p:spPr bwMode="auto">
            <a:xfrm>
              <a:off x="1304" y="24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5125" name="Group 10"/>
          <p:cNvGrpSpPr>
            <a:grpSpLocks/>
          </p:cNvGrpSpPr>
          <p:nvPr/>
        </p:nvGrpSpPr>
        <p:grpSpPr bwMode="auto">
          <a:xfrm>
            <a:off x="6381750" y="757238"/>
            <a:ext cx="1292225" cy="2135187"/>
            <a:chOff x="0" y="0"/>
            <a:chExt cx="814" cy="1345"/>
          </a:xfrm>
        </p:grpSpPr>
        <p:grpSp>
          <p:nvGrpSpPr>
            <p:cNvPr id="5136" name="Group 11"/>
            <p:cNvGrpSpPr>
              <a:grpSpLocks/>
            </p:cNvGrpSpPr>
            <p:nvPr/>
          </p:nvGrpSpPr>
          <p:grpSpPr bwMode="auto">
            <a:xfrm>
              <a:off x="0" y="0"/>
              <a:ext cx="814" cy="1016"/>
              <a:chOff x="0" y="0"/>
              <a:chExt cx="814" cy="1016"/>
            </a:xfrm>
          </p:grpSpPr>
          <p:sp>
            <p:nvSpPr>
              <p:cNvPr id="5163" name="Freeform 85"/>
              <p:cNvSpPr>
                <a:spLocks/>
              </p:cNvSpPr>
              <p:nvPr/>
            </p:nvSpPr>
            <p:spPr bwMode="auto">
              <a:xfrm flipH="1">
                <a:off x="0" y="418"/>
                <a:ext cx="626" cy="598"/>
              </a:xfrm>
              <a:custGeom>
                <a:avLst/>
                <a:gdLst>
                  <a:gd name="T0" fmla="*/ 0 w 5009"/>
                  <a:gd name="T1" fmla="*/ 0 h 4778"/>
                  <a:gd name="T2" fmla="*/ 0 w 5009"/>
                  <a:gd name="T3" fmla="*/ 0 h 4778"/>
                  <a:gd name="T4" fmla="*/ 0 w 5009"/>
                  <a:gd name="T5" fmla="*/ 0 h 4778"/>
                  <a:gd name="T6" fmla="*/ 0 w 5009"/>
                  <a:gd name="T7" fmla="*/ 0 h 4778"/>
                  <a:gd name="T8" fmla="*/ 0 w 5009"/>
                  <a:gd name="T9" fmla="*/ 0 h 4778"/>
                  <a:gd name="T10" fmla="*/ 0 w 5009"/>
                  <a:gd name="T11" fmla="*/ 0 h 4778"/>
                  <a:gd name="T12" fmla="*/ 0 w 5009"/>
                  <a:gd name="T13" fmla="*/ 0 h 4778"/>
                  <a:gd name="T14" fmla="*/ 0 w 5009"/>
                  <a:gd name="T15" fmla="*/ 0 h 4778"/>
                  <a:gd name="T16" fmla="*/ 0 w 5009"/>
                  <a:gd name="T17" fmla="*/ 0 h 4778"/>
                  <a:gd name="T18" fmla="*/ 0 w 5009"/>
                  <a:gd name="T19" fmla="*/ 0 h 4778"/>
                  <a:gd name="T20" fmla="*/ 0 w 5009"/>
                  <a:gd name="T21" fmla="*/ 0 h 4778"/>
                  <a:gd name="T22" fmla="*/ 0 w 5009"/>
                  <a:gd name="T23" fmla="*/ 0 h 4778"/>
                  <a:gd name="T24" fmla="*/ 0 w 5009"/>
                  <a:gd name="T25" fmla="*/ 0 h 4778"/>
                  <a:gd name="T26" fmla="*/ 0 w 5009"/>
                  <a:gd name="T27" fmla="*/ 0 h 4778"/>
                  <a:gd name="T28" fmla="*/ 0 w 5009"/>
                  <a:gd name="T29" fmla="*/ 0 h 4778"/>
                  <a:gd name="T30" fmla="*/ 0 w 5009"/>
                  <a:gd name="T31" fmla="*/ 0 h 4778"/>
                  <a:gd name="T32" fmla="*/ 0 w 5009"/>
                  <a:gd name="T33" fmla="*/ 0 h 4778"/>
                  <a:gd name="T34" fmla="*/ 0 w 5009"/>
                  <a:gd name="T35" fmla="*/ 0 h 4778"/>
                  <a:gd name="T36" fmla="*/ 0 w 5009"/>
                  <a:gd name="T37" fmla="*/ 0 h 4778"/>
                  <a:gd name="T38" fmla="*/ 0 w 5009"/>
                  <a:gd name="T39" fmla="*/ 0 h 4778"/>
                  <a:gd name="T40" fmla="*/ 0 w 5009"/>
                  <a:gd name="T41" fmla="*/ 0 h 4778"/>
                  <a:gd name="T42" fmla="*/ 0 w 5009"/>
                  <a:gd name="T43" fmla="*/ 0 h 4778"/>
                  <a:gd name="T44" fmla="*/ 0 w 5009"/>
                  <a:gd name="T45" fmla="*/ 0 h 4778"/>
                  <a:gd name="T46" fmla="*/ 0 w 5009"/>
                  <a:gd name="T47" fmla="*/ 0 h 4778"/>
                  <a:gd name="T48" fmla="*/ 0 w 5009"/>
                  <a:gd name="T49" fmla="*/ 0 h 4778"/>
                  <a:gd name="T50" fmla="*/ 0 w 5009"/>
                  <a:gd name="T51" fmla="*/ 0 h 4778"/>
                  <a:gd name="T52" fmla="*/ 0 w 5009"/>
                  <a:gd name="T53" fmla="*/ 0 h 4778"/>
                  <a:gd name="T54" fmla="*/ 0 w 5009"/>
                  <a:gd name="T55" fmla="*/ 0 h 4778"/>
                  <a:gd name="T56" fmla="*/ 0 w 5009"/>
                  <a:gd name="T57" fmla="*/ 0 h 4778"/>
                  <a:gd name="T58" fmla="*/ 0 w 5009"/>
                  <a:gd name="T59" fmla="*/ 0 h 4778"/>
                  <a:gd name="T60" fmla="*/ 0 w 5009"/>
                  <a:gd name="T61" fmla="*/ 0 h 4778"/>
                  <a:gd name="T62" fmla="*/ 0 w 5009"/>
                  <a:gd name="T63" fmla="*/ 0 h 4778"/>
                  <a:gd name="T64" fmla="*/ 0 w 5009"/>
                  <a:gd name="T65" fmla="*/ 0 h 4778"/>
                  <a:gd name="T66" fmla="*/ 0 w 5009"/>
                  <a:gd name="T67" fmla="*/ 0 h 4778"/>
                  <a:gd name="T68" fmla="*/ 0 w 5009"/>
                  <a:gd name="T69" fmla="*/ 0 h 4778"/>
                  <a:gd name="T70" fmla="*/ 0 w 5009"/>
                  <a:gd name="T71" fmla="*/ 0 h 4778"/>
                  <a:gd name="T72" fmla="*/ 0 w 5009"/>
                  <a:gd name="T73" fmla="*/ 0 h 47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009" h="4778">
                    <a:moveTo>
                      <a:pt x="5009" y="0"/>
                    </a:moveTo>
                    <a:lnTo>
                      <a:pt x="5009" y="3712"/>
                    </a:lnTo>
                    <a:lnTo>
                      <a:pt x="5007" y="3861"/>
                    </a:lnTo>
                    <a:lnTo>
                      <a:pt x="4999" y="3994"/>
                    </a:lnTo>
                    <a:lnTo>
                      <a:pt x="4986" y="4116"/>
                    </a:lnTo>
                    <a:lnTo>
                      <a:pt x="4967" y="4228"/>
                    </a:lnTo>
                    <a:lnTo>
                      <a:pt x="4940" y="4326"/>
                    </a:lnTo>
                    <a:lnTo>
                      <a:pt x="4903" y="4413"/>
                    </a:lnTo>
                    <a:lnTo>
                      <a:pt x="4858" y="4489"/>
                    </a:lnTo>
                    <a:lnTo>
                      <a:pt x="4804" y="4554"/>
                    </a:lnTo>
                    <a:lnTo>
                      <a:pt x="4735" y="4610"/>
                    </a:lnTo>
                    <a:lnTo>
                      <a:pt x="4655" y="4657"/>
                    </a:lnTo>
                    <a:lnTo>
                      <a:pt x="4563" y="4697"/>
                    </a:lnTo>
                    <a:lnTo>
                      <a:pt x="4457" y="4726"/>
                    </a:lnTo>
                    <a:lnTo>
                      <a:pt x="4337" y="4751"/>
                    </a:lnTo>
                    <a:lnTo>
                      <a:pt x="4200" y="4767"/>
                    </a:lnTo>
                    <a:lnTo>
                      <a:pt x="4047" y="4776"/>
                    </a:lnTo>
                    <a:lnTo>
                      <a:pt x="3877" y="4778"/>
                    </a:lnTo>
                    <a:lnTo>
                      <a:pt x="1132" y="4778"/>
                    </a:lnTo>
                    <a:lnTo>
                      <a:pt x="961" y="4776"/>
                    </a:lnTo>
                    <a:lnTo>
                      <a:pt x="808" y="4767"/>
                    </a:lnTo>
                    <a:lnTo>
                      <a:pt x="669" y="4751"/>
                    </a:lnTo>
                    <a:lnTo>
                      <a:pt x="549" y="4726"/>
                    </a:lnTo>
                    <a:lnTo>
                      <a:pt x="442" y="4697"/>
                    </a:lnTo>
                    <a:lnTo>
                      <a:pt x="350" y="4657"/>
                    </a:lnTo>
                    <a:lnTo>
                      <a:pt x="271" y="4610"/>
                    </a:lnTo>
                    <a:lnTo>
                      <a:pt x="205" y="4554"/>
                    </a:lnTo>
                    <a:lnTo>
                      <a:pt x="151" y="4489"/>
                    </a:lnTo>
                    <a:lnTo>
                      <a:pt x="103" y="4413"/>
                    </a:lnTo>
                    <a:lnTo>
                      <a:pt x="68" y="4326"/>
                    </a:lnTo>
                    <a:lnTo>
                      <a:pt x="41" y="4228"/>
                    </a:lnTo>
                    <a:lnTo>
                      <a:pt x="21" y="4116"/>
                    </a:lnTo>
                    <a:lnTo>
                      <a:pt x="9" y="3994"/>
                    </a:lnTo>
                    <a:lnTo>
                      <a:pt x="2" y="3861"/>
                    </a:lnTo>
                    <a:lnTo>
                      <a:pt x="0" y="3712"/>
                    </a:lnTo>
                    <a:lnTo>
                      <a:pt x="0" y="0"/>
                    </a:lnTo>
                    <a:lnTo>
                      <a:pt x="500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99"/>
                  </a:gs>
                  <a:gs pos="50000">
                    <a:srgbClr val="990000"/>
                  </a:gs>
                  <a:gs pos="100000">
                    <a:srgbClr val="FFCC99"/>
                  </a:gs>
                </a:gsLst>
                <a:lin ang="0" scaled="1"/>
              </a:gradFill>
              <a:ln w="9525" cmpd="sng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Freeform 89"/>
              <p:cNvSpPr>
                <a:spLocks/>
              </p:cNvSpPr>
              <p:nvPr/>
            </p:nvSpPr>
            <p:spPr bwMode="auto">
              <a:xfrm flipH="1">
                <a:off x="114" y="0"/>
                <a:ext cx="147" cy="375"/>
              </a:xfrm>
              <a:custGeom>
                <a:avLst/>
                <a:gdLst>
                  <a:gd name="T0" fmla="*/ 0 w 1177"/>
                  <a:gd name="T1" fmla="*/ 0 h 2997"/>
                  <a:gd name="T2" fmla="*/ 0 w 1177"/>
                  <a:gd name="T3" fmla="*/ 0 h 2997"/>
                  <a:gd name="T4" fmla="*/ 0 w 1177"/>
                  <a:gd name="T5" fmla="*/ 0 h 2997"/>
                  <a:gd name="T6" fmla="*/ 0 w 1177"/>
                  <a:gd name="T7" fmla="*/ 0 h 2997"/>
                  <a:gd name="T8" fmla="*/ 0 w 1177"/>
                  <a:gd name="T9" fmla="*/ 0 h 2997"/>
                  <a:gd name="T10" fmla="*/ 0 w 1177"/>
                  <a:gd name="T11" fmla="*/ 0 h 2997"/>
                  <a:gd name="T12" fmla="*/ 0 w 1177"/>
                  <a:gd name="T13" fmla="*/ 0 h 2997"/>
                  <a:gd name="T14" fmla="*/ 0 w 1177"/>
                  <a:gd name="T15" fmla="*/ 0 h 2997"/>
                  <a:gd name="T16" fmla="*/ 0 w 1177"/>
                  <a:gd name="T17" fmla="*/ 0 h 2997"/>
                  <a:gd name="T18" fmla="*/ 0 w 1177"/>
                  <a:gd name="T19" fmla="*/ 0 h 2997"/>
                  <a:gd name="T20" fmla="*/ 0 w 1177"/>
                  <a:gd name="T21" fmla="*/ 0 h 2997"/>
                  <a:gd name="T22" fmla="*/ 0 w 1177"/>
                  <a:gd name="T23" fmla="*/ 0 h 2997"/>
                  <a:gd name="T24" fmla="*/ 0 w 1177"/>
                  <a:gd name="T25" fmla="*/ 0 h 2997"/>
                  <a:gd name="T26" fmla="*/ 0 w 1177"/>
                  <a:gd name="T27" fmla="*/ 0 h 2997"/>
                  <a:gd name="T28" fmla="*/ 0 w 1177"/>
                  <a:gd name="T29" fmla="*/ 0 h 2997"/>
                  <a:gd name="T30" fmla="*/ 0 w 1177"/>
                  <a:gd name="T31" fmla="*/ 0 h 2997"/>
                  <a:gd name="T32" fmla="*/ 0 w 1177"/>
                  <a:gd name="T33" fmla="*/ 0 h 2997"/>
                  <a:gd name="T34" fmla="*/ 0 w 1177"/>
                  <a:gd name="T35" fmla="*/ 0 h 2997"/>
                  <a:gd name="T36" fmla="*/ 0 w 1177"/>
                  <a:gd name="T37" fmla="*/ 0 h 2997"/>
                  <a:gd name="T38" fmla="*/ 0 w 1177"/>
                  <a:gd name="T39" fmla="*/ 0 h 2997"/>
                  <a:gd name="T40" fmla="*/ 0 w 1177"/>
                  <a:gd name="T41" fmla="*/ 0 h 2997"/>
                  <a:gd name="T42" fmla="*/ 0 w 1177"/>
                  <a:gd name="T43" fmla="*/ 0 h 2997"/>
                  <a:gd name="T44" fmla="*/ 0 w 1177"/>
                  <a:gd name="T45" fmla="*/ 0 h 2997"/>
                  <a:gd name="T46" fmla="*/ 0 w 1177"/>
                  <a:gd name="T47" fmla="*/ 0 h 2997"/>
                  <a:gd name="T48" fmla="*/ 0 w 1177"/>
                  <a:gd name="T49" fmla="*/ 0 h 2997"/>
                  <a:gd name="T50" fmla="*/ 0 w 1177"/>
                  <a:gd name="T51" fmla="*/ 0 h 2997"/>
                  <a:gd name="T52" fmla="*/ 0 w 1177"/>
                  <a:gd name="T53" fmla="*/ 0 h 2997"/>
                  <a:gd name="T54" fmla="*/ 0 w 1177"/>
                  <a:gd name="T55" fmla="*/ 0 h 2997"/>
                  <a:gd name="T56" fmla="*/ 0 w 1177"/>
                  <a:gd name="T57" fmla="*/ 0 h 2997"/>
                  <a:gd name="T58" fmla="*/ 0 w 1177"/>
                  <a:gd name="T59" fmla="*/ 0 h 2997"/>
                  <a:gd name="T60" fmla="*/ 0 w 1177"/>
                  <a:gd name="T61" fmla="*/ 0 h 2997"/>
                  <a:gd name="T62" fmla="*/ 0 w 1177"/>
                  <a:gd name="T63" fmla="*/ 0 h 2997"/>
                  <a:gd name="T64" fmla="*/ 0 w 1177"/>
                  <a:gd name="T65" fmla="*/ 0 h 2997"/>
                  <a:gd name="T66" fmla="*/ 0 w 1177"/>
                  <a:gd name="T67" fmla="*/ 0 h 2997"/>
                  <a:gd name="T68" fmla="*/ 0 w 1177"/>
                  <a:gd name="T69" fmla="*/ 0 h 2997"/>
                  <a:gd name="T70" fmla="*/ 0 w 1177"/>
                  <a:gd name="T71" fmla="*/ 0 h 2997"/>
                  <a:gd name="T72" fmla="*/ 0 w 1177"/>
                  <a:gd name="T73" fmla="*/ 0 h 2997"/>
                  <a:gd name="T74" fmla="*/ 0 w 1177"/>
                  <a:gd name="T75" fmla="*/ 0 h 2997"/>
                  <a:gd name="T76" fmla="*/ 0 w 1177"/>
                  <a:gd name="T77" fmla="*/ 0 h 2997"/>
                  <a:gd name="T78" fmla="*/ 0 w 1177"/>
                  <a:gd name="T79" fmla="*/ 0 h 2997"/>
                  <a:gd name="T80" fmla="*/ 0 w 1177"/>
                  <a:gd name="T81" fmla="*/ 0 h 2997"/>
                  <a:gd name="T82" fmla="*/ 0 w 1177"/>
                  <a:gd name="T83" fmla="*/ 0 h 2997"/>
                  <a:gd name="T84" fmla="*/ 0 w 1177"/>
                  <a:gd name="T85" fmla="*/ 0 h 2997"/>
                  <a:gd name="T86" fmla="*/ 0 w 1177"/>
                  <a:gd name="T87" fmla="*/ 0 h 2997"/>
                  <a:gd name="T88" fmla="*/ 0 w 1177"/>
                  <a:gd name="T89" fmla="*/ 0 h 2997"/>
                  <a:gd name="T90" fmla="*/ 0 w 1177"/>
                  <a:gd name="T91" fmla="*/ 0 h 2997"/>
                  <a:gd name="T92" fmla="*/ 0 w 1177"/>
                  <a:gd name="T93" fmla="*/ 0 h 2997"/>
                  <a:gd name="T94" fmla="*/ 0 w 1177"/>
                  <a:gd name="T95" fmla="*/ 0 h 2997"/>
                  <a:gd name="T96" fmla="*/ 0 w 1177"/>
                  <a:gd name="T97" fmla="*/ 0 h 29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7" h="2997">
                    <a:moveTo>
                      <a:pt x="541" y="0"/>
                    </a:moveTo>
                    <a:lnTo>
                      <a:pt x="559" y="17"/>
                    </a:lnTo>
                    <a:lnTo>
                      <a:pt x="590" y="42"/>
                    </a:lnTo>
                    <a:lnTo>
                      <a:pt x="628" y="74"/>
                    </a:lnTo>
                    <a:lnTo>
                      <a:pt x="673" y="114"/>
                    </a:lnTo>
                    <a:lnTo>
                      <a:pt x="717" y="158"/>
                    </a:lnTo>
                    <a:lnTo>
                      <a:pt x="762" y="212"/>
                    </a:lnTo>
                    <a:lnTo>
                      <a:pt x="801" y="269"/>
                    </a:lnTo>
                    <a:lnTo>
                      <a:pt x="833" y="334"/>
                    </a:lnTo>
                    <a:lnTo>
                      <a:pt x="853" y="403"/>
                    </a:lnTo>
                    <a:lnTo>
                      <a:pt x="858" y="477"/>
                    </a:lnTo>
                    <a:lnTo>
                      <a:pt x="845" y="554"/>
                    </a:lnTo>
                    <a:lnTo>
                      <a:pt x="810" y="635"/>
                    </a:lnTo>
                    <a:lnTo>
                      <a:pt x="752" y="719"/>
                    </a:lnTo>
                    <a:lnTo>
                      <a:pt x="667" y="806"/>
                    </a:lnTo>
                    <a:lnTo>
                      <a:pt x="549" y="898"/>
                    </a:lnTo>
                    <a:lnTo>
                      <a:pt x="398" y="989"/>
                    </a:lnTo>
                    <a:lnTo>
                      <a:pt x="250" y="1080"/>
                    </a:lnTo>
                    <a:lnTo>
                      <a:pt x="138" y="1174"/>
                    </a:lnTo>
                    <a:lnTo>
                      <a:pt x="62" y="1265"/>
                    </a:lnTo>
                    <a:lnTo>
                      <a:pt x="17" y="1354"/>
                    </a:lnTo>
                    <a:lnTo>
                      <a:pt x="0" y="1441"/>
                    </a:lnTo>
                    <a:lnTo>
                      <a:pt x="7" y="1528"/>
                    </a:lnTo>
                    <a:lnTo>
                      <a:pt x="31" y="1609"/>
                    </a:lnTo>
                    <a:lnTo>
                      <a:pt x="76" y="1686"/>
                    </a:lnTo>
                    <a:lnTo>
                      <a:pt x="130" y="1758"/>
                    </a:lnTo>
                    <a:lnTo>
                      <a:pt x="192" y="1825"/>
                    </a:lnTo>
                    <a:lnTo>
                      <a:pt x="261" y="1884"/>
                    </a:lnTo>
                    <a:lnTo>
                      <a:pt x="331" y="1939"/>
                    </a:lnTo>
                    <a:lnTo>
                      <a:pt x="398" y="1986"/>
                    </a:lnTo>
                    <a:lnTo>
                      <a:pt x="457" y="2023"/>
                    </a:lnTo>
                    <a:lnTo>
                      <a:pt x="507" y="2050"/>
                    </a:lnTo>
                    <a:lnTo>
                      <a:pt x="541" y="2069"/>
                    </a:lnTo>
                    <a:lnTo>
                      <a:pt x="574" y="2087"/>
                    </a:lnTo>
                    <a:lnTo>
                      <a:pt x="611" y="2114"/>
                    </a:lnTo>
                    <a:lnTo>
                      <a:pt x="655" y="2152"/>
                    </a:lnTo>
                    <a:lnTo>
                      <a:pt x="700" y="2193"/>
                    </a:lnTo>
                    <a:lnTo>
                      <a:pt x="742" y="2241"/>
                    </a:lnTo>
                    <a:lnTo>
                      <a:pt x="781" y="2295"/>
                    </a:lnTo>
                    <a:lnTo>
                      <a:pt x="814" y="2354"/>
                    </a:lnTo>
                    <a:lnTo>
                      <a:pt x="837" y="2418"/>
                    </a:lnTo>
                    <a:lnTo>
                      <a:pt x="850" y="2485"/>
                    </a:lnTo>
                    <a:lnTo>
                      <a:pt x="848" y="2557"/>
                    </a:lnTo>
                    <a:lnTo>
                      <a:pt x="828" y="2629"/>
                    </a:lnTo>
                    <a:lnTo>
                      <a:pt x="789" y="2703"/>
                    </a:lnTo>
                    <a:lnTo>
                      <a:pt x="727" y="2776"/>
                    </a:lnTo>
                    <a:lnTo>
                      <a:pt x="638" y="2851"/>
                    </a:lnTo>
                    <a:lnTo>
                      <a:pt x="524" y="2925"/>
                    </a:lnTo>
                    <a:lnTo>
                      <a:pt x="378" y="2997"/>
                    </a:lnTo>
                    <a:lnTo>
                      <a:pt x="734" y="2997"/>
                    </a:lnTo>
                    <a:lnTo>
                      <a:pt x="858" y="2930"/>
                    </a:lnTo>
                    <a:lnTo>
                      <a:pt x="957" y="2861"/>
                    </a:lnTo>
                    <a:lnTo>
                      <a:pt x="1034" y="2789"/>
                    </a:lnTo>
                    <a:lnTo>
                      <a:pt x="1085" y="2715"/>
                    </a:lnTo>
                    <a:lnTo>
                      <a:pt x="1119" y="2643"/>
                    </a:lnTo>
                    <a:lnTo>
                      <a:pt x="1140" y="2571"/>
                    </a:lnTo>
                    <a:lnTo>
                      <a:pt x="1142" y="2500"/>
                    </a:lnTo>
                    <a:lnTo>
                      <a:pt x="1135" y="2430"/>
                    </a:lnTo>
                    <a:lnTo>
                      <a:pt x="1117" y="2366"/>
                    </a:lnTo>
                    <a:lnTo>
                      <a:pt x="1092" y="2307"/>
                    </a:lnTo>
                    <a:lnTo>
                      <a:pt x="1065" y="2250"/>
                    </a:lnTo>
                    <a:lnTo>
                      <a:pt x="1036" y="2200"/>
                    </a:lnTo>
                    <a:lnTo>
                      <a:pt x="1007" y="2158"/>
                    </a:lnTo>
                    <a:lnTo>
                      <a:pt x="978" y="2124"/>
                    </a:lnTo>
                    <a:lnTo>
                      <a:pt x="957" y="2100"/>
                    </a:lnTo>
                    <a:lnTo>
                      <a:pt x="942" y="2082"/>
                    </a:lnTo>
                    <a:lnTo>
                      <a:pt x="907" y="2052"/>
                    </a:lnTo>
                    <a:lnTo>
                      <a:pt x="855" y="2015"/>
                    </a:lnTo>
                    <a:lnTo>
                      <a:pt x="791" y="1973"/>
                    </a:lnTo>
                    <a:lnTo>
                      <a:pt x="717" y="1926"/>
                    </a:lnTo>
                    <a:lnTo>
                      <a:pt x="642" y="1872"/>
                    </a:lnTo>
                    <a:lnTo>
                      <a:pt x="566" y="1815"/>
                    </a:lnTo>
                    <a:lnTo>
                      <a:pt x="495" y="1750"/>
                    </a:lnTo>
                    <a:lnTo>
                      <a:pt x="433" y="1684"/>
                    </a:lnTo>
                    <a:lnTo>
                      <a:pt x="383" y="1609"/>
                    </a:lnTo>
                    <a:lnTo>
                      <a:pt x="350" y="1533"/>
                    </a:lnTo>
                    <a:lnTo>
                      <a:pt x="341" y="1451"/>
                    </a:lnTo>
                    <a:lnTo>
                      <a:pt x="356" y="1367"/>
                    </a:lnTo>
                    <a:lnTo>
                      <a:pt x="400" y="1278"/>
                    </a:lnTo>
                    <a:lnTo>
                      <a:pt x="479" y="1184"/>
                    </a:lnTo>
                    <a:lnTo>
                      <a:pt x="596" y="1088"/>
                    </a:lnTo>
                    <a:lnTo>
                      <a:pt x="756" y="989"/>
                    </a:lnTo>
                    <a:lnTo>
                      <a:pt x="893" y="902"/>
                    </a:lnTo>
                    <a:lnTo>
                      <a:pt x="999" y="819"/>
                    </a:lnTo>
                    <a:lnTo>
                      <a:pt x="1078" y="734"/>
                    </a:lnTo>
                    <a:lnTo>
                      <a:pt x="1130" y="653"/>
                    </a:lnTo>
                    <a:lnTo>
                      <a:pt x="1162" y="571"/>
                    </a:lnTo>
                    <a:lnTo>
                      <a:pt x="1177" y="494"/>
                    </a:lnTo>
                    <a:lnTo>
                      <a:pt x="1172" y="421"/>
                    </a:lnTo>
                    <a:lnTo>
                      <a:pt x="1157" y="348"/>
                    </a:lnTo>
                    <a:lnTo>
                      <a:pt x="1130" y="282"/>
                    </a:lnTo>
                    <a:lnTo>
                      <a:pt x="1096" y="222"/>
                    </a:lnTo>
                    <a:lnTo>
                      <a:pt x="1058" y="168"/>
                    </a:lnTo>
                    <a:lnTo>
                      <a:pt x="1019" y="118"/>
                    </a:lnTo>
                    <a:lnTo>
                      <a:pt x="978" y="77"/>
                    </a:lnTo>
                    <a:lnTo>
                      <a:pt x="945" y="42"/>
                    </a:lnTo>
                    <a:lnTo>
                      <a:pt x="917" y="17"/>
                    </a:lnTo>
                    <a:lnTo>
                      <a:pt x="899" y="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Freeform 90"/>
              <p:cNvSpPr>
                <a:spLocks/>
              </p:cNvSpPr>
              <p:nvPr/>
            </p:nvSpPr>
            <p:spPr bwMode="auto">
              <a:xfrm flipH="1">
                <a:off x="227" y="0"/>
                <a:ext cx="147" cy="375"/>
              </a:xfrm>
              <a:custGeom>
                <a:avLst/>
                <a:gdLst>
                  <a:gd name="T0" fmla="*/ 0 w 1171"/>
                  <a:gd name="T1" fmla="*/ 0 h 2997"/>
                  <a:gd name="T2" fmla="*/ 0 w 1171"/>
                  <a:gd name="T3" fmla="*/ 0 h 2997"/>
                  <a:gd name="T4" fmla="*/ 0 w 1171"/>
                  <a:gd name="T5" fmla="*/ 0 h 2997"/>
                  <a:gd name="T6" fmla="*/ 0 w 1171"/>
                  <a:gd name="T7" fmla="*/ 0 h 2997"/>
                  <a:gd name="T8" fmla="*/ 0 w 1171"/>
                  <a:gd name="T9" fmla="*/ 0 h 2997"/>
                  <a:gd name="T10" fmla="*/ 0 w 1171"/>
                  <a:gd name="T11" fmla="*/ 0 h 2997"/>
                  <a:gd name="T12" fmla="*/ 0 w 1171"/>
                  <a:gd name="T13" fmla="*/ 0 h 2997"/>
                  <a:gd name="T14" fmla="*/ 0 w 1171"/>
                  <a:gd name="T15" fmla="*/ 0 h 2997"/>
                  <a:gd name="T16" fmla="*/ 0 w 1171"/>
                  <a:gd name="T17" fmla="*/ 0 h 2997"/>
                  <a:gd name="T18" fmla="*/ 0 w 1171"/>
                  <a:gd name="T19" fmla="*/ 0 h 2997"/>
                  <a:gd name="T20" fmla="*/ 0 w 1171"/>
                  <a:gd name="T21" fmla="*/ 0 h 2997"/>
                  <a:gd name="T22" fmla="*/ 0 w 1171"/>
                  <a:gd name="T23" fmla="*/ 0 h 2997"/>
                  <a:gd name="T24" fmla="*/ 0 w 1171"/>
                  <a:gd name="T25" fmla="*/ 0 h 2997"/>
                  <a:gd name="T26" fmla="*/ 0 w 1171"/>
                  <a:gd name="T27" fmla="*/ 0 h 2997"/>
                  <a:gd name="T28" fmla="*/ 0 w 1171"/>
                  <a:gd name="T29" fmla="*/ 0 h 2997"/>
                  <a:gd name="T30" fmla="*/ 0 w 1171"/>
                  <a:gd name="T31" fmla="*/ 0 h 2997"/>
                  <a:gd name="T32" fmla="*/ 0 w 1171"/>
                  <a:gd name="T33" fmla="*/ 0 h 2997"/>
                  <a:gd name="T34" fmla="*/ 0 w 1171"/>
                  <a:gd name="T35" fmla="*/ 0 h 2997"/>
                  <a:gd name="T36" fmla="*/ 0 w 1171"/>
                  <a:gd name="T37" fmla="*/ 0 h 2997"/>
                  <a:gd name="T38" fmla="*/ 0 w 1171"/>
                  <a:gd name="T39" fmla="*/ 0 h 2997"/>
                  <a:gd name="T40" fmla="*/ 0 w 1171"/>
                  <a:gd name="T41" fmla="*/ 0 h 2997"/>
                  <a:gd name="T42" fmla="*/ 0 w 1171"/>
                  <a:gd name="T43" fmla="*/ 0 h 2997"/>
                  <a:gd name="T44" fmla="*/ 0 w 1171"/>
                  <a:gd name="T45" fmla="*/ 0 h 2997"/>
                  <a:gd name="T46" fmla="*/ 0 w 1171"/>
                  <a:gd name="T47" fmla="*/ 0 h 2997"/>
                  <a:gd name="T48" fmla="*/ 0 w 1171"/>
                  <a:gd name="T49" fmla="*/ 0 h 2997"/>
                  <a:gd name="T50" fmla="*/ 0 w 1171"/>
                  <a:gd name="T51" fmla="*/ 0 h 2997"/>
                  <a:gd name="T52" fmla="*/ 0 w 1171"/>
                  <a:gd name="T53" fmla="*/ 0 h 2997"/>
                  <a:gd name="T54" fmla="*/ 0 w 1171"/>
                  <a:gd name="T55" fmla="*/ 0 h 2997"/>
                  <a:gd name="T56" fmla="*/ 0 w 1171"/>
                  <a:gd name="T57" fmla="*/ 0 h 2997"/>
                  <a:gd name="T58" fmla="*/ 0 w 1171"/>
                  <a:gd name="T59" fmla="*/ 0 h 2997"/>
                  <a:gd name="T60" fmla="*/ 0 w 1171"/>
                  <a:gd name="T61" fmla="*/ 0 h 2997"/>
                  <a:gd name="T62" fmla="*/ 0 w 1171"/>
                  <a:gd name="T63" fmla="*/ 0 h 2997"/>
                  <a:gd name="T64" fmla="*/ 0 w 1171"/>
                  <a:gd name="T65" fmla="*/ 0 h 2997"/>
                  <a:gd name="T66" fmla="*/ 0 w 1171"/>
                  <a:gd name="T67" fmla="*/ 0 h 2997"/>
                  <a:gd name="T68" fmla="*/ 0 w 1171"/>
                  <a:gd name="T69" fmla="*/ 0 h 2997"/>
                  <a:gd name="T70" fmla="*/ 0 w 1171"/>
                  <a:gd name="T71" fmla="*/ 0 h 2997"/>
                  <a:gd name="T72" fmla="*/ 0 w 1171"/>
                  <a:gd name="T73" fmla="*/ 0 h 2997"/>
                  <a:gd name="T74" fmla="*/ 0 w 1171"/>
                  <a:gd name="T75" fmla="*/ 0 h 2997"/>
                  <a:gd name="T76" fmla="*/ 0 w 1171"/>
                  <a:gd name="T77" fmla="*/ 0 h 2997"/>
                  <a:gd name="T78" fmla="*/ 0 w 1171"/>
                  <a:gd name="T79" fmla="*/ 0 h 2997"/>
                  <a:gd name="T80" fmla="*/ 0 w 1171"/>
                  <a:gd name="T81" fmla="*/ 0 h 2997"/>
                  <a:gd name="T82" fmla="*/ 0 w 1171"/>
                  <a:gd name="T83" fmla="*/ 0 h 2997"/>
                  <a:gd name="T84" fmla="*/ 0 w 1171"/>
                  <a:gd name="T85" fmla="*/ 0 h 2997"/>
                  <a:gd name="T86" fmla="*/ 0 w 1171"/>
                  <a:gd name="T87" fmla="*/ 0 h 2997"/>
                  <a:gd name="T88" fmla="*/ 0 w 1171"/>
                  <a:gd name="T89" fmla="*/ 0 h 2997"/>
                  <a:gd name="T90" fmla="*/ 0 w 1171"/>
                  <a:gd name="T91" fmla="*/ 0 h 2997"/>
                  <a:gd name="T92" fmla="*/ 0 w 1171"/>
                  <a:gd name="T93" fmla="*/ 0 h 2997"/>
                  <a:gd name="T94" fmla="*/ 0 w 1171"/>
                  <a:gd name="T95" fmla="*/ 0 h 2997"/>
                  <a:gd name="T96" fmla="*/ 0 w 1171"/>
                  <a:gd name="T97" fmla="*/ 0 h 29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1" h="2997">
                    <a:moveTo>
                      <a:pt x="538" y="0"/>
                    </a:moveTo>
                    <a:lnTo>
                      <a:pt x="555" y="17"/>
                    </a:lnTo>
                    <a:lnTo>
                      <a:pt x="587" y="42"/>
                    </a:lnTo>
                    <a:lnTo>
                      <a:pt x="624" y="74"/>
                    </a:lnTo>
                    <a:lnTo>
                      <a:pt x="669" y="114"/>
                    </a:lnTo>
                    <a:lnTo>
                      <a:pt x="713" y="158"/>
                    </a:lnTo>
                    <a:lnTo>
                      <a:pt x="758" y="212"/>
                    </a:lnTo>
                    <a:lnTo>
                      <a:pt x="798" y="269"/>
                    </a:lnTo>
                    <a:lnTo>
                      <a:pt x="829" y="334"/>
                    </a:lnTo>
                    <a:lnTo>
                      <a:pt x="847" y="403"/>
                    </a:lnTo>
                    <a:lnTo>
                      <a:pt x="854" y="477"/>
                    </a:lnTo>
                    <a:lnTo>
                      <a:pt x="840" y="554"/>
                    </a:lnTo>
                    <a:lnTo>
                      <a:pt x="808" y="635"/>
                    </a:lnTo>
                    <a:lnTo>
                      <a:pt x="748" y="719"/>
                    </a:lnTo>
                    <a:lnTo>
                      <a:pt x="661" y="806"/>
                    </a:lnTo>
                    <a:lnTo>
                      <a:pt x="543" y="898"/>
                    </a:lnTo>
                    <a:lnTo>
                      <a:pt x="392" y="989"/>
                    </a:lnTo>
                    <a:lnTo>
                      <a:pt x="247" y="1080"/>
                    </a:lnTo>
                    <a:lnTo>
                      <a:pt x="136" y="1174"/>
                    </a:lnTo>
                    <a:lnTo>
                      <a:pt x="59" y="1265"/>
                    </a:lnTo>
                    <a:lnTo>
                      <a:pt x="17" y="1354"/>
                    </a:lnTo>
                    <a:lnTo>
                      <a:pt x="0" y="1441"/>
                    </a:lnTo>
                    <a:lnTo>
                      <a:pt x="5" y="1528"/>
                    </a:lnTo>
                    <a:lnTo>
                      <a:pt x="32" y="1609"/>
                    </a:lnTo>
                    <a:lnTo>
                      <a:pt x="74" y="1686"/>
                    </a:lnTo>
                    <a:lnTo>
                      <a:pt x="129" y="1758"/>
                    </a:lnTo>
                    <a:lnTo>
                      <a:pt x="193" y="1825"/>
                    </a:lnTo>
                    <a:lnTo>
                      <a:pt x="260" y="1884"/>
                    </a:lnTo>
                    <a:lnTo>
                      <a:pt x="329" y="1939"/>
                    </a:lnTo>
                    <a:lnTo>
                      <a:pt x="392" y="1986"/>
                    </a:lnTo>
                    <a:lnTo>
                      <a:pt x="454" y="2023"/>
                    </a:lnTo>
                    <a:lnTo>
                      <a:pt x="503" y="2050"/>
                    </a:lnTo>
                    <a:lnTo>
                      <a:pt x="538" y="2069"/>
                    </a:lnTo>
                    <a:lnTo>
                      <a:pt x="570" y="2087"/>
                    </a:lnTo>
                    <a:lnTo>
                      <a:pt x="607" y="2114"/>
                    </a:lnTo>
                    <a:lnTo>
                      <a:pt x="649" y="2152"/>
                    </a:lnTo>
                    <a:lnTo>
                      <a:pt x="694" y="2193"/>
                    </a:lnTo>
                    <a:lnTo>
                      <a:pt x="738" y="2241"/>
                    </a:lnTo>
                    <a:lnTo>
                      <a:pt x="778" y="2295"/>
                    </a:lnTo>
                    <a:lnTo>
                      <a:pt x="810" y="2354"/>
                    </a:lnTo>
                    <a:lnTo>
                      <a:pt x="835" y="2418"/>
                    </a:lnTo>
                    <a:lnTo>
                      <a:pt x="845" y="2485"/>
                    </a:lnTo>
                    <a:lnTo>
                      <a:pt x="842" y="2557"/>
                    </a:lnTo>
                    <a:lnTo>
                      <a:pt x="823" y="2629"/>
                    </a:lnTo>
                    <a:lnTo>
                      <a:pt x="783" y="2703"/>
                    </a:lnTo>
                    <a:lnTo>
                      <a:pt x="721" y="2776"/>
                    </a:lnTo>
                    <a:lnTo>
                      <a:pt x="634" y="2851"/>
                    </a:lnTo>
                    <a:lnTo>
                      <a:pt x="518" y="2925"/>
                    </a:lnTo>
                    <a:lnTo>
                      <a:pt x="373" y="2997"/>
                    </a:lnTo>
                    <a:lnTo>
                      <a:pt x="731" y="2997"/>
                    </a:lnTo>
                    <a:lnTo>
                      <a:pt x="858" y="2930"/>
                    </a:lnTo>
                    <a:lnTo>
                      <a:pt x="956" y="2861"/>
                    </a:lnTo>
                    <a:lnTo>
                      <a:pt x="1030" y="2789"/>
                    </a:lnTo>
                    <a:lnTo>
                      <a:pt x="1084" y="2715"/>
                    </a:lnTo>
                    <a:lnTo>
                      <a:pt x="1119" y="2643"/>
                    </a:lnTo>
                    <a:lnTo>
                      <a:pt x="1136" y="2571"/>
                    </a:lnTo>
                    <a:lnTo>
                      <a:pt x="1139" y="2500"/>
                    </a:lnTo>
                    <a:lnTo>
                      <a:pt x="1132" y="2430"/>
                    </a:lnTo>
                    <a:lnTo>
                      <a:pt x="1115" y="2366"/>
                    </a:lnTo>
                    <a:lnTo>
                      <a:pt x="1092" y="2307"/>
                    </a:lnTo>
                    <a:lnTo>
                      <a:pt x="1063" y="2250"/>
                    </a:lnTo>
                    <a:lnTo>
                      <a:pt x="1032" y="2200"/>
                    </a:lnTo>
                    <a:lnTo>
                      <a:pt x="1001" y="2158"/>
                    </a:lnTo>
                    <a:lnTo>
                      <a:pt x="974" y="2124"/>
                    </a:lnTo>
                    <a:lnTo>
                      <a:pt x="951" y="2100"/>
                    </a:lnTo>
                    <a:lnTo>
                      <a:pt x="936" y="2082"/>
                    </a:lnTo>
                    <a:lnTo>
                      <a:pt x="902" y="2052"/>
                    </a:lnTo>
                    <a:lnTo>
                      <a:pt x="850" y="2015"/>
                    </a:lnTo>
                    <a:lnTo>
                      <a:pt x="785" y="1973"/>
                    </a:lnTo>
                    <a:lnTo>
                      <a:pt x="711" y="1926"/>
                    </a:lnTo>
                    <a:lnTo>
                      <a:pt x="637" y="1872"/>
                    </a:lnTo>
                    <a:lnTo>
                      <a:pt x="560" y="1815"/>
                    </a:lnTo>
                    <a:lnTo>
                      <a:pt x="489" y="1750"/>
                    </a:lnTo>
                    <a:lnTo>
                      <a:pt x="427" y="1684"/>
                    </a:lnTo>
                    <a:lnTo>
                      <a:pt x="377" y="1609"/>
                    </a:lnTo>
                    <a:lnTo>
                      <a:pt x="349" y="1533"/>
                    </a:lnTo>
                    <a:lnTo>
                      <a:pt x="339" y="1451"/>
                    </a:lnTo>
                    <a:lnTo>
                      <a:pt x="353" y="1367"/>
                    </a:lnTo>
                    <a:lnTo>
                      <a:pt x="394" y="1278"/>
                    </a:lnTo>
                    <a:lnTo>
                      <a:pt x="474" y="1184"/>
                    </a:lnTo>
                    <a:lnTo>
                      <a:pt x="590" y="1088"/>
                    </a:lnTo>
                    <a:lnTo>
                      <a:pt x="750" y="989"/>
                    </a:lnTo>
                    <a:lnTo>
                      <a:pt x="887" y="902"/>
                    </a:lnTo>
                    <a:lnTo>
                      <a:pt x="995" y="819"/>
                    </a:lnTo>
                    <a:lnTo>
                      <a:pt x="1072" y="734"/>
                    </a:lnTo>
                    <a:lnTo>
                      <a:pt x="1127" y="653"/>
                    </a:lnTo>
                    <a:lnTo>
                      <a:pt x="1159" y="571"/>
                    </a:lnTo>
                    <a:lnTo>
                      <a:pt x="1171" y="494"/>
                    </a:lnTo>
                    <a:lnTo>
                      <a:pt x="1169" y="421"/>
                    </a:lnTo>
                    <a:lnTo>
                      <a:pt x="1154" y="348"/>
                    </a:lnTo>
                    <a:lnTo>
                      <a:pt x="1127" y="282"/>
                    </a:lnTo>
                    <a:lnTo>
                      <a:pt x="1092" y="222"/>
                    </a:lnTo>
                    <a:lnTo>
                      <a:pt x="1053" y="168"/>
                    </a:lnTo>
                    <a:lnTo>
                      <a:pt x="1013" y="118"/>
                    </a:lnTo>
                    <a:lnTo>
                      <a:pt x="974" y="77"/>
                    </a:lnTo>
                    <a:lnTo>
                      <a:pt x="939" y="42"/>
                    </a:lnTo>
                    <a:lnTo>
                      <a:pt x="912" y="17"/>
                    </a:lnTo>
                    <a:lnTo>
                      <a:pt x="894" y="0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6" name="Freeform 91"/>
              <p:cNvSpPr>
                <a:spLocks/>
              </p:cNvSpPr>
              <p:nvPr/>
            </p:nvSpPr>
            <p:spPr bwMode="auto">
              <a:xfrm flipH="1">
                <a:off x="340" y="0"/>
                <a:ext cx="147" cy="375"/>
              </a:xfrm>
              <a:custGeom>
                <a:avLst/>
                <a:gdLst>
                  <a:gd name="T0" fmla="*/ 0 w 1177"/>
                  <a:gd name="T1" fmla="*/ 0 h 2997"/>
                  <a:gd name="T2" fmla="*/ 0 w 1177"/>
                  <a:gd name="T3" fmla="*/ 0 h 2997"/>
                  <a:gd name="T4" fmla="*/ 0 w 1177"/>
                  <a:gd name="T5" fmla="*/ 0 h 2997"/>
                  <a:gd name="T6" fmla="*/ 0 w 1177"/>
                  <a:gd name="T7" fmla="*/ 0 h 2997"/>
                  <a:gd name="T8" fmla="*/ 0 w 1177"/>
                  <a:gd name="T9" fmla="*/ 0 h 2997"/>
                  <a:gd name="T10" fmla="*/ 0 w 1177"/>
                  <a:gd name="T11" fmla="*/ 0 h 2997"/>
                  <a:gd name="T12" fmla="*/ 0 w 1177"/>
                  <a:gd name="T13" fmla="*/ 0 h 2997"/>
                  <a:gd name="T14" fmla="*/ 0 w 1177"/>
                  <a:gd name="T15" fmla="*/ 0 h 2997"/>
                  <a:gd name="T16" fmla="*/ 0 w 1177"/>
                  <a:gd name="T17" fmla="*/ 0 h 2997"/>
                  <a:gd name="T18" fmla="*/ 0 w 1177"/>
                  <a:gd name="T19" fmla="*/ 0 h 2997"/>
                  <a:gd name="T20" fmla="*/ 0 w 1177"/>
                  <a:gd name="T21" fmla="*/ 0 h 2997"/>
                  <a:gd name="T22" fmla="*/ 0 w 1177"/>
                  <a:gd name="T23" fmla="*/ 0 h 2997"/>
                  <a:gd name="T24" fmla="*/ 0 w 1177"/>
                  <a:gd name="T25" fmla="*/ 0 h 2997"/>
                  <a:gd name="T26" fmla="*/ 0 w 1177"/>
                  <a:gd name="T27" fmla="*/ 0 h 2997"/>
                  <a:gd name="T28" fmla="*/ 0 w 1177"/>
                  <a:gd name="T29" fmla="*/ 0 h 2997"/>
                  <a:gd name="T30" fmla="*/ 0 w 1177"/>
                  <a:gd name="T31" fmla="*/ 0 h 2997"/>
                  <a:gd name="T32" fmla="*/ 0 w 1177"/>
                  <a:gd name="T33" fmla="*/ 0 h 2997"/>
                  <a:gd name="T34" fmla="*/ 0 w 1177"/>
                  <a:gd name="T35" fmla="*/ 0 h 2997"/>
                  <a:gd name="T36" fmla="*/ 0 w 1177"/>
                  <a:gd name="T37" fmla="*/ 0 h 2997"/>
                  <a:gd name="T38" fmla="*/ 0 w 1177"/>
                  <a:gd name="T39" fmla="*/ 0 h 2997"/>
                  <a:gd name="T40" fmla="*/ 0 w 1177"/>
                  <a:gd name="T41" fmla="*/ 0 h 2997"/>
                  <a:gd name="T42" fmla="*/ 0 w 1177"/>
                  <a:gd name="T43" fmla="*/ 0 h 2997"/>
                  <a:gd name="T44" fmla="*/ 0 w 1177"/>
                  <a:gd name="T45" fmla="*/ 0 h 2997"/>
                  <a:gd name="T46" fmla="*/ 0 w 1177"/>
                  <a:gd name="T47" fmla="*/ 0 h 2997"/>
                  <a:gd name="T48" fmla="*/ 0 w 1177"/>
                  <a:gd name="T49" fmla="*/ 0 h 2997"/>
                  <a:gd name="T50" fmla="*/ 0 w 1177"/>
                  <a:gd name="T51" fmla="*/ 0 h 2997"/>
                  <a:gd name="T52" fmla="*/ 0 w 1177"/>
                  <a:gd name="T53" fmla="*/ 0 h 2997"/>
                  <a:gd name="T54" fmla="*/ 0 w 1177"/>
                  <a:gd name="T55" fmla="*/ 0 h 2997"/>
                  <a:gd name="T56" fmla="*/ 0 w 1177"/>
                  <a:gd name="T57" fmla="*/ 0 h 2997"/>
                  <a:gd name="T58" fmla="*/ 0 w 1177"/>
                  <a:gd name="T59" fmla="*/ 0 h 2997"/>
                  <a:gd name="T60" fmla="*/ 0 w 1177"/>
                  <a:gd name="T61" fmla="*/ 0 h 2997"/>
                  <a:gd name="T62" fmla="*/ 0 w 1177"/>
                  <a:gd name="T63" fmla="*/ 0 h 2997"/>
                  <a:gd name="T64" fmla="*/ 0 w 1177"/>
                  <a:gd name="T65" fmla="*/ 0 h 2997"/>
                  <a:gd name="T66" fmla="*/ 0 w 1177"/>
                  <a:gd name="T67" fmla="*/ 0 h 2997"/>
                  <a:gd name="T68" fmla="*/ 0 w 1177"/>
                  <a:gd name="T69" fmla="*/ 0 h 2997"/>
                  <a:gd name="T70" fmla="*/ 0 w 1177"/>
                  <a:gd name="T71" fmla="*/ 0 h 2997"/>
                  <a:gd name="T72" fmla="*/ 0 w 1177"/>
                  <a:gd name="T73" fmla="*/ 0 h 2997"/>
                  <a:gd name="T74" fmla="*/ 0 w 1177"/>
                  <a:gd name="T75" fmla="*/ 0 h 2997"/>
                  <a:gd name="T76" fmla="*/ 0 w 1177"/>
                  <a:gd name="T77" fmla="*/ 0 h 2997"/>
                  <a:gd name="T78" fmla="*/ 0 w 1177"/>
                  <a:gd name="T79" fmla="*/ 0 h 2997"/>
                  <a:gd name="T80" fmla="*/ 0 w 1177"/>
                  <a:gd name="T81" fmla="*/ 0 h 2997"/>
                  <a:gd name="T82" fmla="*/ 0 w 1177"/>
                  <a:gd name="T83" fmla="*/ 0 h 2997"/>
                  <a:gd name="T84" fmla="*/ 0 w 1177"/>
                  <a:gd name="T85" fmla="*/ 0 h 2997"/>
                  <a:gd name="T86" fmla="*/ 0 w 1177"/>
                  <a:gd name="T87" fmla="*/ 0 h 2997"/>
                  <a:gd name="T88" fmla="*/ 0 w 1177"/>
                  <a:gd name="T89" fmla="*/ 0 h 2997"/>
                  <a:gd name="T90" fmla="*/ 0 w 1177"/>
                  <a:gd name="T91" fmla="*/ 0 h 2997"/>
                  <a:gd name="T92" fmla="*/ 0 w 1177"/>
                  <a:gd name="T93" fmla="*/ 0 h 2997"/>
                  <a:gd name="T94" fmla="*/ 0 w 1177"/>
                  <a:gd name="T95" fmla="*/ 0 h 2997"/>
                  <a:gd name="T96" fmla="*/ 0 w 1177"/>
                  <a:gd name="T97" fmla="*/ 0 h 29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177" h="2997">
                    <a:moveTo>
                      <a:pt x="541" y="0"/>
                    </a:moveTo>
                    <a:lnTo>
                      <a:pt x="558" y="17"/>
                    </a:lnTo>
                    <a:lnTo>
                      <a:pt x="590" y="42"/>
                    </a:lnTo>
                    <a:lnTo>
                      <a:pt x="628" y="74"/>
                    </a:lnTo>
                    <a:lnTo>
                      <a:pt x="672" y="114"/>
                    </a:lnTo>
                    <a:lnTo>
                      <a:pt x="717" y="158"/>
                    </a:lnTo>
                    <a:lnTo>
                      <a:pt x="761" y="212"/>
                    </a:lnTo>
                    <a:lnTo>
                      <a:pt x="800" y="269"/>
                    </a:lnTo>
                    <a:lnTo>
                      <a:pt x="833" y="334"/>
                    </a:lnTo>
                    <a:lnTo>
                      <a:pt x="852" y="403"/>
                    </a:lnTo>
                    <a:lnTo>
                      <a:pt x="858" y="477"/>
                    </a:lnTo>
                    <a:lnTo>
                      <a:pt x="845" y="554"/>
                    </a:lnTo>
                    <a:lnTo>
                      <a:pt x="810" y="635"/>
                    </a:lnTo>
                    <a:lnTo>
                      <a:pt x="751" y="719"/>
                    </a:lnTo>
                    <a:lnTo>
                      <a:pt x="667" y="806"/>
                    </a:lnTo>
                    <a:lnTo>
                      <a:pt x="549" y="898"/>
                    </a:lnTo>
                    <a:lnTo>
                      <a:pt x="398" y="989"/>
                    </a:lnTo>
                    <a:lnTo>
                      <a:pt x="249" y="1080"/>
                    </a:lnTo>
                    <a:lnTo>
                      <a:pt x="137" y="1174"/>
                    </a:lnTo>
                    <a:lnTo>
                      <a:pt x="62" y="1265"/>
                    </a:lnTo>
                    <a:lnTo>
                      <a:pt x="17" y="1354"/>
                    </a:lnTo>
                    <a:lnTo>
                      <a:pt x="0" y="1441"/>
                    </a:lnTo>
                    <a:lnTo>
                      <a:pt x="6" y="1528"/>
                    </a:lnTo>
                    <a:lnTo>
                      <a:pt x="31" y="1609"/>
                    </a:lnTo>
                    <a:lnTo>
                      <a:pt x="76" y="1686"/>
                    </a:lnTo>
                    <a:lnTo>
                      <a:pt x="130" y="1758"/>
                    </a:lnTo>
                    <a:lnTo>
                      <a:pt x="192" y="1825"/>
                    </a:lnTo>
                    <a:lnTo>
                      <a:pt x="261" y="1884"/>
                    </a:lnTo>
                    <a:lnTo>
                      <a:pt x="331" y="1939"/>
                    </a:lnTo>
                    <a:lnTo>
                      <a:pt x="398" y="1986"/>
                    </a:lnTo>
                    <a:lnTo>
                      <a:pt x="456" y="2023"/>
                    </a:lnTo>
                    <a:lnTo>
                      <a:pt x="506" y="2050"/>
                    </a:lnTo>
                    <a:lnTo>
                      <a:pt x="541" y="2069"/>
                    </a:lnTo>
                    <a:lnTo>
                      <a:pt x="574" y="2087"/>
                    </a:lnTo>
                    <a:lnTo>
                      <a:pt x="610" y="2114"/>
                    </a:lnTo>
                    <a:lnTo>
                      <a:pt x="652" y="2152"/>
                    </a:lnTo>
                    <a:lnTo>
                      <a:pt x="697" y="2193"/>
                    </a:lnTo>
                    <a:lnTo>
                      <a:pt x="742" y="2241"/>
                    </a:lnTo>
                    <a:lnTo>
                      <a:pt x="781" y="2295"/>
                    </a:lnTo>
                    <a:lnTo>
                      <a:pt x="813" y="2354"/>
                    </a:lnTo>
                    <a:lnTo>
                      <a:pt x="837" y="2418"/>
                    </a:lnTo>
                    <a:lnTo>
                      <a:pt x="848" y="2485"/>
                    </a:lnTo>
                    <a:lnTo>
                      <a:pt x="845" y="2557"/>
                    </a:lnTo>
                    <a:lnTo>
                      <a:pt x="825" y="2629"/>
                    </a:lnTo>
                    <a:lnTo>
                      <a:pt x="786" y="2703"/>
                    </a:lnTo>
                    <a:lnTo>
                      <a:pt x="724" y="2776"/>
                    </a:lnTo>
                    <a:lnTo>
                      <a:pt x="638" y="2851"/>
                    </a:lnTo>
                    <a:lnTo>
                      <a:pt x="521" y="2925"/>
                    </a:lnTo>
                    <a:lnTo>
                      <a:pt x="375" y="2997"/>
                    </a:lnTo>
                    <a:lnTo>
                      <a:pt x="734" y="2997"/>
                    </a:lnTo>
                    <a:lnTo>
                      <a:pt x="860" y="2930"/>
                    </a:lnTo>
                    <a:lnTo>
                      <a:pt x="959" y="2861"/>
                    </a:lnTo>
                    <a:lnTo>
                      <a:pt x="1033" y="2789"/>
                    </a:lnTo>
                    <a:lnTo>
                      <a:pt x="1088" y="2715"/>
                    </a:lnTo>
                    <a:lnTo>
                      <a:pt x="1122" y="2643"/>
                    </a:lnTo>
                    <a:lnTo>
                      <a:pt x="1140" y="2571"/>
                    </a:lnTo>
                    <a:lnTo>
                      <a:pt x="1142" y="2500"/>
                    </a:lnTo>
                    <a:lnTo>
                      <a:pt x="1134" y="2430"/>
                    </a:lnTo>
                    <a:lnTo>
                      <a:pt x="1117" y="2366"/>
                    </a:lnTo>
                    <a:lnTo>
                      <a:pt x="1095" y="2307"/>
                    </a:lnTo>
                    <a:lnTo>
                      <a:pt x="1065" y="2250"/>
                    </a:lnTo>
                    <a:lnTo>
                      <a:pt x="1036" y="2200"/>
                    </a:lnTo>
                    <a:lnTo>
                      <a:pt x="1003" y="2158"/>
                    </a:lnTo>
                    <a:lnTo>
                      <a:pt x="976" y="2124"/>
                    </a:lnTo>
                    <a:lnTo>
                      <a:pt x="954" y="2100"/>
                    </a:lnTo>
                    <a:lnTo>
                      <a:pt x="939" y="2082"/>
                    </a:lnTo>
                    <a:lnTo>
                      <a:pt x="904" y="2052"/>
                    </a:lnTo>
                    <a:lnTo>
                      <a:pt x="852" y="2015"/>
                    </a:lnTo>
                    <a:lnTo>
                      <a:pt x="788" y="1973"/>
                    </a:lnTo>
                    <a:lnTo>
                      <a:pt x="717" y="1926"/>
                    </a:lnTo>
                    <a:lnTo>
                      <a:pt x="640" y="1872"/>
                    </a:lnTo>
                    <a:lnTo>
                      <a:pt x="563" y="1815"/>
                    </a:lnTo>
                    <a:lnTo>
                      <a:pt x="494" y="1750"/>
                    </a:lnTo>
                    <a:lnTo>
                      <a:pt x="432" y="1684"/>
                    </a:lnTo>
                    <a:lnTo>
                      <a:pt x="383" y="1609"/>
                    </a:lnTo>
                    <a:lnTo>
                      <a:pt x="350" y="1533"/>
                    </a:lnTo>
                    <a:lnTo>
                      <a:pt x="338" y="1451"/>
                    </a:lnTo>
                    <a:lnTo>
                      <a:pt x="353" y="1367"/>
                    </a:lnTo>
                    <a:lnTo>
                      <a:pt x="398" y="1278"/>
                    </a:lnTo>
                    <a:lnTo>
                      <a:pt x="477" y="1184"/>
                    </a:lnTo>
                    <a:lnTo>
                      <a:pt x="593" y="1088"/>
                    </a:lnTo>
                    <a:lnTo>
                      <a:pt x="754" y="989"/>
                    </a:lnTo>
                    <a:lnTo>
                      <a:pt x="889" y="902"/>
                    </a:lnTo>
                    <a:lnTo>
                      <a:pt x="999" y="819"/>
                    </a:lnTo>
                    <a:lnTo>
                      <a:pt x="1078" y="734"/>
                    </a:lnTo>
                    <a:lnTo>
                      <a:pt x="1130" y="653"/>
                    </a:lnTo>
                    <a:lnTo>
                      <a:pt x="1161" y="571"/>
                    </a:lnTo>
                    <a:lnTo>
                      <a:pt x="1177" y="494"/>
                    </a:lnTo>
                    <a:lnTo>
                      <a:pt x="1174" y="421"/>
                    </a:lnTo>
                    <a:lnTo>
                      <a:pt x="1157" y="348"/>
                    </a:lnTo>
                    <a:lnTo>
                      <a:pt x="1130" y="282"/>
                    </a:lnTo>
                    <a:lnTo>
                      <a:pt x="1097" y="222"/>
                    </a:lnTo>
                    <a:lnTo>
                      <a:pt x="1057" y="168"/>
                    </a:lnTo>
                    <a:lnTo>
                      <a:pt x="1018" y="118"/>
                    </a:lnTo>
                    <a:lnTo>
                      <a:pt x="978" y="77"/>
                    </a:lnTo>
                    <a:lnTo>
                      <a:pt x="944" y="42"/>
                    </a:lnTo>
                    <a:lnTo>
                      <a:pt x="916" y="17"/>
                    </a:lnTo>
                    <a:lnTo>
                      <a:pt x="899" y="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7" name="Freeform 92"/>
              <p:cNvSpPr>
                <a:spLocks/>
              </p:cNvSpPr>
              <p:nvPr/>
            </p:nvSpPr>
            <p:spPr bwMode="auto">
              <a:xfrm flipH="1">
                <a:off x="626" y="457"/>
                <a:ext cx="188" cy="384"/>
              </a:xfrm>
              <a:custGeom>
                <a:avLst/>
                <a:gdLst>
                  <a:gd name="T0" fmla="*/ 0 w 1507"/>
                  <a:gd name="T1" fmla="*/ 0 h 3068"/>
                  <a:gd name="T2" fmla="*/ 0 w 1507"/>
                  <a:gd name="T3" fmla="*/ 0 h 3068"/>
                  <a:gd name="T4" fmla="*/ 0 w 1507"/>
                  <a:gd name="T5" fmla="*/ 0 h 3068"/>
                  <a:gd name="T6" fmla="*/ 0 w 1507"/>
                  <a:gd name="T7" fmla="*/ 0 h 3068"/>
                  <a:gd name="T8" fmla="*/ 0 w 1507"/>
                  <a:gd name="T9" fmla="*/ 0 h 3068"/>
                  <a:gd name="T10" fmla="*/ 0 w 1507"/>
                  <a:gd name="T11" fmla="*/ 0 h 3068"/>
                  <a:gd name="T12" fmla="*/ 0 w 1507"/>
                  <a:gd name="T13" fmla="*/ 0 h 3068"/>
                  <a:gd name="T14" fmla="*/ 0 w 1507"/>
                  <a:gd name="T15" fmla="*/ 0 h 3068"/>
                  <a:gd name="T16" fmla="*/ 0 w 1507"/>
                  <a:gd name="T17" fmla="*/ 0 h 3068"/>
                  <a:gd name="T18" fmla="*/ 0 w 1507"/>
                  <a:gd name="T19" fmla="*/ 0 h 3068"/>
                  <a:gd name="T20" fmla="*/ 0 w 1507"/>
                  <a:gd name="T21" fmla="*/ 0 h 3068"/>
                  <a:gd name="T22" fmla="*/ 0 w 1507"/>
                  <a:gd name="T23" fmla="*/ 0 h 3068"/>
                  <a:gd name="T24" fmla="*/ 0 w 1507"/>
                  <a:gd name="T25" fmla="*/ 0 h 3068"/>
                  <a:gd name="T26" fmla="*/ 0 w 1507"/>
                  <a:gd name="T27" fmla="*/ 0 h 3068"/>
                  <a:gd name="T28" fmla="*/ 0 w 1507"/>
                  <a:gd name="T29" fmla="*/ 0 h 3068"/>
                  <a:gd name="T30" fmla="*/ 0 w 1507"/>
                  <a:gd name="T31" fmla="*/ 0 h 3068"/>
                  <a:gd name="T32" fmla="*/ 0 w 1507"/>
                  <a:gd name="T33" fmla="*/ 0 h 3068"/>
                  <a:gd name="T34" fmla="*/ 0 w 1507"/>
                  <a:gd name="T35" fmla="*/ 0 h 3068"/>
                  <a:gd name="T36" fmla="*/ 0 w 1507"/>
                  <a:gd name="T37" fmla="*/ 0 h 3068"/>
                  <a:gd name="T38" fmla="*/ 0 w 1507"/>
                  <a:gd name="T39" fmla="*/ 0 h 3068"/>
                  <a:gd name="T40" fmla="*/ 0 w 1507"/>
                  <a:gd name="T41" fmla="*/ 0 h 3068"/>
                  <a:gd name="T42" fmla="*/ 0 w 1507"/>
                  <a:gd name="T43" fmla="*/ 0 h 3068"/>
                  <a:gd name="T44" fmla="*/ 0 w 1507"/>
                  <a:gd name="T45" fmla="*/ 0 h 3068"/>
                  <a:gd name="T46" fmla="*/ 0 w 1507"/>
                  <a:gd name="T47" fmla="*/ 0 h 3068"/>
                  <a:gd name="T48" fmla="*/ 0 w 1507"/>
                  <a:gd name="T49" fmla="*/ 0 h 3068"/>
                  <a:gd name="T50" fmla="*/ 0 w 1507"/>
                  <a:gd name="T51" fmla="*/ 0 h 3068"/>
                  <a:gd name="T52" fmla="*/ 0 w 1507"/>
                  <a:gd name="T53" fmla="*/ 0 h 3068"/>
                  <a:gd name="T54" fmla="*/ 0 w 1507"/>
                  <a:gd name="T55" fmla="*/ 0 h 3068"/>
                  <a:gd name="T56" fmla="*/ 0 w 1507"/>
                  <a:gd name="T57" fmla="*/ 0 h 3068"/>
                  <a:gd name="T58" fmla="*/ 0 w 1507"/>
                  <a:gd name="T59" fmla="*/ 0 h 3068"/>
                  <a:gd name="T60" fmla="*/ 0 w 1507"/>
                  <a:gd name="T61" fmla="*/ 0 h 3068"/>
                  <a:gd name="T62" fmla="*/ 0 w 1507"/>
                  <a:gd name="T63" fmla="*/ 0 h 3068"/>
                  <a:gd name="T64" fmla="*/ 0 w 1507"/>
                  <a:gd name="T65" fmla="*/ 0 h 3068"/>
                  <a:gd name="T66" fmla="*/ 0 w 1507"/>
                  <a:gd name="T67" fmla="*/ 0 h 3068"/>
                  <a:gd name="T68" fmla="*/ 0 w 1507"/>
                  <a:gd name="T69" fmla="*/ 0 h 3068"/>
                  <a:gd name="T70" fmla="*/ 0 w 1507"/>
                  <a:gd name="T71" fmla="*/ 0 h 3068"/>
                  <a:gd name="T72" fmla="*/ 0 w 1507"/>
                  <a:gd name="T73" fmla="*/ 0 h 3068"/>
                  <a:gd name="T74" fmla="*/ 0 w 1507"/>
                  <a:gd name="T75" fmla="*/ 0 h 3068"/>
                  <a:gd name="T76" fmla="*/ 0 w 1507"/>
                  <a:gd name="T77" fmla="*/ 0 h 3068"/>
                  <a:gd name="T78" fmla="*/ 0 w 1507"/>
                  <a:gd name="T79" fmla="*/ 0 h 3068"/>
                  <a:gd name="T80" fmla="*/ 0 w 1507"/>
                  <a:gd name="T81" fmla="*/ 0 h 3068"/>
                  <a:gd name="T82" fmla="*/ 0 w 1507"/>
                  <a:gd name="T83" fmla="*/ 0 h 3068"/>
                  <a:gd name="T84" fmla="*/ 0 w 1507"/>
                  <a:gd name="T85" fmla="*/ 0 h 3068"/>
                  <a:gd name="T86" fmla="*/ 0 w 1507"/>
                  <a:gd name="T87" fmla="*/ 0 h 3068"/>
                  <a:gd name="T88" fmla="*/ 0 w 1507"/>
                  <a:gd name="T89" fmla="*/ 0 h 3068"/>
                  <a:gd name="T90" fmla="*/ 0 w 1507"/>
                  <a:gd name="T91" fmla="*/ 0 h 3068"/>
                  <a:gd name="T92" fmla="*/ 0 w 1507"/>
                  <a:gd name="T93" fmla="*/ 0 h 3068"/>
                  <a:gd name="T94" fmla="*/ 0 w 1507"/>
                  <a:gd name="T95" fmla="*/ 0 h 3068"/>
                  <a:gd name="T96" fmla="*/ 0 w 1507"/>
                  <a:gd name="T97" fmla="*/ 0 h 3068"/>
                  <a:gd name="T98" fmla="*/ 0 w 1507"/>
                  <a:gd name="T99" fmla="*/ 0 h 3068"/>
                  <a:gd name="T100" fmla="*/ 0 w 1507"/>
                  <a:gd name="T101" fmla="*/ 0 h 3068"/>
                  <a:gd name="T102" fmla="*/ 0 w 1507"/>
                  <a:gd name="T103" fmla="*/ 0 h 3068"/>
                  <a:gd name="T104" fmla="*/ 0 w 1507"/>
                  <a:gd name="T105" fmla="*/ 0 h 3068"/>
                  <a:gd name="T106" fmla="*/ 0 w 1507"/>
                  <a:gd name="T107" fmla="*/ 0 h 3068"/>
                  <a:gd name="T108" fmla="*/ 0 w 1507"/>
                  <a:gd name="T109" fmla="*/ 0 h 3068"/>
                  <a:gd name="T110" fmla="*/ 0 w 1507"/>
                  <a:gd name="T111" fmla="*/ 0 h 3068"/>
                  <a:gd name="T112" fmla="*/ 0 w 1507"/>
                  <a:gd name="T113" fmla="*/ 0 h 306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07" h="3068">
                    <a:moveTo>
                      <a:pt x="0" y="804"/>
                    </a:moveTo>
                    <a:lnTo>
                      <a:pt x="0" y="693"/>
                    </a:lnTo>
                    <a:lnTo>
                      <a:pt x="5" y="591"/>
                    </a:lnTo>
                    <a:lnTo>
                      <a:pt x="10" y="500"/>
                    </a:lnTo>
                    <a:lnTo>
                      <a:pt x="17" y="415"/>
                    </a:lnTo>
                    <a:lnTo>
                      <a:pt x="29" y="342"/>
                    </a:lnTo>
                    <a:lnTo>
                      <a:pt x="44" y="277"/>
                    </a:lnTo>
                    <a:lnTo>
                      <a:pt x="64" y="220"/>
                    </a:lnTo>
                    <a:lnTo>
                      <a:pt x="87" y="168"/>
                    </a:lnTo>
                    <a:lnTo>
                      <a:pt x="114" y="126"/>
                    </a:lnTo>
                    <a:lnTo>
                      <a:pt x="149" y="91"/>
                    </a:lnTo>
                    <a:lnTo>
                      <a:pt x="188" y="62"/>
                    </a:lnTo>
                    <a:lnTo>
                      <a:pt x="232" y="37"/>
                    </a:lnTo>
                    <a:lnTo>
                      <a:pt x="282" y="20"/>
                    </a:lnTo>
                    <a:lnTo>
                      <a:pt x="342" y="10"/>
                    </a:lnTo>
                    <a:lnTo>
                      <a:pt x="406" y="2"/>
                    </a:lnTo>
                    <a:lnTo>
                      <a:pt x="477" y="0"/>
                    </a:lnTo>
                    <a:lnTo>
                      <a:pt x="1507" y="0"/>
                    </a:lnTo>
                    <a:lnTo>
                      <a:pt x="1507" y="510"/>
                    </a:lnTo>
                    <a:lnTo>
                      <a:pt x="848" y="502"/>
                    </a:lnTo>
                    <a:lnTo>
                      <a:pt x="762" y="508"/>
                    </a:lnTo>
                    <a:lnTo>
                      <a:pt x="690" y="522"/>
                    </a:lnTo>
                    <a:lnTo>
                      <a:pt x="638" y="552"/>
                    </a:lnTo>
                    <a:lnTo>
                      <a:pt x="599" y="593"/>
                    </a:lnTo>
                    <a:lnTo>
                      <a:pt x="572" y="653"/>
                    </a:lnTo>
                    <a:lnTo>
                      <a:pt x="554" y="730"/>
                    </a:lnTo>
                    <a:lnTo>
                      <a:pt x="545" y="826"/>
                    </a:lnTo>
                    <a:lnTo>
                      <a:pt x="541" y="939"/>
                    </a:lnTo>
                    <a:lnTo>
                      <a:pt x="541" y="2126"/>
                    </a:lnTo>
                    <a:lnTo>
                      <a:pt x="545" y="2242"/>
                    </a:lnTo>
                    <a:lnTo>
                      <a:pt x="554" y="2338"/>
                    </a:lnTo>
                    <a:lnTo>
                      <a:pt x="572" y="2415"/>
                    </a:lnTo>
                    <a:lnTo>
                      <a:pt x="599" y="2474"/>
                    </a:lnTo>
                    <a:lnTo>
                      <a:pt x="638" y="2516"/>
                    </a:lnTo>
                    <a:lnTo>
                      <a:pt x="690" y="2547"/>
                    </a:lnTo>
                    <a:lnTo>
                      <a:pt x="762" y="2561"/>
                    </a:lnTo>
                    <a:lnTo>
                      <a:pt x="848" y="2566"/>
                    </a:lnTo>
                    <a:lnTo>
                      <a:pt x="1507" y="2559"/>
                    </a:lnTo>
                    <a:lnTo>
                      <a:pt x="1507" y="3068"/>
                    </a:lnTo>
                    <a:lnTo>
                      <a:pt x="477" y="3068"/>
                    </a:lnTo>
                    <a:lnTo>
                      <a:pt x="406" y="3065"/>
                    </a:lnTo>
                    <a:lnTo>
                      <a:pt x="342" y="3059"/>
                    </a:lnTo>
                    <a:lnTo>
                      <a:pt x="282" y="3048"/>
                    </a:lnTo>
                    <a:lnTo>
                      <a:pt x="232" y="3030"/>
                    </a:lnTo>
                    <a:lnTo>
                      <a:pt x="188" y="3007"/>
                    </a:lnTo>
                    <a:lnTo>
                      <a:pt x="149" y="2979"/>
                    </a:lnTo>
                    <a:lnTo>
                      <a:pt x="114" y="2941"/>
                    </a:lnTo>
                    <a:lnTo>
                      <a:pt x="87" y="2900"/>
                    </a:lnTo>
                    <a:lnTo>
                      <a:pt x="64" y="2850"/>
                    </a:lnTo>
                    <a:lnTo>
                      <a:pt x="44" y="2794"/>
                    </a:lnTo>
                    <a:lnTo>
                      <a:pt x="29" y="2727"/>
                    </a:lnTo>
                    <a:lnTo>
                      <a:pt x="17" y="2653"/>
                    </a:lnTo>
                    <a:lnTo>
                      <a:pt x="10" y="2571"/>
                    </a:lnTo>
                    <a:lnTo>
                      <a:pt x="5" y="2477"/>
                    </a:lnTo>
                    <a:lnTo>
                      <a:pt x="0" y="2375"/>
                    </a:lnTo>
                    <a:lnTo>
                      <a:pt x="0" y="2265"/>
                    </a:lnTo>
                    <a:lnTo>
                      <a:pt x="0" y="804"/>
                    </a:lnTo>
                    <a:close/>
                  </a:path>
                </a:pathLst>
              </a:custGeom>
              <a:solidFill>
                <a:srgbClr val="7228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8" name="Freeform 93"/>
              <p:cNvSpPr>
                <a:spLocks/>
              </p:cNvSpPr>
              <p:nvPr/>
            </p:nvSpPr>
            <p:spPr bwMode="auto">
              <a:xfrm flipH="1">
                <a:off x="730" y="512"/>
                <a:ext cx="30" cy="274"/>
              </a:xfrm>
              <a:custGeom>
                <a:avLst/>
                <a:gdLst>
                  <a:gd name="T0" fmla="*/ 0 w 235"/>
                  <a:gd name="T1" fmla="*/ 0 h 2192"/>
                  <a:gd name="T2" fmla="*/ 0 w 235"/>
                  <a:gd name="T3" fmla="*/ 0 h 2192"/>
                  <a:gd name="T4" fmla="*/ 0 w 235"/>
                  <a:gd name="T5" fmla="*/ 0 h 2192"/>
                  <a:gd name="T6" fmla="*/ 0 w 235"/>
                  <a:gd name="T7" fmla="*/ 0 h 2192"/>
                  <a:gd name="T8" fmla="*/ 0 w 235"/>
                  <a:gd name="T9" fmla="*/ 0 h 2192"/>
                  <a:gd name="T10" fmla="*/ 0 w 235"/>
                  <a:gd name="T11" fmla="*/ 0 h 2192"/>
                  <a:gd name="T12" fmla="*/ 0 w 235"/>
                  <a:gd name="T13" fmla="*/ 0 h 2192"/>
                  <a:gd name="T14" fmla="*/ 0 w 235"/>
                  <a:gd name="T15" fmla="*/ 0 h 2192"/>
                  <a:gd name="T16" fmla="*/ 0 w 235"/>
                  <a:gd name="T17" fmla="*/ 0 h 2192"/>
                  <a:gd name="T18" fmla="*/ 0 w 235"/>
                  <a:gd name="T19" fmla="*/ 0 h 2192"/>
                  <a:gd name="T20" fmla="*/ 0 w 235"/>
                  <a:gd name="T21" fmla="*/ 0 h 2192"/>
                  <a:gd name="T22" fmla="*/ 0 w 235"/>
                  <a:gd name="T23" fmla="*/ 0 h 2192"/>
                  <a:gd name="T24" fmla="*/ 0 w 235"/>
                  <a:gd name="T25" fmla="*/ 0 h 2192"/>
                  <a:gd name="T26" fmla="*/ 0 w 235"/>
                  <a:gd name="T27" fmla="*/ 0 h 2192"/>
                  <a:gd name="T28" fmla="*/ 0 w 235"/>
                  <a:gd name="T29" fmla="*/ 0 h 2192"/>
                  <a:gd name="T30" fmla="*/ 0 w 235"/>
                  <a:gd name="T31" fmla="*/ 0 h 2192"/>
                  <a:gd name="T32" fmla="*/ 0 w 235"/>
                  <a:gd name="T33" fmla="*/ 0 h 2192"/>
                  <a:gd name="T34" fmla="*/ 0 w 235"/>
                  <a:gd name="T35" fmla="*/ 0 h 2192"/>
                  <a:gd name="T36" fmla="*/ 0 w 235"/>
                  <a:gd name="T37" fmla="*/ 0 h 2192"/>
                  <a:gd name="T38" fmla="*/ 0 w 235"/>
                  <a:gd name="T39" fmla="*/ 0 h 2192"/>
                  <a:gd name="T40" fmla="*/ 0 w 235"/>
                  <a:gd name="T41" fmla="*/ 0 h 2192"/>
                  <a:gd name="T42" fmla="*/ 0 w 235"/>
                  <a:gd name="T43" fmla="*/ 0 h 2192"/>
                  <a:gd name="T44" fmla="*/ 0 w 235"/>
                  <a:gd name="T45" fmla="*/ 0 h 2192"/>
                  <a:gd name="T46" fmla="*/ 0 w 235"/>
                  <a:gd name="T47" fmla="*/ 0 h 2192"/>
                  <a:gd name="T48" fmla="*/ 0 w 235"/>
                  <a:gd name="T49" fmla="*/ 0 h 2192"/>
                  <a:gd name="T50" fmla="*/ 0 w 235"/>
                  <a:gd name="T51" fmla="*/ 0 h 2192"/>
                  <a:gd name="T52" fmla="*/ 0 w 235"/>
                  <a:gd name="T53" fmla="*/ 0 h 2192"/>
                  <a:gd name="T54" fmla="*/ 0 w 235"/>
                  <a:gd name="T55" fmla="*/ 0 h 2192"/>
                  <a:gd name="T56" fmla="*/ 0 w 235"/>
                  <a:gd name="T57" fmla="*/ 0 h 2192"/>
                  <a:gd name="T58" fmla="*/ 0 w 235"/>
                  <a:gd name="T59" fmla="*/ 0 h 2192"/>
                  <a:gd name="T60" fmla="*/ 0 w 235"/>
                  <a:gd name="T61" fmla="*/ 0 h 2192"/>
                  <a:gd name="T62" fmla="*/ 0 w 235"/>
                  <a:gd name="T63" fmla="*/ 0 h 2192"/>
                  <a:gd name="T64" fmla="*/ 0 w 235"/>
                  <a:gd name="T65" fmla="*/ 0 h 2192"/>
                  <a:gd name="T66" fmla="*/ 0 w 235"/>
                  <a:gd name="T67" fmla="*/ 0 h 2192"/>
                  <a:gd name="T68" fmla="*/ 0 w 235"/>
                  <a:gd name="T69" fmla="*/ 0 h 2192"/>
                  <a:gd name="T70" fmla="*/ 0 w 235"/>
                  <a:gd name="T71" fmla="*/ 0 h 2192"/>
                  <a:gd name="T72" fmla="*/ 0 w 235"/>
                  <a:gd name="T73" fmla="*/ 0 h 2192"/>
                  <a:gd name="T74" fmla="*/ 0 w 235"/>
                  <a:gd name="T75" fmla="*/ 0 h 2192"/>
                  <a:gd name="T76" fmla="*/ 0 w 235"/>
                  <a:gd name="T77" fmla="*/ 0 h 2192"/>
                  <a:gd name="T78" fmla="*/ 0 w 235"/>
                  <a:gd name="T79" fmla="*/ 0 h 2192"/>
                  <a:gd name="T80" fmla="*/ 0 w 235"/>
                  <a:gd name="T81" fmla="*/ 0 h 2192"/>
                  <a:gd name="T82" fmla="*/ 0 w 235"/>
                  <a:gd name="T83" fmla="*/ 0 h 2192"/>
                  <a:gd name="T84" fmla="*/ 0 w 235"/>
                  <a:gd name="T85" fmla="*/ 0 h 2192"/>
                  <a:gd name="T86" fmla="*/ 0 w 235"/>
                  <a:gd name="T87" fmla="*/ 0 h 2192"/>
                  <a:gd name="T88" fmla="*/ 0 w 235"/>
                  <a:gd name="T89" fmla="*/ 0 h 219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35" h="2192">
                    <a:moveTo>
                      <a:pt x="39" y="247"/>
                    </a:moveTo>
                    <a:lnTo>
                      <a:pt x="57" y="163"/>
                    </a:lnTo>
                    <a:lnTo>
                      <a:pt x="84" y="101"/>
                    </a:lnTo>
                    <a:lnTo>
                      <a:pt x="116" y="64"/>
                    </a:lnTo>
                    <a:lnTo>
                      <a:pt x="148" y="41"/>
                    </a:lnTo>
                    <a:lnTo>
                      <a:pt x="180" y="32"/>
                    </a:lnTo>
                    <a:lnTo>
                      <a:pt x="207" y="29"/>
                    </a:lnTo>
                    <a:lnTo>
                      <a:pt x="227" y="32"/>
                    </a:lnTo>
                    <a:lnTo>
                      <a:pt x="235" y="35"/>
                    </a:lnTo>
                    <a:lnTo>
                      <a:pt x="232" y="27"/>
                    </a:lnTo>
                    <a:lnTo>
                      <a:pt x="230" y="14"/>
                    </a:lnTo>
                    <a:lnTo>
                      <a:pt x="227" y="5"/>
                    </a:lnTo>
                    <a:lnTo>
                      <a:pt x="225" y="0"/>
                    </a:lnTo>
                    <a:lnTo>
                      <a:pt x="165" y="10"/>
                    </a:lnTo>
                    <a:lnTo>
                      <a:pt x="111" y="22"/>
                    </a:lnTo>
                    <a:lnTo>
                      <a:pt x="72" y="52"/>
                    </a:lnTo>
                    <a:lnTo>
                      <a:pt x="41" y="97"/>
                    </a:lnTo>
                    <a:lnTo>
                      <a:pt x="22" y="146"/>
                    </a:lnTo>
                    <a:lnTo>
                      <a:pt x="10" y="198"/>
                    </a:lnTo>
                    <a:lnTo>
                      <a:pt x="2" y="242"/>
                    </a:lnTo>
                    <a:lnTo>
                      <a:pt x="0" y="271"/>
                    </a:lnTo>
                    <a:lnTo>
                      <a:pt x="0" y="284"/>
                    </a:lnTo>
                    <a:lnTo>
                      <a:pt x="0" y="1906"/>
                    </a:lnTo>
                    <a:lnTo>
                      <a:pt x="0" y="1918"/>
                    </a:lnTo>
                    <a:lnTo>
                      <a:pt x="2" y="1947"/>
                    </a:lnTo>
                    <a:lnTo>
                      <a:pt x="10" y="1992"/>
                    </a:lnTo>
                    <a:lnTo>
                      <a:pt x="22" y="2044"/>
                    </a:lnTo>
                    <a:lnTo>
                      <a:pt x="41" y="2096"/>
                    </a:lnTo>
                    <a:lnTo>
                      <a:pt x="72" y="2138"/>
                    </a:lnTo>
                    <a:lnTo>
                      <a:pt x="111" y="2170"/>
                    </a:lnTo>
                    <a:lnTo>
                      <a:pt x="165" y="2182"/>
                    </a:lnTo>
                    <a:lnTo>
                      <a:pt x="225" y="2192"/>
                    </a:lnTo>
                    <a:lnTo>
                      <a:pt x="227" y="2188"/>
                    </a:lnTo>
                    <a:lnTo>
                      <a:pt x="230" y="2177"/>
                    </a:lnTo>
                    <a:lnTo>
                      <a:pt x="232" y="2165"/>
                    </a:lnTo>
                    <a:lnTo>
                      <a:pt x="235" y="2157"/>
                    </a:lnTo>
                    <a:lnTo>
                      <a:pt x="227" y="2160"/>
                    </a:lnTo>
                    <a:lnTo>
                      <a:pt x="207" y="2163"/>
                    </a:lnTo>
                    <a:lnTo>
                      <a:pt x="180" y="2160"/>
                    </a:lnTo>
                    <a:lnTo>
                      <a:pt x="148" y="2150"/>
                    </a:lnTo>
                    <a:lnTo>
                      <a:pt x="116" y="2128"/>
                    </a:lnTo>
                    <a:lnTo>
                      <a:pt x="84" y="2091"/>
                    </a:lnTo>
                    <a:lnTo>
                      <a:pt x="57" y="2029"/>
                    </a:lnTo>
                    <a:lnTo>
                      <a:pt x="39" y="1945"/>
                    </a:lnTo>
                    <a:lnTo>
                      <a:pt x="39" y="24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9" name="Freeform 96"/>
              <p:cNvSpPr>
                <a:spLocks/>
              </p:cNvSpPr>
              <p:nvPr/>
            </p:nvSpPr>
            <p:spPr bwMode="auto">
              <a:xfrm flipH="1">
                <a:off x="116" y="39"/>
                <a:ext cx="271" cy="17"/>
              </a:xfrm>
              <a:custGeom>
                <a:avLst/>
                <a:gdLst>
                  <a:gd name="T0" fmla="*/ 0 w 2173"/>
                  <a:gd name="T1" fmla="*/ 0 h 139"/>
                  <a:gd name="T2" fmla="*/ 0 w 2173"/>
                  <a:gd name="T3" fmla="*/ 0 h 139"/>
                  <a:gd name="T4" fmla="*/ 0 w 2173"/>
                  <a:gd name="T5" fmla="*/ 0 h 139"/>
                  <a:gd name="T6" fmla="*/ 0 w 2173"/>
                  <a:gd name="T7" fmla="*/ 0 h 139"/>
                  <a:gd name="T8" fmla="*/ 0 w 2173"/>
                  <a:gd name="T9" fmla="*/ 0 h 139"/>
                  <a:gd name="T10" fmla="*/ 0 w 2173"/>
                  <a:gd name="T11" fmla="*/ 0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73" h="139">
                    <a:moveTo>
                      <a:pt x="2173" y="69"/>
                    </a:moveTo>
                    <a:lnTo>
                      <a:pt x="2173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2173" y="139"/>
                    </a:lnTo>
                    <a:lnTo>
                      <a:pt x="217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0" name="Freeform 97"/>
              <p:cNvSpPr>
                <a:spLocks/>
              </p:cNvSpPr>
              <p:nvPr/>
            </p:nvSpPr>
            <p:spPr bwMode="auto">
              <a:xfrm flipH="1">
                <a:off x="118" y="82"/>
                <a:ext cx="290" cy="17"/>
              </a:xfrm>
              <a:custGeom>
                <a:avLst/>
                <a:gdLst>
                  <a:gd name="T0" fmla="*/ 0 w 2321"/>
                  <a:gd name="T1" fmla="*/ 0 h 135"/>
                  <a:gd name="T2" fmla="*/ 0 w 2321"/>
                  <a:gd name="T3" fmla="*/ 0 h 135"/>
                  <a:gd name="T4" fmla="*/ 0 w 2321"/>
                  <a:gd name="T5" fmla="*/ 0 h 135"/>
                  <a:gd name="T6" fmla="*/ 0 w 2321"/>
                  <a:gd name="T7" fmla="*/ 0 h 135"/>
                  <a:gd name="T8" fmla="*/ 0 w 2321"/>
                  <a:gd name="T9" fmla="*/ 0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1" h="135">
                    <a:moveTo>
                      <a:pt x="2321" y="4"/>
                    </a:moveTo>
                    <a:lnTo>
                      <a:pt x="108" y="0"/>
                    </a:lnTo>
                    <a:lnTo>
                      <a:pt x="0" y="121"/>
                    </a:lnTo>
                    <a:lnTo>
                      <a:pt x="2230" y="135"/>
                    </a:lnTo>
                    <a:lnTo>
                      <a:pt x="232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1" name="Freeform 98"/>
              <p:cNvSpPr>
                <a:spLocks/>
              </p:cNvSpPr>
              <p:nvPr/>
            </p:nvSpPr>
            <p:spPr bwMode="auto">
              <a:xfrm flipH="1">
                <a:off x="166" y="125"/>
                <a:ext cx="302" cy="16"/>
              </a:xfrm>
              <a:custGeom>
                <a:avLst/>
                <a:gdLst>
                  <a:gd name="T0" fmla="*/ 0 w 2413"/>
                  <a:gd name="T1" fmla="*/ 0 h 131"/>
                  <a:gd name="T2" fmla="*/ 0 w 2413"/>
                  <a:gd name="T3" fmla="*/ 0 h 131"/>
                  <a:gd name="T4" fmla="*/ 0 w 2413"/>
                  <a:gd name="T5" fmla="*/ 0 h 131"/>
                  <a:gd name="T6" fmla="*/ 0 w 2413"/>
                  <a:gd name="T7" fmla="*/ 0 h 131"/>
                  <a:gd name="T8" fmla="*/ 0 w 2413"/>
                  <a:gd name="T9" fmla="*/ 0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3" h="131">
                    <a:moveTo>
                      <a:pt x="2413" y="0"/>
                    </a:moveTo>
                    <a:lnTo>
                      <a:pt x="183" y="0"/>
                    </a:lnTo>
                    <a:lnTo>
                      <a:pt x="0" y="131"/>
                    </a:lnTo>
                    <a:lnTo>
                      <a:pt x="2215" y="131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2" name="Freeform 99"/>
              <p:cNvSpPr>
                <a:spLocks/>
              </p:cNvSpPr>
              <p:nvPr/>
            </p:nvSpPr>
            <p:spPr bwMode="auto">
              <a:xfrm flipH="1">
                <a:off x="210" y="168"/>
                <a:ext cx="280" cy="17"/>
              </a:xfrm>
              <a:custGeom>
                <a:avLst/>
                <a:gdLst>
                  <a:gd name="T0" fmla="*/ 0 w 2236"/>
                  <a:gd name="T1" fmla="*/ 0 h 138"/>
                  <a:gd name="T2" fmla="*/ 0 w 2236"/>
                  <a:gd name="T3" fmla="*/ 0 h 138"/>
                  <a:gd name="T4" fmla="*/ 0 w 2236"/>
                  <a:gd name="T5" fmla="*/ 0 h 138"/>
                  <a:gd name="T6" fmla="*/ 0 w 2236"/>
                  <a:gd name="T7" fmla="*/ 0 h 138"/>
                  <a:gd name="T8" fmla="*/ 0 w 2236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6" h="138">
                    <a:moveTo>
                      <a:pt x="2236" y="2"/>
                    </a:moveTo>
                    <a:lnTo>
                      <a:pt x="31" y="0"/>
                    </a:lnTo>
                    <a:lnTo>
                      <a:pt x="0" y="134"/>
                    </a:lnTo>
                    <a:lnTo>
                      <a:pt x="2182" y="138"/>
                    </a:lnTo>
                    <a:lnTo>
                      <a:pt x="223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3" name="Freeform 100"/>
              <p:cNvSpPr>
                <a:spLocks/>
              </p:cNvSpPr>
              <p:nvPr/>
            </p:nvSpPr>
            <p:spPr bwMode="auto">
              <a:xfrm flipH="1">
                <a:off x="191" y="211"/>
                <a:ext cx="290" cy="17"/>
              </a:xfrm>
              <a:custGeom>
                <a:avLst/>
                <a:gdLst>
                  <a:gd name="T0" fmla="*/ 0 w 2322"/>
                  <a:gd name="T1" fmla="*/ 0 h 136"/>
                  <a:gd name="T2" fmla="*/ 0 w 2322"/>
                  <a:gd name="T3" fmla="*/ 0 h 136"/>
                  <a:gd name="T4" fmla="*/ 0 w 2322"/>
                  <a:gd name="T5" fmla="*/ 0 h 136"/>
                  <a:gd name="T6" fmla="*/ 0 w 2322"/>
                  <a:gd name="T7" fmla="*/ 0 h 136"/>
                  <a:gd name="T8" fmla="*/ 0 w 2322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22" h="136">
                    <a:moveTo>
                      <a:pt x="2220" y="0"/>
                    </a:moveTo>
                    <a:lnTo>
                      <a:pt x="0" y="0"/>
                    </a:lnTo>
                    <a:lnTo>
                      <a:pt x="119" y="134"/>
                    </a:lnTo>
                    <a:lnTo>
                      <a:pt x="2322" y="136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4" name="Freeform 101"/>
              <p:cNvSpPr>
                <a:spLocks/>
              </p:cNvSpPr>
              <p:nvPr/>
            </p:nvSpPr>
            <p:spPr bwMode="auto">
              <a:xfrm flipH="1">
                <a:off x="132" y="254"/>
                <a:ext cx="302" cy="17"/>
              </a:xfrm>
              <a:custGeom>
                <a:avLst/>
                <a:gdLst>
                  <a:gd name="T0" fmla="*/ 0 w 2424"/>
                  <a:gd name="T1" fmla="*/ 0 h 136"/>
                  <a:gd name="T2" fmla="*/ 0 w 2424"/>
                  <a:gd name="T3" fmla="*/ 0 h 136"/>
                  <a:gd name="T4" fmla="*/ 0 w 2424"/>
                  <a:gd name="T5" fmla="*/ 0 h 136"/>
                  <a:gd name="T6" fmla="*/ 0 w 2424"/>
                  <a:gd name="T7" fmla="*/ 0 h 136"/>
                  <a:gd name="T8" fmla="*/ 0 w 2424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4" h="136">
                    <a:moveTo>
                      <a:pt x="2293" y="0"/>
                    </a:moveTo>
                    <a:lnTo>
                      <a:pt x="0" y="0"/>
                    </a:lnTo>
                    <a:lnTo>
                      <a:pt x="82" y="136"/>
                    </a:lnTo>
                    <a:lnTo>
                      <a:pt x="2424" y="130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5" name="Freeform 102"/>
              <p:cNvSpPr>
                <a:spLocks/>
              </p:cNvSpPr>
              <p:nvPr/>
            </p:nvSpPr>
            <p:spPr bwMode="auto">
              <a:xfrm flipH="1">
                <a:off x="117" y="296"/>
                <a:ext cx="271" cy="17"/>
              </a:xfrm>
              <a:custGeom>
                <a:avLst/>
                <a:gdLst>
                  <a:gd name="T0" fmla="*/ 0 w 2168"/>
                  <a:gd name="T1" fmla="*/ 0 h 133"/>
                  <a:gd name="T2" fmla="*/ 0 w 2168"/>
                  <a:gd name="T3" fmla="*/ 0 h 133"/>
                  <a:gd name="T4" fmla="*/ 0 w 2168"/>
                  <a:gd name="T5" fmla="*/ 0 h 133"/>
                  <a:gd name="T6" fmla="*/ 0 w 2168"/>
                  <a:gd name="T7" fmla="*/ 0 h 133"/>
                  <a:gd name="T8" fmla="*/ 0 w 2168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8" h="133">
                    <a:moveTo>
                      <a:pt x="2156" y="3"/>
                    </a:moveTo>
                    <a:lnTo>
                      <a:pt x="0" y="0"/>
                    </a:lnTo>
                    <a:lnTo>
                      <a:pt x="42" y="133"/>
                    </a:lnTo>
                    <a:lnTo>
                      <a:pt x="2168" y="133"/>
                    </a:lnTo>
                    <a:lnTo>
                      <a:pt x="2156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6" name="Freeform 103"/>
              <p:cNvSpPr>
                <a:spLocks/>
              </p:cNvSpPr>
              <p:nvPr/>
            </p:nvSpPr>
            <p:spPr bwMode="auto">
              <a:xfrm flipH="1">
                <a:off x="123" y="339"/>
                <a:ext cx="287" cy="17"/>
              </a:xfrm>
              <a:custGeom>
                <a:avLst/>
                <a:gdLst>
                  <a:gd name="T0" fmla="*/ 0 w 2291"/>
                  <a:gd name="T1" fmla="*/ 0 h 134"/>
                  <a:gd name="T2" fmla="*/ 0 w 2291"/>
                  <a:gd name="T3" fmla="*/ 0 h 134"/>
                  <a:gd name="T4" fmla="*/ 0 w 2291"/>
                  <a:gd name="T5" fmla="*/ 0 h 134"/>
                  <a:gd name="T6" fmla="*/ 0 w 2291"/>
                  <a:gd name="T7" fmla="*/ 0 h 134"/>
                  <a:gd name="T8" fmla="*/ 0 w 2291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91" h="134">
                    <a:moveTo>
                      <a:pt x="2291" y="0"/>
                    </a:moveTo>
                    <a:lnTo>
                      <a:pt x="68" y="0"/>
                    </a:lnTo>
                    <a:lnTo>
                      <a:pt x="0" y="134"/>
                    </a:lnTo>
                    <a:lnTo>
                      <a:pt x="2212" y="134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7" name="Line 104"/>
              <p:cNvSpPr>
                <a:spLocks noChangeShapeType="1"/>
              </p:cNvSpPr>
              <p:nvPr/>
            </p:nvSpPr>
            <p:spPr bwMode="auto">
              <a:xfrm flipH="1">
                <a:off x="47" y="391"/>
                <a:ext cx="5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8" name="Freeform 105"/>
              <p:cNvSpPr>
                <a:spLocks/>
              </p:cNvSpPr>
              <p:nvPr/>
            </p:nvSpPr>
            <p:spPr bwMode="auto">
              <a:xfrm flipH="1">
                <a:off x="47" y="382"/>
                <a:ext cx="515" cy="18"/>
              </a:xfrm>
              <a:custGeom>
                <a:avLst/>
                <a:gdLst>
                  <a:gd name="T0" fmla="*/ 0 w 4117"/>
                  <a:gd name="T1" fmla="*/ 0 h 139"/>
                  <a:gd name="T2" fmla="*/ 0 w 4117"/>
                  <a:gd name="T3" fmla="*/ 0 h 139"/>
                  <a:gd name="T4" fmla="*/ 0 w 4117"/>
                  <a:gd name="T5" fmla="*/ 0 h 139"/>
                  <a:gd name="T6" fmla="*/ 0 w 4117"/>
                  <a:gd name="T7" fmla="*/ 0 h 139"/>
                  <a:gd name="T8" fmla="*/ 0 w 4117"/>
                  <a:gd name="T9" fmla="*/ 0 h 139"/>
                  <a:gd name="T10" fmla="*/ 0 w 4117"/>
                  <a:gd name="T11" fmla="*/ 0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17" h="139">
                    <a:moveTo>
                      <a:pt x="4117" y="70"/>
                    </a:moveTo>
                    <a:lnTo>
                      <a:pt x="4117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117" y="139"/>
                    </a:lnTo>
                    <a:lnTo>
                      <a:pt x="4117" y="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7" name="Group 28"/>
            <p:cNvGrpSpPr>
              <a:grpSpLocks/>
            </p:cNvGrpSpPr>
            <p:nvPr/>
          </p:nvGrpSpPr>
          <p:grpSpPr bwMode="auto">
            <a:xfrm>
              <a:off x="78" y="897"/>
              <a:ext cx="447" cy="448"/>
              <a:chOff x="0" y="0"/>
              <a:chExt cx="339" cy="652"/>
            </a:xfrm>
          </p:grpSpPr>
          <p:sp>
            <p:nvSpPr>
              <p:cNvPr id="5140" name="Freeform 112"/>
              <p:cNvSpPr>
                <a:spLocks/>
              </p:cNvSpPr>
              <p:nvPr/>
            </p:nvSpPr>
            <p:spPr bwMode="auto">
              <a:xfrm>
                <a:off x="1" y="53"/>
                <a:ext cx="337" cy="598"/>
              </a:xfrm>
              <a:custGeom>
                <a:avLst/>
                <a:gdLst>
                  <a:gd name="T0" fmla="*/ 0 w 2025"/>
                  <a:gd name="T1" fmla="*/ 0 h 3584"/>
                  <a:gd name="T2" fmla="*/ 0 w 2025"/>
                  <a:gd name="T3" fmla="*/ 0 h 3584"/>
                  <a:gd name="T4" fmla="*/ 0 w 2025"/>
                  <a:gd name="T5" fmla="*/ 0 h 3584"/>
                  <a:gd name="T6" fmla="*/ 0 w 2025"/>
                  <a:gd name="T7" fmla="*/ 0 h 3584"/>
                  <a:gd name="T8" fmla="*/ 0 w 2025"/>
                  <a:gd name="T9" fmla="*/ 0 h 3584"/>
                  <a:gd name="T10" fmla="*/ 0 w 2025"/>
                  <a:gd name="T11" fmla="*/ 0 h 3584"/>
                  <a:gd name="T12" fmla="*/ 0 w 2025"/>
                  <a:gd name="T13" fmla="*/ 0 h 3584"/>
                  <a:gd name="T14" fmla="*/ 0 w 2025"/>
                  <a:gd name="T15" fmla="*/ 0 h 3584"/>
                  <a:gd name="T16" fmla="*/ 0 w 2025"/>
                  <a:gd name="T17" fmla="*/ 0 h 3584"/>
                  <a:gd name="T18" fmla="*/ 0 w 2025"/>
                  <a:gd name="T19" fmla="*/ 0 h 3584"/>
                  <a:gd name="T20" fmla="*/ 0 w 2025"/>
                  <a:gd name="T21" fmla="*/ 0 h 3584"/>
                  <a:gd name="T22" fmla="*/ 0 w 2025"/>
                  <a:gd name="T23" fmla="*/ 0 h 3584"/>
                  <a:gd name="T24" fmla="*/ 0 w 2025"/>
                  <a:gd name="T25" fmla="*/ 0 h 3584"/>
                  <a:gd name="T26" fmla="*/ 0 w 2025"/>
                  <a:gd name="T27" fmla="*/ 0 h 3584"/>
                  <a:gd name="T28" fmla="*/ 0 w 2025"/>
                  <a:gd name="T29" fmla="*/ 0 h 3584"/>
                  <a:gd name="T30" fmla="*/ 0 w 2025"/>
                  <a:gd name="T31" fmla="*/ 0 h 3584"/>
                  <a:gd name="T32" fmla="*/ 0 w 2025"/>
                  <a:gd name="T33" fmla="*/ 0 h 3584"/>
                  <a:gd name="T34" fmla="*/ 0 w 2025"/>
                  <a:gd name="T35" fmla="*/ 0 h 3584"/>
                  <a:gd name="T36" fmla="*/ 0 w 2025"/>
                  <a:gd name="T37" fmla="*/ 0 h 3584"/>
                  <a:gd name="T38" fmla="*/ 0 w 2025"/>
                  <a:gd name="T39" fmla="*/ 0 h 3584"/>
                  <a:gd name="T40" fmla="*/ 0 w 2025"/>
                  <a:gd name="T41" fmla="*/ 0 h 3584"/>
                  <a:gd name="T42" fmla="*/ 0 w 2025"/>
                  <a:gd name="T43" fmla="*/ 0 h 3584"/>
                  <a:gd name="T44" fmla="*/ 0 w 2025"/>
                  <a:gd name="T45" fmla="*/ 0 h 3584"/>
                  <a:gd name="T46" fmla="*/ 0 w 2025"/>
                  <a:gd name="T47" fmla="*/ 0 h 3584"/>
                  <a:gd name="T48" fmla="*/ 0 w 2025"/>
                  <a:gd name="T49" fmla="*/ 0 h 3584"/>
                  <a:gd name="T50" fmla="*/ 0 w 2025"/>
                  <a:gd name="T51" fmla="*/ 0 h 3584"/>
                  <a:gd name="T52" fmla="*/ 0 w 2025"/>
                  <a:gd name="T53" fmla="*/ 0 h 3584"/>
                  <a:gd name="T54" fmla="*/ 0 w 2025"/>
                  <a:gd name="T55" fmla="*/ 0 h 3584"/>
                  <a:gd name="T56" fmla="*/ 0 w 2025"/>
                  <a:gd name="T57" fmla="*/ 0 h 3584"/>
                  <a:gd name="T58" fmla="*/ 0 w 2025"/>
                  <a:gd name="T59" fmla="*/ 0 h 3584"/>
                  <a:gd name="T60" fmla="*/ 0 w 2025"/>
                  <a:gd name="T61" fmla="*/ 0 h 3584"/>
                  <a:gd name="T62" fmla="*/ 0 w 2025"/>
                  <a:gd name="T63" fmla="*/ 0 h 3584"/>
                  <a:gd name="T64" fmla="*/ 0 w 2025"/>
                  <a:gd name="T65" fmla="*/ 0 h 3584"/>
                  <a:gd name="T66" fmla="*/ 0 w 2025"/>
                  <a:gd name="T67" fmla="*/ 0 h 3584"/>
                  <a:gd name="T68" fmla="*/ 0 w 2025"/>
                  <a:gd name="T69" fmla="*/ 0 h 3584"/>
                  <a:gd name="T70" fmla="*/ 0 w 2025"/>
                  <a:gd name="T71" fmla="*/ 0 h 3584"/>
                  <a:gd name="T72" fmla="*/ 0 w 2025"/>
                  <a:gd name="T73" fmla="*/ 0 h 3584"/>
                  <a:gd name="T74" fmla="*/ 0 w 2025"/>
                  <a:gd name="T75" fmla="*/ 0 h 3584"/>
                  <a:gd name="T76" fmla="*/ 0 w 2025"/>
                  <a:gd name="T77" fmla="*/ 0 h 3584"/>
                  <a:gd name="T78" fmla="*/ 0 w 2025"/>
                  <a:gd name="T79" fmla="*/ 0 h 3584"/>
                  <a:gd name="T80" fmla="*/ 0 w 2025"/>
                  <a:gd name="T81" fmla="*/ 0 h 3584"/>
                  <a:gd name="T82" fmla="*/ 0 w 2025"/>
                  <a:gd name="T83" fmla="*/ 0 h 3584"/>
                  <a:gd name="T84" fmla="*/ 0 w 2025"/>
                  <a:gd name="T85" fmla="*/ 0 h 3584"/>
                  <a:gd name="T86" fmla="*/ 0 w 2025"/>
                  <a:gd name="T87" fmla="*/ 0 h 3584"/>
                  <a:gd name="T88" fmla="*/ 0 w 2025"/>
                  <a:gd name="T89" fmla="*/ 0 h 358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025" h="3584">
                    <a:moveTo>
                      <a:pt x="243" y="3290"/>
                    </a:moveTo>
                    <a:lnTo>
                      <a:pt x="212" y="3218"/>
                    </a:lnTo>
                    <a:lnTo>
                      <a:pt x="180" y="3141"/>
                    </a:lnTo>
                    <a:lnTo>
                      <a:pt x="144" y="3059"/>
                    </a:lnTo>
                    <a:lnTo>
                      <a:pt x="108" y="2973"/>
                    </a:lnTo>
                    <a:lnTo>
                      <a:pt x="74" y="2880"/>
                    </a:lnTo>
                    <a:lnTo>
                      <a:pt x="47" y="2780"/>
                    </a:lnTo>
                    <a:lnTo>
                      <a:pt x="23" y="2675"/>
                    </a:lnTo>
                    <a:lnTo>
                      <a:pt x="5" y="2565"/>
                    </a:lnTo>
                    <a:lnTo>
                      <a:pt x="0" y="2449"/>
                    </a:lnTo>
                    <a:lnTo>
                      <a:pt x="3" y="2327"/>
                    </a:lnTo>
                    <a:lnTo>
                      <a:pt x="20" y="2199"/>
                    </a:lnTo>
                    <a:lnTo>
                      <a:pt x="51" y="2063"/>
                    </a:lnTo>
                    <a:lnTo>
                      <a:pt x="98" y="1922"/>
                    </a:lnTo>
                    <a:lnTo>
                      <a:pt x="164" y="1777"/>
                    </a:lnTo>
                    <a:lnTo>
                      <a:pt x="248" y="1624"/>
                    </a:lnTo>
                    <a:lnTo>
                      <a:pt x="356" y="1463"/>
                    </a:lnTo>
                    <a:lnTo>
                      <a:pt x="404" y="1401"/>
                    </a:lnTo>
                    <a:lnTo>
                      <a:pt x="448" y="1340"/>
                    </a:lnTo>
                    <a:lnTo>
                      <a:pt x="489" y="1281"/>
                    </a:lnTo>
                    <a:lnTo>
                      <a:pt x="525" y="1222"/>
                    </a:lnTo>
                    <a:lnTo>
                      <a:pt x="561" y="1163"/>
                    </a:lnTo>
                    <a:lnTo>
                      <a:pt x="592" y="1104"/>
                    </a:lnTo>
                    <a:lnTo>
                      <a:pt x="620" y="1045"/>
                    </a:lnTo>
                    <a:lnTo>
                      <a:pt x="648" y="986"/>
                    </a:lnTo>
                    <a:lnTo>
                      <a:pt x="673" y="928"/>
                    </a:lnTo>
                    <a:lnTo>
                      <a:pt x="700" y="869"/>
                    </a:lnTo>
                    <a:lnTo>
                      <a:pt x="725" y="807"/>
                    </a:lnTo>
                    <a:lnTo>
                      <a:pt x="748" y="746"/>
                    </a:lnTo>
                    <a:lnTo>
                      <a:pt x="770" y="681"/>
                    </a:lnTo>
                    <a:lnTo>
                      <a:pt x="797" y="617"/>
                    </a:lnTo>
                    <a:lnTo>
                      <a:pt x="820" y="548"/>
                    </a:lnTo>
                    <a:lnTo>
                      <a:pt x="845" y="480"/>
                    </a:lnTo>
                    <a:lnTo>
                      <a:pt x="873" y="389"/>
                    </a:lnTo>
                    <a:lnTo>
                      <a:pt x="907" y="315"/>
                    </a:lnTo>
                    <a:lnTo>
                      <a:pt x="939" y="254"/>
                    </a:lnTo>
                    <a:lnTo>
                      <a:pt x="979" y="199"/>
                    </a:lnTo>
                    <a:lnTo>
                      <a:pt x="1015" y="151"/>
                    </a:lnTo>
                    <a:lnTo>
                      <a:pt x="1053" y="106"/>
                    </a:lnTo>
                    <a:lnTo>
                      <a:pt x="1091" y="57"/>
                    </a:lnTo>
                    <a:lnTo>
                      <a:pt x="1127" y="0"/>
                    </a:lnTo>
                    <a:lnTo>
                      <a:pt x="1106" y="54"/>
                    </a:lnTo>
                    <a:lnTo>
                      <a:pt x="1081" y="115"/>
                    </a:lnTo>
                    <a:lnTo>
                      <a:pt x="1057" y="180"/>
                    </a:lnTo>
                    <a:lnTo>
                      <a:pt x="1042" y="246"/>
                    </a:lnTo>
                    <a:lnTo>
                      <a:pt x="1040" y="320"/>
                    </a:lnTo>
                    <a:lnTo>
                      <a:pt x="1055" y="400"/>
                    </a:lnTo>
                    <a:lnTo>
                      <a:pt x="1096" y="484"/>
                    </a:lnTo>
                    <a:lnTo>
                      <a:pt x="1167" y="577"/>
                    </a:lnTo>
                    <a:lnTo>
                      <a:pt x="1235" y="645"/>
                    </a:lnTo>
                    <a:lnTo>
                      <a:pt x="1290" y="704"/>
                    </a:lnTo>
                    <a:lnTo>
                      <a:pt x="1334" y="766"/>
                    </a:lnTo>
                    <a:lnTo>
                      <a:pt x="1362" y="845"/>
                    </a:lnTo>
                    <a:lnTo>
                      <a:pt x="1368" y="958"/>
                    </a:lnTo>
                    <a:lnTo>
                      <a:pt x="1347" y="1116"/>
                    </a:lnTo>
                    <a:lnTo>
                      <a:pt x="1296" y="1336"/>
                    </a:lnTo>
                    <a:lnTo>
                      <a:pt x="1211" y="1632"/>
                    </a:lnTo>
                    <a:lnTo>
                      <a:pt x="1254" y="1539"/>
                    </a:lnTo>
                    <a:lnTo>
                      <a:pt x="1298" y="1448"/>
                    </a:lnTo>
                    <a:lnTo>
                      <a:pt x="1345" y="1357"/>
                    </a:lnTo>
                    <a:lnTo>
                      <a:pt x="1385" y="1265"/>
                    </a:lnTo>
                    <a:lnTo>
                      <a:pt x="1423" y="1167"/>
                    </a:lnTo>
                    <a:lnTo>
                      <a:pt x="1455" y="1068"/>
                    </a:lnTo>
                    <a:lnTo>
                      <a:pt x="1478" y="960"/>
                    </a:lnTo>
                    <a:lnTo>
                      <a:pt x="1490" y="845"/>
                    </a:lnTo>
                    <a:lnTo>
                      <a:pt x="1529" y="940"/>
                    </a:lnTo>
                    <a:lnTo>
                      <a:pt x="1567" y="1032"/>
                    </a:lnTo>
                    <a:lnTo>
                      <a:pt x="1603" y="1127"/>
                    </a:lnTo>
                    <a:lnTo>
                      <a:pt x="1639" y="1219"/>
                    </a:lnTo>
                    <a:lnTo>
                      <a:pt x="1675" y="1313"/>
                    </a:lnTo>
                    <a:lnTo>
                      <a:pt x="1708" y="1406"/>
                    </a:lnTo>
                    <a:lnTo>
                      <a:pt x="1742" y="1501"/>
                    </a:lnTo>
                    <a:lnTo>
                      <a:pt x="1774" y="1596"/>
                    </a:lnTo>
                    <a:lnTo>
                      <a:pt x="1805" y="1693"/>
                    </a:lnTo>
                    <a:lnTo>
                      <a:pt x="1837" y="1792"/>
                    </a:lnTo>
                    <a:lnTo>
                      <a:pt x="1864" y="1891"/>
                    </a:lnTo>
                    <a:lnTo>
                      <a:pt x="1892" y="1994"/>
                    </a:lnTo>
                    <a:lnTo>
                      <a:pt x="1921" y="2099"/>
                    </a:lnTo>
                    <a:lnTo>
                      <a:pt x="1947" y="2206"/>
                    </a:lnTo>
                    <a:lnTo>
                      <a:pt x="1972" y="2316"/>
                    </a:lnTo>
                    <a:lnTo>
                      <a:pt x="1995" y="2432"/>
                    </a:lnTo>
                    <a:lnTo>
                      <a:pt x="2008" y="2603"/>
                    </a:lnTo>
                    <a:lnTo>
                      <a:pt x="2021" y="2757"/>
                    </a:lnTo>
                    <a:lnTo>
                      <a:pt x="2025" y="2895"/>
                    </a:lnTo>
                    <a:lnTo>
                      <a:pt x="2021" y="3024"/>
                    </a:lnTo>
                    <a:lnTo>
                      <a:pt x="1992" y="3151"/>
                    </a:lnTo>
                    <a:lnTo>
                      <a:pt x="1939" y="3284"/>
                    </a:lnTo>
                    <a:lnTo>
                      <a:pt x="1854" y="3425"/>
                    </a:lnTo>
                    <a:lnTo>
                      <a:pt x="1729" y="3584"/>
                    </a:lnTo>
                    <a:lnTo>
                      <a:pt x="243" y="329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Freeform 113"/>
              <p:cNvSpPr>
                <a:spLocks/>
              </p:cNvSpPr>
              <p:nvPr/>
            </p:nvSpPr>
            <p:spPr bwMode="auto">
              <a:xfrm>
                <a:off x="61" y="293"/>
                <a:ext cx="277" cy="358"/>
              </a:xfrm>
              <a:custGeom>
                <a:avLst/>
                <a:gdLst>
                  <a:gd name="T0" fmla="*/ 0 w 2025"/>
                  <a:gd name="T1" fmla="*/ 0 h 3584"/>
                  <a:gd name="T2" fmla="*/ 0 w 2025"/>
                  <a:gd name="T3" fmla="*/ 0 h 3584"/>
                  <a:gd name="T4" fmla="*/ 0 w 2025"/>
                  <a:gd name="T5" fmla="*/ 0 h 3584"/>
                  <a:gd name="T6" fmla="*/ 0 w 2025"/>
                  <a:gd name="T7" fmla="*/ 0 h 3584"/>
                  <a:gd name="T8" fmla="*/ 0 w 2025"/>
                  <a:gd name="T9" fmla="*/ 0 h 3584"/>
                  <a:gd name="T10" fmla="*/ 0 w 2025"/>
                  <a:gd name="T11" fmla="*/ 0 h 3584"/>
                  <a:gd name="T12" fmla="*/ 0 w 2025"/>
                  <a:gd name="T13" fmla="*/ 0 h 3584"/>
                  <a:gd name="T14" fmla="*/ 0 w 2025"/>
                  <a:gd name="T15" fmla="*/ 0 h 3584"/>
                  <a:gd name="T16" fmla="*/ 0 w 2025"/>
                  <a:gd name="T17" fmla="*/ 0 h 3584"/>
                  <a:gd name="T18" fmla="*/ 0 w 2025"/>
                  <a:gd name="T19" fmla="*/ 0 h 3584"/>
                  <a:gd name="T20" fmla="*/ 0 w 2025"/>
                  <a:gd name="T21" fmla="*/ 0 h 3584"/>
                  <a:gd name="T22" fmla="*/ 0 w 2025"/>
                  <a:gd name="T23" fmla="*/ 0 h 3584"/>
                  <a:gd name="T24" fmla="*/ 0 w 2025"/>
                  <a:gd name="T25" fmla="*/ 0 h 3584"/>
                  <a:gd name="T26" fmla="*/ 0 w 2025"/>
                  <a:gd name="T27" fmla="*/ 0 h 3584"/>
                  <a:gd name="T28" fmla="*/ 0 w 2025"/>
                  <a:gd name="T29" fmla="*/ 0 h 3584"/>
                  <a:gd name="T30" fmla="*/ 0 w 2025"/>
                  <a:gd name="T31" fmla="*/ 0 h 3584"/>
                  <a:gd name="T32" fmla="*/ 0 w 2025"/>
                  <a:gd name="T33" fmla="*/ 0 h 3584"/>
                  <a:gd name="T34" fmla="*/ 0 w 2025"/>
                  <a:gd name="T35" fmla="*/ 0 h 3584"/>
                  <a:gd name="T36" fmla="*/ 0 w 2025"/>
                  <a:gd name="T37" fmla="*/ 0 h 3584"/>
                  <a:gd name="T38" fmla="*/ 0 w 2025"/>
                  <a:gd name="T39" fmla="*/ 0 h 3584"/>
                  <a:gd name="T40" fmla="*/ 0 w 2025"/>
                  <a:gd name="T41" fmla="*/ 0 h 3584"/>
                  <a:gd name="T42" fmla="*/ 0 w 2025"/>
                  <a:gd name="T43" fmla="*/ 0 h 3584"/>
                  <a:gd name="T44" fmla="*/ 0 w 2025"/>
                  <a:gd name="T45" fmla="*/ 0 h 3584"/>
                  <a:gd name="T46" fmla="*/ 0 w 2025"/>
                  <a:gd name="T47" fmla="*/ 0 h 3584"/>
                  <a:gd name="T48" fmla="*/ 0 w 2025"/>
                  <a:gd name="T49" fmla="*/ 0 h 3584"/>
                  <a:gd name="T50" fmla="*/ 0 w 2025"/>
                  <a:gd name="T51" fmla="*/ 0 h 3584"/>
                  <a:gd name="T52" fmla="*/ 0 w 2025"/>
                  <a:gd name="T53" fmla="*/ 0 h 3584"/>
                  <a:gd name="T54" fmla="*/ 0 w 2025"/>
                  <a:gd name="T55" fmla="*/ 0 h 3584"/>
                  <a:gd name="T56" fmla="*/ 0 w 2025"/>
                  <a:gd name="T57" fmla="*/ 0 h 3584"/>
                  <a:gd name="T58" fmla="*/ 0 w 2025"/>
                  <a:gd name="T59" fmla="*/ 0 h 3584"/>
                  <a:gd name="T60" fmla="*/ 0 w 2025"/>
                  <a:gd name="T61" fmla="*/ 0 h 3584"/>
                  <a:gd name="T62" fmla="*/ 0 w 2025"/>
                  <a:gd name="T63" fmla="*/ 0 h 3584"/>
                  <a:gd name="T64" fmla="*/ 0 w 2025"/>
                  <a:gd name="T65" fmla="*/ 0 h 3584"/>
                  <a:gd name="T66" fmla="*/ 0 w 2025"/>
                  <a:gd name="T67" fmla="*/ 0 h 3584"/>
                  <a:gd name="T68" fmla="*/ 0 w 2025"/>
                  <a:gd name="T69" fmla="*/ 0 h 3584"/>
                  <a:gd name="T70" fmla="*/ 0 w 2025"/>
                  <a:gd name="T71" fmla="*/ 0 h 3584"/>
                  <a:gd name="T72" fmla="*/ 0 w 2025"/>
                  <a:gd name="T73" fmla="*/ 0 h 3584"/>
                  <a:gd name="T74" fmla="*/ 0 w 2025"/>
                  <a:gd name="T75" fmla="*/ 0 h 3584"/>
                  <a:gd name="T76" fmla="*/ 0 w 2025"/>
                  <a:gd name="T77" fmla="*/ 0 h 3584"/>
                  <a:gd name="T78" fmla="*/ 0 w 2025"/>
                  <a:gd name="T79" fmla="*/ 0 h 3584"/>
                  <a:gd name="T80" fmla="*/ 0 w 2025"/>
                  <a:gd name="T81" fmla="*/ 0 h 3584"/>
                  <a:gd name="T82" fmla="*/ 0 w 2025"/>
                  <a:gd name="T83" fmla="*/ 0 h 3584"/>
                  <a:gd name="T84" fmla="*/ 0 w 2025"/>
                  <a:gd name="T85" fmla="*/ 0 h 3584"/>
                  <a:gd name="T86" fmla="*/ 0 w 2025"/>
                  <a:gd name="T87" fmla="*/ 0 h 3584"/>
                  <a:gd name="T88" fmla="*/ 0 w 2025"/>
                  <a:gd name="T89" fmla="*/ 0 h 358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025" h="3584">
                    <a:moveTo>
                      <a:pt x="243" y="3290"/>
                    </a:moveTo>
                    <a:lnTo>
                      <a:pt x="212" y="3218"/>
                    </a:lnTo>
                    <a:lnTo>
                      <a:pt x="180" y="3141"/>
                    </a:lnTo>
                    <a:lnTo>
                      <a:pt x="144" y="3059"/>
                    </a:lnTo>
                    <a:lnTo>
                      <a:pt x="108" y="2973"/>
                    </a:lnTo>
                    <a:lnTo>
                      <a:pt x="74" y="2880"/>
                    </a:lnTo>
                    <a:lnTo>
                      <a:pt x="47" y="2780"/>
                    </a:lnTo>
                    <a:lnTo>
                      <a:pt x="23" y="2675"/>
                    </a:lnTo>
                    <a:lnTo>
                      <a:pt x="5" y="2565"/>
                    </a:lnTo>
                    <a:lnTo>
                      <a:pt x="0" y="2449"/>
                    </a:lnTo>
                    <a:lnTo>
                      <a:pt x="3" y="2327"/>
                    </a:lnTo>
                    <a:lnTo>
                      <a:pt x="20" y="2199"/>
                    </a:lnTo>
                    <a:lnTo>
                      <a:pt x="51" y="2063"/>
                    </a:lnTo>
                    <a:lnTo>
                      <a:pt x="98" y="1922"/>
                    </a:lnTo>
                    <a:lnTo>
                      <a:pt x="164" y="1777"/>
                    </a:lnTo>
                    <a:lnTo>
                      <a:pt x="248" y="1624"/>
                    </a:lnTo>
                    <a:lnTo>
                      <a:pt x="356" y="1463"/>
                    </a:lnTo>
                    <a:lnTo>
                      <a:pt x="404" y="1401"/>
                    </a:lnTo>
                    <a:lnTo>
                      <a:pt x="448" y="1340"/>
                    </a:lnTo>
                    <a:lnTo>
                      <a:pt x="489" y="1281"/>
                    </a:lnTo>
                    <a:lnTo>
                      <a:pt x="525" y="1222"/>
                    </a:lnTo>
                    <a:lnTo>
                      <a:pt x="561" y="1163"/>
                    </a:lnTo>
                    <a:lnTo>
                      <a:pt x="592" y="1104"/>
                    </a:lnTo>
                    <a:lnTo>
                      <a:pt x="620" y="1045"/>
                    </a:lnTo>
                    <a:lnTo>
                      <a:pt x="648" y="986"/>
                    </a:lnTo>
                    <a:lnTo>
                      <a:pt x="673" y="928"/>
                    </a:lnTo>
                    <a:lnTo>
                      <a:pt x="700" y="869"/>
                    </a:lnTo>
                    <a:lnTo>
                      <a:pt x="725" y="807"/>
                    </a:lnTo>
                    <a:lnTo>
                      <a:pt x="748" y="746"/>
                    </a:lnTo>
                    <a:lnTo>
                      <a:pt x="770" y="681"/>
                    </a:lnTo>
                    <a:lnTo>
                      <a:pt x="797" y="617"/>
                    </a:lnTo>
                    <a:lnTo>
                      <a:pt x="820" y="548"/>
                    </a:lnTo>
                    <a:lnTo>
                      <a:pt x="845" y="480"/>
                    </a:lnTo>
                    <a:lnTo>
                      <a:pt x="873" y="389"/>
                    </a:lnTo>
                    <a:lnTo>
                      <a:pt x="907" y="315"/>
                    </a:lnTo>
                    <a:lnTo>
                      <a:pt x="939" y="254"/>
                    </a:lnTo>
                    <a:lnTo>
                      <a:pt x="979" y="199"/>
                    </a:lnTo>
                    <a:lnTo>
                      <a:pt x="1015" y="151"/>
                    </a:lnTo>
                    <a:lnTo>
                      <a:pt x="1053" y="106"/>
                    </a:lnTo>
                    <a:lnTo>
                      <a:pt x="1091" y="57"/>
                    </a:lnTo>
                    <a:lnTo>
                      <a:pt x="1127" y="0"/>
                    </a:lnTo>
                    <a:lnTo>
                      <a:pt x="1106" y="54"/>
                    </a:lnTo>
                    <a:lnTo>
                      <a:pt x="1081" y="115"/>
                    </a:lnTo>
                    <a:lnTo>
                      <a:pt x="1057" y="180"/>
                    </a:lnTo>
                    <a:lnTo>
                      <a:pt x="1042" y="246"/>
                    </a:lnTo>
                    <a:lnTo>
                      <a:pt x="1040" y="320"/>
                    </a:lnTo>
                    <a:lnTo>
                      <a:pt x="1055" y="400"/>
                    </a:lnTo>
                    <a:lnTo>
                      <a:pt x="1096" y="484"/>
                    </a:lnTo>
                    <a:lnTo>
                      <a:pt x="1167" y="577"/>
                    </a:lnTo>
                    <a:lnTo>
                      <a:pt x="1235" y="645"/>
                    </a:lnTo>
                    <a:lnTo>
                      <a:pt x="1290" y="704"/>
                    </a:lnTo>
                    <a:lnTo>
                      <a:pt x="1334" y="766"/>
                    </a:lnTo>
                    <a:lnTo>
                      <a:pt x="1362" y="845"/>
                    </a:lnTo>
                    <a:lnTo>
                      <a:pt x="1368" y="958"/>
                    </a:lnTo>
                    <a:lnTo>
                      <a:pt x="1347" y="1116"/>
                    </a:lnTo>
                    <a:lnTo>
                      <a:pt x="1296" y="1336"/>
                    </a:lnTo>
                    <a:lnTo>
                      <a:pt x="1211" y="1632"/>
                    </a:lnTo>
                    <a:lnTo>
                      <a:pt x="1254" y="1539"/>
                    </a:lnTo>
                    <a:lnTo>
                      <a:pt x="1298" y="1448"/>
                    </a:lnTo>
                    <a:lnTo>
                      <a:pt x="1345" y="1357"/>
                    </a:lnTo>
                    <a:lnTo>
                      <a:pt x="1385" y="1265"/>
                    </a:lnTo>
                    <a:lnTo>
                      <a:pt x="1423" y="1167"/>
                    </a:lnTo>
                    <a:lnTo>
                      <a:pt x="1455" y="1068"/>
                    </a:lnTo>
                    <a:lnTo>
                      <a:pt x="1478" y="960"/>
                    </a:lnTo>
                    <a:lnTo>
                      <a:pt x="1490" y="845"/>
                    </a:lnTo>
                    <a:lnTo>
                      <a:pt x="1529" y="940"/>
                    </a:lnTo>
                    <a:lnTo>
                      <a:pt x="1567" y="1032"/>
                    </a:lnTo>
                    <a:lnTo>
                      <a:pt x="1603" y="1127"/>
                    </a:lnTo>
                    <a:lnTo>
                      <a:pt x="1639" y="1219"/>
                    </a:lnTo>
                    <a:lnTo>
                      <a:pt x="1675" y="1313"/>
                    </a:lnTo>
                    <a:lnTo>
                      <a:pt x="1708" y="1406"/>
                    </a:lnTo>
                    <a:lnTo>
                      <a:pt x="1742" y="1501"/>
                    </a:lnTo>
                    <a:lnTo>
                      <a:pt x="1774" y="1596"/>
                    </a:lnTo>
                    <a:lnTo>
                      <a:pt x="1805" y="1693"/>
                    </a:lnTo>
                    <a:lnTo>
                      <a:pt x="1837" y="1792"/>
                    </a:lnTo>
                    <a:lnTo>
                      <a:pt x="1864" y="1891"/>
                    </a:lnTo>
                    <a:lnTo>
                      <a:pt x="1892" y="1994"/>
                    </a:lnTo>
                    <a:lnTo>
                      <a:pt x="1921" y="2099"/>
                    </a:lnTo>
                    <a:lnTo>
                      <a:pt x="1947" y="2206"/>
                    </a:lnTo>
                    <a:lnTo>
                      <a:pt x="1972" y="2316"/>
                    </a:lnTo>
                    <a:lnTo>
                      <a:pt x="1995" y="2432"/>
                    </a:lnTo>
                    <a:lnTo>
                      <a:pt x="2008" y="2603"/>
                    </a:lnTo>
                    <a:lnTo>
                      <a:pt x="2021" y="2757"/>
                    </a:lnTo>
                    <a:lnTo>
                      <a:pt x="2025" y="2895"/>
                    </a:lnTo>
                    <a:lnTo>
                      <a:pt x="2021" y="3024"/>
                    </a:lnTo>
                    <a:lnTo>
                      <a:pt x="1992" y="3151"/>
                    </a:lnTo>
                    <a:lnTo>
                      <a:pt x="1939" y="3284"/>
                    </a:lnTo>
                    <a:lnTo>
                      <a:pt x="1854" y="3425"/>
                    </a:lnTo>
                    <a:lnTo>
                      <a:pt x="1729" y="3584"/>
                    </a:lnTo>
                    <a:lnTo>
                      <a:pt x="243" y="3290"/>
                    </a:lnTo>
                  </a:path>
                </a:pathLst>
              </a:custGeom>
              <a:noFill/>
              <a:ln w="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Freeform 124"/>
              <p:cNvSpPr>
                <a:spLocks/>
              </p:cNvSpPr>
              <p:nvPr/>
            </p:nvSpPr>
            <p:spPr bwMode="auto">
              <a:xfrm>
                <a:off x="203" y="0"/>
                <a:ext cx="5" cy="3"/>
              </a:xfrm>
              <a:custGeom>
                <a:avLst/>
                <a:gdLst>
                  <a:gd name="T0" fmla="*/ 0 w 31"/>
                  <a:gd name="T1" fmla="*/ 0 h 15"/>
                  <a:gd name="T2" fmla="*/ 0 w 31"/>
                  <a:gd name="T3" fmla="*/ 0 h 15"/>
                  <a:gd name="T4" fmla="*/ 0 w 31"/>
                  <a:gd name="T5" fmla="*/ 0 h 15"/>
                  <a:gd name="T6" fmla="*/ 0 w 31"/>
                  <a:gd name="T7" fmla="*/ 0 h 15"/>
                  <a:gd name="T8" fmla="*/ 0 w 31"/>
                  <a:gd name="T9" fmla="*/ 0 h 15"/>
                  <a:gd name="T10" fmla="*/ 0 w 31"/>
                  <a:gd name="T11" fmla="*/ 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" h="15">
                    <a:moveTo>
                      <a:pt x="31" y="15"/>
                    </a:moveTo>
                    <a:lnTo>
                      <a:pt x="25" y="2"/>
                    </a:lnTo>
                    <a:lnTo>
                      <a:pt x="15" y="0"/>
                    </a:lnTo>
                    <a:lnTo>
                      <a:pt x="5" y="2"/>
                    </a:lnTo>
                    <a:lnTo>
                      <a:pt x="0" y="15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Freeform 125"/>
              <p:cNvSpPr>
                <a:spLocks/>
              </p:cNvSpPr>
              <p:nvPr/>
            </p:nvSpPr>
            <p:spPr bwMode="auto">
              <a:xfrm>
                <a:off x="139" y="3"/>
                <a:ext cx="69" cy="125"/>
              </a:xfrm>
              <a:custGeom>
                <a:avLst/>
                <a:gdLst>
                  <a:gd name="T0" fmla="*/ 0 w 416"/>
                  <a:gd name="T1" fmla="*/ 0 h 748"/>
                  <a:gd name="T2" fmla="*/ 0 w 416"/>
                  <a:gd name="T3" fmla="*/ 0 h 748"/>
                  <a:gd name="T4" fmla="*/ 0 w 416"/>
                  <a:gd name="T5" fmla="*/ 0 h 748"/>
                  <a:gd name="T6" fmla="*/ 0 w 416"/>
                  <a:gd name="T7" fmla="*/ 0 h 748"/>
                  <a:gd name="T8" fmla="*/ 0 w 416"/>
                  <a:gd name="T9" fmla="*/ 0 h 748"/>
                  <a:gd name="T10" fmla="*/ 0 w 416"/>
                  <a:gd name="T11" fmla="*/ 0 h 748"/>
                  <a:gd name="T12" fmla="*/ 0 w 416"/>
                  <a:gd name="T13" fmla="*/ 0 h 748"/>
                  <a:gd name="T14" fmla="*/ 0 w 416"/>
                  <a:gd name="T15" fmla="*/ 0 h 748"/>
                  <a:gd name="T16" fmla="*/ 0 w 416"/>
                  <a:gd name="T17" fmla="*/ 0 h 748"/>
                  <a:gd name="T18" fmla="*/ 0 w 416"/>
                  <a:gd name="T19" fmla="*/ 0 h 748"/>
                  <a:gd name="T20" fmla="*/ 0 w 416"/>
                  <a:gd name="T21" fmla="*/ 0 h 748"/>
                  <a:gd name="T22" fmla="*/ 0 w 416"/>
                  <a:gd name="T23" fmla="*/ 0 h 748"/>
                  <a:gd name="T24" fmla="*/ 0 w 416"/>
                  <a:gd name="T25" fmla="*/ 0 h 748"/>
                  <a:gd name="T26" fmla="*/ 0 w 416"/>
                  <a:gd name="T27" fmla="*/ 0 h 748"/>
                  <a:gd name="T28" fmla="*/ 0 w 416"/>
                  <a:gd name="T29" fmla="*/ 0 h 748"/>
                  <a:gd name="T30" fmla="*/ 0 w 416"/>
                  <a:gd name="T31" fmla="*/ 0 h 748"/>
                  <a:gd name="T32" fmla="*/ 0 w 416"/>
                  <a:gd name="T33" fmla="*/ 0 h 748"/>
                  <a:gd name="T34" fmla="*/ 0 w 416"/>
                  <a:gd name="T35" fmla="*/ 0 h 748"/>
                  <a:gd name="T36" fmla="*/ 0 w 416"/>
                  <a:gd name="T37" fmla="*/ 0 h 748"/>
                  <a:gd name="T38" fmla="*/ 0 w 416"/>
                  <a:gd name="T39" fmla="*/ 0 h 748"/>
                  <a:gd name="T40" fmla="*/ 0 w 416"/>
                  <a:gd name="T41" fmla="*/ 0 h 748"/>
                  <a:gd name="T42" fmla="*/ 0 w 416"/>
                  <a:gd name="T43" fmla="*/ 0 h 748"/>
                  <a:gd name="T44" fmla="*/ 0 w 416"/>
                  <a:gd name="T45" fmla="*/ 0 h 748"/>
                  <a:gd name="T46" fmla="*/ 0 w 416"/>
                  <a:gd name="T47" fmla="*/ 0 h 748"/>
                  <a:gd name="T48" fmla="*/ 0 w 416"/>
                  <a:gd name="T49" fmla="*/ 0 h 748"/>
                  <a:gd name="T50" fmla="*/ 0 w 416"/>
                  <a:gd name="T51" fmla="*/ 0 h 748"/>
                  <a:gd name="T52" fmla="*/ 0 w 416"/>
                  <a:gd name="T53" fmla="*/ 0 h 748"/>
                  <a:gd name="T54" fmla="*/ 0 w 416"/>
                  <a:gd name="T55" fmla="*/ 0 h 748"/>
                  <a:gd name="T56" fmla="*/ 0 w 416"/>
                  <a:gd name="T57" fmla="*/ 0 h 748"/>
                  <a:gd name="T58" fmla="*/ 0 w 416"/>
                  <a:gd name="T59" fmla="*/ 0 h 748"/>
                  <a:gd name="T60" fmla="*/ 0 w 416"/>
                  <a:gd name="T61" fmla="*/ 0 h 748"/>
                  <a:gd name="T62" fmla="*/ 0 w 416"/>
                  <a:gd name="T63" fmla="*/ 0 h 748"/>
                  <a:gd name="T64" fmla="*/ 0 w 416"/>
                  <a:gd name="T65" fmla="*/ 0 h 748"/>
                  <a:gd name="T66" fmla="*/ 0 w 416"/>
                  <a:gd name="T67" fmla="*/ 0 h 748"/>
                  <a:gd name="T68" fmla="*/ 0 w 416"/>
                  <a:gd name="T69" fmla="*/ 0 h 748"/>
                  <a:gd name="T70" fmla="*/ 0 w 416"/>
                  <a:gd name="T71" fmla="*/ 0 h 74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16" h="748">
                    <a:moveTo>
                      <a:pt x="32" y="748"/>
                    </a:moveTo>
                    <a:lnTo>
                      <a:pt x="32" y="748"/>
                    </a:lnTo>
                    <a:lnTo>
                      <a:pt x="42" y="710"/>
                    </a:lnTo>
                    <a:lnTo>
                      <a:pt x="59" y="666"/>
                    </a:lnTo>
                    <a:lnTo>
                      <a:pt x="83" y="625"/>
                    </a:lnTo>
                    <a:lnTo>
                      <a:pt x="108" y="579"/>
                    </a:lnTo>
                    <a:lnTo>
                      <a:pt x="139" y="530"/>
                    </a:lnTo>
                    <a:lnTo>
                      <a:pt x="173" y="486"/>
                    </a:lnTo>
                    <a:lnTo>
                      <a:pt x="209" y="438"/>
                    </a:lnTo>
                    <a:lnTo>
                      <a:pt x="245" y="387"/>
                    </a:lnTo>
                    <a:lnTo>
                      <a:pt x="279" y="338"/>
                    </a:lnTo>
                    <a:lnTo>
                      <a:pt x="313" y="287"/>
                    </a:lnTo>
                    <a:lnTo>
                      <a:pt x="347" y="238"/>
                    </a:lnTo>
                    <a:lnTo>
                      <a:pt x="372" y="190"/>
                    </a:lnTo>
                    <a:lnTo>
                      <a:pt x="395" y="138"/>
                    </a:lnTo>
                    <a:lnTo>
                      <a:pt x="410" y="89"/>
                    </a:lnTo>
                    <a:lnTo>
                      <a:pt x="416" y="44"/>
                    </a:lnTo>
                    <a:lnTo>
                      <a:pt x="416" y="0"/>
                    </a:lnTo>
                    <a:lnTo>
                      <a:pt x="385" y="0"/>
                    </a:lnTo>
                    <a:lnTo>
                      <a:pt x="385" y="44"/>
                    </a:lnTo>
                    <a:lnTo>
                      <a:pt x="380" y="85"/>
                    </a:lnTo>
                    <a:lnTo>
                      <a:pt x="364" y="128"/>
                    </a:lnTo>
                    <a:lnTo>
                      <a:pt x="342" y="174"/>
                    </a:lnTo>
                    <a:lnTo>
                      <a:pt x="315" y="222"/>
                    </a:lnTo>
                    <a:lnTo>
                      <a:pt x="287" y="271"/>
                    </a:lnTo>
                    <a:lnTo>
                      <a:pt x="254" y="317"/>
                    </a:lnTo>
                    <a:lnTo>
                      <a:pt x="218" y="366"/>
                    </a:lnTo>
                    <a:lnTo>
                      <a:pt x="182" y="417"/>
                    </a:lnTo>
                    <a:lnTo>
                      <a:pt x="146" y="467"/>
                    </a:lnTo>
                    <a:lnTo>
                      <a:pt x="114" y="514"/>
                    </a:lnTo>
                    <a:lnTo>
                      <a:pt x="83" y="564"/>
                    </a:lnTo>
                    <a:lnTo>
                      <a:pt x="52" y="609"/>
                    </a:lnTo>
                    <a:lnTo>
                      <a:pt x="29" y="655"/>
                    </a:lnTo>
                    <a:lnTo>
                      <a:pt x="11" y="699"/>
                    </a:lnTo>
                    <a:lnTo>
                      <a:pt x="0" y="742"/>
                    </a:lnTo>
                    <a:lnTo>
                      <a:pt x="32" y="7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4" name="Freeform 126"/>
              <p:cNvSpPr>
                <a:spLocks/>
              </p:cNvSpPr>
              <p:nvPr/>
            </p:nvSpPr>
            <p:spPr bwMode="auto">
              <a:xfrm>
                <a:off x="22" y="127"/>
                <a:ext cx="122" cy="234"/>
              </a:xfrm>
              <a:custGeom>
                <a:avLst/>
                <a:gdLst>
                  <a:gd name="T0" fmla="*/ 0 w 733"/>
                  <a:gd name="T1" fmla="*/ 0 h 1403"/>
                  <a:gd name="T2" fmla="*/ 0 w 733"/>
                  <a:gd name="T3" fmla="*/ 0 h 1403"/>
                  <a:gd name="T4" fmla="*/ 0 w 733"/>
                  <a:gd name="T5" fmla="*/ 0 h 1403"/>
                  <a:gd name="T6" fmla="*/ 0 w 733"/>
                  <a:gd name="T7" fmla="*/ 0 h 1403"/>
                  <a:gd name="T8" fmla="*/ 0 w 733"/>
                  <a:gd name="T9" fmla="*/ 0 h 1403"/>
                  <a:gd name="T10" fmla="*/ 0 w 733"/>
                  <a:gd name="T11" fmla="*/ 0 h 1403"/>
                  <a:gd name="T12" fmla="*/ 0 w 733"/>
                  <a:gd name="T13" fmla="*/ 0 h 1403"/>
                  <a:gd name="T14" fmla="*/ 0 w 733"/>
                  <a:gd name="T15" fmla="*/ 0 h 1403"/>
                  <a:gd name="T16" fmla="*/ 0 w 733"/>
                  <a:gd name="T17" fmla="*/ 0 h 1403"/>
                  <a:gd name="T18" fmla="*/ 0 w 733"/>
                  <a:gd name="T19" fmla="*/ 0 h 1403"/>
                  <a:gd name="T20" fmla="*/ 0 w 733"/>
                  <a:gd name="T21" fmla="*/ 0 h 1403"/>
                  <a:gd name="T22" fmla="*/ 0 w 733"/>
                  <a:gd name="T23" fmla="*/ 0 h 1403"/>
                  <a:gd name="T24" fmla="*/ 0 w 733"/>
                  <a:gd name="T25" fmla="*/ 0 h 1403"/>
                  <a:gd name="T26" fmla="*/ 0 w 733"/>
                  <a:gd name="T27" fmla="*/ 0 h 1403"/>
                  <a:gd name="T28" fmla="*/ 0 w 733"/>
                  <a:gd name="T29" fmla="*/ 0 h 1403"/>
                  <a:gd name="T30" fmla="*/ 0 w 733"/>
                  <a:gd name="T31" fmla="*/ 0 h 1403"/>
                  <a:gd name="T32" fmla="*/ 0 w 733"/>
                  <a:gd name="T33" fmla="*/ 0 h 1403"/>
                  <a:gd name="T34" fmla="*/ 0 w 733"/>
                  <a:gd name="T35" fmla="*/ 0 h 1403"/>
                  <a:gd name="T36" fmla="*/ 0 w 733"/>
                  <a:gd name="T37" fmla="*/ 0 h 1403"/>
                  <a:gd name="T38" fmla="*/ 0 w 733"/>
                  <a:gd name="T39" fmla="*/ 0 h 1403"/>
                  <a:gd name="T40" fmla="*/ 0 w 733"/>
                  <a:gd name="T41" fmla="*/ 0 h 1403"/>
                  <a:gd name="T42" fmla="*/ 0 w 733"/>
                  <a:gd name="T43" fmla="*/ 0 h 1403"/>
                  <a:gd name="T44" fmla="*/ 0 w 733"/>
                  <a:gd name="T45" fmla="*/ 0 h 1403"/>
                  <a:gd name="T46" fmla="*/ 0 w 733"/>
                  <a:gd name="T47" fmla="*/ 0 h 1403"/>
                  <a:gd name="T48" fmla="*/ 0 w 733"/>
                  <a:gd name="T49" fmla="*/ 0 h 1403"/>
                  <a:gd name="T50" fmla="*/ 0 w 733"/>
                  <a:gd name="T51" fmla="*/ 0 h 1403"/>
                  <a:gd name="T52" fmla="*/ 0 w 733"/>
                  <a:gd name="T53" fmla="*/ 0 h 1403"/>
                  <a:gd name="T54" fmla="*/ 0 w 733"/>
                  <a:gd name="T55" fmla="*/ 0 h 1403"/>
                  <a:gd name="T56" fmla="*/ 0 w 733"/>
                  <a:gd name="T57" fmla="*/ 0 h 1403"/>
                  <a:gd name="T58" fmla="*/ 0 w 733"/>
                  <a:gd name="T59" fmla="*/ 0 h 1403"/>
                  <a:gd name="T60" fmla="*/ 0 w 733"/>
                  <a:gd name="T61" fmla="*/ 0 h 1403"/>
                  <a:gd name="T62" fmla="*/ 0 w 733"/>
                  <a:gd name="T63" fmla="*/ 0 h 1403"/>
                  <a:gd name="T64" fmla="*/ 0 w 733"/>
                  <a:gd name="T65" fmla="*/ 0 h 1403"/>
                  <a:gd name="T66" fmla="*/ 0 w 733"/>
                  <a:gd name="T67" fmla="*/ 0 h 1403"/>
                  <a:gd name="T68" fmla="*/ 0 w 733"/>
                  <a:gd name="T69" fmla="*/ 0 h 1403"/>
                  <a:gd name="T70" fmla="*/ 0 w 733"/>
                  <a:gd name="T71" fmla="*/ 0 h 140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33" h="1403">
                    <a:moveTo>
                      <a:pt x="31" y="1403"/>
                    </a:moveTo>
                    <a:lnTo>
                      <a:pt x="31" y="1403"/>
                    </a:lnTo>
                    <a:lnTo>
                      <a:pt x="67" y="1327"/>
                    </a:lnTo>
                    <a:lnTo>
                      <a:pt x="111" y="1247"/>
                    </a:lnTo>
                    <a:lnTo>
                      <a:pt x="154" y="1169"/>
                    </a:lnTo>
                    <a:lnTo>
                      <a:pt x="202" y="1089"/>
                    </a:lnTo>
                    <a:lnTo>
                      <a:pt x="253" y="1008"/>
                    </a:lnTo>
                    <a:lnTo>
                      <a:pt x="308" y="928"/>
                    </a:lnTo>
                    <a:lnTo>
                      <a:pt x="361" y="843"/>
                    </a:lnTo>
                    <a:lnTo>
                      <a:pt x="415" y="761"/>
                    </a:lnTo>
                    <a:lnTo>
                      <a:pt x="466" y="676"/>
                    </a:lnTo>
                    <a:lnTo>
                      <a:pt x="520" y="590"/>
                    </a:lnTo>
                    <a:lnTo>
                      <a:pt x="568" y="500"/>
                    </a:lnTo>
                    <a:lnTo>
                      <a:pt x="612" y="405"/>
                    </a:lnTo>
                    <a:lnTo>
                      <a:pt x="650" y="311"/>
                    </a:lnTo>
                    <a:lnTo>
                      <a:pt x="684" y="213"/>
                    </a:lnTo>
                    <a:lnTo>
                      <a:pt x="712" y="110"/>
                    </a:lnTo>
                    <a:lnTo>
                      <a:pt x="733" y="6"/>
                    </a:lnTo>
                    <a:lnTo>
                      <a:pt x="701" y="0"/>
                    </a:lnTo>
                    <a:lnTo>
                      <a:pt x="682" y="106"/>
                    </a:lnTo>
                    <a:lnTo>
                      <a:pt x="653" y="203"/>
                    </a:lnTo>
                    <a:lnTo>
                      <a:pt x="620" y="300"/>
                    </a:lnTo>
                    <a:lnTo>
                      <a:pt x="581" y="395"/>
                    </a:lnTo>
                    <a:lnTo>
                      <a:pt x="538" y="484"/>
                    </a:lnTo>
                    <a:lnTo>
                      <a:pt x="489" y="574"/>
                    </a:lnTo>
                    <a:lnTo>
                      <a:pt x="441" y="661"/>
                    </a:lnTo>
                    <a:lnTo>
                      <a:pt x="390" y="746"/>
                    </a:lnTo>
                    <a:lnTo>
                      <a:pt x="335" y="828"/>
                    </a:lnTo>
                    <a:lnTo>
                      <a:pt x="282" y="913"/>
                    </a:lnTo>
                    <a:lnTo>
                      <a:pt x="228" y="991"/>
                    </a:lnTo>
                    <a:lnTo>
                      <a:pt x="177" y="1074"/>
                    </a:lnTo>
                    <a:lnTo>
                      <a:pt x="128" y="1153"/>
                    </a:lnTo>
                    <a:lnTo>
                      <a:pt x="80" y="1232"/>
                    </a:lnTo>
                    <a:lnTo>
                      <a:pt x="36" y="1312"/>
                    </a:lnTo>
                    <a:lnTo>
                      <a:pt x="0" y="1392"/>
                    </a:lnTo>
                    <a:lnTo>
                      <a:pt x="31" y="140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Freeform 127"/>
              <p:cNvSpPr>
                <a:spLocks/>
              </p:cNvSpPr>
              <p:nvPr/>
            </p:nvSpPr>
            <p:spPr bwMode="auto">
              <a:xfrm>
                <a:off x="0" y="359"/>
                <a:ext cx="45" cy="238"/>
              </a:xfrm>
              <a:custGeom>
                <a:avLst/>
                <a:gdLst>
                  <a:gd name="T0" fmla="*/ 0 w 266"/>
                  <a:gd name="T1" fmla="*/ 0 h 1432"/>
                  <a:gd name="T2" fmla="*/ 0 w 266"/>
                  <a:gd name="T3" fmla="*/ 0 h 1432"/>
                  <a:gd name="T4" fmla="*/ 0 w 266"/>
                  <a:gd name="T5" fmla="*/ 0 h 1432"/>
                  <a:gd name="T6" fmla="*/ 0 w 266"/>
                  <a:gd name="T7" fmla="*/ 0 h 1432"/>
                  <a:gd name="T8" fmla="*/ 0 w 266"/>
                  <a:gd name="T9" fmla="*/ 0 h 1432"/>
                  <a:gd name="T10" fmla="*/ 0 w 266"/>
                  <a:gd name="T11" fmla="*/ 0 h 1432"/>
                  <a:gd name="T12" fmla="*/ 0 w 266"/>
                  <a:gd name="T13" fmla="*/ 0 h 1432"/>
                  <a:gd name="T14" fmla="*/ 0 w 266"/>
                  <a:gd name="T15" fmla="*/ 0 h 1432"/>
                  <a:gd name="T16" fmla="*/ 0 w 266"/>
                  <a:gd name="T17" fmla="*/ 0 h 1432"/>
                  <a:gd name="T18" fmla="*/ 0 w 266"/>
                  <a:gd name="T19" fmla="*/ 0 h 1432"/>
                  <a:gd name="T20" fmla="*/ 0 w 266"/>
                  <a:gd name="T21" fmla="*/ 0 h 1432"/>
                  <a:gd name="T22" fmla="*/ 0 w 266"/>
                  <a:gd name="T23" fmla="*/ 0 h 1432"/>
                  <a:gd name="T24" fmla="*/ 0 w 266"/>
                  <a:gd name="T25" fmla="*/ 0 h 1432"/>
                  <a:gd name="T26" fmla="*/ 0 w 266"/>
                  <a:gd name="T27" fmla="*/ 0 h 1432"/>
                  <a:gd name="T28" fmla="*/ 0 w 266"/>
                  <a:gd name="T29" fmla="*/ 0 h 1432"/>
                  <a:gd name="T30" fmla="*/ 0 w 266"/>
                  <a:gd name="T31" fmla="*/ 0 h 1432"/>
                  <a:gd name="T32" fmla="*/ 0 w 266"/>
                  <a:gd name="T33" fmla="*/ 0 h 1432"/>
                  <a:gd name="T34" fmla="*/ 0 w 266"/>
                  <a:gd name="T35" fmla="*/ 0 h 1432"/>
                  <a:gd name="T36" fmla="*/ 0 w 266"/>
                  <a:gd name="T37" fmla="*/ 0 h 14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6" h="1432">
                    <a:moveTo>
                      <a:pt x="266" y="1416"/>
                    </a:moveTo>
                    <a:lnTo>
                      <a:pt x="169" y="1240"/>
                    </a:lnTo>
                    <a:lnTo>
                      <a:pt x="97" y="1063"/>
                    </a:lnTo>
                    <a:lnTo>
                      <a:pt x="51" y="884"/>
                    </a:lnTo>
                    <a:lnTo>
                      <a:pt x="30" y="708"/>
                    </a:lnTo>
                    <a:lnTo>
                      <a:pt x="32" y="526"/>
                    </a:lnTo>
                    <a:lnTo>
                      <a:pt x="56" y="351"/>
                    </a:lnTo>
                    <a:lnTo>
                      <a:pt x="100" y="180"/>
                    </a:lnTo>
                    <a:lnTo>
                      <a:pt x="161" y="11"/>
                    </a:lnTo>
                    <a:lnTo>
                      <a:pt x="130" y="0"/>
                    </a:lnTo>
                    <a:lnTo>
                      <a:pt x="68" y="169"/>
                    </a:lnTo>
                    <a:lnTo>
                      <a:pt x="25" y="346"/>
                    </a:lnTo>
                    <a:lnTo>
                      <a:pt x="2" y="526"/>
                    </a:lnTo>
                    <a:lnTo>
                      <a:pt x="0" y="708"/>
                    </a:lnTo>
                    <a:lnTo>
                      <a:pt x="20" y="889"/>
                    </a:lnTo>
                    <a:lnTo>
                      <a:pt x="66" y="1074"/>
                    </a:lnTo>
                    <a:lnTo>
                      <a:pt x="138" y="1255"/>
                    </a:lnTo>
                    <a:lnTo>
                      <a:pt x="241" y="1432"/>
                    </a:lnTo>
                    <a:lnTo>
                      <a:pt x="266" y="141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Freeform 128"/>
              <p:cNvSpPr>
                <a:spLocks/>
              </p:cNvSpPr>
              <p:nvPr/>
            </p:nvSpPr>
            <p:spPr bwMode="auto">
              <a:xfrm>
                <a:off x="22" y="358"/>
                <a:ext cx="5" cy="4"/>
              </a:xfrm>
              <a:custGeom>
                <a:avLst/>
                <a:gdLst>
                  <a:gd name="T0" fmla="*/ 0 w 28"/>
                  <a:gd name="T1" fmla="*/ 0 h 21"/>
                  <a:gd name="T2" fmla="*/ 0 w 28"/>
                  <a:gd name="T3" fmla="*/ 0 h 21"/>
                  <a:gd name="T4" fmla="*/ 0 w 28"/>
                  <a:gd name="T5" fmla="*/ 0 h 21"/>
                  <a:gd name="T6" fmla="*/ 0 w 28"/>
                  <a:gd name="T7" fmla="*/ 0 h 21"/>
                  <a:gd name="T8" fmla="*/ 0 w 28"/>
                  <a:gd name="T9" fmla="*/ 0 h 21"/>
                  <a:gd name="T10" fmla="*/ 0 w 28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" h="21">
                    <a:moveTo>
                      <a:pt x="0" y="15"/>
                    </a:moveTo>
                    <a:lnTo>
                      <a:pt x="9" y="21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26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Freeform 129"/>
              <p:cNvSpPr>
                <a:spLocks/>
              </p:cNvSpPr>
              <p:nvPr/>
            </p:nvSpPr>
            <p:spPr bwMode="auto">
              <a:xfrm>
                <a:off x="203" y="0"/>
                <a:ext cx="5" cy="3"/>
              </a:xfrm>
              <a:custGeom>
                <a:avLst/>
                <a:gdLst>
                  <a:gd name="T0" fmla="*/ 0 w 31"/>
                  <a:gd name="T1" fmla="*/ 0 h 15"/>
                  <a:gd name="T2" fmla="*/ 0 w 31"/>
                  <a:gd name="T3" fmla="*/ 0 h 15"/>
                  <a:gd name="T4" fmla="*/ 0 w 31"/>
                  <a:gd name="T5" fmla="*/ 0 h 15"/>
                  <a:gd name="T6" fmla="*/ 0 w 31"/>
                  <a:gd name="T7" fmla="*/ 0 h 15"/>
                  <a:gd name="T8" fmla="*/ 0 w 31"/>
                  <a:gd name="T9" fmla="*/ 0 h 15"/>
                  <a:gd name="T10" fmla="*/ 0 w 31"/>
                  <a:gd name="T11" fmla="*/ 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" h="15">
                    <a:moveTo>
                      <a:pt x="31" y="15"/>
                    </a:moveTo>
                    <a:lnTo>
                      <a:pt x="25" y="2"/>
                    </a:lnTo>
                    <a:lnTo>
                      <a:pt x="15" y="0"/>
                    </a:lnTo>
                    <a:lnTo>
                      <a:pt x="5" y="2"/>
                    </a:lnTo>
                    <a:lnTo>
                      <a:pt x="0" y="15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Freeform 130"/>
              <p:cNvSpPr>
                <a:spLocks/>
              </p:cNvSpPr>
              <p:nvPr/>
            </p:nvSpPr>
            <p:spPr bwMode="auto">
              <a:xfrm>
                <a:off x="169" y="3"/>
                <a:ext cx="39" cy="108"/>
              </a:xfrm>
              <a:custGeom>
                <a:avLst/>
                <a:gdLst>
                  <a:gd name="T0" fmla="*/ 0 w 236"/>
                  <a:gd name="T1" fmla="*/ 0 h 651"/>
                  <a:gd name="T2" fmla="*/ 0 w 236"/>
                  <a:gd name="T3" fmla="*/ 0 h 651"/>
                  <a:gd name="T4" fmla="*/ 0 w 236"/>
                  <a:gd name="T5" fmla="*/ 0 h 651"/>
                  <a:gd name="T6" fmla="*/ 0 w 236"/>
                  <a:gd name="T7" fmla="*/ 0 h 651"/>
                  <a:gd name="T8" fmla="*/ 0 w 236"/>
                  <a:gd name="T9" fmla="*/ 0 h 651"/>
                  <a:gd name="T10" fmla="*/ 0 w 236"/>
                  <a:gd name="T11" fmla="*/ 0 h 651"/>
                  <a:gd name="T12" fmla="*/ 0 w 236"/>
                  <a:gd name="T13" fmla="*/ 0 h 651"/>
                  <a:gd name="T14" fmla="*/ 0 w 236"/>
                  <a:gd name="T15" fmla="*/ 0 h 651"/>
                  <a:gd name="T16" fmla="*/ 0 w 236"/>
                  <a:gd name="T17" fmla="*/ 0 h 651"/>
                  <a:gd name="T18" fmla="*/ 0 w 236"/>
                  <a:gd name="T19" fmla="*/ 0 h 651"/>
                  <a:gd name="T20" fmla="*/ 0 w 236"/>
                  <a:gd name="T21" fmla="*/ 0 h 651"/>
                  <a:gd name="T22" fmla="*/ 0 w 236"/>
                  <a:gd name="T23" fmla="*/ 0 h 651"/>
                  <a:gd name="T24" fmla="*/ 0 w 236"/>
                  <a:gd name="T25" fmla="*/ 0 h 651"/>
                  <a:gd name="T26" fmla="*/ 0 w 236"/>
                  <a:gd name="T27" fmla="*/ 0 h 651"/>
                  <a:gd name="T28" fmla="*/ 0 w 236"/>
                  <a:gd name="T29" fmla="*/ 0 h 651"/>
                  <a:gd name="T30" fmla="*/ 0 w 236"/>
                  <a:gd name="T31" fmla="*/ 0 h 651"/>
                  <a:gd name="T32" fmla="*/ 0 w 236"/>
                  <a:gd name="T33" fmla="*/ 0 h 651"/>
                  <a:gd name="T34" fmla="*/ 0 w 236"/>
                  <a:gd name="T35" fmla="*/ 0 h 651"/>
                  <a:gd name="T36" fmla="*/ 0 w 236"/>
                  <a:gd name="T37" fmla="*/ 0 h 651"/>
                  <a:gd name="T38" fmla="*/ 0 w 236"/>
                  <a:gd name="T39" fmla="*/ 0 h 65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36" h="651">
                    <a:moveTo>
                      <a:pt x="38" y="645"/>
                    </a:moveTo>
                    <a:lnTo>
                      <a:pt x="38" y="645"/>
                    </a:lnTo>
                    <a:lnTo>
                      <a:pt x="31" y="566"/>
                    </a:lnTo>
                    <a:lnTo>
                      <a:pt x="46" y="494"/>
                    </a:lnTo>
                    <a:lnTo>
                      <a:pt x="80" y="420"/>
                    </a:lnTo>
                    <a:lnTo>
                      <a:pt x="123" y="343"/>
                    </a:lnTo>
                    <a:lnTo>
                      <a:pt x="167" y="266"/>
                    </a:lnTo>
                    <a:lnTo>
                      <a:pt x="207" y="182"/>
                    </a:lnTo>
                    <a:lnTo>
                      <a:pt x="233" y="95"/>
                    </a:lnTo>
                    <a:lnTo>
                      <a:pt x="236" y="0"/>
                    </a:lnTo>
                    <a:lnTo>
                      <a:pt x="205" y="0"/>
                    </a:lnTo>
                    <a:lnTo>
                      <a:pt x="202" y="89"/>
                    </a:lnTo>
                    <a:lnTo>
                      <a:pt x="177" y="171"/>
                    </a:lnTo>
                    <a:lnTo>
                      <a:pt x="135" y="251"/>
                    </a:lnTo>
                    <a:lnTo>
                      <a:pt x="92" y="328"/>
                    </a:lnTo>
                    <a:lnTo>
                      <a:pt x="48" y="404"/>
                    </a:lnTo>
                    <a:lnTo>
                      <a:pt x="15" y="484"/>
                    </a:lnTo>
                    <a:lnTo>
                      <a:pt x="0" y="566"/>
                    </a:lnTo>
                    <a:lnTo>
                      <a:pt x="8" y="651"/>
                    </a:lnTo>
                    <a:lnTo>
                      <a:pt x="38" y="6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Freeform 131"/>
              <p:cNvSpPr>
                <a:spLocks/>
              </p:cNvSpPr>
              <p:nvPr/>
            </p:nvSpPr>
            <p:spPr bwMode="auto">
              <a:xfrm>
                <a:off x="170" y="111"/>
                <a:ext cx="60" cy="110"/>
              </a:xfrm>
              <a:custGeom>
                <a:avLst/>
                <a:gdLst>
                  <a:gd name="T0" fmla="*/ 0 w 361"/>
                  <a:gd name="T1" fmla="*/ 0 h 661"/>
                  <a:gd name="T2" fmla="*/ 0 w 361"/>
                  <a:gd name="T3" fmla="*/ 0 h 661"/>
                  <a:gd name="T4" fmla="*/ 0 w 361"/>
                  <a:gd name="T5" fmla="*/ 0 h 661"/>
                  <a:gd name="T6" fmla="*/ 0 w 361"/>
                  <a:gd name="T7" fmla="*/ 0 h 661"/>
                  <a:gd name="T8" fmla="*/ 0 w 361"/>
                  <a:gd name="T9" fmla="*/ 0 h 661"/>
                  <a:gd name="T10" fmla="*/ 0 w 361"/>
                  <a:gd name="T11" fmla="*/ 0 h 661"/>
                  <a:gd name="T12" fmla="*/ 0 w 361"/>
                  <a:gd name="T13" fmla="*/ 0 h 661"/>
                  <a:gd name="T14" fmla="*/ 0 w 361"/>
                  <a:gd name="T15" fmla="*/ 0 h 661"/>
                  <a:gd name="T16" fmla="*/ 0 w 361"/>
                  <a:gd name="T17" fmla="*/ 0 h 661"/>
                  <a:gd name="T18" fmla="*/ 0 w 361"/>
                  <a:gd name="T19" fmla="*/ 0 h 661"/>
                  <a:gd name="T20" fmla="*/ 0 w 361"/>
                  <a:gd name="T21" fmla="*/ 0 h 661"/>
                  <a:gd name="T22" fmla="*/ 0 w 361"/>
                  <a:gd name="T23" fmla="*/ 0 h 661"/>
                  <a:gd name="T24" fmla="*/ 0 w 361"/>
                  <a:gd name="T25" fmla="*/ 0 h 661"/>
                  <a:gd name="T26" fmla="*/ 0 w 361"/>
                  <a:gd name="T27" fmla="*/ 0 h 661"/>
                  <a:gd name="T28" fmla="*/ 0 w 361"/>
                  <a:gd name="T29" fmla="*/ 0 h 661"/>
                  <a:gd name="T30" fmla="*/ 0 w 361"/>
                  <a:gd name="T31" fmla="*/ 0 h 661"/>
                  <a:gd name="T32" fmla="*/ 0 w 361"/>
                  <a:gd name="T33" fmla="*/ 0 h 661"/>
                  <a:gd name="T34" fmla="*/ 0 w 361"/>
                  <a:gd name="T35" fmla="*/ 0 h 661"/>
                  <a:gd name="T36" fmla="*/ 0 w 361"/>
                  <a:gd name="T37" fmla="*/ 0 h 661"/>
                  <a:gd name="T38" fmla="*/ 0 w 361"/>
                  <a:gd name="T39" fmla="*/ 0 h 6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61" h="661">
                    <a:moveTo>
                      <a:pt x="361" y="661"/>
                    </a:moveTo>
                    <a:lnTo>
                      <a:pt x="361" y="661"/>
                    </a:lnTo>
                    <a:lnTo>
                      <a:pt x="361" y="533"/>
                    </a:lnTo>
                    <a:lnTo>
                      <a:pt x="332" y="425"/>
                    </a:lnTo>
                    <a:lnTo>
                      <a:pt x="287" y="338"/>
                    </a:lnTo>
                    <a:lnTo>
                      <a:pt x="230" y="262"/>
                    </a:lnTo>
                    <a:lnTo>
                      <a:pt x="169" y="198"/>
                    </a:lnTo>
                    <a:lnTo>
                      <a:pt x="112" y="133"/>
                    </a:lnTo>
                    <a:lnTo>
                      <a:pt x="61" y="69"/>
                    </a:lnTo>
                    <a:lnTo>
                      <a:pt x="30" y="0"/>
                    </a:lnTo>
                    <a:lnTo>
                      <a:pt x="0" y="6"/>
                    </a:lnTo>
                    <a:lnTo>
                      <a:pt x="36" y="85"/>
                    </a:lnTo>
                    <a:lnTo>
                      <a:pt x="87" y="154"/>
                    </a:lnTo>
                    <a:lnTo>
                      <a:pt x="143" y="218"/>
                    </a:lnTo>
                    <a:lnTo>
                      <a:pt x="205" y="282"/>
                    </a:lnTo>
                    <a:lnTo>
                      <a:pt x="260" y="353"/>
                    </a:lnTo>
                    <a:lnTo>
                      <a:pt x="302" y="435"/>
                    </a:lnTo>
                    <a:lnTo>
                      <a:pt x="330" y="533"/>
                    </a:lnTo>
                    <a:lnTo>
                      <a:pt x="330" y="661"/>
                    </a:lnTo>
                    <a:lnTo>
                      <a:pt x="361" y="66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Freeform 132"/>
              <p:cNvSpPr>
                <a:spLocks/>
              </p:cNvSpPr>
              <p:nvPr/>
            </p:nvSpPr>
            <p:spPr bwMode="auto">
              <a:xfrm>
                <a:off x="200" y="221"/>
                <a:ext cx="30" cy="105"/>
              </a:xfrm>
              <a:custGeom>
                <a:avLst/>
                <a:gdLst>
                  <a:gd name="T0" fmla="*/ 0 w 182"/>
                  <a:gd name="T1" fmla="*/ 0 h 632"/>
                  <a:gd name="T2" fmla="*/ 0 w 182"/>
                  <a:gd name="T3" fmla="*/ 0 h 632"/>
                  <a:gd name="T4" fmla="*/ 0 w 182"/>
                  <a:gd name="T5" fmla="*/ 0 h 632"/>
                  <a:gd name="T6" fmla="*/ 0 w 182"/>
                  <a:gd name="T7" fmla="*/ 0 h 632"/>
                  <a:gd name="T8" fmla="*/ 0 w 182"/>
                  <a:gd name="T9" fmla="*/ 0 h 632"/>
                  <a:gd name="T10" fmla="*/ 0 w 182"/>
                  <a:gd name="T11" fmla="*/ 0 h 632"/>
                  <a:gd name="T12" fmla="*/ 0 w 182"/>
                  <a:gd name="T13" fmla="*/ 0 h 632"/>
                  <a:gd name="T14" fmla="*/ 0 w 182"/>
                  <a:gd name="T15" fmla="*/ 0 h 632"/>
                  <a:gd name="T16" fmla="*/ 0 w 182"/>
                  <a:gd name="T17" fmla="*/ 0 h 632"/>
                  <a:gd name="T18" fmla="*/ 0 w 182"/>
                  <a:gd name="T19" fmla="*/ 0 h 632"/>
                  <a:gd name="T20" fmla="*/ 0 w 182"/>
                  <a:gd name="T21" fmla="*/ 0 h 632"/>
                  <a:gd name="T22" fmla="*/ 0 w 182"/>
                  <a:gd name="T23" fmla="*/ 0 h 632"/>
                  <a:gd name="T24" fmla="*/ 0 w 182"/>
                  <a:gd name="T25" fmla="*/ 0 h 632"/>
                  <a:gd name="T26" fmla="*/ 0 w 182"/>
                  <a:gd name="T27" fmla="*/ 0 h 632"/>
                  <a:gd name="T28" fmla="*/ 0 w 182"/>
                  <a:gd name="T29" fmla="*/ 0 h 632"/>
                  <a:gd name="T30" fmla="*/ 0 w 182"/>
                  <a:gd name="T31" fmla="*/ 0 h 632"/>
                  <a:gd name="T32" fmla="*/ 0 w 182"/>
                  <a:gd name="T33" fmla="*/ 0 h 632"/>
                  <a:gd name="T34" fmla="*/ 0 w 182"/>
                  <a:gd name="T35" fmla="*/ 0 h 632"/>
                  <a:gd name="T36" fmla="*/ 0 w 182"/>
                  <a:gd name="T37" fmla="*/ 0 h 632"/>
                  <a:gd name="T38" fmla="*/ 0 w 182"/>
                  <a:gd name="T39" fmla="*/ 0 h 632"/>
                  <a:gd name="T40" fmla="*/ 0 w 182"/>
                  <a:gd name="T41" fmla="*/ 0 h 632"/>
                  <a:gd name="T42" fmla="*/ 0 w 182"/>
                  <a:gd name="T43" fmla="*/ 0 h 632"/>
                  <a:gd name="T44" fmla="*/ 0 w 182"/>
                  <a:gd name="T45" fmla="*/ 0 h 632"/>
                  <a:gd name="T46" fmla="*/ 0 w 182"/>
                  <a:gd name="T47" fmla="*/ 0 h 632"/>
                  <a:gd name="T48" fmla="*/ 0 w 182"/>
                  <a:gd name="T49" fmla="*/ 0 h 632"/>
                  <a:gd name="T50" fmla="*/ 0 w 182"/>
                  <a:gd name="T51" fmla="*/ 0 h 6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2" h="632">
                    <a:moveTo>
                      <a:pt x="0" y="609"/>
                    </a:moveTo>
                    <a:lnTo>
                      <a:pt x="30" y="622"/>
                    </a:lnTo>
                    <a:lnTo>
                      <a:pt x="72" y="530"/>
                    </a:lnTo>
                    <a:lnTo>
                      <a:pt x="105" y="440"/>
                    </a:lnTo>
                    <a:lnTo>
                      <a:pt x="130" y="349"/>
                    </a:lnTo>
                    <a:lnTo>
                      <a:pt x="149" y="258"/>
                    </a:lnTo>
                    <a:lnTo>
                      <a:pt x="161" y="180"/>
                    </a:lnTo>
                    <a:lnTo>
                      <a:pt x="172" y="105"/>
                    </a:lnTo>
                    <a:lnTo>
                      <a:pt x="176" y="46"/>
                    </a:lnTo>
                    <a:lnTo>
                      <a:pt x="182" y="0"/>
                    </a:lnTo>
                    <a:lnTo>
                      <a:pt x="151" y="0"/>
                    </a:lnTo>
                    <a:lnTo>
                      <a:pt x="146" y="46"/>
                    </a:lnTo>
                    <a:lnTo>
                      <a:pt x="140" y="105"/>
                    </a:lnTo>
                    <a:lnTo>
                      <a:pt x="130" y="174"/>
                    </a:lnTo>
                    <a:lnTo>
                      <a:pt x="117" y="254"/>
                    </a:lnTo>
                    <a:lnTo>
                      <a:pt x="100" y="343"/>
                    </a:lnTo>
                    <a:lnTo>
                      <a:pt x="74" y="430"/>
                    </a:lnTo>
                    <a:lnTo>
                      <a:pt x="41" y="520"/>
                    </a:lnTo>
                    <a:lnTo>
                      <a:pt x="0" y="607"/>
                    </a:lnTo>
                    <a:lnTo>
                      <a:pt x="30" y="620"/>
                    </a:lnTo>
                    <a:lnTo>
                      <a:pt x="0" y="607"/>
                    </a:lnTo>
                    <a:lnTo>
                      <a:pt x="0" y="620"/>
                    </a:lnTo>
                    <a:lnTo>
                      <a:pt x="7" y="630"/>
                    </a:lnTo>
                    <a:lnTo>
                      <a:pt x="20" y="632"/>
                    </a:lnTo>
                    <a:lnTo>
                      <a:pt x="30" y="622"/>
                    </a:lnTo>
                    <a:lnTo>
                      <a:pt x="0" y="60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Freeform 133"/>
              <p:cNvSpPr>
                <a:spLocks/>
              </p:cNvSpPr>
              <p:nvPr/>
            </p:nvSpPr>
            <p:spPr bwMode="auto">
              <a:xfrm>
                <a:off x="200" y="168"/>
                <a:ext cx="50" cy="156"/>
              </a:xfrm>
              <a:custGeom>
                <a:avLst/>
                <a:gdLst>
                  <a:gd name="T0" fmla="*/ 0 w 302"/>
                  <a:gd name="T1" fmla="*/ 0 h 937"/>
                  <a:gd name="T2" fmla="*/ 0 w 302"/>
                  <a:gd name="T3" fmla="*/ 0 h 937"/>
                  <a:gd name="T4" fmla="*/ 0 w 302"/>
                  <a:gd name="T5" fmla="*/ 0 h 937"/>
                  <a:gd name="T6" fmla="*/ 0 w 302"/>
                  <a:gd name="T7" fmla="*/ 0 h 937"/>
                  <a:gd name="T8" fmla="*/ 0 w 302"/>
                  <a:gd name="T9" fmla="*/ 0 h 937"/>
                  <a:gd name="T10" fmla="*/ 0 w 302"/>
                  <a:gd name="T11" fmla="*/ 0 h 937"/>
                  <a:gd name="T12" fmla="*/ 0 w 302"/>
                  <a:gd name="T13" fmla="*/ 0 h 937"/>
                  <a:gd name="T14" fmla="*/ 0 w 302"/>
                  <a:gd name="T15" fmla="*/ 0 h 937"/>
                  <a:gd name="T16" fmla="*/ 0 w 302"/>
                  <a:gd name="T17" fmla="*/ 0 h 937"/>
                  <a:gd name="T18" fmla="*/ 0 w 302"/>
                  <a:gd name="T19" fmla="*/ 0 h 937"/>
                  <a:gd name="T20" fmla="*/ 0 w 302"/>
                  <a:gd name="T21" fmla="*/ 0 h 937"/>
                  <a:gd name="T22" fmla="*/ 0 w 302"/>
                  <a:gd name="T23" fmla="*/ 0 h 937"/>
                  <a:gd name="T24" fmla="*/ 0 w 302"/>
                  <a:gd name="T25" fmla="*/ 0 h 937"/>
                  <a:gd name="T26" fmla="*/ 0 w 302"/>
                  <a:gd name="T27" fmla="*/ 0 h 937"/>
                  <a:gd name="T28" fmla="*/ 0 w 302"/>
                  <a:gd name="T29" fmla="*/ 0 h 937"/>
                  <a:gd name="T30" fmla="*/ 0 w 302"/>
                  <a:gd name="T31" fmla="*/ 0 h 937"/>
                  <a:gd name="T32" fmla="*/ 0 w 302"/>
                  <a:gd name="T33" fmla="*/ 0 h 937"/>
                  <a:gd name="T34" fmla="*/ 0 w 302"/>
                  <a:gd name="T35" fmla="*/ 0 h 937"/>
                  <a:gd name="T36" fmla="*/ 0 w 302"/>
                  <a:gd name="T37" fmla="*/ 0 h 937"/>
                  <a:gd name="T38" fmla="*/ 0 w 302"/>
                  <a:gd name="T39" fmla="*/ 0 h 937"/>
                  <a:gd name="T40" fmla="*/ 0 w 302"/>
                  <a:gd name="T41" fmla="*/ 0 h 937"/>
                  <a:gd name="T42" fmla="*/ 0 w 302"/>
                  <a:gd name="T43" fmla="*/ 0 h 937"/>
                  <a:gd name="T44" fmla="*/ 0 w 302"/>
                  <a:gd name="T45" fmla="*/ 0 h 937"/>
                  <a:gd name="T46" fmla="*/ 0 w 302"/>
                  <a:gd name="T47" fmla="*/ 0 h 937"/>
                  <a:gd name="T48" fmla="*/ 0 w 302"/>
                  <a:gd name="T49" fmla="*/ 0 h 937"/>
                  <a:gd name="T50" fmla="*/ 0 w 302"/>
                  <a:gd name="T51" fmla="*/ 0 h 9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2" h="937">
                    <a:moveTo>
                      <a:pt x="279" y="9"/>
                    </a:moveTo>
                    <a:lnTo>
                      <a:pt x="248" y="17"/>
                    </a:lnTo>
                    <a:lnTo>
                      <a:pt x="271" y="176"/>
                    </a:lnTo>
                    <a:lnTo>
                      <a:pt x="267" y="317"/>
                    </a:lnTo>
                    <a:lnTo>
                      <a:pt x="241" y="440"/>
                    </a:lnTo>
                    <a:lnTo>
                      <a:pt x="197" y="548"/>
                    </a:lnTo>
                    <a:lnTo>
                      <a:pt x="146" y="645"/>
                    </a:lnTo>
                    <a:lnTo>
                      <a:pt x="90" y="740"/>
                    </a:lnTo>
                    <a:lnTo>
                      <a:pt x="41" y="831"/>
                    </a:lnTo>
                    <a:lnTo>
                      <a:pt x="0" y="926"/>
                    </a:lnTo>
                    <a:lnTo>
                      <a:pt x="30" y="937"/>
                    </a:lnTo>
                    <a:lnTo>
                      <a:pt x="72" y="847"/>
                    </a:lnTo>
                    <a:lnTo>
                      <a:pt x="121" y="755"/>
                    </a:lnTo>
                    <a:lnTo>
                      <a:pt x="176" y="660"/>
                    </a:lnTo>
                    <a:lnTo>
                      <a:pt x="227" y="558"/>
                    </a:lnTo>
                    <a:lnTo>
                      <a:pt x="271" y="445"/>
                    </a:lnTo>
                    <a:lnTo>
                      <a:pt x="297" y="317"/>
                    </a:lnTo>
                    <a:lnTo>
                      <a:pt x="302" y="176"/>
                    </a:lnTo>
                    <a:lnTo>
                      <a:pt x="279" y="13"/>
                    </a:lnTo>
                    <a:lnTo>
                      <a:pt x="248" y="20"/>
                    </a:lnTo>
                    <a:lnTo>
                      <a:pt x="279" y="13"/>
                    </a:lnTo>
                    <a:lnTo>
                      <a:pt x="274" y="2"/>
                    </a:lnTo>
                    <a:lnTo>
                      <a:pt x="261" y="0"/>
                    </a:lnTo>
                    <a:lnTo>
                      <a:pt x="251" y="5"/>
                    </a:lnTo>
                    <a:lnTo>
                      <a:pt x="248" y="17"/>
                    </a:lnTo>
                    <a:lnTo>
                      <a:pt x="279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Freeform 134"/>
              <p:cNvSpPr>
                <a:spLocks/>
              </p:cNvSpPr>
              <p:nvPr/>
            </p:nvSpPr>
            <p:spPr bwMode="auto">
              <a:xfrm>
                <a:off x="241" y="169"/>
                <a:ext cx="98" cy="483"/>
              </a:xfrm>
              <a:custGeom>
                <a:avLst/>
                <a:gdLst>
                  <a:gd name="T0" fmla="*/ 0 w 587"/>
                  <a:gd name="T1" fmla="*/ 0 h 2893"/>
                  <a:gd name="T2" fmla="*/ 0 w 587"/>
                  <a:gd name="T3" fmla="*/ 0 h 2893"/>
                  <a:gd name="T4" fmla="*/ 0 w 587"/>
                  <a:gd name="T5" fmla="*/ 0 h 2893"/>
                  <a:gd name="T6" fmla="*/ 0 w 587"/>
                  <a:gd name="T7" fmla="*/ 0 h 2893"/>
                  <a:gd name="T8" fmla="*/ 0 w 587"/>
                  <a:gd name="T9" fmla="*/ 0 h 2893"/>
                  <a:gd name="T10" fmla="*/ 0 w 587"/>
                  <a:gd name="T11" fmla="*/ 0 h 2893"/>
                  <a:gd name="T12" fmla="*/ 0 w 587"/>
                  <a:gd name="T13" fmla="*/ 0 h 2893"/>
                  <a:gd name="T14" fmla="*/ 0 w 587"/>
                  <a:gd name="T15" fmla="*/ 0 h 2893"/>
                  <a:gd name="T16" fmla="*/ 0 w 587"/>
                  <a:gd name="T17" fmla="*/ 0 h 2893"/>
                  <a:gd name="T18" fmla="*/ 0 w 587"/>
                  <a:gd name="T19" fmla="*/ 0 h 2893"/>
                  <a:gd name="T20" fmla="*/ 0 w 587"/>
                  <a:gd name="T21" fmla="*/ 0 h 2893"/>
                  <a:gd name="T22" fmla="*/ 0 w 587"/>
                  <a:gd name="T23" fmla="*/ 0 h 2893"/>
                  <a:gd name="T24" fmla="*/ 0 w 587"/>
                  <a:gd name="T25" fmla="*/ 0 h 2893"/>
                  <a:gd name="T26" fmla="*/ 0 w 587"/>
                  <a:gd name="T27" fmla="*/ 0 h 2893"/>
                  <a:gd name="T28" fmla="*/ 0 w 587"/>
                  <a:gd name="T29" fmla="*/ 0 h 2893"/>
                  <a:gd name="T30" fmla="*/ 0 w 587"/>
                  <a:gd name="T31" fmla="*/ 0 h 2893"/>
                  <a:gd name="T32" fmla="*/ 0 w 587"/>
                  <a:gd name="T33" fmla="*/ 0 h 2893"/>
                  <a:gd name="T34" fmla="*/ 0 w 587"/>
                  <a:gd name="T35" fmla="*/ 0 h 2893"/>
                  <a:gd name="T36" fmla="*/ 0 w 587"/>
                  <a:gd name="T37" fmla="*/ 0 h 2893"/>
                  <a:gd name="T38" fmla="*/ 0 w 587"/>
                  <a:gd name="T39" fmla="*/ 0 h 2893"/>
                  <a:gd name="T40" fmla="*/ 0 w 587"/>
                  <a:gd name="T41" fmla="*/ 0 h 2893"/>
                  <a:gd name="T42" fmla="*/ 0 w 587"/>
                  <a:gd name="T43" fmla="*/ 0 h 2893"/>
                  <a:gd name="T44" fmla="*/ 0 w 587"/>
                  <a:gd name="T45" fmla="*/ 0 h 2893"/>
                  <a:gd name="T46" fmla="*/ 0 w 587"/>
                  <a:gd name="T47" fmla="*/ 0 h 2893"/>
                  <a:gd name="T48" fmla="*/ 0 w 587"/>
                  <a:gd name="T49" fmla="*/ 0 h 2893"/>
                  <a:gd name="T50" fmla="*/ 0 w 587"/>
                  <a:gd name="T51" fmla="*/ 0 h 2893"/>
                  <a:gd name="T52" fmla="*/ 0 w 587"/>
                  <a:gd name="T53" fmla="*/ 0 h 2893"/>
                  <a:gd name="T54" fmla="*/ 0 w 587"/>
                  <a:gd name="T55" fmla="*/ 0 h 2893"/>
                  <a:gd name="T56" fmla="*/ 0 w 587"/>
                  <a:gd name="T57" fmla="*/ 0 h 2893"/>
                  <a:gd name="T58" fmla="*/ 0 w 587"/>
                  <a:gd name="T59" fmla="*/ 0 h 2893"/>
                  <a:gd name="T60" fmla="*/ 0 w 587"/>
                  <a:gd name="T61" fmla="*/ 0 h 2893"/>
                  <a:gd name="T62" fmla="*/ 0 w 587"/>
                  <a:gd name="T63" fmla="*/ 0 h 2893"/>
                  <a:gd name="T64" fmla="*/ 0 w 587"/>
                  <a:gd name="T65" fmla="*/ 0 h 2893"/>
                  <a:gd name="T66" fmla="*/ 0 w 587"/>
                  <a:gd name="T67" fmla="*/ 0 h 2893"/>
                  <a:gd name="T68" fmla="*/ 0 w 587"/>
                  <a:gd name="T69" fmla="*/ 0 h 289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87" h="2893">
                    <a:moveTo>
                      <a:pt x="310" y="2893"/>
                    </a:moveTo>
                    <a:lnTo>
                      <a:pt x="412" y="2786"/>
                    </a:lnTo>
                    <a:lnTo>
                      <a:pt x="490" y="2653"/>
                    </a:lnTo>
                    <a:lnTo>
                      <a:pt x="541" y="2501"/>
                    </a:lnTo>
                    <a:lnTo>
                      <a:pt x="571" y="2335"/>
                    </a:lnTo>
                    <a:lnTo>
                      <a:pt x="587" y="2156"/>
                    </a:lnTo>
                    <a:lnTo>
                      <a:pt x="579" y="1964"/>
                    </a:lnTo>
                    <a:lnTo>
                      <a:pt x="558" y="1764"/>
                    </a:lnTo>
                    <a:lnTo>
                      <a:pt x="526" y="1554"/>
                    </a:lnTo>
                    <a:lnTo>
                      <a:pt x="482" y="1345"/>
                    </a:lnTo>
                    <a:lnTo>
                      <a:pt x="427" y="1132"/>
                    </a:lnTo>
                    <a:lnTo>
                      <a:pt x="369" y="925"/>
                    </a:lnTo>
                    <a:lnTo>
                      <a:pt x="302" y="720"/>
                    </a:lnTo>
                    <a:lnTo>
                      <a:pt x="233" y="520"/>
                    </a:lnTo>
                    <a:lnTo>
                      <a:pt x="165" y="334"/>
                    </a:lnTo>
                    <a:lnTo>
                      <a:pt x="97" y="160"/>
                    </a:lnTo>
                    <a:lnTo>
                      <a:pt x="31" y="0"/>
                    </a:lnTo>
                    <a:lnTo>
                      <a:pt x="0" y="11"/>
                    </a:lnTo>
                    <a:lnTo>
                      <a:pt x="67" y="169"/>
                    </a:lnTo>
                    <a:lnTo>
                      <a:pt x="133" y="344"/>
                    </a:lnTo>
                    <a:lnTo>
                      <a:pt x="203" y="530"/>
                    </a:lnTo>
                    <a:lnTo>
                      <a:pt x="272" y="731"/>
                    </a:lnTo>
                    <a:lnTo>
                      <a:pt x="338" y="936"/>
                    </a:lnTo>
                    <a:lnTo>
                      <a:pt x="397" y="1136"/>
                    </a:lnTo>
                    <a:lnTo>
                      <a:pt x="451" y="1349"/>
                    </a:lnTo>
                    <a:lnTo>
                      <a:pt x="495" y="1559"/>
                    </a:lnTo>
                    <a:lnTo>
                      <a:pt x="528" y="1764"/>
                    </a:lnTo>
                    <a:lnTo>
                      <a:pt x="548" y="1964"/>
                    </a:lnTo>
                    <a:lnTo>
                      <a:pt x="551" y="2156"/>
                    </a:lnTo>
                    <a:lnTo>
                      <a:pt x="541" y="2335"/>
                    </a:lnTo>
                    <a:lnTo>
                      <a:pt x="510" y="2497"/>
                    </a:lnTo>
                    <a:lnTo>
                      <a:pt x="459" y="2643"/>
                    </a:lnTo>
                    <a:lnTo>
                      <a:pt x="387" y="2765"/>
                    </a:lnTo>
                    <a:lnTo>
                      <a:pt x="290" y="2867"/>
                    </a:lnTo>
                    <a:lnTo>
                      <a:pt x="310" y="289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Freeform 135"/>
              <p:cNvSpPr>
                <a:spLocks/>
              </p:cNvSpPr>
              <p:nvPr/>
            </p:nvSpPr>
            <p:spPr bwMode="auto">
              <a:xfrm>
                <a:off x="241" y="168"/>
                <a:ext cx="5" cy="5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0 h 28"/>
                  <a:gd name="T4" fmla="*/ 0 w 26"/>
                  <a:gd name="T5" fmla="*/ 0 h 28"/>
                  <a:gd name="T6" fmla="*/ 0 w 26"/>
                  <a:gd name="T7" fmla="*/ 0 h 28"/>
                  <a:gd name="T8" fmla="*/ 0 w 26"/>
                  <a:gd name="T9" fmla="*/ 0 h 28"/>
                  <a:gd name="T10" fmla="*/ 0 w 26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28">
                    <a:moveTo>
                      <a:pt x="6" y="0"/>
                    </a:moveTo>
                    <a:lnTo>
                      <a:pt x="0" y="11"/>
                    </a:lnTo>
                    <a:lnTo>
                      <a:pt x="6" y="23"/>
                    </a:lnTo>
                    <a:lnTo>
                      <a:pt x="13" y="28"/>
                    </a:lnTo>
                    <a:lnTo>
                      <a:pt x="26" y="2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Freeform 136"/>
              <p:cNvSpPr>
                <a:spLocks/>
              </p:cNvSpPr>
              <p:nvPr/>
            </p:nvSpPr>
            <p:spPr bwMode="auto">
              <a:xfrm>
                <a:off x="150" y="301"/>
                <a:ext cx="5" cy="3"/>
              </a:xfrm>
              <a:custGeom>
                <a:avLst/>
                <a:gdLst>
                  <a:gd name="T0" fmla="*/ 0 w 30"/>
                  <a:gd name="T1" fmla="*/ 0 h 18"/>
                  <a:gd name="T2" fmla="*/ 0 w 30"/>
                  <a:gd name="T3" fmla="*/ 0 h 18"/>
                  <a:gd name="T4" fmla="*/ 0 w 30"/>
                  <a:gd name="T5" fmla="*/ 0 h 18"/>
                  <a:gd name="T6" fmla="*/ 0 w 30"/>
                  <a:gd name="T7" fmla="*/ 0 h 18"/>
                  <a:gd name="T8" fmla="*/ 0 w 30"/>
                  <a:gd name="T9" fmla="*/ 0 h 18"/>
                  <a:gd name="T10" fmla="*/ 0 w 30"/>
                  <a:gd name="T11" fmla="*/ 0 h 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18">
                    <a:moveTo>
                      <a:pt x="30" y="18"/>
                    </a:moveTo>
                    <a:lnTo>
                      <a:pt x="28" y="5"/>
                    </a:lnTo>
                    <a:lnTo>
                      <a:pt x="18" y="0"/>
                    </a:lnTo>
                    <a:lnTo>
                      <a:pt x="5" y="2"/>
                    </a:lnTo>
                    <a:lnTo>
                      <a:pt x="0" y="13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Freeform 137"/>
              <p:cNvSpPr>
                <a:spLocks/>
              </p:cNvSpPr>
              <p:nvPr/>
            </p:nvSpPr>
            <p:spPr bwMode="auto">
              <a:xfrm>
                <a:off x="94" y="303"/>
                <a:ext cx="61" cy="127"/>
              </a:xfrm>
              <a:custGeom>
                <a:avLst/>
                <a:gdLst>
                  <a:gd name="T0" fmla="*/ 0 w 366"/>
                  <a:gd name="T1" fmla="*/ 0 h 756"/>
                  <a:gd name="T2" fmla="*/ 0 w 366"/>
                  <a:gd name="T3" fmla="*/ 0 h 756"/>
                  <a:gd name="T4" fmla="*/ 0 w 366"/>
                  <a:gd name="T5" fmla="*/ 0 h 756"/>
                  <a:gd name="T6" fmla="*/ 0 w 366"/>
                  <a:gd name="T7" fmla="*/ 0 h 756"/>
                  <a:gd name="T8" fmla="*/ 0 w 366"/>
                  <a:gd name="T9" fmla="*/ 0 h 756"/>
                  <a:gd name="T10" fmla="*/ 0 w 366"/>
                  <a:gd name="T11" fmla="*/ 0 h 756"/>
                  <a:gd name="T12" fmla="*/ 0 w 366"/>
                  <a:gd name="T13" fmla="*/ 0 h 756"/>
                  <a:gd name="T14" fmla="*/ 0 w 366"/>
                  <a:gd name="T15" fmla="*/ 0 h 756"/>
                  <a:gd name="T16" fmla="*/ 0 w 366"/>
                  <a:gd name="T17" fmla="*/ 0 h 756"/>
                  <a:gd name="T18" fmla="*/ 0 w 366"/>
                  <a:gd name="T19" fmla="*/ 0 h 756"/>
                  <a:gd name="T20" fmla="*/ 0 w 366"/>
                  <a:gd name="T21" fmla="*/ 0 h 756"/>
                  <a:gd name="T22" fmla="*/ 0 w 366"/>
                  <a:gd name="T23" fmla="*/ 0 h 756"/>
                  <a:gd name="T24" fmla="*/ 0 w 366"/>
                  <a:gd name="T25" fmla="*/ 0 h 756"/>
                  <a:gd name="T26" fmla="*/ 0 w 366"/>
                  <a:gd name="T27" fmla="*/ 0 h 756"/>
                  <a:gd name="T28" fmla="*/ 0 w 366"/>
                  <a:gd name="T29" fmla="*/ 0 h 756"/>
                  <a:gd name="T30" fmla="*/ 0 w 366"/>
                  <a:gd name="T31" fmla="*/ 0 h 756"/>
                  <a:gd name="T32" fmla="*/ 0 w 366"/>
                  <a:gd name="T33" fmla="*/ 0 h 756"/>
                  <a:gd name="T34" fmla="*/ 0 w 366"/>
                  <a:gd name="T35" fmla="*/ 0 h 756"/>
                  <a:gd name="T36" fmla="*/ 0 w 366"/>
                  <a:gd name="T37" fmla="*/ 0 h 756"/>
                  <a:gd name="T38" fmla="*/ 0 w 366"/>
                  <a:gd name="T39" fmla="*/ 0 h 7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66" h="756">
                    <a:moveTo>
                      <a:pt x="32" y="756"/>
                    </a:moveTo>
                    <a:lnTo>
                      <a:pt x="32" y="756"/>
                    </a:lnTo>
                    <a:lnTo>
                      <a:pt x="66" y="659"/>
                    </a:lnTo>
                    <a:lnTo>
                      <a:pt x="108" y="565"/>
                    </a:lnTo>
                    <a:lnTo>
                      <a:pt x="154" y="475"/>
                    </a:lnTo>
                    <a:lnTo>
                      <a:pt x="203" y="386"/>
                    </a:lnTo>
                    <a:lnTo>
                      <a:pt x="252" y="295"/>
                    </a:lnTo>
                    <a:lnTo>
                      <a:pt x="295" y="202"/>
                    </a:lnTo>
                    <a:lnTo>
                      <a:pt x="336" y="108"/>
                    </a:lnTo>
                    <a:lnTo>
                      <a:pt x="366" y="5"/>
                    </a:lnTo>
                    <a:lnTo>
                      <a:pt x="336" y="0"/>
                    </a:lnTo>
                    <a:lnTo>
                      <a:pt x="305" y="97"/>
                    </a:lnTo>
                    <a:lnTo>
                      <a:pt x="264" y="192"/>
                    </a:lnTo>
                    <a:lnTo>
                      <a:pt x="220" y="280"/>
                    </a:lnTo>
                    <a:lnTo>
                      <a:pt x="172" y="369"/>
                    </a:lnTo>
                    <a:lnTo>
                      <a:pt x="123" y="460"/>
                    </a:lnTo>
                    <a:lnTo>
                      <a:pt x="77" y="555"/>
                    </a:lnTo>
                    <a:lnTo>
                      <a:pt x="36" y="650"/>
                    </a:lnTo>
                    <a:lnTo>
                      <a:pt x="0" y="747"/>
                    </a:lnTo>
                    <a:lnTo>
                      <a:pt x="32" y="756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Freeform 138"/>
              <p:cNvSpPr>
                <a:spLocks/>
              </p:cNvSpPr>
              <p:nvPr/>
            </p:nvSpPr>
            <p:spPr bwMode="auto">
              <a:xfrm>
                <a:off x="86" y="428"/>
                <a:ext cx="41" cy="135"/>
              </a:xfrm>
              <a:custGeom>
                <a:avLst/>
                <a:gdLst>
                  <a:gd name="T0" fmla="*/ 0 w 248"/>
                  <a:gd name="T1" fmla="*/ 0 h 811"/>
                  <a:gd name="T2" fmla="*/ 0 w 248"/>
                  <a:gd name="T3" fmla="*/ 0 h 811"/>
                  <a:gd name="T4" fmla="*/ 0 w 248"/>
                  <a:gd name="T5" fmla="*/ 0 h 811"/>
                  <a:gd name="T6" fmla="*/ 0 w 248"/>
                  <a:gd name="T7" fmla="*/ 0 h 811"/>
                  <a:gd name="T8" fmla="*/ 0 w 248"/>
                  <a:gd name="T9" fmla="*/ 0 h 811"/>
                  <a:gd name="T10" fmla="*/ 0 w 248"/>
                  <a:gd name="T11" fmla="*/ 0 h 811"/>
                  <a:gd name="T12" fmla="*/ 0 w 248"/>
                  <a:gd name="T13" fmla="*/ 0 h 811"/>
                  <a:gd name="T14" fmla="*/ 0 w 248"/>
                  <a:gd name="T15" fmla="*/ 0 h 811"/>
                  <a:gd name="T16" fmla="*/ 0 w 248"/>
                  <a:gd name="T17" fmla="*/ 0 h 811"/>
                  <a:gd name="T18" fmla="*/ 0 w 248"/>
                  <a:gd name="T19" fmla="*/ 0 h 811"/>
                  <a:gd name="T20" fmla="*/ 0 w 248"/>
                  <a:gd name="T21" fmla="*/ 0 h 811"/>
                  <a:gd name="T22" fmla="*/ 0 w 248"/>
                  <a:gd name="T23" fmla="*/ 0 h 811"/>
                  <a:gd name="T24" fmla="*/ 0 w 248"/>
                  <a:gd name="T25" fmla="*/ 0 h 811"/>
                  <a:gd name="T26" fmla="*/ 0 w 248"/>
                  <a:gd name="T27" fmla="*/ 0 h 811"/>
                  <a:gd name="T28" fmla="*/ 0 w 248"/>
                  <a:gd name="T29" fmla="*/ 0 h 811"/>
                  <a:gd name="T30" fmla="*/ 0 w 248"/>
                  <a:gd name="T31" fmla="*/ 0 h 811"/>
                  <a:gd name="T32" fmla="*/ 0 w 248"/>
                  <a:gd name="T33" fmla="*/ 0 h 811"/>
                  <a:gd name="T34" fmla="*/ 0 w 248"/>
                  <a:gd name="T35" fmla="*/ 0 h 811"/>
                  <a:gd name="T36" fmla="*/ 0 w 248"/>
                  <a:gd name="T37" fmla="*/ 0 h 8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8" h="811">
                    <a:moveTo>
                      <a:pt x="248" y="786"/>
                    </a:moveTo>
                    <a:lnTo>
                      <a:pt x="166" y="701"/>
                    </a:lnTo>
                    <a:lnTo>
                      <a:pt x="107" y="609"/>
                    </a:lnTo>
                    <a:lnTo>
                      <a:pt x="63" y="512"/>
                    </a:lnTo>
                    <a:lnTo>
                      <a:pt x="40" y="412"/>
                    </a:lnTo>
                    <a:lnTo>
                      <a:pt x="36" y="304"/>
                    </a:lnTo>
                    <a:lnTo>
                      <a:pt x="38" y="199"/>
                    </a:lnTo>
                    <a:lnTo>
                      <a:pt x="53" y="102"/>
                    </a:lnTo>
                    <a:lnTo>
                      <a:pt x="80" y="9"/>
                    </a:lnTo>
                    <a:lnTo>
                      <a:pt x="48" y="0"/>
                    </a:lnTo>
                    <a:lnTo>
                      <a:pt x="23" y="97"/>
                    </a:lnTo>
                    <a:lnTo>
                      <a:pt x="8" y="199"/>
                    </a:lnTo>
                    <a:lnTo>
                      <a:pt x="0" y="304"/>
                    </a:lnTo>
                    <a:lnTo>
                      <a:pt x="10" y="412"/>
                    </a:lnTo>
                    <a:lnTo>
                      <a:pt x="33" y="522"/>
                    </a:lnTo>
                    <a:lnTo>
                      <a:pt x="76" y="624"/>
                    </a:lnTo>
                    <a:lnTo>
                      <a:pt x="141" y="721"/>
                    </a:lnTo>
                    <a:lnTo>
                      <a:pt x="228" y="811"/>
                    </a:lnTo>
                    <a:lnTo>
                      <a:pt x="248" y="786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Freeform 139"/>
              <p:cNvSpPr>
                <a:spLocks/>
              </p:cNvSpPr>
              <p:nvPr/>
            </p:nvSpPr>
            <p:spPr bwMode="auto">
              <a:xfrm>
                <a:off x="95" y="427"/>
                <a:ext cx="4" cy="4"/>
              </a:xfrm>
              <a:custGeom>
                <a:avLst/>
                <a:gdLst>
                  <a:gd name="T0" fmla="*/ 0 w 27"/>
                  <a:gd name="T1" fmla="*/ 0 h 28"/>
                  <a:gd name="T2" fmla="*/ 0 w 27"/>
                  <a:gd name="T3" fmla="*/ 0 h 28"/>
                  <a:gd name="T4" fmla="*/ 0 w 27"/>
                  <a:gd name="T5" fmla="*/ 0 h 28"/>
                  <a:gd name="T6" fmla="*/ 0 w 27"/>
                  <a:gd name="T7" fmla="*/ 0 h 28"/>
                  <a:gd name="T8" fmla="*/ 0 w 27"/>
                  <a:gd name="T9" fmla="*/ 0 h 28"/>
                  <a:gd name="T10" fmla="*/ 0 w 27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" h="28">
                    <a:moveTo>
                      <a:pt x="0" y="25"/>
                    </a:moveTo>
                    <a:lnTo>
                      <a:pt x="13" y="28"/>
                    </a:lnTo>
                    <a:lnTo>
                      <a:pt x="23" y="23"/>
                    </a:lnTo>
                    <a:lnTo>
                      <a:pt x="27" y="10"/>
                    </a:lnTo>
                    <a:lnTo>
                      <a:pt x="2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Freeform 140"/>
              <p:cNvSpPr>
                <a:spLocks/>
              </p:cNvSpPr>
              <p:nvPr/>
            </p:nvSpPr>
            <p:spPr bwMode="auto">
              <a:xfrm>
                <a:off x="150" y="301"/>
                <a:ext cx="5" cy="4"/>
              </a:xfrm>
              <a:custGeom>
                <a:avLst/>
                <a:gdLst>
                  <a:gd name="T0" fmla="*/ 0 w 30"/>
                  <a:gd name="T1" fmla="*/ 0 h 21"/>
                  <a:gd name="T2" fmla="*/ 0 w 30"/>
                  <a:gd name="T3" fmla="*/ 0 h 21"/>
                  <a:gd name="T4" fmla="*/ 0 w 30"/>
                  <a:gd name="T5" fmla="*/ 0 h 21"/>
                  <a:gd name="T6" fmla="*/ 0 w 30"/>
                  <a:gd name="T7" fmla="*/ 0 h 21"/>
                  <a:gd name="T8" fmla="*/ 0 w 30"/>
                  <a:gd name="T9" fmla="*/ 0 h 21"/>
                  <a:gd name="T10" fmla="*/ 0 w 30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21">
                    <a:moveTo>
                      <a:pt x="30" y="21"/>
                    </a:moveTo>
                    <a:lnTo>
                      <a:pt x="28" y="7"/>
                    </a:lnTo>
                    <a:lnTo>
                      <a:pt x="20" y="0"/>
                    </a:lnTo>
                    <a:lnTo>
                      <a:pt x="7" y="0"/>
                    </a:lnTo>
                    <a:lnTo>
                      <a:pt x="0" y="10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Freeform 141"/>
              <p:cNvSpPr>
                <a:spLocks/>
              </p:cNvSpPr>
              <p:nvPr/>
            </p:nvSpPr>
            <p:spPr bwMode="auto">
              <a:xfrm>
                <a:off x="147" y="303"/>
                <a:ext cx="47" cy="80"/>
              </a:xfrm>
              <a:custGeom>
                <a:avLst/>
                <a:gdLst>
                  <a:gd name="T0" fmla="*/ 0 w 276"/>
                  <a:gd name="T1" fmla="*/ 0 h 483"/>
                  <a:gd name="T2" fmla="*/ 0 w 276"/>
                  <a:gd name="T3" fmla="*/ 0 h 483"/>
                  <a:gd name="T4" fmla="*/ 0 w 276"/>
                  <a:gd name="T5" fmla="*/ 0 h 483"/>
                  <a:gd name="T6" fmla="*/ 0 w 276"/>
                  <a:gd name="T7" fmla="*/ 0 h 483"/>
                  <a:gd name="T8" fmla="*/ 0 w 276"/>
                  <a:gd name="T9" fmla="*/ 0 h 483"/>
                  <a:gd name="T10" fmla="*/ 0 w 276"/>
                  <a:gd name="T11" fmla="*/ 0 h 483"/>
                  <a:gd name="T12" fmla="*/ 0 w 276"/>
                  <a:gd name="T13" fmla="*/ 0 h 483"/>
                  <a:gd name="T14" fmla="*/ 0 w 276"/>
                  <a:gd name="T15" fmla="*/ 0 h 483"/>
                  <a:gd name="T16" fmla="*/ 0 w 276"/>
                  <a:gd name="T17" fmla="*/ 0 h 483"/>
                  <a:gd name="T18" fmla="*/ 0 w 276"/>
                  <a:gd name="T19" fmla="*/ 0 h 483"/>
                  <a:gd name="T20" fmla="*/ 0 w 276"/>
                  <a:gd name="T21" fmla="*/ 0 h 483"/>
                  <a:gd name="T22" fmla="*/ 0 w 276"/>
                  <a:gd name="T23" fmla="*/ 0 h 483"/>
                  <a:gd name="T24" fmla="*/ 0 w 276"/>
                  <a:gd name="T25" fmla="*/ 0 h 483"/>
                  <a:gd name="T26" fmla="*/ 0 w 276"/>
                  <a:gd name="T27" fmla="*/ 0 h 483"/>
                  <a:gd name="T28" fmla="*/ 0 w 276"/>
                  <a:gd name="T29" fmla="*/ 0 h 483"/>
                  <a:gd name="T30" fmla="*/ 0 w 276"/>
                  <a:gd name="T31" fmla="*/ 0 h 483"/>
                  <a:gd name="T32" fmla="*/ 0 w 276"/>
                  <a:gd name="T33" fmla="*/ 0 h 483"/>
                  <a:gd name="T34" fmla="*/ 0 w 276"/>
                  <a:gd name="T35" fmla="*/ 0 h 483"/>
                  <a:gd name="T36" fmla="*/ 0 w 276"/>
                  <a:gd name="T37" fmla="*/ 0 h 483"/>
                  <a:gd name="T38" fmla="*/ 0 w 276"/>
                  <a:gd name="T39" fmla="*/ 0 h 48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76" h="483">
                    <a:moveTo>
                      <a:pt x="276" y="463"/>
                    </a:moveTo>
                    <a:lnTo>
                      <a:pt x="276" y="463"/>
                    </a:lnTo>
                    <a:lnTo>
                      <a:pt x="235" y="422"/>
                    </a:lnTo>
                    <a:lnTo>
                      <a:pt x="189" y="372"/>
                    </a:lnTo>
                    <a:lnTo>
                      <a:pt x="143" y="321"/>
                    </a:lnTo>
                    <a:lnTo>
                      <a:pt x="98" y="267"/>
                    </a:lnTo>
                    <a:lnTo>
                      <a:pt x="64" y="205"/>
                    </a:lnTo>
                    <a:lnTo>
                      <a:pt x="39" y="141"/>
                    </a:lnTo>
                    <a:lnTo>
                      <a:pt x="31" y="77"/>
                    </a:lnTo>
                    <a:lnTo>
                      <a:pt x="43" y="11"/>
                    </a:lnTo>
                    <a:lnTo>
                      <a:pt x="13" y="0"/>
                    </a:lnTo>
                    <a:lnTo>
                      <a:pt x="0" y="77"/>
                    </a:lnTo>
                    <a:lnTo>
                      <a:pt x="7" y="146"/>
                    </a:lnTo>
                    <a:lnTo>
                      <a:pt x="33" y="215"/>
                    </a:lnTo>
                    <a:lnTo>
                      <a:pt x="72" y="281"/>
                    </a:lnTo>
                    <a:lnTo>
                      <a:pt x="117" y="340"/>
                    </a:lnTo>
                    <a:lnTo>
                      <a:pt x="164" y="393"/>
                    </a:lnTo>
                    <a:lnTo>
                      <a:pt x="215" y="442"/>
                    </a:lnTo>
                    <a:lnTo>
                      <a:pt x="256" y="483"/>
                    </a:lnTo>
                    <a:lnTo>
                      <a:pt x="276" y="463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Freeform 142"/>
              <p:cNvSpPr>
                <a:spLocks/>
              </p:cNvSpPr>
              <p:nvPr/>
            </p:nvSpPr>
            <p:spPr bwMode="auto">
              <a:xfrm>
                <a:off x="190" y="380"/>
                <a:ext cx="77" cy="193"/>
              </a:xfrm>
              <a:custGeom>
                <a:avLst/>
                <a:gdLst>
                  <a:gd name="T0" fmla="*/ 0 w 459"/>
                  <a:gd name="T1" fmla="*/ 0 h 1154"/>
                  <a:gd name="T2" fmla="*/ 0 w 459"/>
                  <a:gd name="T3" fmla="*/ 0 h 1154"/>
                  <a:gd name="T4" fmla="*/ 0 w 459"/>
                  <a:gd name="T5" fmla="*/ 0 h 1154"/>
                  <a:gd name="T6" fmla="*/ 0 w 459"/>
                  <a:gd name="T7" fmla="*/ 0 h 1154"/>
                  <a:gd name="T8" fmla="*/ 0 w 459"/>
                  <a:gd name="T9" fmla="*/ 0 h 1154"/>
                  <a:gd name="T10" fmla="*/ 0 w 459"/>
                  <a:gd name="T11" fmla="*/ 0 h 1154"/>
                  <a:gd name="T12" fmla="*/ 0 w 459"/>
                  <a:gd name="T13" fmla="*/ 0 h 1154"/>
                  <a:gd name="T14" fmla="*/ 0 w 459"/>
                  <a:gd name="T15" fmla="*/ 0 h 1154"/>
                  <a:gd name="T16" fmla="*/ 0 w 459"/>
                  <a:gd name="T17" fmla="*/ 0 h 1154"/>
                  <a:gd name="T18" fmla="*/ 0 w 459"/>
                  <a:gd name="T19" fmla="*/ 0 h 1154"/>
                  <a:gd name="T20" fmla="*/ 0 w 459"/>
                  <a:gd name="T21" fmla="*/ 0 h 1154"/>
                  <a:gd name="T22" fmla="*/ 0 w 459"/>
                  <a:gd name="T23" fmla="*/ 0 h 1154"/>
                  <a:gd name="T24" fmla="*/ 0 w 459"/>
                  <a:gd name="T25" fmla="*/ 0 h 1154"/>
                  <a:gd name="T26" fmla="*/ 0 w 459"/>
                  <a:gd name="T27" fmla="*/ 0 h 1154"/>
                  <a:gd name="T28" fmla="*/ 0 w 459"/>
                  <a:gd name="T29" fmla="*/ 0 h 1154"/>
                  <a:gd name="T30" fmla="*/ 0 w 459"/>
                  <a:gd name="T31" fmla="*/ 0 h 1154"/>
                  <a:gd name="T32" fmla="*/ 0 w 459"/>
                  <a:gd name="T33" fmla="*/ 0 h 1154"/>
                  <a:gd name="T34" fmla="*/ 0 w 459"/>
                  <a:gd name="T35" fmla="*/ 0 h 1154"/>
                  <a:gd name="T36" fmla="*/ 0 w 459"/>
                  <a:gd name="T37" fmla="*/ 0 h 1154"/>
                  <a:gd name="T38" fmla="*/ 0 w 459"/>
                  <a:gd name="T39" fmla="*/ 0 h 1154"/>
                  <a:gd name="T40" fmla="*/ 0 w 459"/>
                  <a:gd name="T41" fmla="*/ 0 h 1154"/>
                  <a:gd name="T42" fmla="*/ 0 w 459"/>
                  <a:gd name="T43" fmla="*/ 0 h 1154"/>
                  <a:gd name="T44" fmla="*/ 0 w 459"/>
                  <a:gd name="T45" fmla="*/ 0 h 1154"/>
                  <a:gd name="T46" fmla="*/ 0 w 459"/>
                  <a:gd name="T47" fmla="*/ 0 h 1154"/>
                  <a:gd name="T48" fmla="*/ 0 w 459"/>
                  <a:gd name="T49" fmla="*/ 0 h 1154"/>
                  <a:gd name="T50" fmla="*/ 0 w 459"/>
                  <a:gd name="T51" fmla="*/ 0 h 1154"/>
                  <a:gd name="T52" fmla="*/ 0 w 459"/>
                  <a:gd name="T53" fmla="*/ 0 h 1154"/>
                  <a:gd name="T54" fmla="*/ 0 w 459"/>
                  <a:gd name="T55" fmla="*/ 0 h 1154"/>
                  <a:gd name="T56" fmla="*/ 0 w 459"/>
                  <a:gd name="T57" fmla="*/ 0 h 1154"/>
                  <a:gd name="T58" fmla="*/ 0 w 459"/>
                  <a:gd name="T59" fmla="*/ 0 h 1154"/>
                  <a:gd name="T60" fmla="*/ 0 w 459"/>
                  <a:gd name="T61" fmla="*/ 0 h 1154"/>
                  <a:gd name="T62" fmla="*/ 0 w 459"/>
                  <a:gd name="T63" fmla="*/ 0 h 1154"/>
                  <a:gd name="T64" fmla="*/ 0 w 459"/>
                  <a:gd name="T65" fmla="*/ 0 h 1154"/>
                  <a:gd name="T66" fmla="*/ 0 w 459"/>
                  <a:gd name="T67" fmla="*/ 0 h 1154"/>
                  <a:gd name="T68" fmla="*/ 0 w 459"/>
                  <a:gd name="T69" fmla="*/ 0 h 11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59" h="1154">
                    <a:moveTo>
                      <a:pt x="374" y="1154"/>
                    </a:moveTo>
                    <a:lnTo>
                      <a:pt x="410" y="1070"/>
                    </a:lnTo>
                    <a:lnTo>
                      <a:pt x="436" y="985"/>
                    </a:lnTo>
                    <a:lnTo>
                      <a:pt x="451" y="901"/>
                    </a:lnTo>
                    <a:lnTo>
                      <a:pt x="459" y="819"/>
                    </a:lnTo>
                    <a:lnTo>
                      <a:pt x="451" y="740"/>
                    </a:lnTo>
                    <a:lnTo>
                      <a:pt x="436" y="661"/>
                    </a:lnTo>
                    <a:lnTo>
                      <a:pt x="415" y="581"/>
                    </a:lnTo>
                    <a:lnTo>
                      <a:pt x="389" y="507"/>
                    </a:lnTo>
                    <a:lnTo>
                      <a:pt x="353" y="433"/>
                    </a:lnTo>
                    <a:lnTo>
                      <a:pt x="315" y="363"/>
                    </a:lnTo>
                    <a:lnTo>
                      <a:pt x="271" y="294"/>
                    </a:lnTo>
                    <a:lnTo>
                      <a:pt x="225" y="228"/>
                    </a:lnTo>
                    <a:lnTo>
                      <a:pt x="176" y="166"/>
                    </a:lnTo>
                    <a:lnTo>
                      <a:pt x="125" y="107"/>
                    </a:lnTo>
                    <a:lnTo>
                      <a:pt x="74" y="51"/>
                    </a:lnTo>
                    <a:lnTo>
                      <a:pt x="20" y="0"/>
                    </a:lnTo>
                    <a:lnTo>
                      <a:pt x="0" y="20"/>
                    </a:lnTo>
                    <a:lnTo>
                      <a:pt x="49" y="71"/>
                    </a:lnTo>
                    <a:lnTo>
                      <a:pt x="100" y="127"/>
                    </a:lnTo>
                    <a:lnTo>
                      <a:pt x="151" y="186"/>
                    </a:lnTo>
                    <a:lnTo>
                      <a:pt x="199" y="248"/>
                    </a:lnTo>
                    <a:lnTo>
                      <a:pt x="246" y="310"/>
                    </a:lnTo>
                    <a:lnTo>
                      <a:pt x="284" y="378"/>
                    </a:lnTo>
                    <a:lnTo>
                      <a:pt x="322" y="448"/>
                    </a:lnTo>
                    <a:lnTo>
                      <a:pt x="358" y="517"/>
                    </a:lnTo>
                    <a:lnTo>
                      <a:pt x="385" y="591"/>
                    </a:lnTo>
                    <a:lnTo>
                      <a:pt x="404" y="665"/>
                    </a:lnTo>
                    <a:lnTo>
                      <a:pt x="421" y="740"/>
                    </a:lnTo>
                    <a:lnTo>
                      <a:pt x="423" y="819"/>
                    </a:lnTo>
                    <a:lnTo>
                      <a:pt x="421" y="901"/>
                    </a:lnTo>
                    <a:lnTo>
                      <a:pt x="404" y="980"/>
                    </a:lnTo>
                    <a:lnTo>
                      <a:pt x="379" y="1059"/>
                    </a:lnTo>
                    <a:lnTo>
                      <a:pt x="343" y="1139"/>
                    </a:lnTo>
                    <a:lnTo>
                      <a:pt x="374" y="1154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Freeform 143"/>
              <p:cNvSpPr>
                <a:spLocks/>
              </p:cNvSpPr>
              <p:nvPr/>
            </p:nvSpPr>
            <p:spPr bwMode="auto">
              <a:xfrm>
                <a:off x="189" y="381"/>
                <a:ext cx="5" cy="4"/>
              </a:xfrm>
              <a:custGeom>
                <a:avLst/>
                <a:gdLst>
                  <a:gd name="T0" fmla="*/ 0 w 31"/>
                  <a:gd name="T1" fmla="*/ 0 h 26"/>
                  <a:gd name="T2" fmla="*/ 0 w 31"/>
                  <a:gd name="T3" fmla="*/ 0 h 26"/>
                  <a:gd name="T4" fmla="*/ 0 w 31"/>
                  <a:gd name="T5" fmla="*/ 0 h 26"/>
                  <a:gd name="T6" fmla="*/ 0 w 31"/>
                  <a:gd name="T7" fmla="*/ 0 h 26"/>
                  <a:gd name="T8" fmla="*/ 0 w 31"/>
                  <a:gd name="T9" fmla="*/ 0 h 26"/>
                  <a:gd name="T10" fmla="*/ 0 w 31"/>
                  <a:gd name="T11" fmla="*/ 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" h="26">
                    <a:moveTo>
                      <a:pt x="0" y="0"/>
                    </a:moveTo>
                    <a:lnTo>
                      <a:pt x="0" y="13"/>
                    </a:lnTo>
                    <a:lnTo>
                      <a:pt x="8" y="23"/>
                    </a:lnTo>
                    <a:lnTo>
                      <a:pt x="20" y="26"/>
                    </a:lnTo>
                    <a:lnTo>
                      <a:pt x="31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Freeform 149"/>
              <p:cNvSpPr>
                <a:spLocks/>
              </p:cNvSpPr>
              <p:nvPr/>
            </p:nvSpPr>
            <p:spPr bwMode="auto">
              <a:xfrm>
                <a:off x="84" y="311"/>
                <a:ext cx="180" cy="265"/>
              </a:xfrm>
              <a:custGeom>
                <a:avLst/>
                <a:gdLst>
                  <a:gd name="T0" fmla="*/ 0 w 1078"/>
                  <a:gd name="T1" fmla="*/ 0 h 1589"/>
                  <a:gd name="T2" fmla="*/ 0 w 1078"/>
                  <a:gd name="T3" fmla="*/ 0 h 1589"/>
                  <a:gd name="T4" fmla="*/ 0 w 1078"/>
                  <a:gd name="T5" fmla="*/ 0 h 1589"/>
                  <a:gd name="T6" fmla="*/ 0 w 1078"/>
                  <a:gd name="T7" fmla="*/ 0 h 1589"/>
                  <a:gd name="T8" fmla="*/ 0 w 1078"/>
                  <a:gd name="T9" fmla="*/ 0 h 1589"/>
                  <a:gd name="T10" fmla="*/ 0 w 1078"/>
                  <a:gd name="T11" fmla="*/ 0 h 1589"/>
                  <a:gd name="T12" fmla="*/ 0 w 1078"/>
                  <a:gd name="T13" fmla="*/ 0 h 1589"/>
                  <a:gd name="T14" fmla="*/ 0 w 1078"/>
                  <a:gd name="T15" fmla="*/ 0 h 1589"/>
                  <a:gd name="T16" fmla="*/ 0 w 1078"/>
                  <a:gd name="T17" fmla="*/ 0 h 1589"/>
                  <a:gd name="T18" fmla="*/ 0 w 1078"/>
                  <a:gd name="T19" fmla="*/ 0 h 1589"/>
                  <a:gd name="T20" fmla="*/ 0 w 1078"/>
                  <a:gd name="T21" fmla="*/ 0 h 1589"/>
                  <a:gd name="T22" fmla="*/ 0 w 1078"/>
                  <a:gd name="T23" fmla="*/ 0 h 1589"/>
                  <a:gd name="T24" fmla="*/ 0 w 1078"/>
                  <a:gd name="T25" fmla="*/ 0 h 1589"/>
                  <a:gd name="T26" fmla="*/ 0 w 1078"/>
                  <a:gd name="T27" fmla="*/ 0 h 1589"/>
                  <a:gd name="T28" fmla="*/ 0 w 1078"/>
                  <a:gd name="T29" fmla="*/ 0 h 1589"/>
                  <a:gd name="T30" fmla="*/ 0 w 1078"/>
                  <a:gd name="T31" fmla="*/ 0 h 1589"/>
                  <a:gd name="T32" fmla="*/ 0 w 1078"/>
                  <a:gd name="T33" fmla="*/ 0 h 1589"/>
                  <a:gd name="T34" fmla="*/ 0 w 1078"/>
                  <a:gd name="T35" fmla="*/ 0 h 1589"/>
                  <a:gd name="T36" fmla="*/ 0 w 1078"/>
                  <a:gd name="T37" fmla="*/ 0 h 1589"/>
                  <a:gd name="T38" fmla="*/ 0 w 1078"/>
                  <a:gd name="T39" fmla="*/ 0 h 1589"/>
                  <a:gd name="T40" fmla="*/ 0 w 1078"/>
                  <a:gd name="T41" fmla="*/ 0 h 1589"/>
                  <a:gd name="T42" fmla="*/ 0 w 1078"/>
                  <a:gd name="T43" fmla="*/ 0 h 1589"/>
                  <a:gd name="T44" fmla="*/ 0 w 1078"/>
                  <a:gd name="T45" fmla="*/ 0 h 1589"/>
                  <a:gd name="T46" fmla="*/ 0 w 1078"/>
                  <a:gd name="T47" fmla="*/ 0 h 1589"/>
                  <a:gd name="T48" fmla="*/ 0 w 1078"/>
                  <a:gd name="T49" fmla="*/ 0 h 1589"/>
                  <a:gd name="T50" fmla="*/ 0 w 1078"/>
                  <a:gd name="T51" fmla="*/ 0 h 1589"/>
                  <a:gd name="T52" fmla="*/ 0 w 1078"/>
                  <a:gd name="T53" fmla="*/ 0 h 1589"/>
                  <a:gd name="T54" fmla="*/ 0 w 1078"/>
                  <a:gd name="T55" fmla="*/ 0 h 1589"/>
                  <a:gd name="T56" fmla="*/ 0 w 1078"/>
                  <a:gd name="T57" fmla="*/ 0 h 1589"/>
                  <a:gd name="T58" fmla="*/ 0 w 1078"/>
                  <a:gd name="T59" fmla="*/ 0 h 1589"/>
                  <a:gd name="T60" fmla="*/ 0 w 1078"/>
                  <a:gd name="T61" fmla="*/ 0 h 1589"/>
                  <a:gd name="T62" fmla="*/ 0 w 1078"/>
                  <a:gd name="T63" fmla="*/ 0 h 1589"/>
                  <a:gd name="T64" fmla="*/ 0 w 1078"/>
                  <a:gd name="T65" fmla="*/ 0 h 1589"/>
                  <a:gd name="T66" fmla="*/ 0 w 1078"/>
                  <a:gd name="T67" fmla="*/ 0 h 1589"/>
                  <a:gd name="T68" fmla="*/ 0 w 1078"/>
                  <a:gd name="T69" fmla="*/ 0 h 1589"/>
                  <a:gd name="T70" fmla="*/ 0 w 1078"/>
                  <a:gd name="T71" fmla="*/ 0 h 1589"/>
                  <a:gd name="T72" fmla="*/ 0 w 1078"/>
                  <a:gd name="T73" fmla="*/ 0 h 1589"/>
                  <a:gd name="T74" fmla="*/ 0 w 1078"/>
                  <a:gd name="T75" fmla="*/ 0 h 1589"/>
                  <a:gd name="T76" fmla="*/ 0 w 1078"/>
                  <a:gd name="T77" fmla="*/ 0 h 1589"/>
                  <a:gd name="T78" fmla="*/ 0 w 1078"/>
                  <a:gd name="T79" fmla="*/ 0 h 1589"/>
                  <a:gd name="T80" fmla="*/ 0 w 1078"/>
                  <a:gd name="T81" fmla="*/ 0 h 1589"/>
                  <a:gd name="T82" fmla="*/ 0 w 1078"/>
                  <a:gd name="T83" fmla="*/ 0 h 158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78" h="1589">
                    <a:moveTo>
                      <a:pt x="246" y="1517"/>
                    </a:moveTo>
                    <a:lnTo>
                      <a:pt x="154" y="1415"/>
                    </a:lnTo>
                    <a:lnTo>
                      <a:pt x="84" y="1315"/>
                    </a:lnTo>
                    <a:lnTo>
                      <a:pt x="38" y="1213"/>
                    </a:lnTo>
                    <a:lnTo>
                      <a:pt x="10" y="1115"/>
                    </a:lnTo>
                    <a:lnTo>
                      <a:pt x="0" y="1016"/>
                    </a:lnTo>
                    <a:lnTo>
                      <a:pt x="5" y="918"/>
                    </a:lnTo>
                    <a:lnTo>
                      <a:pt x="20" y="821"/>
                    </a:lnTo>
                    <a:lnTo>
                      <a:pt x="52" y="726"/>
                    </a:lnTo>
                    <a:lnTo>
                      <a:pt x="88" y="631"/>
                    </a:lnTo>
                    <a:lnTo>
                      <a:pt x="130" y="539"/>
                    </a:lnTo>
                    <a:lnTo>
                      <a:pt x="177" y="447"/>
                    </a:lnTo>
                    <a:lnTo>
                      <a:pt x="225" y="355"/>
                    </a:lnTo>
                    <a:lnTo>
                      <a:pt x="276" y="265"/>
                    </a:lnTo>
                    <a:lnTo>
                      <a:pt x="323" y="176"/>
                    </a:lnTo>
                    <a:lnTo>
                      <a:pt x="363" y="87"/>
                    </a:lnTo>
                    <a:lnTo>
                      <a:pt x="399" y="0"/>
                    </a:lnTo>
                    <a:lnTo>
                      <a:pt x="435" y="56"/>
                    </a:lnTo>
                    <a:lnTo>
                      <a:pt x="473" y="112"/>
                    </a:lnTo>
                    <a:lnTo>
                      <a:pt x="509" y="169"/>
                    </a:lnTo>
                    <a:lnTo>
                      <a:pt x="545" y="224"/>
                    </a:lnTo>
                    <a:lnTo>
                      <a:pt x="584" y="281"/>
                    </a:lnTo>
                    <a:lnTo>
                      <a:pt x="619" y="337"/>
                    </a:lnTo>
                    <a:lnTo>
                      <a:pt x="655" y="393"/>
                    </a:lnTo>
                    <a:lnTo>
                      <a:pt x="694" y="450"/>
                    </a:lnTo>
                    <a:lnTo>
                      <a:pt x="730" y="506"/>
                    </a:lnTo>
                    <a:lnTo>
                      <a:pt x="766" y="562"/>
                    </a:lnTo>
                    <a:lnTo>
                      <a:pt x="804" y="619"/>
                    </a:lnTo>
                    <a:lnTo>
                      <a:pt x="840" y="674"/>
                    </a:lnTo>
                    <a:lnTo>
                      <a:pt x="878" y="731"/>
                    </a:lnTo>
                    <a:lnTo>
                      <a:pt x="914" y="788"/>
                    </a:lnTo>
                    <a:lnTo>
                      <a:pt x="953" y="843"/>
                    </a:lnTo>
                    <a:lnTo>
                      <a:pt x="988" y="900"/>
                    </a:lnTo>
                    <a:lnTo>
                      <a:pt x="1020" y="1005"/>
                    </a:lnTo>
                    <a:lnTo>
                      <a:pt x="1047" y="1105"/>
                    </a:lnTo>
                    <a:lnTo>
                      <a:pt x="1068" y="1194"/>
                    </a:lnTo>
                    <a:lnTo>
                      <a:pt x="1078" y="1282"/>
                    </a:lnTo>
                    <a:lnTo>
                      <a:pt x="1075" y="1361"/>
                    </a:lnTo>
                    <a:lnTo>
                      <a:pt x="1056" y="1441"/>
                    </a:lnTo>
                    <a:lnTo>
                      <a:pt x="1014" y="1515"/>
                    </a:lnTo>
                    <a:lnTo>
                      <a:pt x="948" y="1589"/>
                    </a:lnTo>
                    <a:lnTo>
                      <a:pt x="246" y="1517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8" name="Text Box 73"/>
            <p:cNvSpPr txBox="1">
              <a:spLocks noChangeArrowheads="1"/>
            </p:cNvSpPr>
            <p:nvPr/>
          </p:nvSpPr>
          <p:spPr bwMode="auto">
            <a:xfrm>
              <a:off x="134" y="1017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T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39" name="Text Box 70"/>
            <p:cNvSpPr txBox="1">
              <a:spLocks noChangeArrowheads="1"/>
            </p:cNvSpPr>
            <p:nvPr/>
          </p:nvSpPr>
          <p:spPr bwMode="auto">
            <a:xfrm>
              <a:off x="170" y="513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Times New Roman" pitchFamily="18" charset="0"/>
                </a:rPr>
                <a:t>T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126" name="Group 54"/>
          <p:cNvGrpSpPr>
            <a:grpSpLocks/>
          </p:cNvGrpSpPr>
          <p:nvPr/>
        </p:nvGrpSpPr>
        <p:grpSpPr bwMode="auto">
          <a:xfrm>
            <a:off x="768350" y="3124200"/>
            <a:ext cx="3602038" cy="914400"/>
            <a:chOff x="0" y="0"/>
            <a:chExt cx="2269" cy="576"/>
          </a:xfrm>
        </p:grpSpPr>
        <p:sp>
          <p:nvSpPr>
            <p:cNvPr id="6199" name="AutoShape 156"/>
            <p:cNvSpPr>
              <a:spLocks noChangeArrowheads="1"/>
            </p:cNvSpPr>
            <p:nvPr/>
          </p:nvSpPr>
          <p:spPr bwMode="auto">
            <a:xfrm>
              <a:off x="692" y="204"/>
              <a:ext cx="1260" cy="372"/>
            </a:xfrm>
            <a:prstGeom prst="cube">
              <a:avLst>
                <a:gd name="adj" fmla="val 50806"/>
              </a:avLst>
            </a:prstGeom>
            <a:gradFill rotWithShape="0">
              <a:gsLst>
                <a:gs pos="0">
                  <a:srgbClr val="993300"/>
                </a:gs>
                <a:gs pos="50000">
                  <a:schemeClr val="bg1"/>
                </a:gs>
                <a:gs pos="100000">
                  <a:srgbClr val="9933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/>
            </a:p>
          </p:txBody>
        </p:sp>
        <p:sp>
          <p:nvSpPr>
            <p:cNvPr id="6200" name="AutoShape 155"/>
            <p:cNvSpPr>
              <a:spLocks noChangeArrowheads="1"/>
            </p:cNvSpPr>
            <p:nvPr/>
          </p:nvSpPr>
          <p:spPr bwMode="auto">
            <a:xfrm>
              <a:off x="320" y="0"/>
              <a:ext cx="1260" cy="372"/>
            </a:xfrm>
            <a:prstGeom prst="cube">
              <a:avLst>
                <a:gd name="adj" fmla="val 50806"/>
              </a:avLst>
            </a:prstGeom>
            <a:gradFill rotWithShape="0">
              <a:gsLst>
                <a:gs pos="0">
                  <a:schemeClr val="bg1"/>
                </a:gs>
                <a:gs pos="50000">
                  <a:srgbClr val="9933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endParaRPr lang="zh-CN" altLang="en-US"/>
            </a:p>
          </p:txBody>
        </p:sp>
        <p:sp>
          <p:nvSpPr>
            <p:cNvPr id="5134" name="Freeform 161"/>
            <p:cNvSpPr>
              <a:spLocks/>
            </p:cNvSpPr>
            <p:nvPr/>
          </p:nvSpPr>
          <p:spPr bwMode="auto">
            <a:xfrm>
              <a:off x="0" y="383"/>
              <a:ext cx="628" cy="157"/>
            </a:xfrm>
            <a:custGeom>
              <a:avLst/>
              <a:gdLst>
                <a:gd name="T0" fmla="*/ 0 w 7342"/>
                <a:gd name="T1" fmla="*/ 0 h 2667"/>
                <a:gd name="T2" fmla="*/ 0 w 7342"/>
                <a:gd name="T3" fmla="*/ 0 h 2667"/>
                <a:gd name="T4" fmla="*/ 0 w 7342"/>
                <a:gd name="T5" fmla="*/ 0 h 2667"/>
                <a:gd name="T6" fmla="*/ 0 w 7342"/>
                <a:gd name="T7" fmla="*/ 0 h 2667"/>
                <a:gd name="T8" fmla="*/ 0 w 7342"/>
                <a:gd name="T9" fmla="*/ 0 h 2667"/>
                <a:gd name="T10" fmla="*/ 0 w 7342"/>
                <a:gd name="T11" fmla="*/ 0 h 2667"/>
                <a:gd name="T12" fmla="*/ 0 w 7342"/>
                <a:gd name="T13" fmla="*/ 0 h 2667"/>
                <a:gd name="T14" fmla="*/ 0 w 7342"/>
                <a:gd name="T15" fmla="*/ 0 h 26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2" h="2667">
                  <a:moveTo>
                    <a:pt x="0" y="1334"/>
                  </a:moveTo>
                  <a:lnTo>
                    <a:pt x="1607" y="2667"/>
                  </a:lnTo>
                  <a:lnTo>
                    <a:pt x="2004" y="2072"/>
                  </a:lnTo>
                  <a:lnTo>
                    <a:pt x="6381" y="2075"/>
                  </a:lnTo>
                  <a:lnTo>
                    <a:pt x="7342" y="606"/>
                  </a:lnTo>
                  <a:lnTo>
                    <a:pt x="2964" y="604"/>
                  </a:lnTo>
                  <a:lnTo>
                    <a:pt x="3361" y="0"/>
                  </a:lnTo>
                  <a:lnTo>
                    <a:pt x="0" y="1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84"/>
            <p:cNvSpPr>
              <a:spLocks/>
            </p:cNvSpPr>
            <p:nvPr/>
          </p:nvSpPr>
          <p:spPr bwMode="auto">
            <a:xfrm>
              <a:off x="1650" y="104"/>
              <a:ext cx="619" cy="187"/>
            </a:xfrm>
            <a:custGeom>
              <a:avLst/>
              <a:gdLst>
                <a:gd name="T0" fmla="*/ 0 w 7423"/>
                <a:gd name="T1" fmla="*/ 0 h 2245"/>
                <a:gd name="T2" fmla="*/ 0 w 7423"/>
                <a:gd name="T3" fmla="*/ 0 h 2245"/>
                <a:gd name="T4" fmla="*/ 0 w 7423"/>
                <a:gd name="T5" fmla="*/ 0 h 2245"/>
                <a:gd name="T6" fmla="*/ 0 w 7423"/>
                <a:gd name="T7" fmla="*/ 0 h 2245"/>
                <a:gd name="T8" fmla="*/ 0 w 7423"/>
                <a:gd name="T9" fmla="*/ 0 h 2245"/>
                <a:gd name="T10" fmla="*/ 0 w 7423"/>
                <a:gd name="T11" fmla="*/ 0 h 2245"/>
                <a:gd name="T12" fmla="*/ 0 w 7423"/>
                <a:gd name="T13" fmla="*/ 0 h 2245"/>
                <a:gd name="T14" fmla="*/ 0 w 7423"/>
                <a:gd name="T15" fmla="*/ 0 h 2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423" h="2245">
                  <a:moveTo>
                    <a:pt x="7423" y="1123"/>
                  </a:moveTo>
                  <a:lnTo>
                    <a:pt x="5797" y="2245"/>
                  </a:lnTo>
                  <a:lnTo>
                    <a:pt x="5400" y="1744"/>
                  </a:lnTo>
                  <a:lnTo>
                    <a:pt x="974" y="1746"/>
                  </a:lnTo>
                  <a:lnTo>
                    <a:pt x="0" y="510"/>
                  </a:lnTo>
                  <a:lnTo>
                    <a:pt x="4425" y="508"/>
                  </a:lnTo>
                  <a:lnTo>
                    <a:pt x="4028" y="0"/>
                  </a:lnTo>
                  <a:lnTo>
                    <a:pt x="7423" y="112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03" name="Text Box 195"/>
          <p:cNvSpPr txBox="1">
            <a:spLocks noChangeArrowheads="1"/>
          </p:cNvSpPr>
          <p:nvPr/>
        </p:nvSpPr>
        <p:spPr bwMode="auto">
          <a:xfrm>
            <a:off x="688975" y="4483100"/>
            <a:ext cx="56007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过程</a:t>
            </a:r>
            <a:r>
              <a:rPr lang="zh-CN" altLang="en-US" sz="2800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在一定的条件下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  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可能进行的</a:t>
            </a:r>
            <a:endParaRPr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或 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已经达到极限（平衡）</a:t>
            </a:r>
            <a:endParaRPr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否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不可能进行</a:t>
            </a:r>
          </a:p>
        </p:txBody>
      </p:sp>
      <p:grpSp>
        <p:nvGrpSpPr>
          <p:cNvPr id="6204" name="Group 60"/>
          <p:cNvGrpSpPr>
            <a:grpSpLocks/>
          </p:cNvGrpSpPr>
          <p:nvPr/>
        </p:nvGrpSpPr>
        <p:grpSpPr bwMode="auto">
          <a:xfrm>
            <a:off x="6170613" y="4870450"/>
            <a:ext cx="2324100" cy="1524000"/>
            <a:chOff x="0" y="0"/>
            <a:chExt cx="1464" cy="960"/>
          </a:xfrm>
        </p:grpSpPr>
        <p:sp>
          <p:nvSpPr>
            <p:cNvPr id="5129" name="Oval 198"/>
            <p:cNvSpPr>
              <a:spLocks noChangeArrowheads="1"/>
            </p:cNvSpPr>
            <p:nvPr/>
          </p:nvSpPr>
          <p:spPr bwMode="auto">
            <a:xfrm>
              <a:off x="732" y="0"/>
              <a:ext cx="732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rgbClr val="1F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130" name="AutoShape 196"/>
            <p:cNvSpPr>
              <a:spLocks/>
            </p:cNvSpPr>
            <p:nvPr/>
          </p:nvSpPr>
          <p:spPr bwMode="auto">
            <a:xfrm>
              <a:off x="0" y="168"/>
              <a:ext cx="615" cy="6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3372 w 21600"/>
                <a:gd name="T55" fmla="*/ 5417 h 21600"/>
                <a:gd name="T56" fmla="*/ 18896 w 21600"/>
                <a:gd name="T57" fmla="*/ 16217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7" name="Text Box 197"/>
            <p:cNvSpPr txBox="1">
              <a:spLocks noChangeArrowheads="1"/>
            </p:cNvSpPr>
            <p:nvPr/>
          </p:nvSpPr>
          <p:spPr bwMode="auto">
            <a:xfrm>
              <a:off x="806" y="100"/>
              <a:ext cx="563" cy="7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4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方向</a:t>
              </a:r>
            </a:p>
            <a:p>
              <a:pPr algn="l" eaLnBrk="1" hangingPunct="1">
                <a:spcBef>
                  <a:spcPct val="4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限度</a:t>
              </a:r>
              <a:endPara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882650" y="1131888"/>
            <a:ext cx="7543800" cy="4210050"/>
            <a:chOff x="0" y="0"/>
            <a:chExt cx="4752" cy="2652"/>
          </a:xfrm>
        </p:grpSpPr>
        <p:sp>
          <p:nvSpPr>
            <p:cNvPr id="6257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4752" cy="26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172" name="Text Box 16"/>
            <p:cNvSpPr txBox="1">
              <a:spLocks noChangeArrowheads="1"/>
            </p:cNvSpPr>
            <p:nvPr/>
          </p:nvSpPr>
          <p:spPr bwMode="auto">
            <a:xfrm>
              <a:off x="194" y="134"/>
              <a:ext cx="4484" cy="2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14500" indent="-17145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恒温过程： 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T</a:t>
              </a:r>
              <a:r>
                <a:rPr lang="en-US" altLang="zh-CN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1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T</a:t>
              </a:r>
              <a:r>
                <a:rPr lang="en-US" altLang="zh-CN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2 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T</a:t>
              </a:r>
              <a:r>
                <a:rPr lang="zh-CN" altLang="en-US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外 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,  </a:t>
              </a:r>
              <a:r>
                <a:rPr lang="en-US" altLang="zh-CN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</a:t>
              </a:r>
              <a:r>
                <a:rPr lang="en-US" altLang="zh-CN" i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T</a:t>
              </a:r>
              <a:r>
                <a:rPr lang="zh-CN" altLang="en-US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外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=0</a:t>
              </a:r>
              <a:endPara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l"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恒压过程： 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</a:t>
              </a:r>
              <a:r>
                <a:rPr lang="en-US" altLang="zh-CN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1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</a:t>
              </a:r>
              <a:r>
                <a:rPr lang="en-US" altLang="zh-CN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2 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</a:t>
              </a:r>
              <a:r>
                <a:rPr lang="zh-CN" altLang="en-US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外 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,  </a:t>
              </a:r>
              <a:r>
                <a:rPr lang="en-US" altLang="zh-CN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</a:t>
              </a:r>
              <a:r>
                <a:rPr lang="en-US" altLang="zh-CN" i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</a:t>
              </a:r>
              <a:r>
                <a:rPr lang="zh-CN" altLang="en-US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外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=0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l"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恒容过程： </a:t>
              </a:r>
              <a:r>
                <a:rPr lang="en-US" altLang="zh-CN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</a:t>
              </a:r>
              <a:r>
                <a:rPr lang="en-US" altLang="zh-CN" i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V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=0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l"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绝热过程： </a:t>
              </a:r>
              <a:r>
                <a:rPr lang="en-US" altLang="zh-CN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Q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=0</a:t>
              </a:r>
              <a:endPara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l"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循环过程： </a:t>
              </a:r>
              <a:r>
                <a:rPr lang="zh-CN" altLang="en-US" sz="32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∮</a:t>
              </a:r>
              <a:r>
                <a:rPr lang="en-US" altLang="zh-CN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</a:t>
              </a:r>
              <a:r>
                <a:rPr lang="en-US" altLang="zh-CN" i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X</a:t>
              </a: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=0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 algn="l"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可逆过程：</a:t>
              </a: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无限趋近平衡并且无摩擦力的条件下进行的过程</a:t>
              </a: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71500" y="5511800"/>
            <a:ext cx="8018463" cy="865188"/>
            <a:chOff x="0" y="0"/>
            <a:chExt cx="5051" cy="545"/>
          </a:xfrm>
        </p:grpSpPr>
        <p:grpSp>
          <p:nvGrpSpPr>
            <p:cNvPr id="6149" name="Group 6"/>
            <p:cNvGrpSpPr>
              <a:grpSpLocks/>
            </p:cNvGrpSpPr>
            <p:nvPr/>
          </p:nvGrpSpPr>
          <p:grpSpPr bwMode="auto">
            <a:xfrm>
              <a:off x="0" y="0"/>
              <a:ext cx="1643" cy="545"/>
              <a:chOff x="0" y="0"/>
              <a:chExt cx="1643" cy="545"/>
            </a:xfrm>
          </p:grpSpPr>
          <p:sp>
            <p:nvSpPr>
              <p:cNvPr id="6222" name="Freeform 22"/>
              <p:cNvSpPr>
                <a:spLocks/>
              </p:cNvSpPr>
              <p:nvPr/>
            </p:nvSpPr>
            <p:spPr bwMode="auto">
              <a:xfrm>
                <a:off x="776" y="87"/>
                <a:ext cx="264" cy="398"/>
              </a:xfrm>
              <a:custGeom>
                <a:avLst/>
                <a:gdLst>
                  <a:gd name="T0" fmla="*/ 0 w 1322"/>
                  <a:gd name="T1" fmla="*/ 0 h 1987"/>
                  <a:gd name="T2" fmla="*/ 0 w 1322"/>
                  <a:gd name="T3" fmla="*/ 0 h 1987"/>
                  <a:gd name="T4" fmla="*/ 0 w 1322"/>
                  <a:gd name="T5" fmla="*/ 0 h 1987"/>
                  <a:gd name="T6" fmla="*/ 0 w 1322"/>
                  <a:gd name="T7" fmla="*/ 0 h 1987"/>
                  <a:gd name="T8" fmla="*/ 0 w 1322"/>
                  <a:gd name="T9" fmla="*/ 0 h 1987"/>
                  <a:gd name="T10" fmla="*/ 0 w 1322"/>
                  <a:gd name="T11" fmla="*/ 0 h 1987"/>
                  <a:gd name="T12" fmla="*/ 0 w 1322"/>
                  <a:gd name="T13" fmla="*/ 0 h 1987"/>
                  <a:gd name="T14" fmla="*/ 0 w 1322"/>
                  <a:gd name="T15" fmla="*/ 0 h 1987"/>
                  <a:gd name="T16" fmla="*/ 0 w 1322"/>
                  <a:gd name="T17" fmla="*/ 0 h 1987"/>
                  <a:gd name="T18" fmla="*/ 0 w 1322"/>
                  <a:gd name="T19" fmla="*/ 0 h 1987"/>
                  <a:gd name="T20" fmla="*/ 0 w 1322"/>
                  <a:gd name="T21" fmla="*/ 0 h 1987"/>
                  <a:gd name="T22" fmla="*/ 0 w 1322"/>
                  <a:gd name="T23" fmla="*/ 0 h 1987"/>
                  <a:gd name="T24" fmla="*/ 0 w 1322"/>
                  <a:gd name="T25" fmla="*/ 0 h 1987"/>
                  <a:gd name="T26" fmla="*/ 0 w 1322"/>
                  <a:gd name="T27" fmla="*/ 0 h 1987"/>
                  <a:gd name="T28" fmla="*/ 0 w 1322"/>
                  <a:gd name="T29" fmla="*/ 0 h 1987"/>
                  <a:gd name="T30" fmla="*/ 0 w 1322"/>
                  <a:gd name="T31" fmla="*/ 0 h 1987"/>
                  <a:gd name="T32" fmla="*/ 0 w 1322"/>
                  <a:gd name="T33" fmla="*/ 0 h 1987"/>
                  <a:gd name="T34" fmla="*/ 0 w 1322"/>
                  <a:gd name="T35" fmla="*/ 0 h 1987"/>
                  <a:gd name="T36" fmla="*/ 0 w 1322"/>
                  <a:gd name="T37" fmla="*/ 0 h 1987"/>
                  <a:gd name="T38" fmla="*/ 0 w 1322"/>
                  <a:gd name="T39" fmla="*/ 0 h 1987"/>
                  <a:gd name="T40" fmla="*/ 0 w 1322"/>
                  <a:gd name="T41" fmla="*/ 0 h 1987"/>
                  <a:gd name="T42" fmla="*/ 0 w 1322"/>
                  <a:gd name="T43" fmla="*/ 0 h 1987"/>
                  <a:gd name="T44" fmla="*/ 0 w 1322"/>
                  <a:gd name="T45" fmla="*/ 0 h 1987"/>
                  <a:gd name="T46" fmla="*/ 0 w 1322"/>
                  <a:gd name="T47" fmla="*/ 0 h 1987"/>
                  <a:gd name="T48" fmla="*/ 0 w 1322"/>
                  <a:gd name="T49" fmla="*/ 0 h 1987"/>
                  <a:gd name="T50" fmla="*/ 0 w 1322"/>
                  <a:gd name="T51" fmla="*/ 0 h 1987"/>
                  <a:gd name="T52" fmla="*/ 0 w 1322"/>
                  <a:gd name="T53" fmla="*/ 0 h 1987"/>
                  <a:gd name="T54" fmla="*/ 0 w 1322"/>
                  <a:gd name="T55" fmla="*/ 0 h 1987"/>
                  <a:gd name="T56" fmla="*/ 0 w 1322"/>
                  <a:gd name="T57" fmla="*/ 0 h 1987"/>
                  <a:gd name="T58" fmla="*/ 0 w 1322"/>
                  <a:gd name="T59" fmla="*/ 0 h 1987"/>
                  <a:gd name="T60" fmla="*/ 0 w 1322"/>
                  <a:gd name="T61" fmla="*/ 0 h 1987"/>
                  <a:gd name="T62" fmla="*/ 0 w 1322"/>
                  <a:gd name="T63" fmla="*/ 0 h 1987"/>
                  <a:gd name="T64" fmla="*/ 0 w 1322"/>
                  <a:gd name="T65" fmla="*/ 0 h 1987"/>
                  <a:gd name="T66" fmla="*/ 0 w 1322"/>
                  <a:gd name="T67" fmla="*/ 0 h 1987"/>
                  <a:gd name="T68" fmla="*/ 0 w 1322"/>
                  <a:gd name="T69" fmla="*/ 0 h 1987"/>
                  <a:gd name="T70" fmla="*/ 0 w 1322"/>
                  <a:gd name="T71" fmla="*/ 0 h 1987"/>
                  <a:gd name="T72" fmla="*/ 0 w 1322"/>
                  <a:gd name="T73" fmla="*/ 0 h 1987"/>
                  <a:gd name="T74" fmla="*/ 0 w 1322"/>
                  <a:gd name="T75" fmla="*/ 0 h 1987"/>
                  <a:gd name="T76" fmla="*/ 0 w 1322"/>
                  <a:gd name="T77" fmla="*/ 0 h 1987"/>
                  <a:gd name="T78" fmla="*/ 0 w 1322"/>
                  <a:gd name="T79" fmla="*/ 0 h 1987"/>
                  <a:gd name="T80" fmla="*/ 0 w 1322"/>
                  <a:gd name="T81" fmla="*/ 0 h 1987"/>
                  <a:gd name="T82" fmla="*/ 0 w 1322"/>
                  <a:gd name="T83" fmla="*/ 0 h 1987"/>
                  <a:gd name="T84" fmla="*/ 0 w 1322"/>
                  <a:gd name="T85" fmla="*/ 0 h 1987"/>
                  <a:gd name="T86" fmla="*/ 0 w 1322"/>
                  <a:gd name="T87" fmla="*/ 0 h 1987"/>
                  <a:gd name="T88" fmla="*/ 0 w 1322"/>
                  <a:gd name="T89" fmla="*/ 0 h 1987"/>
                  <a:gd name="T90" fmla="*/ 0 w 1322"/>
                  <a:gd name="T91" fmla="*/ 0 h 1987"/>
                  <a:gd name="T92" fmla="*/ 0 w 1322"/>
                  <a:gd name="T93" fmla="*/ 0 h 1987"/>
                  <a:gd name="T94" fmla="*/ 0 w 1322"/>
                  <a:gd name="T95" fmla="*/ 0 h 1987"/>
                  <a:gd name="T96" fmla="*/ 0 w 1322"/>
                  <a:gd name="T97" fmla="*/ 0 h 1987"/>
                  <a:gd name="T98" fmla="*/ 0 w 1322"/>
                  <a:gd name="T99" fmla="*/ 0 h 1987"/>
                  <a:gd name="T100" fmla="*/ 0 w 1322"/>
                  <a:gd name="T101" fmla="*/ 0 h 1987"/>
                  <a:gd name="T102" fmla="*/ 0 w 1322"/>
                  <a:gd name="T103" fmla="*/ 0 h 1987"/>
                  <a:gd name="T104" fmla="*/ 0 w 1322"/>
                  <a:gd name="T105" fmla="*/ 0 h 1987"/>
                  <a:gd name="T106" fmla="*/ 0 w 1322"/>
                  <a:gd name="T107" fmla="*/ 0 h 1987"/>
                  <a:gd name="T108" fmla="*/ 0 w 1322"/>
                  <a:gd name="T109" fmla="*/ 0 h 1987"/>
                  <a:gd name="T110" fmla="*/ 0 w 1322"/>
                  <a:gd name="T111" fmla="*/ 0 h 1987"/>
                  <a:gd name="T112" fmla="*/ 0 w 1322"/>
                  <a:gd name="T113" fmla="*/ 0 h 1987"/>
                  <a:gd name="T114" fmla="*/ 0 w 1322"/>
                  <a:gd name="T115" fmla="*/ 0 h 1987"/>
                  <a:gd name="T116" fmla="*/ 0 w 1322"/>
                  <a:gd name="T117" fmla="*/ 0 h 1987"/>
                  <a:gd name="T118" fmla="*/ 0 w 1322"/>
                  <a:gd name="T119" fmla="*/ 0 h 1987"/>
                  <a:gd name="T120" fmla="*/ 0 w 1322"/>
                  <a:gd name="T121" fmla="*/ 0 h 1987"/>
                  <a:gd name="T122" fmla="*/ 0 w 1322"/>
                  <a:gd name="T123" fmla="*/ 0 h 198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22" h="1987">
                    <a:moveTo>
                      <a:pt x="650" y="342"/>
                    </a:moveTo>
                    <a:lnTo>
                      <a:pt x="646" y="405"/>
                    </a:lnTo>
                    <a:lnTo>
                      <a:pt x="714" y="478"/>
                    </a:lnTo>
                    <a:lnTo>
                      <a:pt x="891" y="827"/>
                    </a:lnTo>
                    <a:lnTo>
                      <a:pt x="1153" y="970"/>
                    </a:lnTo>
                    <a:lnTo>
                      <a:pt x="1174" y="957"/>
                    </a:lnTo>
                    <a:lnTo>
                      <a:pt x="1322" y="1067"/>
                    </a:lnTo>
                    <a:lnTo>
                      <a:pt x="1318" y="1122"/>
                    </a:lnTo>
                    <a:lnTo>
                      <a:pt x="1233" y="1151"/>
                    </a:lnTo>
                    <a:lnTo>
                      <a:pt x="1250" y="1109"/>
                    </a:lnTo>
                    <a:lnTo>
                      <a:pt x="1153" y="1075"/>
                    </a:lnTo>
                    <a:lnTo>
                      <a:pt x="1140" y="1038"/>
                    </a:lnTo>
                    <a:lnTo>
                      <a:pt x="823" y="944"/>
                    </a:lnTo>
                    <a:lnTo>
                      <a:pt x="599" y="709"/>
                    </a:lnTo>
                    <a:lnTo>
                      <a:pt x="299" y="936"/>
                    </a:lnTo>
                    <a:lnTo>
                      <a:pt x="692" y="1198"/>
                    </a:lnTo>
                    <a:lnTo>
                      <a:pt x="721" y="1257"/>
                    </a:lnTo>
                    <a:lnTo>
                      <a:pt x="692" y="1370"/>
                    </a:lnTo>
                    <a:lnTo>
                      <a:pt x="270" y="1789"/>
                    </a:lnTo>
                    <a:lnTo>
                      <a:pt x="434" y="1940"/>
                    </a:lnTo>
                    <a:lnTo>
                      <a:pt x="434" y="1983"/>
                    </a:lnTo>
                    <a:lnTo>
                      <a:pt x="278" y="1987"/>
                    </a:lnTo>
                    <a:lnTo>
                      <a:pt x="102" y="1844"/>
                    </a:lnTo>
                    <a:lnTo>
                      <a:pt x="135" y="1759"/>
                    </a:lnTo>
                    <a:lnTo>
                      <a:pt x="363" y="1413"/>
                    </a:lnTo>
                    <a:lnTo>
                      <a:pt x="519" y="1307"/>
                    </a:lnTo>
                    <a:lnTo>
                      <a:pt x="506" y="1274"/>
                    </a:lnTo>
                    <a:lnTo>
                      <a:pt x="72" y="1164"/>
                    </a:lnTo>
                    <a:lnTo>
                      <a:pt x="0" y="1042"/>
                    </a:lnTo>
                    <a:lnTo>
                      <a:pt x="409" y="342"/>
                    </a:lnTo>
                    <a:lnTo>
                      <a:pt x="485" y="334"/>
                    </a:lnTo>
                    <a:lnTo>
                      <a:pt x="519" y="279"/>
                    </a:lnTo>
                    <a:lnTo>
                      <a:pt x="514" y="262"/>
                    </a:lnTo>
                    <a:lnTo>
                      <a:pt x="511" y="216"/>
                    </a:lnTo>
                    <a:lnTo>
                      <a:pt x="511" y="160"/>
                    </a:lnTo>
                    <a:lnTo>
                      <a:pt x="528" y="106"/>
                    </a:lnTo>
                    <a:lnTo>
                      <a:pt x="553" y="72"/>
                    </a:lnTo>
                    <a:lnTo>
                      <a:pt x="578" y="42"/>
                    </a:lnTo>
                    <a:lnTo>
                      <a:pt x="608" y="21"/>
                    </a:lnTo>
                    <a:lnTo>
                      <a:pt x="637" y="4"/>
                    </a:lnTo>
                    <a:lnTo>
                      <a:pt x="667" y="0"/>
                    </a:lnTo>
                    <a:lnTo>
                      <a:pt x="696" y="0"/>
                    </a:lnTo>
                    <a:lnTo>
                      <a:pt x="721" y="4"/>
                    </a:lnTo>
                    <a:lnTo>
                      <a:pt x="743" y="17"/>
                    </a:lnTo>
                    <a:lnTo>
                      <a:pt x="777" y="47"/>
                    </a:lnTo>
                    <a:lnTo>
                      <a:pt x="802" y="80"/>
                    </a:lnTo>
                    <a:lnTo>
                      <a:pt x="815" y="115"/>
                    </a:lnTo>
                    <a:lnTo>
                      <a:pt x="818" y="136"/>
                    </a:lnTo>
                    <a:lnTo>
                      <a:pt x="811" y="157"/>
                    </a:lnTo>
                    <a:lnTo>
                      <a:pt x="802" y="186"/>
                    </a:lnTo>
                    <a:lnTo>
                      <a:pt x="789" y="211"/>
                    </a:lnTo>
                    <a:lnTo>
                      <a:pt x="785" y="219"/>
                    </a:lnTo>
                    <a:lnTo>
                      <a:pt x="777" y="299"/>
                    </a:lnTo>
                    <a:lnTo>
                      <a:pt x="751" y="292"/>
                    </a:lnTo>
                    <a:lnTo>
                      <a:pt x="738" y="308"/>
                    </a:lnTo>
                    <a:lnTo>
                      <a:pt x="714" y="360"/>
                    </a:lnTo>
                    <a:lnTo>
                      <a:pt x="688" y="363"/>
                    </a:lnTo>
                    <a:lnTo>
                      <a:pt x="676" y="355"/>
                    </a:lnTo>
                    <a:lnTo>
                      <a:pt x="646" y="338"/>
                    </a:lnTo>
                    <a:lnTo>
                      <a:pt x="616" y="313"/>
                    </a:lnTo>
                    <a:lnTo>
                      <a:pt x="612" y="283"/>
                    </a:lnTo>
                    <a:lnTo>
                      <a:pt x="650" y="3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3" name="Freeform 23"/>
              <p:cNvSpPr>
                <a:spLocks/>
              </p:cNvSpPr>
              <p:nvPr/>
            </p:nvSpPr>
            <p:spPr bwMode="auto">
              <a:xfrm>
                <a:off x="883" y="217"/>
                <a:ext cx="17" cy="18"/>
              </a:xfrm>
              <a:custGeom>
                <a:avLst/>
                <a:gdLst>
                  <a:gd name="T0" fmla="*/ 0 w 88"/>
                  <a:gd name="T1" fmla="*/ 0 h 91"/>
                  <a:gd name="T2" fmla="*/ 0 w 88"/>
                  <a:gd name="T3" fmla="*/ 0 h 91"/>
                  <a:gd name="T4" fmla="*/ 0 w 88"/>
                  <a:gd name="T5" fmla="*/ 0 h 91"/>
                  <a:gd name="T6" fmla="*/ 0 w 88"/>
                  <a:gd name="T7" fmla="*/ 0 h 91"/>
                  <a:gd name="T8" fmla="*/ 0 w 88"/>
                  <a:gd name="T9" fmla="*/ 0 h 91"/>
                  <a:gd name="T10" fmla="*/ 0 w 88"/>
                  <a:gd name="T11" fmla="*/ 0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" h="91">
                    <a:moveTo>
                      <a:pt x="10" y="10"/>
                    </a:moveTo>
                    <a:lnTo>
                      <a:pt x="0" y="20"/>
                    </a:lnTo>
                    <a:lnTo>
                      <a:pt x="68" y="91"/>
                    </a:lnTo>
                    <a:lnTo>
                      <a:pt x="88" y="71"/>
                    </a:lnTo>
                    <a:lnTo>
                      <a:pt x="20" y="0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4" name="Freeform 24"/>
              <p:cNvSpPr>
                <a:spLocks/>
              </p:cNvSpPr>
              <p:nvPr/>
            </p:nvSpPr>
            <p:spPr bwMode="auto">
              <a:xfrm>
                <a:off x="1005" y="444"/>
                <a:ext cx="100" cy="100"/>
              </a:xfrm>
              <a:custGeom>
                <a:avLst/>
                <a:gdLst>
                  <a:gd name="T0" fmla="*/ 0 w 499"/>
                  <a:gd name="T1" fmla="*/ 0 h 497"/>
                  <a:gd name="T2" fmla="*/ 0 w 499"/>
                  <a:gd name="T3" fmla="*/ 0 h 497"/>
                  <a:gd name="T4" fmla="*/ 0 w 499"/>
                  <a:gd name="T5" fmla="*/ 0 h 497"/>
                  <a:gd name="T6" fmla="*/ 0 w 499"/>
                  <a:gd name="T7" fmla="*/ 0 h 497"/>
                  <a:gd name="T8" fmla="*/ 0 w 499"/>
                  <a:gd name="T9" fmla="*/ 0 h 497"/>
                  <a:gd name="T10" fmla="*/ 0 w 499"/>
                  <a:gd name="T11" fmla="*/ 0 h 497"/>
                  <a:gd name="T12" fmla="*/ 0 w 499"/>
                  <a:gd name="T13" fmla="*/ 0 h 497"/>
                  <a:gd name="T14" fmla="*/ 0 w 499"/>
                  <a:gd name="T15" fmla="*/ 0 h 497"/>
                  <a:gd name="T16" fmla="*/ 0 w 499"/>
                  <a:gd name="T17" fmla="*/ 0 h 497"/>
                  <a:gd name="T18" fmla="*/ 0 w 499"/>
                  <a:gd name="T19" fmla="*/ 0 h 497"/>
                  <a:gd name="T20" fmla="*/ 0 w 499"/>
                  <a:gd name="T21" fmla="*/ 0 h 497"/>
                  <a:gd name="T22" fmla="*/ 0 w 499"/>
                  <a:gd name="T23" fmla="*/ 0 h 497"/>
                  <a:gd name="T24" fmla="*/ 0 w 499"/>
                  <a:gd name="T25" fmla="*/ 0 h 497"/>
                  <a:gd name="T26" fmla="*/ 0 w 499"/>
                  <a:gd name="T27" fmla="*/ 0 h 497"/>
                  <a:gd name="T28" fmla="*/ 0 w 499"/>
                  <a:gd name="T29" fmla="*/ 0 h 497"/>
                  <a:gd name="T30" fmla="*/ 0 w 499"/>
                  <a:gd name="T31" fmla="*/ 0 h 497"/>
                  <a:gd name="T32" fmla="*/ 0 w 499"/>
                  <a:gd name="T33" fmla="*/ 0 h 497"/>
                  <a:gd name="T34" fmla="*/ 0 w 499"/>
                  <a:gd name="T35" fmla="*/ 0 h 497"/>
                  <a:gd name="T36" fmla="*/ 0 w 499"/>
                  <a:gd name="T37" fmla="*/ 0 h 497"/>
                  <a:gd name="T38" fmla="*/ 0 w 499"/>
                  <a:gd name="T39" fmla="*/ 0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9" h="497">
                    <a:moveTo>
                      <a:pt x="380" y="0"/>
                    </a:moveTo>
                    <a:lnTo>
                      <a:pt x="380" y="0"/>
                    </a:lnTo>
                    <a:lnTo>
                      <a:pt x="376" y="80"/>
                    </a:lnTo>
                    <a:lnTo>
                      <a:pt x="355" y="151"/>
                    </a:lnTo>
                    <a:lnTo>
                      <a:pt x="317" y="215"/>
                    </a:lnTo>
                    <a:lnTo>
                      <a:pt x="275" y="274"/>
                    </a:lnTo>
                    <a:lnTo>
                      <a:pt x="216" y="316"/>
                    </a:lnTo>
                    <a:lnTo>
                      <a:pt x="152" y="354"/>
                    </a:lnTo>
                    <a:lnTo>
                      <a:pt x="80" y="375"/>
                    </a:lnTo>
                    <a:lnTo>
                      <a:pt x="0" y="379"/>
                    </a:lnTo>
                    <a:lnTo>
                      <a:pt x="0" y="497"/>
                    </a:lnTo>
                    <a:lnTo>
                      <a:pt x="97" y="485"/>
                    </a:lnTo>
                    <a:lnTo>
                      <a:pt x="195" y="455"/>
                    </a:lnTo>
                    <a:lnTo>
                      <a:pt x="275" y="409"/>
                    </a:lnTo>
                    <a:lnTo>
                      <a:pt x="351" y="349"/>
                    </a:lnTo>
                    <a:lnTo>
                      <a:pt x="410" y="274"/>
                    </a:lnTo>
                    <a:lnTo>
                      <a:pt x="457" y="193"/>
                    </a:lnTo>
                    <a:lnTo>
                      <a:pt x="485" y="96"/>
                    </a:lnTo>
                    <a:lnTo>
                      <a:pt x="499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Freeform 25"/>
              <p:cNvSpPr>
                <a:spLocks/>
              </p:cNvSpPr>
              <p:nvPr/>
            </p:nvSpPr>
            <p:spPr bwMode="auto">
              <a:xfrm>
                <a:off x="1005" y="345"/>
                <a:ext cx="100" cy="99"/>
              </a:xfrm>
              <a:custGeom>
                <a:avLst/>
                <a:gdLst>
                  <a:gd name="T0" fmla="*/ 0 w 499"/>
                  <a:gd name="T1" fmla="*/ 0 h 498"/>
                  <a:gd name="T2" fmla="*/ 0 w 499"/>
                  <a:gd name="T3" fmla="*/ 0 h 498"/>
                  <a:gd name="T4" fmla="*/ 0 w 499"/>
                  <a:gd name="T5" fmla="*/ 0 h 498"/>
                  <a:gd name="T6" fmla="*/ 0 w 499"/>
                  <a:gd name="T7" fmla="*/ 0 h 498"/>
                  <a:gd name="T8" fmla="*/ 0 w 499"/>
                  <a:gd name="T9" fmla="*/ 0 h 498"/>
                  <a:gd name="T10" fmla="*/ 0 w 499"/>
                  <a:gd name="T11" fmla="*/ 0 h 498"/>
                  <a:gd name="T12" fmla="*/ 0 w 499"/>
                  <a:gd name="T13" fmla="*/ 0 h 498"/>
                  <a:gd name="T14" fmla="*/ 0 w 499"/>
                  <a:gd name="T15" fmla="*/ 0 h 498"/>
                  <a:gd name="T16" fmla="*/ 0 w 499"/>
                  <a:gd name="T17" fmla="*/ 0 h 498"/>
                  <a:gd name="T18" fmla="*/ 0 w 499"/>
                  <a:gd name="T19" fmla="*/ 0 h 498"/>
                  <a:gd name="T20" fmla="*/ 0 w 499"/>
                  <a:gd name="T21" fmla="*/ 0 h 498"/>
                  <a:gd name="T22" fmla="*/ 0 w 499"/>
                  <a:gd name="T23" fmla="*/ 0 h 498"/>
                  <a:gd name="T24" fmla="*/ 0 w 499"/>
                  <a:gd name="T25" fmla="*/ 0 h 498"/>
                  <a:gd name="T26" fmla="*/ 0 w 499"/>
                  <a:gd name="T27" fmla="*/ 0 h 498"/>
                  <a:gd name="T28" fmla="*/ 0 w 499"/>
                  <a:gd name="T29" fmla="*/ 0 h 498"/>
                  <a:gd name="T30" fmla="*/ 0 w 499"/>
                  <a:gd name="T31" fmla="*/ 0 h 498"/>
                  <a:gd name="T32" fmla="*/ 0 w 499"/>
                  <a:gd name="T33" fmla="*/ 0 h 498"/>
                  <a:gd name="T34" fmla="*/ 0 w 499"/>
                  <a:gd name="T35" fmla="*/ 0 h 498"/>
                  <a:gd name="T36" fmla="*/ 0 w 499"/>
                  <a:gd name="T37" fmla="*/ 0 h 498"/>
                  <a:gd name="T38" fmla="*/ 0 w 499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9" h="498">
                    <a:moveTo>
                      <a:pt x="0" y="118"/>
                    </a:moveTo>
                    <a:lnTo>
                      <a:pt x="0" y="118"/>
                    </a:lnTo>
                    <a:lnTo>
                      <a:pt x="80" y="121"/>
                    </a:lnTo>
                    <a:lnTo>
                      <a:pt x="152" y="142"/>
                    </a:lnTo>
                    <a:lnTo>
                      <a:pt x="216" y="181"/>
                    </a:lnTo>
                    <a:lnTo>
                      <a:pt x="275" y="223"/>
                    </a:lnTo>
                    <a:lnTo>
                      <a:pt x="317" y="282"/>
                    </a:lnTo>
                    <a:lnTo>
                      <a:pt x="355" y="345"/>
                    </a:lnTo>
                    <a:lnTo>
                      <a:pt x="376" y="417"/>
                    </a:lnTo>
                    <a:lnTo>
                      <a:pt x="380" y="498"/>
                    </a:lnTo>
                    <a:lnTo>
                      <a:pt x="499" y="498"/>
                    </a:lnTo>
                    <a:lnTo>
                      <a:pt x="485" y="401"/>
                    </a:lnTo>
                    <a:lnTo>
                      <a:pt x="457" y="303"/>
                    </a:lnTo>
                    <a:lnTo>
                      <a:pt x="410" y="223"/>
                    </a:lnTo>
                    <a:lnTo>
                      <a:pt x="351" y="147"/>
                    </a:lnTo>
                    <a:lnTo>
                      <a:pt x="275" y="88"/>
                    </a:lnTo>
                    <a:lnTo>
                      <a:pt x="195" y="41"/>
                    </a:lnTo>
                    <a:lnTo>
                      <a:pt x="97" y="12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Freeform 26"/>
              <p:cNvSpPr>
                <a:spLocks/>
              </p:cNvSpPr>
              <p:nvPr/>
            </p:nvSpPr>
            <p:spPr bwMode="auto">
              <a:xfrm>
                <a:off x="904" y="345"/>
                <a:ext cx="101" cy="99"/>
              </a:xfrm>
              <a:custGeom>
                <a:avLst/>
                <a:gdLst>
                  <a:gd name="T0" fmla="*/ 0 w 503"/>
                  <a:gd name="T1" fmla="*/ 0 h 498"/>
                  <a:gd name="T2" fmla="*/ 0 w 503"/>
                  <a:gd name="T3" fmla="*/ 0 h 498"/>
                  <a:gd name="T4" fmla="*/ 0 w 503"/>
                  <a:gd name="T5" fmla="*/ 0 h 498"/>
                  <a:gd name="T6" fmla="*/ 0 w 503"/>
                  <a:gd name="T7" fmla="*/ 0 h 498"/>
                  <a:gd name="T8" fmla="*/ 0 w 503"/>
                  <a:gd name="T9" fmla="*/ 0 h 498"/>
                  <a:gd name="T10" fmla="*/ 0 w 503"/>
                  <a:gd name="T11" fmla="*/ 0 h 498"/>
                  <a:gd name="T12" fmla="*/ 0 w 503"/>
                  <a:gd name="T13" fmla="*/ 0 h 498"/>
                  <a:gd name="T14" fmla="*/ 0 w 503"/>
                  <a:gd name="T15" fmla="*/ 0 h 498"/>
                  <a:gd name="T16" fmla="*/ 0 w 503"/>
                  <a:gd name="T17" fmla="*/ 0 h 498"/>
                  <a:gd name="T18" fmla="*/ 0 w 503"/>
                  <a:gd name="T19" fmla="*/ 0 h 498"/>
                  <a:gd name="T20" fmla="*/ 0 w 503"/>
                  <a:gd name="T21" fmla="*/ 0 h 498"/>
                  <a:gd name="T22" fmla="*/ 0 w 503"/>
                  <a:gd name="T23" fmla="*/ 0 h 498"/>
                  <a:gd name="T24" fmla="*/ 0 w 503"/>
                  <a:gd name="T25" fmla="*/ 0 h 498"/>
                  <a:gd name="T26" fmla="*/ 0 w 503"/>
                  <a:gd name="T27" fmla="*/ 0 h 498"/>
                  <a:gd name="T28" fmla="*/ 0 w 503"/>
                  <a:gd name="T29" fmla="*/ 0 h 498"/>
                  <a:gd name="T30" fmla="*/ 0 w 503"/>
                  <a:gd name="T31" fmla="*/ 0 h 498"/>
                  <a:gd name="T32" fmla="*/ 0 w 503"/>
                  <a:gd name="T33" fmla="*/ 0 h 498"/>
                  <a:gd name="T34" fmla="*/ 0 w 503"/>
                  <a:gd name="T35" fmla="*/ 0 h 498"/>
                  <a:gd name="T36" fmla="*/ 0 w 503"/>
                  <a:gd name="T37" fmla="*/ 0 h 498"/>
                  <a:gd name="T38" fmla="*/ 0 w 503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8">
                    <a:moveTo>
                      <a:pt x="118" y="498"/>
                    </a:moveTo>
                    <a:lnTo>
                      <a:pt x="118" y="498"/>
                    </a:lnTo>
                    <a:lnTo>
                      <a:pt x="123" y="417"/>
                    </a:lnTo>
                    <a:lnTo>
                      <a:pt x="144" y="345"/>
                    </a:lnTo>
                    <a:lnTo>
                      <a:pt x="182" y="282"/>
                    </a:lnTo>
                    <a:lnTo>
                      <a:pt x="229" y="223"/>
                    </a:lnTo>
                    <a:lnTo>
                      <a:pt x="283" y="181"/>
                    </a:lnTo>
                    <a:lnTo>
                      <a:pt x="351" y="142"/>
                    </a:lnTo>
                    <a:lnTo>
                      <a:pt x="422" y="121"/>
                    </a:lnTo>
                    <a:lnTo>
                      <a:pt x="503" y="118"/>
                    </a:lnTo>
                    <a:lnTo>
                      <a:pt x="503" y="0"/>
                    </a:lnTo>
                    <a:lnTo>
                      <a:pt x="406" y="12"/>
                    </a:lnTo>
                    <a:lnTo>
                      <a:pt x="309" y="41"/>
                    </a:lnTo>
                    <a:lnTo>
                      <a:pt x="224" y="88"/>
                    </a:lnTo>
                    <a:lnTo>
                      <a:pt x="153" y="147"/>
                    </a:lnTo>
                    <a:lnTo>
                      <a:pt x="89" y="223"/>
                    </a:lnTo>
                    <a:lnTo>
                      <a:pt x="42" y="303"/>
                    </a:lnTo>
                    <a:lnTo>
                      <a:pt x="14" y="401"/>
                    </a:lnTo>
                    <a:lnTo>
                      <a:pt x="0" y="498"/>
                    </a:lnTo>
                    <a:lnTo>
                      <a:pt x="118" y="4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7" name="Freeform 27"/>
              <p:cNvSpPr>
                <a:spLocks/>
              </p:cNvSpPr>
              <p:nvPr/>
            </p:nvSpPr>
            <p:spPr bwMode="auto">
              <a:xfrm>
                <a:off x="904" y="444"/>
                <a:ext cx="101" cy="100"/>
              </a:xfrm>
              <a:custGeom>
                <a:avLst/>
                <a:gdLst>
                  <a:gd name="T0" fmla="*/ 0 w 503"/>
                  <a:gd name="T1" fmla="*/ 0 h 497"/>
                  <a:gd name="T2" fmla="*/ 0 w 503"/>
                  <a:gd name="T3" fmla="*/ 0 h 497"/>
                  <a:gd name="T4" fmla="*/ 0 w 503"/>
                  <a:gd name="T5" fmla="*/ 0 h 497"/>
                  <a:gd name="T6" fmla="*/ 0 w 503"/>
                  <a:gd name="T7" fmla="*/ 0 h 497"/>
                  <a:gd name="T8" fmla="*/ 0 w 503"/>
                  <a:gd name="T9" fmla="*/ 0 h 497"/>
                  <a:gd name="T10" fmla="*/ 0 w 503"/>
                  <a:gd name="T11" fmla="*/ 0 h 497"/>
                  <a:gd name="T12" fmla="*/ 0 w 503"/>
                  <a:gd name="T13" fmla="*/ 0 h 497"/>
                  <a:gd name="T14" fmla="*/ 0 w 503"/>
                  <a:gd name="T15" fmla="*/ 0 h 497"/>
                  <a:gd name="T16" fmla="*/ 0 w 503"/>
                  <a:gd name="T17" fmla="*/ 0 h 497"/>
                  <a:gd name="T18" fmla="*/ 0 w 503"/>
                  <a:gd name="T19" fmla="*/ 0 h 497"/>
                  <a:gd name="T20" fmla="*/ 0 w 503"/>
                  <a:gd name="T21" fmla="*/ 0 h 497"/>
                  <a:gd name="T22" fmla="*/ 0 w 503"/>
                  <a:gd name="T23" fmla="*/ 0 h 497"/>
                  <a:gd name="T24" fmla="*/ 0 w 503"/>
                  <a:gd name="T25" fmla="*/ 0 h 497"/>
                  <a:gd name="T26" fmla="*/ 0 w 503"/>
                  <a:gd name="T27" fmla="*/ 0 h 497"/>
                  <a:gd name="T28" fmla="*/ 0 w 503"/>
                  <a:gd name="T29" fmla="*/ 0 h 497"/>
                  <a:gd name="T30" fmla="*/ 0 w 503"/>
                  <a:gd name="T31" fmla="*/ 0 h 497"/>
                  <a:gd name="T32" fmla="*/ 0 w 503"/>
                  <a:gd name="T33" fmla="*/ 0 h 497"/>
                  <a:gd name="T34" fmla="*/ 0 w 503"/>
                  <a:gd name="T35" fmla="*/ 0 h 497"/>
                  <a:gd name="T36" fmla="*/ 0 w 503"/>
                  <a:gd name="T37" fmla="*/ 0 h 497"/>
                  <a:gd name="T38" fmla="*/ 0 w 503"/>
                  <a:gd name="T39" fmla="*/ 0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7">
                    <a:moveTo>
                      <a:pt x="503" y="379"/>
                    </a:moveTo>
                    <a:lnTo>
                      <a:pt x="503" y="379"/>
                    </a:lnTo>
                    <a:lnTo>
                      <a:pt x="422" y="375"/>
                    </a:lnTo>
                    <a:lnTo>
                      <a:pt x="351" y="354"/>
                    </a:lnTo>
                    <a:lnTo>
                      <a:pt x="283" y="316"/>
                    </a:lnTo>
                    <a:lnTo>
                      <a:pt x="229" y="274"/>
                    </a:lnTo>
                    <a:lnTo>
                      <a:pt x="182" y="215"/>
                    </a:lnTo>
                    <a:lnTo>
                      <a:pt x="144" y="151"/>
                    </a:lnTo>
                    <a:lnTo>
                      <a:pt x="123" y="80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14" y="96"/>
                    </a:lnTo>
                    <a:lnTo>
                      <a:pt x="42" y="193"/>
                    </a:lnTo>
                    <a:lnTo>
                      <a:pt x="89" y="274"/>
                    </a:lnTo>
                    <a:lnTo>
                      <a:pt x="153" y="349"/>
                    </a:lnTo>
                    <a:lnTo>
                      <a:pt x="224" y="409"/>
                    </a:lnTo>
                    <a:lnTo>
                      <a:pt x="309" y="455"/>
                    </a:lnTo>
                    <a:lnTo>
                      <a:pt x="406" y="485"/>
                    </a:lnTo>
                    <a:lnTo>
                      <a:pt x="503" y="497"/>
                    </a:lnTo>
                    <a:lnTo>
                      <a:pt x="503" y="3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Freeform 28"/>
              <p:cNvSpPr>
                <a:spLocks/>
              </p:cNvSpPr>
              <p:nvPr/>
            </p:nvSpPr>
            <p:spPr bwMode="auto">
              <a:xfrm>
                <a:off x="731" y="445"/>
                <a:ext cx="100" cy="100"/>
              </a:xfrm>
              <a:custGeom>
                <a:avLst/>
                <a:gdLst>
                  <a:gd name="T0" fmla="*/ 0 w 496"/>
                  <a:gd name="T1" fmla="*/ 0 h 498"/>
                  <a:gd name="T2" fmla="*/ 0 w 496"/>
                  <a:gd name="T3" fmla="*/ 0 h 498"/>
                  <a:gd name="T4" fmla="*/ 0 w 496"/>
                  <a:gd name="T5" fmla="*/ 0 h 498"/>
                  <a:gd name="T6" fmla="*/ 0 w 496"/>
                  <a:gd name="T7" fmla="*/ 0 h 498"/>
                  <a:gd name="T8" fmla="*/ 0 w 496"/>
                  <a:gd name="T9" fmla="*/ 0 h 498"/>
                  <a:gd name="T10" fmla="*/ 0 w 496"/>
                  <a:gd name="T11" fmla="*/ 0 h 498"/>
                  <a:gd name="T12" fmla="*/ 0 w 496"/>
                  <a:gd name="T13" fmla="*/ 0 h 498"/>
                  <a:gd name="T14" fmla="*/ 0 w 496"/>
                  <a:gd name="T15" fmla="*/ 0 h 498"/>
                  <a:gd name="T16" fmla="*/ 0 w 496"/>
                  <a:gd name="T17" fmla="*/ 0 h 498"/>
                  <a:gd name="T18" fmla="*/ 0 w 496"/>
                  <a:gd name="T19" fmla="*/ 0 h 498"/>
                  <a:gd name="T20" fmla="*/ 0 w 496"/>
                  <a:gd name="T21" fmla="*/ 0 h 498"/>
                  <a:gd name="T22" fmla="*/ 0 w 496"/>
                  <a:gd name="T23" fmla="*/ 0 h 498"/>
                  <a:gd name="T24" fmla="*/ 0 w 496"/>
                  <a:gd name="T25" fmla="*/ 0 h 498"/>
                  <a:gd name="T26" fmla="*/ 0 w 496"/>
                  <a:gd name="T27" fmla="*/ 0 h 498"/>
                  <a:gd name="T28" fmla="*/ 0 w 496"/>
                  <a:gd name="T29" fmla="*/ 0 h 498"/>
                  <a:gd name="T30" fmla="*/ 0 w 496"/>
                  <a:gd name="T31" fmla="*/ 0 h 498"/>
                  <a:gd name="T32" fmla="*/ 0 w 496"/>
                  <a:gd name="T33" fmla="*/ 0 h 498"/>
                  <a:gd name="T34" fmla="*/ 0 w 496"/>
                  <a:gd name="T35" fmla="*/ 0 h 498"/>
                  <a:gd name="T36" fmla="*/ 0 w 496"/>
                  <a:gd name="T37" fmla="*/ 0 h 498"/>
                  <a:gd name="T38" fmla="*/ 0 w 496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6" h="498">
                    <a:moveTo>
                      <a:pt x="379" y="0"/>
                    </a:moveTo>
                    <a:lnTo>
                      <a:pt x="379" y="0"/>
                    </a:lnTo>
                    <a:lnTo>
                      <a:pt x="375" y="80"/>
                    </a:lnTo>
                    <a:lnTo>
                      <a:pt x="355" y="147"/>
                    </a:lnTo>
                    <a:lnTo>
                      <a:pt x="316" y="215"/>
                    </a:lnTo>
                    <a:lnTo>
                      <a:pt x="270" y="270"/>
                    </a:lnTo>
                    <a:lnTo>
                      <a:pt x="215" y="316"/>
                    </a:lnTo>
                    <a:lnTo>
                      <a:pt x="148" y="354"/>
                    </a:lnTo>
                    <a:lnTo>
                      <a:pt x="80" y="375"/>
                    </a:lnTo>
                    <a:lnTo>
                      <a:pt x="0" y="380"/>
                    </a:lnTo>
                    <a:lnTo>
                      <a:pt x="0" y="498"/>
                    </a:lnTo>
                    <a:lnTo>
                      <a:pt x="96" y="486"/>
                    </a:lnTo>
                    <a:lnTo>
                      <a:pt x="190" y="455"/>
                    </a:lnTo>
                    <a:lnTo>
                      <a:pt x="274" y="409"/>
                    </a:lnTo>
                    <a:lnTo>
                      <a:pt x="346" y="345"/>
                    </a:lnTo>
                    <a:lnTo>
                      <a:pt x="410" y="274"/>
                    </a:lnTo>
                    <a:lnTo>
                      <a:pt x="455" y="189"/>
                    </a:lnTo>
                    <a:lnTo>
                      <a:pt x="484" y="97"/>
                    </a:lnTo>
                    <a:lnTo>
                      <a:pt x="496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9" name="Freeform 29"/>
              <p:cNvSpPr>
                <a:spLocks/>
              </p:cNvSpPr>
              <p:nvPr/>
            </p:nvSpPr>
            <p:spPr bwMode="auto">
              <a:xfrm>
                <a:off x="731" y="345"/>
                <a:ext cx="100" cy="100"/>
              </a:xfrm>
              <a:custGeom>
                <a:avLst/>
                <a:gdLst>
                  <a:gd name="T0" fmla="*/ 0 w 496"/>
                  <a:gd name="T1" fmla="*/ 0 h 502"/>
                  <a:gd name="T2" fmla="*/ 0 w 496"/>
                  <a:gd name="T3" fmla="*/ 0 h 502"/>
                  <a:gd name="T4" fmla="*/ 0 w 496"/>
                  <a:gd name="T5" fmla="*/ 0 h 502"/>
                  <a:gd name="T6" fmla="*/ 0 w 496"/>
                  <a:gd name="T7" fmla="*/ 0 h 502"/>
                  <a:gd name="T8" fmla="*/ 0 w 496"/>
                  <a:gd name="T9" fmla="*/ 0 h 502"/>
                  <a:gd name="T10" fmla="*/ 0 w 496"/>
                  <a:gd name="T11" fmla="*/ 0 h 502"/>
                  <a:gd name="T12" fmla="*/ 0 w 496"/>
                  <a:gd name="T13" fmla="*/ 0 h 502"/>
                  <a:gd name="T14" fmla="*/ 0 w 496"/>
                  <a:gd name="T15" fmla="*/ 0 h 502"/>
                  <a:gd name="T16" fmla="*/ 0 w 496"/>
                  <a:gd name="T17" fmla="*/ 0 h 502"/>
                  <a:gd name="T18" fmla="*/ 0 w 496"/>
                  <a:gd name="T19" fmla="*/ 0 h 502"/>
                  <a:gd name="T20" fmla="*/ 0 w 496"/>
                  <a:gd name="T21" fmla="*/ 0 h 502"/>
                  <a:gd name="T22" fmla="*/ 0 w 496"/>
                  <a:gd name="T23" fmla="*/ 0 h 502"/>
                  <a:gd name="T24" fmla="*/ 0 w 496"/>
                  <a:gd name="T25" fmla="*/ 0 h 502"/>
                  <a:gd name="T26" fmla="*/ 0 w 496"/>
                  <a:gd name="T27" fmla="*/ 0 h 502"/>
                  <a:gd name="T28" fmla="*/ 0 w 496"/>
                  <a:gd name="T29" fmla="*/ 0 h 502"/>
                  <a:gd name="T30" fmla="*/ 0 w 496"/>
                  <a:gd name="T31" fmla="*/ 0 h 502"/>
                  <a:gd name="T32" fmla="*/ 0 w 496"/>
                  <a:gd name="T33" fmla="*/ 0 h 502"/>
                  <a:gd name="T34" fmla="*/ 0 w 496"/>
                  <a:gd name="T35" fmla="*/ 0 h 502"/>
                  <a:gd name="T36" fmla="*/ 0 w 496"/>
                  <a:gd name="T37" fmla="*/ 0 h 502"/>
                  <a:gd name="T38" fmla="*/ 0 w 496"/>
                  <a:gd name="T39" fmla="*/ 0 h 5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6" h="502">
                    <a:moveTo>
                      <a:pt x="0" y="118"/>
                    </a:moveTo>
                    <a:lnTo>
                      <a:pt x="0" y="118"/>
                    </a:lnTo>
                    <a:lnTo>
                      <a:pt x="80" y="121"/>
                    </a:lnTo>
                    <a:lnTo>
                      <a:pt x="148" y="142"/>
                    </a:lnTo>
                    <a:lnTo>
                      <a:pt x="215" y="181"/>
                    </a:lnTo>
                    <a:lnTo>
                      <a:pt x="270" y="227"/>
                    </a:lnTo>
                    <a:lnTo>
                      <a:pt x="316" y="282"/>
                    </a:lnTo>
                    <a:lnTo>
                      <a:pt x="355" y="350"/>
                    </a:lnTo>
                    <a:lnTo>
                      <a:pt x="375" y="422"/>
                    </a:lnTo>
                    <a:lnTo>
                      <a:pt x="379" y="502"/>
                    </a:lnTo>
                    <a:lnTo>
                      <a:pt x="496" y="502"/>
                    </a:lnTo>
                    <a:lnTo>
                      <a:pt x="484" y="404"/>
                    </a:lnTo>
                    <a:lnTo>
                      <a:pt x="455" y="307"/>
                    </a:lnTo>
                    <a:lnTo>
                      <a:pt x="410" y="223"/>
                    </a:lnTo>
                    <a:lnTo>
                      <a:pt x="346" y="151"/>
                    </a:lnTo>
                    <a:lnTo>
                      <a:pt x="274" y="88"/>
                    </a:lnTo>
                    <a:lnTo>
                      <a:pt x="190" y="41"/>
                    </a:lnTo>
                    <a:lnTo>
                      <a:pt x="96" y="12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0" name="Freeform 30"/>
              <p:cNvSpPr>
                <a:spLocks/>
              </p:cNvSpPr>
              <p:nvPr/>
            </p:nvSpPr>
            <p:spPr bwMode="auto">
              <a:xfrm>
                <a:off x="631" y="345"/>
                <a:ext cx="100" cy="100"/>
              </a:xfrm>
              <a:custGeom>
                <a:avLst/>
                <a:gdLst>
                  <a:gd name="T0" fmla="*/ 0 w 503"/>
                  <a:gd name="T1" fmla="*/ 0 h 502"/>
                  <a:gd name="T2" fmla="*/ 0 w 503"/>
                  <a:gd name="T3" fmla="*/ 0 h 502"/>
                  <a:gd name="T4" fmla="*/ 0 w 503"/>
                  <a:gd name="T5" fmla="*/ 0 h 502"/>
                  <a:gd name="T6" fmla="*/ 0 w 503"/>
                  <a:gd name="T7" fmla="*/ 0 h 502"/>
                  <a:gd name="T8" fmla="*/ 0 w 503"/>
                  <a:gd name="T9" fmla="*/ 0 h 502"/>
                  <a:gd name="T10" fmla="*/ 0 w 503"/>
                  <a:gd name="T11" fmla="*/ 0 h 502"/>
                  <a:gd name="T12" fmla="*/ 0 w 503"/>
                  <a:gd name="T13" fmla="*/ 0 h 502"/>
                  <a:gd name="T14" fmla="*/ 0 w 503"/>
                  <a:gd name="T15" fmla="*/ 0 h 502"/>
                  <a:gd name="T16" fmla="*/ 0 w 503"/>
                  <a:gd name="T17" fmla="*/ 0 h 502"/>
                  <a:gd name="T18" fmla="*/ 0 w 503"/>
                  <a:gd name="T19" fmla="*/ 0 h 502"/>
                  <a:gd name="T20" fmla="*/ 0 w 503"/>
                  <a:gd name="T21" fmla="*/ 0 h 502"/>
                  <a:gd name="T22" fmla="*/ 0 w 503"/>
                  <a:gd name="T23" fmla="*/ 0 h 502"/>
                  <a:gd name="T24" fmla="*/ 0 w 503"/>
                  <a:gd name="T25" fmla="*/ 0 h 502"/>
                  <a:gd name="T26" fmla="*/ 0 w 503"/>
                  <a:gd name="T27" fmla="*/ 0 h 502"/>
                  <a:gd name="T28" fmla="*/ 0 w 503"/>
                  <a:gd name="T29" fmla="*/ 0 h 502"/>
                  <a:gd name="T30" fmla="*/ 0 w 503"/>
                  <a:gd name="T31" fmla="*/ 0 h 502"/>
                  <a:gd name="T32" fmla="*/ 0 w 503"/>
                  <a:gd name="T33" fmla="*/ 0 h 502"/>
                  <a:gd name="T34" fmla="*/ 0 w 503"/>
                  <a:gd name="T35" fmla="*/ 0 h 502"/>
                  <a:gd name="T36" fmla="*/ 0 w 503"/>
                  <a:gd name="T37" fmla="*/ 0 h 502"/>
                  <a:gd name="T38" fmla="*/ 0 w 503"/>
                  <a:gd name="T39" fmla="*/ 0 h 5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502">
                    <a:moveTo>
                      <a:pt x="118" y="502"/>
                    </a:moveTo>
                    <a:lnTo>
                      <a:pt x="118" y="502"/>
                    </a:lnTo>
                    <a:lnTo>
                      <a:pt x="123" y="422"/>
                    </a:lnTo>
                    <a:lnTo>
                      <a:pt x="144" y="350"/>
                    </a:lnTo>
                    <a:lnTo>
                      <a:pt x="182" y="282"/>
                    </a:lnTo>
                    <a:lnTo>
                      <a:pt x="228" y="227"/>
                    </a:lnTo>
                    <a:lnTo>
                      <a:pt x="283" y="181"/>
                    </a:lnTo>
                    <a:lnTo>
                      <a:pt x="351" y="142"/>
                    </a:lnTo>
                    <a:lnTo>
                      <a:pt x="422" y="121"/>
                    </a:lnTo>
                    <a:lnTo>
                      <a:pt x="503" y="118"/>
                    </a:lnTo>
                    <a:lnTo>
                      <a:pt x="503" y="0"/>
                    </a:lnTo>
                    <a:lnTo>
                      <a:pt x="406" y="12"/>
                    </a:lnTo>
                    <a:lnTo>
                      <a:pt x="309" y="41"/>
                    </a:lnTo>
                    <a:lnTo>
                      <a:pt x="224" y="88"/>
                    </a:lnTo>
                    <a:lnTo>
                      <a:pt x="152" y="151"/>
                    </a:lnTo>
                    <a:lnTo>
                      <a:pt x="89" y="223"/>
                    </a:lnTo>
                    <a:lnTo>
                      <a:pt x="42" y="307"/>
                    </a:lnTo>
                    <a:lnTo>
                      <a:pt x="12" y="404"/>
                    </a:lnTo>
                    <a:lnTo>
                      <a:pt x="0" y="502"/>
                    </a:lnTo>
                    <a:lnTo>
                      <a:pt x="118" y="5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1" name="Freeform 31"/>
              <p:cNvSpPr>
                <a:spLocks/>
              </p:cNvSpPr>
              <p:nvPr/>
            </p:nvSpPr>
            <p:spPr bwMode="auto">
              <a:xfrm>
                <a:off x="631" y="445"/>
                <a:ext cx="100" cy="100"/>
              </a:xfrm>
              <a:custGeom>
                <a:avLst/>
                <a:gdLst>
                  <a:gd name="T0" fmla="*/ 0 w 503"/>
                  <a:gd name="T1" fmla="*/ 0 h 498"/>
                  <a:gd name="T2" fmla="*/ 0 w 503"/>
                  <a:gd name="T3" fmla="*/ 0 h 498"/>
                  <a:gd name="T4" fmla="*/ 0 w 503"/>
                  <a:gd name="T5" fmla="*/ 0 h 498"/>
                  <a:gd name="T6" fmla="*/ 0 w 503"/>
                  <a:gd name="T7" fmla="*/ 0 h 498"/>
                  <a:gd name="T8" fmla="*/ 0 w 503"/>
                  <a:gd name="T9" fmla="*/ 0 h 498"/>
                  <a:gd name="T10" fmla="*/ 0 w 503"/>
                  <a:gd name="T11" fmla="*/ 0 h 498"/>
                  <a:gd name="T12" fmla="*/ 0 w 503"/>
                  <a:gd name="T13" fmla="*/ 0 h 498"/>
                  <a:gd name="T14" fmla="*/ 0 w 503"/>
                  <a:gd name="T15" fmla="*/ 0 h 498"/>
                  <a:gd name="T16" fmla="*/ 0 w 503"/>
                  <a:gd name="T17" fmla="*/ 0 h 498"/>
                  <a:gd name="T18" fmla="*/ 0 w 503"/>
                  <a:gd name="T19" fmla="*/ 0 h 498"/>
                  <a:gd name="T20" fmla="*/ 0 w 503"/>
                  <a:gd name="T21" fmla="*/ 0 h 498"/>
                  <a:gd name="T22" fmla="*/ 0 w 503"/>
                  <a:gd name="T23" fmla="*/ 0 h 498"/>
                  <a:gd name="T24" fmla="*/ 0 w 503"/>
                  <a:gd name="T25" fmla="*/ 0 h 498"/>
                  <a:gd name="T26" fmla="*/ 0 w 503"/>
                  <a:gd name="T27" fmla="*/ 0 h 498"/>
                  <a:gd name="T28" fmla="*/ 0 w 503"/>
                  <a:gd name="T29" fmla="*/ 0 h 498"/>
                  <a:gd name="T30" fmla="*/ 0 w 503"/>
                  <a:gd name="T31" fmla="*/ 0 h 498"/>
                  <a:gd name="T32" fmla="*/ 0 w 503"/>
                  <a:gd name="T33" fmla="*/ 0 h 498"/>
                  <a:gd name="T34" fmla="*/ 0 w 503"/>
                  <a:gd name="T35" fmla="*/ 0 h 498"/>
                  <a:gd name="T36" fmla="*/ 0 w 503"/>
                  <a:gd name="T37" fmla="*/ 0 h 498"/>
                  <a:gd name="T38" fmla="*/ 0 w 503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8">
                    <a:moveTo>
                      <a:pt x="503" y="380"/>
                    </a:moveTo>
                    <a:lnTo>
                      <a:pt x="503" y="380"/>
                    </a:lnTo>
                    <a:lnTo>
                      <a:pt x="422" y="375"/>
                    </a:lnTo>
                    <a:lnTo>
                      <a:pt x="351" y="354"/>
                    </a:lnTo>
                    <a:lnTo>
                      <a:pt x="283" y="316"/>
                    </a:lnTo>
                    <a:lnTo>
                      <a:pt x="228" y="270"/>
                    </a:lnTo>
                    <a:lnTo>
                      <a:pt x="182" y="215"/>
                    </a:lnTo>
                    <a:lnTo>
                      <a:pt x="144" y="147"/>
                    </a:lnTo>
                    <a:lnTo>
                      <a:pt x="123" y="80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12" y="97"/>
                    </a:lnTo>
                    <a:lnTo>
                      <a:pt x="42" y="189"/>
                    </a:lnTo>
                    <a:lnTo>
                      <a:pt x="89" y="274"/>
                    </a:lnTo>
                    <a:lnTo>
                      <a:pt x="152" y="345"/>
                    </a:lnTo>
                    <a:lnTo>
                      <a:pt x="224" y="409"/>
                    </a:lnTo>
                    <a:lnTo>
                      <a:pt x="309" y="455"/>
                    </a:lnTo>
                    <a:lnTo>
                      <a:pt x="406" y="486"/>
                    </a:lnTo>
                    <a:lnTo>
                      <a:pt x="503" y="498"/>
                    </a:lnTo>
                    <a:lnTo>
                      <a:pt x="503" y="3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2" name="Freeform 32"/>
              <p:cNvSpPr>
                <a:spLocks/>
              </p:cNvSpPr>
              <p:nvPr/>
            </p:nvSpPr>
            <p:spPr bwMode="auto">
              <a:xfrm>
                <a:off x="804" y="312"/>
                <a:ext cx="183" cy="23"/>
              </a:xfrm>
              <a:custGeom>
                <a:avLst/>
                <a:gdLst>
                  <a:gd name="T0" fmla="*/ 0 w 916"/>
                  <a:gd name="T1" fmla="*/ 0 h 118"/>
                  <a:gd name="T2" fmla="*/ 0 w 916"/>
                  <a:gd name="T3" fmla="*/ 0 h 118"/>
                  <a:gd name="T4" fmla="*/ 0 w 916"/>
                  <a:gd name="T5" fmla="*/ 0 h 118"/>
                  <a:gd name="T6" fmla="*/ 0 w 916"/>
                  <a:gd name="T7" fmla="*/ 0 h 118"/>
                  <a:gd name="T8" fmla="*/ 0 w 916"/>
                  <a:gd name="T9" fmla="*/ 0 h 118"/>
                  <a:gd name="T10" fmla="*/ 0 w 916"/>
                  <a:gd name="T11" fmla="*/ 0 h 118"/>
                  <a:gd name="T12" fmla="*/ 0 w 916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6" h="118">
                    <a:moveTo>
                      <a:pt x="916" y="93"/>
                    </a:moveTo>
                    <a:lnTo>
                      <a:pt x="87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873" y="118"/>
                    </a:lnTo>
                    <a:lnTo>
                      <a:pt x="831" y="25"/>
                    </a:lnTo>
                    <a:lnTo>
                      <a:pt x="916" y="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3" name="Freeform 33"/>
              <p:cNvSpPr>
                <a:spLocks/>
              </p:cNvSpPr>
              <p:nvPr/>
            </p:nvSpPr>
            <p:spPr bwMode="auto">
              <a:xfrm>
                <a:off x="845" y="317"/>
                <a:ext cx="142" cy="166"/>
              </a:xfrm>
              <a:custGeom>
                <a:avLst/>
                <a:gdLst>
                  <a:gd name="T0" fmla="*/ 0 w 710"/>
                  <a:gd name="T1" fmla="*/ 0 h 831"/>
                  <a:gd name="T2" fmla="*/ 0 w 710"/>
                  <a:gd name="T3" fmla="*/ 0 h 831"/>
                  <a:gd name="T4" fmla="*/ 0 w 710"/>
                  <a:gd name="T5" fmla="*/ 0 h 831"/>
                  <a:gd name="T6" fmla="*/ 0 w 710"/>
                  <a:gd name="T7" fmla="*/ 0 h 831"/>
                  <a:gd name="T8" fmla="*/ 0 w 710"/>
                  <a:gd name="T9" fmla="*/ 0 h 831"/>
                  <a:gd name="T10" fmla="*/ 0 w 710"/>
                  <a:gd name="T11" fmla="*/ 0 h 831"/>
                  <a:gd name="T12" fmla="*/ 0 w 710"/>
                  <a:gd name="T13" fmla="*/ 0 h 8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0" h="831">
                    <a:moveTo>
                      <a:pt x="0" y="815"/>
                    </a:moveTo>
                    <a:lnTo>
                      <a:pt x="97" y="831"/>
                    </a:lnTo>
                    <a:lnTo>
                      <a:pt x="710" y="68"/>
                    </a:lnTo>
                    <a:lnTo>
                      <a:pt x="625" y="0"/>
                    </a:lnTo>
                    <a:lnTo>
                      <a:pt x="12" y="765"/>
                    </a:lnTo>
                    <a:lnTo>
                      <a:pt x="109" y="781"/>
                    </a:lnTo>
                    <a:lnTo>
                      <a:pt x="0" y="8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4" name="Freeform 34"/>
              <p:cNvSpPr>
                <a:spLocks/>
              </p:cNvSpPr>
              <p:nvPr/>
            </p:nvSpPr>
            <p:spPr bwMode="auto">
              <a:xfrm>
                <a:off x="793" y="312"/>
                <a:ext cx="74" cy="168"/>
              </a:xfrm>
              <a:custGeom>
                <a:avLst/>
                <a:gdLst>
                  <a:gd name="T0" fmla="*/ 0 w 370"/>
                  <a:gd name="T1" fmla="*/ 0 h 840"/>
                  <a:gd name="T2" fmla="*/ 0 w 370"/>
                  <a:gd name="T3" fmla="*/ 0 h 840"/>
                  <a:gd name="T4" fmla="*/ 0 w 370"/>
                  <a:gd name="T5" fmla="*/ 0 h 840"/>
                  <a:gd name="T6" fmla="*/ 0 w 370"/>
                  <a:gd name="T7" fmla="*/ 0 h 840"/>
                  <a:gd name="T8" fmla="*/ 0 w 370"/>
                  <a:gd name="T9" fmla="*/ 0 h 840"/>
                  <a:gd name="T10" fmla="*/ 0 w 370"/>
                  <a:gd name="T11" fmla="*/ 0 h 840"/>
                  <a:gd name="T12" fmla="*/ 0 w 370"/>
                  <a:gd name="T13" fmla="*/ 0 h 8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0" h="840">
                    <a:moveTo>
                      <a:pt x="55" y="0"/>
                    </a:moveTo>
                    <a:lnTo>
                      <a:pt x="0" y="76"/>
                    </a:lnTo>
                    <a:lnTo>
                      <a:pt x="261" y="840"/>
                    </a:lnTo>
                    <a:lnTo>
                      <a:pt x="370" y="806"/>
                    </a:lnTo>
                    <a:lnTo>
                      <a:pt x="109" y="42"/>
                    </a:lnTo>
                    <a:lnTo>
                      <a:pt x="55" y="1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5" name="Freeform 35"/>
              <p:cNvSpPr>
                <a:spLocks/>
              </p:cNvSpPr>
              <p:nvPr/>
            </p:nvSpPr>
            <p:spPr bwMode="auto">
              <a:xfrm>
                <a:off x="794" y="312"/>
                <a:ext cx="22" cy="17"/>
              </a:xfrm>
              <a:custGeom>
                <a:avLst/>
                <a:gdLst>
                  <a:gd name="T0" fmla="*/ 0 w 109"/>
                  <a:gd name="T1" fmla="*/ 0 h 88"/>
                  <a:gd name="T2" fmla="*/ 0 w 109"/>
                  <a:gd name="T3" fmla="*/ 0 h 88"/>
                  <a:gd name="T4" fmla="*/ 0 w 109"/>
                  <a:gd name="T5" fmla="*/ 0 h 88"/>
                  <a:gd name="T6" fmla="*/ 0 w 109"/>
                  <a:gd name="T7" fmla="*/ 0 h 88"/>
                  <a:gd name="T8" fmla="*/ 0 w 109"/>
                  <a:gd name="T9" fmla="*/ 0 h 88"/>
                  <a:gd name="T10" fmla="*/ 0 w 109"/>
                  <a:gd name="T11" fmla="*/ 0 h 88"/>
                  <a:gd name="T12" fmla="*/ 0 w 109"/>
                  <a:gd name="T13" fmla="*/ 0 h 88"/>
                  <a:gd name="T14" fmla="*/ 0 w 109"/>
                  <a:gd name="T15" fmla="*/ 0 h 88"/>
                  <a:gd name="T16" fmla="*/ 0 w 109"/>
                  <a:gd name="T17" fmla="*/ 0 h 88"/>
                  <a:gd name="T18" fmla="*/ 0 w 109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88">
                    <a:moveTo>
                      <a:pt x="101" y="88"/>
                    </a:moveTo>
                    <a:lnTo>
                      <a:pt x="109" y="64"/>
                    </a:lnTo>
                    <a:lnTo>
                      <a:pt x="104" y="42"/>
                    </a:lnTo>
                    <a:lnTo>
                      <a:pt x="97" y="21"/>
                    </a:lnTo>
                    <a:lnTo>
                      <a:pt x="80" y="8"/>
                    </a:lnTo>
                    <a:lnTo>
                      <a:pt x="59" y="0"/>
                    </a:lnTo>
                    <a:lnTo>
                      <a:pt x="37" y="0"/>
                    </a:lnTo>
                    <a:lnTo>
                      <a:pt x="16" y="8"/>
                    </a:lnTo>
                    <a:lnTo>
                      <a:pt x="0" y="29"/>
                    </a:lnTo>
                    <a:lnTo>
                      <a:pt x="101" y="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6" name="Freeform 36"/>
              <p:cNvSpPr>
                <a:spLocks/>
              </p:cNvSpPr>
              <p:nvPr/>
            </p:nvSpPr>
            <p:spPr bwMode="auto">
              <a:xfrm>
                <a:off x="721" y="317"/>
                <a:ext cx="93" cy="135"/>
              </a:xfrm>
              <a:custGeom>
                <a:avLst/>
                <a:gdLst>
                  <a:gd name="T0" fmla="*/ 0 w 465"/>
                  <a:gd name="T1" fmla="*/ 0 h 671"/>
                  <a:gd name="T2" fmla="*/ 0 w 465"/>
                  <a:gd name="T3" fmla="*/ 0 h 671"/>
                  <a:gd name="T4" fmla="*/ 0 w 465"/>
                  <a:gd name="T5" fmla="*/ 0 h 671"/>
                  <a:gd name="T6" fmla="*/ 0 w 465"/>
                  <a:gd name="T7" fmla="*/ 0 h 671"/>
                  <a:gd name="T8" fmla="*/ 0 w 465"/>
                  <a:gd name="T9" fmla="*/ 0 h 671"/>
                  <a:gd name="T10" fmla="*/ 0 w 465"/>
                  <a:gd name="T11" fmla="*/ 0 h 6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5" h="671">
                    <a:moveTo>
                      <a:pt x="51" y="641"/>
                    </a:moveTo>
                    <a:lnTo>
                      <a:pt x="102" y="671"/>
                    </a:lnTo>
                    <a:lnTo>
                      <a:pt x="465" y="59"/>
                    </a:lnTo>
                    <a:lnTo>
                      <a:pt x="364" y="0"/>
                    </a:lnTo>
                    <a:lnTo>
                      <a:pt x="0" y="612"/>
                    </a:lnTo>
                    <a:lnTo>
                      <a:pt x="51" y="6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7" name="Freeform 37"/>
              <p:cNvSpPr>
                <a:spLocks/>
              </p:cNvSpPr>
              <p:nvPr/>
            </p:nvSpPr>
            <p:spPr bwMode="auto">
              <a:xfrm>
                <a:off x="719" y="440"/>
                <a:ext cx="23" cy="17"/>
              </a:xfrm>
              <a:custGeom>
                <a:avLst/>
                <a:gdLst>
                  <a:gd name="T0" fmla="*/ 0 w 111"/>
                  <a:gd name="T1" fmla="*/ 0 h 88"/>
                  <a:gd name="T2" fmla="*/ 0 w 111"/>
                  <a:gd name="T3" fmla="*/ 0 h 88"/>
                  <a:gd name="T4" fmla="*/ 0 w 111"/>
                  <a:gd name="T5" fmla="*/ 0 h 88"/>
                  <a:gd name="T6" fmla="*/ 0 w 111"/>
                  <a:gd name="T7" fmla="*/ 0 h 88"/>
                  <a:gd name="T8" fmla="*/ 0 w 111"/>
                  <a:gd name="T9" fmla="*/ 0 h 88"/>
                  <a:gd name="T10" fmla="*/ 0 w 111"/>
                  <a:gd name="T11" fmla="*/ 0 h 88"/>
                  <a:gd name="T12" fmla="*/ 0 w 111"/>
                  <a:gd name="T13" fmla="*/ 0 h 88"/>
                  <a:gd name="T14" fmla="*/ 0 w 111"/>
                  <a:gd name="T15" fmla="*/ 0 h 88"/>
                  <a:gd name="T16" fmla="*/ 0 w 111"/>
                  <a:gd name="T17" fmla="*/ 0 h 88"/>
                  <a:gd name="T18" fmla="*/ 0 w 111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1" h="88">
                    <a:moveTo>
                      <a:pt x="9" y="0"/>
                    </a:moveTo>
                    <a:lnTo>
                      <a:pt x="0" y="26"/>
                    </a:lnTo>
                    <a:lnTo>
                      <a:pt x="5" y="47"/>
                    </a:lnTo>
                    <a:lnTo>
                      <a:pt x="13" y="68"/>
                    </a:lnTo>
                    <a:lnTo>
                      <a:pt x="31" y="81"/>
                    </a:lnTo>
                    <a:lnTo>
                      <a:pt x="52" y="88"/>
                    </a:lnTo>
                    <a:lnTo>
                      <a:pt x="72" y="88"/>
                    </a:lnTo>
                    <a:lnTo>
                      <a:pt x="93" y="81"/>
                    </a:lnTo>
                    <a:lnTo>
                      <a:pt x="111" y="5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8" name="Freeform 38"/>
              <p:cNvSpPr>
                <a:spLocks/>
              </p:cNvSpPr>
              <p:nvPr/>
            </p:nvSpPr>
            <p:spPr bwMode="auto">
              <a:xfrm>
                <a:off x="995" y="441"/>
                <a:ext cx="22" cy="14"/>
              </a:xfrm>
              <a:custGeom>
                <a:avLst/>
                <a:gdLst>
                  <a:gd name="T0" fmla="*/ 0 w 109"/>
                  <a:gd name="T1" fmla="*/ 0 h 68"/>
                  <a:gd name="T2" fmla="*/ 0 w 109"/>
                  <a:gd name="T3" fmla="*/ 0 h 68"/>
                  <a:gd name="T4" fmla="*/ 0 w 109"/>
                  <a:gd name="T5" fmla="*/ 0 h 68"/>
                  <a:gd name="T6" fmla="*/ 0 w 109"/>
                  <a:gd name="T7" fmla="*/ 0 h 68"/>
                  <a:gd name="T8" fmla="*/ 0 w 109"/>
                  <a:gd name="T9" fmla="*/ 0 h 68"/>
                  <a:gd name="T10" fmla="*/ 0 w 109"/>
                  <a:gd name="T11" fmla="*/ 0 h 68"/>
                  <a:gd name="T12" fmla="*/ 0 w 109"/>
                  <a:gd name="T13" fmla="*/ 0 h 68"/>
                  <a:gd name="T14" fmla="*/ 0 w 109"/>
                  <a:gd name="T15" fmla="*/ 0 h 68"/>
                  <a:gd name="T16" fmla="*/ 0 w 109"/>
                  <a:gd name="T17" fmla="*/ 0 h 68"/>
                  <a:gd name="T18" fmla="*/ 0 w 109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68">
                    <a:moveTo>
                      <a:pt x="0" y="26"/>
                    </a:moveTo>
                    <a:lnTo>
                      <a:pt x="7" y="47"/>
                    </a:lnTo>
                    <a:lnTo>
                      <a:pt x="25" y="64"/>
                    </a:lnTo>
                    <a:lnTo>
                      <a:pt x="46" y="68"/>
                    </a:lnTo>
                    <a:lnTo>
                      <a:pt x="66" y="68"/>
                    </a:lnTo>
                    <a:lnTo>
                      <a:pt x="88" y="60"/>
                    </a:lnTo>
                    <a:lnTo>
                      <a:pt x="101" y="43"/>
                    </a:lnTo>
                    <a:lnTo>
                      <a:pt x="109" y="26"/>
                    </a:lnTo>
                    <a:lnTo>
                      <a:pt x="109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9" name="Freeform 39"/>
              <p:cNvSpPr>
                <a:spLocks/>
              </p:cNvSpPr>
              <p:nvPr/>
            </p:nvSpPr>
            <p:spPr bwMode="auto">
              <a:xfrm>
                <a:off x="968" y="312"/>
                <a:ext cx="49" cy="135"/>
              </a:xfrm>
              <a:custGeom>
                <a:avLst/>
                <a:gdLst>
                  <a:gd name="T0" fmla="*/ 0 w 244"/>
                  <a:gd name="T1" fmla="*/ 0 h 671"/>
                  <a:gd name="T2" fmla="*/ 0 w 244"/>
                  <a:gd name="T3" fmla="*/ 0 h 671"/>
                  <a:gd name="T4" fmla="*/ 0 w 244"/>
                  <a:gd name="T5" fmla="*/ 0 h 671"/>
                  <a:gd name="T6" fmla="*/ 0 w 244"/>
                  <a:gd name="T7" fmla="*/ 0 h 671"/>
                  <a:gd name="T8" fmla="*/ 0 w 244"/>
                  <a:gd name="T9" fmla="*/ 0 h 671"/>
                  <a:gd name="T10" fmla="*/ 0 w 244"/>
                  <a:gd name="T11" fmla="*/ 0 h 671"/>
                  <a:gd name="T12" fmla="*/ 0 w 244"/>
                  <a:gd name="T13" fmla="*/ 0 h 6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671">
                    <a:moveTo>
                      <a:pt x="54" y="0"/>
                    </a:moveTo>
                    <a:lnTo>
                      <a:pt x="0" y="67"/>
                    </a:lnTo>
                    <a:lnTo>
                      <a:pt x="135" y="671"/>
                    </a:lnTo>
                    <a:lnTo>
                      <a:pt x="244" y="645"/>
                    </a:lnTo>
                    <a:lnTo>
                      <a:pt x="109" y="42"/>
                    </a:lnTo>
                    <a:lnTo>
                      <a:pt x="54" y="1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0" name="Freeform 40"/>
              <p:cNvSpPr>
                <a:spLocks/>
              </p:cNvSpPr>
              <p:nvPr/>
            </p:nvSpPr>
            <p:spPr bwMode="auto">
              <a:xfrm>
                <a:off x="979" y="303"/>
                <a:ext cx="67" cy="32"/>
              </a:xfrm>
              <a:custGeom>
                <a:avLst/>
                <a:gdLst>
                  <a:gd name="T0" fmla="*/ 0 w 338"/>
                  <a:gd name="T1" fmla="*/ 0 h 160"/>
                  <a:gd name="T2" fmla="*/ 0 w 338"/>
                  <a:gd name="T3" fmla="*/ 0 h 160"/>
                  <a:gd name="T4" fmla="*/ 0 w 338"/>
                  <a:gd name="T5" fmla="*/ 0 h 160"/>
                  <a:gd name="T6" fmla="*/ 0 w 338"/>
                  <a:gd name="T7" fmla="*/ 0 h 160"/>
                  <a:gd name="T8" fmla="*/ 0 w 338"/>
                  <a:gd name="T9" fmla="*/ 0 h 160"/>
                  <a:gd name="T10" fmla="*/ 0 w 338"/>
                  <a:gd name="T11" fmla="*/ 0 h 160"/>
                  <a:gd name="T12" fmla="*/ 0 w 338"/>
                  <a:gd name="T13" fmla="*/ 0 h 160"/>
                  <a:gd name="T14" fmla="*/ 0 w 338"/>
                  <a:gd name="T15" fmla="*/ 0 h 160"/>
                  <a:gd name="T16" fmla="*/ 0 w 338"/>
                  <a:gd name="T17" fmla="*/ 0 h 160"/>
                  <a:gd name="T18" fmla="*/ 0 w 338"/>
                  <a:gd name="T19" fmla="*/ 0 h 160"/>
                  <a:gd name="T20" fmla="*/ 0 w 338"/>
                  <a:gd name="T21" fmla="*/ 0 h 160"/>
                  <a:gd name="T22" fmla="*/ 0 w 338"/>
                  <a:gd name="T23" fmla="*/ 0 h 160"/>
                  <a:gd name="T24" fmla="*/ 0 w 338"/>
                  <a:gd name="T25" fmla="*/ 0 h 160"/>
                  <a:gd name="T26" fmla="*/ 0 w 338"/>
                  <a:gd name="T27" fmla="*/ 0 h 160"/>
                  <a:gd name="T28" fmla="*/ 0 w 338"/>
                  <a:gd name="T29" fmla="*/ 0 h 160"/>
                  <a:gd name="T30" fmla="*/ 0 w 338"/>
                  <a:gd name="T31" fmla="*/ 0 h 160"/>
                  <a:gd name="T32" fmla="*/ 0 w 338"/>
                  <a:gd name="T33" fmla="*/ 0 h 160"/>
                  <a:gd name="T34" fmla="*/ 0 w 338"/>
                  <a:gd name="T35" fmla="*/ 0 h 160"/>
                  <a:gd name="T36" fmla="*/ 0 w 338"/>
                  <a:gd name="T37" fmla="*/ 0 h 160"/>
                  <a:gd name="T38" fmla="*/ 0 w 338"/>
                  <a:gd name="T39" fmla="*/ 0 h 160"/>
                  <a:gd name="T40" fmla="*/ 0 w 338"/>
                  <a:gd name="T41" fmla="*/ 0 h 1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38" h="160">
                    <a:moveTo>
                      <a:pt x="228" y="8"/>
                    </a:moveTo>
                    <a:lnTo>
                      <a:pt x="228" y="4"/>
                    </a:lnTo>
                    <a:lnTo>
                      <a:pt x="228" y="12"/>
                    </a:lnTo>
                    <a:lnTo>
                      <a:pt x="211" y="21"/>
                    </a:lnTo>
                    <a:lnTo>
                      <a:pt x="182" y="33"/>
                    </a:lnTo>
                    <a:lnTo>
                      <a:pt x="140" y="42"/>
                    </a:lnTo>
                    <a:lnTo>
                      <a:pt x="93" y="42"/>
                    </a:lnTo>
                    <a:lnTo>
                      <a:pt x="46" y="42"/>
                    </a:lnTo>
                    <a:lnTo>
                      <a:pt x="13" y="42"/>
                    </a:lnTo>
                    <a:lnTo>
                      <a:pt x="0" y="46"/>
                    </a:lnTo>
                    <a:lnTo>
                      <a:pt x="0" y="156"/>
                    </a:lnTo>
                    <a:lnTo>
                      <a:pt x="13" y="160"/>
                    </a:lnTo>
                    <a:lnTo>
                      <a:pt x="46" y="160"/>
                    </a:lnTo>
                    <a:lnTo>
                      <a:pt x="93" y="160"/>
                    </a:lnTo>
                    <a:lnTo>
                      <a:pt x="147" y="151"/>
                    </a:lnTo>
                    <a:lnTo>
                      <a:pt x="215" y="143"/>
                    </a:lnTo>
                    <a:lnTo>
                      <a:pt x="270" y="113"/>
                    </a:lnTo>
                    <a:lnTo>
                      <a:pt x="321" y="71"/>
                    </a:lnTo>
                    <a:lnTo>
                      <a:pt x="338" y="4"/>
                    </a:lnTo>
                    <a:lnTo>
                      <a:pt x="338" y="0"/>
                    </a:lnTo>
                    <a:lnTo>
                      <a:pt x="228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1" name="Freeform 41"/>
              <p:cNvSpPr>
                <a:spLocks/>
              </p:cNvSpPr>
              <p:nvPr/>
            </p:nvSpPr>
            <p:spPr bwMode="auto">
              <a:xfrm>
                <a:off x="998" y="263"/>
                <a:ext cx="48" cy="42"/>
              </a:xfrm>
              <a:custGeom>
                <a:avLst/>
                <a:gdLst>
                  <a:gd name="T0" fmla="*/ 0 w 241"/>
                  <a:gd name="T1" fmla="*/ 0 h 210"/>
                  <a:gd name="T2" fmla="*/ 0 w 241"/>
                  <a:gd name="T3" fmla="*/ 0 h 210"/>
                  <a:gd name="T4" fmla="*/ 0 w 241"/>
                  <a:gd name="T5" fmla="*/ 0 h 210"/>
                  <a:gd name="T6" fmla="*/ 0 w 241"/>
                  <a:gd name="T7" fmla="*/ 0 h 210"/>
                  <a:gd name="T8" fmla="*/ 0 w 241"/>
                  <a:gd name="T9" fmla="*/ 0 h 210"/>
                  <a:gd name="T10" fmla="*/ 0 w 241"/>
                  <a:gd name="T11" fmla="*/ 0 h 210"/>
                  <a:gd name="T12" fmla="*/ 0 w 241"/>
                  <a:gd name="T13" fmla="*/ 0 h 210"/>
                  <a:gd name="T14" fmla="*/ 0 w 241"/>
                  <a:gd name="T15" fmla="*/ 0 h 210"/>
                  <a:gd name="T16" fmla="*/ 0 w 241"/>
                  <a:gd name="T17" fmla="*/ 0 h 210"/>
                  <a:gd name="T18" fmla="*/ 0 w 241"/>
                  <a:gd name="T19" fmla="*/ 0 h 210"/>
                  <a:gd name="T20" fmla="*/ 0 w 241"/>
                  <a:gd name="T21" fmla="*/ 0 h 210"/>
                  <a:gd name="T22" fmla="*/ 0 w 241"/>
                  <a:gd name="T23" fmla="*/ 0 h 210"/>
                  <a:gd name="T24" fmla="*/ 0 w 241"/>
                  <a:gd name="T25" fmla="*/ 0 h 210"/>
                  <a:gd name="T26" fmla="*/ 0 w 241"/>
                  <a:gd name="T27" fmla="*/ 0 h 210"/>
                  <a:gd name="T28" fmla="*/ 0 w 241"/>
                  <a:gd name="T29" fmla="*/ 0 h 210"/>
                  <a:gd name="T30" fmla="*/ 0 w 241"/>
                  <a:gd name="T31" fmla="*/ 0 h 210"/>
                  <a:gd name="T32" fmla="*/ 0 w 241"/>
                  <a:gd name="T33" fmla="*/ 0 h 210"/>
                  <a:gd name="T34" fmla="*/ 0 w 241"/>
                  <a:gd name="T35" fmla="*/ 0 h 210"/>
                  <a:gd name="T36" fmla="*/ 0 w 241"/>
                  <a:gd name="T37" fmla="*/ 0 h 2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1" h="210">
                    <a:moveTo>
                      <a:pt x="0" y="117"/>
                    </a:moveTo>
                    <a:lnTo>
                      <a:pt x="55" y="113"/>
                    </a:lnTo>
                    <a:lnTo>
                      <a:pt x="89" y="122"/>
                    </a:lnTo>
                    <a:lnTo>
                      <a:pt x="111" y="126"/>
                    </a:lnTo>
                    <a:lnTo>
                      <a:pt x="114" y="130"/>
                    </a:lnTo>
                    <a:lnTo>
                      <a:pt x="118" y="134"/>
                    </a:lnTo>
                    <a:lnTo>
                      <a:pt x="123" y="143"/>
                    </a:lnTo>
                    <a:lnTo>
                      <a:pt x="127" y="172"/>
                    </a:lnTo>
                    <a:lnTo>
                      <a:pt x="131" y="210"/>
                    </a:lnTo>
                    <a:lnTo>
                      <a:pt x="241" y="202"/>
                    </a:lnTo>
                    <a:lnTo>
                      <a:pt x="236" y="164"/>
                    </a:lnTo>
                    <a:lnTo>
                      <a:pt x="232" y="126"/>
                    </a:lnTo>
                    <a:lnTo>
                      <a:pt x="220" y="84"/>
                    </a:lnTo>
                    <a:lnTo>
                      <a:pt x="191" y="46"/>
                    </a:lnTo>
                    <a:lnTo>
                      <a:pt x="152" y="26"/>
                    </a:lnTo>
                    <a:lnTo>
                      <a:pt x="114" y="13"/>
                    </a:lnTo>
                    <a:lnTo>
                      <a:pt x="64" y="5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2" name="Freeform 42"/>
              <p:cNvSpPr>
                <a:spLocks/>
              </p:cNvSpPr>
              <p:nvPr/>
            </p:nvSpPr>
            <p:spPr bwMode="auto">
              <a:xfrm>
                <a:off x="1024" y="292"/>
                <a:ext cx="11" cy="24"/>
              </a:xfrm>
              <a:custGeom>
                <a:avLst/>
                <a:gdLst>
                  <a:gd name="T0" fmla="*/ 0 w 55"/>
                  <a:gd name="T1" fmla="*/ 0 h 119"/>
                  <a:gd name="T2" fmla="*/ 0 w 55"/>
                  <a:gd name="T3" fmla="*/ 0 h 119"/>
                  <a:gd name="T4" fmla="*/ 0 w 55"/>
                  <a:gd name="T5" fmla="*/ 0 h 119"/>
                  <a:gd name="T6" fmla="*/ 0 w 55"/>
                  <a:gd name="T7" fmla="*/ 0 h 119"/>
                  <a:gd name="T8" fmla="*/ 0 w 55"/>
                  <a:gd name="T9" fmla="*/ 0 h 119"/>
                  <a:gd name="T10" fmla="*/ 0 w 55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119">
                    <a:moveTo>
                      <a:pt x="55" y="0"/>
                    </a:moveTo>
                    <a:lnTo>
                      <a:pt x="13" y="18"/>
                    </a:lnTo>
                    <a:lnTo>
                      <a:pt x="0" y="60"/>
                    </a:lnTo>
                    <a:lnTo>
                      <a:pt x="13" y="102"/>
                    </a:lnTo>
                    <a:lnTo>
                      <a:pt x="55" y="11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3" name="Freeform 43"/>
              <p:cNvSpPr>
                <a:spLocks/>
              </p:cNvSpPr>
              <p:nvPr/>
            </p:nvSpPr>
            <p:spPr bwMode="auto">
              <a:xfrm>
                <a:off x="1137" y="55"/>
                <a:ext cx="196" cy="475"/>
              </a:xfrm>
              <a:custGeom>
                <a:avLst/>
                <a:gdLst>
                  <a:gd name="T0" fmla="*/ 0 w 980"/>
                  <a:gd name="T1" fmla="*/ 0 h 2374"/>
                  <a:gd name="T2" fmla="*/ 0 w 980"/>
                  <a:gd name="T3" fmla="*/ 0 h 2374"/>
                  <a:gd name="T4" fmla="*/ 0 w 980"/>
                  <a:gd name="T5" fmla="*/ 0 h 2374"/>
                  <a:gd name="T6" fmla="*/ 0 w 980"/>
                  <a:gd name="T7" fmla="*/ 0 h 2374"/>
                  <a:gd name="T8" fmla="*/ 0 w 980"/>
                  <a:gd name="T9" fmla="*/ 0 h 2374"/>
                  <a:gd name="T10" fmla="*/ 0 w 980"/>
                  <a:gd name="T11" fmla="*/ 0 h 2374"/>
                  <a:gd name="T12" fmla="*/ 0 w 980"/>
                  <a:gd name="T13" fmla="*/ 0 h 2374"/>
                  <a:gd name="T14" fmla="*/ 0 w 980"/>
                  <a:gd name="T15" fmla="*/ 0 h 2374"/>
                  <a:gd name="T16" fmla="*/ 0 w 980"/>
                  <a:gd name="T17" fmla="*/ 0 h 2374"/>
                  <a:gd name="T18" fmla="*/ 0 w 980"/>
                  <a:gd name="T19" fmla="*/ 0 h 2374"/>
                  <a:gd name="T20" fmla="*/ 0 w 980"/>
                  <a:gd name="T21" fmla="*/ 0 h 2374"/>
                  <a:gd name="T22" fmla="*/ 0 w 980"/>
                  <a:gd name="T23" fmla="*/ 0 h 2374"/>
                  <a:gd name="T24" fmla="*/ 0 w 980"/>
                  <a:gd name="T25" fmla="*/ 0 h 2374"/>
                  <a:gd name="T26" fmla="*/ 0 w 980"/>
                  <a:gd name="T27" fmla="*/ 0 h 2374"/>
                  <a:gd name="T28" fmla="*/ 0 w 980"/>
                  <a:gd name="T29" fmla="*/ 0 h 2374"/>
                  <a:gd name="T30" fmla="*/ 0 w 980"/>
                  <a:gd name="T31" fmla="*/ 0 h 2374"/>
                  <a:gd name="T32" fmla="*/ 0 w 980"/>
                  <a:gd name="T33" fmla="*/ 0 h 2374"/>
                  <a:gd name="T34" fmla="*/ 0 w 980"/>
                  <a:gd name="T35" fmla="*/ 0 h 2374"/>
                  <a:gd name="T36" fmla="*/ 0 w 980"/>
                  <a:gd name="T37" fmla="*/ 0 h 2374"/>
                  <a:gd name="T38" fmla="*/ 0 w 980"/>
                  <a:gd name="T39" fmla="*/ 0 h 2374"/>
                  <a:gd name="T40" fmla="*/ 0 w 980"/>
                  <a:gd name="T41" fmla="*/ 0 h 2374"/>
                  <a:gd name="T42" fmla="*/ 0 w 980"/>
                  <a:gd name="T43" fmla="*/ 0 h 2374"/>
                  <a:gd name="T44" fmla="*/ 0 w 980"/>
                  <a:gd name="T45" fmla="*/ 0 h 2374"/>
                  <a:gd name="T46" fmla="*/ 0 w 980"/>
                  <a:gd name="T47" fmla="*/ 0 h 2374"/>
                  <a:gd name="T48" fmla="*/ 0 w 980"/>
                  <a:gd name="T49" fmla="*/ 0 h 2374"/>
                  <a:gd name="T50" fmla="*/ 0 w 980"/>
                  <a:gd name="T51" fmla="*/ 0 h 2374"/>
                  <a:gd name="T52" fmla="*/ 0 w 980"/>
                  <a:gd name="T53" fmla="*/ 0 h 2374"/>
                  <a:gd name="T54" fmla="*/ 0 w 980"/>
                  <a:gd name="T55" fmla="*/ 0 h 2374"/>
                  <a:gd name="T56" fmla="*/ 0 w 980"/>
                  <a:gd name="T57" fmla="*/ 0 h 2374"/>
                  <a:gd name="T58" fmla="*/ 0 w 980"/>
                  <a:gd name="T59" fmla="*/ 0 h 2374"/>
                  <a:gd name="T60" fmla="*/ 0 w 980"/>
                  <a:gd name="T61" fmla="*/ 0 h 2374"/>
                  <a:gd name="T62" fmla="*/ 0 w 980"/>
                  <a:gd name="T63" fmla="*/ 0 h 2374"/>
                  <a:gd name="T64" fmla="*/ 0 w 980"/>
                  <a:gd name="T65" fmla="*/ 0 h 2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80" h="2374">
                    <a:moveTo>
                      <a:pt x="190" y="299"/>
                    </a:moveTo>
                    <a:lnTo>
                      <a:pt x="206" y="320"/>
                    </a:lnTo>
                    <a:lnTo>
                      <a:pt x="245" y="334"/>
                    </a:lnTo>
                    <a:lnTo>
                      <a:pt x="279" y="341"/>
                    </a:lnTo>
                    <a:lnTo>
                      <a:pt x="296" y="341"/>
                    </a:lnTo>
                    <a:lnTo>
                      <a:pt x="317" y="325"/>
                    </a:lnTo>
                    <a:lnTo>
                      <a:pt x="317" y="266"/>
                    </a:lnTo>
                    <a:lnTo>
                      <a:pt x="321" y="249"/>
                    </a:lnTo>
                    <a:lnTo>
                      <a:pt x="347" y="240"/>
                    </a:lnTo>
                    <a:lnTo>
                      <a:pt x="321" y="169"/>
                    </a:lnTo>
                    <a:lnTo>
                      <a:pt x="321" y="157"/>
                    </a:lnTo>
                    <a:lnTo>
                      <a:pt x="321" y="131"/>
                    </a:lnTo>
                    <a:lnTo>
                      <a:pt x="317" y="101"/>
                    </a:lnTo>
                    <a:lnTo>
                      <a:pt x="312" y="76"/>
                    </a:lnTo>
                    <a:lnTo>
                      <a:pt x="296" y="55"/>
                    </a:lnTo>
                    <a:lnTo>
                      <a:pt x="270" y="34"/>
                    </a:lnTo>
                    <a:lnTo>
                      <a:pt x="237" y="13"/>
                    </a:lnTo>
                    <a:lnTo>
                      <a:pt x="190" y="0"/>
                    </a:lnTo>
                    <a:lnTo>
                      <a:pt x="165" y="0"/>
                    </a:lnTo>
                    <a:lnTo>
                      <a:pt x="140" y="8"/>
                    </a:lnTo>
                    <a:lnTo>
                      <a:pt x="114" y="21"/>
                    </a:lnTo>
                    <a:lnTo>
                      <a:pt x="88" y="42"/>
                    </a:lnTo>
                    <a:lnTo>
                      <a:pt x="72" y="68"/>
                    </a:lnTo>
                    <a:lnTo>
                      <a:pt x="55" y="96"/>
                    </a:lnTo>
                    <a:lnTo>
                      <a:pt x="43" y="135"/>
                    </a:lnTo>
                    <a:lnTo>
                      <a:pt x="38" y="177"/>
                    </a:lnTo>
                    <a:lnTo>
                      <a:pt x="46" y="232"/>
                    </a:lnTo>
                    <a:lnTo>
                      <a:pt x="72" y="282"/>
                    </a:lnTo>
                    <a:lnTo>
                      <a:pt x="93" y="320"/>
                    </a:lnTo>
                    <a:lnTo>
                      <a:pt x="105" y="338"/>
                    </a:lnTo>
                    <a:lnTo>
                      <a:pt x="105" y="418"/>
                    </a:lnTo>
                    <a:lnTo>
                      <a:pt x="50" y="473"/>
                    </a:lnTo>
                    <a:lnTo>
                      <a:pt x="76" y="1017"/>
                    </a:lnTo>
                    <a:lnTo>
                      <a:pt x="0" y="1261"/>
                    </a:lnTo>
                    <a:lnTo>
                      <a:pt x="105" y="1624"/>
                    </a:lnTo>
                    <a:lnTo>
                      <a:pt x="102" y="1716"/>
                    </a:lnTo>
                    <a:lnTo>
                      <a:pt x="50" y="1881"/>
                    </a:lnTo>
                    <a:lnTo>
                      <a:pt x="88" y="2282"/>
                    </a:lnTo>
                    <a:lnTo>
                      <a:pt x="84" y="2374"/>
                    </a:lnTo>
                    <a:lnTo>
                      <a:pt x="388" y="2371"/>
                    </a:lnTo>
                    <a:lnTo>
                      <a:pt x="486" y="2362"/>
                    </a:lnTo>
                    <a:lnTo>
                      <a:pt x="456" y="2294"/>
                    </a:lnTo>
                    <a:lnTo>
                      <a:pt x="206" y="2223"/>
                    </a:lnTo>
                    <a:lnTo>
                      <a:pt x="262" y="1754"/>
                    </a:lnTo>
                    <a:lnTo>
                      <a:pt x="287" y="1645"/>
                    </a:lnTo>
                    <a:lnTo>
                      <a:pt x="279" y="1552"/>
                    </a:lnTo>
                    <a:lnTo>
                      <a:pt x="326" y="1214"/>
                    </a:lnTo>
                    <a:lnTo>
                      <a:pt x="409" y="730"/>
                    </a:lnTo>
                    <a:lnTo>
                      <a:pt x="562" y="844"/>
                    </a:lnTo>
                    <a:lnTo>
                      <a:pt x="845" y="704"/>
                    </a:lnTo>
                    <a:lnTo>
                      <a:pt x="862" y="697"/>
                    </a:lnTo>
                    <a:lnTo>
                      <a:pt x="874" y="680"/>
                    </a:lnTo>
                    <a:lnTo>
                      <a:pt x="900" y="680"/>
                    </a:lnTo>
                    <a:lnTo>
                      <a:pt x="980" y="515"/>
                    </a:lnTo>
                    <a:lnTo>
                      <a:pt x="946" y="468"/>
                    </a:lnTo>
                    <a:lnTo>
                      <a:pt x="862" y="481"/>
                    </a:lnTo>
                    <a:lnTo>
                      <a:pt x="895" y="511"/>
                    </a:lnTo>
                    <a:lnTo>
                      <a:pt x="824" y="586"/>
                    </a:lnTo>
                    <a:lnTo>
                      <a:pt x="832" y="629"/>
                    </a:lnTo>
                    <a:lnTo>
                      <a:pt x="824" y="638"/>
                    </a:lnTo>
                    <a:lnTo>
                      <a:pt x="815" y="641"/>
                    </a:lnTo>
                    <a:lnTo>
                      <a:pt x="579" y="692"/>
                    </a:lnTo>
                    <a:lnTo>
                      <a:pt x="376" y="426"/>
                    </a:lnTo>
                    <a:lnTo>
                      <a:pt x="274" y="371"/>
                    </a:lnTo>
                    <a:lnTo>
                      <a:pt x="249" y="338"/>
                    </a:lnTo>
                    <a:lnTo>
                      <a:pt x="190" y="2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4" name="Freeform 44"/>
              <p:cNvSpPr>
                <a:spLocks/>
              </p:cNvSpPr>
              <p:nvPr/>
            </p:nvSpPr>
            <p:spPr bwMode="auto">
              <a:xfrm>
                <a:off x="1280" y="129"/>
                <a:ext cx="62" cy="61"/>
              </a:xfrm>
              <a:custGeom>
                <a:avLst/>
                <a:gdLst>
                  <a:gd name="T0" fmla="*/ 0 w 309"/>
                  <a:gd name="T1" fmla="*/ 0 h 308"/>
                  <a:gd name="T2" fmla="*/ 0 w 309"/>
                  <a:gd name="T3" fmla="*/ 0 h 308"/>
                  <a:gd name="T4" fmla="*/ 0 w 309"/>
                  <a:gd name="T5" fmla="*/ 0 h 308"/>
                  <a:gd name="T6" fmla="*/ 0 w 309"/>
                  <a:gd name="T7" fmla="*/ 0 h 308"/>
                  <a:gd name="T8" fmla="*/ 0 w 309"/>
                  <a:gd name="T9" fmla="*/ 0 h 308"/>
                  <a:gd name="T10" fmla="*/ 0 w 309"/>
                  <a:gd name="T11" fmla="*/ 0 h 308"/>
                  <a:gd name="T12" fmla="*/ 0 w 309"/>
                  <a:gd name="T13" fmla="*/ 0 h 308"/>
                  <a:gd name="T14" fmla="*/ 0 w 309"/>
                  <a:gd name="T15" fmla="*/ 0 h 308"/>
                  <a:gd name="T16" fmla="*/ 0 w 309"/>
                  <a:gd name="T17" fmla="*/ 0 h 308"/>
                  <a:gd name="T18" fmla="*/ 0 w 309"/>
                  <a:gd name="T19" fmla="*/ 0 h 308"/>
                  <a:gd name="T20" fmla="*/ 0 w 309"/>
                  <a:gd name="T21" fmla="*/ 0 h 308"/>
                  <a:gd name="T22" fmla="*/ 0 w 309"/>
                  <a:gd name="T23" fmla="*/ 0 h 308"/>
                  <a:gd name="T24" fmla="*/ 0 w 309"/>
                  <a:gd name="T25" fmla="*/ 0 h 308"/>
                  <a:gd name="T26" fmla="*/ 0 w 309"/>
                  <a:gd name="T27" fmla="*/ 0 h 308"/>
                  <a:gd name="T28" fmla="*/ 0 w 309"/>
                  <a:gd name="T29" fmla="*/ 0 h 308"/>
                  <a:gd name="T30" fmla="*/ 0 w 309"/>
                  <a:gd name="T31" fmla="*/ 0 h 308"/>
                  <a:gd name="T32" fmla="*/ 0 w 309"/>
                  <a:gd name="T33" fmla="*/ 0 h 308"/>
                  <a:gd name="T34" fmla="*/ 0 w 309"/>
                  <a:gd name="T35" fmla="*/ 0 h 308"/>
                  <a:gd name="T36" fmla="*/ 0 w 309"/>
                  <a:gd name="T37" fmla="*/ 0 h 308"/>
                  <a:gd name="T38" fmla="*/ 0 w 309"/>
                  <a:gd name="T39" fmla="*/ 0 h 308"/>
                  <a:gd name="T40" fmla="*/ 0 w 309"/>
                  <a:gd name="T41" fmla="*/ 0 h 308"/>
                  <a:gd name="T42" fmla="*/ 0 w 309"/>
                  <a:gd name="T43" fmla="*/ 0 h 308"/>
                  <a:gd name="T44" fmla="*/ 0 w 309"/>
                  <a:gd name="T45" fmla="*/ 0 h 308"/>
                  <a:gd name="T46" fmla="*/ 0 w 309"/>
                  <a:gd name="T47" fmla="*/ 0 h 308"/>
                  <a:gd name="T48" fmla="*/ 0 w 309"/>
                  <a:gd name="T49" fmla="*/ 0 h 308"/>
                  <a:gd name="T50" fmla="*/ 0 w 309"/>
                  <a:gd name="T51" fmla="*/ 0 h 308"/>
                  <a:gd name="T52" fmla="*/ 0 w 309"/>
                  <a:gd name="T53" fmla="*/ 0 h 308"/>
                  <a:gd name="T54" fmla="*/ 0 w 309"/>
                  <a:gd name="T55" fmla="*/ 0 h 308"/>
                  <a:gd name="T56" fmla="*/ 0 w 309"/>
                  <a:gd name="T57" fmla="*/ 0 h 308"/>
                  <a:gd name="T58" fmla="*/ 0 w 309"/>
                  <a:gd name="T59" fmla="*/ 0 h 308"/>
                  <a:gd name="T60" fmla="*/ 0 w 309"/>
                  <a:gd name="T61" fmla="*/ 0 h 308"/>
                  <a:gd name="T62" fmla="*/ 0 w 309"/>
                  <a:gd name="T63" fmla="*/ 0 h 308"/>
                  <a:gd name="T64" fmla="*/ 0 w 309"/>
                  <a:gd name="T65" fmla="*/ 0 h 3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9" h="308">
                    <a:moveTo>
                      <a:pt x="156" y="308"/>
                    </a:moveTo>
                    <a:lnTo>
                      <a:pt x="186" y="304"/>
                    </a:lnTo>
                    <a:lnTo>
                      <a:pt x="215" y="295"/>
                    </a:lnTo>
                    <a:lnTo>
                      <a:pt x="241" y="283"/>
                    </a:lnTo>
                    <a:lnTo>
                      <a:pt x="266" y="262"/>
                    </a:lnTo>
                    <a:lnTo>
                      <a:pt x="283" y="240"/>
                    </a:lnTo>
                    <a:lnTo>
                      <a:pt x="295" y="215"/>
                    </a:lnTo>
                    <a:lnTo>
                      <a:pt x="304" y="186"/>
                    </a:lnTo>
                    <a:lnTo>
                      <a:pt x="309" y="156"/>
                    </a:lnTo>
                    <a:lnTo>
                      <a:pt x="304" y="122"/>
                    </a:lnTo>
                    <a:lnTo>
                      <a:pt x="295" y="92"/>
                    </a:lnTo>
                    <a:lnTo>
                      <a:pt x="283" y="68"/>
                    </a:lnTo>
                    <a:lnTo>
                      <a:pt x="266" y="47"/>
                    </a:lnTo>
                    <a:lnTo>
                      <a:pt x="241" y="26"/>
                    </a:lnTo>
                    <a:lnTo>
                      <a:pt x="215" y="12"/>
                    </a:lnTo>
                    <a:lnTo>
                      <a:pt x="186" y="4"/>
                    </a:lnTo>
                    <a:lnTo>
                      <a:pt x="156" y="0"/>
                    </a:lnTo>
                    <a:lnTo>
                      <a:pt x="122" y="4"/>
                    </a:lnTo>
                    <a:lnTo>
                      <a:pt x="92" y="12"/>
                    </a:lnTo>
                    <a:lnTo>
                      <a:pt x="68" y="26"/>
                    </a:lnTo>
                    <a:lnTo>
                      <a:pt x="47" y="47"/>
                    </a:lnTo>
                    <a:lnTo>
                      <a:pt x="26" y="68"/>
                    </a:lnTo>
                    <a:lnTo>
                      <a:pt x="12" y="92"/>
                    </a:lnTo>
                    <a:lnTo>
                      <a:pt x="4" y="122"/>
                    </a:lnTo>
                    <a:lnTo>
                      <a:pt x="0" y="156"/>
                    </a:lnTo>
                    <a:lnTo>
                      <a:pt x="4" y="186"/>
                    </a:lnTo>
                    <a:lnTo>
                      <a:pt x="12" y="215"/>
                    </a:lnTo>
                    <a:lnTo>
                      <a:pt x="26" y="240"/>
                    </a:lnTo>
                    <a:lnTo>
                      <a:pt x="47" y="262"/>
                    </a:lnTo>
                    <a:lnTo>
                      <a:pt x="68" y="283"/>
                    </a:lnTo>
                    <a:lnTo>
                      <a:pt x="92" y="295"/>
                    </a:lnTo>
                    <a:lnTo>
                      <a:pt x="122" y="304"/>
                    </a:lnTo>
                    <a:lnTo>
                      <a:pt x="156" y="3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5" name="Freeform 45"/>
              <p:cNvSpPr>
                <a:spLocks/>
              </p:cNvSpPr>
              <p:nvPr/>
            </p:nvSpPr>
            <p:spPr bwMode="auto">
              <a:xfrm>
                <a:off x="1200" y="188"/>
                <a:ext cx="20" cy="16"/>
              </a:xfrm>
              <a:custGeom>
                <a:avLst/>
                <a:gdLst>
                  <a:gd name="T0" fmla="*/ 0 w 101"/>
                  <a:gd name="T1" fmla="*/ 0 h 79"/>
                  <a:gd name="T2" fmla="*/ 0 w 101"/>
                  <a:gd name="T3" fmla="*/ 0 h 79"/>
                  <a:gd name="T4" fmla="*/ 0 w 101"/>
                  <a:gd name="T5" fmla="*/ 0 h 79"/>
                  <a:gd name="T6" fmla="*/ 0 w 101"/>
                  <a:gd name="T7" fmla="*/ 0 h 79"/>
                  <a:gd name="T8" fmla="*/ 0 w 101"/>
                  <a:gd name="T9" fmla="*/ 0 h 79"/>
                  <a:gd name="T10" fmla="*/ 0 w 101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79">
                    <a:moveTo>
                      <a:pt x="6" y="12"/>
                    </a:moveTo>
                    <a:lnTo>
                      <a:pt x="0" y="25"/>
                    </a:lnTo>
                    <a:lnTo>
                      <a:pt x="88" y="79"/>
                    </a:lnTo>
                    <a:lnTo>
                      <a:pt x="101" y="55"/>
                    </a:lnTo>
                    <a:lnTo>
                      <a:pt x="13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6" name="Freeform 46"/>
              <p:cNvSpPr>
                <a:spLocks/>
              </p:cNvSpPr>
              <p:nvPr/>
            </p:nvSpPr>
            <p:spPr bwMode="auto">
              <a:xfrm>
                <a:off x="1200" y="188"/>
                <a:ext cx="20" cy="16"/>
              </a:xfrm>
              <a:custGeom>
                <a:avLst/>
                <a:gdLst>
                  <a:gd name="T0" fmla="*/ 0 w 101"/>
                  <a:gd name="T1" fmla="*/ 0 h 79"/>
                  <a:gd name="T2" fmla="*/ 0 w 101"/>
                  <a:gd name="T3" fmla="*/ 0 h 79"/>
                  <a:gd name="T4" fmla="*/ 0 w 101"/>
                  <a:gd name="T5" fmla="*/ 0 h 79"/>
                  <a:gd name="T6" fmla="*/ 0 w 101"/>
                  <a:gd name="T7" fmla="*/ 0 h 79"/>
                  <a:gd name="T8" fmla="*/ 0 w 101"/>
                  <a:gd name="T9" fmla="*/ 0 h 79"/>
                  <a:gd name="T10" fmla="*/ 0 w 101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79">
                    <a:moveTo>
                      <a:pt x="6" y="12"/>
                    </a:moveTo>
                    <a:lnTo>
                      <a:pt x="0" y="25"/>
                    </a:lnTo>
                    <a:lnTo>
                      <a:pt x="88" y="79"/>
                    </a:lnTo>
                    <a:lnTo>
                      <a:pt x="101" y="55"/>
                    </a:lnTo>
                    <a:lnTo>
                      <a:pt x="13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" name="Freeform 47"/>
              <p:cNvSpPr>
                <a:spLocks/>
              </p:cNvSpPr>
              <p:nvPr/>
            </p:nvSpPr>
            <p:spPr bwMode="auto">
              <a:xfrm>
                <a:off x="1377" y="34"/>
                <a:ext cx="266" cy="495"/>
              </a:xfrm>
              <a:custGeom>
                <a:avLst/>
                <a:gdLst>
                  <a:gd name="T0" fmla="*/ 0 w 1330"/>
                  <a:gd name="T1" fmla="*/ 0 h 2476"/>
                  <a:gd name="T2" fmla="*/ 0 w 1330"/>
                  <a:gd name="T3" fmla="*/ 0 h 2476"/>
                  <a:gd name="T4" fmla="*/ 0 w 1330"/>
                  <a:gd name="T5" fmla="*/ 0 h 2476"/>
                  <a:gd name="T6" fmla="*/ 0 w 1330"/>
                  <a:gd name="T7" fmla="*/ 0 h 2476"/>
                  <a:gd name="T8" fmla="*/ 0 w 1330"/>
                  <a:gd name="T9" fmla="*/ 0 h 2476"/>
                  <a:gd name="T10" fmla="*/ 0 w 1330"/>
                  <a:gd name="T11" fmla="*/ 0 h 2476"/>
                  <a:gd name="T12" fmla="*/ 0 w 1330"/>
                  <a:gd name="T13" fmla="*/ 0 h 2476"/>
                  <a:gd name="T14" fmla="*/ 0 w 1330"/>
                  <a:gd name="T15" fmla="*/ 0 h 2476"/>
                  <a:gd name="T16" fmla="*/ 0 w 1330"/>
                  <a:gd name="T17" fmla="*/ 0 h 2476"/>
                  <a:gd name="T18" fmla="*/ 0 w 1330"/>
                  <a:gd name="T19" fmla="*/ 0 h 2476"/>
                  <a:gd name="T20" fmla="*/ 0 w 1330"/>
                  <a:gd name="T21" fmla="*/ 0 h 2476"/>
                  <a:gd name="T22" fmla="*/ 0 w 1330"/>
                  <a:gd name="T23" fmla="*/ 0 h 2476"/>
                  <a:gd name="T24" fmla="*/ 0 w 1330"/>
                  <a:gd name="T25" fmla="*/ 0 h 2476"/>
                  <a:gd name="T26" fmla="*/ 0 w 1330"/>
                  <a:gd name="T27" fmla="*/ 0 h 2476"/>
                  <a:gd name="T28" fmla="*/ 0 w 1330"/>
                  <a:gd name="T29" fmla="*/ 0 h 2476"/>
                  <a:gd name="T30" fmla="*/ 0 w 1330"/>
                  <a:gd name="T31" fmla="*/ 0 h 2476"/>
                  <a:gd name="T32" fmla="*/ 0 w 1330"/>
                  <a:gd name="T33" fmla="*/ 0 h 2476"/>
                  <a:gd name="T34" fmla="*/ 0 w 1330"/>
                  <a:gd name="T35" fmla="*/ 0 h 2476"/>
                  <a:gd name="T36" fmla="*/ 0 w 1330"/>
                  <a:gd name="T37" fmla="*/ 0 h 2476"/>
                  <a:gd name="T38" fmla="*/ 0 w 1330"/>
                  <a:gd name="T39" fmla="*/ 0 h 2476"/>
                  <a:gd name="T40" fmla="*/ 0 w 1330"/>
                  <a:gd name="T41" fmla="*/ 0 h 2476"/>
                  <a:gd name="T42" fmla="*/ 0 w 1330"/>
                  <a:gd name="T43" fmla="*/ 0 h 2476"/>
                  <a:gd name="T44" fmla="*/ 0 w 1330"/>
                  <a:gd name="T45" fmla="*/ 0 h 2476"/>
                  <a:gd name="T46" fmla="*/ 0 w 1330"/>
                  <a:gd name="T47" fmla="*/ 0 h 2476"/>
                  <a:gd name="T48" fmla="*/ 0 w 1330"/>
                  <a:gd name="T49" fmla="*/ 0 h 2476"/>
                  <a:gd name="T50" fmla="*/ 0 w 1330"/>
                  <a:gd name="T51" fmla="*/ 0 h 2476"/>
                  <a:gd name="T52" fmla="*/ 0 w 1330"/>
                  <a:gd name="T53" fmla="*/ 0 h 2476"/>
                  <a:gd name="T54" fmla="*/ 0 w 1330"/>
                  <a:gd name="T55" fmla="*/ 0 h 2476"/>
                  <a:gd name="T56" fmla="*/ 0 w 1330"/>
                  <a:gd name="T57" fmla="*/ 0 h 2476"/>
                  <a:gd name="T58" fmla="*/ 0 w 1330"/>
                  <a:gd name="T59" fmla="*/ 0 h 2476"/>
                  <a:gd name="T60" fmla="*/ 0 w 1330"/>
                  <a:gd name="T61" fmla="*/ 0 h 2476"/>
                  <a:gd name="T62" fmla="*/ 0 w 1330"/>
                  <a:gd name="T63" fmla="*/ 0 h 2476"/>
                  <a:gd name="T64" fmla="*/ 0 w 1330"/>
                  <a:gd name="T65" fmla="*/ 0 h 2476"/>
                  <a:gd name="T66" fmla="*/ 0 w 1330"/>
                  <a:gd name="T67" fmla="*/ 0 h 2476"/>
                  <a:gd name="T68" fmla="*/ 0 w 1330"/>
                  <a:gd name="T69" fmla="*/ 0 h 2476"/>
                  <a:gd name="T70" fmla="*/ 0 w 1330"/>
                  <a:gd name="T71" fmla="*/ 0 h 2476"/>
                  <a:gd name="T72" fmla="*/ 0 w 1330"/>
                  <a:gd name="T73" fmla="*/ 0 h 2476"/>
                  <a:gd name="T74" fmla="*/ 0 w 1330"/>
                  <a:gd name="T75" fmla="*/ 0 h 2476"/>
                  <a:gd name="T76" fmla="*/ 0 w 1330"/>
                  <a:gd name="T77" fmla="*/ 0 h 2476"/>
                  <a:gd name="T78" fmla="*/ 0 w 1330"/>
                  <a:gd name="T79" fmla="*/ 0 h 2476"/>
                  <a:gd name="T80" fmla="*/ 0 w 1330"/>
                  <a:gd name="T81" fmla="*/ 0 h 2476"/>
                  <a:gd name="T82" fmla="*/ 0 w 1330"/>
                  <a:gd name="T83" fmla="*/ 0 h 2476"/>
                  <a:gd name="T84" fmla="*/ 0 w 1330"/>
                  <a:gd name="T85" fmla="*/ 0 h 2476"/>
                  <a:gd name="T86" fmla="*/ 0 w 1330"/>
                  <a:gd name="T87" fmla="*/ 0 h 2476"/>
                  <a:gd name="T88" fmla="*/ 0 w 1330"/>
                  <a:gd name="T89" fmla="*/ 0 h 2476"/>
                  <a:gd name="T90" fmla="*/ 0 w 1330"/>
                  <a:gd name="T91" fmla="*/ 0 h 2476"/>
                  <a:gd name="T92" fmla="*/ 0 w 1330"/>
                  <a:gd name="T93" fmla="*/ 0 h 2476"/>
                  <a:gd name="T94" fmla="*/ 0 w 1330"/>
                  <a:gd name="T95" fmla="*/ 0 h 2476"/>
                  <a:gd name="T96" fmla="*/ 0 w 1330"/>
                  <a:gd name="T97" fmla="*/ 0 h 2476"/>
                  <a:gd name="T98" fmla="*/ 0 w 1330"/>
                  <a:gd name="T99" fmla="*/ 0 h 2476"/>
                  <a:gd name="T100" fmla="*/ 0 w 1330"/>
                  <a:gd name="T101" fmla="*/ 0 h 2476"/>
                  <a:gd name="T102" fmla="*/ 0 w 1330"/>
                  <a:gd name="T103" fmla="*/ 0 h 2476"/>
                  <a:gd name="T104" fmla="*/ 0 w 1330"/>
                  <a:gd name="T105" fmla="*/ 0 h 24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0" h="2476">
                    <a:moveTo>
                      <a:pt x="731" y="540"/>
                    </a:moveTo>
                    <a:lnTo>
                      <a:pt x="738" y="599"/>
                    </a:lnTo>
                    <a:lnTo>
                      <a:pt x="743" y="599"/>
                    </a:lnTo>
                    <a:lnTo>
                      <a:pt x="764" y="590"/>
                    </a:lnTo>
                    <a:lnTo>
                      <a:pt x="790" y="586"/>
                    </a:lnTo>
                    <a:lnTo>
                      <a:pt x="823" y="582"/>
                    </a:lnTo>
                    <a:lnTo>
                      <a:pt x="861" y="582"/>
                    </a:lnTo>
                    <a:lnTo>
                      <a:pt x="903" y="586"/>
                    </a:lnTo>
                    <a:lnTo>
                      <a:pt x="950" y="594"/>
                    </a:lnTo>
                    <a:lnTo>
                      <a:pt x="992" y="611"/>
                    </a:lnTo>
                    <a:lnTo>
                      <a:pt x="1035" y="628"/>
                    </a:lnTo>
                    <a:lnTo>
                      <a:pt x="1068" y="628"/>
                    </a:lnTo>
                    <a:lnTo>
                      <a:pt x="1102" y="625"/>
                    </a:lnTo>
                    <a:lnTo>
                      <a:pt x="1127" y="611"/>
                    </a:lnTo>
                    <a:lnTo>
                      <a:pt x="1144" y="594"/>
                    </a:lnTo>
                    <a:lnTo>
                      <a:pt x="1157" y="578"/>
                    </a:lnTo>
                    <a:lnTo>
                      <a:pt x="1165" y="564"/>
                    </a:lnTo>
                    <a:lnTo>
                      <a:pt x="1170" y="561"/>
                    </a:lnTo>
                    <a:lnTo>
                      <a:pt x="1060" y="206"/>
                    </a:lnTo>
                    <a:lnTo>
                      <a:pt x="1111" y="121"/>
                    </a:lnTo>
                    <a:lnTo>
                      <a:pt x="1060" y="12"/>
                    </a:lnTo>
                    <a:lnTo>
                      <a:pt x="1157" y="0"/>
                    </a:lnTo>
                    <a:lnTo>
                      <a:pt x="1191" y="100"/>
                    </a:lnTo>
                    <a:lnTo>
                      <a:pt x="1212" y="139"/>
                    </a:lnTo>
                    <a:lnTo>
                      <a:pt x="1157" y="227"/>
                    </a:lnTo>
                    <a:lnTo>
                      <a:pt x="1318" y="573"/>
                    </a:lnTo>
                    <a:lnTo>
                      <a:pt x="1330" y="641"/>
                    </a:lnTo>
                    <a:lnTo>
                      <a:pt x="1229" y="721"/>
                    </a:lnTo>
                    <a:lnTo>
                      <a:pt x="933" y="835"/>
                    </a:lnTo>
                    <a:lnTo>
                      <a:pt x="899" y="911"/>
                    </a:lnTo>
                    <a:lnTo>
                      <a:pt x="844" y="1160"/>
                    </a:lnTo>
                    <a:lnTo>
                      <a:pt x="849" y="1248"/>
                    </a:lnTo>
                    <a:lnTo>
                      <a:pt x="1009" y="1817"/>
                    </a:lnTo>
                    <a:lnTo>
                      <a:pt x="1021" y="2083"/>
                    </a:lnTo>
                    <a:lnTo>
                      <a:pt x="1064" y="2319"/>
                    </a:lnTo>
                    <a:lnTo>
                      <a:pt x="1186" y="2408"/>
                    </a:lnTo>
                    <a:lnTo>
                      <a:pt x="1179" y="2476"/>
                    </a:lnTo>
                    <a:lnTo>
                      <a:pt x="887" y="2476"/>
                    </a:lnTo>
                    <a:lnTo>
                      <a:pt x="941" y="2366"/>
                    </a:lnTo>
                    <a:lnTo>
                      <a:pt x="828" y="1838"/>
                    </a:lnTo>
                    <a:lnTo>
                      <a:pt x="688" y="1480"/>
                    </a:lnTo>
                    <a:lnTo>
                      <a:pt x="540" y="1838"/>
                    </a:lnTo>
                    <a:lnTo>
                      <a:pt x="426" y="2366"/>
                    </a:lnTo>
                    <a:lnTo>
                      <a:pt x="481" y="2476"/>
                    </a:lnTo>
                    <a:lnTo>
                      <a:pt x="190" y="2476"/>
                    </a:lnTo>
                    <a:lnTo>
                      <a:pt x="186" y="2408"/>
                    </a:lnTo>
                    <a:lnTo>
                      <a:pt x="304" y="2319"/>
                    </a:lnTo>
                    <a:lnTo>
                      <a:pt x="346" y="2083"/>
                    </a:lnTo>
                    <a:lnTo>
                      <a:pt x="358" y="1817"/>
                    </a:lnTo>
                    <a:lnTo>
                      <a:pt x="486" y="1248"/>
                    </a:lnTo>
                    <a:lnTo>
                      <a:pt x="481" y="1160"/>
                    </a:lnTo>
                    <a:lnTo>
                      <a:pt x="439" y="932"/>
                    </a:lnTo>
                    <a:lnTo>
                      <a:pt x="396" y="835"/>
                    </a:lnTo>
                    <a:lnTo>
                      <a:pt x="101" y="721"/>
                    </a:lnTo>
                    <a:lnTo>
                      <a:pt x="0" y="641"/>
                    </a:lnTo>
                    <a:lnTo>
                      <a:pt x="12" y="573"/>
                    </a:lnTo>
                    <a:lnTo>
                      <a:pt x="177" y="227"/>
                    </a:lnTo>
                    <a:lnTo>
                      <a:pt x="122" y="139"/>
                    </a:lnTo>
                    <a:lnTo>
                      <a:pt x="143" y="100"/>
                    </a:lnTo>
                    <a:lnTo>
                      <a:pt x="177" y="0"/>
                    </a:lnTo>
                    <a:lnTo>
                      <a:pt x="270" y="12"/>
                    </a:lnTo>
                    <a:lnTo>
                      <a:pt x="224" y="121"/>
                    </a:lnTo>
                    <a:lnTo>
                      <a:pt x="270" y="206"/>
                    </a:lnTo>
                    <a:lnTo>
                      <a:pt x="160" y="561"/>
                    </a:lnTo>
                    <a:lnTo>
                      <a:pt x="165" y="564"/>
                    </a:lnTo>
                    <a:lnTo>
                      <a:pt x="172" y="578"/>
                    </a:lnTo>
                    <a:lnTo>
                      <a:pt x="186" y="594"/>
                    </a:lnTo>
                    <a:lnTo>
                      <a:pt x="207" y="611"/>
                    </a:lnTo>
                    <a:lnTo>
                      <a:pt x="233" y="625"/>
                    </a:lnTo>
                    <a:lnTo>
                      <a:pt x="262" y="628"/>
                    </a:lnTo>
                    <a:lnTo>
                      <a:pt x="295" y="628"/>
                    </a:lnTo>
                    <a:lnTo>
                      <a:pt x="337" y="611"/>
                    </a:lnTo>
                    <a:lnTo>
                      <a:pt x="380" y="594"/>
                    </a:lnTo>
                    <a:lnTo>
                      <a:pt x="426" y="586"/>
                    </a:lnTo>
                    <a:lnTo>
                      <a:pt x="469" y="582"/>
                    </a:lnTo>
                    <a:lnTo>
                      <a:pt x="511" y="582"/>
                    </a:lnTo>
                    <a:lnTo>
                      <a:pt x="545" y="586"/>
                    </a:lnTo>
                    <a:lnTo>
                      <a:pt x="570" y="590"/>
                    </a:lnTo>
                    <a:lnTo>
                      <a:pt x="587" y="599"/>
                    </a:lnTo>
                    <a:lnTo>
                      <a:pt x="596" y="599"/>
                    </a:lnTo>
                    <a:lnTo>
                      <a:pt x="604" y="540"/>
                    </a:lnTo>
                    <a:lnTo>
                      <a:pt x="604" y="535"/>
                    </a:lnTo>
                    <a:lnTo>
                      <a:pt x="570" y="502"/>
                    </a:lnTo>
                    <a:lnTo>
                      <a:pt x="545" y="460"/>
                    </a:lnTo>
                    <a:lnTo>
                      <a:pt x="523" y="409"/>
                    </a:lnTo>
                    <a:lnTo>
                      <a:pt x="519" y="354"/>
                    </a:lnTo>
                    <a:lnTo>
                      <a:pt x="523" y="321"/>
                    </a:lnTo>
                    <a:lnTo>
                      <a:pt x="532" y="286"/>
                    </a:lnTo>
                    <a:lnTo>
                      <a:pt x="545" y="257"/>
                    </a:lnTo>
                    <a:lnTo>
                      <a:pt x="561" y="227"/>
                    </a:lnTo>
                    <a:lnTo>
                      <a:pt x="582" y="206"/>
                    </a:lnTo>
                    <a:lnTo>
                      <a:pt x="604" y="189"/>
                    </a:lnTo>
                    <a:lnTo>
                      <a:pt x="629" y="181"/>
                    </a:lnTo>
                    <a:lnTo>
                      <a:pt x="658" y="177"/>
                    </a:lnTo>
                    <a:lnTo>
                      <a:pt x="688" y="181"/>
                    </a:lnTo>
                    <a:lnTo>
                      <a:pt x="714" y="189"/>
                    </a:lnTo>
                    <a:lnTo>
                      <a:pt x="738" y="206"/>
                    </a:lnTo>
                    <a:lnTo>
                      <a:pt x="760" y="227"/>
                    </a:lnTo>
                    <a:lnTo>
                      <a:pt x="777" y="257"/>
                    </a:lnTo>
                    <a:lnTo>
                      <a:pt x="790" y="286"/>
                    </a:lnTo>
                    <a:lnTo>
                      <a:pt x="798" y="321"/>
                    </a:lnTo>
                    <a:lnTo>
                      <a:pt x="802" y="354"/>
                    </a:lnTo>
                    <a:lnTo>
                      <a:pt x="798" y="409"/>
                    </a:lnTo>
                    <a:lnTo>
                      <a:pt x="781" y="455"/>
                    </a:lnTo>
                    <a:lnTo>
                      <a:pt x="760" y="502"/>
                    </a:lnTo>
                    <a:lnTo>
                      <a:pt x="731" y="535"/>
                    </a:lnTo>
                    <a:lnTo>
                      <a:pt x="731" y="5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" name="Freeform 48"/>
              <p:cNvSpPr>
                <a:spLocks/>
              </p:cNvSpPr>
              <p:nvPr/>
            </p:nvSpPr>
            <p:spPr bwMode="auto">
              <a:xfrm>
                <a:off x="366" y="333"/>
                <a:ext cx="120" cy="196"/>
              </a:xfrm>
              <a:custGeom>
                <a:avLst/>
                <a:gdLst>
                  <a:gd name="T0" fmla="*/ 0 w 604"/>
                  <a:gd name="T1" fmla="*/ 0 h 984"/>
                  <a:gd name="T2" fmla="*/ 0 w 604"/>
                  <a:gd name="T3" fmla="*/ 0 h 984"/>
                  <a:gd name="T4" fmla="*/ 0 w 604"/>
                  <a:gd name="T5" fmla="*/ 0 h 984"/>
                  <a:gd name="T6" fmla="*/ 0 w 604"/>
                  <a:gd name="T7" fmla="*/ 0 h 984"/>
                  <a:gd name="T8" fmla="*/ 0 w 604"/>
                  <a:gd name="T9" fmla="*/ 0 h 984"/>
                  <a:gd name="T10" fmla="*/ 0 w 604"/>
                  <a:gd name="T11" fmla="*/ 0 h 984"/>
                  <a:gd name="T12" fmla="*/ 0 w 604"/>
                  <a:gd name="T13" fmla="*/ 0 h 984"/>
                  <a:gd name="T14" fmla="*/ 0 w 604"/>
                  <a:gd name="T15" fmla="*/ 0 h 984"/>
                  <a:gd name="T16" fmla="*/ 0 w 604"/>
                  <a:gd name="T17" fmla="*/ 0 h 984"/>
                  <a:gd name="T18" fmla="*/ 0 w 604"/>
                  <a:gd name="T19" fmla="*/ 0 h 984"/>
                  <a:gd name="T20" fmla="*/ 0 w 604"/>
                  <a:gd name="T21" fmla="*/ 0 h 984"/>
                  <a:gd name="T22" fmla="*/ 0 w 604"/>
                  <a:gd name="T23" fmla="*/ 0 h 984"/>
                  <a:gd name="T24" fmla="*/ 0 w 604"/>
                  <a:gd name="T25" fmla="*/ 0 h 984"/>
                  <a:gd name="T26" fmla="*/ 0 w 604"/>
                  <a:gd name="T27" fmla="*/ 0 h 984"/>
                  <a:gd name="T28" fmla="*/ 0 w 604"/>
                  <a:gd name="T29" fmla="*/ 0 h 984"/>
                  <a:gd name="T30" fmla="*/ 0 w 604"/>
                  <a:gd name="T31" fmla="*/ 0 h 98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4" h="984">
                    <a:moveTo>
                      <a:pt x="350" y="0"/>
                    </a:moveTo>
                    <a:lnTo>
                      <a:pt x="329" y="152"/>
                    </a:lnTo>
                    <a:lnTo>
                      <a:pt x="286" y="233"/>
                    </a:lnTo>
                    <a:lnTo>
                      <a:pt x="168" y="355"/>
                    </a:lnTo>
                    <a:lnTo>
                      <a:pt x="29" y="735"/>
                    </a:lnTo>
                    <a:lnTo>
                      <a:pt x="25" y="760"/>
                    </a:lnTo>
                    <a:lnTo>
                      <a:pt x="0" y="848"/>
                    </a:lnTo>
                    <a:lnTo>
                      <a:pt x="182" y="984"/>
                    </a:lnTo>
                    <a:lnTo>
                      <a:pt x="338" y="975"/>
                    </a:lnTo>
                    <a:lnTo>
                      <a:pt x="333" y="933"/>
                    </a:lnTo>
                    <a:lnTo>
                      <a:pt x="165" y="786"/>
                    </a:lnTo>
                    <a:lnTo>
                      <a:pt x="160" y="730"/>
                    </a:lnTo>
                    <a:lnTo>
                      <a:pt x="413" y="334"/>
                    </a:lnTo>
                    <a:lnTo>
                      <a:pt x="486" y="245"/>
                    </a:lnTo>
                    <a:lnTo>
                      <a:pt x="604" y="101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" name="Freeform 49"/>
              <p:cNvSpPr>
                <a:spLocks/>
              </p:cNvSpPr>
              <p:nvPr/>
            </p:nvSpPr>
            <p:spPr bwMode="auto">
              <a:xfrm>
                <a:off x="648" y="205"/>
                <a:ext cx="22" cy="63"/>
              </a:xfrm>
              <a:custGeom>
                <a:avLst/>
                <a:gdLst>
                  <a:gd name="T0" fmla="*/ 0 w 109"/>
                  <a:gd name="T1" fmla="*/ 0 h 317"/>
                  <a:gd name="T2" fmla="*/ 0 w 109"/>
                  <a:gd name="T3" fmla="*/ 0 h 317"/>
                  <a:gd name="T4" fmla="*/ 0 w 109"/>
                  <a:gd name="T5" fmla="*/ 0 h 317"/>
                  <a:gd name="T6" fmla="*/ 0 w 109"/>
                  <a:gd name="T7" fmla="*/ 0 h 317"/>
                  <a:gd name="T8" fmla="*/ 0 w 10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317">
                    <a:moveTo>
                      <a:pt x="50" y="317"/>
                    </a:moveTo>
                    <a:lnTo>
                      <a:pt x="109" y="9"/>
                    </a:lnTo>
                    <a:lnTo>
                      <a:pt x="54" y="0"/>
                    </a:lnTo>
                    <a:lnTo>
                      <a:pt x="0" y="304"/>
                    </a:lnTo>
                    <a:lnTo>
                      <a:pt x="50" y="3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" name="Freeform 50"/>
              <p:cNvSpPr>
                <a:spLocks/>
              </p:cNvSpPr>
              <p:nvPr/>
            </p:nvSpPr>
            <p:spPr bwMode="auto">
              <a:xfrm>
                <a:off x="391" y="107"/>
                <a:ext cx="280" cy="400"/>
              </a:xfrm>
              <a:custGeom>
                <a:avLst/>
                <a:gdLst>
                  <a:gd name="T0" fmla="*/ 0 w 1403"/>
                  <a:gd name="T1" fmla="*/ 0 h 2003"/>
                  <a:gd name="T2" fmla="*/ 0 w 1403"/>
                  <a:gd name="T3" fmla="*/ 0 h 2003"/>
                  <a:gd name="T4" fmla="*/ 0 w 1403"/>
                  <a:gd name="T5" fmla="*/ 0 h 2003"/>
                  <a:gd name="T6" fmla="*/ 0 w 1403"/>
                  <a:gd name="T7" fmla="*/ 0 h 2003"/>
                  <a:gd name="T8" fmla="*/ 0 w 1403"/>
                  <a:gd name="T9" fmla="*/ 0 h 2003"/>
                  <a:gd name="T10" fmla="*/ 0 w 1403"/>
                  <a:gd name="T11" fmla="*/ 0 h 2003"/>
                  <a:gd name="T12" fmla="*/ 0 w 1403"/>
                  <a:gd name="T13" fmla="*/ 0 h 2003"/>
                  <a:gd name="T14" fmla="*/ 0 w 1403"/>
                  <a:gd name="T15" fmla="*/ 0 h 2003"/>
                  <a:gd name="T16" fmla="*/ 0 w 1403"/>
                  <a:gd name="T17" fmla="*/ 0 h 2003"/>
                  <a:gd name="T18" fmla="*/ 0 w 1403"/>
                  <a:gd name="T19" fmla="*/ 0 h 2003"/>
                  <a:gd name="T20" fmla="*/ 0 w 1403"/>
                  <a:gd name="T21" fmla="*/ 0 h 2003"/>
                  <a:gd name="T22" fmla="*/ 0 w 1403"/>
                  <a:gd name="T23" fmla="*/ 0 h 2003"/>
                  <a:gd name="T24" fmla="*/ 0 w 1403"/>
                  <a:gd name="T25" fmla="*/ 0 h 2003"/>
                  <a:gd name="T26" fmla="*/ 0 w 1403"/>
                  <a:gd name="T27" fmla="*/ 0 h 2003"/>
                  <a:gd name="T28" fmla="*/ 0 w 1403"/>
                  <a:gd name="T29" fmla="*/ 0 h 2003"/>
                  <a:gd name="T30" fmla="*/ 0 w 1403"/>
                  <a:gd name="T31" fmla="*/ 0 h 2003"/>
                  <a:gd name="T32" fmla="*/ 0 w 1403"/>
                  <a:gd name="T33" fmla="*/ 0 h 2003"/>
                  <a:gd name="T34" fmla="*/ 0 w 1403"/>
                  <a:gd name="T35" fmla="*/ 0 h 2003"/>
                  <a:gd name="T36" fmla="*/ 0 w 1403"/>
                  <a:gd name="T37" fmla="*/ 0 h 2003"/>
                  <a:gd name="T38" fmla="*/ 0 w 1403"/>
                  <a:gd name="T39" fmla="*/ 0 h 2003"/>
                  <a:gd name="T40" fmla="*/ 0 w 1403"/>
                  <a:gd name="T41" fmla="*/ 0 h 2003"/>
                  <a:gd name="T42" fmla="*/ 0 w 1403"/>
                  <a:gd name="T43" fmla="*/ 0 h 2003"/>
                  <a:gd name="T44" fmla="*/ 0 w 1403"/>
                  <a:gd name="T45" fmla="*/ 0 h 2003"/>
                  <a:gd name="T46" fmla="*/ 0 w 1403"/>
                  <a:gd name="T47" fmla="*/ 0 h 2003"/>
                  <a:gd name="T48" fmla="*/ 0 w 1403"/>
                  <a:gd name="T49" fmla="*/ 0 h 2003"/>
                  <a:gd name="T50" fmla="*/ 0 w 1403"/>
                  <a:gd name="T51" fmla="*/ 0 h 2003"/>
                  <a:gd name="T52" fmla="*/ 0 w 1403"/>
                  <a:gd name="T53" fmla="*/ 0 h 2003"/>
                  <a:gd name="T54" fmla="*/ 0 w 1403"/>
                  <a:gd name="T55" fmla="*/ 0 h 2003"/>
                  <a:gd name="T56" fmla="*/ 0 w 1403"/>
                  <a:gd name="T57" fmla="*/ 0 h 2003"/>
                  <a:gd name="T58" fmla="*/ 0 w 1403"/>
                  <a:gd name="T59" fmla="*/ 0 h 2003"/>
                  <a:gd name="T60" fmla="*/ 0 w 1403"/>
                  <a:gd name="T61" fmla="*/ 0 h 2003"/>
                  <a:gd name="T62" fmla="*/ 0 w 1403"/>
                  <a:gd name="T63" fmla="*/ 0 h 2003"/>
                  <a:gd name="T64" fmla="*/ 0 w 1403"/>
                  <a:gd name="T65" fmla="*/ 0 h 2003"/>
                  <a:gd name="T66" fmla="*/ 0 w 1403"/>
                  <a:gd name="T67" fmla="*/ 0 h 2003"/>
                  <a:gd name="T68" fmla="*/ 0 w 1403"/>
                  <a:gd name="T69" fmla="*/ 0 h 2003"/>
                  <a:gd name="T70" fmla="*/ 0 w 1403"/>
                  <a:gd name="T71" fmla="*/ 0 h 2003"/>
                  <a:gd name="T72" fmla="*/ 0 w 1403"/>
                  <a:gd name="T73" fmla="*/ 0 h 200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403" h="2003">
                    <a:moveTo>
                      <a:pt x="778" y="286"/>
                    </a:moveTo>
                    <a:lnTo>
                      <a:pt x="785" y="316"/>
                    </a:lnTo>
                    <a:lnTo>
                      <a:pt x="811" y="342"/>
                    </a:lnTo>
                    <a:lnTo>
                      <a:pt x="846" y="358"/>
                    </a:lnTo>
                    <a:lnTo>
                      <a:pt x="858" y="366"/>
                    </a:lnTo>
                    <a:lnTo>
                      <a:pt x="884" y="363"/>
                    </a:lnTo>
                    <a:lnTo>
                      <a:pt x="908" y="312"/>
                    </a:lnTo>
                    <a:lnTo>
                      <a:pt x="917" y="295"/>
                    </a:lnTo>
                    <a:lnTo>
                      <a:pt x="943" y="299"/>
                    </a:lnTo>
                    <a:lnTo>
                      <a:pt x="950" y="219"/>
                    </a:lnTo>
                    <a:lnTo>
                      <a:pt x="955" y="210"/>
                    </a:lnTo>
                    <a:lnTo>
                      <a:pt x="968" y="185"/>
                    </a:lnTo>
                    <a:lnTo>
                      <a:pt x="976" y="156"/>
                    </a:lnTo>
                    <a:lnTo>
                      <a:pt x="980" y="135"/>
                    </a:lnTo>
                    <a:lnTo>
                      <a:pt x="976" y="113"/>
                    </a:lnTo>
                    <a:lnTo>
                      <a:pt x="964" y="80"/>
                    </a:lnTo>
                    <a:lnTo>
                      <a:pt x="938" y="46"/>
                    </a:lnTo>
                    <a:lnTo>
                      <a:pt x="900" y="17"/>
                    </a:lnTo>
                    <a:lnTo>
                      <a:pt x="879" y="3"/>
                    </a:lnTo>
                    <a:lnTo>
                      <a:pt x="853" y="0"/>
                    </a:lnTo>
                    <a:lnTo>
                      <a:pt x="824" y="3"/>
                    </a:lnTo>
                    <a:lnTo>
                      <a:pt x="794" y="12"/>
                    </a:lnTo>
                    <a:lnTo>
                      <a:pt x="765" y="24"/>
                    </a:lnTo>
                    <a:lnTo>
                      <a:pt x="735" y="50"/>
                    </a:lnTo>
                    <a:lnTo>
                      <a:pt x="710" y="76"/>
                    </a:lnTo>
                    <a:lnTo>
                      <a:pt x="689" y="113"/>
                    </a:lnTo>
                    <a:lnTo>
                      <a:pt x="672" y="168"/>
                    </a:lnTo>
                    <a:lnTo>
                      <a:pt x="676" y="223"/>
                    </a:lnTo>
                    <a:lnTo>
                      <a:pt x="681" y="269"/>
                    </a:lnTo>
                    <a:lnTo>
                      <a:pt x="685" y="286"/>
                    </a:lnTo>
                    <a:lnTo>
                      <a:pt x="655" y="342"/>
                    </a:lnTo>
                    <a:lnTo>
                      <a:pt x="579" y="354"/>
                    </a:lnTo>
                    <a:lnTo>
                      <a:pt x="575" y="354"/>
                    </a:lnTo>
                    <a:lnTo>
                      <a:pt x="186" y="278"/>
                    </a:lnTo>
                    <a:lnTo>
                      <a:pt x="80" y="624"/>
                    </a:lnTo>
                    <a:lnTo>
                      <a:pt x="63" y="616"/>
                    </a:lnTo>
                    <a:lnTo>
                      <a:pt x="0" y="649"/>
                    </a:lnTo>
                    <a:lnTo>
                      <a:pt x="51" y="785"/>
                    </a:lnTo>
                    <a:lnTo>
                      <a:pt x="119" y="764"/>
                    </a:lnTo>
                    <a:lnTo>
                      <a:pt x="148" y="776"/>
                    </a:lnTo>
                    <a:lnTo>
                      <a:pt x="157" y="658"/>
                    </a:lnTo>
                    <a:lnTo>
                      <a:pt x="144" y="637"/>
                    </a:lnTo>
                    <a:lnTo>
                      <a:pt x="262" y="422"/>
                    </a:lnTo>
                    <a:lnTo>
                      <a:pt x="469" y="544"/>
                    </a:lnTo>
                    <a:lnTo>
                      <a:pt x="473" y="548"/>
                    </a:lnTo>
                    <a:lnTo>
                      <a:pt x="190" y="1066"/>
                    </a:lnTo>
                    <a:lnTo>
                      <a:pt x="266" y="1185"/>
                    </a:lnTo>
                    <a:lnTo>
                      <a:pt x="705" y="1281"/>
                    </a:lnTo>
                    <a:lnTo>
                      <a:pt x="719" y="1315"/>
                    </a:lnTo>
                    <a:lnTo>
                      <a:pt x="566" y="1429"/>
                    </a:lnTo>
                    <a:lnTo>
                      <a:pt x="346" y="1775"/>
                    </a:lnTo>
                    <a:lnTo>
                      <a:pt x="322" y="1868"/>
                    </a:lnTo>
                    <a:lnTo>
                      <a:pt x="504" y="2003"/>
                    </a:lnTo>
                    <a:lnTo>
                      <a:pt x="660" y="1991"/>
                    </a:lnTo>
                    <a:lnTo>
                      <a:pt x="655" y="1953"/>
                    </a:lnTo>
                    <a:lnTo>
                      <a:pt x="486" y="1805"/>
                    </a:lnTo>
                    <a:lnTo>
                      <a:pt x="891" y="1370"/>
                    </a:lnTo>
                    <a:lnTo>
                      <a:pt x="921" y="1256"/>
                    </a:lnTo>
                    <a:lnTo>
                      <a:pt x="887" y="1197"/>
                    </a:lnTo>
                    <a:lnTo>
                      <a:pt x="528" y="973"/>
                    </a:lnTo>
                    <a:lnTo>
                      <a:pt x="782" y="712"/>
                    </a:lnTo>
                    <a:lnTo>
                      <a:pt x="1002" y="931"/>
                    </a:lnTo>
                    <a:lnTo>
                      <a:pt x="1285" y="712"/>
                    </a:lnTo>
                    <a:lnTo>
                      <a:pt x="1292" y="729"/>
                    </a:lnTo>
                    <a:lnTo>
                      <a:pt x="1365" y="738"/>
                    </a:lnTo>
                    <a:lnTo>
                      <a:pt x="1403" y="594"/>
                    </a:lnTo>
                    <a:lnTo>
                      <a:pt x="1331" y="573"/>
                    </a:lnTo>
                    <a:lnTo>
                      <a:pt x="1314" y="548"/>
                    </a:lnTo>
                    <a:lnTo>
                      <a:pt x="1242" y="637"/>
                    </a:lnTo>
                    <a:lnTo>
                      <a:pt x="1238" y="662"/>
                    </a:lnTo>
                    <a:lnTo>
                      <a:pt x="1018" y="776"/>
                    </a:lnTo>
                    <a:lnTo>
                      <a:pt x="887" y="476"/>
                    </a:lnTo>
                    <a:lnTo>
                      <a:pt x="816" y="408"/>
                    </a:lnTo>
                    <a:lnTo>
                      <a:pt x="816" y="345"/>
                    </a:lnTo>
                    <a:lnTo>
                      <a:pt x="778" y="2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1" name="Freeform 51"/>
              <p:cNvSpPr>
                <a:spLocks/>
              </p:cNvSpPr>
              <p:nvPr/>
            </p:nvSpPr>
            <p:spPr bwMode="auto">
              <a:xfrm>
                <a:off x="64" y="34"/>
                <a:ext cx="266" cy="495"/>
              </a:xfrm>
              <a:custGeom>
                <a:avLst/>
                <a:gdLst>
                  <a:gd name="T0" fmla="*/ 0 w 1331"/>
                  <a:gd name="T1" fmla="*/ 0 h 2476"/>
                  <a:gd name="T2" fmla="*/ 0 w 1331"/>
                  <a:gd name="T3" fmla="*/ 0 h 2476"/>
                  <a:gd name="T4" fmla="*/ 0 w 1331"/>
                  <a:gd name="T5" fmla="*/ 0 h 2476"/>
                  <a:gd name="T6" fmla="*/ 0 w 1331"/>
                  <a:gd name="T7" fmla="*/ 0 h 2476"/>
                  <a:gd name="T8" fmla="*/ 0 w 1331"/>
                  <a:gd name="T9" fmla="*/ 0 h 2476"/>
                  <a:gd name="T10" fmla="*/ 0 w 1331"/>
                  <a:gd name="T11" fmla="*/ 0 h 2476"/>
                  <a:gd name="T12" fmla="*/ 0 w 1331"/>
                  <a:gd name="T13" fmla="*/ 0 h 2476"/>
                  <a:gd name="T14" fmla="*/ 0 w 1331"/>
                  <a:gd name="T15" fmla="*/ 0 h 2476"/>
                  <a:gd name="T16" fmla="*/ 0 w 1331"/>
                  <a:gd name="T17" fmla="*/ 0 h 2476"/>
                  <a:gd name="T18" fmla="*/ 0 w 1331"/>
                  <a:gd name="T19" fmla="*/ 0 h 2476"/>
                  <a:gd name="T20" fmla="*/ 0 w 1331"/>
                  <a:gd name="T21" fmla="*/ 0 h 2476"/>
                  <a:gd name="T22" fmla="*/ 0 w 1331"/>
                  <a:gd name="T23" fmla="*/ 0 h 2476"/>
                  <a:gd name="T24" fmla="*/ 0 w 1331"/>
                  <a:gd name="T25" fmla="*/ 0 h 2476"/>
                  <a:gd name="T26" fmla="*/ 0 w 1331"/>
                  <a:gd name="T27" fmla="*/ 0 h 2476"/>
                  <a:gd name="T28" fmla="*/ 0 w 1331"/>
                  <a:gd name="T29" fmla="*/ 0 h 2476"/>
                  <a:gd name="T30" fmla="*/ 0 w 1331"/>
                  <a:gd name="T31" fmla="*/ 0 h 2476"/>
                  <a:gd name="T32" fmla="*/ 0 w 1331"/>
                  <a:gd name="T33" fmla="*/ 0 h 2476"/>
                  <a:gd name="T34" fmla="*/ 0 w 1331"/>
                  <a:gd name="T35" fmla="*/ 0 h 2476"/>
                  <a:gd name="T36" fmla="*/ 0 w 1331"/>
                  <a:gd name="T37" fmla="*/ 0 h 2476"/>
                  <a:gd name="T38" fmla="*/ 0 w 1331"/>
                  <a:gd name="T39" fmla="*/ 0 h 2476"/>
                  <a:gd name="T40" fmla="*/ 0 w 1331"/>
                  <a:gd name="T41" fmla="*/ 0 h 2476"/>
                  <a:gd name="T42" fmla="*/ 0 w 1331"/>
                  <a:gd name="T43" fmla="*/ 0 h 2476"/>
                  <a:gd name="T44" fmla="*/ 0 w 1331"/>
                  <a:gd name="T45" fmla="*/ 0 h 2476"/>
                  <a:gd name="T46" fmla="*/ 0 w 1331"/>
                  <a:gd name="T47" fmla="*/ 0 h 2476"/>
                  <a:gd name="T48" fmla="*/ 0 w 1331"/>
                  <a:gd name="T49" fmla="*/ 0 h 2476"/>
                  <a:gd name="T50" fmla="*/ 0 w 1331"/>
                  <a:gd name="T51" fmla="*/ 0 h 2476"/>
                  <a:gd name="T52" fmla="*/ 0 w 1331"/>
                  <a:gd name="T53" fmla="*/ 0 h 2476"/>
                  <a:gd name="T54" fmla="*/ 0 w 1331"/>
                  <a:gd name="T55" fmla="*/ 0 h 2476"/>
                  <a:gd name="T56" fmla="*/ 0 w 1331"/>
                  <a:gd name="T57" fmla="*/ 0 h 2476"/>
                  <a:gd name="T58" fmla="*/ 0 w 1331"/>
                  <a:gd name="T59" fmla="*/ 0 h 2476"/>
                  <a:gd name="T60" fmla="*/ 0 w 1331"/>
                  <a:gd name="T61" fmla="*/ 0 h 2476"/>
                  <a:gd name="T62" fmla="*/ 0 w 1331"/>
                  <a:gd name="T63" fmla="*/ 0 h 2476"/>
                  <a:gd name="T64" fmla="*/ 0 w 1331"/>
                  <a:gd name="T65" fmla="*/ 0 h 2476"/>
                  <a:gd name="T66" fmla="*/ 0 w 1331"/>
                  <a:gd name="T67" fmla="*/ 0 h 2476"/>
                  <a:gd name="T68" fmla="*/ 0 w 1331"/>
                  <a:gd name="T69" fmla="*/ 0 h 2476"/>
                  <a:gd name="T70" fmla="*/ 0 w 1331"/>
                  <a:gd name="T71" fmla="*/ 0 h 2476"/>
                  <a:gd name="T72" fmla="*/ 0 w 1331"/>
                  <a:gd name="T73" fmla="*/ 0 h 2476"/>
                  <a:gd name="T74" fmla="*/ 0 w 1331"/>
                  <a:gd name="T75" fmla="*/ 0 h 2476"/>
                  <a:gd name="T76" fmla="*/ 0 w 1331"/>
                  <a:gd name="T77" fmla="*/ 0 h 2476"/>
                  <a:gd name="T78" fmla="*/ 0 w 1331"/>
                  <a:gd name="T79" fmla="*/ 0 h 2476"/>
                  <a:gd name="T80" fmla="*/ 0 w 1331"/>
                  <a:gd name="T81" fmla="*/ 0 h 2476"/>
                  <a:gd name="T82" fmla="*/ 0 w 1331"/>
                  <a:gd name="T83" fmla="*/ 0 h 2476"/>
                  <a:gd name="T84" fmla="*/ 0 w 1331"/>
                  <a:gd name="T85" fmla="*/ 0 h 2476"/>
                  <a:gd name="T86" fmla="*/ 0 w 1331"/>
                  <a:gd name="T87" fmla="*/ 0 h 2476"/>
                  <a:gd name="T88" fmla="*/ 0 w 1331"/>
                  <a:gd name="T89" fmla="*/ 0 h 2476"/>
                  <a:gd name="T90" fmla="*/ 0 w 1331"/>
                  <a:gd name="T91" fmla="*/ 0 h 2476"/>
                  <a:gd name="T92" fmla="*/ 0 w 1331"/>
                  <a:gd name="T93" fmla="*/ 0 h 2476"/>
                  <a:gd name="T94" fmla="*/ 0 w 1331"/>
                  <a:gd name="T95" fmla="*/ 0 h 2476"/>
                  <a:gd name="T96" fmla="*/ 0 w 1331"/>
                  <a:gd name="T97" fmla="*/ 0 h 2476"/>
                  <a:gd name="T98" fmla="*/ 0 w 1331"/>
                  <a:gd name="T99" fmla="*/ 0 h 2476"/>
                  <a:gd name="T100" fmla="*/ 0 w 1331"/>
                  <a:gd name="T101" fmla="*/ 0 h 2476"/>
                  <a:gd name="T102" fmla="*/ 0 w 1331"/>
                  <a:gd name="T103" fmla="*/ 0 h 2476"/>
                  <a:gd name="T104" fmla="*/ 0 w 1331"/>
                  <a:gd name="T105" fmla="*/ 0 h 24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1" h="2476">
                    <a:moveTo>
                      <a:pt x="727" y="540"/>
                    </a:moveTo>
                    <a:lnTo>
                      <a:pt x="736" y="599"/>
                    </a:lnTo>
                    <a:lnTo>
                      <a:pt x="745" y="599"/>
                    </a:lnTo>
                    <a:lnTo>
                      <a:pt x="761" y="590"/>
                    </a:lnTo>
                    <a:lnTo>
                      <a:pt x="786" y="586"/>
                    </a:lnTo>
                    <a:lnTo>
                      <a:pt x="820" y="582"/>
                    </a:lnTo>
                    <a:lnTo>
                      <a:pt x="863" y="582"/>
                    </a:lnTo>
                    <a:lnTo>
                      <a:pt x="905" y="586"/>
                    </a:lnTo>
                    <a:lnTo>
                      <a:pt x="951" y="594"/>
                    </a:lnTo>
                    <a:lnTo>
                      <a:pt x="993" y="611"/>
                    </a:lnTo>
                    <a:lnTo>
                      <a:pt x="1035" y="628"/>
                    </a:lnTo>
                    <a:lnTo>
                      <a:pt x="1069" y="628"/>
                    </a:lnTo>
                    <a:lnTo>
                      <a:pt x="1099" y="625"/>
                    </a:lnTo>
                    <a:lnTo>
                      <a:pt x="1125" y="611"/>
                    </a:lnTo>
                    <a:lnTo>
                      <a:pt x="1146" y="594"/>
                    </a:lnTo>
                    <a:lnTo>
                      <a:pt x="1158" y="578"/>
                    </a:lnTo>
                    <a:lnTo>
                      <a:pt x="1167" y="564"/>
                    </a:lnTo>
                    <a:lnTo>
                      <a:pt x="1170" y="561"/>
                    </a:lnTo>
                    <a:lnTo>
                      <a:pt x="1061" y="206"/>
                    </a:lnTo>
                    <a:lnTo>
                      <a:pt x="1108" y="121"/>
                    </a:lnTo>
                    <a:lnTo>
                      <a:pt x="1061" y="12"/>
                    </a:lnTo>
                    <a:lnTo>
                      <a:pt x="1154" y="0"/>
                    </a:lnTo>
                    <a:lnTo>
                      <a:pt x="1188" y="100"/>
                    </a:lnTo>
                    <a:lnTo>
                      <a:pt x="1209" y="139"/>
                    </a:lnTo>
                    <a:lnTo>
                      <a:pt x="1154" y="227"/>
                    </a:lnTo>
                    <a:lnTo>
                      <a:pt x="1318" y="573"/>
                    </a:lnTo>
                    <a:lnTo>
                      <a:pt x="1331" y="641"/>
                    </a:lnTo>
                    <a:lnTo>
                      <a:pt x="1230" y="721"/>
                    </a:lnTo>
                    <a:lnTo>
                      <a:pt x="934" y="835"/>
                    </a:lnTo>
                    <a:lnTo>
                      <a:pt x="901" y="911"/>
                    </a:lnTo>
                    <a:lnTo>
                      <a:pt x="846" y="1160"/>
                    </a:lnTo>
                    <a:lnTo>
                      <a:pt x="849" y="1248"/>
                    </a:lnTo>
                    <a:lnTo>
                      <a:pt x="1006" y="1817"/>
                    </a:lnTo>
                    <a:lnTo>
                      <a:pt x="1023" y="2083"/>
                    </a:lnTo>
                    <a:lnTo>
                      <a:pt x="1061" y="2319"/>
                    </a:lnTo>
                    <a:lnTo>
                      <a:pt x="1184" y="2408"/>
                    </a:lnTo>
                    <a:lnTo>
                      <a:pt x="1179" y="2476"/>
                    </a:lnTo>
                    <a:lnTo>
                      <a:pt x="887" y="2476"/>
                    </a:lnTo>
                    <a:lnTo>
                      <a:pt x="939" y="2366"/>
                    </a:lnTo>
                    <a:lnTo>
                      <a:pt x="825" y="1838"/>
                    </a:lnTo>
                    <a:lnTo>
                      <a:pt x="689" y="1480"/>
                    </a:lnTo>
                    <a:lnTo>
                      <a:pt x="542" y="1838"/>
                    </a:lnTo>
                    <a:lnTo>
                      <a:pt x="427" y="2366"/>
                    </a:lnTo>
                    <a:lnTo>
                      <a:pt x="483" y="2476"/>
                    </a:lnTo>
                    <a:lnTo>
                      <a:pt x="191" y="2476"/>
                    </a:lnTo>
                    <a:lnTo>
                      <a:pt x="182" y="2408"/>
                    </a:lnTo>
                    <a:lnTo>
                      <a:pt x="305" y="2319"/>
                    </a:lnTo>
                    <a:lnTo>
                      <a:pt x="347" y="2083"/>
                    </a:lnTo>
                    <a:lnTo>
                      <a:pt x="360" y="1817"/>
                    </a:lnTo>
                    <a:lnTo>
                      <a:pt x="486" y="1248"/>
                    </a:lnTo>
                    <a:lnTo>
                      <a:pt x="478" y="1160"/>
                    </a:lnTo>
                    <a:lnTo>
                      <a:pt x="440" y="932"/>
                    </a:lnTo>
                    <a:lnTo>
                      <a:pt x="398" y="835"/>
                    </a:lnTo>
                    <a:lnTo>
                      <a:pt x="102" y="721"/>
                    </a:lnTo>
                    <a:lnTo>
                      <a:pt x="0" y="641"/>
                    </a:lnTo>
                    <a:lnTo>
                      <a:pt x="14" y="573"/>
                    </a:lnTo>
                    <a:lnTo>
                      <a:pt x="174" y="227"/>
                    </a:lnTo>
                    <a:lnTo>
                      <a:pt x="120" y="139"/>
                    </a:lnTo>
                    <a:lnTo>
                      <a:pt x="140" y="100"/>
                    </a:lnTo>
                    <a:lnTo>
                      <a:pt x="174" y="0"/>
                    </a:lnTo>
                    <a:lnTo>
                      <a:pt x="271" y="12"/>
                    </a:lnTo>
                    <a:lnTo>
                      <a:pt x="221" y="121"/>
                    </a:lnTo>
                    <a:lnTo>
                      <a:pt x="271" y="206"/>
                    </a:lnTo>
                    <a:lnTo>
                      <a:pt x="161" y="561"/>
                    </a:lnTo>
                    <a:lnTo>
                      <a:pt x="165" y="564"/>
                    </a:lnTo>
                    <a:lnTo>
                      <a:pt x="174" y="578"/>
                    </a:lnTo>
                    <a:lnTo>
                      <a:pt x="186" y="594"/>
                    </a:lnTo>
                    <a:lnTo>
                      <a:pt x="208" y="611"/>
                    </a:lnTo>
                    <a:lnTo>
                      <a:pt x="229" y="625"/>
                    </a:lnTo>
                    <a:lnTo>
                      <a:pt x="262" y="628"/>
                    </a:lnTo>
                    <a:lnTo>
                      <a:pt x="297" y="628"/>
                    </a:lnTo>
                    <a:lnTo>
                      <a:pt x="339" y="611"/>
                    </a:lnTo>
                    <a:lnTo>
                      <a:pt x="381" y="594"/>
                    </a:lnTo>
                    <a:lnTo>
                      <a:pt x="427" y="586"/>
                    </a:lnTo>
                    <a:lnTo>
                      <a:pt x="469" y="582"/>
                    </a:lnTo>
                    <a:lnTo>
                      <a:pt x="507" y="582"/>
                    </a:lnTo>
                    <a:lnTo>
                      <a:pt x="542" y="586"/>
                    </a:lnTo>
                    <a:lnTo>
                      <a:pt x="566" y="590"/>
                    </a:lnTo>
                    <a:lnTo>
                      <a:pt x="588" y="599"/>
                    </a:lnTo>
                    <a:lnTo>
                      <a:pt x="592" y="599"/>
                    </a:lnTo>
                    <a:lnTo>
                      <a:pt x="601" y="540"/>
                    </a:lnTo>
                    <a:lnTo>
                      <a:pt x="601" y="535"/>
                    </a:lnTo>
                    <a:lnTo>
                      <a:pt x="566" y="502"/>
                    </a:lnTo>
                    <a:lnTo>
                      <a:pt x="542" y="460"/>
                    </a:lnTo>
                    <a:lnTo>
                      <a:pt x="524" y="409"/>
                    </a:lnTo>
                    <a:lnTo>
                      <a:pt x="516" y="354"/>
                    </a:lnTo>
                    <a:lnTo>
                      <a:pt x="521" y="321"/>
                    </a:lnTo>
                    <a:lnTo>
                      <a:pt x="528" y="286"/>
                    </a:lnTo>
                    <a:lnTo>
                      <a:pt x="542" y="257"/>
                    </a:lnTo>
                    <a:lnTo>
                      <a:pt x="559" y="227"/>
                    </a:lnTo>
                    <a:lnTo>
                      <a:pt x="580" y="206"/>
                    </a:lnTo>
                    <a:lnTo>
                      <a:pt x="604" y="189"/>
                    </a:lnTo>
                    <a:lnTo>
                      <a:pt x="630" y="181"/>
                    </a:lnTo>
                    <a:lnTo>
                      <a:pt x="660" y="177"/>
                    </a:lnTo>
                    <a:lnTo>
                      <a:pt x="689" y="181"/>
                    </a:lnTo>
                    <a:lnTo>
                      <a:pt x="715" y="189"/>
                    </a:lnTo>
                    <a:lnTo>
                      <a:pt x="736" y="206"/>
                    </a:lnTo>
                    <a:lnTo>
                      <a:pt x="757" y="227"/>
                    </a:lnTo>
                    <a:lnTo>
                      <a:pt x="774" y="257"/>
                    </a:lnTo>
                    <a:lnTo>
                      <a:pt x="786" y="286"/>
                    </a:lnTo>
                    <a:lnTo>
                      <a:pt x="795" y="321"/>
                    </a:lnTo>
                    <a:lnTo>
                      <a:pt x="799" y="354"/>
                    </a:lnTo>
                    <a:lnTo>
                      <a:pt x="795" y="409"/>
                    </a:lnTo>
                    <a:lnTo>
                      <a:pt x="783" y="455"/>
                    </a:lnTo>
                    <a:lnTo>
                      <a:pt x="757" y="502"/>
                    </a:lnTo>
                    <a:lnTo>
                      <a:pt x="727" y="535"/>
                    </a:lnTo>
                    <a:lnTo>
                      <a:pt x="727" y="5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2" name="Rectangle 52"/>
              <p:cNvSpPr>
                <a:spLocks noChangeArrowheads="1"/>
              </p:cNvSpPr>
              <p:nvPr/>
            </p:nvSpPr>
            <p:spPr bwMode="auto">
              <a:xfrm>
                <a:off x="332" y="0"/>
                <a:ext cx="55" cy="1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53" name="Rectangle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" cy="1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54" name="Rectangle 54"/>
              <p:cNvSpPr>
                <a:spLocks noChangeArrowheads="1"/>
              </p:cNvSpPr>
              <p:nvPr/>
            </p:nvSpPr>
            <p:spPr bwMode="auto">
              <a:xfrm>
                <a:off x="48" y="47"/>
                <a:ext cx="297" cy="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55" name="Freeform 55"/>
              <p:cNvSpPr>
                <a:spLocks/>
              </p:cNvSpPr>
              <p:nvPr/>
            </p:nvSpPr>
            <p:spPr bwMode="auto">
              <a:xfrm>
                <a:off x="533" y="233"/>
                <a:ext cx="16" cy="19"/>
              </a:xfrm>
              <a:custGeom>
                <a:avLst/>
                <a:gdLst>
                  <a:gd name="T0" fmla="*/ 0 w 81"/>
                  <a:gd name="T1" fmla="*/ 0 h 96"/>
                  <a:gd name="T2" fmla="*/ 0 w 81"/>
                  <a:gd name="T3" fmla="*/ 0 h 96"/>
                  <a:gd name="T4" fmla="*/ 0 w 81"/>
                  <a:gd name="T5" fmla="*/ 0 h 96"/>
                  <a:gd name="T6" fmla="*/ 0 w 81"/>
                  <a:gd name="T7" fmla="*/ 0 h 96"/>
                  <a:gd name="T8" fmla="*/ 0 w 81"/>
                  <a:gd name="T9" fmla="*/ 0 h 96"/>
                  <a:gd name="T10" fmla="*/ 0 w 81"/>
                  <a:gd name="T11" fmla="*/ 0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6">
                    <a:moveTo>
                      <a:pt x="11" y="8"/>
                    </a:moveTo>
                    <a:lnTo>
                      <a:pt x="0" y="16"/>
                    </a:lnTo>
                    <a:lnTo>
                      <a:pt x="59" y="96"/>
                    </a:lnTo>
                    <a:lnTo>
                      <a:pt x="81" y="80"/>
                    </a:lnTo>
                    <a:lnTo>
                      <a:pt x="22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" name="Freeform 56"/>
              <p:cNvSpPr>
                <a:spLocks/>
              </p:cNvSpPr>
              <p:nvPr/>
            </p:nvSpPr>
            <p:spPr bwMode="auto">
              <a:xfrm>
                <a:off x="533" y="233"/>
                <a:ext cx="16" cy="19"/>
              </a:xfrm>
              <a:custGeom>
                <a:avLst/>
                <a:gdLst>
                  <a:gd name="T0" fmla="*/ 0 w 81"/>
                  <a:gd name="T1" fmla="*/ 0 h 96"/>
                  <a:gd name="T2" fmla="*/ 0 w 81"/>
                  <a:gd name="T3" fmla="*/ 0 h 96"/>
                  <a:gd name="T4" fmla="*/ 0 w 81"/>
                  <a:gd name="T5" fmla="*/ 0 h 96"/>
                  <a:gd name="T6" fmla="*/ 0 w 81"/>
                  <a:gd name="T7" fmla="*/ 0 h 96"/>
                  <a:gd name="T8" fmla="*/ 0 w 81"/>
                  <a:gd name="T9" fmla="*/ 0 h 96"/>
                  <a:gd name="T10" fmla="*/ 0 w 81"/>
                  <a:gd name="T11" fmla="*/ 0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6">
                    <a:moveTo>
                      <a:pt x="11" y="8"/>
                    </a:moveTo>
                    <a:lnTo>
                      <a:pt x="0" y="16"/>
                    </a:lnTo>
                    <a:lnTo>
                      <a:pt x="59" y="96"/>
                    </a:lnTo>
                    <a:lnTo>
                      <a:pt x="81" y="80"/>
                    </a:lnTo>
                    <a:lnTo>
                      <a:pt x="22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0" name="Group 42"/>
            <p:cNvGrpSpPr>
              <a:grpSpLocks/>
            </p:cNvGrpSpPr>
            <p:nvPr/>
          </p:nvGrpSpPr>
          <p:grpSpPr bwMode="auto">
            <a:xfrm>
              <a:off x="1680" y="0"/>
              <a:ext cx="1643" cy="545"/>
              <a:chOff x="0" y="0"/>
              <a:chExt cx="1643" cy="545"/>
            </a:xfrm>
          </p:grpSpPr>
          <p:sp>
            <p:nvSpPr>
              <p:cNvPr id="6187" name="Freeform 95"/>
              <p:cNvSpPr>
                <a:spLocks/>
              </p:cNvSpPr>
              <p:nvPr/>
            </p:nvSpPr>
            <p:spPr bwMode="auto">
              <a:xfrm>
                <a:off x="776" y="87"/>
                <a:ext cx="264" cy="398"/>
              </a:xfrm>
              <a:custGeom>
                <a:avLst/>
                <a:gdLst>
                  <a:gd name="T0" fmla="*/ 0 w 1322"/>
                  <a:gd name="T1" fmla="*/ 0 h 1987"/>
                  <a:gd name="T2" fmla="*/ 0 w 1322"/>
                  <a:gd name="T3" fmla="*/ 0 h 1987"/>
                  <a:gd name="T4" fmla="*/ 0 w 1322"/>
                  <a:gd name="T5" fmla="*/ 0 h 1987"/>
                  <a:gd name="T6" fmla="*/ 0 w 1322"/>
                  <a:gd name="T7" fmla="*/ 0 h 1987"/>
                  <a:gd name="T8" fmla="*/ 0 w 1322"/>
                  <a:gd name="T9" fmla="*/ 0 h 1987"/>
                  <a:gd name="T10" fmla="*/ 0 w 1322"/>
                  <a:gd name="T11" fmla="*/ 0 h 1987"/>
                  <a:gd name="T12" fmla="*/ 0 w 1322"/>
                  <a:gd name="T13" fmla="*/ 0 h 1987"/>
                  <a:gd name="T14" fmla="*/ 0 w 1322"/>
                  <a:gd name="T15" fmla="*/ 0 h 1987"/>
                  <a:gd name="T16" fmla="*/ 0 w 1322"/>
                  <a:gd name="T17" fmla="*/ 0 h 1987"/>
                  <a:gd name="T18" fmla="*/ 0 w 1322"/>
                  <a:gd name="T19" fmla="*/ 0 h 1987"/>
                  <a:gd name="T20" fmla="*/ 0 w 1322"/>
                  <a:gd name="T21" fmla="*/ 0 h 1987"/>
                  <a:gd name="T22" fmla="*/ 0 w 1322"/>
                  <a:gd name="T23" fmla="*/ 0 h 1987"/>
                  <a:gd name="T24" fmla="*/ 0 w 1322"/>
                  <a:gd name="T25" fmla="*/ 0 h 1987"/>
                  <a:gd name="T26" fmla="*/ 0 w 1322"/>
                  <a:gd name="T27" fmla="*/ 0 h 1987"/>
                  <a:gd name="T28" fmla="*/ 0 w 1322"/>
                  <a:gd name="T29" fmla="*/ 0 h 1987"/>
                  <a:gd name="T30" fmla="*/ 0 w 1322"/>
                  <a:gd name="T31" fmla="*/ 0 h 1987"/>
                  <a:gd name="T32" fmla="*/ 0 w 1322"/>
                  <a:gd name="T33" fmla="*/ 0 h 1987"/>
                  <a:gd name="T34" fmla="*/ 0 w 1322"/>
                  <a:gd name="T35" fmla="*/ 0 h 1987"/>
                  <a:gd name="T36" fmla="*/ 0 w 1322"/>
                  <a:gd name="T37" fmla="*/ 0 h 1987"/>
                  <a:gd name="T38" fmla="*/ 0 w 1322"/>
                  <a:gd name="T39" fmla="*/ 0 h 1987"/>
                  <a:gd name="T40" fmla="*/ 0 w 1322"/>
                  <a:gd name="T41" fmla="*/ 0 h 1987"/>
                  <a:gd name="T42" fmla="*/ 0 w 1322"/>
                  <a:gd name="T43" fmla="*/ 0 h 1987"/>
                  <a:gd name="T44" fmla="*/ 0 w 1322"/>
                  <a:gd name="T45" fmla="*/ 0 h 1987"/>
                  <a:gd name="T46" fmla="*/ 0 w 1322"/>
                  <a:gd name="T47" fmla="*/ 0 h 1987"/>
                  <a:gd name="T48" fmla="*/ 0 w 1322"/>
                  <a:gd name="T49" fmla="*/ 0 h 1987"/>
                  <a:gd name="T50" fmla="*/ 0 w 1322"/>
                  <a:gd name="T51" fmla="*/ 0 h 1987"/>
                  <a:gd name="T52" fmla="*/ 0 w 1322"/>
                  <a:gd name="T53" fmla="*/ 0 h 1987"/>
                  <a:gd name="T54" fmla="*/ 0 w 1322"/>
                  <a:gd name="T55" fmla="*/ 0 h 1987"/>
                  <a:gd name="T56" fmla="*/ 0 w 1322"/>
                  <a:gd name="T57" fmla="*/ 0 h 1987"/>
                  <a:gd name="T58" fmla="*/ 0 w 1322"/>
                  <a:gd name="T59" fmla="*/ 0 h 1987"/>
                  <a:gd name="T60" fmla="*/ 0 w 1322"/>
                  <a:gd name="T61" fmla="*/ 0 h 1987"/>
                  <a:gd name="T62" fmla="*/ 0 w 1322"/>
                  <a:gd name="T63" fmla="*/ 0 h 1987"/>
                  <a:gd name="T64" fmla="*/ 0 w 1322"/>
                  <a:gd name="T65" fmla="*/ 0 h 1987"/>
                  <a:gd name="T66" fmla="*/ 0 w 1322"/>
                  <a:gd name="T67" fmla="*/ 0 h 1987"/>
                  <a:gd name="T68" fmla="*/ 0 w 1322"/>
                  <a:gd name="T69" fmla="*/ 0 h 1987"/>
                  <a:gd name="T70" fmla="*/ 0 w 1322"/>
                  <a:gd name="T71" fmla="*/ 0 h 1987"/>
                  <a:gd name="T72" fmla="*/ 0 w 1322"/>
                  <a:gd name="T73" fmla="*/ 0 h 1987"/>
                  <a:gd name="T74" fmla="*/ 0 w 1322"/>
                  <a:gd name="T75" fmla="*/ 0 h 1987"/>
                  <a:gd name="T76" fmla="*/ 0 w 1322"/>
                  <a:gd name="T77" fmla="*/ 0 h 1987"/>
                  <a:gd name="T78" fmla="*/ 0 w 1322"/>
                  <a:gd name="T79" fmla="*/ 0 h 1987"/>
                  <a:gd name="T80" fmla="*/ 0 w 1322"/>
                  <a:gd name="T81" fmla="*/ 0 h 1987"/>
                  <a:gd name="T82" fmla="*/ 0 w 1322"/>
                  <a:gd name="T83" fmla="*/ 0 h 1987"/>
                  <a:gd name="T84" fmla="*/ 0 w 1322"/>
                  <a:gd name="T85" fmla="*/ 0 h 1987"/>
                  <a:gd name="T86" fmla="*/ 0 w 1322"/>
                  <a:gd name="T87" fmla="*/ 0 h 1987"/>
                  <a:gd name="T88" fmla="*/ 0 w 1322"/>
                  <a:gd name="T89" fmla="*/ 0 h 1987"/>
                  <a:gd name="T90" fmla="*/ 0 w 1322"/>
                  <a:gd name="T91" fmla="*/ 0 h 1987"/>
                  <a:gd name="T92" fmla="*/ 0 w 1322"/>
                  <a:gd name="T93" fmla="*/ 0 h 1987"/>
                  <a:gd name="T94" fmla="*/ 0 w 1322"/>
                  <a:gd name="T95" fmla="*/ 0 h 1987"/>
                  <a:gd name="T96" fmla="*/ 0 w 1322"/>
                  <a:gd name="T97" fmla="*/ 0 h 1987"/>
                  <a:gd name="T98" fmla="*/ 0 w 1322"/>
                  <a:gd name="T99" fmla="*/ 0 h 1987"/>
                  <a:gd name="T100" fmla="*/ 0 w 1322"/>
                  <a:gd name="T101" fmla="*/ 0 h 1987"/>
                  <a:gd name="T102" fmla="*/ 0 w 1322"/>
                  <a:gd name="T103" fmla="*/ 0 h 1987"/>
                  <a:gd name="T104" fmla="*/ 0 w 1322"/>
                  <a:gd name="T105" fmla="*/ 0 h 1987"/>
                  <a:gd name="T106" fmla="*/ 0 w 1322"/>
                  <a:gd name="T107" fmla="*/ 0 h 1987"/>
                  <a:gd name="T108" fmla="*/ 0 w 1322"/>
                  <a:gd name="T109" fmla="*/ 0 h 1987"/>
                  <a:gd name="T110" fmla="*/ 0 w 1322"/>
                  <a:gd name="T111" fmla="*/ 0 h 1987"/>
                  <a:gd name="T112" fmla="*/ 0 w 1322"/>
                  <a:gd name="T113" fmla="*/ 0 h 1987"/>
                  <a:gd name="T114" fmla="*/ 0 w 1322"/>
                  <a:gd name="T115" fmla="*/ 0 h 1987"/>
                  <a:gd name="T116" fmla="*/ 0 w 1322"/>
                  <a:gd name="T117" fmla="*/ 0 h 1987"/>
                  <a:gd name="T118" fmla="*/ 0 w 1322"/>
                  <a:gd name="T119" fmla="*/ 0 h 1987"/>
                  <a:gd name="T120" fmla="*/ 0 w 1322"/>
                  <a:gd name="T121" fmla="*/ 0 h 1987"/>
                  <a:gd name="T122" fmla="*/ 0 w 1322"/>
                  <a:gd name="T123" fmla="*/ 0 h 198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22" h="1987">
                    <a:moveTo>
                      <a:pt x="650" y="342"/>
                    </a:moveTo>
                    <a:lnTo>
                      <a:pt x="646" y="405"/>
                    </a:lnTo>
                    <a:lnTo>
                      <a:pt x="714" y="478"/>
                    </a:lnTo>
                    <a:lnTo>
                      <a:pt x="891" y="827"/>
                    </a:lnTo>
                    <a:lnTo>
                      <a:pt x="1153" y="970"/>
                    </a:lnTo>
                    <a:lnTo>
                      <a:pt x="1174" y="957"/>
                    </a:lnTo>
                    <a:lnTo>
                      <a:pt x="1322" y="1067"/>
                    </a:lnTo>
                    <a:lnTo>
                      <a:pt x="1318" y="1122"/>
                    </a:lnTo>
                    <a:lnTo>
                      <a:pt x="1233" y="1151"/>
                    </a:lnTo>
                    <a:lnTo>
                      <a:pt x="1250" y="1109"/>
                    </a:lnTo>
                    <a:lnTo>
                      <a:pt x="1153" y="1075"/>
                    </a:lnTo>
                    <a:lnTo>
                      <a:pt x="1140" y="1038"/>
                    </a:lnTo>
                    <a:lnTo>
                      <a:pt x="823" y="944"/>
                    </a:lnTo>
                    <a:lnTo>
                      <a:pt x="599" y="709"/>
                    </a:lnTo>
                    <a:lnTo>
                      <a:pt x="299" y="936"/>
                    </a:lnTo>
                    <a:lnTo>
                      <a:pt x="692" y="1198"/>
                    </a:lnTo>
                    <a:lnTo>
                      <a:pt x="721" y="1257"/>
                    </a:lnTo>
                    <a:lnTo>
                      <a:pt x="692" y="1370"/>
                    </a:lnTo>
                    <a:lnTo>
                      <a:pt x="270" y="1789"/>
                    </a:lnTo>
                    <a:lnTo>
                      <a:pt x="434" y="1940"/>
                    </a:lnTo>
                    <a:lnTo>
                      <a:pt x="434" y="1983"/>
                    </a:lnTo>
                    <a:lnTo>
                      <a:pt x="278" y="1987"/>
                    </a:lnTo>
                    <a:lnTo>
                      <a:pt x="102" y="1844"/>
                    </a:lnTo>
                    <a:lnTo>
                      <a:pt x="135" y="1759"/>
                    </a:lnTo>
                    <a:lnTo>
                      <a:pt x="363" y="1413"/>
                    </a:lnTo>
                    <a:lnTo>
                      <a:pt x="519" y="1307"/>
                    </a:lnTo>
                    <a:lnTo>
                      <a:pt x="506" y="1274"/>
                    </a:lnTo>
                    <a:lnTo>
                      <a:pt x="72" y="1164"/>
                    </a:lnTo>
                    <a:lnTo>
                      <a:pt x="0" y="1042"/>
                    </a:lnTo>
                    <a:lnTo>
                      <a:pt x="409" y="342"/>
                    </a:lnTo>
                    <a:lnTo>
                      <a:pt x="485" y="334"/>
                    </a:lnTo>
                    <a:lnTo>
                      <a:pt x="519" y="279"/>
                    </a:lnTo>
                    <a:lnTo>
                      <a:pt x="514" y="262"/>
                    </a:lnTo>
                    <a:lnTo>
                      <a:pt x="511" y="216"/>
                    </a:lnTo>
                    <a:lnTo>
                      <a:pt x="511" y="160"/>
                    </a:lnTo>
                    <a:lnTo>
                      <a:pt x="528" y="106"/>
                    </a:lnTo>
                    <a:lnTo>
                      <a:pt x="553" y="72"/>
                    </a:lnTo>
                    <a:lnTo>
                      <a:pt x="578" y="42"/>
                    </a:lnTo>
                    <a:lnTo>
                      <a:pt x="608" y="21"/>
                    </a:lnTo>
                    <a:lnTo>
                      <a:pt x="637" y="4"/>
                    </a:lnTo>
                    <a:lnTo>
                      <a:pt x="667" y="0"/>
                    </a:lnTo>
                    <a:lnTo>
                      <a:pt x="696" y="0"/>
                    </a:lnTo>
                    <a:lnTo>
                      <a:pt x="721" y="4"/>
                    </a:lnTo>
                    <a:lnTo>
                      <a:pt x="743" y="17"/>
                    </a:lnTo>
                    <a:lnTo>
                      <a:pt x="777" y="47"/>
                    </a:lnTo>
                    <a:lnTo>
                      <a:pt x="802" y="80"/>
                    </a:lnTo>
                    <a:lnTo>
                      <a:pt x="815" y="115"/>
                    </a:lnTo>
                    <a:lnTo>
                      <a:pt x="818" y="136"/>
                    </a:lnTo>
                    <a:lnTo>
                      <a:pt x="811" y="157"/>
                    </a:lnTo>
                    <a:lnTo>
                      <a:pt x="802" y="186"/>
                    </a:lnTo>
                    <a:lnTo>
                      <a:pt x="789" y="211"/>
                    </a:lnTo>
                    <a:lnTo>
                      <a:pt x="785" y="219"/>
                    </a:lnTo>
                    <a:lnTo>
                      <a:pt x="777" y="299"/>
                    </a:lnTo>
                    <a:lnTo>
                      <a:pt x="751" y="292"/>
                    </a:lnTo>
                    <a:lnTo>
                      <a:pt x="738" y="308"/>
                    </a:lnTo>
                    <a:lnTo>
                      <a:pt x="714" y="360"/>
                    </a:lnTo>
                    <a:lnTo>
                      <a:pt x="688" y="363"/>
                    </a:lnTo>
                    <a:lnTo>
                      <a:pt x="676" y="355"/>
                    </a:lnTo>
                    <a:lnTo>
                      <a:pt x="646" y="338"/>
                    </a:lnTo>
                    <a:lnTo>
                      <a:pt x="616" y="313"/>
                    </a:lnTo>
                    <a:lnTo>
                      <a:pt x="612" y="283"/>
                    </a:lnTo>
                    <a:lnTo>
                      <a:pt x="650" y="3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8" name="Freeform 96"/>
              <p:cNvSpPr>
                <a:spLocks/>
              </p:cNvSpPr>
              <p:nvPr/>
            </p:nvSpPr>
            <p:spPr bwMode="auto">
              <a:xfrm>
                <a:off x="883" y="217"/>
                <a:ext cx="17" cy="18"/>
              </a:xfrm>
              <a:custGeom>
                <a:avLst/>
                <a:gdLst>
                  <a:gd name="T0" fmla="*/ 0 w 88"/>
                  <a:gd name="T1" fmla="*/ 0 h 91"/>
                  <a:gd name="T2" fmla="*/ 0 w 88"/>
                  <a:gd name="T3" fmla="*/ 0 h 91"/>
                  <a:gd name="T4" fmla="*/ 0 w 88"/>
                  <a:gd name="T5" fmla="*/ 0 h 91"/>
                  <a:gd name="T6" fmla="*/ 0 w 88"/>
                  <a:gd name="T7" fmla="*/ 0 h 91"/>
                  <a:gd name="T8" fmla="*/ 0 w 88"/>
                  <a:gd name="T9" fmla="*/ 0 h 91"/>
                  <a:gd name="T10" fmla="*/ 0 w 88"/>
                  <a:gd name="T11" fmla="*/ 0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" h="91">
                    <a:moveTo>
                      <a:pt x="10" y="10"/>
                    </a:moveTo>
                    <a:lnTo>
                      <a:pt x="0" y="20"/>
                    </a:lnTo>
                    <a:lnTo>
                      <a:pt x="68" y="91"/>
                    </a:lnTo>
                    <a:lnTo>
                      <a:pt x="88" y="71"/>
                    </a:lnTo>
                    <a:lnTo>
                      <a:pt x="20" y="0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9" name="Freeform 97"/>
              <p:cNvSpPr>
                <a:spLocks/>
              </p:cNvSpPr>
              <p:nvPr/>
            </p:nvSpPr>
            <p:spPr bwMode="auto">
              <a:xfrm>
                <a:off x="1005" y="444"/>
                <a:ext cx="100" cy="100"/>
              </a:xfrm>
              <a:custGeom>
                <a:avLst/>
                <a:gdLst>
                  <a:gd name="T0" fmla="*/ 0 w 499"/>
                  <a:gd name="T1" fmla="*/ 0 h 497"/>
                  <a:gd name="T2" fmla="*/ 0 w 499"/>
                  <a:gd name="T3" fmla="*/ 0 h 497"/>
                  <a:gd name="T4" fmla="*/ 0 w 499"/>
                  <a:gd name="T5" fmla="*/ 0 h 497"/>
                  <a:gd name="T6" fmla="*/ 0 w 499"/>
                  <a:gd name="T7" fmla="*/ 0 h 497"/>
                  <a:gd name="T8" fmla="*/ 0 w 499"/>
                  <a:gd name="T9" fmla="*/ 0 h 497"/>
                  <a:gd name="T10" fmla="*/ 0 w 499"/>
                  <a:gd name="T11" fmla="*/ 0 h 497"/>
                  <a:gd name="T12" fmla="*/ 0 w 499"/>
                  <a:gd name="T13" fmla="*/ 0 h 497"/>
                  <a:gd name="T14" fmla="*/ 0 w 499"/>
                  <a:gd name="T15" fmla="*/ 0 h 497"/>
                  <a:gd name="T16" fmla="*/ 0 w 499"/>
                  <a:gd name="T17" fmla="*/ 0 h 497"/>
                  <a:gd name="T18" fmla="*/ 0 w 499"/>
                  <a:gd name="T19" fmla="*/ 0 h 497"/>
                  <a:gd name="T20" fmla="*/ 0 w 499"/>
                  <a:gd name="T21" fmla="*/ 0 h 497"/>
                  <a:gd name="T22" fmla="*/ 0 w 499"/>
                  <a:gd name="T23" fmla="*/ 0 h 497"/>
                  <a:gd name="T24" fmla="*/ 0 w 499"/>
                  <a:gd name="T25" fmla="*/ 0 h 497"/>
                  <a:gd name="T26" fmla="*/ 0 w 499"/>
                  <a:gd name="T27" fmla="*/ 0 h 497"/>
                  <a:gd name="T28" fmla="*/ 0 w 499"/>
                  <a:gd name="T29" fmla="*/ 0 h 497"/>
                  <a:gd name="T30" fmla="*/ 0 w 499"/>
                  <a:gd name="T31" fmla="*/ 0 h 497"/>
                  <a:gd name="T32" fmla="*/ 0 w 499"/>
                  <a:gd name="T33" fmla="*/ 0 h 497"/>
                  <a:gd name="T34" fmla="*/ 0 w 499"/>
                  <a:gd name="T35" fmla="*/ 0 h 497"/>
                  <a:gd name="T36" fmla="*/ 0 w 499"/>
                  <a:gd name="T37" fmla="*/ 0 h 497"/>
                  <a:gd name="T38" fmla="*/ 0 w 499"/>
                  <a:gd name="T39" fmla="*/ 0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9" h="497">
                    <a:moveTo>
                      <a:pt x="380" y="0"/>
                    </a:moveTo>
                    <a:lnTo>
                      <a:pt x="380" y="0"/>
                    </a:lnTo>
                    <a:lnTo>
                      <a:pt x="376" y="80"/>
                    </a:lnTo>
                    <a:lnTo>
                      <a:pt x="355" y="151"/>
                    </a:lnTo>
                    <a:lnTo>
                      <a:pt x="317" y="215"/>
                    </a:lnTo>
                    <a:lnTo>
                      <a:pt x="275" y="274"/>
                    </a:lnTo>
                    <a:lnTo>
                      <a:pt x="216" y="316"/>
                    </a:lnTo>
                    <a:lnTo>
                      <a:pt x="152" y="354"/>
                    </a:lnTo>
                    <a:lnTo>
                      <a:pt x="80" y="375"/>
                    </a:lnTo>
                    <a:lnTo>
                      <a:pt x="0" y="379"/>
                    </a:lnTo>
                    <a:lnTo>
                      <a:pt x="0" y="497"/>
                    </a:lnTo>
                    <a:lnTo>
                      <a:pt x="97" y="485"/>
                    </a:lnTo>
                    <a:lnTo>
                      <a:pt x="195" y="455"/>
                    </a:lnTo>
                    <a:lnTo>
                      <a:pt x="275" y="409"/>
                    </a:lnTo>
                    <a:lnTo>
                      <a:pt x="351" y="349"/>
                    </a:lnTo>
                    <a:lnTo>
                      <a:pt x="410" y="274"/>
                    </a:lnTo>
                    <a:lnTo>
                      <a:pt x="457" y="193"/>
                    </a:lnTo>
                    <a:lnTo>
                      <a:pt x="485" y="96"/>
                    </a:lnTo>
                    <a:lnTo>
                      <a:pt x="499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0" name="Freeform 98"/>
              <p:cNvSpPr>
                <a:spLocks/>
              </p:cNvSpPr>
              <p:nvPr/>
            </p:nvSpPr>
            <p:spPr bwMode="auto">
              <a:xfrm>
                <a:off x="1005" y="345"/>
                <a:ext cx="100" cy="99"/>
              </a:xfrm>
              <a:custGeom>
                <a:avLst/>
                <a:gdLst>
                  <a:gd name="T0" fmla="*/ 0 w 499"/>
                  <a:gd name="T1" fmla="*/ 0 h 498"/>
                  <a:gd name="T2" fmla="*/ 0 w 499"/>
                  <a:gd name="T3" fmla="*/ 0 h 498"/>
                  <a:gd name="T4" fmla="*/ 0 w 499"/>
                  <a:gd name="T5" fmla="*/ 0 h 498"/>
                  <a:gd name="T6" fmla="*/ 0 w 499"/>
                  <a:gd name="T7" fmla="*/ 0 h 498"/>
                  <a:gd name="T8" fmla="*/ 0 w 499"/>
                  <a:gd name="T9" fmla="*/ 0 h 498"/>
                  <a:gd name="T10" fmla="*/ 0 w 499"/>
                  <a:gd name="T11" fmla="*/ 0 h 498"/>
                  <a:gd name="T12" fmla="*/ 0 w 499"/>
                  <a:gd name="T13" fmla="*/ 0 h 498"/>
                  <a:gd name="T14" fmla="*/ 0 w 499"/>
                  <a:gd name="T15" fmla="*/ 0 h 498"/>
                  <a:gd name="T16" fmla="*/ 0 w 499"/>
                  <a:gd name="T17" fmla="*/ 0 h 498"/>
                  <a:gd name="T18" fmla="*/ 0 w 499"/>
                  <a:gd name="T19" fmla="*/ 0 h 498"/>
                  <a:gd name="T20" fmla="*/ 0 w 499"/>
                  <a:gd name="T21" fmla="*/ 0 h 498"/>
                  <a:gd name="T22" fmla="*/ 0 w 499"/>
                  <a:gd name="T23" fmla="*/ 0 h 498"/>
                  <a:gd name="T24" fmla="*/ 0 w 499"/>
                  <a:gd name="T25" fmla="*/ 0 h 498"/>
                  <a:gd name="T26" fmla="*/ 0 w 499"/>
                  <a:gd name="T27" fmla="*/ 0 h 498"/>
                  <a:gd name="T28" fmla="*/ 0 w 499"/>
                  <a:gd name="T29" fmla="*/ 0 h 498"/>
                  <a:gd name="T30" fmla="*/ 0 w 499"/>
                  <a:gd name="T31" fmla="*/ 0 h 498"/>
                  <a:gd name="T32" fmla="*/ 0 w 499"/>
                  <a:gd name="T33" fmla="*/ 0 h 498"/>
                  <a:gd name="T34" fmla="*/ 0 w 499"/>
                  <a:gd name="T35" fmla="*/ 0 h 498"/>
                  <a:gd name="T36" fmla="*/ 0 w 499"/>
                  <a:gd name="T37" fmla="*/ 0 h 498"/>
                  <a:gd name="T38" fmla="*/ 0 w 499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9" h="498">
                    <a:moveTo>
                      <a:pt x="0" y="118"/>
                    </a:moveTo>
                    <a:lnTo>
                      <a:pt x="0" y="118"/>
                    </a:lnTo>
                    <a:lnTo>
                      <a:pt x="80" y="121"/>
                    </a:lnTo>
                    <a:lnTo>
                      <a:pt x="152" y="142"/>
                    </a:lnTo>
                    <a:lnTo>
                      <a:pt x="216" y="181"/>
                    </a:lnTo>
                    <a:lnTo>
                      <a:pt x="275" y="223"/>
                    </a:lnTo>
                    <a:lnTo>
                      <a:pt x="317" y="282"/>
                    </a:lnTo>
                    <a:lnTo>
                      <a:pt x="355" y="345"/>
                    </a:lnTo>
                    <a:lnTo>
                      <a:pt x="376" y="417"/>
                    </a:lnTo>
                    <a:lnTo>
                      <a:pt x="380" y="498"/>
                    </a:lnTo>
                    <a:lnTo>
                      <a:pt x="499" y="498"/>
                    </a:lnTo>
                    <a:lnTo>
                      <a:pt x="485" y="401"/>
                    </a:lnTo>
                    <a:lnTo>
                      <a:pt x="457" y="303"/>
                    </a:lnTo>
                    <a:lnTo>
                      <a:pt x="410" y="223"/>
                    </a:lnTo>
                    <a:lnTo>
                      <a:pt x="351" y="147"/>
                    </a:lnTo>
                    <a:lnTo>
                      <a:pt x="275" y="88"/>
                    </a:lnTo>
                    <a:lnTo>
                      <a:pt x="195" y="41"/>
                    </a:lnTo>
                    <a:lnTo>
                      <a:pt x="97" y="12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1" name="Freeform 99"/>
              <p:cNvSpPr>
                <a:spLocks/>
              </p:cNvSpPr>
              <p:nvPr/>
            </p:nvSpPr>
            <p:spPr bwMode="auto">
              <a:xfrm>
                <a:off x="904" y="345"/>
                <a:ext cx="101" cy="99"/>
              </a:xfrm>
              <a:custGeom>
                <a:avLst/>
                <a:gdLst>
                  <a:gd name="T0" fmla="*/ 0 w 503"/>
                  <a:gd name="T1" fmla="*/ 0 h 498"/>
                  <a:gd name="T2" fmla="*/ 0 w 503"/>
                  <a:gd name="T3" fmla="*/ 0 h 498"/>
                  <a:gd name="T4" fmla="*/ 0 w 503"/>
                  <a:gd name="T5" fmla="*/ 0 h 498"/>
                  <a:gd name="T6" fmla="*/ 0 w 503"/>
                  <a:gd name="T7" fmla="*/ 0 h 498"/>
                  <a:gd name="T8" fmla="*/ 0 w 503"/>
                  <a:gd name="T9" fmla="*/ 0 h 498"/>
                  <a:gd name="T10" fmla="*/ 0 w 503"/>
                  <a:gd name="T11" fmla="*/ 0 h 498"/>
                  <a:gd name="T12" fmla="*/ 0 w 503"/>
                  <a:gd name="T13" fmla="*/ 0 h 498"/>
                  <a:gd name="T14" fmla="*/ 0 w 503"/>
                  <a:gd name="T15" fmla="*/ 0 h 498"/>
                  <a:gd name="T16" fmla="*/ 0 w 503"/>
                  <a:gd name="T17" fmla="*/ 0 h 498"/>
                  <a:gd name="T18" fmla="*/ 0 w 503"/>
                  <a:gd name="T19" fmla="*/ 0 h 498"/>
                  <a:gd name="T20" fmla="*/ 0 w 503"/>
                  <a:gd name="T21" fmla="*/ 0 h 498"/>
                  <a:gd name="T22" fmla="*/ 0 w 503"/>
                  <a:gd name="T23" fmla="*/ 0 h 498"/>
                  <a:gd name="T24" fmla="*/ 0 w 503"/>
                  <a:gd name="T25" fmla="*/ 0 h 498"/>
                  <a:gd name="T26" fmla="*/ 0 w 503"/>
                  <a:gd name="T27" fmla="*/ 0 h 498"/>
                  <a:gd name="T28" fmla="*/ 0 w 503"/>
                  <a:gd name="T29" fmla="*/ 0 h 498"/>
                  <a:gd name="T30" fmla="*/ 0 w 503"/>
                  <a:gd name="T31" fmla="*/ 0 h 498"/>
                  <a:gd name="T32" fmla="*/ 0 w 503"/>
                  <a:gd name="T33" fmla="*/ 0 h 498"/>
                  <a:gd name="T34" fmla="*/ 0 w 503"/>
                  <a:gd name="T35" fmla="*/ 0 h 498"/>
                  <a:gd name="T36" fmla="*/ 0 w 503"/>
                  <a:gd name="T37" fmla="*/ 0 h 498"/>
                  <a:gd name="T38" fmla="*/ 0 w 503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8">
                    <a:moveTo>
                      <a:pt x="118" y="498"/>
                    </a:moveTo>
                    <a:lnTo>
                      <a:pt x="118" y="498"/>
                    </a:lnTo>
                    <a:lnTo>
                      <a:pt x="123" y="417"/>
                    </a:lnTo>
                    <a:lnTo>
                      <a:pt x="144" y="345"/>
                    </a:lnTo>
                    <a:lnTo>
                      <a:pt x="182" y="282"/>
                    </a:lnTo>
                    <a:lnTo>
                      <a:pt x="229" y="223"/>
                    </a:lnTo>
                    <a:lnTo>
                      <a:pt x="283" y="181"/>
                    </a:lnTo>
                    <a:lnTo>
                      <a:pt x="351" y="142"/>
                    </a:lnTo>
                    <a:lnTo>
                      <a:pt x="422" y="121"/>
                    </a:lnTo>
                    <a:lnTo>
                      <a:pt x="503" y="118"/>
                    </a:lnTo>
                    <a:lnTo>
                      <a:pt x="503" y="0"/>
                    </a:lnTo>
                    <a:lnTo>
                      <a:pt x="406" y="12"/>
                    </a:lnTo>
                    <a:lnTo>
                      <a:pt x="309" y="41"/>
                    </a:lnTo>
                    <a:lnTo>
                      <a:pt x="224" y="88"/>
                    </a:lnTo>
                    <a:lnTo>
                      <a:pt x="153" y="147"/>
                    </a:lnTo>
                    <a:lnTo>
                      <a:pt x="89" y="223"/>
                    </a:lnTo>
                    <a:lnTo>
                      <a:pt x="42" y="303"/>
                    </a:lnTo>
                    <a:lnTo>
                      <a:pt x="14" y="401"/>
                    </a:lnTo>
                    <a:lnTo>
                      <a:pt x="0" y="498"/>
                    </a:lnTo>
                    <a:lnTo>
                      <a:pt x="118" y="4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2" name="Freeform 100"/>
              <p:cNvSpPr>
                <a:spLocks/>
              </p:cNvSpPr>
              <p:nvPr/>
            </p:nvSpPr>
            <p:spPr bwMode="auto">
              <a:xfrm>
                <a:off x="904" y="444"/>
                <a:ext cx="101" cy="100"/>
              </a:xfrm>
              <a:custGeom>
                <a:avLst/>
                <a:gdLst>
                  <a:gd name="T0" fmla="*/ 0 w 503"/>
                  <a:gd name="T1" fmla="*/ 0 h 497"/>
                  <a:gd name="T2" fmla="*/ 0 w 503"/>
                  <a:gd name="T3" fmla="*/ 0 h 497"/>
                  <a:gd name="T4" fmla="*/ 0 w 503"/>
                  <a:gd name="T5" fmla="*/ 0 h 497"/>
                  <a:gd name="T6" fmla="*/ 0 w 503"/>
                  <a:gd name="T7" fmla="*/ 0 h 497"/>
                  <a:gd name="T8" fmla="*/ 0 w 503"/>
                  <a:gd name="T9" fmla="*/ 0 h 497"/>
                  <a:gd name="T10" fmla="*/ 0 w 503"/>
                  <a:gd name="T11" fmla="*/ 0 h 497"/>
                  <a:gd name="T12" fmla="*/ 0 w 503"/>
                  <a:gd name="T13" fmla="*/ 0 h 497"/>
                  <a:gd name="T14" fmla="*/ 0 w 503"/>
                  <a:gd name="T15" fmla="*/ 0 h 497"/>
                  <a:gd name="T16" fmla="*/ 0 w 503"/>
                  <a:gd name="T17" fmla="*/ 0 h 497"/>
                  <a:gd name="T18" fmla="*/ 0 w 503"/>
                  <a:gd name="T19" fmla="*/ 0 h 497"/>
                  <a:gd name="T20" fmla="*/ 0 w 503"/>
                  <a:gd name="T21" fmla="*/ 0 h 497"/>
                  <a:gd name="T22" fmla="*/ 0 w 503"/>
                  <a:gd name="T23" fmla="*/ 0 h 497"/>
                  <a:gd name="T24" fmla="*/ 0 w 503"/>
                  <a:gd name="T25" fmla="*/ 0 h 497"/>
                  <a:gd name="T26" fmla="*/ 0 w 503"/>
                  <a:gd name="T27" fmla="*/ 0 h 497"/>
                  <a:gd name="T28" fmla="*/ 0 w 503"/>
                  <a:gd name="T29" fmla="*/ 0 h 497"/>
                  <a:gd name="T30" fmla="*/ 0 w 503"/>
                  <a:gd name="T31" fmla="*/ 0 h 497"/>
                  <a:gd name="T32" fmla="*/ 0 w 503"/>
                  <a:gd name="T33" fmla="*/ 0 h 497"/>
                  <a:gd name="T34" fmla="*/ 0 w 503"/>
                  <a:gd name="T35" fmla="*/ 0 h 497"/>
                  <a:gd name="T36" fmla="*/ 0 w 503"/>
                  <a:gd name="T37" fmla="*/ 0 h 497"/>
                  <a:gd name="T38" fmla="*/ 0 w 503"/>
                  <a:gd name="T39" fmla="*/ 0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7">
                    <a:moveTo>
                      <a:pt x="503" y="379"/>
                    </a:moveTo>
                    <a:lnTo>
                      <a:pt x="503" y="379"/>
                    </a:lnTo>
                    <a:lnTo>
                      <a:pt x="422" y="375"/>
                    </a:lnTo>
                    <a:lnTo>
                      <a:pt x="351" y="354"/>
                    </a:lnTo>
                    <a:lnTo>
                      <a:pt x="283" y="316"/>
                    </a:lnTo>
                    <a:lnTo>
                      <a:pt x="229" y="274"/>
                    </a:lnTo>
                    <a:lnTo>
                      <a:pt x="182" y="215"/>
                    </a:lnTo>
                    <a:lnTo>
                      <a:pt x="144" y="151"/>
                    </a:lnTo>
                    <a:lnTo>
                      <a:pt x="123" y="80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14" y="96"/>
                    </a:lnTo>
                    <a:lnTo>
                      <a:pt x="42" y="193"/>
                    </a:lnTo>
                    <a:lnTo>
                      <a:pt x="89" y="274"/>
                    </a:lnTo>
                    <a:lnTo>
                      <a:pt x="153" y="349"/>
                    </a:lnTo>
                    <a:lnTo>
                      <a:pt x="224" y="409"/>
                    </a:lnTo>
                    <a:lnTo>
                      <a:pt x="309" y="455"/>
                    </a:lnTo>
                    <a:lnTo>
                      <a:pt x="406" y="485"/>
                    </a:lnTo>
                    <a:lnTo>
                      <a:pt x="503" y="497"/>
                    </a:lnTo>
                    <a:lnTo>
                      <a:pt x="503" y="3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3" name="Freeform 101"/>
              <p:cNvSpPr>
                <a:spLocks/>
              </p:cNvSpPr>
              <p:nvPr/>
            </p:nvSpPr>
            <p:spPr bwMode="auto">
              <a:xfrm>
                <a:off x="731" y="445"/>
                <a:ext cx="100" cy="100"/>
              </a:xfrm>
              <a:custGeom>
                <a:avLst/>
                <a:gdLst>
                  <a:gd name="T0" fmla="*/ 0 w 496"/>
                  <a:gd name="T1" fmla="*/ 0 h 498"/>
                  <a:gd name="T2" fmla="*/ 0 w 496"/>
                  <a:gd name="T3" fmla="*/ 0 h 498"/>
                  <a:gd name="T4" fmla="*/ 0 w 496"/>
                  <a:gd name="T5" fmla="*/ 0 h 498"/>
                  <a:gd name="T6" fmla="*/ 0 w 496"/>
                  <a:gd name="T7" fmla="*/ 0 h 498"/>
                  <a:gd name="T8" fmla="*/ 0 w 496"/>
                  <a:gd name="T9" fmla="*/ 0 h 498"/>
                  <a:gd name="T10" fmla="*/ 0 w 496"/>
                  <a:gd name="T11" fmla="*/ 0 h 498"/>
                  <a:gd name="T12" fmla="*/ 0 w 496"/>
                  <a:gd name="T13" fmla="*/ 0 h 498"/>
                  <a:gd name="T14" fmla="*/ 0 w 496"/>
                  <a:gd name="T15" fmla="*/ 0 h 498"/>
                  <a:gd name="T16" fmla="*/ 0 w 496"/>
                  <a:gd name="T17" fmla="*/ 0 h 498"/>
                  <a:gd name="T18" fmla="*/ 0 w 496"/>
                  <a:gd name="T19" fmla="*/ 0 h 498"/>
                  <a:gd name="T20" fmla="*/ 0 w 496"/>
                  <a:gd name="T21" fmla="*/ 0 h 498"/>
                  <a:gd name="T22" fmla="*/ 0 w 496"/>
                  <a:gd name="T23" fmla="*/ 0 h 498"/>
                  <a:gd name="T24" fmla="*/ 0 w 496"/>
                  <a:gd name="T25" fmla="*/ 0 h 498"/>
                  <a:gd name="T26" fmla="*/ 0 w 496"/>
                  <a:gd name="T27" fmla="*/ 0 h 498"/>
                  <a:gd name="T28" fmla="*/ 0 w 496"/>
                  <a:gd name="T29" fmla="*/ 0 h 498"/>
                  <a:gd name="T30" fmla="*/ 0 w 496"/>
                  <a:gd name="T31" fmla="*/ 0 h 498"/>
                  <a:gd name="T32" fmla="*/ 0 w 496"/>
                  <a:gd name="T33" fmla="*/ 0 h 498"/>
                  <a:gd name="T34" fmla="*/ 0 w 496"/>
                  <a:gd name="T35" fmla="*/ 0 h 498"/>
                  <a:gd name="T36" fmla="*/ 0 w 496"/>
                  <a:gd name="T37" fmla="*/ 0 h 498"/>
                  <a:gd name="T38" fmla="*/ 0 w 496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6" h="498">
                    <a:moveTo>
                      <a:pt x="379" y="0"/>
                    </a:moveTo>
                    <a:lnTo>
                      <a:pt x="379" y="0"/>
                    </a:lnTo>
                    <a:lnTo>
                      <a:pt x="375" y="80"/>
                    </a:lnTo>
                    <a:lnTo>
                      <a:pt x="355" y="147"/>
                    </a:lnTo>
                    <a:lnTo>
                      <a:pt x="316" y="215"/>
                    </a:lnTo>
                    <a:lnTo>
                      <a:pt x="270" y="270"/>
                    </a:lnTo>
                    <a:lnTo>
                      <a:pt x="215" y="316"/>
                    </a:lnTo>
                    <a:lnTo>
                      <a:pt x="148" y="354"/>
                    </a:lnTo>
                    <a:lnTo>
                      <a:pt x="80" y="375"/>
                    </a:lnTo>
                    <a:lnTo>
                      <a:pt x="0" y="380"/>
                    </a:lnTo>
                    <a:lnTo>
                      <a:pt x="0" y="498"/>
                    </a:lnTo>
                    <a:lnTo>
                      <a:pt x="96" y="486"/>
                    </a:lnTo>
                    <a:lnTo>
                      <a:pt x="190" y="455"/>
                    </a:lnTo>
                    <a:lnTo>
                      <a:pt x="274" y="409"/>
                    </a:lnTo>
                    <a:lnTo>
                      <a:pt x="346" y="345"/>
                    </a:lnTo>
                    <a:lnTo>
                      <a:pt x="410" y="274"/>
                    </a:lnTo>
                    <a:lnTo>
                      <a:pt x="455" y="189"/>
                    </a:lnTo>
                    <a:lnTo>
                      <a:pt x="484" y="97"/>
                    </a:lnTo>
                    <a:lnTo>
                      <a:pt x="496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4" name="Freeform 102"/>
              <p:cNvSpPr>
                <a:spLocks/>
              </p:cNvSpPr>
              <p:nvPr/>
            </p:nvSpPr>
            <p:spPr bwMode="auto">
              <a:xfrm>
                <a:off x="731" y="345"/>
                <a:ext cx="100" cy="100"/>
              </a:xfrm>
              <a:custGeom>
                <a:avLst/>
                <a:gdLst>
                  <a:gd name="T0" fmla="*/ 0 w 496"/>
                  <a:gd name="T1" fmla="*/ 0 h 502"/>
                  <a:gd name="T2" fmla="*/ 0 w 496"/>
                  <a:gd name="T3" fmla="*/ 0 h 502"/>
                  <a:gd name="T4" fmla="*/ 0 w 496"/>
                  <a:gd name="T5" fmla="*/ 0 h 502"/>
                  <a:gd name="T6" fmla="*/ 0 w 496"/>
                  <a:gd name="T7" fmla="*/ 0 h 502"/>
                  <a:gd name="T8" fmla="*/ 0 w 496"/>
                  <a:gd name="T9" fmla="*/ 0 h 502"/>
                  <a:gd name="T10" fmla="*/ 0 w 496"/>
                  <a:gd name="T11" fmla="*/ 0 h 502"/>
                  <a:gd name="T12" fmla="*/ 0 w 496"/>
                  <a:gd name="T13" fmla="*/ 0 h 502"/>
                  <a:gd name="T14" fmla="*/ 0 w 496"/>
                  <a:gd name="T15" fmla="*/ 0 h 502"/>
                  <a:gd name="T16" fmla="*/ 0 w 496"/>
                  <a:gd name="T17" fmla="*/ 0 h 502"/>
                  <a:gd name="T18" fmla="*/ 0 w 496"/>
                  <a:gd name="T19" fmla="*/ 0 h 502"/>
                  <a:gd name="T20" fmla="*/ 0 w 496"/>
                  <a:gd name="T21" fmla="*/ 0 h 502"/>
                  <a:gd name="T22" fmla="*/ 0 w 496"/>
                  <a:gd name="T23" fmla="*/ 0 h 502"/>
                  <a:gd name="T24" fmla="*/ 0 w 496"/>
                  <a:gd name="T25" fmla="*/ 0 h 502"/>
                  <a:gd name="T26" fmla="*/ 0 w 496"/>
                  <a:gd name="T27" fmla="*/ 0 h 502"/>
                  <a:gd name="T28" fmla="*/ 0 w 496"/>
                  <a:gd name="T29" fmla="*/ 0 h 502"/>
                  <a:gd name="T30" fmla="*/ 0 w 496"/>
                  <a:gd name="T31" fmla="*/ 0 h 502"/>
                  <a:gd name="T32" fmla="*/ 0 w 496"/>
                  <a:gd name="T33" fmla="*/ 0 h 502"/>
                  <a:gd name="T34" fmla="*/ 0 w 496"/>
                  <a:gd name="T35" fmla="*/ 0 h 502"/>
                  <a:gd name="T36" fmla="*/ 0 w 496"/>
                  <a:gd name="T37" fmla="*/ 0 h 502"/>
                  <a:gd name="T38" fmla="*/ 0 w 496"/>
                  <a:gd name="T39" fmla="*/ 0 h 5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6" h="502">
                    <a:moveTo>
                      <a:pt x="0" y="118"/>
                    </a:moveTo>
                    <a:lnTo>
                      <a:pt x="0" y="118"/>
                    </a:lnTo>
                    <a:lnTo>
                      <a:pt x="80" y="121"/>
                    </a:lnTo>
                    <a:lnTo>
                      <a:pt x="148" y="142"/>
                    </a:lnTo>
                    <a:lnTo>
                      <a:pt x="215" y="181"/>
                    </a:lnTo>
                    <a:lnTo>
                      <a:pt x="270" y="227"/>
                    </a:lnTo>
                    <a:lnTo>
                      <a:pt x="316" y="282"/>
                    </a:lnTo>
                    <a:lnTo>
                      <a:pt x="355" y="350"/>
                    </a:lnTo>
                    <a:lnTo>
                      <a:pt x="375" y="422"/>
                    </a:lnTo>
                    <a:lnTo>
                      <a:pt x="379" y="502"/>
                    </a:lnTo>
                    <a:lnTo>
                      <a:pt x="496" y="502"/>
                    </a:lnTo>
                    <a:lnTo>
                      <a:pt x="484" y="404"/>
                    </a:lnTo>
                    <a:lnTo>
                      <a:pt x="455" y="307"/>
                    </a:lnTo>
                    <a:lnTo>
                      <a:pt x="410" y="223"/>
                    </a:lnTo>
                    <a:lnTo>
                      <a:pt x="346" y="151"/>
                    </a:lnTo>
                    <a:lnTo>
                      <a:pt x="274" y="88"/>
                    </a:lnTo>
                    <a:lnTo>
                      <a:pt x="190" y="41"/>
                    </a:lnTo>
                    <a:lnTo>
                      <a:pt x="96" y="12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Freeform 103"/>
              <p:cNvSpPr>
                <a:spLocks/>
              </p:cNvSpPr>
              <p:nvPr/>
            </p:nvSpPr>
            <p:spPr bwMode="auto">
              <a:xfrm>
                <a:off x="631" y="345"/>
                <a:ext cx="100" cy="100"/>
              </a:xfrm>
              <a:custGeom>
                <a:avLst/>
                <a:gdLst>
                  <a:gd name="T0" fmla="*/ 0 w 503"/>
                  <a:gd name="T1" fmla="*/ 0 h 502"/>
                  <a:gd name="T2" fmla="*/ 0 w 503"/>
                  <a:gd name="T3" fmla="*/ 0 h 502"/>
                  <a:gd name="T4" fmla="*/ 0 w 503"/>
                  <a:gd name="T5" fmla="*/ 0 h 502"/>
                  <a:gd name="T6" fmla="*/ 0 w 503"/>
                  <a:gd name="T7" fmla="*/ 0 h 502"/>
                  <a:gd name="T8" fmla="*/ 0 w 503"/>
                  <a:gd name="T9" fmla="*/ 0 h 502"/>
                  <a:gd name="T10" fmla="*/ 0 w 503"/>
                  <a:gd name="T11" fmla="*/ 0 h 502"/>
                  <a:gd name="T12" fmla="*/ 0 w 503"/>
                  <a:gd name="T13" fmla="*/ 0 h 502"/>
                  <a:gd name="T14" fmla="*/ 0 w 503"/>
                  <a:gd name="T15" fmla="*/ 0 h 502"/>
                  <a:gd name="T16" fmla="*/ 0 w 503"/>
                  <a:gd name="T17" fmla="*/ 0 h 502"/>
                  <a:gd name="T18" fmla="*/ 0 w 503"/>
                  <a:gd name="T19" fmla="*/ 0 h 502"/>
                  <a:gd name="T20" fmla="*/ 0 w 503"/>
                  <a:gd name="T21" fmla="*/ 0 h 502"/>
                  <a:gd name="T22" fmla="*/ 0 w 503"/>
                  <a:gd name="T23" fmla="*/ 0 h 502"/>
                  <a:gd name="T24" fmla="*/ 0 w 503"/>
                  <a:gd name="T25" fmla="*/ 0 h 502"/>
                  <a:gd name="T26" fmla="*/ 0 w 503"/>
                  <a:gd name="T27" fmla="*/ 0 h 502"/>
                  <a:gd name="T28" fmla="*/ 0 w 503"/>
                  <a:gd name="T29" fmla="*/ 0 h 502"/>
                  <a:gd name="T30" fmla="*/ 0 w 503"/>
                  <a:gd name="T31" fmla="*/ 0 h 502"/>
                  <a:gd name="T32" fmla="*/ 0 w 503"/>
                  <a:gd name="T33" fmla="*/ 0 h 502"/>
                  <a:gd name="T34" fmla="*/ 0 w 503"/>
                  <a:gd name="T35" fmla="*/ 0 h 502"/>
                  <a:gd name="T36" fmla="*/ 0 w 503"/>
                  <a:gd name="T37" fmla="*/ 0 h 502"/>
                  <a:gd name="T38" fmla="*/ 0 w 503"/>
                  <a:gd name="T39" fmla="*/ 0 h 5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502">
                    <a:moveTo>
                      <a:pt x="118" y="502"/>
                    </a:moveTo>
                    <a:lnTo>
                      <a:pt x="118" y="502"/>
                    </a:lnTo>
                    <a:lnTo>
                      <a:pt x="123" y="422"/>
                    </a:lnTo>
                    <a:lnTo>
                      <a:pt x="144" y="350"/>
                    </a:lnTo>
                    <a:lnTo>
                      <a:pt x="182" y="282"/>
                    </a:lnTo>
                    <a:lnTo>
                      <a:pt x="228" y="227"/>
                    </a:lnTo>
                    <a:lnTo>
                      <a:pt x="283" y="181"/>
                    </a:lnTo>
                    <a:lnTo>
                      <a:pt x="351" y="142"/>
                    </a:lnTo>
                    <a:lnTo>
                      <a:pt x="422" y="121"/>
                    </a:lnTo>
                    <a:lnTo>
                      <a:pt x="503" y="118"/>
                    </a:lnTo>
                    <a:lnTo>
                      <a:pt x="503" y="0"/>
                    </a:lnTo>
                    <a:lnTo>
                      <a:pt x="406" y="12"/>
                    </a:lnTo>
                    <a:lnTo>
                      <a:pt x="309" y="41"/>
                    </a:lnTo>
                    <a:lnTo>
                      <a:pt x="224" y="88"/>
                    </a:lnTo>
                    <a:lnTo>
                      <a:pt x="152" y="151"/>
                    </a:lnTo>
                    <a:lnTo>
                      <a:pt x="89" y="223"/>
                    </a:lnTo>
                    <a:lnTo>
                      <a:pt x="42" y="307"/>
                    </a:lnTo>
                    <a:lnTo>
                      <a:pt x="12" y="404"/>
                    </a:lnTo>
                    <a:lnTo>
                      <a:pt x="0" y="502"/>
                    </a:lnTo>
                    <a:lnTo>
                      <a:pt x="118" y="5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6" name="Freeform 104"/>
              <p:cNvSpPr>
                <a:spLocks/>
              </p:cNvSpPr>
              <p:nvPr/>
            </p:nvSpPr>
            <p:spPr bwMode="auto">
              <a:xfrm>
                <a:off x="631" y="445"/>
                <a:ext cx="100" cy="100"/>
              </a:xfrm>
              <a:custGeom>
                <a:avLst/>
                <a:gdLst>
                  <a:gd name="T0" fmla="*/ 0 w 503"/>
                  <a:gd name="T1" fmla="*/ 0 h 498"/>
                  <a:gd name="T2" fmla="*/ 0 w 503"/>
                  <a:gd name="T3" fmla="*/ 0 h 498"/>
                  <a:gd name="T4" fmla="*/ 0 w 503"/>
                  <a:gd name="T5" fmla="*/ 0 h 498"/>
                  <a:gd name="T6" fmla="*/ 0 w 503"/>
                  <a:gd name="T7" fmla="*/ 0 h 498"/>
                  <a:gd name="T8" fmla="*/ 0 w 503"/>
                  <a:gd name="T9" fmla="*/ 0 h 498"/>
                  <a:gd name="T10" fmla="*/ 0 w 503"/>
                  <a:gd name="T11" fmla="*/ 0 h 498"/>
                  <a:gd name="T12" fmla="*/ 0 w 503"/>
                  <a:gd name="T13" fmla="*/ 0 h 498"/>
                  <a:gd name="T14" fmla="*/ 0 w 503"/>
                  <a:gd name="T15" fmla="*/ 0 h 498"/>
                  <a:gd name="T16" fmla="*/ 0 w 503"/>
                  <a:gd name="T17" fmla="*/ 0 h 498"/>
                  <a:gd name="T18" fmla="*/ 0 w 503"/>
                  <a:gd name="T19" fmla="*/ 0 h 498"/>
                  <a:gd name="T20" fmla="*/ 0 w 503"/>
                  <a:gd name="T21" fmla="*/ 0 h 498"/>
                  <a:gd name="T22" fmla="*/ 0 w 503"/>
                  <a:gd name="T23" fmla="*/ 0 h 498"/>
                  <a:gd name="T24" fmla="*/ 0 w 503"/>
                  <a:gd name="T25" fmla="*/ 0 h 498"/>
                  <a:gd name="T26" fmla="*/ 0 w 503"/>
                  <a:gd name="T27" fmla="*/ 0 h 498"/>
                  <a:gd name="T28" fmla="*/ 0 w 503"/>
                  <a:gd name="T29" fmla="*/ 0 h 498"/>
                  <a:gd name="T30" fmla="*/ 0 w 503"/>
                  <a:gd name="T31" fmla="*/ 0 h 498"/>
                  <a:gd name="T32" fmla="*/ 0 w 503"/>
                  <a:gd name="T33" fmla="*/ 0 h 498"/>
                  <a:gd name="T34" fmla="*/ 0 w 503"/>
                  <a:gd name="T35" fmla="*/ 0 h 498"/>
                  <a:gd name="T36" fmla="*/ 0 w 503"/>
                  <a:gd name="T37" fmla="*/ 0 h 498"/>
                  <a:gd name="T38" fmla="*/ 0 w 503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8">
                    <a:moveTo>
                      <a:pt x="503" y="380"/>
                    </a:moveTo>
                    <a:lnTo>
                      <a:pt x="503" y="380"/>
                    </a:lnTo>
                    <a:lnTo>
                      <a:pt x="422" y="375"/>
                    </a:lnTo>
                    <a:lnTo>
                      <a:pt x="351" y="354"/>
                    </a:lnTo>
                    <a:lnTo>
                      <a:pt x="283" y="316"/>
                    </a:lnTo>
                    <a:lnTo>
                      <a:pt x="228" y="270"/>
                    </a:lnTo>
                    <a:lnTo>
                      <a:pt x="182" y="215"/>
                    </a:lnTo>
                    <a:lnTo>
                      <a:pt x="144" y="147"/>
                    </a:lnTo>
                    <a:lnTo>
                      <a:pt x="123" y="80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12" y="97"/>
                    </a:lnTo>
                    <a:lnTo>
                      <a:pt x="42" y="189"/>
                    </a:lnTo>
                    <a:lnTo>
                      <a:pt x="89" y="274"/>
                    </a:lnTo>
                    <a:lnTo>
                      <a:pt x="152" y="345"/>
                    </a:lnTo>
                    <a:lnTo>
                      <a:pt x="224" y="409"/>
                    </a:lnTo>
                    <a:lnTo>
                      <a:pt x="309" y="455"/>
                    </a:lnTo>
                    <a:lnTo>
                      <a:pt x="406" y="486"/>
                    </a:lnTo>
                    <a:lnTo>
                      <a:pt x="503" y="498"/>
                    </a:lnTo>
                    <a:lnTo>
                      <a:pt x="503" y="3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Freeform 105"/>
              <p:cNvSpPr>
                <a:spLocks/>
              </p:cNvSpPr>
              <p:nvPr/>
            </p:nvSpPr>
            <p:spPr bwMode="auto">
              <a:xfrm>
                <a:off x="804" y="312"/>
                <a:ext cx="183" cy="23"/>
              </a:xfrm>
              <a:custGeom>
                <a:avLst/>
                <a:gdLst>
                  <a:gd name="T0" fmla="*/ 0 w 916"/>
                  <a:gd name="T1" fmla="*/ 0 h 118"/>
                  <a:gd name="T2" fmla="*/ 0 w 916"/>
                  <a:gd name="T3" fmla="*/ 0 h 118"/>
                  <a:gd name="T4" fmla="*/ 0 w 916"/>
                  <a:gd name="T5" fmla="*/ 0 h 118"/>
                  <a:gd name="T6" fmla="*/ 0 w 916"/>
                  <a:gd name="T7" fmla="*/ 0 h 118"/>
                  <a:gd name="T8" fmla="*/ 0 w 916"/>
                  <a:gd name="T9" fmla="*/ 0 h 118"/>
                  <a:gd name="T10" fmla="*/ 0 w 916"/>
                  <a:gd name="T11" fmla="*/ 0 h 118"/>
                  <a:gd name="T12" fmla="*/ 0 w 916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6" h="118">
                    <a:moveTo>
                      <a:pt x="916" y="93"/>
                    </a:moveTo>
                    <a:lnTo>
                      <a:pt x="87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873" y="118"/>
                    </a:lnTo>
                    <a:lnTo>
                      <a:pt x="831" y="25"/>
                    </a:lnTo>
                    <a:lnTo>
                      <a:pt x="916" y="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Freeform 106"/>
              <p:cNvSpPr>
                <a:spLocks/>
              </p:cNvSpPr>
              <p:nvPr/>
            </p:nvSpPr>
            <p:spPr bwMode="auto">
              <a:xfrm>
                <a:off x="845" y="317"/>
                <a:ext cx="142" cy="166"/>
              </a:xfrm>
              <a:custGeom>
                <a:avLst/>
                <a:gdLst>
                  <a:gd name="T0" fmla="*/ 0 w 710"/>
                  <a:gd name="T1" fmla="*/ 0 h 831"/>
                  <a:gd name="T2" fmla="*/ 0 w 710"/>
                  <a:gd name="T3" fmla="*/ 0 h 831"/>
                  <a:gd name="T4" fmla="*/ 0 w 710"/>
                  <a:gd name="T5" fmla="*/ 0 h 831"/>
                  <a:gd name="T6" fmla="*/ 0 w 710"/>
                  <a:gd name="T7" fmla="*/ 0 h 831"/>
                  <a:gd name="T8" fmla="*/ 0 w 710"/>
                  <a:gd name="T9" fmla="*/ 0 h 831"/>
                  <a:gd name="T10" fmla="*/ 0 w 710"/>
                  <a:gd name="T11" fmla="*/ 0 h 831"/>
                  <a:gd name="T12" fmla="*/ 0 w 710"/>
                  <a:gd name="T13" fmla="*/ 0 h 8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0" h="831">
                    <a:moveTo>
                      <a:pt x="0" y="815"/>
                    </a:moveTo>
                    <a:lnTo>
                      <a:pt x="97" y="831"/>
                    </a:lnTo>
                    <a:lnTo>
                      <a:pt x="710" y="68"/>
                    </a:lnTo>
                    <a:lnTo>
                      <a:pt x="625" y="0"/>
                    </a:lnTo>
                    <a:lnTo>
                      <a:pt x="12" y="765"/>
                    </a:lnTo>
                    <a:lnTo>
                      <a:pt x="109" y="781"/>
                    </a:lnTo>
                    <a:lnTo>
                      <a:pt x="0" y="8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9" name="Freeform 107"/>
              <p:cNvSpPr>
                <a:spLocks/>
              </p:cNvSpPr>
              <p:nvPr/>
            </p:nvSpPr>
            <p:spPr bwMode="auto">
              <a:xfrm>
                <a:off x="793" y="312"/>
                <a:ext cx="74" cy="168"/>
              </a:xfrm>
              <a:custGeom>
                <a:avLst/>
                <a:gdLst>
                  <a:gd name="T0" fmla="*/ 0 w 370"/>
                  <a:gd name="T1" fmla="*/ 0 h 840"/>
                  <a:gd name="T2" fmla="*/ 0 w 370"/>
                  <a:gd name="T3" fmla="*/ 0 h 840"/>
                  <a:gd name="T4" fmla="*/ 0 w 370"/>
                  <a:gd name="T5" fmla="*/ 0 h 840"/>
                  <a:gd name="T6" fmla="*/ 0 w 370"/>
                  <a:gd name="T7" fmla="*/ 0 h 840"/>
                  <a:gd name="T8" fmla="*/ 0 w 370"/>
                  <a:gd name="T9" fmla="*/ 0 h 840"/>
                  <a:gd name="T10" fmla="*/ 0 w 370"/>
                  <a:gd name="T11" fmla="*/ 0 h 840"/>
                  <a:gd name="T12" fmla="*/ 0 w 370"/>
                  <a:gd name="T13" fmla="*/ 0 h 8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0" h="840">
                    <a:moveTo>
                      <a:pt x="55" y="0"/>
                    </a:moveTo>
                    <a:lnTo>
                      <a:pt x="0" y="76"/>
                    </a:lnTo>
                    <a:lnTo>
                      <a:pt x="261" y="840"/>
                    </a:lnTo>
                    <a:lnTo>
                      <a:pt x="370" y="806"/>
                    </a:lnTo>
                    <a:lnTo>
                      <a:pt x="109" y="42"/>
                    </a:lnTo>
                    <a:lnTo>
                      <a:pt x="55" y="1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Freeform 108"/>
              <p:cNvSpPr>
                <a:spLocks/>
              </p:cNvSpPr>
              <p:nvPr/>
            </p:nvSpPr>
            <p:spPr bwMode="auto">
              <a:xfrm>
                <a:off x="794" y="312"/>
                <a:ext cx="22" cy="17"/>
              </a:xfrm>
              <a:custGeom>
                <a:avLst/>
                <a:gdLst>
                  <a:gd name="T0" fmla="*/ 0 w 109"/>
                  <a:gd name="T1" fmla="*/ 0 h 88"/>
                  <a:gd name="T2" fmla="*/ 0 w 109"/>
                  <a:gd name="T3" fmla="*/ 0 h 88"/>
                  <a:gd name="T4" fmla="*/ 0 w 109"/>
                  <a:gd name="T5" fmla="*/ 0 h 88"/>
                  <a:gd name="T6" fmla="*/ 0 w 109"/>
                  <a:gd name="T7" fmla="*/ 0 h 88"/>
                  <a:gd name="T8" fmla="*/ 0 w 109"/>
                  <a:gd name="T9" fmla="*/ 0 h 88"/>
                  <a:gd name="T10" fmla="*/ 0 w 109"/>
                  <a:gd name="T11" fmla="*/ 0 h 88"/>
                  <a:gd name="T12" fmla="*/ 0 w 109"/>
                  <a:gd name="T13" fmla="*/ 0 h 88"/>
                  <a:gd name="T14" fmla="*/ 0 w 109"/>
                  <a:gd name="T15" fmla="*/ 0 h 88"/>
                  <a:gd name="T16" fmla="*/ 0 w 109"/>
                  <a:gd name="T17" fmla="*/ 0 h 88"/>
                  <a:gd name="T18" fmla="*/ 0 w 109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88">
                    <a:moveTo>
                      <a:pt x="101" y="88"/>
                    </a:moveTo>
                    <a:lnTo>
                      <a:pt x="109" y="64"/>
                    </a:lnTo>
                    <a:lnTo>
                      <a:pt x="104" y="42"/>
                    </a:lnTo>
                    <a:lnTo>
                      <a:pt x="97" y="21"/>
                    </a:lnTo>
                    <a:lnTo>
                      <a:pt x="80" y="8"/>
                    </a:lnTo>
                    <a:lnTo>
                      <a:pt x="59" y="0"/>
                    </a:lnTo>
                    <a:lnTo>
                      <a:pt x="37" y="0"/>
                    </a:lnTo>
                    <a:lnTo>
                      <a:pt x="16" y="8"/>
                    </a:lnTo>
                    <a:lnTo>
                      <a:pt x="0" y="29"/>
                    </a:lnTo>
                    <a:lnTo>
                      <a:pt x="101" y="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Freeform 109"/>
              <p:cNvSpPr>
                <a:spLocks/>
              </p:cNvSpPr>
              <p:nvPr/>
            </p:nvSpPr>
            <p:spPr bwMode="auto">
              <a:xfrm>
                <a:off x="721" y="317"/>
                <a:ext cx="93" cy="135"/>
              </a:xfrm>
              <a:custGeom>
                <a:avLst/>
                <a:gdLst>
                  <a:gd name="T0" fmla="*/ 0 w 465"/>
                  <a:gd name="T1" fmla="*/ 0 h 671"/>
                  <a:gd name="T2" fmla="*/ 0 w 465"/>
                  <a:gd name="T3" fmla="*/ 0 h 671"/>
                  <a:gd name="T4" fmla="*/ 0 w 465"/>
                  <a:gd name="T5" fmla="*/ 0 h 671"/>
                  <a:gd name="T6" fmla="*/ 0 w 465"/>
                  <a:gd name="T7" fmla="*/ 0 h 671"/>
                  <a:gd name="T8" fmla="*/ 0 w 465"/>
                  <a:gd name="T9" fmla="*/ 0 h 671"/>
                  <a:gd name="T10" fmla="*/ 0 w 465"/>
                  <a:gd name="T11" fmla="*/ 0 h 6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5" h="671">
                    <a:moveTo>
                      <a:pt x="51" y="641"/>
                    </a:moveTo>
                    <a:lnTo>
                      <a:pt x="102" y="671"/>
                    </a:lnTo>
                    <a:lnTo>
                      <a:pt x="465" y="59"/>
                    </a:lnTo>
                    <a:lnTo>
                      <a:pt x="364" y="0"/>
                    </a:lnTo>
                    <a:lnTo>
                      <a:pt x="0" y="612"/>
                    </a:lnTo>
                    <a:lnTo>
                      <a:pt x="51" y="6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2" name="Freeform 110"/>
              <p:cNvSpPr>
                <a:spLocks/>
              </p:cNvSpPr>
              <p:nvPr/>
            </p:nvSpPr>
            <p:spPr bwMode="auto">
              <a:xfrm>
                <a:off x="719" y="440"/>
                <a:ext cx="23" cy="17"/>
              </a:xfrm>
              <a:custGeom>
                <a:avLst/>
                <a:gdLst>
                  <a:gd name="T0" fmla="*/ 0 w 111"/>
                  <a:gd name="T1" fmla="*/ 0 h 88"/>
                  <a:gd name="T2" fmla="*/ 0 w 111"/>
                  <a:gd name="T3" fmla="*/ 0 h 88"/>
                  <a:gd name="T4" fmla="*/ 0 w 111"/>
                  <a:gd name="T5" fmla="*/ 0 h 88"/>
                  <a:gd name="T6" fmla="*/ 0 w 111"/>
                  <a:gd name="T7" fmla="*/ 0 h 88"/>
                  <a:gd name="T8" fmla="*/ 0 w 111"/>
                  <a:gd name="T9" fmla="*/ 0 h 88"/>
                  <a:gd name="T10" fmla="*/ 0 w 111"/>
                  <a:gd name="T11" fmla="*/ 0 h 88"/>
                  <a:gd name="T12" fmla="*/ 0 w 111"/>
                  <a:gd name="T13" fmla="*/ 0 h 88"/>
                  <a:gd name="T14" fmla="*/ 0 w 111"/>
                  <a:gd name="T15" fmla="*/ 0 h 88"/>
                  <a:gd name="T16" fmla="*/ 0 w 111"/>
                  <a:gd name="T17" fmla="*/ 0 h 88"/>
                  <a:gd name="T18" fmla="*/ 0 w 111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1" h="88">
                    <a:moveTo>
                      <a:pt x="9" y="0"/>
                    </a:moveTo>
                    <a:lnTo>
                      <a:pt x="0" y="26"/>
                    </a:lnTo>
                    <a:lnTo>
                      <a:pt x="5" y="47"/>
                    </a:lnTo>
                    <a:lnTo>
                      <a:pt x="13" y="68"/>
                    </a:lnTo>
                    <a:lnTo>
                      <a:pt x="31" y="81"/>
                    </a:lnTo>
                    <a:lnTo>
                      <a:pt x="52" y="88"/>
                    </a:lnTo>
                    <a:lnTo>
                      <a:pt x="72" y="88"/>
                    </a:lnTo>
                    <a:lnTo>
                      <a:pt x="93" y="81"/>
                    </a:lnTo>
                    <a:lnTo>
                      <a:pt x="111" y="5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Freeform 111"/>
              <p:cNvSpPr>
                <a:spLocks/>
              </p:cNvSpPr>
              <p:nvPr/>
            </p:nvSpPr>
            <p:spPr bwMode="auto">
              <a:xfrm>
                <a:off x="995" y="441"/>
                <a:ext cx="22" cy="14"/>
              </a:xfrm>
              <a:custGeom>
                <a:avLst/>
                <a:gdLst>
                  <a:gd name="T0" fmla="*/ 0 w 109"/>
                  <a:gd name="T1" fmla="*/ 0 h 68"/>
                  <a:gd name="T2" fmla="*/ 0 w 109"/>
                  <a:gd name="T3" fmla="*/ 0 h 68"/>
                  <a:gd name="T4" fmla="*/ 0 w 109"/>
                  <a:gd name="T5" fmla="*/ 0 h 68"/>
                  <a:gd name="T6" fmla="*/ 0 w 109"/>
                  <a:gd name="T7" fmla="*/ 0 h 68"/>
                  <a:gd name="T8" fmla="*/ 0 w 109"/>
                  <a:gd name="T9" fmla="*/ 0 h 68"/>
                  <a:gd name="T10" fmla="*/ 0 w 109"/>
                  <a:gd name="T11" fmla="*/ 0 h 68"/>
                  <a:gd name="T12" fmla="*/ 0 w 109"/>
                  <a:gd name="T13" fmla="*/ 0 h 68"/>
                  <a:gd name="T14" fmla="*/ 0 w 109"/>
                  <a:gd name="T15" fmla="*/ 0 h 68"/>
                  <a:gd name="T16" fmla="*/ 0 w 109"/>
                  <a:gd name="T17" fmla="*/ 0 h 68"/>
                  <a:gd name="T18" fmla="*/ 0 w 109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68">
                    <a:moveTo>
                      <a:pt x="0" y="26"/>
                    </a:moveTo>
                    <a:lnTo>
                      <a:pt x="7" y="47"/>
                    </a:lnTo>
                    <a:lnTo>
                      <a:pt x="25" y="64"/>
                    </a:lnTo>
                    <a:lnTo>
                      <a:pt x="46" y="68"/>
                    </a:lnTo>
                    <a:lnTo>
                      <a:pt x="66" y="68"/>
                    </a:lnTo>
                    <a:lnTo>
                      <a:pt x="88" y="60"/>
                    </a:lnTo>
                    <a:lnTo>
                      <a:pt x="101" y="43"/>
                    </a:lnTo>
                    <a:lnTo>
                      <a:pt x="109" y="26"/>
                    </a:lnTo>
                    <a:lnTo>
                      <a:pt x="109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4" name="Freeform 112"/>
              <p:cNvSpPr>
                <a:spLocks/>
              </p:cNvSpPr>
              <p:nvPr/>
            </p:nvSpPr>
            <p:spPr bwMode="auto">
              <a:xfrm>
                <a:off x="968" y="312"/>
                <a:ext cx="49" cy="135"/>
              </a:xfrm>
              <a:custGeom>
                <a:avLst/>
                <a:gdLst>
                  <a:gd name="T0" fmla="*/ 0 w 244"/>
                  <a:gd name="T1" fmla="*/ 0 h 671"/>
                  <a:gd name="T2" fmla="*/ 0 w 244"/>
                  <a:gd name="T3" fmla="*/ 0 h 671"/>
                  <a:gd name="T4" fmla="*/ 0 w 244"/>
                  <a:gd name="T5" fmla="*/ 0 h 671"/>
                  <a:gd name="T6" fmla="*/ 0 w 244"/>
                  <a:gd name="T7" fmla="*/ 0 h 671"/>
                  <a:gd name="T8" fmla="*/ 0 w 244"/>
                  <a:gd name="T9" fmla="*/ 0 h 671"/>
                  <a:gd name="T10" fmla="*/ 0 w 244"/>
                  <a:gd name="T11" fmla="*/ 0 h 671"/>
                  <a:gd name="T12" fmla="*/ 0 w 244"/>
                  <a:gd name="T13" fmla="*/ 0 h 6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671">
                    <a:moveTo>
                      <a:pt x="54" y="0"/>
                    </a:moveTo>
                    <a:lnTo>
                      <a:pt x="0" y="67"/>
                    </a:lnTo>
                    <a:lnTo>
                      <a:pt x="135" y="671"/>
                    </a:lnTo>
                    <a:lnTo>
                      <a:pt x="244" y="645"/>
                    </a:lnTo>
                    <a:lnTo>
                      <a:pt x="109" y="42"/>
                    </a:lnTo>
                    <a:lnTo>
                      <a:pt x="54" y="1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Freeform 113"/>
              <p:cNvSpPr>
                <a:spLocks/>
              </p:cNvSpPr>
              <p:nvPr/>
            </p:nvSpPr>
            <p:spPr bwMode="auto">
              <a:xfrm>
                <a:off x="979" y="303"/>
                <a:ext cx="67" cy="32"/>
              </a:xfrm>
              <a:custGeom>
                <a:avLst/>
                <a:gdLst>
                  <a:gd name="T0" fmla="*/ 0 w 338"/>
                  <a:gd name="T1" fmla="*/ 0 h 160"/>
                  <a:gd name="T2" fmla="*/ 0 w 338"/>
                  <a:gd name="T3" fmla="*/ 0 h 160"/>
                  <a:gd name="T4" fmla="*/ 0 w 338"/>
                  <a:gd name="T5" fmla="*/ 0 h 160"/>
                  <a:gd name="T6" fmla="*/ 0 w 338"/>
                  <a:gd name="T7" fmla="*/ 0 h 160"/>
                  <a:gd name="T8" fmla="*/ 0 w 338"/>
                  <a:gd name="T9" fmla="*/ 0 h 160"/>
                  <a:gd name="T10" fmla="*/ 0 w 338"/>
                  <a:gd name="T11" fmla="*/ 0 h 160"/>
                  <a:gd name="T12" fmla="*/ 0 w 338"/>
                  <a:gd name="T13" fmla="*/ 0 h 160"/>
                  <a:gd name="T14" fmla="*/ 0 w 338"/>
                  <a:gd name="T15" fmla="*/ 0 h 160"/>
                  <a:gd name="T16" fmla="*/ 0 w 338"/>
                  <a:gd name="T17" fmla="*/ 0 h 160"/>
                  <a:gd name="T18" fmla="*/ 0 w 338"/>
                  <a:gd name="T19" fmla="*/ 0 h 160"/>
                  <a:gd name="T20" fmla="*/ 0 w 338"/>
                  <a:gd name="T21" fmla="*/ 0 h 160"/>
                  <a:gd name="T22" fmla="*/ 0 w 338"/>
                  <a:gd name="T23" fmla="*/ 0 h 160"/>
                  <a:gd name="T24" fmla="*/ 0 w 338"/>
                  <a:gd name="T25" fmla="*/ 0 h 160"/>
                  <a:gd name="T26" fmla="*/ 0 w 338"/>
                  <a:gd name="T27" fmla="*/ 0 h 160"/>
                  <a:gd name="T28" fmla="*/ 0 w 338"/>
                  <a:gd name="T29" fmla="*/ 0 h 160"/>
                  <a:gd name="T30" fmla="*/ 0 w 338"/>
                  <a:gd name="T31" fmla="*/ 0 h 160"/>
                  <a:gd name="T32" fmla="*/ 0 w 338"/>
                  <a:gd name="T33" fmla="*/ 0 h 160"/>
                  <a:gd name="T34" fmla="*/ 0 w 338"/>
                  <a:gd name="T35" fmla="*/ 0 h 160"/>
                  <a:gd name="T36" fmla="*/ 0 w 338"/>
                  <a:gd name="T37" fmla="*/ 0 h 160"/>
                  <a:gd name="T38" fmla="*/ 0 w 338"/>
                  <a:gd name="T39" fmla="*/ 0 h 160"/>
                  <a:gd name="T40" fmla="*/ 0 w 338"/>
                  <a:gd name="T41" fmla="*/ 0 h 1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38" h="160">
                    <a:moveTo>
                      <a:pt x="228" y="8"/>
                    </a:moveTo>
                    <a:lnTo>
                      <a:pt x="228" y="4"/>
                    </a:lnTo>
                    <a:lnTo>
                      <a:pt x="228" y="12"/>
                    </a:lnTo>
                    <a:lnTo>
                      <a:pt x="211" y="21"/>
                    </a:lnTo>
                    <a:lnTo>
                      <a:pt x="182" y="33"/>
                    </a:lnTo>
                    <a:lnTo>
                      <a:pt x="140" y="42"/>
                    </a:lnTo>
                    <a:lnTo>
                      <a:pt x="93" y="42"/>
                    </a:lnTo>
                    <a:lnTo>
                      <a:pt x="46" y="42"/>
                    </a:lnTo>
                    <a:lnTo>
                      <a:pt x="13" y="42"/>
                    </a:lnTo>
                    <a:lnTo>
                      <a:pt x="0" y="46"/>
                    </a:lnTo>
                    <a:lnTo>
                      <a:pt x="0" y="156"/>
                    </a:lnTo>
                    <a:lnTo>
                      <a:pt x="13" y="160"/>
                    </a:lnTo>
                    <a:lnTo>
                      <a:pt x="46" y="160"/>
                    </a:lnTo>
                    <a:lnTo>
                      <a:pt x="93" y="160"/>
                    </a:lnTo>
                    <a:lnTo>
                      <a:pt x="147" y="151"/>
                    </a:lnTo>
                    <a:lnTo>
                      <a:pt x="215" y="143"/>
                    </a:lnTo>
                    <a:lnTo>
                      <a:pt x="270" y="113"/>
                    </a:lnTo>
                    <a:lnTo>
                      <a:pt x="321" y="71"/>
                    </a:lnTo>
                    <a:lnTo>
                      <a:pt x="338" y="4"/>
                    </a:lnTo>
                    <a:lnTo>
                      <a:pt x="338" y="0"/>
                    </a:lnTo>
                    <a:lnTo>
                      <a:pt x="228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Freeform 114"/>
              <p:cNvSpPr>
                <a:spLocks/>
              </p:cNvSpPr>
              <p:nvPr/>
            </p:nvSpPr>
            <p:spPr bwMode="auto">
              <a:xfrm>
                <a:off x="998" y="263"/>
                <a:ext cx="48" cy="42"/>
              </a:xfrm>
              <a:custGeom>
                <a:avLst/>
                <a:gdLst>
                  <a:gd name="T0" fmla="*/ 0 w 241"/>
                  <a:gd name="T1" fmla="*/ 0 h 210"/>
                  <a:gd name="T2" fmla="*/ 0 w 241"/>
                  <a:gd name="T3" fmla="*/ 0 h 210"/>
                  <a:gd name="T4" fmla="*/ 0 w 241"/>
                  <a:gd name="T5" fmla="*/ 0 h 210"/>
                  <a:gd name="T6" fmla="*/ 0 w 241"/>
                  <a:gd name="T7" fmla="*/ 0 h 210"/>
                  <a:gd name="T8" fmla="*/ 0 w 241"/>
                  <a:gd name="T9" fmla="*/ 0 h 210"/>
                  <a:gd name="T10" fmla="*/ 0 w 241"/>
                  <a:gd name="T11" fmla="*/ 0 h 210"/>
                  <a:gd name="T12" fmla="*/ 0 w 241"/>
                  <a:gd name="T13" fmla="*/ 0 h 210"/>
                  <a:gd name="T14" fmla="*/ 0 w 241"/>
                  <a:gd name="T15" fmla="*/ 0 h 210"/>
                  <a:gd name="T16" fmla="*/ 0 w 241"/>
                  <a:gd name="T17" fmla="*/ 0 h 210"/>
                  <a:gd name="T18" fmla="*/ 0 w 241"/>
                  <a:gd name="T19" fmla="*/ 0 h 210"/>
                  <a:gd name="T20" fmla="*/ 0 w 241"/>
                  <a:gd name="T21" fmla="*/ 0 h 210"/>
                  <a:gd name="T22" fmla="*/ 0 w 241"/>
                  <a:gd name="T23" fmla="*/ 0 h 210"/>
                  <a:gd name="T24" fmla="*/ 0 w 241"/>
                  <a:gd name="T25" fmla="*/ 0 h 210"/>
                  <a:gd name="T26" fmla="*/ 0 w 241"/>
                  <a:gd name="T27" fmla="*/ 0 h 210"/>
                  <a:gd name="T28" fmla="*/ 0 w 241"/>
                  <a:gd name="T29" fmla="*/ 0 h 210"/>
                  <a:gd name="T30" fmla="*/ 0 w 241"/>
                  <a:gd name="T31" fmla="*/ 0 h 210"/>
                  <a:gd name="T32" fmla="*/ 0 w 241"/>
                  <a:gd name="T33" fmla="*/ 0 h 210"/>
                  <a:gd name="T34" fmla="*/ 0 w 241"/>
                  <a:gd name="T35" fmla="*/ 0 h 210"/>
                  <a:gd name="T36" fmla="*/ 0 w 241"/>
                  <a:gd name="T37" fmla="*/ 0 h 2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1" h="210">
                    <a:moveTo>
                      <a:pt x="0" y="117"/>
                    </a:moveTo>
                    <a:lnTo>
                      <a:pt x="55" y="113"/>
                    </a:lnTo>
                    <a:lnTo>
                      <a:pt x="89" y="122"/>
                    </a:lnTo>
                    <a:lnTo>
                      <a:pt x="111" y="126"/>
                    </a:lnTo>
                    <a:lnTo>
                      <a:pt x="114" y="130"/>
                    </a:lnTo>
                    <a:lnTo>
                      <a:pt x="118" y="134"/>
                    </a:lnTo>
                    <a:lnTo>
                      <a:pt x="123" y="143"/>
                    </a:lnTo>
                    <a:lnTo>
                      <a:pt x="127" y="172"/>
                    </a:lnTo>
                    <a:lnTo>
                      <a:pt x="131" y="210"/>
                    </a:lnTo>
                    <a:lnTo>
                      <a:pt x="241" y="202"/>
                    </a:lnTo>
                    <a:lnTo>
                      <a:pt x="236" y="164"/>
                    </a:lnTo>
                    <a:lnTo>
                      <a:pt x="232" y="126"/>
                    </a:lnTo>
                    <a:lnTo>
                      <a:pt x="220" y="84"/>
                    </a:lnTo>
                    <a:lnTo>
                      <a:pt x="191" y="46"/>
                    </a:lnTo>
                    <a:lnTo>
                      <a:pt x="152" y="26"/>
                    </a:lnTo>
                    <a:lnTo>
                      <a:pt x="114" y="13"/>
                    </a:lnTo>
                    <a:lnTo>
                      <a:pt x="64" y="5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" name="Freeform 115"/>
              <p:cNvSpPr>
                <a:spLocks/>
              </p:cNvSpPr>
              <p:nvPr/>
            </p:nvSpPr>
            <p:spPr bwMode="auto">
              <a:xfrm>
                <a:off x="1024" y="292"/>
                <a:ext cx="11" cy="24"/>
              </a:xfrm>
              <a:custGeom>
                <a:avLst/>
                <a:gdLst>
                  <a:gd name="T0" fmla="*/ 0 w 55"/>
                  <a:gd name="T1" fmla="*/ 0 h 119"/>
                  <a:gd name="T2" fmla="*/ 0 w 55"/>
                  <a:gd name="T3" fmla="*/ 0 h 119"/>
                  <a:gd name="T4" fmla="*/ 0 w 55"/>
                  <a:gd name="T5" fmla="*/ 0 h 119"/>
                  <a:gd name="T6" fmla="*/ 0 w 55"/>
                  <a:gd name="T7" fmla="*/ 0 h 119"/>
                  <a:gd name="T8" fmla="*/ 0 w 55"/>
                  <a:gd name="T9" fmla="*/ 0 h 119"/>
                  <a:gd name="T10" fmla="*/ 0 w 55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119">
                    <a:moveTo>
                      <a:pt x="55" y="0"/>
                    </a:moveTo>
                    <a:lnTo>
                      <a:pt x="13" y="18"/>
                    </a:lnTo>
                    <a:lnTo>
                      <a:pt x="0" y="60"/>
                    </a:lnTo>
                    <a:lnTo>
                      <a:pt x="13" y="102"/>
                    </a:lnTo>
                    <a:lnTo>
                      <a:pt x="55" y="11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8" name="Freeform 116"/>
              <p:cNvSpPr>
                <a:spLocks/>
              </p:cNvSpPr>
              <p:nvPr/>
            </p:nvSpPr>
            <p:spPr bwMode="auto">
              <a:xfrm>
                <a:off x="1137" y="55"/>
                <a:ext cx="196" cy="475"/>
              </a:xfrm>
              <a:custGeom>
                <a:avLst/>
                <a:gdLst>
                  <a:gd name="T0" fmla="*/ 0 w 980"/>
                  <a:gd name="T1" fmla="*/ 0 h 2374"/>
                  <a:gd name="T2" fmla="*/ 0 w 980"/>
                  <a:gd name="T3" fmla="*/ 0 h 2374"/>
                  <a:gd name="T4" fmla="*/ 0 w 980"/>
                  <a:gd name="T5" fmla="*/ 0 h 2374"/>
                  <a:gd name="T6" fmla="*/ 0 w 980"/>
                  <a:gd name="T7" fmla="*/ 0 h 2374"/>
                  <a:gd name="T8" fmla="*/ 0 w 980"/>
                  <a:gd name="T9" fmla="*/ 0 h 2374"/>
                  <a:gd name="T10" fmla="*/ 0 w 980"/>
                  <a:gd name="T11" fmla="*/ 0 h 2374"/>
                  <a:gd name="T12" fmla="*/ 0 w 980"/>
                  <a:gd name="T13" fmla="*/ 0 h 2374"/>
                  <a:gd name="T14" fmla="*/ 0 w 980"/>
                  <a:gd name="T15" fmla="*/ 0 h 2374"/>
                  <a:gd name="T16" fmla="*/ 0 w 980"/>
                  <a:gd name="T17" fmla="*/ 0 h 2374"/>
                  <a:gd name="T18" fmla="*/ 0 w 980"/>
                  <a:gd name="T19" fmla="*/ 0 h 2374"/>
                  <a:gd name="T20" fmla="*/ 0 w 980"/>
                  <a:gd name="T21" fmla="*/ 0 h 2374"/>
                  <a:gd name="T22" fmla="*/ 0 w 980"/>
                  <a:gd name="T23" fmla="*/ 0 h 2374"/>
                  <a:gd name="T24" fmla="*/ 0 w 980"/>
                  <a:gd name="T25" fmla="*/ 0 h 2374"/>
                  <a:gd name="T26" fmla="*/ 0 w 980"/>
                  <a:gd name="T27" fmla="*/ 0 h 2374"/>
                  <a:gd name="T28" fmla="*/ 0 w 980"/>
                  <a:gd name="T29" fmla="*/ 0 h 2374"/>
                  <a:gd name="T30" fmla="*/ 0 w 980"/>
                  <a:gd name="T31" fmla="*/ 0 h 2374"/>
                  <a:gd name="T32" fmla="*/ 0 w 980"/>
                  <a:gd name="T33" fmla="*/ 0 h 2374"/>
                  <a:gd name="T34" fmla="*/ 0 w 980"/>
                  <a:gd name="T35" fmla="*/ 0 h 2374"/>
                  <a:gd name="T36" fmla="*/ 0 w 980"/>
                  <a:gd name="T37" fmla="*/ 0 h 2374"/>
                  <a:gd name="T38" fmla="*/ 0 w 980"/>
                  <a:gd name="T39" fmla="*/ 0 h 2374"/>
                  <a:gd name="T40" fmla="*/ 0 w 980"/>
                  <a:gd name="T41" fmla="*/ 0 h 2374"/>
                  <a:gd name="T42" fmla="*/ 0 w 980"/>
                  <a:gd name="T43" fmla="*/ 0 h 2374"/>
                  <a:gd name="T44" fmla="*/ 0 w 980"/>
                  <a:gd name="T45" fmla="*/ 0 h 2374"/>
                  <a:gd name="T46" fmla="*/ 0 w 980"/>
                  <a:gd name="T47" fmla="*/ 0 h 2374"/>
                  <a:gd name="T48" fmla="*/ 0 w 980"/>
                  <a:gd name="T49" fmla="*/ 0 h 2374"/>
                  <a:gd name="T50" fmla="*/ 0 w 980"/>
                  <a:gd name="T51" fmla="*/ 0 h 2374"/>
                  <a:gd name="T52" fmla="*/ 0 w 980"/>
                  <a:gd name="T53" fmla="*/ 0 h 2374"/>
                  <a:gd name="T54" fmla="*/ 0 w 980"/>
                  <a:gd name="T55" fmla="*/ 0 h 2374"/>
                  <a:gd name="T56" fmla="*/ 0 w 980"/>
                  <a:gd name="T57" fmla="*/ 0 h 2374"/>
                  <a:gd name="T58" fmla="*/ 0 w 980"/>
                  <a:gd name="T59" fmla="*/ 0 h 2374"/>
                  <a:gd name="T60" fmla="*/ 0 w 980"/>
                  <a:gd name="T61" fmla="*/ 0 h 2374"/>
                  <a:gd name="T62" fmla="*/ 0 w 980"/>
                  <a:gd name="T63" fmla="*/ 0 h 2374"/>
                  <a:gd name="T64" fmla="*/ 0 w 980"/>
                  <a:gd name="T65" fmla="*/ 0 h 2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80" h="2374">
                    <a:moveTo>
                      <a:pt x="190" y="299"/>
                    </a:moveTo>
                    <a:lnTo>
                      <a:pt x="206" y="320"/>
                    </a:lnTo>
                    <a:lnTo>
                      <a:pt x="245" y="334"/>
                    </a:lnTo>
                    <a:lnTo>
                      <a:pt x="279" y="341"/>
                    </a:lnTo>
                    <a:lnTo>
                      <a:pt x="296" y="341"/>
                    </a:lnTo>
                    <a:lnTo>
                      <a:pt x="317" y="325"/>
                    </a:lnTo>
                    <a:lnTo>
                      <a:pt x="317" y="266"/>
                    </a:lnTo>
                    <a:lnTo>
                      <a:pt x="321" y="249"/>
                    </a:lnTo>
                    <a:lnTo>
                      <a:pt x="347" y="240"/>
                    </a:lnTo>
                    <a:lnTo>
                      <a:pt x="321" y="169"/>
                    </a:lnTo>
                    <a:lnTo>
                      <a:pt x="321" y="157"/>
                    </a:lnTo>
                    <a:lnTo>
                      <a:pt x="321" y="131"/>
                    </a:lnTo>
                    <a:lnTo>
                      <a:pt x="317" y="101"/>
                    </a:lnTo>
                    <a:lnTo>
                      <a:pt x="312" y="76"/>
                    </a:lnTo>
                    <a:lnTo>
                      <a:pt x="296" y="55"/>
                    </a:lnTo>
                    <a:lnTo>
                      <a:pt x="270" y="34"/>
                    </a:lnTo>
                    <a:lnTo>
                      <a:pt x="237" y="13"/>
                    </a:lnTo>
                    <a:lnTo>
                      <a:pt x="190" y="0"/>
                    </a:lnTo>
                    <a:lnTo>
                      <a:pt x="165" y="0"/>
                    </a:lnTo>
                    <a:lnTo>
                      <a:pt x="140" y="8"/>
                    </a:lnTo>
                    <a:lnTo>
                      <a:pt x="114" y="21"/>
                    </a:lnTo>
                    <a:lnTo>
                      <a:pt x="88" y="42"/>
                    </a:lnTo>
                    <a:lnTo>
                      <a:pt x="72" y="68"/>
                    </a:lnTo>
                    <a:lnTo>
                      <a:pt x="55" y="96"/>
                    </a:lnTo>
                    <a:lnTo>
                      <a:pt x="43" y="135"/>
                    </a:lnTo>
                    <a:lnTo>
                      <a:pt x="38" y="177"/>
                    </a:lnTo>
                    <a:lnTo>
                      <a:pt x="46" y="232"/>
                    </a:lnTo>
                    <a:lnTo>
                      <a:pt x="72" y="282"/>
                    </a:lnTo>
                    <a:lnTo>
                      <a:pt x="93" y="320"/>
                    </a:lnTo>
                    <a:lnTo>
                      <a:pt x="105" y="338"/>
                    </a:lnTo>
                    <a:lnTo>
                      <a:pt x="105" y="418"/>
                    </a:lnTo>
                    <a:lnTo>
                      <a:pt x="50" y="473"/>
                    </a:lnTo>
                    <a:lnTo>
                      <a:pt x="76" y="1017"/>
                    </a:lnTo>
                    <a:lnTo>
                      <a:pt x="0" y="1261"/>
                    </a:lnTo>
                    <a:lnTo>
                      <a:pt x="105" y="1624"/>
                    </a:lnTo>
                    <a:lnTo>
                      <a:pt x="102" y="1716"/>
                    </a:lnTo>
                    <a:lnTo>
                      <a:pt x="50" y="1881"/>
                    </a:lnTo>
                    <a:lnTo>
                      <a:pt x="88" y="2282"/>
                    </a:lnTo>
                    <a:lnTo>
                      <a:pt x="84" y="2374"/>
                    </a:lnTo>
                    <a:lnTo>
                      <a:pt x="388" y="2371"/>
                    </a:lnTo>
                    <a:lnTo>
                      <a:pt x="486" y="2362"/>
                    </a:lnTo>
                    <a:lnTo>
                      <a:pt x="456" y="2294"/>
                    </a:lnTo>
                    <a:lnTo>
                      <a:pt x="206" y="2223"/>
                    </a:lnTo>
                    <a:lnTo>
                      <a:pt x="262" y="1754"/>
                    </a:lnTo>
                    <a:lnTo>
                      <a:pt x="287" y="1645"/>
                    </a:lnTo>
                    <a:lnTo>
                      <a:pt x="279" y="1552"/>
                    </a:lnTo>
                    <a:lnTo>
                      <a:pt x="326" y="1214"/>
                    </a:lnTo>
                    <a:lnTo>
                      <a:pt x="409" y="730"/>
                    </a:lnTo>
                    <a:lnTo>
                      <a:pt x="562" y="844"/>
                    </a:lnTo>
                    <a:lnTo>
                      <a:pt x="845" y="704"/>
                    </a:lnTo>
                    <a:lnTo>
                      <a:pt x="862" y="697"/>
                    </a:lnTo>
                    <a:lnTo>
                      <a:pt x="874" y="680"/>
                    </a:lnTo>
                    <a:lnTo>
                      <a:pt x="900" y="680"/>
                    </a:lnTo>
                    <a:lnTo>
                      <a:pt x="980" y="515"/>
                    </a:lnTo>
                    <a:lnTo>
                      <a:pt x="946" y="468"/>
                    </a:lnTo>
                    <a:lnTo>
                      <a:pt x="862" y="481"/>
                    </a:lnTo>
                    <a:lnTo>
                      <a:pt x="895" y="511"/>
                    </a:lnTo>
                    <a:lnTo>
                      <a:pt x="824" y="586"/>
                    </a:lnTo>
                    <a:lnTo>
                      <a:pt x="832" y="629"/>
                    </a:lnTo>
                    <a:lnTo>
                      <a:pt x="824" y="638"/>
                    </a:lnTo>
                    <a:lnTo>
                      <a:pt x="815" y="641"/>
                    </a:lnTo>
                    <a:lnTo>
                      <a:pt x="579" y="692"/>
                    </a:lnTo>
                    <a:lnTo>
                      <a:pt x="376" y="426"/>
                    </a:lnTo>
                    <a:lnTo>
                      <a:pt x="274" y="371"/>
                    </a:lnTo>
                    <a:lnTo>
                      <a:pt x="249" y="338"/>
                    </a:lnTo>
                    <a:lnTo>
                      <a:pt x="190" y="2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9" name="Freeform 117"/>
              <p:cNvSpPr>
                <a:spLocks/>
              </p:cNvSpPr>
              <p:nvPr/>
            </p:nvSpPr>
            <p:spPr bwMode="auto">
              <a:xfrm>
                <a:off x="1280" y="129"/>
                <a:ext cx="62" cy="61"/>
              </a:xfrm>
              <a:custGeom>
                <a:avLst/>
                <a:gdLst>
                  <a:gd name="T0" fmla="*/ 0 w 309"/>
                  <a:gd name="T1" fmla="*/ 0 h 308"/>
                  <a:gd name="T2" fmla="*/ 0 w 309"/>
                  <a:gd name="T3" fmla="*/ 0 h 308"/>
                  <a:gd name="T4" fmla="*/ 0 w 309"/>
                  <a:gd name="T5" fmla="*/ 0 h 308"/>
                  <a:gd name="T6" fmla="*/ 0 w 309"/>
                  <a:gd name="T7" fmla="*/ 0 h 308"/>
                  <a:gd name="T8" fmla="*/ 0 w 309"/>
                  <a:gd name="T9" fmla="*/ 0 h 308"/>
                  <a:gd name="T10" fmla="*/ 0 w 309"/>
                  <a:gd name="T11" fmla="*/ 0 h 308"/>
                  <a:gd name="T12" fmla="*/ 0 w 309"/>
                  <a:gd name="T13" fmla="*/ 0 h 308"/>
                  <a:gd name="T14" fmla="*/ 0 w 309"/>
                  <a:gd name="T15" fmla="*/ 0 h 308"/>
                  <a:gd name="T16" fmla="*/ 0 w 309"/>
                  <a:gd name="T17" fmla="*/ 0 h 308"/>
                  <a:gd name="T18" fmla="*/ 0 w 309"/>
                  <a:gd name="T19" fmla="*/ 0 h 308"/>
                  <a:gd name="T20" fmla="*/ 0 w 309"/>
                  <a:gd name="T21" fmla="*/ 0 h 308"/>
                  <a:gd name="T22" fmla="*/ 0 w 309"/>
                  <a:gd name="T23" fmla="*/ 0 h 308"/>
                  <a:gd name="T24" fmla="*/ 0 w 309"/>
                  <a:gd name="T25" fmla="*/ 0 h 308"/>
                  <a:gd name="T26" fmla="*/ 0 w 309"/>
                  <a:gd name="T27" fmla="*/ 0 h 308"/>
                  <a:gd name="T28" fmla="*/ 0 w 309"/>
                  <a:gd name="T29" fmla="*/ 0 h 308"/>
                  <a:gd name="T30" fmla="*/ 0 w 309"/>
                  <a:gd name="T31" fmla="*/ 0 h 308"/>
                  <a:gd name="T32" fmla="*/ 0 w 309"/>
                  <a:gd name="T33" fmla="*/ 0 h 308"/>
                  <a:gd name="T34" fmla="*/ 0 w 309"/>
                  <a:gd name="T35" fmla="*/ 0 h 308"/>
                  <a:gd name="T36" fmla="*/ 0 w 309"/>
                  <a:gd name="T37" fmla="*/ 0 h 308"/>
                  <a:gd name="T38" fmla="*/ 0 w 309"/>
                  <a:gd name="T39" fmla="*/ 0 h 308"/>
                  <a:gd name="T40" fmla="*/ 0 w 309"/>
                  <a:gd name="T41" fmla="*/ 0 h 308"/>
                  <a:gd name="T42" fmla="*/ 0 w 309"/>
                  <a:gd name="T43" fmla="*/ 0 h 308"/>
                  <a:gd name="T44" fmla="*/ 0 w 309"/>
                  <a:gd name="T45" fmla="*/ 0 h 308"/>
                  <a:gd name="T46" fmla="*/ 0 w 309"/>
                  <a:gd name="T47" fmla="*/ 0 h 308"/>
                  <a:gd name="T48" fmla="*/ 0 w 309"/>
                  <a:gd name="T49" fmla="*/ 0 h 308"/>
                  <a:gd name="T50" fmla="*/ 0 w 309"/>
                  <a:gd name="T51" fmla="*/ 0 h 308"/>
                  <a:gd name="T52" fmla="*/ 0 w 309"/>
                  <a:gd name="T53" fmla="*/ 0 h 308"/>
                  <a:gd name="T54" fmla="*/ 0 w 309"/>
                  <a:gd name="T55" fmla="*/ 0 h 308"/>
                  <a:gd name="T56" fmla="*/ 0 w 309"/>
                  <a:gd name="T57" fmla="*/ 0 h 308"/>
                  <a:gd name="T58" fmla="*/ 0 w 309"/>
                  <a:gd name="T59" fmla="*/ 0 h 308"/>
                  <a:gd name="T60" fmla="*/ 0 w 309"/>
                  <a:gd name="T61" fmla="*/ 0 h 308"/>
                  <a:gd name="T62" fmla="*/ 0 w 309"/>
                  <a:gd name="T63" fmla="*/ 0 h 308"/>
                  <a:gd name="T64" fmla="*/ 0 w 309"/>
                  <a:gd name="T65" fmla="*/ 0 h 3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9" h="308">
                    <a:moveTo>
                      <a:pt x="156" y="308"/>
                    </a:moveTo>
                    <a:lnTo>
                      <a:pt x="186" y="304"/>
                    </a:lnTo>
                    <a:lnTo>
                      <a:pt x="215" y="295"/>
                    </a:lnTo>
                    <a:lnTo>
                      <a:pt x="241" y="283"/>
                    </a:lnTo>
                    <a:lnTo>
                      <a:pt x="266" y="262"/>
                    </a:lnTo>
                    <a:lnTo>
                      <a:pt x="283" y="240"/>
                    </a:lnTo>
                    <a:lnTo>
                      <a:pt x="295" y="215"/>
                    </a:lnTo>
                    <a:lnTo>
                      <a:pt x="304" y="186"/>
                    </a:lnTo>
                    <a:lnTo>
                      <a:pt x="309" y="156"/>
                    </a:lnTo>
                    <a:lnTo>
                      <a:pt x="304" y="122"/>
                    </a:lnTo>
                    <a:lnTo>
                      <a:pt x="295" y="92"/>
                    </a:lnTo>
                    <a:lnTo>
                      <a:pt x="283" y="68"/>
                    </a:lnTo>
                    <a:lnTo>
                      <a:pt x="266" y="47"/>
                    </a:lnTo>
                    <a:lnTo>
                      <a:pt x="241" y="26"/>
                    </a:lnTo>
                    <a:lnTo>
                      <a:pt x="215" y="12"/>
                    </a:lnTo>
                    <a:lnTo>
                      <a:pt x="186" y="4"/>
                    </a:lnTo>
                    <a:lnTo>
                      <a:pt x="156" y="0"/>
                    </a:lnTo>
                    <a:lnTo>
                      <a:pt x="122" y="4"/>
                    </a:lnTo>
                    <a:lnTo>
                      <a:pt x="92" y="12"/>
                    </a:lnTo>
                    <a:lnTo>
                      <a:pt x="68" y="26"/>
                    </a:lnTo>
                    <a:lnTo>
                      <a:pt x="47" y="47"/>
                    </a:lnTo>
                    <a:lnTo>
                      <a:pt x="26" y="68"/>
                    </a:lnTo>
                    <a:lnTo>
                      <a:pt x="12" y="92"/>
                    </a:lnTo>
                    <a:lnTo>
                      <a:pt x="4" y="122"/>
                    </a:lnTo>
                    <a:lnTo>
                      <a:pt x="0" y="156"/>
                    </a:lnTo>
                    <a:lnTo>
                      <a:pt x="4" y="186"/>
                    </a:lnTo>
                    <a:lnTo>
                      <a:pt x="12" y="215"/>
                    </a:lnTo>
                    <a:lnTo>
                      <a:pt x="26" y="240"/>
                    </a:lnTo>
                    <a:lnTo>
                      <a:pt x="47" y="262"/>
                    </a:lnTo>
                    <a:lnTo>
                      <a:pt x="68" y="283"/>
                    </a:lnTo>
                    <a:lnTo>
                      <a:pt x="92" y="295"/>
                    </a:lnTo>
                    <a:lnTo>
                      <a:pt x="122" y="304"/>
                    </a:lnTo>
                    <a:lnTo>
                      <a:pt x="156" y="3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" name="Freeform 118"/>
              <p:cNvSpPr>
                <a:spLocks/>
              </p:cNvSpPr>
              <p:nvPr/>
            </p:nvSpPr>
            <p:spPr bwMode="auto">
              <a:xfrm>
                <a:off x="1200" y="188"/>
                <a:ext cx="20" cy="16"/>
              </a:xfrm>
              <a:custGeom>
                <a:avLst/>
                <a:gdLst>
                  <a:gd name="T0" fmla="*/ 0 w 101"/>
                  <a:gd name="T1" fmla="*/ 0 h 79"/>
                  <a:gd name="T2" fmla="*/ 0 w 101"/>
                  <a:gd name="T3" fmla="*/ 0 h 79"/>
                  <a:gd name="T4" fmla="*/ 0 w 101"/>
                  <a:gd name="T5" fmla="*/ 0 h 79"/>
                  <a:gd name="T6" fmla="*/ 0 w 101"/>
                  <a:gd name="T7" fmla="*/ 0 h 79"/>
                  <a:gd name="T8" fmla="*/ 0 w 101"/>
                  <a:gd name="T9" fmla="*/ 0 h 79"/>
                  <a:gd name="T10" fmla="*/ 0 w 101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79">
                    <a:moveTo>
                      <a:pt x="6" y="12"/>
                    </a:moveTo>
                    <a:lnTo>
                      <a:pt x="0" y="25"/>
                    </a:lnTo>
                    <a:lnTo>
                      <a:pt x="88" y="79"/>
                    </a:lnTo>
                    <a:lnTo>
                      <a:pt x="101" y="55"/>
                    </a:lnTo>
                    <a:lnTo>
                      <a:pt x="13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1" name="Freeform 119"/>
              <p:cNvSpPr>
                <a:spLocks/>
              </p:cNvSpPr>
              <p:nvPr/>
            </p:nvSpPr>
            <p:spPr bwMode="auto">
              <a:xfrm>
                <a:off x="1200" y="188"/>
                <a:ext cx="20" cy="16"/>
              </a:xfrm>
              <a:custGeom>
                <a:avLst/>
                <a:gdLst>
                  <a:gd name="T0" fmla="*/ 0 w 101"/>
                  <a:gd name="T1" fmla="*/ 0 h 79"/>
                  <a:gd name="T2" fmla="*/ 0 w 101"/>
                  <a:gd name="T3" fmla="*/ 0 h 79"/>
                  <a:gd name="T4" fmla="*/ 0 w 101"/>
                  <a:gd name="T5" fmla="*/ 0 h 79"/>
                  <a:gd name="T6" fmla="*/ 0 w 101"/>
                  <a:gd name="T7" fmla="*/ 0 h 79"/>
                  <a:gd name="T8" fmla="*/ 0 w 101"/>
                  <a:gd name="T9" fmla="*/ 0 h 79"/>
                  <a:gd name="T10" fmla="*/ 0 w 101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79">
                    <a:moveTo>
                      <a:pt x="6" y="12"/>
                    </a:moveTo>
                    <a:lnTo>
                      <a:pt x="0" y="25"/>
                    </a:lnTo>
                    <a:lnTo>
                      <a:pt x="88" y="79"/>
                    </a:lnTo>
                    <a:lnTo>
                      <a:pt x="101" y="55"/>
                    </a:lnTo>
                    <a:lnTo>
                      <a:pt x="13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Freeform 120"/>
              <p:cNvSpPr>
                <a:spLocks/>
              </p:cNvSpPr>
              <p:nvPr/>
            </p:nvSpPr>
            <p:spPr bwMode="auto">
              <a:xfrm>
                <a:off x="1377" y="34"/>
                <a:ext cx="266" cy="495"/>
              </a:xfrm>
              <a:custGeom>
                <a:avLst/>
                <a:gdLst>
                  <a:gd name="T0" fmla="*/ 0 w 1330"/>
                  <a:gd name="T1" fmla="*/ 0 h 2476"/>
                  <a:gd name="T2" fmla="*/ 0 w 1330"/>
                  <a:gd name="T3" fmla="*/ 0 h 2476"/>
                  <a:gd name="T4" fmla="*/ 0 w 1330"/>
                  <a:gd name="T5" fmla="*/ 0 h 2476"/>
                  <a:gd name="T6" fmla="*/ 0 w 1330"/>
                  <a:gd name="T7" fmla="*/ 0 h 2476"/>
                  <a:gd name="T8" fmla="*/ 0 w 1330"/>
                  <a:gd name="T9" fmla="*/ 0 h 2476"/>
                  <a:gd name="T10" fmla="*/ 0 w 1330"/>
                  <a:gd name="T11" fmla="*/ 0 h 2476"/>
                  <a:gd name="T12" fmla="*/ 0 w 1330"/>
                  <a:gd name="T13" fmla="*/ 0 h 2476"/>
                  <a:gd name="T14" fmla="*/ 0 w 1330"/>
                  <a:gd name="T15" fmla="*/ 0 h 2476"/>
                  <a:gd name="T16" fmla="*/ 0 w 1330"/>
                  <a:gd name="T17" fmla="*/ 0 h 2476"/>
                  <a:gd name="T18" fmla="*/ 0 w 1330"/>
                  <a:gd name="T19" fmla="*/ 0 h 2476"/>
                  <a:gd name="T20" fmla="*/ 0 w 1330"/>
                  <a:gd name="T21" fmla="*/ 0 h 2476"/>
                  <a:gd name="T22" fmla="*/ 0 w 1330"/>
                  <a:gd name="T23" fmla="*/ 0 h 2476"/>
                  <a:gd name="T24" fmla="*/ 0 w 1330"/>
                  <a:gd name="T25" fmla="*/ 0 h 2476"/>
                  <a:gd name="T26" fmla="*/ 0 w 1330"/>
                  <a:gd name="T27" fmla="*/ 0 h 2476"/>
                  <a:gd name="T28" fmla="*/ 0 w 1330"/>
                  <a:gd name="T29" fmla="*/ 0 h 2476"/>
                  <a:gd name="T30" fmla="*/ 0 w 1330"/>
                  <a:gd name="T31" fmla="*/ 0 h 2476"/>
                  <a:gd name="T32" fmla="*/ 0 w 1330"/>
                  <a:gd name="T33" fmla="*/ 0 h 2476"/>
                  <a:gd name="T34" fmla="*/ 0 w 1330"/>
                  <a:gd name="T35" fmla="*/ 0 h 2476"/>
                  <a:gd name="T36" fmla="*/ 0 w 1330"/>
                  <a:gd name="T37" fmla="*/ 0 h 2476"/>
                  <a:gd name="T38" fmla="*/ 0 w 1330"/>
                  <a:gd name="T39" fmla="*/ 0 h 2476"/>
                  <a:gd name="T40" fmla="*/ 0 w 1330"/>
                  <a:gd name="T41" fmla="*/ 0 h 2476"/>
                  <a:gd name="T42" fmla="*/ 0 w 1330"/>
                  <a:gd name="T43" fmla="*/ 0 h 2476"/>
                  <a:gd name="T44" fmla="*/ 0 w 1330"/>
                  <a:gd name="T45" fmla="*/ 0 h 2476"/>
                  <a:gd name="T46" fmla="*/ 0 w 1330"/>
                  <a:gd name="T47" fmla="*/ 0 h 2476"/>
                  <a:gd name="T48" fmla="*/ 0 w 1330"/>
                  <a:gd name="T49" fmla="*/ 0 h 2476"/>
                  <a:gd name="T50" fmla="*/ 0 w 1330"/>
                  <a:gd name="T51" fmla="*/ 0 h 2476"/>
                  <a:gd name="T52" fmla="*/ 0 w 1330"/>
                  <a:gd name="T53" fmla="*/ 0 h 2476"/>
                  <a:gd name="T54" fmla="*/ 0 w 1330"/>
                  <a:gd name="T55" fmla="*/ 0 h 2476"/>
                  <a:gd name="T56" fmla="*/ 0 w 1330"/>
                  <a:gd name="T57" fmla="*/ 0 h 2476"/>
                  <a:gd name="T58" fmla="*/ 0 w 1330"/>
                  <a:gd name="T59" fmla="*/ 0 h 2476"/>
                  <a:gd name="T60" fmla="*/ 0 w 1330"/>
                  <a:gd name="T61" fmla="*/ 0 h 2476"/>
                  <a:gd name="T62" fmla="*/ 0 w 1330"/>
                  <a:gd name="T63" fmla="*/ 0 h 2476"/>
                  <a:gd name="T64" fmla="*/ 0 w 1330"/>
                  <a:gd name="T65" fmla="*/ 0 h 2476"/>
                  <a:gd name="T66" fmla="*/ 0 w 1330"/>
                  <a:gd name="T67" fmla="*/ 0 h 2476"/>
                  <a:gd name="T68" fmla="*/ 0 w 1330"/>
                  <a:gd name="T69" fmla="*/ 0 h 2476"/>
                  <a:gd name="T70" fmla="*/ 0 w 1330"/>
                  <a:gd name="T71" fmla="*/ 0 h 2476"/>
                  <a:gd name="T72" fmla="*/ 0 w 1330"/>
                  <a:gd name="T73" fmla="*/ 0 h 2476"/>
                  <a:gd name="T74" fmla="*/ 0 w 1330"/>
                  <a:gd name="T75" fmla="*/ 0 h 2476"/>
                  <a:gd name="T76" fmla="*/ 0 w 1330"/>
                  <a:gd name="T77" fmla="*/ 0 h 2476"/>
                  <a:gd name="T78" fmla="*/ 0 w 1330"/>
                  <a:gd name="T79" fmla="*/ 0 h 2476"/>
                  <a:gd name="T80" fmla="*/ 0 w 1330"/>
                  <a:gd name="T81" fmla="*/ 0 h 2476"/>
                  <a:gd name="T82" fmla="*/ 0 w 1330"/>
                  <a:gd name="T83" fmla="*/ 0 h 2476"/>
                  <a:gd name="T84" fmla="*/ 0 w 1330"/>
                  <a:gd name="T85" fmla="*/ 0 h 2476"/>
                  <a:gd name="T86" fmla="*/ 0 w 1330"/>
                  <a:gd name="T87" fmla="*/ 0 h 2476"/>
                  <a:gd name="T88" fmla="*/ 0 w 1330"/>
                  <a:gd name="T89" fmla="*/ 0 h 2476"/>
                  <a:gd name="T90" fmla="*/ 0 w 1330"/>
                  <a:gd name="T91" fmla="*/ 0 h 2476"/>
                  <a:gd name="T92" fmla="*/ 0 w 1330"/>
                  <a:gd name="T93" fmla="*/ 0 h 2476"/>
                  <a:gd name="T94" fmla="*/ 0 w 1330"/>
                  <a:gd name="T95" fmla="*/ 0 h 2476"/>
                  <a:gd name="T96" fmla="*/ 0 w 1330"/>
                  <a:gd name="T97" fmla="*/ 0 h 2476"/>
                  <a:gd name="T98" fmla="*/ 0 w 1330"/>
                  <a:gd name="T99" fmla="*/ 0 h 2476"/>
                  <a:gd name="T100" fmla="*/ 0 w 1330"/>
                  <a:gd name="T101" fmla="*/ 0 h 2476"/>
                  <a:gd name="T102" fmla="*/ 0 w 1330"/>
                  <a:gd name="T103" fmla="*/ 0 h 2476"/>
                  <a:gd name="T104" fmla="*/ 0 w 1330"/>
                  <a:gd name="T105" fmla="*/ 0 h 24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0" h="2476">
                    <a:moveTo>
                      <a:pt x="731" y="540"/>
                    </a:moveTo>
                    <a:lnTo>
                      <a:pt x="738" y="599"/>
                    </a:lnTo>
                    <a:lnTo>
                      <a:pt x="743" y="599"/>
                    </a:lnTo>
                    <a:lnTo>
                      <a:pt x="764" y="590"/>
                    </a:lnTo>
                    <a:lnTo>
                      <a:pt x="790" y="586"/>
                    </a:lnTo>
                    <a:lnTo>
                      <a:pt x="823" y="582"/>
                    </a:lnTo>
                    <a:lnTo>
                      <a:pt x="861" y="582"/>
                    </a:lnTo>
                    <a:lnTo>
                      <a:pt x="903" y="586"/>
                    </a:lnTo>
                    <a:lnTo>
                      <a:pt x="950" y="594"/>
                    </a:lnTo>
                    <a:lnTo>
                      <a:pt x="992" y="611"/>
                    </a:lnTo>
                    <a:lnTo>
                      <a:pt x="1035" y="628"/>
                    </a:lnTo>
                    <a:lnTo>
                      <a:pt x="1068" y="628"/>
                    </a:lnTo>
                    <a:lnTo>
                      <a:pt x="1102" y="625"/>
                    </a:lnTo>
                    <a:lnTo>
                      <a:pt x="1127" y="611"/>
                    </a:lnTo>
                    <a:lnTo>
                      <a:pt x="1144" y="594"/>
                    </a:lnTo>
                    <a:lnTo>
                      <a:pt x="1157" y="578"/>
                    </a:lnTo>
                    <a:lnTo>
                      <a:pt x="1165" y="564"/>
                    </a:lnTo>
                    <a:lnTo>
                      <a:pt x="1170" y="561"/>
                    </a:lnTo>
                    <a:lnTo>
                      <a:pt x="1060" y="206"/>
                    </a:lnTo>
                    <a:lnTo>
                      <a:pt x="1111" y="121"/>
                    </a:lnTo>
                    <a:lnTo>
                      <a:pt x="1060" y="12"/>
                    </a:lnTo>
                    <a:lnTo>
                      <a:pt x="1157" y="0"/>
                    </a:lnTo>
                    <a:lnTo>
                      <a:pt x="1191" y="100"/>
                    </a:lnTo>
                    <a:lnTo>
                      <a:pt x="1212" y="139"/>
                    </a:lnTo>
                    <a:lnTo>
                      <a:pt x="1157" y="227"/>
                    </a:lnTo>
                    <a:lnTo>
                      <a:pt x="1318" y="573"/>
                    </a:lnTo>
                    <a:lnTo>
                      <a:pt x="1330" y="641"/>
                    </a:lnTo>
                    <a:lnTo>
                      <a:pt x="1229" y="721"/>
                    </a:lnTo>
                    <a:lnTo>
                      <a:pt x="933" y="835"/>
                    </a:lnTo>
                    <a:lnTo>
                      <a:pt x="899" y="911"/>
                    </a:lnTo>
                    <a:lnTo>
                      <a:pt x="844" y="1160"/>
                    </a:lnTo>
                    <a:lnTo>
                      <a:pt x="849" y="1248"/>
                    </a:lnTo>
                    <a:lnTo>
                      <a:pt x="1009" y="1817"/>
                    </a:lnTo>
                    <a:lnTo>
                      <a:pt x="1021" y="2083"/>
                    </a:lnTo>
                    <a:lnTo>
                      <a:pt x="1064" y="2319"/>
                    </a:lnTo>
                    <a:lnTo>
                      <a:pt x="1186" y="2408"/>
                    </a:lnTo>
                    <a:lnTo>
                      <a:pt x="1179" y="2476"/>
                    </a:lnTo>
                    <a:lnTo>
                      <a:pt x="887" y="2476"/>
                    </a:lnTo>
                    <a:lnTo>
                      <a:pt x="941" y="2366"/>
                    </a:lnTo>
                    <a:lnTo>
                      <a:pt x="828" y="1838"/>
                    </a:lnTo>
                    <a:lnTo>
                      <a:pt x="688" y="1480"/>
                    </a:lnTo>
                    <a:lnTo>
                      <a:pt x="540" y="1838"/>
                    </a:lnTo>
                    <a:lnTo>
                      <a:pt x="426" y="2366"/>
                    </a:lnTo>
                    <a:lnTo>
                      <a:pt x="481" y="2476"/>
                    </a:lnTo>
                    <a:lnTo>
                      <a:pt x="190" y="2476"/>
                    </a:lnTo>
                    <a:lnTo>
                      <a:pt x="186" y="2408"/>
                    </a:lnTo>
                    <a:lnTo>
                      <a:pt x="304" y="2319"/>
                    </a:lnTo>
                    <a:lnTo>
                      <a:pt x="346" y="2083"/>
                    </a:lnTo>
                    <a:lnTo>
                      <a:pt x="358" y="1817"/>
                    </a:lnTo>
                    <a:lnTo>
                      <a:pt x="486" y="1248"/>
                    </a:lnTo>
                    <a:lnTo>
                      <a:pt x="481" y="1160"/>
                    </a:lnTo>
                    <a:lnTo>
                      <a:pt x="439" y="932"/>
                    </a:lnTo>
                    <a:lnTo>
                      <a:pt x="396" y="835"/>
                    </a:lnTo>
                    <a:lnTo>
                      <a:pt x="101" y="721"/>
                    </a:lnTo>
                    <a:lnTo>
                      <a:pt x="0" y="641"/>
                    </a:lnTo>
                    <a:lnTo>
                      <a:pt x="12" y="573"/>
                    </a:lnTo>
                    <a:lnTo>
                      <a:pt x="177" y="227"/>
                    </a:lnTo>
                    <a:lnTo>
                      <a:pt x="122" y="139"/>
                    </a:lnTo>
                    <a:lnTo>
                      <a:pt x="143" y="100"/>
                    </a:lnTo>
                    <a:lnTo>
                      <a:pt x="177" y="0"/>
                    </a:lnTo>
                    <a:lnTo>
                      <a:pt x="270" y="12"/>
                    </a:lnTo>
                    <a:lnTo>
                      <a:pt x="224" y="121"/>
                    </a:lnTo>
                    <a:lnTo>
                      <a:pt x="270" y="206"/>
                    </a:lnTo>
                    <a:lnTo>
                      <a:pt x="160" y="561"/>
                    </a:lnTo>
                    <a:lnTo>
                      <a:pt x="165" y="564"/>
                    </a:lnTo>
                    <a:lnTo>
                      <a:pt x="172" y="578"/>
                    </a:lnTo>
                    <a:lnTo>
                      <a:pt x="186" y="594"/>
                    </a:lnTo>
                    <a:lnTo>
                      <a:pt x="207" y="611"/>
                    </a:lnTo>
                    <a:lnTo>
                      <a:pt x="233" y="625"/>
                    </a:lnTo>
                    <a:lnTo>
                      <a:pt x="262" y="628"/>
                    </a:lnTo>
                    <a:lnTo>
                      <a:pt x="295" y="628"/>
                    </a:lnTo>
                    <a:lnTo>
                      <a:pt x="337" y="611"/>
                    </a:lnTo>
                    <a:lnTo>
                      <a:pt x="380" y="594"/>
                    </a:lnTo>
                    <a:lnTo>
                      <a:pt x="426" y="586"/>
                    </a:lnTo>
                    <a:lnTo>
                      <a:pt x="469" y="582"/>
                    </a:lnTo>
                    <a:lnTo>
                      <a:pt x="511" y="582"/>
                    </a:lnTo>
                    <a:lnTo>
                      <a:pt x="545" y="586"/>
                    </a:lnTo>
                    <a:lnTo>
                      <a:pt x="570" y="590"/>
                    </a:lnTo>
                    <a:lnTo>
                      <a:pt x="587" y="599"/>
                    </a:lnTo>
                    <a:lnTo>
                      <a:pt x="596" y="599"/>
                    </a:lnTo>
                    <a:lnTo>
                      <a:pt x="604" y="540"/>
                    </a:lnTo>
                    <a:lnTo>
                      <a:pt x="604" y="535"/>
                    </a:lnTo>
                    <a:lnTo>
                      <a:pt x="570" y="502"/>
                    </a:lnTo>
                    <a:lnTo>
                      <a:pt x="545" y="460"/>
                    </a:lnTo>
                    <a:lnTo>
                      <a:pt x="523" y="409"/>
                    </a:lnTo>
                    <a:lnTo>
                      <a:pt x="519" y="354"/>
                    </a:lnTo>
                    <a:lnTo>
                      <a:pt x="523" y="321"/>
                    </a:lnTo>
                    <a:lnTo>
                      <a:pt x="532" y="286"/>
                    </a:lnTo>
                    <a:lnTo>
                      <a:pt x="545" y="257"/>
                    </a:lnTo>
                    <a:lnTo>
                      <a:pt x="561" y="227"/>
                    </a:lnTo>
                    <a:lnTo>
                      <a:pt x="582" y="206"/>
                    </a:lnTo>
                    <a:lnTo>
                      <a:pt x="604" y="189"/>
                    </a:lnTo>
                    <a:lnTo>
                      <a:pt x="629" y="181"/>
                    </a:lnTo>
                    <a:lnTo>
                      <a:pt x="658" y="177"/>
                    </a:lnTo>
                    <a:lnTo>
                      <a:pt x="688" y="181"/>
                    </a:lnTo>
                    <a:lnTo>
                      <a:pt x="714" y="189"/>
                    </a:lnTo>
                    <a:lnTo>
                      <a:pt x="738" y="206"/>
                    </a:lnTo>
                    <a:lnTo>
                      <a:pt x="760" y="227"/>
                    </a:lnTo>
                    <a:lnTo>
                      <a:pt x="777" y="257"/>
                    </a:lnTo>
                    <a:lnTo>
                      <a:pt x="790" y="286"/>
                    </a:lnTo>
                    <a:lnTo>
                      <a:pt x="798" y="321"/>
                    </a:lnTo>
                    <a:lnTo>
                      <a:pt x="802" y="354"/>
                    </a:lnTo>
                    <a:lnTo>
                      <a:pt x="798" y="409"/>
                    </a:lnTo>
                    <a:lnTo>
                      <a:pt x="781" y="455"/>
                    </a:lnTo>
                    <a:lnTo>
                      <a:pt x="760" y="502"/>
                    </a:lnTo>
                    <a:lnTo>
                      <a:pt x="731" y="535"/>
                    </a:lnTo>
                    <a:lnTo>
                      <a:pt x="731" y="5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Freeform 121"/>
              <p:cNvSpPr>
                <a:spLocks/>
              </p:cNvSpPr>
              <p:nvPr/>
            </p:nvSpPr>
            <p:spPr bwMode="auto">
              <a:xfrm>
                <a:off x="366" y="333"/>
                <a:ext cx="120" cy="196"/>
              </a:xfrm>
              <a:custGeom>
                <a:avLst/>
                <a:gdLst>
                  <a:gd name="T0" fmla="*/ 0 w 604"/>
                  <a:gd name="T1" fmla="*/ 0 h 984"/>
                  <a:gd name="T2" fmla="*/ 0 w 604"/>
                  <a:gd name="T3" fmla="*/ 0 h 984"/>
                  <a:gd name="T4" fmla="*/ 0 w 604"/>
                  <a:gd name="T5" fmla="*/ 0 h 984"/>
                  <a:gd name="T6" fmla="*/ 0 w 604"/>
                  <a:gd name="T7" fmla="*/ 0 h 984"/>
                  <a:gd name="T8" fmla="*/ 0 w 604"/>
                  <a:gd name="T9" fmla="*/ 0 h 984"/>
                  <a:gd name="T10" fmla="*/ 0 w 604"/>
                  <a:gd name="T11" fmla="*/ 0 h 984"/>
                  <a:gd name="T12" fmla="*/ 0 w 604"/>
                  <a:gd name="T13" fmla="*/ 0 h 984"/>
                  <a:gd name="T14" fmla="*/ 0 w 604"/>
                  <a:gd name="T15" fmla="*/ 0 h 984"/>
                  <a:gd name="T16" fmla="*/ 0 w 604"/>
                  <a:gd name="T17" fmla="*/ 0 h 984"/>
                  <a:gd name="T18" fmla="*/ 0 w 604"/>
                  <a:gd name="T19" fmla="*/ 0 h 984"/>
                  <a:gd name="T20" fmla="*/ 0 w 604"/>
                  <a:gd name="T21" fmla="*/ 0 h 984"/>
                  <a:gd name="T22" fmla="*/ 0 w 604"/>
                  <a:gd name="T23" fmla="*/ 0 h 984"/>
                  <a:gd name="T24" fmla="*/ 0 w 604"/>
                  <a:gd name="T25" fmla="*/ 0 h 984"/>
                  <a:gd name="T26" fmla="*/ 0 w 604"/>
                  <a:gd name="T27" fmla="*/ 0 h 984"/>
                  <a:gd name="T28" fmla="*/ 0 w 604"/>
                  <a:gd name="T29" fmla="*/ 0 h 984"/>
                  <a:gd name="T30" fmla="*/ 0 w 604"/>
                  <a:gd name="T31" fmla="*/ 0 h 98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4" h="984">
                    <a:moveTo>
                      <a:pt x="350" y="0"/>
                    </a:moveTo>
                    <a:lnTo>
                      <a:pt x="329" y="152"/>
                    </a:lnTo>
                    <a:lnTo>
                      <a:pt x="286" y="233"/>
                    </a:lnTo>
                    <a:lnTo>
                      <a:pt x="168" y="355"/>
                    </a:lnTo>
                    <a:lnTo>
                      <a:pt x="29" y="735"/>
                    </a:lnTo>
                    <a:lnTo>
                      <a:pt x="25" y="760"/>
                    </a:lnTo>
                    <a:lnTo>
                      <a:pt x="0" y="848"/>
                    </a:lnTo>
                    <a:lnTo>
                      <a:pt x="182" y="984"/>
                    </a:lnTo>
                    <a:lnTo>
                      <a:pt x="338" y="975"/>
                    </a:lnTo>
                    <a:lnTo>
                      <a:pt x="333" y="933"/>
                    </a:lnTo>
                    <a:lnTo>
                      <a:pt x="165" y="786"/>
                    </a:lnTo>
                    <a:lnTo>
                      <a:pt x="160" y="730"/>
                    </a:lnTo>
                    <a:lnTo>
                      <a:pt x="413" y="334"/>
                    </a:lnTo>
                    <a:lnTo>
                      <a:pt x="486" y="245"/>
                    </a:lnTo>
                    <a:lnTo>
                      <a:pt x="604" y="101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4" name="Freeform 122"/>
              <p:cNvSpPr>
                <a:spLocks/>
              </p:cNvSpPr>
              <p:nvPr/>
            </p:nvSpPr>
            <p:spPr bwMode="auto">
              <a:xfrm>
                <a:off x="648" y="205"/>
                <a:ext cx="22" cy="63"/>
              </a:xfrm>
              <a:custGeom>
                <a:avLst/>
                <a:gdLst>
                  <a:gd name="T0" fmla="*/ 0 w 109"/>
                  <a:gd name="T1" fmla="*/ 0 h 317"/>
                  <a:gd name="T2" fmla="*/ 0 w 109"/>
                  <a:gd name="T3" fmla="*/ 0 h 317"/>
                  <a:gd name="T4" fmla="*/ 0 w 109"/>
                  <a:gd name="T5" fmla="*/ 0 h 317"/>
                  <a:gd name="T6" fmla="*/ 0 w 109"/>
                  <a:gd name="T7" fmla="*/ 0 h 317"/>
                  <a:gd name="T8" fmla="*/ 0 w 10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317">
                    <a:moveTo>
                      <a:pt x="50" y="317"/>
                    </a:moveTo>
                    <a:lnTo>
                      <a:pt x="109" y="9"/>
                    </a:lnTo>
                    <a:lnTo>
                      <a:pt x="54" y="0"/>
                    </a:lnTo>
                    <a:lnTo>
                      <a:pt x="0" y="304"/>
                    </a:lnTo>
                    <a:lnTo>
                      <a:pt x="50" y="3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" name="Freeform 123"/>
              <p:cNvSpPr>
                <a:spLocks/>
              </p:cNvSpPr>
              <p:nvPr/>
            </p:nvSpPr>
            <p:spPr bwMode="auto">
              <a:xfrm>
                <a:off x="391" y="107"/>
                <a:ext cx="280" cy="400"/>
              </a:xfrm>
              <a:custGeom>
                <a:avLst/>
                <a:gdLst>
                  <a:gd name="T0" fmla="*/ 0 w 1403"/>
                  <a:gd name="T1" fmla="*/ 0 h 2003"/>
                  <a:gd name="T2" fmla="*/ 0 w 1403"/>
                  <a:gd name="T3" fmla="*/ 0 h 2003"/>
                  <a:gd name="T4" fmla="*/ 0 w 1403"/>
                  <a:gd name="T5" fmla="*/ 0 h 2003"/>
                  <a:gd name="T6" fmla="*/ 0 w 1403"/>
                  <a:gd name="T7" fmla="*/ 0 h 2003"/>
                  <a:gd name="T8" fmla="*/ 0 w 1403"/>
                  <a:gd name="T9" fmla="*/ 0 h 2003"/>
                  <a:gd name="T10" fmla="*/ 0 w 1403"/>
                  <a:gd name="T11" fmla="*/ 0 h 2003"/>
                  <a:gd name="T12" fmla="*/ 0 w 1403"/>
                  <a:gd name="T13" fmla="*/ 0 h 2003"/>
                  <a:gd name="T14" fmla="*/ 0 w 1403"/>
                  <a:gd name="T15" fmla="*/ 0 h 2003"/>
                  <a:gd name="T16" fmla="*/ 0 w 1403"/>
                  <a:gd name="T17" fmla="*/ 0 h 2003"/>
                  <a:gd name="T18" fmla="*/ 0 w 1403"/>
                  <a:gd name="T19" fmla="*/ 0 h 2003"/>
                  <a:gd name="T20" fmla="*/ 0 w 1403"/>
                  <a:gd name="T21" fmla="*/ 0 h 2003"/>
                  <a:gd name="T22" fmla="*/ 0 w 1403"/>
                  <a:gd name="T23" fmla="*/ 0 h 2003"/>
                  <a:gd name="T24" fmla="*/ 0 w 1403"/>
                  <a:gd name="T25" fmla="*/ 0 h 2003"/>
                  <a:gd name="T26" fmla="*/ 0 w 1403"/>
                  <a:gd name="T27" fmla="*/ 0 h 2003"/>
                  <a:gd name="T28" fmla="*/ 0 w 1403"/>
                  <a:gd name="T29" fmla="*/ 0 h 2003"/>
                  <a:gd name="T30" fmla="*/ 0 w 1403"/>
                  <a:gd name="T31" fmla="*/ 0 h 2003"/>
                  <a:gd name="T32" fmla="*/ 0 w 1403"/>
                  <a:gd name="T33" fmla="*/ 0 h 2003"/>
                  <a:gd name="T34" fmla="*/ 0 w 1403"/>
                  <a:gd name="T35" fmla="*/ 0 h 2003"/>
                  <a:gd name="T36" fmla="*/ 0 w 1403"/>
                  <a:gd name="T37" fmla="*/ 0 h 2003"/>
                  <a:gd name="T38" fmla="*/ 0 w 1403"/>
                  <a:gd name="T39" fmla="*/ 0 h 2003"/>
                  <a:gd name="T40" fmla="*/ 0 w 1403"/>
                  <a:gd name="T41" fmla="*/ 0 h 2003"/>
                  <a:gd name="T42" fmla="*/ 0 w 1403"/>
                  <a:gd name="T43" fmla="*/ 0 h 2003"/>
                  <a:gd name="T44" fmla="*/ 0 w 1403"/>
                  <a:gd name="T45" fmla="*/ 0 h 2003"/>
                  <a:gd name="T46" fmla="*/ 0 w 1403"/>
                  <a:gd name="T47" fmla="*/ 0 h 2003"/>
                  <a:gd name="T48" fmla="*/ 0 w 1403"/>
                  <a:gd name="T49" fmla="*/ 0 h 2003"/>
                  <a:gd name="T50" fmla="*/ 0 w 1403"/>
                  <a:gd name="T51" fmla="*/ 0 h 2003"/>
                  <a:gd name="T52" fmla="*/ 0 w 1403"/>
                  <a:gd name="T53" fmla="*/ 0 h 2003"/>
                  <a:gd name="T54" fmla="*/ 0 w 1403"/>
                  <a:gd name="T55" fmla="*/ 0 h 2003"/>
                  <a:gd name="T56" fmla="*/ 0 w 1403"/>
                  <a:gd name="T57" fmla="*/ 0 h 2003"/>
                  <a:gd name="T58" fmla="*/ 0 w 1403"/>
                  <a:gd name="T59" fmla="*/ 0 h 2003"/>
                  <a:gd name="T60" fmla="*/ 0 w 1403"/>
                  <a:gd name="T61" fmla="*/ 0 h 2003"/>
                  <a:gd name="T62" fmla="*/ 0 w 1403"/>
                  <a:gd name="T63" fmla="*/ 0 h 2003"/>
                  <a:gd name="T64" fmla="*/ 0 w 1403"/>
                  <a:gd name="T65" fmla="*/ 0 h 2003"/>
                  <a:gd name="T66" fmla="*/ 0 w 1403"/>
                  <a:gd name="T67" fmla="*/ 0 h 2003"/>
                  <a:gd name="T68" fmla="*/ 0 w 1403"/>
                  <a:gd name="T69" fmla="*/ 0 h 2003"/>
                  <a:gd name="T70" fmla="*/ 0 w 1403"/>
                  <a:gd name="T71" fmla="*/ 0 h 2003"/>
                  <a:gd name="T72" fmla="*/ 0 w 1403"/>
                  <a:gd name="T73" fmla="*/ 0 h 200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403" h="2003">
                    <a:moveTo>
                      <a:pt x="778" y="286"/>
                    </a:moveTo>
                    <a:lnTo>
                      <a:pt x="785" y="316"/>
                    </a:lnTo>
                    <a:lnTo>
                      <a:pt x="811" y="342"/>
                    </a:lnTo>
                    <a:lnTo>
                      <a:pt x="846" y="358"/>
                    </a:lnTo>
                    <a:lnTo>
                      <a:pt x="858" y="366"/>
                    </a:lnTo>
                    <a:lnTo>
                      <a:pt x="884" y="363"/>
                    </a:lnTo>
                    <a:lnTo>
                      <a:pt x="908" y="312"/>
                    </a:lnTo>
                    <a:lnTo>
                      <a:pt x="917" y="295"/>
                    </a:lnTo>
                    <a:lnTo>
                      <a:pt x="943" y="299"/>
                    </a:lnTo>
                    <a:lnTo>
                      <a:pt x="950" y="219"/>
                    </a:lnTo>
                    <a:lnTo>
                      <a:pt x="955" y="210"/>
                    </a:lnTo>
                    <a:lnTo>
                      <a:pt x="968" y="185"/>
                    </a:lnTo>
                    <a:lnTo>
                      <a:pt x="976" y="156"/>
                    </a:lnTo>
                    <a:lnTo>
                      <a:pt x="980" y="135"/>
                    </a:lnTo>
                    <a:lnTo>
                      <a:pt x="976" y="113"/>
                    </a:lnTo>
                    <a:lnTo>
                      <a:pt x="964" y="80"/>
                    </a:lnTo>
                    <a:lnTo>
                      <a:pt x="938" y="46"/>
                    </a:lnTo>
                    <a:lnTo>
                      <a:pt x="900" y="17"/>
                    </a:lnTo>
                    <a:lnTo>
                      <a:pt x="879" y="3"/>
                    </a:lnTo>
                    <a:lnTo>
                      <a:pt x="853" y="0"/>
                    </a:lnTo>
                    <a:lnTo>
                      <a:pt x="824" y="3"/>
                    </a:lnTo>
                    <a:lnTo>
                      <a:pt x="794" y="12"/>
                    </a:lnTo>
                    <a:lnTo>
                      <a:pt x="765" y="24"/>
                    </a:lnTo>
                    <a:lnTo>
                      <a:pt x="735" y="50"/>
                    </a:lnTo>
                    <a:lnTo>
                      <a:pt x="710" y="76"/>
                    </a:lnTo>
                    <a:lnTo>
                      <a:pt x="689" y="113"/>
                    </a:lnTo>
                    <a:lnTo>
                      <a:pt x="672" y="168"/>
                    </a:lnTo>
                    <a:lnTo>
                      <a:pt x="676" y="223"/>
                    </a:lnTo>
                    <a:lnTo>
                      <a:pt x="681" y="269"/>
                    </a:lnTo>
                    <a:lnTo>
                      <a:pt x="685" y="286"/>
                    </a:lnTo>
                    <a:lnTo>
                      <a:pt x="655" y="342"/>
                    </a:lnTo>
                    <a:lnTo>
                      <a:pt x="579" y="354"/>
                    </a:lnTo>
                    <a:lnTo>
                      <a:pt x="575" y="354"/>
                    </a:lnTo>
                    <a:lnTo>
                      <a:pt x="186" y="278"/>
                    </a:lnTo>
                    <a:lnTo>
                      <a:pt x="80" y="624"/>
                    </a:lnTo>
                    <a:lnTo>
                      <a:pt x="63" y="616"/>
                    </a:lnTo>
                    <a:lnTo>
                      <a:pt x="0" y="649"/>
                    </a:lnTo>
                    <a:lnTo>
                      <a:pt x="51" y="785"/>
                    </a:lnTo>
                    <a:lnTo>
                      <a:pt x="119" y="764"/>
                    </a:lnTo>
                    <a:lnTo>
                      <a:pt x="148" y="776"/>
                    </a:lnTo>
                    <a:lnTo>
                      <a:pt x="157" y="658"/>
                    </a:lnTo>
                    <a:lnTo>
                      <a:pt x="144" y="637"/>
                    </a:lnTo>
                    <a:lnTo>
                      <a:pt x="262" y="422"/>
                    </a:lnTo>
                    <a:lnTo>
                      <a:pt x="469" y="544"/>
                    </a:lnTo>
                    <a:lnTo>
                      <a:pt x="473" y="548"/>
                    </a:lnTo>
                    <a:lnTo>
                      <a:pt x="190" y="1066"/>
                    </a:lnTo>
                    <a:lnTo>
                      <a:pt x="266" y="1185"/>
                    </a:lnTo>
                    <a:lnTo>
                      <a:pt x="705" y="1281"/>
                    </a:lnTo>
                    <a:lnTo>
                      <a:pt x="719" y="1315"/>
                    </a:lnTo>
                    <a:lnTo>
                      <a:pt x="566" y="1429"/>
                    </a:lnTo>
                    <a:lnTo>
                      <a:pt x="346" y="1775"/>
                    </a:lnTo>
                    <a:lnTo>
                      <a:pt x="322" y="1868"/>
                    </a:lnTo>
                    <a:lnTo>
                      <a:pt x="504" y="2003"/>
                    </a:lnTo>
                    <a:lnTo>
                      <a:pt x="660" y="1991"/>
                    </a:lnTo>
                    <a:lnTo>
                      <a:pt x="655" y="1953"/>
                    </a:lnTo>
                    <a:lnTo>
                      <a:pt x="486" y="1805"/>
                    </a:lnTo>
                    <a:lnTo>
                      <a:pt x="891" y="1370"/>
                    </a:lnTo>
                    <a:lnTo>
                      <a:pt x="921" y="1256"/>
                    </a:lnTo>
                    <a:lnTo>
                      <a:pt x="887" y="1197"/>
                    </a:lnTo>
                    <a:lnTo>
                      <a:pt x="528" y="973"/>
                    </a:lnTo>
                    <a:lnTo>
                      <a:pt x="782" y="712"/>
                    </a:lnTo>
                    <a:lnTo>
                      <a:pt x="1002" y="931"/>
                    </a:lnTo>
                    <a:lnTo>
                      <a:pt x="1285" y="712"/>
                    </a:lnTo>
                    <a:lnTo>
                      <a:pt x="1292" y="729"/>
                    </a:lnTo>
                    <a:lnTo>
                      <a:pt x="1365" y="738"/>
                    </a:lnTo>
                    <a:lnTo>
                      <a:pt x="1403" y="594"/>
                    </a:lnTo>
                    <a:lnTo>
                      <a:pt x="1331" y="573"/>
                    </a:lnTo>
                    <a:lnTo>
                      <a:pt x="1314" y="548"/>
                    </a:lnTo>
                    <a:lnTo>
                      <a:pt x="1242" y="637"/>
                    </a:lnTo>
                    <a:lnTo>
                      <a:pt x="1238" y="662"/>
                    </a:lnTo>
                    <a:lnTo>
                      <a:pt x="1018" y="776"/>
                    </a:lnTo>
                    <a:lnTo>
                      <a:pt x="887" y="476"/>
                    </a:lnTo>
                    <a:lnTo>
                      <a:pt x="816" y="408"/>
                    </a:lnTo>
                    <a:lnTo>
                      <a:pt x="816" y="345"/>
                    </a:lnTo>
                    <a:lnTo>
                      <a:pt x="778" y="2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6" name="Freeform 124"/>
              <p:cNvSpPr>
                <a:spLocks/>
              </p:cNvSpPr>
              <p:nvPr/>
            </p:nvSpPr>
            <p:spPr bwMode="auto">
              <a:xfrm>
                <a:off x="64" y="34"/>
                <a:ext cx="266" cy="495"/>
              </a:xfrm>
              <a:custGeom>
                <a:avLst/>
                <a:gdLst>
                  <a:gd name="T0" fmla="*/ 0 w 1331"/>
                  <a:gd name="T1" fmla="*/ 0 h 2476"/>
                  <a:gd name="T2" fmla="*/ 0 w 1331"/>
                  <a:gd name="T3" fmla="*/ 0 h 2476"/>
                  <a:gd name="T4" fmla="*/ 0 w 1331"/>
                  <a:gd name="T5" fmla="*/ 0 h 2476"/>
                  <a:gd name="T6" fmla="*/ 0 w 1331"/>
                  <a:gd name="T7" fmla="*/ 0 h 2476"/>
                  <a:gd name="T8" fmla="*/ 0 w 1331"/>
                  <a:gd name="T9" fmla="*/ 0 h 2476"/>
                  <a:gd name="T10" fmla="*/ 0 w 1331"/>
                  <a:gd name="T11" fmla="*/ 0 h 2476"/>
                  <a:gd name="T12" fmla="*/ 0 w 1331"/>
                  <a:gd name="T13" fmla="*/ 0 h 2476"/>
                  <a:gd name="T14" fmla="*/ 0 w 1331"/>
                  <a:gd name="T15" fmla="*/ 0 h 2476"/>
                  <a:gd name="T16" fmla="*/ 0 w 1331"/>
                  <a:gd name="T17" fmla="*/ 0 h 2476"/>
                  <a:gd name="T18" fmla="*/ 0 w 1331"/>
                  <a:gd name="T19" fmla="*/ 0 h 2476"/>
                  <a:gd name="T20" fmla="*/ 0 w 1331"/>
                  <a:gd name="T21" fmla="*/ 0 h 2476"/>
                  <a:gd name="T22" fmla="*/ 0 w 1331"/>
                  <a:gd name="T23" fmla="*/ 0 h 2476"/>
                  <a:gd name="T24" fmla="*/ 0 w 1331"/>
                  <a:gd name="T25" fmla="*/ 0 h 2476"/>
                  <a:gd name="T26" fmla="*/ 0 w 1331"/>
                  <a:gd name="T27" fmla="*/ 0 h 2476"/>
                  <a:gd name="T28" fmla="*/ 0 w 1331"/>
                  <a:gd name="T29" fmla="*/ 0 h 2476"/>
                  <a:gd name="T30" fmla="*/ 0 w 1331"/>
                  <a:gd name="T31" fmla="*/ 0 h 2476"/>
                  <a:gd name="T32" fmla="*/ 0 w 1331"/>
                  <a:gd name="T33" fmla="*/ 0 h 2476"/>
                  <a:gd name="T34" fmla="*/ 0 w 1331"/>
                  <a:gd name="T35" fmla="*/ 0 h 2476"/>
                  <a:gd name="T36" fmla="*/ 0 w 1331"/>
                  <a:gd name="T37" fmla="*/ 0 h 2476"/>
                  <a:gd name="T38" fmla="*/ 0 w 1331"/>
                  <a:gd name="T39" fmla="*/ 0 h 2476"/>
                  <a:gd name="T40" fmla="*/ 0 w 1331"/>
                  <a:gd name="T41" fmla="*/ 0 h 2476"/>
                  <a:gd name="T42" fmla="*/ 0 w 1331"/>
                  <a:gd name="T43" fmla="*/ 0 h 2476"/>
                  <a:gd name="T44" fmla="*/ 0 w 1331"/>
                  <a:gd name="T45" fmla="*/ 0 h 2476"/>
                  <a:gd name="T46" fmla="*/ 0 w 1331"/>
                  <a:gd name="T47" fmla="*/ 0 h 2476"/>
                  <a:gd name="T48" fmla="*/ 0 w 1331"/>
                  <a:gd name="T49" fmla="*/ 0 h 2476"/>
                  <a:gd name="T50" fmla="*/ 0 w 1331"/>
                  <a:gd name="T51" fmla="*/ 0 h 2476"/>
                  <a:gd name="T52" fmla="*/ 0 w 1331"/>
                  <a:gd name="T53" fmla="*/ 0 h 2476"/>
                  <a:gd name="T54" fmla="*/ 0 w 1331"/>
                  <a:gd name="T55" fmla="*/ 0 h 2476"/>
                  <a:gd name="T56" fmla="*/ 0 w 1331"/>
                  <a:gd name="T57" fmla="*/ 0 h 2476"/>
                  <a:gd name="T58" fmla="*/ 0 w 1331"/>
                  <a:gd name="T59" fmla="*/ 0 h 2476"/>
                  <a:gd name="T60" fmla="*/ 0 w 1331"/>
                  <a:gd name="T61" fmla="*/ 0 h 2476"/>
                  <a:gd name="T62" fmla="*/ 0 w 1331"/>
                  <a:gd name="T63" fmla="*/ 0 h 2476"/>
                  <a:gd name="T64" fmla="*/ 0 w 1331"/>
                  <a:gd name="T65" fmla="*/ 0 h 2476"/>
                  <a:gd name="T66" fmla="*/ 0 w 1331"/>
                  <a:gd name="T67" fmla="*/ 0 h 2476"/>
                  <a:gd name="T68" fmla="*/ 0 w 1331"/>
                  <a:gd name="T69" fmla="*/ 0 h 2476"/>
                  <a:gd name="T70" fmla="*/ 0 w 1331"/>
                  <a:gd name="T71" fmla="*/ 0 h 2476"/>
                  <a:gd name="T72" fmla="*/ 0 w 1331"/>
                  <a:gd name="T73" fmla="*/ 0 h 2476"/>
                  <a:gd name="T74" fmla="*/ 0 w 1331"/>
                  <a:gd name="T75" fmla="*/ 0 h 2476"/>
                  <a:gd name="T76" fmla="*/ 0 w 1331"/>
                  <a:gd name="T77" fmla="*/ 0 h 2476"/>
                  <a:gd name="T78" fmla="*/ 0 w 1331"/>
                  <a:gd name="T79" fmla="*/ 0 h 2476"/>
                  <a:gd name="T80" fmla="*/ 0 w 1331"/>
                  <a:gd name="T81" fmla="*/ 0 h 2476"/>
                  <a:gd name="T82" fmla="*/ 0 w 1331"/>
                  <a:gd name="T83" fmla="*/ 0 h 2476"/>
                  <a:gd name="T84" fmla="*/ 0 w 1331"/>
                  <a:gd name="T85" fmla="*/ 0 h 2476"/>
                  <a:gd name="T86" fmla="*/ 0 w 1331"/>
                  <a:gd name="T87" fmla="*/ 0 h 2476"/>
                  <a:gd name="T88" fmla="*/ 0 w 1331"/>
                  <a:gd name="T89" fmla="*/ 0 h 2476"/>
                  <a:gd name="T90" fmla="*/ 0 w 1331"/>
                  <a:gd name="T91" fmla="*/ 0 h 2476"/>
                  <a:gd name="T92" fmla="*/ 0 w 1331"/>
                  <a:gd name="T93" fmla="*/ 0 h 2476"/>
                  <a:gd name="T94" fmla="*/ 0 w 1331"/>
                  <a:gd name="T95" fmla="*/ 0 h 2476"/>
                  <a:gd name="T96" fmla="*/ 0 w 1331"/>
                  <a:gd name="T97" fmla="*/ 0 h 2476"/>
                  <a:gd name="T98" fmla="*/ 0 w 1331"/>
                  <a:gd name="T99" fmla="*/ 0 h 2476"/>
                  <a:gd name="T100" fmla="*/ 0 w 1331"/>
                  <a:gd name="T101" fmla="*/ 0 h 2476"/>
                  <a:gd name="T102" fmla="*/ 0 w 1331"/>
                  <a:gd name="T103" fmla="*/ 0 h 2476"/>
                  <a:gd name="T104" fmla="*/ 0 w 1331"/>
                  <a:gd name="T105" fmla="*/ 0 h 24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1" h="2476">
                    <a:moveTo>
                      <a:pt x="727" y="540"/>
                    </a:moveTo>
                    <a:lnTo>
                      <a:pt x="736" y="599"/>
                    </a:lnTo>
                    <a:lnTo>
                      <a:pt x="745" y="599"/>
                    </a:lnTo>
                    <a:lnTo>
                      <a:pt x="761" y="590"/>
                    </a:lnTo>
                    <a:lnTo>
                      <a:pt x="786" y="586"/>
                    </a:lnTo>
                    <a:lnTo>
                      <a:pt x="820" y="582"/>
                    </a:lnTo>
                    <a:lnTo>
                      <a:pt x="863" y="582"/>
                    </a:lnTo>
                    <a:lnTo>
                      <a:pt x="905" y="586"/>
                    </a:lnTo>
                    <a:lnTo>
                      <a:pt x="951" y="594"/>
                    </a:lnTo>
                    <a:lnTo>
                      <a:pt x="993" y="611"/>
                    </a:lnTo>
                    <a:lnTo>
                      <a:pt x="1035" y="628"/>
                    </a:lnTo>
                    <a:lnTo>
                      <a:pt x="1069" y="628"/>
                    </a:lnTo>
                    <a:lnTo>
                      <a:pt x="1099" y="625"/>
                    </a:lnTo>
                    <a:lnTo>
                      <a:pt x="1125" y="611"/>
                    </a:lnTo>
                    <a:lnTo>
                      <a:pt x="1146" y="594"/>
                    </a:lnTo>
                    <a:lnTo>
                      <a:pt x="1158" y="578"/>
                    </a:lnTo>
                    <a:lnTo>
                      <a:pt x="1167" y="564"/>
                    </a:lnTo>
                    <a:lnTo>
                      <a:pt x="1170" y="561"/>
                    </a:lnTo>
                    <a:lnTo>
                      <a:pt x="1061" y="206"/>
                    </a:lnTo>
                    <a:lnTo>
                      <a:pt x="1108" y="121"/>
                    </a:lnTo>
                    <a:lnTo>
                      <a:pt x="1061" y="12"/>
                    </a:lnTo>
                    <a:lnTo>
                      <a:pt x="1154" y="0"/>
                    </a:lnTo>
                    <a:lnTo>
                      <a:pt x="1188" y="100"/>
                    </a:lnTo>
                    <a:lnTo>
                      <a:pt x="1209" y="139"/>
                    </a:lnTo>
                    <a:lnTo>
                      <a:pt x="1154" y="227"/>
                    </a:lnTo>
                    <a:lnTo>
                      <a:pt x="1318" y="573"/>
                    </a:lnTo>
                    <a:lnTo>
                      <a:pt x="1331" y="641"/>
                    </a:lnTo>
                    <a:lnTo>
                      <a:pt x="1230" y="721"/>
                    </a:lnTo>
                    <a:lnTo>
                      <a:pt x="934" y="835"/>
                    </a:lnTo>
                    <a:lnTo>
                      <a:pt x="901" y="911"/>
                    </a:lnTo>
                    <a:lnTo>
                      <a:pt x="846" y="1160"/>
                    </a:lnTo>
                    <a:lnTo>
                      <a:pt x="849" y="1248"/>
                    </a:lnTo>
                    <a:lnTo>
                      <a:pt x="1006" y="1817"/>
                    </a:lnTo>
                    <a:lnTo>
                      <a:pt x="1023" y="2083"/>
                    </a:lnTo>
                    <a:lnTo>
                      <a:pt x="1061" y="2319"/>
                    </a:lnTo>
                    <a:lnTo>
                      <a:pt x="1184" y="2408"/>
                    </a:lnTo>
                    <a:lnTo>
                      <a:pt x="1179" y="2476"/>
                    </a:lnTo>
                    <a:lnTo>
                      <a:pt x="887" y="2476"/>
                    </a:lnTo>
                    <a:lnTo>
                      <a:pt x="939" y="2366"/>
                    </a:lnTo>
                    <a:lnTo>
                      <a:pt x="825" y="1838"/>
                    </a:lnTo>
                    <a:lnTo>
                      <a:pt x="689" y="1480"/>
                    </a:lnTo>
                    <a:lnTo>
                      <a:pt x="542" y="1838"/>
                    </a:lnTo>
                    <a:lnTo>
                      <a:pt x="427" y="2366"/>
                    </a:lnTo>
                    <a:lnTo>
                      <a:pt x="483" y="2476"/>
                    </a:lnTo>
                    <a:lnTo>
                      <a:pt x="191" y="2476"/>
                    </a:lnTo>
                    <a:lnTo>
                      <a:pt x="182" y="2408"/>
                    </a:lnTo>
                    <a:lnTo>
                      <a:pt x="305" y="2319"/>
                    </a:lnTo>
                    <a:lnTo>
                      <a:pt x="347" y="2083"/>
                    </a:lnTo>
                    <a:lnTo>
                      <a:pt x="360" y="1817"/>
                    </a:lnTo>
                    <a:lnTo>
                      <a:pt x="486" y="1248"/>
                    </a:lnTo>
                    <a:lnTo>
                      <a:pt x="478" y="1160"/>
                    </a:lnTo>
                    <a:lnTo>
                      <a:pt x="440" y="932"/>
                    </a:lnTo>
                    <a:lnTo>
                      <a:pt x="398" y="835"/>
                    </a:lnTo>
                    <a:lnTo>
                      <a:pt x="102" y="721"/>
                    </a:lnTo>
                    <a:lnTo>
                      <a:pt x="0" y="641"/>
                    </a:lnTo>
                    <a:lnTo>
                      <a:pt x="14" y="573"/>
                    </a:lnTo>
                    <a:lnTo>
                      <a:pt x="174" y="227"/>
                    </a:lnTo>
                    <a:lnTo>
                      <a:pt x="120" y="139"/>
                    </a:lnTo>
                    <a:lnTo>
                      <a:pt x="140" y="100"/>
                    </a:lnTo>
                    <a:lnTo>
                      <a:pt x="174" y="0"/>
                    </a:lnTo>
                    <a:lnTo>
                      <a:pt x="271" y="12"/>
                    </a:lnTo>
                    <a:lnTo>
                      <a:pt x="221" y="121"/>
                    </a:lnTo>
                    <a:lnTo>
                      <a:pt x="271" y="206"/>
                    </a:lnTo>
                    <a:lnTo>
                      <a:pt x="161" y="561"/>
                    </a:lnTo>
                    <a:lnTo>
                      <a:pt x="165" y="564"/>
                    </a:lnTo>
                    <a:lnTo>
                      <a:pt x="174" y="578"/>
                    </a:lnTo>
                    <a:lnTo>
                      <a:pt x="186" y="594"/>
                    </a:lnTo>
                    <a:lnTo>
                      <a:pt x="208" y="611"/>
                    </a:lnTo>
                    <a:lnTo>
                      <a:pt x="229" y="625"/>
                    </a:lnTo>
                    <a:lnTo>
                      <a:pt x="262" y="628"/>
                    </a:lnTo>
                    <a:lnTo>
                      <a:pt x="297" y="628"/>
                    </a:lnTo>
                    <a:lnTo>
                      <a:pt x="339" y="611"/>
                    </a:lnTo>
                    <a:lnTo>
                      <a:pt x="381" y="594"/>
                    </a:lnTo>
                    <a:lnTo>
                      <a:pt x="427" y="586"/>
                    </a:lnTo>
                    <a:lnTo>
                      <a:pt x="469" y="582"/>
                    </a:lnTo>
                    <a:lnTo>
                      <a:pt x="507" y="582"/>
                    </a:lnTo>
                    <a:lnTo>
                      <a:pt x="542" y="586"/>
                    </a:lnTo>
                    <a:lnTo>
                      <a:pt x="566" y="590"/>
                    </a:lnTo>
                    <a:lnTo>
                      <a:pt x="588" y="599"/>
                    </a:lnTo>
                    <a:lnTo>
                      <a:pt x="592" y="599"/>
                    </a:lnTo>
                    <a:lnTo>
                      <a:pt x="601" y="540"/>
                    </a:lnTo>
                    <a:lnTo>
                      <a:pt x="601" y="535"/>
                    </a:lnTo>
                    <a:lnTo>
                      <a:pt x="566" y="502"/>
                    </a:lnTo>
                    <a:lnTo>
                      <a:pt x="542" y="460"/>
                    </a:lnTo>
                    <a:lnTo>
                      <a:pt x="524" y="409"/>
                    </a:lnTo>
                    <a:lnTo>
                      <a:pt x="516" y="354"/>
                    </a:lnTo>
                    <a:lnTo>
                      <a:pt x="521" y="321"/>
                    </a:lnTo>
                    <a:lnTo>
                      <a:pt x="528" y="286"/>
                    </a:lnTo>
                    <a:lnTo>
                      <a:pt x="542" y="257"/>
                    </a:lnTo>
                    <a:lnTo>
                      <a:pt x="559" y="227"/>
                    </a:lnTo>
                    <a:lnTo>
                      <a:pt x="580" y="206"/>
                    </a:lnTo>
                    <a:lnTo>
                      <a:pt x="604" y="189"/>
                    </a:lnTo>
                    <a:lnTo>
                      <a:pt x="630" y="181"/>
                    </a:lnTo>
                    <a:lnTo>
                      <a:pt x="660" y="177"/>
                    </a:lnTo>
                    <a:lnTo>
                      <a:pt x="689" y="181"/>
                    </a:lnTo>
                    <a:lnTo>
                      <a:pt x="715" y="189"/>
                    </a:lnTo>
                    <a:lnTo>
                      <a:pt x="736" y="206"/>
                    </a:lnTo>
                    <a:lnTo>
                      <a:pt x="757" y="227"/>
                    </a:lnTo>
                    <a:lnTo>
                      <a:pt x="774" y="257"/>
                    </a:lnTo>
                    <a:lnTo>
                      <a:pt x="786" y="286"/>
                    </a:lnTo>
                    <a:lnTo>
                      <a:pt x="795" y="321"/>
                    </a:lnTo>
                    <a:lnTo>
                      <a:pt x="799" y="354"/>
                    </a:lnTo>
                    <a:lnTo>
                      <a:pt x="795" y="409"/>
                    </a:lnTo>
                    <a:lnTo>
                      <a:pt x="783" y="455"/>
                    </a:lnTo>
                    <a:lnTo>
                      <a:pt x="757" y="502"/>
                    </a:lnTo>
                    <a:lnTo>
                      <a:pt x="727" y="535"/>
                    </a:lnTo>
                    <a:lnTo>
                      <a:pt x="727" y="5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7" name="Rectangle 125"/>
              <p:cNvSpPr>
                <a:spLocks noChangeArrowheads="1"/>
              </p:cNvSpPr>
              <p:nvPr/>
            </p:nvSpPr>
            <p:spPr bwMode="auto">
              <a:xfrm>
                <a:off x="332" y="0"/>
                <a:ext cx="55" cy="1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18" name="Rectangle 1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" cy="1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19" name="Rectangle 127"/>
              <p:cNvSpPr>
                <a:spLocks noChangeArrowheads="1"/>
              </p:cNvSpPr>
              <p:nvPr/>
            </p:nvSpPr>
            <p:spPr bwMode="auto">
              <a:xfrm>
                <a:off x="48" y="47"/>
                <a:ext cx="297" cy="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220" name="Freeform 128"/>
              <p:cNvSpPr>
                <a:spLocks/>
              </p:cNvSpPr>
              <p:nvPr/>
            </p:nvSpPr>
            <p:spPr bwMode="auto">
              <a:xfrm>
                <a:off x="533" y="233"/>
                <a:ext cx="16" cy="19"/>
              </a:xfrm>
              <a:custGeom>
                <a:avLst/>
                <a:gdLst>
                  <a:gd name="T0" fmla="*/ 0 w 81"/>
                  <a:gd name="T1" fmla="*/ 0 h 96"/>
                  <a:gd name="T2" fmla="*/ 0 w 81"/>
                  <a:gd name="T3" fmla="*/ 0 h 96"/>
                  <a:gd name="T4" fmla="*/ 0 w 81"/>
                  <a:gd name="T5" fmla="*/ 0 h 96"/>
                  <a:gd name="T6" fmla="*/ 0 w 81"/>
                  <a:gd name="T7" fmla="*/ 0 h 96"/>
                  <a:gd name="T8" fmla="*/ 0 w 81"/>
                  <a:gd name="T9" fmla="*/ 0 h 96"/>
                  <a:gd name="T10" fmla="*/ 0 w 81"/>
                  <a:gd name="T11" fmla="*/ 0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6">
                    <a:moveTo>
                      <a:pt x="11" y="8"/>
                    </a:moveTo>
                    <a:lnTo>
                      <a:pt x="0" y="16"/>
                    </a:lnTo>
                    <a:lnTo>
                      <a:pt x="59" y="96"/>
                    </a:lnTo>
                    <a:lnTo>
                      <a:pt x="81" y="80"/>
                    </a:lnTo>
                    <a:lnTo>
                      <a:pt x="22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1" name="Freeform 129"/>
              <p:cNvSpPr>
                <a:spLocks/>
              </p:cNvSpPr>
              <p:nvPr/>
            </p:nvSpPr>
            <p:spPr bwMode="auto">
              <a:xfrm>
                <a:off x="533" y="233"/>
                <a:ext cx="16" cy="19"/>
              </a:xfrm>
              <a:custGeom>
                <a:avLst/>
                <a:gdLst>
                  <a:gd name="T0" fmla="*/ 0 w 81"/>
                  <a:gd name="T1" fmla="*/ 0 h 96"/>
                  <a:gd name="T2" fmla="*/ 0 w 81"/>
                  <a:gd name="T3" fmla="*/ 0 h 96"/>
                  <a:gd name="T4" fmla="*/ 0 w 81"/>
                  <a:gd name="T5" fmla="*/ 0 h 96"/>
                  <a:gd name="T6" fmla="*/ 0 w 81"/>
                  <a:gd name="T7" fmla="*/ 0 h 96"/>
                  <a:gd name="T8" fmla="*/ 0 w 81"/>
                  <a:gd name="T9" fmla="*/ 0 h 96"/>
                  <a:gd name="T10" fmla="*/ 0 w 81"/>
                  <a:gd name="T11" fmla="*/ 0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6">
                    <a:moveTo>
                      <a:pt x="11" y="8"/>
                    </a:moveTo>
                    <a:lnTo>
                      <a:pt x="0" y="16"/>
                    </a:lnTo>
                    <a:lnTo>
                      <a:pt x="59" y="96"/>
                    </a:lnTo>
                    <a:lnTo>
                      <a:pt x="81" y="80"/>
                    </a:lnTo>
                    <a:lnTo>
                      <a:pt x="22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1" name="Group 78"/>
            <p:cNvGrpSpPr>
              <a:grpSpLocks/>
            </p:cNvGrpSpPr>
            <p:nvPr/>
          </p:nvGrpSpPr>
          <p:grpSpPr bwMode="auto">
            <a:xfrm>
              <a:off x="3408" y="0"/>
              <a:ext cx="1643" cy="545"/>
              <a:chOff x="0" y="0"/>
              <a:chExt cx="1643" cy="545"/>
            </a:xfrm>
          </p:grpSpPr>
          <p:sp>
            <p:nvSpPr>
              <p:cNvPr id="6152" name="Freeform 203"/>
              <p:cNvSpPr>
                <a:spLocks/>
              </p:cNvSpPr>
              <p:nvPr/>
            </p:nvSpPr>
            <p:spPr bwMode="auto">
              <a:xfrm>
                <a:off x="776" y="87"/>
                <a:ext cx="264" cy="398"/>
              </a:xfrm>
              <a:custGeom>
                <a:avLst/>
                <a:gdLst>
                  <a:gd name="T0" fmla="*/ 0 w 1322"/>
                  <a:gd name="T1" fmla="*/ 0 h 1987"/>
                  <a:gd name="T2" fmla="*/ 0 w 1322"/>
                  <a:gd name="T3" fmla="*/ 0 h 1987"/>
                  <a:gd name="T4" fmla="*/ 0 w 1322"/>
                  <a:gd name="T5" fmla="*/ 0 h 1987"/>
                  <a:gd name="T6" fmla="*/ 0 w 1322"/>
                  <a:gd name="T7" fmla="*/ 0 h 1987"/>
                  <a:gd name="T8" fmla="*/ 0 w 1322"/>
                  <a:gd name="T9" fmla="*/ 0 h 1987"/>
                  <a:gd name="T10" fmla="*/ 0 w 1322"/>
                  <a:gd name="T11" fmla="*/ 0 h 1987"/>
                  <a:gd name="T12" fmla="*/ 0 w 1322"/>
                  <a:gd name="T13" fmla="*/ 0 h 1987"/>
                  <a:gd name="T14" fmla="*/ 0 w 1322"/>
                  <a:gd name="T15" fmla="*/ 0 h 1987"/>
                  <a:gd name="T16" fmla="*/ 0 w 1322"/>
                  <a:gd name="T17" fmla="*/ 0 h 1987"/>
                  <a:gd name="T18" fmla="*/ 0 w 1322"/>
                  <a:gd name="T19" fmla="*/ 0 h 1987"/>
                  <a:gd name="T20" fmla="*/ 0 w 1322"/>
                  <a:gd name="T21" fmla="*/ 0 h 1987"/>
                  <a:gd name="T22" fmla="*/ 0 w 1322"/>
                  <a:gd name="T23" fmla="*/ 0 h 1987"/>
                  <a:gd name="T24" fmla="*/ 0 w 1322"/>
                  <a:gd name="T25" fmla="*/ 0 h 1987"/>
                  <a:gd name="T26" fmla="*/ 0 w 1322"/>
                  <a:gd name="T27" fmla="*/ 0 h 1987"/>
                  <a:gd name="T28" fmla="*/ 0 w 1322"/>
                  <a:gd name="T29" fmla="*/ 0 h 1987"/>
                  <a:gd name="T30" fmla="*/ 0 w 1322"/>
                  <a:gd name="T31" fmla="*/ 0 h 1987"/>
                  <a:gd name="T32" fmla="*/ 0 w 1322"/>
                  <a:gd name="T33" fmla="*/ 0 h 1987"/>
                  <a:gd name="T34" fmla="*/ 0 w 1322"/>
                  <a:gd name="T35" fmla="*/ 0 h 1987"/>
                  <a:gd name="T36" fmla="*/ 0 w 1322"/>
                  <a:gd name="T37" fmla="*/ 0 h 1987"/>
                  <a:gd name="T38" fmla="*/ 0 w 1322"/>
                  <a:gd name="T39" fmla="*/ 0 h 1987"/>
                  <a:gd name="T40" fmla="*/ 0 w 1322"/>
                  <a:gd name="T41" fmla="*/ 0 h 1987"/>
                  <a:gd name="T42" fmla="*/ 0 w 1322"/>
                  <a:gd name="T43" fmla="*/ 0 h 1987"/>
                  <a:gd name="T44" fmla="*/ 0 w 1322"/>
                  <a:gd name="T45" fmla="*/ 0 h 1987"/>
                  <a:gd name="T46" fmla="*/ 0 w 1322"/>
                  <a:gd name="T47" fmla="*/ 0 h 1987"/>
                  <a:gd name="T48" fmla="*/ 0 w 1322"/>
                  <a:gd name="T49" fmla="*/ 0 h 1987"/>
                  <a:gd name="T50" fmla="*/ 0 w 1322"/>
                  <a:gd name="T51" fmla="*/ 0 h 1987"/>
                  <a:gd name="T52" fmla="*/ 0 w 1322"/>
                  <a:gd name="T53" fmla="*/ 0 h 1987"/>
                  <a:gd name="T54" fmla="*/ 0 w 1322"/>
                  <a:gd name="T55" fmla="*/ 0 h 1987"/>
                  <a:gd name="T56" fmla="*/ 0 w 1322"/>
                  <a:gd name="T57" fmla="*/ 0 h 1987"/>
                  <a:gd name="T58" fmla="*/ 0 w 1322"/>
                  <a:gd name="T59" fmla="*/ 0 h 1987"/>
                  <a:gd name="T60" fmla="*/ 0 w 1322"/>
                  <a:gd name="T61" fmla="*/ 0 h 1987"/>
                  <a:gd name="T62" fmla="*/ 0 w 1322"/>
                  <a:gd name="T63" fmla="*/ 0 h 1987"/>
                  <a:gd name="T64" fmla="*/ 0 w 1322"/>
                  <a:gd name="T65" fmla="*/ 0 h 1987"/>
                  <a:gd name="T66" fmla="*/ 0 w 1322"/>
                  <a:gd name="T67" fmla="*/ 0 h 1987"/>
                  <a:gd name="T68" fmla="*/ 0 w 1322"/>
                  <a:gd name="T69" fmla="*/ 0 h 1987"/>
                  <a:gd name="T70" fmla="*/ 0 w 1322"/>
                  <a:gd name="T71" fmla="*/ 0 h 1987"/>
                  <a:gd name="T72" fmla="*/ 0 w 1322"/>
                  <a:gd name="T73" fmla="*/ 0 h 1987"/>
                  <a:gd name="T74" fmla="*/ 0 w 1322"/>
                  <a:gd name="T75" fmla="*/ 0 h 1987"/>
                  <a:gd name="T76" fmla="*/ 0 w 1322"/>
                  <a:gd name="T77" fmla="*/ 0 h 1987"/>
                  <a:gd name="T78" fmla="*/ 0 w 1322"/>
                  <a:gd name="T79" fmla="*/ 0 h 1987"/>
                  <a:gd name="T80" fmla="*/ 0 w 1322"/>
                  <a:gd name="T81" fmla="*/ 0 h 1987"/>
                  <a:gd name="T82" fmla="*/ 0 w 1322"/>
                  <a:gd name="T83" fmla="*/ 0 h 1987"/>
                  <a:gd name="T84" fmla="*/ 0 w 1322"/>
                  <a:gd name="T85" fmla="*/ 0 h 1987"/>
                  <a:gd name="T86" fmla="*/ 0 w 1322"/>
                  <a:gd name="T87" fmla="*/ 0 h 1987"/>
                  <a:gd name="T88" fmla="*/ 0 w 1322"/>
                  <a:gd name="T89" fmla="*/ 0 h 1987"/>
                  <a:gd name="T90" fmla="*/ 0 w 1322"/>
                  <a:gd name="T91" fmla="*/ 0 h 1987"/>
                  <a:gd name="T92" fmla="*/ 0 w 1322"/>
                  <a:gd name="T93" fmla="*/ 0 h 1987"/>
                  <a:gd name="T94" fmla="*/ 0 w 1322"/>
                  <a:gd name="T95" fmla="*/ 0 h 1987"/>
                  <a:gd name="T96" fmla="*/ 0 w 1322"/>
                  <a:gd name="T97" fmla="*/ 0 h 1987"/>
                  <a:gd name="T98" fmla="*/ 0 w 1322"/>
                  <a:gd name="T99" fmla="*/ 0 h 1987"/>
                  <a:gd name="T100" fmla="*/ 0 w 1322"/>
                  <a:gd name="T101" fmla="*/ 0 h 1987"/>
                  <a:gd name="T102" fmla="*/ 0 w 1322"/>
                  <a:gd name="T103" fmla="*/ 0 h 1987"/>
                  <a:gd name="T104" fmla="*/ 0 w 1322"/>
                  <a:gd name="T105" fmla="*/ 0 h 1987"/>
                  <a:gd name="T106" fmla="*/ 0 w 1322"/>
                  <a:gd name="T107" fmla="*/ 0 h 1987"/>
                  <a:gd name="T108" fmla="*/ 0 w 1322"/>
                  <a:gd name="T109" fmla="*/ 0 h 1987"/>
                  <a:gd name="T110" fmla="*/ 0 w 1322"/>
                  <a:gd name="T111" fmla="*/ 0 h 1987"/>
                  <a:gd name="T112" fmla="*/ 0 w 1322"/>
                  <a:gd name="T113" fmla="*/ 0 h 1987"/>
                  <a:gd name="T114" fmla="*/ 0 w 1322"/>
                  <a:gd name="T115" fmla="*/ 0 h 1987"/>
                  <a:gd name="T116" fmla="*/ 0 w 1322"/>
                  <a:gd name="T117" fmla="*/ 0 h 1987"/>
                  <a:gd name="T118" fmla="*/ 0 w 1322"/>
                  <a:gd name="T119" fmla="*/ 0 h 1987"/>
                  <a:gd name="T120" fmla="*/ 0 w 1322"/>
                  <a:gd name="T121" fmla="*/ 0 h 1987"/>
                  <a:gd name="T122" fmla="*/ 0 w 1322"/>
                  <a:gd name="T123" fmla="*/ 0 h 198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322" h="1987">
                    <a:moveTo>
                      <a:pt x="650" y="342"/>
                    </a:moveTo>
                    <a:lnTo>
                      <a:pt x="646" y="405"/>
                    </a:lnTo>
                    <a:lnTo>
                      <a:pt x="714" y="478"/>
                    </a:lnTo>
                    <a:lnTo>
                      <a:pt x="891" y="827"/>
                    </a:lnTo>
                    <a:lnTo>
                      <a:pt x="1153" y="970"/>
                    </a:lnTo>
                    <a:lnTo>
                      <a:pt x="1174" y="957"/>
                    </a:lnTo>
                    <a:lnTo>
                      <a:pt x="1322" y="1067"/>
                    </a:lnTo>
                    <a:lnTo>
                      <a:pt x="1318" y="1122"/>
                    </a:lnTo>
                    <a:lnTo>
                      <a:pt x="1233" y="1151"/>
                    </a:lnTo>
                    <a:lnTo>
                      <a:pt x="1250" y="1109"/>
                    </a:lnTo>
                    <a:lnTo>
                      <a:pt x="1153" y="1075"/>
                    </a:lnTo>
                    <a:lnTo>
                      <a:pt x="1140" y="1038"/>
                    </a:lnTo>
                    <a:lnTo>
                      <a:pt x="823" y="944"/>
                    </a:lnTo>
                    <a:lnTo>
                      <a:pt x="599" y="709"/>
                    </a:lnTo>
                    <a:lnTo>
                      <a:pt x="299" y="936"/>
                    </a:lnTo>
                    <a:lnTo>
                      <a:pt x="692" y="1198"/>
                    </a:lnTo>
                    <a:lnTo>
                      <a:pt x="721" y="1257"/>
                    </a:lnTo>
                    <a:lnTo>
                      <a:pt x="692" y="1370"/>
                    </a:lnTo>
                    <a:lnTo>
                      <a:pt x="270" y="1789"/>
                    </a:lnTo>
                    <a:lnTo>
                      <a:pt x="434" y="1940"/>
                    </a:lnTo>
                    <a:lnTo>
                      <a:pt x="434" y="1983"/>
                    </a:lnTo>
                    <a:lnTo>
                      <a:pt x="278" y="1987"/>
                    </a:lnTo>
                    <a:lnTo>
                      <a:pt x="102" y="1844"/>
                    </a:lnTo>
                    <a:lnTo>
                      <a:pt x="135" y="1759"/>
                    </a:lnTo>
                    <a:lnTo>
                      <a:pt x="363" y="1413"/>
                    </a:lnTo>
                    <a:lnTo>
                      <a:pt x="519" y="1307"/>
                    </a:lnTo>
                    <a:lnTo>
                      <a:pt x="506" y="1274"/>
                    </a:lnTo>
                    <a:lnTo>
                      <a:pt x="72" y="1164"/>
                    </a:lnTo>
                    <a:lnTo>
                      <a:pt x="0" y="1042"/>
                    </a:lnTo>
                    <a:lnTo>
                      <a:pt x="409" y="342"/>
                    </a:lnTo>
                    <a:lnTo>
                      <a:pt x="485" y="334"/>
                    </a:lnTo>
                    <a:lnTo>
                      <a:pt x="519" y="279"/>
                    </a:lnTo>
                    <a:lnTo>
                      <a:pt x="514" y="262"/>
                    </a:lnTo>
                    <a:lnTo>
                      <a:pt x="511" y="216"/>
                    </a:lnTo>
                    <a:lnTo>
                      <a:pt x="511" y="160"/>
                    </a:lnTo>
                    <a:lnTo>
                      <a:pt x="528" y="106"/>
                    </a:lnTo>
                    <a:lnTo>
                      <a:pt x="553" y="72"/>
                    </a:lnTo>
                    <a:lnTo>
                      <a:pt x="578" y="42"/>
                    </a:lnTo>
                    <a:lnTo>
                      <a:pt x="608" y="21"/>
                    </a:lnTo>
                    <a:lnTo>
                      <a:pt x="637" y="4"/>
                    </a:lnTo>
                    <a:lnTo>
                      <a:pt x="667" y="0"/>
                    </a:lnTo>
                    <a:lnTo>
                      <a:pt x="696" y="0"/>
                    </a:lnTo>
                    <a:lnTo>
                      <a:pt x="721" y="4"/>
                    </a:lnTo>
                    <a:lnTo>
                      <a:pt x="743" y="17"/>
                    </a:lnTo>
                    <a:lnTo>
                      <a:pt x="777" y="47"/>
                    </a:lnTo>
                    <a:lnTo>
                      <a:pt x="802" y="80"/>
                    </a:lnTo>
                    <a:lnTo>
                      <a:pt x="815" y="115"/>
                    </a:lnTo>
                    <a:lnTo>
                      <a:pt x="818" y="136"/>
                    </a:lnTo>
                    <a:lnTo>
                      <a:pt x="811" y="157"/>
                    </a:lnTo>
                    <a:lnTo>
                      <a:pt x="802" y="186"/>
                    </a:lnTo>
                    <a:lnTo>
                      <a:pt x="789" y="211"/>
                    </a:lnTo>
                    <a:lnTo>
                      <a:pt x="785" y="219"/>
                    </a:lnTo>
                    <a:lnTo>
                      <a:pt x="777" y="299"/>
                    </a:lnTo>
                    <a:lnTo>
                      <a:pt x="751" y="292"/>
                    </a:lnTo>
                    <a:lnTo>
                      <a:pt x="738" y="308"/>
                    </a:lnTo>
                    <a:lnTo>
                      <a:pt x="714" y="360"/>
                    </a:lnTo>
                    <a:lnTo>
                      <a:pt x="688" y="363"/>
                    </a:lnTo>
                    <a:lnTo>
                      <a:pt x="676" y="355"/>
                    </a:lnTo>
                    <a:lnTo>
                      <a:pt x="646" y="338"/>
                    </a:lnTo>
                    <a:lnTo>
                      <a:pt x="616" y="313"/>
                    </a:lnTo>
                    <a:lnTo>
                      <a:pt x="612" y="283"/>
                    </a:lnTo>
                    <a:lnTo>
                      <a:pt x="650" y="3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Freeform 204"/>
              <p:cNvSpPr>
                <a:spLocks/>
              </p:cNvSpPr>
              <p:nvPr/>
            </p:nvSpPr>
            <p:spPr bwMode="auto">
              <a:xfrm>
                <a:off x="883" y="217"/>
                <a:ext cx="17" cy="18"/>
              </a:xfrm>
              <a:custGeom>
                <a:avLst/>
                <a:gdLst>
                  <a:gd name="T0" fmla="*/ 0 w 88"/>
                  <a:gd name="T1" fmla="*/ 0 h 91"/>
                  <a:gd name="T2" fmla="*/ 0 w 88"/>
                  <a:gd name="T3" fmla="*/ 0 h 91"/>
                  <a:gd name="T4" fmla="*/ 0 w 88"/>
                  <a:gd name="T5" fmla="*/ 0 h 91"/>
                  <a:gd name="T6" fmla="*/ 0 w 88"/>
                  <a:gd name="T7" fmla="*/ 0 h 91"/>
                  <a:gd name="T8" fmla="*/ 0 w 88"/>
                  <a:gd name="T9" fmla="*/ 0 h 91"/>
                  <a:gd name="T10" fmla="*/ 0 w 88"/>
                  <a:gd name="T11" fmla="*/ 0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" h="91">
                    <a:moveTo>
                      <a:pt x="10" y="10"/>
                    </a:moveTo>
                    <a:lnTo>
                      <a:pt x="0" y="20"/>
                    </a:lnTo>
                    <a:lnTo>
                      <a:pt x="68" y="91"/>
                    </a:lnTo>
                    <a:lnTo>
                      <a:pt x="88" y="71"/>
                    </a:lnTo>
                    <a:lnTo>
                      <a:pt x="20" y="0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" name="Freeform 205"/>
              <p:cNvSpPr>
                <a:spLocks/>
              </p:cNvSpPr>
              <p:nvPr/>
            </p:nvSpPr>
            <p:spPr bwMode="auto">
              <a:xfrm>
                <a:off x="1005" y="444"/>
                <a:ext cx="100" cy="100"/>
              </a:xfrm>
              <a:custGeom>
                <a:avLst/>
                <a:gdLst>
                  <a:gd name="T0" fmla="*/ 0 w 499"/>
                  <a:gd name="T1" fmla="*/ 0 h 497"/>
                  <a:gd name="T2" fmla="*/ 0 w 499"/>
                  <a:gd name="T3" fmla="*/ 0 h 497"/>
                  <a:gd name="T4" fmla="*/ 0 w 499"/>
                  <a:gd name="T5" fmla="*/ 0 h 497"/>
                  <a:gd name="T6" fmla="*/ 0 w 499"/>
                  <a:gd name="T7" fmla="*/ 0 h 497"/>
                  <a:gd name="T8" fmla="*/ 0 w 499"/>
                  <a:gd name="T9" fmla="*/ 0 h 497"/>
                  <a:gd name="T10" fmla="*/ 0 w 499"/>
                  <a:gd name="T11" fmla="*/ 0 h 497"/>
                  <a:gd name="T12" fmla="*/ 0 w 499"/>
                  <a:gd name="T13" fmla="*/ 0 h 497"/>
                  <a:gd name="T14" fmla="*/ 0 w 499"/>
                  <a:gd name="T15" fmla="*/ 0 h 497"/>
                  <a:gd name="T16" fmla="*/ 0 w 499"/>
                  <a:gd name="T17" fmla="*/ 0 h 497"/>
                  <a:gd name="T18" fmla="*/ 0 w 499"/>
                  <a:gd name="T19" fmla="*/ 0 h 497"/>
                  <a:gd name="T20" fmla="*/ 0 w 499"/>
                  <a:gd name="T21" fmla="*/ 0 h 497"/>
                  <a:gd name="T22" fmla="*/ 0 w 499"/>
                  <a:gd name="T23" fmla="*/ 0 h 497"/>
                  <a:gd name="T24" fmla="*/ 0 w 499"/>
                  <a:gd name="T25" fmla="*/ 0 h 497"/>
                  <a:gd name="T26" fmla="*/ 0 w 499"/>
                  <a:gd name="T27" fmla="*/ 0 h 497"/>
                  <a:gd name="T28" fmla="*/ 0 w 499"/>
                  <a:gd name="T29" fmla="*/ 0 h 497"/>
                  <a:gd name="T30" fmla="*/ 0 w 499"/>
                  <a:gd name="T31" fmla="*/ 0 h 497"/>
                  <a:gd name="T32" fmla="*/ 0 w 499"/>
                  <a:gd name="T33" fmla="*/ 0 h 497"/>
                  <a:gd name="T34" fmla="*/ 0 w 499"/>
                  <a:gd name="T35" fmla="*/ 0 h 497"/>
                  <a:gd name="T36" fmla="*/ 0 w 499"/>
                  <a:gd name="T37" fmla="*/ 0 h 497"/>
                  <a:gd name="T38" fmla="*/ 0 w 499"/>
                  <a:gd name="T39" fmla="*/ 0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9" h="497">
                    <a:moveTo>
                      <a:pt x="380" y="0"/>
                    </a:moveTo>
                    <a:lnTo>
                      <a:pt x="380" y="0"/>
                    </a:lnTo>
                    <a:lnTo>
                      <a:pt x="376" y="80"/>
                    </a:lnTo>
                    <a:lnTo>
                      <a:pt x="355" y="151"/>
                    </a:lnTo>
                    <a:lnTo>
                      <a:pt x="317" y="215"/>
                    </a:lnTo>
                    <a:lnTo>
                      <a:pt x="275" y="274"/>
                    </a:lnTo>
                    <a:lnTo>
                      <a:pt x="216" y="316"/>
                    </a:lnTo>
                    <a:lnTo>
                      <a:pt x="152" y="354"/>
                    </a:lnTo>
                    <a:lnTo>
                      <a:pt x="80" y="375"/>
                    </a:lnTo>
                    <a:lnTo>
                      <a:pt x="0" y="379"/>
                    </a:lnTo>
                    <a:lnTo>
                      <a:pt x="0" y="497"/>
                    </a:lnTo>
                    <a:lnTo>
                      <a:pt x="97" y="485"/>
                    </a:lnTo>
                    <a:lnTo>
                      <a:pt x="195" y="455"/>
                    </a:lnTo>
                    <a:lnTo>
                      <a:pt x="275" y="409"/>
                    </a:lnTo>
                    <a:lnTo>
                      <a:pt x="351" y="349"/>
                    </a:lnTo>
                    <a:lnTo>
                      <a:pt x="410" y="274"/>
                    </a:lnTo>
                    <a:lnTo>
                      <a:pt x="457" y="193"/>
                    </a:lnTo>
                    <a:lnTo>
                      <a:pt x="485" y="96"/>
                    </a:lnTo>
                    <a:lnTo>
                      <a:pt x="499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Freeform 206"/>
              <p:cNvSpPr>
                <a:spLocks/>
              </p:cNvSpPr>
              <p:nvPr/>
            </p:nvSpPr>
            <p:spPr bwMode="auto">
              <a:xfrm>
                <a:off x="1005" y="345"/>
                <a:ext cx="100" cy="99"/>
              </a:xfrm>
              <a:custGeom>
                <a:avLst/>
                <a:gdLst>
                  <a:gd name="T0" fmla="*/ 0 w 499"/>
                  <a:gd name="T1" fmla="*/ 0 h 498"/>
                  <a:gd name="T2" fmla="*/ 0 w 499"/>
                  <a:gd name="T3" fmla="*/ 0 h 498"/>
                  <a:gd name="T4" fmla="*/ 0 w 499"/>
                  <a:gd name="T5" fmla="*/ 0 h 498"/>
                  <a:gd name="T6" fmla="*/ 0 w 499"/>
                  <a:gd name="T7" fmla="*/ 0 h 498"/>
                  <a:gd name="T8" fmla="*/ 0 w 499"/>
                  <a:gd name="T9" fmla="*/ 0 h 498"/>
                  <a:gd name="T10" fmla="*/ 0 w 499"/>
                  <a:gd name="T11" fmla="*/ 0 h 498"/>
                  <a:gd name="T12" fmla="*/ 0 w 499"/>
                  <a:gd name="T13" fmla="*/ 0 h 498"/>
                  <a:gd name="T14" fmla="*/ 0 w 499"/>
                  <a:gd name="T15" fmla="*/ 0 h 498"/>
                  <a:gd name="T16" fmla="*/ 0 w 499"/>
                  <a:gd name="T17" fmla="*/ 0 h 498"/>
                  <a:gd name="T18" fmla="*/ 0 w 499"/>
                  <a:gd name="T19" fmla="*/ 0 h 498"/>
                  <a:gd name="T20" fmla="*/ 0 w 499"/>
                  <a:gd name="T21" fmla="*/ 0 h 498"/>
                  <a:gd name="T22" fmla="*/ 0 w 499"/>
                  <a:gd name="T23" fmla="*/ 0 h 498"/>
                  <a:gd name="T24" fmla="*/ 0 w 499"/>
                  <a:gd name="T25" fmla="*/ 0 h 498"/>
                  <a:gd name="T26" fmla="*/ 0 w 499"/>
                  <a:gd name="T27" fmla="*/ 0 h 498"/>
                  <a:gd name="T28" fmla="*/ 0 w 499"/>
                  <a:gd name="T29" fmla="*/ 0 h 498"/>
                  <a:gd name="T30" fmla="*/ 0 w 499"/>
                  <a:gd name="T31" fmla="*/ 0 h 498"/>
                  <a:gd name="T32" fmla="*/ 0 w 499"/>
                  <a:gd name="T33" fmla="*/ 0 h 498"/>
                  <a:gd name="T34" fmla="*/ 0 w 499"/>
                  <a:gd name="T35" fmla="*/ 0 h 498"/>
                  <a:gd name="T36" fmla="*/ 0 w 499"/>
                  <a:gd name="T37" fmla="*/ 0 h 498"/>
                  <a:gd name="T38" fmla="*/ 0 w 499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9" h="498">
                    <a:moveTo>
                      <a:pt x="0" y="118"/>
                    </a:moveTo>
                    <a:lnTo>
                      <a:pt x="0" y="118"/>
                    </a:lnTo>
                    <a:lnTo>
                      <a:pt x="80" y="121"/>
                    </a:lnTo>
                    <a:lnTo>
                      <a:pt x="152" y="142"/>
                    </a:lnTo>
                    <a:lnTo>
                      <a:pt x="216" y="181"/>
                    </a:lnTo>
                    <a:lnTo>
                      <a:pt x="275" y="223"/>
                    </a:lnTo>
                    <a:lnTo>
                      <a:pt x="317" y="282"/>
                    </a:lnTo>
                    <a:lnTo>
                      <a:pt x="355" y="345"/>
                    </a:lnTo>
                    <a:lnTo>
                      <a:pt x="376" y="417"/>
                    </a:lnTo>
                    <a:lnTo>
                      <a:pt x="380" y="498"/>
                    </a:lnTo>
                    <a:lnTo>
                      <a:pt x="499" y="498"/>
                    </a:lnTo>
                    <a:lnTo>
                      <a:pt x="485" y="401"/>
                    </a:lnTo>
                    <a:lnTo>
                      <a:pt x="457" y="303"/>
                    </a:lnTo>
                    <a:lnTo>
                      <a:pt x="410" y="223"/>
                    </a:lnTo>
                    <a:lnTo>
                      <a:pt x="351" y="147"/>
                    </a:lnTo>
                    <a:lnTo>
                      <a:pt x="275" y="88"/>
                    </a:lnTo>
                    <a:lnTo>
                      <a:pt x="195" y="41"/>
                    </a:lnTo>
                    <a:lnTo>
                      <a:pt x="97" y="12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Freeform 207"/>
              <p:cNvSpPr>
                <a:spLocks/>
              </p:cNvSpPr>
              <p:nvPr/>
            </p:nvSpPr>
            <p:spPr bwMode="auto">
              <a:xfrm>
                <a:off x="904" y="345"/>
                <a:ext cx="101" cy="99"/>
              </a:xfrm>
              <a:custGeom>
                <a:avLst/>
                <a:gdLst>
                  <a:gd name="T0" fmla="*/ 0 w 503"/>
                  <a:gd name="T1" fmla="*/ 0 h 498"/>
                  <a:gd name="T2" fmla="*/ 0 w 503"/>
                  <a:gd name="T3" fmla="*/ 0 h 498"/>
                  <a:gd name="T4" fmla="*/ 0 w 503"/>
                  <a:gd name="T5" fmla="*/ 0 h 498"/>
                  <a:gd name="T6" fmla="*/ 0 w 503"/>
                  <a:gd name="T7" fmla="*/ 0 h 498"/>
                  <a:gd name="T8" fmla="*/ 0 w 503"/>
                  <a:gd name="T9" fmla="*/ 0 h 498"/>
                  <a:gd name="T10" fmla="*/ 0 w 503"/>
                  <a:gd name="T11" fmla="*/ 0 h 498"/>
                  <a:gd name="T12" fmla="*/ 0 w 503"/>
                  <a:gd name="T13" fmla="*/ 0 h 498"/>
                  <a:gd name="T14" fmla="*/ 0 w 503"/>
                  <a:gd name="T15" fmla="*/ 0 h 498"/>
                  <a:gd name="T16" fmla="*/ 0 w 503"/>
                  <a:gd name="T17" fmla="*/ 0 h 498"/>
                  <a:gd name="T18" fmla="*/ 0 w 503"/>
                  <a:gd name="T19" fmla="*/ 0 h 498"/>
                  <a:gd name="T20" fmla="*/ 0 w 503"/>
                  <a:gd name="T21" fmla="*/ 0 h 498"/>
                  <a:gd name="T22" fmla="*/ 0 w 503"/>
                  <a:gd name="T23" fmla="*/ 0 h 498"/>
                  <a:gd name="T24" fmla="*/ 0 w 503"/>
                  <a:gd name="T25" fmla="*/ 0 h 498"/>
                  <a:gd name="T26" fmla="*/ 0 w 503"/>
                  <a:gd name="T27" fmla="*/ 0 h 498"/>
                  <a:gd name="T28" fmla="*/ 0 w 503"/>
                  <a:gd name="T29" fmla="*/ 0 h 498"/>
                  <a:gd name="T30" fmla="*/ 0 w 503"/>
                  <a:gd name="T31" fmla="*/ 0 h 498"/>
                  <a:gd name="T32" fmla="*/ 0 w 503"/>
                  <a:gd name="T33" fmla="*/ 0 h 498"/>
                  <a:gd name="T34" fmla="*/ 0 w 503"/>
                  <a:gd name="T35" fmla="*/ 0 h 498"/>
                  <a:gd name="T36" fmla="*/ 0 w 503"/>
                  <a:gd name="T37" fmla="*/ 0 h 498"/>
                  <a:gd name="T38" fmla="*/ 0 w 503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8">
                    <a:moveTo>
                      <a:pt x="118" y="498"/>
                    </a:moveTo>
                    <a:lnTo>
                      <a:pt x="118" y="498"/>
                    </a:lnTo>
                    <a:lnTo>
                      <a:pt x="123" y="417"/>
                    </a:lnTo>
                    <a:lnTo>
                      <a:pt x="144" y="345"/>
                    </a:lnTo>
                    <a:lnTo>
                      <a:pt x="182" y="282"/>
                    </a:lnTo>
                    <a:lnTo>
                      <a:pt x="229" y="223"/>
                    </a:lnTo>
                    <a:lnTo>
                      <a:pt x="283" y="181"/>
                    </a:lnTo>
                    <a:lnTo>
                      <a:pt x="351" y="142"/>
                    </a:lnTo>
                    <a:lnTo>
                      <a:pt x="422" y="121"/>
                    </a:lnTo>
                    <a:lnTo>
                      <a:pt x="503" y="118"/>
                    </a:lnTo>
                    <a:lnTo>
                      <a:pt x="503" y="0"/>
                    </a:lnTo>
                    <a:lnTo>
                      <a:pt x="406" y="12"/>
                    </a:lnTo>
                    <a:lnTo>
                      <a:pt x="309" y="41"/>
                    </a:lnTo>
                    <a:lnTo>
                      <a:pt x="224" y="88"/>
                    </a:lnTo>
                    <a:lnTo>
                      <a:pt x="153" y="147"/>
                    </a:lnTo>
                    <a:lnTo>
                      <a:pt x="89" y="223"/>
                    </a:lnTo>
                    <a:lnTo>
                      <a:pt x="42" y="303"/>
                    </a:lnTo>
                    <a:lnTo>
                      <a:pt x="14" y="401"/>
                    </a:lnTo>
                    <a:lnTo>
                      <a:pt x="0" y="498"/>
                    </a:lnTo>
                    <a:lnTo>
                      <a:pt x="118" y="4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Freeform 208"/>
              <p:cNvSpPr>
                <a:spLocks/>
              </p:cNvSpPr>
              <p:nvPr/>
            </p:nvSpPr>
            <p:spPr bwMode="auto">
              <a:xfrm>
                <a:off x="904" y="444"/>
                <a:ext cx="101" cy="100"/>
              </a:xfrm>
              <a:custGeom>
                <a:avLst/>
                <a:gdLst>
                  <a:gd name="T0" fmla="*/ 0 w 503"/>
                  <a:gd name="T1" fmla="*/ 0 h 497"/>
                  <a:gd name="T2" fmla="*/ 0 w 503"/>
                  <a:gd name="T3" fmla="*/ 0 h 497"/>
                  <a:gd name="T4" fmla="*/ 0 w 503"/>
                  <a:gd name="T5" fmla="*/ 0 h 497"/>
                  <a:gd name="T6" fmla="*/ 0 w 503"/>
                  <a:gd name="T7" fmla="*/ 0 h 497"/>
                  <a:gd name="T8" fmla="*/ 0 w 503"/>
                  <a:gd name="T9" fmla="*/ 0 h 497"/>
                  <a:gd name="T10" fmla="*/ 0 w 503"/>
                  <a:gd name="T11" fmla="*/ 0 h 497"/>
                  <a:gd name="T12" fmla="*/ 0 w 503"/>
                  <a:gd name="T13" fmla="*/ 0 h 497"/>
                  <a:gd name="T14" fmla="*/ 0 w 503"/>
                  <a:gd name="T15" fmla="*/ 0 h 497"/>
                  <a:gd name="T16" fmla="*/ 0 w 503"/>
                  <a:gd name="T17" fmla="*/ 0 h 497"/>
                  <a:gd name="T18" fmla="*/ 0 w 503"/>
                  <a:gd name="T19" fmla="*/ 0 h 497"/>
                  <a:gd name="T20" fmla="*/ 0 w 503"/>
                  <a:gd name="T21" fmla="*/ 0 h 497"/>
                  <a:gd name="T22" fmla="*/ 0 w 503"/>
                  <a:gd name="T23" fmla="*/ 0 h 497"/>
                  <a:gd name="T24" fmla="*/ 0 w 503"/>
                  <a:gd name="T25" fmla="*/ 0 h 497"/>
                  <a:gd name="T26" fmla="*/ 0 w 503"/>
                  <a:gd name="T27" fmla="*/ 0 h 497"/>
                  <a:gd name="T28" fmla="*/ 0 w 503"/>
                  <a:gd name="T29" fmla="*/ 0 h 497"/>
                  <a:gd name="T30" fmla="*/ 0 w 503"/>
                  <a:gd name="T31" fmla="*/ 0 h 497"/>
                  <a:gd name="T32" fmla="*/ 0 w 503"/>
                  <a:gd name="T33" fmla="*/ 0 h 497"/>
                  <a:gd name="T34" fmla="*/ 0 w 503"/>
                  <a:gd name="T35" fmla="*/ 0 h 497"/>
                  <a:gd name="T36" fmla="*/ 0 w 503"/>
                  <a:gd name="T37" fmla="*/ 0 h 497"/>
                  <a:gd name="T38" fmla="*/ 0 w 503"/>
                  <a:gd name="T39" fmla="*/ 0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7">
                    <a:moveTo>
                      <a:pt x="503" y="379"/>
                    </a:moveTo>
                    <a:lnTo>
                      <a:pt x="503" y="379"/>
                    </a:lnTo>
                    <a:lnTo>
                      <a:pt x="422" y="375"/>
                    </a:lnTo>
                    <a:lnTo>
                      <a:pt x="351" y="354"/>
                    </a:lnTo>
                    <a:lnTo>
                      <a:pt x="283" y="316"/>
                    </a:lnTo>
                    <a:lnTo>
                      <a:pt x="229" y="274"/>
                    </a:lnTo>
                    <a:lnTo>
                      <a:pt x="182" y="215"/>
                    </a:lnTo>
                    <a:lnTo>
                      <a:pt x="144" y="151"/>
                    </a:lnTo>
                    <a:lnTo>
                      <a:pt x="123" y="80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14" y="96"/>
                    </a:lnTo>
                    <a:lnTo>
                      <a:pt x="42" y="193"/>
                    </a:lnTo>
                    <a:lnTo>
                      <a:pt x="89" y="274"/>
                    </a:lnTo>
                    <a:lnTo>
                      <a:pt x="153" y="349"/>
                    </a:lnTo>
                    <a:lnTo>
                      <a:pt x="224" y="409"/>
                    </a:lnTo>
                    <a:lnTo>
                      <a:pt x="309" y="455"/>
                    </a:lnTo>
                    <a:lnTo>
                      <a:pt x="406" y="485"/>
                    </a:lnTo>
                    <a:lnTo>
                      <a:pt x="503" y="497"/>
                    </a:lnTo>
                    <a:lnTo>
                      <a:pt x="503" y="3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Freeform 209"/>
              <p:cNvSpPr>
                <a:spLocks/>
              </p:cNvSpPr>
              <p:nvPr/>
            </p:nvSpPr>
            <p:spPr bwMode="auto">
              <a:xfrm>
                <a:off x="731" y="445"/>
                <a:ext cx="100" cy="100"/>
              </a:xfrm>
              <a:custGeom>
                <a:avLst/>
                <a:gdLst>
                  <a:gd name="T0" fmla="*/ 0 w 496"/>
                  <a:gd name="T1" fmla="*/ 0 h 498"/>
                  <a:gd name="T2" fmla="*/ 0 w 496"/>
                  <a:gd name="T3" fmla="*/ 0 h 498"/>
                  <a:gd name="T4" fmla="*/ 0 w 496"/>
                  <a:gd name="T5" fmla="*/ 0 h 498"/>
                  <a:gd name="T6" fmla="*/ 0 w 496"/>
                  <a:gd name="T7" fmla="*/ 0 h 498"/>
                  <a:gd name="T8" fmla="*/ 0 w 496"/>
                  <a:gd name="T9" fmla="*/ 0 h 498"/>
                  <a:gd name="T10" fmla="*/ 0 w 496"/>
                  <a:gd name="T11" fmla="*/ 0 h 498"/>
                  <a:gd name="T12" fmla="*/ 0 w 496"/>
                  <a:gd name="T13" fmla="*/ 0 h 498"/>
                  <a:gd name="T14" fmla="*/ 0 w 496"/>
                  <a:gd name="T15" fmla="*/ 0 h 498"/>
                  <a:gd name="T16" fmla="*/ 0 w 496"/>
                  <a:gd name="T17" fmla="*/ 0 h 498"/>
                  <a:gd name="T18" fmla="*/ 0 w 496"/>
                  <a:gd name="T19" fmla="*/ 0 h 498"/>
                  <a:gd name="T20" fmla="*/ 0 w 496"/>
                  <a:gd name="T21" fmla="*/ 0 h 498"/>
                  <a:gd name="T22" fmla="*/ 0 w 496"/>
                  <a:gd name="T23" fmla="*/ 0 h 498"/>
                  <a:gd name="T24" fmla="*/ 0 w 496"/>
                  <a:gd name="T25" fmla="*/ 0 h 498"/>
                  <a:gd name="T26" fmla="*/ 0 w 496"/>
                  <a:gd name="T27" fmla="*/ 0 h 498"/>
                  <a:gd name="T28" fmla="*/ 0 w 496"/>
                  <a:gd name="T29" fmla="*/ 0 h 498"/>
                  <a:gd name="T30" fmla="*/ 0 w 496"/>
                  <a:gd name="T31" fmla="*/ 0 h 498"/>
                  <a:gd name="T32" fmla="*/ 0 w 496"/>
                  <a:gd name="T33" fmla="*/ 0 h 498"/>
                  <a:gd name="T34" fmla="*/ 0 w 496"/>
                  <a:gd name="T35" fmla="*/ 0 h 498"/>
                  <a:gd name="T36" fmla="*/ 0 w 496"/>
                  <a:gd name="T37" fmla="*/ 0 h 498"/>
                  <a:gd name="T38" fmla="*/ 0 w 496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6" h="498">
                    <a:moveTo>
                      <a:pt x="379" y="0"/>
                    </a:moveTo>
                    <a:lnTo>
                      <a:pt x="379" y="0"/>
                    </a:lnTo>
                    <a:lnTo>
                      <a:pt x="375" y="80"/>
                    </a:lnTo>
                    <a:lnTo>
                      <a:pt x="355" y="147"/>
                    </a:lnTo>
                    <a:lnTo>
                      <a:pt x="316" y="215"/>
                    </a:lnTo>
                    <a:lnTo>
                      <a:pt x="270" y="270"/>
                    </a:lnTo>
                    <a:lnTo>
                      <a:pt x="215" y="316"/>
                    </a:lnTo>
                    <a:lnTo>
                      <a:pt x="148" y="354"/>
                    </a:lnTo>
                    <a:lnTo>
                      <a:pt x="80" y="375"/>
                    </a:lnTo>
                    <a:lnTo>
                      <a:pt x="0" y="380"/>
                    </a:lnTo>
                    <a:lnTo>
                      <a:pt x="0" y="498"/>
                    </a:lnTo>
                    <a:lnTo>
                      <a:pt x="96" y="486"/>
                    </a:lnTo>
                    <a:lnTo>
                      <a:pt x="190" y="455"/>
                    </a:lnTo>
                    <a:lnTo>
                      <a:pt x="274" y="409"/>
                    </a:lnTo>
                    <a:lnTo>
                      <a:pt x="346" y="345"/>
                    </a:lnTo>
                    <a:lnTo>
                      <a:pt x="410" y="274"/>
                    </a:lnTo>
                    <a:lnTo>
                      <a:pt x="455" y="189"/>
                    </a:lnTo>
                    <a:lnTo>
                      <a:pt x="484" y="97"/>
                    </a:lnTo>
                    <a:lnTo>
                      <a:pt x="496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Freeform 210"/>
              <p:cNvSpPr>
                <a:spLocks/>
              </p:cNvSpPr>
              <p:nvPr/>
            </p:nvSpPr>
            <p:spPr bwMode="auto">
              <a:xfrm>
                <a:off x="731" y="345"/>
                <a:ext cx="100" cy="100"/>
              </a:xfrm>
              <a:custGeom>
                <a:avLst/>
                <a:gdLst>
                  <a:gd name="T0" fmla="*/ 0 w 496"/>
                  <a:gd name="T1" fmla="*/ 0 h 502"/>
                  <a:gd name="T2" fmla="*/ 0 w 496"/>
                  <a:gd name="T3" fmla="*/ 0 h 502"/>
                  <a:gd name="T4" fmla="*/ 0 w 496"/>
                  <a:gd name="T5" fmla="*/ 0 h 502"/>
                  <a:gd name="T6" fmla="*/ 0 w 496"/>
                  <a:gd name="T7" fmla="*/ 0 h 502"/>
                  <a:gd name="T8" fmla="*/ 0 w 496"/>
                  <a:gd name="T9" fmla="*/ 0 h 502"/>
                  <a:gd name="T10" fmla="*/ 0 w 496"/>
                  <a:gd name="T11" fmla="*/ 0 h 502"/>
                  <a:gd name="T12" fmla="*/ 0 w 496"/>
                  <a:gd name="T13" fmla="*/ 0 h 502"/>
                  <a:gd name="T14" fmla="*/ 0 w 496"/>
                  <a:gd name="T15" fmla="*/ 0 h 502"/>
                  <a:gd name="T16" fmla="*/ 0 w 496"/>
                  <a:gd name="T17" fmla="*/ 0 h 502"/>
                  <a:gd name="T18" fmla="*/ 0 w 496"/>
                  <a:gd name="T19" fmla="*/ 0 h 502"/>
                  <a:gd name="T20" fmla="*/ 0 w 496"/>
                  <a:gd name="T21" fmla="*/ 0 h 502"/>
                  <a:gd name="T22" fmla="*/ 0 w 496"/>
                  <a:gd name="T23" fmla="*/ 0 h 502"/>
                  <a:gd name="T24" fmla="*/ 0 w 496"/>
                  <a:gd name="T25" fmla="*/ 0 h 502"/>
                  <a:gd name="T26" fmla="*/ 0 w 496"/>
                  <a:gd name="T27" fmla="*/ 0 h 502"/>
                  <a:gd name="T28" fmla="*/ 0 w 496"/>
                  <a:gd name="T29" fmla="*/ 0 h 502"/>
                  <a:gd name="T30" fmla="*/ 0 w 496"/>
                  <a:gd name="T31" fmla="*/ 0 h 502"/>
                  <a:gd name="T32" fmla="*/ 0 w 496"/>
                  <a:gd name="T33" fmla="*/ 0 h 502"/>
                  <a:gd name="T34" fmla="*/ 0 w 496"/>
                  <a:gd name="T35" fmla="*/ 0 h 502"/>
                  <a:gd name="T36" fmla="*/ 0 w 496"/>
                  <a:gd name="T37" fmla="*/ 0 h 502"/>
                  <a:gd name="T38" fmla="*/ 0 w 496"/>
                  <a:gd name="T39" fmla="*/ 0 h 5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6" h="502">
                    <a:moveTo>
                      <a:pt x="0" y="118"/>
                    </a:moveTo>
                    <a:lnTo>
                      <a:pt x="0" y="118"/>
                    </a:lnTo>
                    <a:lnTo>
                      <a:pt x="80" y="121"/>
                    </a:lnTo>
                    <a:lnTo>
                      <a:pt x="148" y="142"/>
                    </a:lnTo>
                    <a:lnTo>
                      <a:pt x="215" y="181"/>
                    </a:lnTo>
                    <a:lnTo>
                      <a:pt x="270" y="227"/>
                    </a:lnTo>
                    <a:lnTo>
                      <a:pt x="316" y="282"/>
                    </a:lnTo>
                    <a:lnTo>
                      <a:pt x="355" y="350"/>
                    </a:lnTo>
                    <a:lnTo>
                      <a:pt x="375" y="422"/>
                    </a:lnTo>
                    <a:lnTo>
                      <a:pt x="379" y="502"/>
                    </a:lnTo>
                    <a:lnTo>
                      <a:pt x="496" y="502"/>
                    </a:lnTo>
                    <a:lnTo>
                      <a:pt x="484" y="404"/>
                    </a:lnTo>
                    <a:lnTo>
                      <a:pt x="455" y="307"/>
                    </a:lnTo>
                    <a:lnTo>
                      <a:pt x="410" y="223"/>
                    </a:lnTo>
                    <a:lnTo>
                      <a:pt x="346" y="151"/>
                    </a:lnTo>
                    <a:lnTo>
                      <a:pt x="274" y="88"/>
                    </a:lnTo>
                    <a:lnTo>
                      <a:pt x="190" y="41"/>
                    </a:lnTo>
                    <a:lnTo>
                      <a:pt x="96" y="12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Freeform 211"/>
              <p:cNvSpPr>
                <a:spLocks/>
              </p:cNvSpPr>
              <p:nvPr/>
            </p:nvSpPr>
            <p:spPr bwMode="auto">
              <a:xfrm>
                <a:off x="631" y="345"/>
                <a:ext cx="100" cy="100"/>
              </a:xfrm>
              <a:custGeom>
                <a:avLst/>
                <a:gdLst>
                  <a:gd name="T0" fmla="*/ 0 w 503"/>
                  <a:gd name="T1" fmla="*/ 0 h 502"/>
                  <a:gd name="T2" fmla="*/ 0 w 503"/>
                  <a:gd name="T3" fmla="*/ 0 h 502"/>
                  <a:gd name="T4" fmla="*/ 0 w 503"/>
                  <a:gd name="T5" fmla="*/ 0 h 502"/>
                  <a:gd name="T6" fmla="*/ 0 w 503"/>
                  <a:gd name="T7" fmla="*/ 0 h 502"/>
                  <a:gd name="T8" fmla="*/ 0 w 503"/>
                  <a:gd name="T9" fmla="*/ 0 h 502"/>
                  <a:gd name="T10" fmla="*/ 0 w 503"/>
                  <a:gd name="T11" fmla="*/ 0 h 502"/>
                  <a:gd name="T12" fmla="*/ 0 w 503"/>
                  <a:gd name="T13" fmla="*/ 0 h 502"/>
                  <a:gd name="T14" fmla="*/ 0 w 503"/>
                  <a:gd name="T15" fmla="*/ 0 h 502"/>
                  <a:gd name="T16" fmla="*/ 0 w 503"/>
                  <a:gd name="T17" fmla="*/ 0 h 502"/>
                  <a:gd name="T18" fmla="*/ 0 w 503"/>
                  <a:gd name="T19" fmla="*/ 0 h 502"/>
                  <a:gd name="T20" fmla="*/ 0 w 503"/>
                  <a:gd name="T21" fmla="*/ 0 h 502"/>
                  <a:gd name="T22" fmla="*/ 0 w 503"/>
                  <a:gd name="T23" fmla="*/ 0 h 502"/>
                  <a:gd name="T24" fmla="*/ 0 w 503"/>
                  <a:gd name="T25" fmla="*/ 0 h 502"/>
                  <a:gd name="T26" fmla="*/ 0 w 503"/>
                  <a:gd name="T27" fmla="*/ 0 h 502"/>
                  <a:gd name="T28" fmla="*/ 0 w 503"/>
                  <a:gd name="T29" fmla="*/ 0 h 502"/>
                  <a:gd name="T30" fmla="*/ 0 w 503"/>
                  <a:gd name="T31" fmla="*/ 0 h 502"/>
                  <a:gd name="T32" fmla="*/ 0 w 503"/>
                  <a:gd name="T33" fmla="*/ 0 h 502"/>
                  <a:gd name="T34" fmla="*/ 0 w 503"/>
                  <a:gd name="T35" fmla="*/ 0 h 502"/>
                  <a:gd name="T36" fmla="*/ 0 w 503"/>
                  <a:gd name="T37" fmla="*/ 0 h 502"/>
                  <a:gd name="T38" fmla="*/ 0 w 503"/>
                  <a:gd name="T39" fmla="*/ 0 h 5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502">
                    <a:moveTo>
                      <a:pt x="118" y="502"/>
                    </a:moveTo>
                    <a:lnTo>
                      <a:pt x="118" y="502"/>
                    </a:lnTo>
                    <a:lnTo>
                      <a:pt x="123" y="422"/>
                    </a:lnTo>
                    <a:lnTo>
                      <a:pt x="144" y="350"/>
                    </a:lnTo>
                    <a:lnTo>
                      <a:pt x="182" y="282"/>
                    </a:lnTo>
                    <a:lnTo>
                      <a:pt x="228" y="227"/>
                    </a:lnTo>
                    <a:lnTo>
                      <a:pt x="283" y="181"/>
                    </a:lnTo>
                    <a:lnTo>
                      <a:pt x="351" y="142"/>
                    </a:lnTo>
                    <a:lnTo>
                      <a:pt x="422" y="121"/>
                    </a:lnTo>
                    <a:lnTo>
                      <a:pt x="503" y="118"/>
                    </a:lnTo>
                    <a:lnTo>
                      <a:pt x="503" y="0"/>
                    </a:lnTo>
                    <a:lnTo>
                      <a:pt x="406" y="12"/>
                    </a:lnTo>
                    <a:lnTo>
                      <a:pt x="309" y="41"/>
                    </a:lnTo>
                    <a:lnTo>
                      <a:pt x="224" y="88"/>
                    </a:lnTo>
                    <a:lnTo>
                      <a:pt x="152" y="151"/>
                    </a:lnTo>
                    <a:lnTo>
                      <a:pt x="89" y="223"/>
                    </a:lnTo>
                    <a:lnTo>
                      <a:pt x="42" y="307"/>
                    </a:lnTo>
                    <a:lnTo>
                      <a:pt x="12" y="404"/>
                    </a:lnTo>
                    <a:lnTo>
                      <a:pt x="0" y="502"/>
                    </a:lnTo>
                    <a:lnTo>
                      <a:pt x="118" y="5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Freeform 212"/>
              <p:cNvSpPr>
                <a:spLocks/>
              </p:cNvSpPr>
              <p:nvPr/>
            </p:nvSpPr>
            <p:spPr bwMode="auto">
              <a:xfrm>
                <a:off x="631" y="445"/>
                <a:ext cx="100" cy="100"/>
              </a:xfrm>
              <a:custGeom>
                <a:avLst/>
                <a:gdLst>
                  <a:gd name="T0" fmla="*/ 0 w 503"/>
                  <a:gd name="T1" fmla="*/ 0 h 498"/>
                  <a:gd name="T2" fmla="*/ 0 w 503"/>
                  <a:gd name="T3" fmla="*/ 0 h 498"/>
                  <a:gd name="T4" fmla="*/ 0 w 503"/>
                  <a:gd name="T5" fmla="*/ 0 h 498"/>
                  <a:gd name="T6" fmla="*/ 0 w 503"/>
                  <a:gd name="T7" fmla="*/ 0 h 498"/>
                  <a:gd name="T8" fmla="*/ 0 w 503"/>
                  <a:gd name="T9" fmla="*/ 0 h 498"/>
                  <a:gd name="T10" fmla="*/ 0 w 503"/>
                  <a:gd name="T11" fmla="*/ 0 h 498"/>
                  <a:gd name="T12" fmla="*/ 0 w 503"/>
                  <a:gd name="T13" fmla="*/ 0 h 498"/>
                  <a:gd name="T14" fmla="*/ 0 w 503"/>
                  <a:gd name="T15" fmla="*/ 0 h 498"/>
                  <a:gd name="T16" fmla="*/ 0 w 503"/>
                  <a:gd name="T17" fmla="*/ 0 h 498"/>
                  <a:gd name="T18" fmla="*/ 0 w 503"/>
                  <a:gd name="T19" fmla="*/ 0 h 498"/>
                  <a:gd name="T20" fmla="*/ 0 w 503"/>
                  <a:gd name="T21" fmla="*/ 0 h 498"/>
                  <a:gd name="T22" fmla="*/ 0 w 503"/>
                  <a:gd name="T23" fmla="*/ 0 h 498"/>
                  <a:gd name="T24" fmla="*/ 0 w 503"/>
                  <a:gd name="T25" fmla="*/ 0 h 498"/>
                  <a:gd name="T26" fmla="*/ 0 w 503"/>
                  <a:gd name="T27" fmla="*/ 0 h 498"/>
                  <a:gd name="T28" fmla="*/ 0 w 503"/>
                  <a:gd name="T29" fmla="*/ 0 h 498"/>
                  <a:gd name="T30" fmla="*/ 0 w 503"/>
                  <a:gd name="T31" fmla="*/ 0 h 498"/>
                  <a:gd name="T32" fmla="*/ 0 w 503"/>
                  <a:gd name="T33" fmla="*/ 0 h 498"/>
                  <a:gd name="T34" fmla="*/ 0 w 503"/>
                  <a:gd name="T35" fmla="*/ 0 h 498"/>
                  <a:gd name="T36" fmla="*/ 0 w 503"/>
                  <a:gd name="T37" fmla="*/ 0 h 498"/>
                  <a:gd name="T38" fmla="*/ 0 w 503"/>
                  <a:gd name="T39" fmla="*/ 0 h 49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03" h="498">
                    <a:moveTo>
                      <a:pt x="503" y="380"/>
                    </a:moveTo>
                    <a:lnTo>
                      <a:pt x="503" y="380"/>
                    </a:lnTo>
                    <a:lnTo>
                      <a:pt x="422" y="375"/>
                    </a:lnTo>
                    <a:lnTo>
                      <a:pt x="351" y="354"/>
                    </a:lnTo>
                    <a:lnTo>
                      <a:pt x="283" y="316"/>
                    </a:lnTo>
                    <a:lnTo>
                      <a:pt x="228" y="270"/>
                    </a:lnTo>
                    <a:lnTo>
                      <a:pt x="182" y="215"/>
                    </a:lnTo>
                    <a:lnTo>
                      <a:pt x="144" y="147"/>
                    </a:lnTo>
                    <a:lnTo>
                      <a:pt x="123" y="80"/>
                    </a:lnTo>
                    <a:lnTo>
                      <a:pt x="118" y="0"/>
                    </a:lnTo>
                    <a:lnTo>
                      <a:pt x="0" y="0"/>
                    </a:lnTo>
                    <a:lnTo>
                      <a:pt x="12" y="97"/>
                    </a:lnTo>
                    <a:lnTo>
                      <a:pt x="42" y="189"/>
                    </a:lnTo>
                    <a:lnTo>
                      <a:pt x="89" y="274"/>
                    </a:lnTo>
                    <a:lnTo>
                      <a:pt x="152" y="345"/>
                    </a:lnTo>
                    <a:lnTo>
                      <a:pt x="224" y="409"/>
                    </a:lnTo>
                    <a:lnTo>
                      <a:pt x="309" y="455"/>
                    </a:lnTo>
                    <a:lnTo>
                      <a:pt x="406" y="486"/>
                    </a:lnTo>
                    <a:lnTo>
                      <a:pt x="503" y="498"/>
                    </a:lnTo>
                    <a:lnTo>
                      <a:pt x="503" y="3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Freeform 213"/>
              <p:cNvSpPr>
                <a:spLocks/>
              </p:cNvSpPr>
              <p:nvPr/>
            </p:nvSpPr>
            <p:spPr bwMode="auto">
              <a:xfrm>
                <a:off x="804" y="312"/>
                <a:ext cx="183" cy="23"/>
              </a:xfrm>
              <a:custGeom>
                <a:avLst/>
                <a:gdLst>
                  <a:gd name="T0" fmla="*/ 0 w 916"/>
                  <a:gd name="T1" fmla="*/ 0 h 118"/>
                  <a:gd name="T2" fmla="*/ 0 w 916"/>
                  <a:gd name="T3" fmla="*/ 0 h 118"/>
                  <a:gd name="T4" fmla="*/ 0 w 916"/>
                  <a:gd name="T5" fmla="*/ 0 h 118"/>
                  <a:gd name="T6" fmla="*/ 0 w 916"/>
                  <a:gd name="T7" fmla="*/ 0 h 118"/>
                  <a:gd name="T8" fmla="*/ 0 w 916"/>
                  <a:gd name="T9" fmla="*/ 0 h 118"/>
                  <a:gd name="T10" fmla="*/ 0 w 916"/>
                  <a:gd name="T11" fmla="*/ 0 h 118"/>
                  <a:gd name="T12" fmla="*/ 0 w 916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6" h="118">
                    <a:moveTo>
                      <a:pt x="916" y="93"/>
                    </a:moveTo>
                    <a:lnTo>
                      <a:pt x="873" y="0"/>
                    </a:lnTo>
                    <a:lnTo>
                      <a:pt x="0" y="0"/>
                    </a:lnTo>
                    <a:lnTo>
                      <a:pt x="0" y="118"/>
                    </a:lnTo>
                    <a:lnTo>
                      <a:pt x="873" y="118"/>
                    </a:lnTo>
                    <a:lnTo>
                      <a:pt x="831" y="25"/>
                    </a:lnTo>
                    <a:lnTo>
                      <a:pt x="916" y="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Freeform 214"/>
              <p:cNvSpPr>
                <a:spLocks/>
              </p:cNvSpPr>
              <p:nvPr/>
            </p:nvSpPr>
            <p:spPr bwMode="auto">
              <a:xfrm>
                <a:off x="845" y="317"/>
                <a:ext cx="142" cy="166"/>
              </a:xfrm>
              <a:custGeom>
                <a:avLst/>
                <a:gdLst>
                  <a:gd name="T0" fmla="*/ 0 w 710"/>
                  <a:gd name="T1" fmla="*/ 0 h 831"/>
                  <a:gd name="T2" fmla="*/ 0 w 710"/>
                  <a:gd name="T3" fmla="*/ 0 h 831"/>
                  <a:gd name="T4" fmla="*/ 0 w 710"/>
                  <a:gd name="T5" fmla="*/ 0 h 831"/>
                  <a:gd name="T6" fmla="*/ 0 w 710"/>
                  <a:gd name="T7" fmla="*/ 0 h 831"/>
                  <a:gd name="T8" fmla="*/ 0 w 710"/>
                  <a:gd name="T9" fmla="*/ 0 h 831"/>
                  <a:gd name="T10" fmla="*/ 0 w 710"/>
                  <a:gd name="T11" fmla="*/ 0 h 831"/>
                  <a:gd name="T12" fmla="*/ 0 w 710"/>
                  <a:gd name="T13" fmla="*/ 0 h 8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10" h="831">
                    <a:moveTo>
                      <a:pt x="0" y="815"/>
                    </a:moveTo>
                    <a:lnTo>
                      <a:pt x="97" y="831"/>
                    </a:lnTo>
                    <a:lnTo>
                      <a:pt x="710" y="68"/>
                    </a:lnTo>
                    <a:lnTo>
                      <a:pt x="625" y="0"/>
                    </a:lnTo>
                    <a:lnTo>
                      <a:pt x="12" y="765"/>
                    </a:lnTo>
                    <a:lnTo>
                      <a:pt x="109" y="781"/>
                    </a:lnTo>
                    <a:lnTo>
                      <a:pt x="0" y="8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Freeform 215"/>
              <p:cNvSpPr>
                <a:spLocks/>
              </p:cNvSpPr>
              <p:nvPr/>
            </p:nvSpPr>
            <p:spPr bwMode="auto">
              <a:xfrm>
                <a:off x="793" y="312"/>
                <a:ext cx="74" cy="168"/>
              </a:xfrm>
              <a:custGeom>
                <a:avLst/>
                <a:gdLst>
                  <a:gd name="T0" fmla="*/ 0 w 370"/>
                  <a:gd name="T1" fmla="*/ 0 h 840"/>
                  <a:gd name="T2" fmla="*/ 0 w 370"/>
                  <a:gd name="T3" fmla="*/ 0 h 840"/>
                  <a:gd name="T4" fmla="*/ 0 w 370"/>
                  <a:gd name="T5" fmla="*/ 0 h 840"/>
                  <a:gd name="T6" fmla="*/ 0 w 370"/>
                  <a:gd name="T7" fmla="*/ 0 h 840"/>
                  <a:gd name="T8" fmla="*/ 0 w 370"/>
                  <a:gd name="T9" fmla="*/ 0 h 840"/>
                  <a:gd name="T10" fmla="*/ 0 w 370"/>
                  <a:gd name="T11" fmla="*/ 0 h 840"/>
                  <a:gd name="T12" fmla="*/ 0 w 370"/>
                  <a:gd name="T13" fmla="*/ 0 h 8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0" h="840">
                    <a:moveTo>
                      <a:pt x="55" y="0"/>
                    </a:moveTo>
                    <a:lnTo>
                      <a:pt x="0" y="76"/>
                    </a:lnTo>
                    <a:lnTo>
                      <a:pt x="261" y="840"/>
                    </a:lnTo>
                    <a:lnTo>
                      <a:pt x="370" y="806"/>
                    </a:lnTo>
                    <a:lnTo>
                      <a:pt x="109" y="42"/>
                    </a:lnTo>
                    <a:lnTo>
                      <a:pt x="55" y="1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Freeform 216"/>
              <p:cNvSpPr>
                <a:spLocks/>
              </p:cNvSpPr>
              <p:nvPr/>
            </p:nvSpPr>
            <p:spPr bwMode="auto">
              <a:xfrm>
                <a:off x="794" y="312"/>
                <a:ext cx="22" cy="17"/>
              </a:xfrm>
              <a:custGeom>
                <a:avLst/>
                <a:gdLst>
                  <a:gd name="T0" fmla="*/ 0 w 109"/>
                  <a:gd name="T1" fmla="*/ 0 h 88"/>
                  <a:gd name="T2" fmla="*/ 0 w 109"/>
                  <a:gd name="T3" fmla="*/ 0 h 88"/>
                  <a:gd name="T4" fmla="*/ 0 w 109"/>
                  <a:gd name="T5" fmla="*/ 0 h 88"/>
                  <a:gd name="T6" fmla="*/ 0 w 109"/>
                  <a:gd name="T7" fmla="*/ 0 h 88"/>
                  <a:gd name="T8" fmla="*/ 0 w 109"/>
                  <a:gd name="T9" fmla="*/ 0 h 88"/>
                  <a:gd name="T10" fmla="*/ 0 w 109"/>
                  <a:gd name="T11" fmla="*/ 0 h 88"/>
                  <a:gd name="T12" fmla="*/ 0 w 109"/>
                  <a:gd name="T13" fmla="*/ 0 h 88"/>
                  <a:gd name="T14" fmla="*/ 0 w 109"/>
                  <a:gd name="T15" fmla="*/ 0 h 88"/>
                  <a:gd name="T16" fmla="*/ 0 w 109"/>
                  <a:gd name="T17" fmla="*/ 0 h 88"/>
                  <a:gd name="T18" fmla="*/ 0 w 109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88">
                    <a:moveTo>
                      <a:pt x="101" y="88"/>
                    </a:moveTo>
                    <a:lnTo>
                      <a:pt x="109" y="64"/>
                    </a:lnTo>
                    <a:lnTo>
                      <a:pt x="104" y="42"/>
                    </a:lnTo>
                    <a:lnTo>
                      <a:pt x="97" y="21"/>
                    </a:lnTo>
                    <a:lnTo>
                      <a:pt x="80" y="8"/>
                    </a:lnTo>
                    <a:lnTo>
                      <a:pt x="59" y="0"/>
                    </a:lnTo>
                    <a:lnTo>
                      <a:pt x="37" y="0"/>
                    </a:lnTo>
                    <a:lnTo>
                      <a:pt x="16" y="8"/>
                    </a:lnTo>
                    <a:lnTo>
                      <a:pt x="0" y="29"/>
                    </a:lnTo>
                    <a:lnTo>
                      <a:pt x="101" y="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Freeform 217"/>
              <p:cNvSpPr>
                <a:spLocks/>
              </p:cNvSpPr>
              <p:nvPr/>
            </p:nvSpPr>
            <p:spPr bwMode="auto">
              <a:xfrm>
                <a:off x="721" y="317"/>
                <a:ext cx="93" cy="135"/>
              </a:xfrm>
              <a:custGeom>
                <a:avLst/>
                <a:gdLst>
                  <a:gd name="T0" fmla="*/ 0 w 465"/>
                  <a:gd name="T1" fmla="*/ 0 h 671"/>
                  <a:gd name="T2" fmla="*/ 0 w 465"/>
                  <a:gd name="T3" fmla="*/ 0 h 671"/>
                  <a:gd name="T4" fmla="*/ 0 w 465"/>
                  <a:gd name="T5" fmla="*/ 0 h 671"/>
                  <a:gd name="T6" fmla="*/ 0 w 465"/>
                  <a:gd name="T7" fmla="*/ 0 h 671"/>
                  <a:gd name="T8" fmla="*/ 0 w 465"/>
                  <a:gd name="T9" fmla="*/ 0 h 671"/>
                  <a:gd name="T10" fmla="*/ 0 w 465"/>
                  <a:gd name="T11" fmla="*/ 0 h 6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65" h="671">
                    <a:moveTo>
                      <a:pt x="51" y="641"/>
                    </a:moveTo>
                    <a:lnTo>
                      <a:pt x="102" y="671"/>
                    </a:lnTo>
                    <a:lnTo>
                      <a:pt x="465" y="59"/>
                    </a:lnTo>
                    <a:lnTo>
                      <a:pt x="364" y="0"/>
                    </a:lnTo>
                    <a:lnTo>
                      <a:pt x="0" y="612"/>
                    </a:lnTo>
                    <a:lnTo>
                      <a:pt x="51" y="6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Freeform 218"/>
              <p:cNvSpPr>
                <a:spLocks/>
              </p:cNvSpPr>
              <p:nvPr/>
            </p:nvSpPr>
            <p:spPr bwMode="auto">
              <a:xfrm>
                <a:off x="719" y="440"/>
                <a:ext cx="23" cy="17"/>
              </a:xfrm>
              <a:custGeom>
                <a:avLst/>
                <a:gdLst>
                  <a:gd name="T0" fmla="*/ 0 w 111"/>
                  <a:gd name="T1" fmla="*/ 0 h 88"/>
                  <a:gd name="T2" fmla="*/ 0 w 111"/>
                  <a:gd name="T3" fmla="*/ 0 h 88"/>
                  <a:gd name="T4" fmla="*/ 0 w 111"/>
                  <a:gd name="T5" fmla="*/ 0 h 88"/>
                  <a:gd name="T6" fmla="*/ 0 w 111"/>
                  <a:gd name="T7" fmla="*/ 0 h 88"/>
                  <a:gd name="T8" fmla="*/ 0 w 111"/>
                  <a:gd name="T9" fmla="*/ 0 h 88"/>
                  <a:gd name="T10" fmla="*/ 0 w 111"/>
                  <a:gd name="T11" fmla="*/ 0 h 88"/>
                  <a:gd name="T12" fmla="*/ 0 w 111"/>
                  <a:gd name="T13" fmla="*/ 0 h 88"/>
                  <a:gd name="T14" fmla="*/ 0 w 111"/>
                  <a:gd name="T15" fmla="*/ 0 h 88"/>
                  <a:gd name="T16" fmla="*/ 0 w 111"/>
                  <a:gd name="T17" fmla="*/ 0 h 88"/>
                  <a:gd name="T18" fmla="*/ 0 w 111"/>
                  <a:gd name="T19" fmla="*/ 0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1" h="88">
                    <a:moveTo>
                      <a:pt x="9" y="0"/>
                    </a:moveTo>
                    <a:lnTo>
                      <a:pt x="0" y="26"/>
                    </a:lnTo>
                    <a:lnTo>
                      <a:pt x="5" y="47"/>
                    </a:lnTo>
                    <a:lnTo>
                      <a:pt x="13" y="68"/>
                    </a:lnTo>
                    <a:lnTo>
                      <a:pt x="31" y="81"/>
                    </a:lnTo>
                    <a:lnTo>
                      <a:pt x="52" y="88"/>
                    </a:lnTo>
                    <a:lnTo>
                      <a:pt x="72" y="88"/>
                    </a:lnTo>
                    <a:lnTo>
                      <a:pt x="93" y="81"/>
                    </a:lnTo>
                    <a:lnTo>
                      <a:pt x="111" y="5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Freeform 219"/>
              <p:cNvSpPr>
                <a:spLocks/>
              </p:cNvSpPr>
              <p:nvPr/>
            </p:nvSpPr>
            <p:spPr bwMode="auto">
              <a:xfrm>
                <a:off x="995" y="441"/>
                <a:ext cx="22" cy="14"/>
              </a:xfrm>
              <a:custGeom>
                <a:avLst/>
                <a:gdLst>
                  <a:gd name="T0" fmla="*/ 0 w 109"/>
                  <a:gd name="T1" fmla="*/ 0 h 68"/>
                  <a:gd name="T2" fmla="*/ 0 w 109"/>
                  <a:gd name="T3" fmla="*/ 0 h 68"/>
                  <a:gd name="T4" fmla="*/ 0 w 109"/>
                  <a:gd name="T5" fmla="*/ 0 h 68"/>
                  <a:gd name="T6" fmla="*/ 0 w 109"/>
                  <a:gd name="T7" fmla="*/ 0 h 68"/>
                  <a:gd name="T8" fmla="*/ 0 w 109"/>
                  <a:gd name="T9" fmla="*/ 0 h 68"/>
                  <a:gd name="T10" fmla="*/ 0 w 109"/>
                  <a:gd name="T11" fmla="*/ 0 h 68"/>
                  <a:gd name="T12" fmla="*/ 0 w 109"/>
                  <a:gd name="T13" fmla="*/ 0 h 68"/>
                  <a:gd name="T14" fmla="*/ 0 w 109"/>
                  <a:gd name="T15" fmla="*/ 0 h 68"/>
                  <a:gd name="T16" fmla="*/ 0 w 109"/>
                  <a:gd name="T17" fmla="*/ 0 h 68"/>
                  <a:gd name="T18" fmla="*/ 0 w 109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68">
                    <a:moveTo>
                      <a:pt x="0" y="26"/>
                    </a:moveTo>
                    <a:lnTo>
                      <a:pt x="7" y="47"/>
                    </a:lnTo>
                    <a:lnTo>
                      <a:pt x="25" y="64"/>
                    </a:lnTo>
                    <a:lnTo>
                      <a:pt x="46" y="68"/>
                    </a:lnTo>
                    <a:lnTo>
                      <a:pt x="66" y="68"/>
                    </a:lnTo>
                    <a:lnTo>
                      <a:pt x="88" y="60"/>
                    </a:lnTo>
                    <a:lnTo>
                      <a:pt x="101" y="43"/>
                    </a:lnTo>
                    <a:lnTo>
                      <a:pt x="109" y="26"/>
                    </a:lnTo>
                    <a:lnTo>
                      <a:pt x="109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Freeform 220"/>
              <p:cNvSpPr>
                <a:spLocks/>
              </p:cNvSpPr>
              <p:nvPr/>
            </p:nvSpPr>
            <p:spPr bwMode="auto">
              <a:xfrm>
                <a:off x="968" y="312"/>
                <a:ext cx="49" cy="135"/>
              </a:xfrm>
              <a:custGeom>
                <a:avLst/>
                <a:gdLst>
                  <a:gd name="T0" fmla="*/ 0 w 244"/>
                  <a:gd name="T1" fmla="*/ 0 h 671"/>
                  <a:gd name="T2" fmla="*/ 0 w 244"/>
                  <a:gd name="T3" fmla="*/ 0 h 671"/>
                  <a:gd name="T4" fmla="*/ 0 w 244"/>
                  <a:gd name="T5" fmla="*/ 0 h 671"/>
                  <a:gd name="T6" fmla="*/ 0 w 244"/>
                  <a:gd name="T7" fmla="*/ 0 h 671"/>
                  <a:gd name="T8" fmla="*/ 0 w 244"/>
                  <a:gd name="T9" fmla="*/ 0 h 671"/>
                  <a:gd name="T10" fmla="*/ 0 w 244"/>
                  <a:gd name="T11" fmla="*/ 0 h 671"/>
                  <a:gd name="T12" fmla="*/ 0 w 244"/>
                  <a:gd name="T13" fmla="*/ 0 h 6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671">
                    <a:moveTo>
                      <a:pt x="54" y="0"/>
                    </a:moveTo>
                    <a:lnTo>
                      <a:pt x="0" y="67"/>
                    </a:lnTo>
                    <a:lnTo>
                      <a:pt x="135" y="671"/>
                    </a:lnTo>
                    <a:lnTo>
                      <a:pt x="244" y="645"/>
                    </a:lnTo>
                    <a:lnTo>
                      <a:pt x="109" y="42"/>
                    </a:lnTo>
                    <a:lnTo>
                      <a:pt x="54" y="1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Freeform 221"/>
              <p:cNvSpPr>
                <a:spLocks/>
              </p:cNvSpPr>
              <p:nvPr/>
            </p:nvSpPr>
            <p:spPr bwMode="auto">
              <a:xfrm>
                <a:off x="979" y="303"/>
                <a:ext cx="67" cy="32"/>
              </a:xfrm>
              <a:custGeom>
                <a:avLst/>
                <a:gdLst>
                  <a:gd name="T0" fmla="*/ 0 w 338"/>
                  <a:gd name="T1" fmla="*/ 0 h 160"/>
                  <a:gd name="T2" fmla="*/ 0 w 338"/>
                  <a:gd name="T3" fmla="*/ 0 h 160"/>
                  <a:gd name="T4" fmla="*/ 0 w 338"/>
                  <a:gd name="T5" fmla="*/ 0 h 160"/>
                  <a:gd name="T6" fmla="*/ 0 w 338"/>
                  <a:gd name="T7" fmla="*/ 0 h 160"/>
                  <a:gd name="T8" fmla="*/ 0 w 338"/>
                  <a:gd name="T9" fmla="*/ 0 h 160"/>
                  <a:gd name="T10" fmla="*/ 0 w 338"/>
                  <a:gd name="T11" fmla="*/ 0 h 160"/>
                  <a:gd name="T12" fmla="*/ 0 w 338"/>
                  <a:gd name="T13" fmla="*/ 0 h 160"/>
                  <a:gd name="T14" fmla="*/ 0 w 338"/>
                  <a:gd name="T15" fmla="*/ 0 h 160"/>
                  <a:gd name="T16" fmla="*/ 0 w 338"/>
                  <a:gd name="T17" fmla="*/ 0 h 160"/>
                  <a:gd name="T18" fmla="*/ 0 w 338"/>
                  <a:gd name="T19" fmla="*/ 0 h 160"/>
                  <a:gd name="T20" fmla="*/ 0 w 338"/>
                  <a:gd name="T21" fmla="*/ 0 h 160"/>
                  <a:gd name="T22" fmla="*/ 0 w 338"/>
                  <a:gd name="T23" fmla="*/ 0 h 160"/>
                  <a:gd name="T24" fmla="*/ 0 w 338"/>
                  <a:gd name="T25" fmla="*/ 0 h 160"/>
                  <a:gd name="T26" fmla="*/ 0 w 338"/>
                  <a:gd name="T27" fmla="*/ 0 h 160"/>
                  <a:gd name="T28" fmla="*/ 0 w 338"/>
                  <a:gd name="T29" fmla="*/ 0 h 160"/>
                  <a:gd name="T30" fmla="*/ 0 w 338"/>
                  <a:gd name="T31" fmla="*/ 0 h 160"/>
                  <a:gd name="T32" fmla="*/ 0 w 338"/>
                  <a:gd name="T33" fmla="*/ 0 h 160"/>
                  <a:gd name="T34" fmla="*/ 0 w 338"/>
                  <a:gd name="T35" fmla="*/ 0 h 160"/>
                  <a:gd name="T36" fmla="*/ 0 w 338"/>
                  <a:gd name="T37" fmla="*/ 0 h 160"/>
                  <a:gd name="T38" fmla="*/ 0 w 338"/>
                  <a:gd name="T39" fmla="*/ 0 h 160"/>
                  <a:gd name="T40" fmla="*/ 0 w 338"/>
                  <a:gd name="T41" fmla="*/ 0 h 1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38" h="160">
                    <a:moveTo>
                      <a:pt x="228" y="8"/>
                    </a:moveTo>
                    <a:lnTo>
                      <a:pt x="228" y="4"/>
                    </a:lnTo>
                    <a:lnTo>
                      <a:pt x="228" y="12"/>
                    </a:lnTo>
                    <a:lnTo>
                      <a:pt x="211" y="21"/>
                    </a:lnTo>
                    <a:lnTo>
                      <a:pt x="182" y="33"/>
                    </a:lnTo>
                    <a:lnTo>
                      <a:pt x="140" y="42"/>
                    </a:lnTo>
                    <a:lnTo>
                      <a:pt x="93" y="42"/>
                    </a:lnTo>
                    <a:lnTo>
                      <a:pt x="46" y="42"/>
                    </a:lnTo>
                    <a:lnTo>
                      <a:pt x="13" y="42"/>
                    </a:lnTo>
                    <a:lnTo>
                      <a:pt x="0" y="46"/>
                    </a:lnTo>
                    <a:lnTo>
                      <a:pt x="0" y="156"/>
                    </a:lnTo>
                    <a:lnTo>
                      <a:pt x="13" y="160"/>
                    </a:lnTo>
                    <a:lnTo>
                      <a:pt x="46" y="160"/>
                    </a:lnTo>
                    <a:lnTo>
                      <a:pt x="93" y="160"/>
                    </a:lnTo>
                    <a:lnTo>
                      <a:pt x="147" y="151"/>
                    </a:lnTo>
                    <a:lnTo>
                      <a:pt x="215" y="143"/>
                    </a:lnTo>
                    <a:lnTo>
                      <a:pt x="270" y="113"/>
                    </a:lnTo>
                    <a:lnTo>
                      <a:pt x="321" y="71"/>
                    </a:lnTo>
                    <a:lnTo>
                      <a:pt x="338" y="4"/>
                    </a:lnTo>
                    <a:lnTo>
                      <a:pt x="338" y="0"/>
                    </a:lnTo>
                    <a:lnTo>
                      <a:pt x="228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Freeform 222"/>
              <p:cNvSpPr>
                <a:spLocks/>
              </p:cNvSpPr>
              <p:nvPr/>
            </p:nvSpPr>
            <p:spPr bwMode="auto">
              <a:xfrm>
                <a:off x="998" y="263"/>
                <a:ext cx="48" cy="42"/>
              </a:xfrm>
              <a:custGeom>
                <a:avLst/>
                <a:gdLst>
                  <a:gd name="T0" fmla="*/ 0 w 241"/>
                  <a:gd name="T1" fmla="*/ 0 h 210"/>
                  <a:gd name="T2" fmla="*/ 0 w 241"/>
                  <a:gd name="T3" fmla="*/ 0 h 210"/>
                  <a:gd name="T4" fmla="*/ 0 w 241"/>
                  <a:gd name="T5" fmla="*/ 0 h 210"/>
                  <a:gd name="T6" fmla="*/ 0 w 241"/>
                  <a:gd name="T7" fmla="*/ 0 h 210"/>
                  <a:gd name="T8" fmla="*/ 0 w 241"/>
                  <a:gd name="T9" fmla="*/ 0 h 210"/>
                  <a:gd name="T10" fmla="*/ 0 w 241"/>
                  <a:gd name="T11" fmla="*/ 0 h 210"/>
                  <a:gd name="T12" fmla="*/ 0 w 241"/>
                  <a:gd name="T13" fmla="*/ 0 h 210"/>
                  <a:gd name="T14" fmla="*/ 0 w 241"/>
                  <a:gd name="T15" fmla="*/ 0 h 210"/>
                  <a:gd name="T16" fmla="*/ 0 w 241"/>
                  <a:gd name="T17" fmla="*/ 0 h 210"/>
                  <a:gd name="T18" fmla="*/ 0 w 241"/>
                  <a:gd name="T19" fmla="*/ 0 h 210"/>
                  <a:gd name="T20" fmla="*/ 0 w 241"/>
                  <a:gd name="T21" fmla="*/ 0 h 210"/>
                  <a:gd name="T22" fmla="*/ 0 w 241"/>
                  <a:gd name="T23" fmla="*/ 0 h 210"/>
                  <a:gd name="T24" fmla="*/ 0 w 241"/>
                  <a:gd name="T25" fmla="*/ 0 h 210"/>
                  <a:gd name="T26" fmla="*/ 0 w 241"/>
                  <a:gd name="T27" fmla="*/ 0 h 210"/>
                  <a:gd name="T28" fmla="*/ 0 w 241"/>
                  <a:gd name="T29" fmla="*/ 0 h 210"/>
                  <a:gd name="T30" fmla="*/ 0 w 241"/>
                  <a:gd name="T31" fmla="*/ 0 h 210"/>
                  <a:gd name="T32" fmla="*/ 0 w 241"/>
                  <a:gd name="T33" fmla="*/ 0 h 210"/>
                  <a:gd name="T34" fmla="*/ 0 w 241"/>
                  <a:gd name="T35" fmla="*/ 0 h 210"/>
                  <a:gd name="T36" fmla="*/ 0 w 241"/>
                  <a:gd name="T37" fmla="*/ 0 h 2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41" h="210">
                    <a:moveTo>
                      <a:pt x="0" y="117"/>
                    </a:moveTo>
                    <a:lnTo>
                      <a:pt x="55" y="113"/>
                    </a:lnTo>
                    <a:lnTo>
                      <a:pt x="89" y="122"/>
                    </a:lnTo>
                    <a:lnTo>
                      <a:pt x="111" y="126"/>
                    </a:lnTo>
                    <a:lnTo>
                      <a:pt x="114" y="130"/>
                    </a:lnTo>
                    <a:lnTo>
                      <a:pt x="118" y="134"/>
                    </a:lnTo>
                    <a:lnTo>
                      <a:pt x="123" y="143"/>
                    </a:lnTo>
                    <a:lnTo>
                      <a:pt x="127" y="172"/>
                    </a:lnTo>
                    <a:lnTo>
                      <a:pt x="131" y="210"/>
                    </a:lnTo>
                    <a:lnTo>
                      <a:pt x="241" y="202"/>
                    </a:lnTo>
                    <a:lnTo>
                      <a:pt x="236" y="164"/>
                    </a:lnTo>
                    <a:lnTo>
                      <a:pt x="232" y="126"/>
                    </a:lnTo>
                    <a:lnTo>
                      <a:pt x="220" y="84"/>
                    </a:lnTo>
                    <a:lnTo>
                      <a:pt x="191" y="46"/>
                    </a:lnTo>
                    <a:lnTo>
                      <a:pt x="152" y="26"/>
                    </a:lnTo>
                    <a:lnTo>
                      <a:pt x="114" y="13"/>
                    </a:lnTo>
                    <a:lnTo>
                      <a:pt x="64" y="5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Freeform 223"/>
              <p:cNvSpPr>
                <a:spLocks/>
              </p:cNvSpPr>
              <p:nvPr/>
            </p:nvSpPr>
            <p:spPr bwMode="auto">
              <a:xfrm>
                <a:off x="1024" y="292"/>
                <a:ext cx="11" cy="24"/>
              </a:xfrm>
              <a:custGeom>
                <a:avLst/>
                <a:gdLst>
                  <a:gd name="T0" fmla="*/ 0 w 55"/>
                  <a:gd name="T1" fmla="*/ 0 h 119"/>
                  <a:gd name="T2" fmla="*/ 0 w 55"/>
                  <a:gd name="T3" fmla="*/ 0 h 119"/>
                  <a:gd name="T4" fmla="*/ 0 w 55"/>
                  <a:gd name="T5" fmla="*/ 0 h 119"/>
                  <a:gd name="T6" fmla="*/ 0 w 55"/>
                  <a:gd name="T7" fmla="*/ 0 h 119"/>
                  <a:gd name="T8" fmla="*/ 0 w 55"/>
                  <a:gd name="T9" fmla="*/ 0 h 119"/>
                  <a:gd name="T10" fmla="*/ 0 w 55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119">
                    <a:moveTo>
                      <a:pt x="55" y="0"/>
                    </a:moveTo>
                    <a:lnTo>
                      <a:pt x="13" y="18"/>
                    </a:lnTo>
                    <a:lnTo>
                      <a:pt x="0" y="60"/>
                    </a:lnTo>
                    <a:lnTo>
                      <a:pt x="13" y="102"/>
                    </a:lnTo>
                    <a:lnTo>
                      <a:pt x="55" y="11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Freeform 224"/>
              <p:cNvSpPr>
                <a:spLocks/>
              </p:cNvSpPr>
              <p:nvPr/>
            </p:nvSpPr>
            <p:spPr bwMode="auto">
              <a:xfrm>
                <a:off x="1137" y="55"/>
                <a:ext cx="196" cy="475"/>
              </a:xfrm>
              <a:custGeom>
                <a:avLst/>
                <a:gdLst>
                  <a:gd name="T0" fmla="*/ 0 w 980"/>
                  <a:gd name="T1" fmla="*/ 0 h 2374"/>
                  <a:gd name="T2" fmla="*/ 0 w 980"/>
                  <a:gd name="T3" fmla="*/ 0 h 2374"/>
                  <a:gd name="T4" fmla="*/ 0 w 980"/>
                  <a:gd name="T5" fmla="*/ 0 h 2374"/>
                  <a:gd name="T6" fmla="*/ 0 w 980"/>
                  <a:gd name="T7" fmla="*/ 0 h 2374"/>
                  <a:gd name="T8" fmla="*/ 0 w 980"/>
                  <a:gd name="T9" fmla="*/ 0 h 2374"/>
                  <a:gd name="T10" fmla="*/ 0 w 980"/>
                  <a:gd name="T11" fmla="*/ 0 h 2374"/>
                  <a:gd name="T12" fmla="*/ 0 w 980"/>
                  <a:gd name="T13" fmla="*/ 0 h 2374"/>
                  <a:gd name="T14" fmla="*/ 0 w 980"/>
                  <a:gd name="T15" fmla="*/ 0 h 2374"/>
                  <a:gd name="T16" fmla="*/ 0 w 980"/>
                  <a:gd name="T17" fmla="*/ 0 h 2374"/>
                  <a:gd name="T18" fmla="*/ 0 w 980"/>
                  <a:gd name="T19" fmla="*/ 0 h 2374"/>
                  <a:gd name="T20" fmla="*/ 0 w 980"/>
                  <a:gd name="T21" fmla="*/ 0 h 2374"/>
                  <a:gd name="T22" fmla="*/ 0 w 980"/>
                  <a:gd name="T23" fmla="*/ 0 h 2374"/>
                  <a:gd name="T24" fmla="*/ 0 w 980"/>
                  <a:gd name="T25" fmla="*/ 0 h 2374"/>
                  <a:gd name="T26" fmla="*/ 0 w 980"/>
                  <a:gd name="T27" fmla="*/ 0 h 2374"/>
                  <a:gd name="T28" fmla="*/ 0 w 980"/>
                  <a:gd name="T29" fmla="*/ 0 h 2374"/>
                  <a:gd name="T30" fmla="*/ 0 w 980"/>
                  <a:gd name="T31" fmla="*/ 0 h 2374"/>
                  <a:gd name="T32" fmla="*/ 0 w 980"/>
                  <a:gd name="T33" fmla="*/ 0 h 2374"/>
                  <a:gd name="T34" fmla="*/ 0 w 980"/>
                  <a:gd name="T35" fmla="*/ 0 h 2374"/>
                  <a:gd name="T36" fmla="*/ 0 w 980"/>
                  <a:gd name="T37" fmla="*/ 0 h 2374"/>
                  <a:gd name="T38" fmla="*/ 0 w 980"/>
                  <a:gd name="T39" fmla="*/ 0 h 2374"/>
                  <a:gd name="T40" fmla="*/ 0 w 980"/>
                  <a:gd name="T41" fmla="*/ 0 h 2374"/>
                  <a:gd name="T42" fmla="*/ 0 w 980"/>
                  <a:gd name="T43" fmla="*/ 0 h 2374"/>
                  <a:gd name="T44" fmla="*/ 0 w 980"/>
                  <a:gd name="T45" fmla="*/ 0 h 2374"/>
                  <a:gd name="T46" fmla="*/ 0 w 980"/>
                  <a:gd name="T47" fmla="*/ 0 h 2374"/>
                  <a:gd name="T48" fmla="*/ 0 w 980"/>
                  <a:gd name="T49" fmla="*/ 0 h 2374"/>
                  <a:gd name="T50" fmla="*/ 0 w 980"/>
                  <a:gd name="T51" fmla="*/ 0 h 2374"/>
                  <a:gd name="T52" fmla="*/ 0 w 980"/>
                  <a:gd name="T53" fmla="*/ 0 h 2374"/>
                  <a:gd name="T54" fmla="*/ 0 w 980"/>
                  <a:gd name="T55" fmla="*/ 0 h 2374"/>
                  <a:gd name="T56" fmla="*/ 0 w 980"/>
                  <a:gd name="T57" fmla="*/ 0 h 2374"/>
                  <a:gd name="T58" fmla="*/ 0 w 980"/>
                  <a:gd name="T59" fmla="*/ 0 h 2374"/>
                  <a:gd name="T60" fmla="*/ 0 w 980"/>
                  <a:gd name="T61" fmla="*/ 0 h 2374"/>
                  <a:gd name="T62" fmla="*/ 0 w 980"/>
                  <a:gd name="T63" fmla="*/ 0 h 2374"/>
                  <a:gd name="T64" fmla="*/ 0 w 980"/>
                  <a:gd name="T65" fmla="*/ 0 h 2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80" h="2374">
                    <a:moveTo>
                      <a:pt x="190" y="299"/>
                    </a:moveTo>
                    <a:lnTo>
                      <a:pt x="206" y="320"/>
                    </a:lnTo>
                    <a:lnTo>
                      <a:pt x="245" y="334"/>
                    </a:lnTo>
                    <a:lnTo>
                      <a:pt x="279" y="341"/>
                    </a:lnTo>
                    <a:lnTo>
                      <a:pt x="296" y="341"/>
                    </a:lnTo>
                    <a:lnTo>
                      <a:pt x="317" y="325"/>
                    </a:lnTo>
                    <a:lnTo>
                      <a:pt x="317" y="266"/>
                    </a:lnTo>
                    <a:lnTo>
                      <a:pt x="321" y="249"/>
                    </a:lnTo>
                    <a:lnTo>
                      <a:pt x="347" y="240"/>
                    </a:lnTo>
                    <a:lnTo>
                      <a:pt x="321" y="169"/>
                    </a:lnTo>
                    <a:lnTo>
                      <a:pt x="321" y="157"/>
                    </a:lnTo>
                    <a:lnTo>
                      <a:pt x="321" y="131"/>
                    </a:lnTo>
                    <a:lnTo>
                      <a:pt x="317" y="101"/>
                    </a:lnTo>
                    <a:lnTo>
                      <a:pt x="312" y="76"/>
                    </a:lnTo>
                    <a:lnTo>
                      <a:pt x="296" y="55"/>
                    </a:lnTo>
                    <a:lnTo>
                      <a:pt x="270" y="34"/>
                    </a:lnTo>
                    <a:lnTo>
                      <a:pt x="237" y="13"/>
                    </a:lnTo>
                    <a:lnTo>
                      <a:pt x="190" y="0"/>
                    </a:lnTo>
                    <a:lnTo>
                      <a:pt x="165" y="0"/>
                    </a:lnTo>
                    <a:lnTo>
                      <a:pt x="140" y="8"/>
                    </a:lnTo>
                    <a:lnTo>
                      <a:pt x="114" y="21"/>
                    </a:lnTo>
                    <a:lnTo>
                      <a:pt x="88" y="42"/>
                    </a:lnTo>
                    <a:lnTo>
                      <a:pt x="72" y="68"/>
                    </a:lnTo>
                    <a:lnTo>
                      <a:pt x="55" y="96"/>
                    </a:lnTo>
                    <a:lnTo>
                      <a:pt x="43" y="135"/>
                    </a:lnTo>
                    <a:lnTo>
                      <a:pt x="38" y="177"/>
                    </a:lnTo>
                    <a:lnTo>
                      <a:pt x="46" y="232"/>
                    </a:lnTo>
                    <a:lnTo>
                      <a:pt x="72" y="282"/>
                    </a:lnTo>
                    <a:lnTo>
                      <a:pt x="93" y="320"/>
                    </a:lnTo>
                    <a:lnTo>
                      <a:pt x="105" y="338"/>
                    </a:lnTo>
                    <a:lnTo>
                      <a:pt x="105" y="418"/>
                    </a:lnTo>
                    <a:lnTo>
                      <a:pt x="50" y="473"/>
                    </a:lnTo>
                    <a:lnTo>
                      <a:pt x="76" y="1017"/>
                    </a:lnTo>
                    <a:lnTo>
                      <a:pt x="0" y="1261"/>
                    </a:lnTo>
                    <a:lnTo>
                      <a:pt x="105" y="1624"/>
                    </a:lnTo>
                    <a:lnTo>
                      <a:pt x="102" y="1716"/>
                    </a:lnTo>
                    <a:lnTo>
                      <a:pt x="50" y="1881"/>
                    </a:lnTo>
                    <a:lnTo>
                      <a:pt x="88" y="2282"/>
                    </a:lnTo>
                    <a:lnTo>
                      <a:pt x="84" y="2374"/>
                    </a:lnTo>
                    <a:lnTo>
                      <a:pt x="388" y="2371"/>
                    </a:lnTo>
                    <a:lnTo>
                      <a:pt x="486" y="2362"/>
                    </a:lnTo>
                    <a:lnTo>
                      <a:pt x="456" y="2294"/>
                    </a:lnTo>
                    <a:lnTo>
                      <a:pt x="206" y="2223"/>
                    </a:lnTo>
                    <a:lnTo>
                      <a:pt x="262" y="1754"/>
                    </a:lnTo>
                    <a:lnTo>
                      <a:pt x="287" y="1645"/>
                    </a:lnTo>
                    <a:lnTo>
                      <a:pt x="279" y="1552"/>
                    </a:lnTo>
                    <a:lnTo>
                      <a:pt x="326" y="1214"/>
                    </a:lnTo>
                    <a:lnTo>
                      <a:pt x="409" y="730"/>
                    </a:lnTo>
                    <a:lnTo>
                      <a:pt x="562" y="844"/>
                    </a:lnTo>
                    <a:lnTo>
                      <a:pt x="845" y="704"/>
                    </a:lnTo>
                    <a:lnTo>
                      <a:pt x="862" y="697"/>
                    </a:lnTo>
                    <a:lnTo>
                      <a:pt x="874" y="680"/>
                    </a:lnTo>
                    <a:lnTo>
                      <a:pt x="900" y="680"/>
                    </a:lnTo>
                    <a:lnTo>
                      <a:pt x="980" y="515"/>
                    </a:lnTo>
                    <a:lnTo>
                      <a:pt x="946" y="468"/>
                    </a:lnTo>
                    <a:lnTo>
                      <a:pt x="862" y="481"/>
                    </a:lnTo>
                    <a:lnTo>
                      <a:pt x="895" y="511"/>
                    </a:lnTo>
                    <a:lnTo>
                      <a:pt x="824" y="586"/>
                    </a:lnTo>
                    <a:lnTo>
                      <a:pt x="832" y="629"/>
                    </a:lnTo>
                    <a:lnTo>
                      <a:pt x="824" y="638"/>
                    </a:lnTo>
                    <a:lnTo>
                      <a:pt x="815" y="641"/>
                    </a:lnTo>
                    <a:lnTo>
                      <a:pt x="579" y="692"/>
                    </a:lnTo>
                    <a:lnTo>
                      <a:pt x="376" y="426"/>
                    </a:lnTo>
                    <a:lnTo>
                      <a:pt x="274" y="371"/>
                    </a:lnTo>
                    <a:lnTo>
                      <a:pt x="249" y="338"/>
                    </a:lnTo>
                    <a:lnTo>
                      <a:pt x="190" y="2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Freeform 225"/>
              <p:cNvSpPr>
                <a:spLocks/>
              </p:cNvSpPr>
              <p:nvPr/>
            </p:nvSpPr>
            <p:spPr bwMode="auto">
              <a:xfrm>
                <a:off x="1280" y="129"/>
                <a:ext cx="62" cy="61"/>
              </a:xfrm>
              <a:custGeom>
                <a:avLst/>
                <a:gdLst>
                  <a:gd name="T0" fmla="*/ 0 w 309"/>
                  <a:gd name="T1" fmla="*/ 0 h 308"/>
                  <a:gd name="T2" fmla="*/ 0 w 309"/>
                  <a:gd name="T3" fmla="*/ 0 h 308"/>
                  <a:gd name="T4" fmla="*/ 0 w 309"/>
                  <a:gd name="T5" fmla="*/ 0 h 308"/>
                  <a:gd name="T6" fmla="*/ 0 w 309"/>
                  <a:gd name="T7" fmla="*/ 0 h 308"/>
                  <a:gd name="T8" fmla="*/ 0 w 309"/>
                  <a:gd name="T9" fmla="*/ 0 h 308"/>
                  <a:gd name="T10" fmla="*/ 0 w 309"/>
                  <a:gd name="T11" fmla="*/ 0 h 308"/>
                  <a:gd name="T12" fmla="*/ 0 w 309"/>
                  <a:gd name="T13" fmla="*/ 0 h 308"/>
                  <a:gd name="T14" fmla="*/ 0 w 309"/>
                  <a:gd name="T15" fmla="*/ 0 h 308"/>
                  <a:gd name="T16" fmla="*/ 0 w 309"/>
                  <a:gd name="T17" fmla="*/ 0 h 308"/>
                  <a:gd name="T18" fmla="*/ 0 w 309"/>
                  <a:gd name="T19" fmla="*/ 0 h 308"/>
                  <a:gd name="T20" fmla="*/ 0 w 309"/>
                  <a:gd name="T21" fmla="*/ 0 h 308"/>
                  <a:gd name="T22" fmla="*/ 0 w 309"/>
                  <a:gd name="T23" fmla="*/ 0 h 308"/>
                  <a:gd name="T24" fmla="*/ 0 w 309"/>
                  <a:gd name="T25" fmla="*/ 0 h 308"/>
                  <a:gd name="T26" fmla="*/ 0 w 309"/>
                  <a:gd name="T27" fmla="*/ 0 h 308"/>
                  <a:gd name="T28" fmla="*/ 0 w 309"/>
                  <a:gd name="T29" fmla="*/ 0 h 308"/>
                  <a:gd name="T30" fmla="*/ 0 w 309"/>
                  <a:gd name="T31" fmla="*/ 0 h 308"/>
                  <a:gd name="T32" fmla="*/ 0 w 309"/>
                  <a:gd name="T33" fmla="*/ 0 h 308"/>
                  <a:gd name="T34" fmla="*/ 0 w 309"/>
                  <a:gd name="T35" fmla="*/ 0 h 308"/>
                  <a:gd name="T36" fmla="*/ 0 w 309"/>
                  <a:gd name="T37" fmla="*/ 0 h 308"/>
                  <a:gd name="T38" fmla="*/ 0 w 309"/>
                  <a:gd name="T39" fmla="*/ 0 h 308"/>
                  <a:gd name="T40" fmla="*/ 0 w 309"/>
                  <a:gd name="T41" fmla="*/ 0 h 308"/>
                  <a:gd name="T42" fmla="*/ 0 w 309"/>
                  <a:gd name="T43" fmla="*/ 0 h 308"/>
                  <a:gd name="T44" fmla="*/ 0 w 309"/>
                  <a:gd name="T45" fmla="*/ 0 h 308"/>
                  <a:gd name="T46" fmla="*/ 0 w 309"/>
                  <a:gd name="T47" fmla="*/ 0 h 308"/>
                  <a:gd name="T48" fmla="*/ 0 w 309"/>
                  <a:gd name="T49" fmla="*/ 0 h 308"/>
                  <a:gd name="T50" fmla="*/ 0 w 309"/>
                  <a:gd name="T51" fmla="*/ 0 h 308"/>
                  <a:gd name="T52" fmla="*/ 0 w 309"/>
                  <a:gd name="T53" fmla="*/ 0 h 308"/>
                  <a:gd name="T54" fmla="*/ 0 w 309"/>
                  <a:gd name="T55" fmla="*/ 0 h 308"/>
                  <a:gd name="T56" fmla="*/ 0 w 309"/>
                  <a:gd name="T57" fmla="*/ 0 h 308"/>
                  <a:gd name="T58" fmla="*/ 0 w 309"/>
                  <a:gd name="T59" fmla="*/ 0 h 308"/>
                  <a:gd name="T60" fmla="*/ 0 w 309"/>
                  <a:gd name="T61" fmla="*/ 0 h 308"/>
                  <a:gd name="T62" fmla="*/ 0 w 309"/>
                  <a:gd name="T63" fmla="*/ 0 h 308"/>
                  <a:gd name="T64" fmla="*/ 0 w 309"/>
                  <a:gd name="T65" fmla="*/ 0 h 30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9" h="308">
                    <a:moveTo>
                      <a:pt x="156" y="308"/>
                    </a:moveTo>
                    <a:lnTo>
                      <a:pt x="186" y="304"/>
                    </a:lnTo>
                    <a:lnTo>
                      <a:pt x="215" y="295"/>
                    </a:lnTo>
                    <a:lnTo>
                      <a:pt x="241" y="283"/>
                    </a:lnTo>
                    <a:lnTo>
                      <a:pt x="266" y="262"/>
                    </a:lnTo>
                    <a:lnTo>
                      <a:pt x="283" y="240"/>
                    </a:lnTo>
                    <a:lnTo>
                      <a:pt x="295" y="215"/>
                    </a:lnTo>
                    <a:lnTo>
                      <a:pt x="304" y="186"/>
                    </a:lnTo>
                    <a:lnTo>
                      <a:pt x="309" y="156"/>
                    </a:lnTo>
                    <a:lnTo>
                      <a:pt x="304" y="122"/>
                    </a:lnTo>
                    <a:lnTo>
                      <a:pt x="295" y="92"/>
                    </a:lnTo>
                    <a:lnTo>
                      <a:pt x="283" y="68"/>
                    </a:lnTo>
                    <a:lnTo>
                      <a:pt x="266" y="47"/>
                    </a:lnTo>
                    <a:lnTo>
                      <a:pt x="241" y="26"/>
                    </a:lnTo>
                    <a:lnTo>
                      <a:pt x="215" y="12"/>
                    </a:lnTo>
                    <a:lnTo>
                      <a:pt x="186" y="4"/>
                    </a:lnTo>
                    <a:lnTo>
                      <a:pt x="156" y="0"/>
                    </a:lnTo>
                    <a:lnTo>
                      <a:pt x="122" y="4"/>
                    </a:lnTo>
                    <a:lnTo>
                      <a:pt x="92" y="12"/>
                    </a:lnTo>
                    <a:lnTo>
                      <a:pt x="68" y="26"/>
                    </a:lnTo>
                    <a:lnTo>
                      <a:pt x="47" y="47"/>
                    </a:lnTo>
                    <a:lnTo>
                      <a:pt x="26" y="68"/>
                    </a:lnTo>
                    <a:lnTo>
                      <a:pt x="12" y="92"/>
                    </a:lnTo>
                    <a:lnTo>
                      <a:pt x="4" y="122"/>
                    </a:lnTo>
                    <a:lnTo>
                      <a:pt x="0" y="156"/>
                    </a:lnTo>
                    <a:lnTo>
                      <a:pt x="4" y="186"/>
                    </a:lnTo>
                    <a:lnTo>
                      <a:pt x="12" y="215"/>
                    </a:lnTo>
                    <a:lnTo>
                      <a:pt x="26" y="240"/>
                    </a:lnTo>
                    <a:lnTo>
                      <a:pt x="47" y="262"/>
                    </a:lnTo>
                    <a:lnTo>
                      <a:pt x="68" y="283"/>
                    </a:lnTo>
                    <a:lnTo>
                      <a:pt x="92" y="295"/>
                    </a:lnTo>
                    <a:lnTo>
                      <a:pt x="122" y="304"/>
                    </a:lnTo>
                    <a:lnTo>
                      <a:pt x="156" y="3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Freeform 226"/>
              <p:cNvSpPr>
                <a:spLocks/>
              </p:cNvSpPr>
              <p:nvPr/>
            </p:nvSpPr>
            <p:spPr bwMode="auto">
              <a:xfrm>
                <a:off x="1200" y="188"/>
                <a:ext cx="20" cy="16"/>
              </a:xfrm>
              <a:custGeom>
                <a:avLst/>
                <a:gdLst>
                  <a:gd name="T0" fmla="*/ 0 w 101"/>
                  <a:gd name="T1" fmla="*/ 0 h 79"/>
                  <a:gd name="T2" fmla="*/ 0 w 101"/>
                  <a:gd name="T3" fmla="*/ 0 h 79"/>
                  <a:gd name="T4" fmla="*/ 0 w 101"/>
                  <a:gd name="T5" fmla="*/ 0 h 79"/>
                  <a:gd name="T6" fmla="*/ 0 w 101"/>
                  <a:gd name="T7" fmla="*/ 0 h 79"/>
                  <a:gd name="T8" fmla="*/ 0 w 101"/>
                  <a:gd name="T9" fmla="*/ 0 h 79"/>
                  <a:gd name="T10" fmla="*/ 0 w 101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79">
                    <a:moveTo>
                      <a:pt x="6" y="12"/>
                    </a:moveTo>
                    <a:lnTo>
                      <a:pt x="0" y="25"/>
                    </a:lnTo>
                    <a:lnTo>
                      <a:pt x="88" y="79"/>
                    </a:lnTo>
                    <a:lnTo>
                      <a:pt x="101" y="55"/>
                    </a:lnTo>
                    <a:lnTo>
                      <a:pt x="13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Freeform 227"/>
              <p:cNvSpPr>
                <a:spLocks/>
              </p:cNvSpPr>
              <p:nvPr/>
            </p:nvSpPr>
            <p:spPr bwMode="auto">
              <a:xfrm>
                <a:off x="1200" y="188"/>
                <a:ext cx="20" cy="16"/>
              </a:xfrm>
              <a:custGeom>
                <a:avLst/>
                <a:gdLst>
                  <a:gd name="T0" fmla="*/ 0 w 101"/>
                  <a:gd name="T1" fmla="*/ 0 h 79"/>
                  <a:gd name="T2" fmla="*/ 0 w 101"/>
                  <a:gd name="T3" fmla="*/ 0 h 79"/>
                  <a:gd name="T4" fmla="*/ 0 w 101"/>
                  <a:gd name="T5" fmla="*/ 0 h 79"/>
                  <a:gd name="T6" fmla="*/ 0 w 101"/>
                  <a:gd name="T7" fmla="*/ 0 h 79"/>
                  <a:gd name="T8" fmla="*/ 0 w 101"/>
                  <a:gd name="T9" fmla="*/ 0 h 79"/>
                  <a:gd name="T10" fmla="*/ 0 w 101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1" h="79">
                    <a:moveTo>
                      <a:pt x="6" y="12"/>
                    </a:moveTo>
                    <a:lnTo>
                      <a:pt x="0" y="25"/>
                    </a:lnTo>
                    <a:lnTo>
                      <a:pt x="88" y="79"/>
                    </a:lnTo>
                    <a:lnTo>
                      <a:pt x="101" y="55"/>
                    </a:lnTo>
                    <a:lnTo>
                      <a:pt x="13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Freeform 228"/>
              <p:cNvSpPr>
                <a:spLocks/>
              </p:cNvSpPr>
              <p:nvPr/>
            </p:nvSpPr>
            <p:spPr bwMode="auto">
              <a:xfrm>
                <a:off x="1377" y="34"/>
                <a:ext cx="266" cy="495"/>
              </a:xfrm>
              <a:custGeom>
                <a:avLst/>
                <a:gdLst>
                  <a:gd name="T0" fmla="*/ 0 w 1330"/>
                  <a:gd name="T1" fmla="*/ 0 h 2476"/>
                  <a:gd name="T2" fmla="*/ 0 w 1330"/>
                  <a:gd name="T3" fmla="*/ 0 h 2476"/>
                  <a:gd name="T4" fmla="*/ 0 w 1330"/>
                  <a:gd name="T5" fmla="*/ 0 h 2476"/>
                  <a:gd name="T6" fmla="*/ 0 w 1330"/>
                  <a:gd name="T7" fmla="*/ 0 h 2476"/>
                  <a:gd name="T8" fmla="*/ 0 w 1330"/>
                  <a:gd name="T9" fmla="*/ 0 h 2476"/>
                  <a:gd name="T10" fmla="*/ 0 w 1330"/>
                  <a:gd name="T11" fmla="*/ 0 h 2476"/>
                  <a:gd name="T12" fmla="*/ 0 w 1330"/>
                  <a:gd name="T13" fmla="*/ 0 h 2476"/>
                  <a:gd name="T14" fmla="*/ 0 w 1330"/>
                  <a:gd name="T15" fmla="*/ 0 h 2476"/>
                  <a:gd name="T16" fmla="*/ 0 w 1330"/>
                  <a:gd name="T17" fmla="*/ 0 h 2476"/>
                  <a:gd name="T18" fmla="*/ 0 w 1330"/>
                  <a:gd name="T19" fmla="*/ 0 h 2476"/>
                  <a:gd name="T20" fmla="*/ 0 w 1330"/>
                  <a:gd name="T21" fmla="*/ 0 h 2476"/>
                  <a:gd name="T22" fmla="*/ 0 w 1330"/>
                  <a:gd name="T23" fmla="*/ 0 h 2476"/>
                  <a:gd name="T24" fmla="*/ 0 w 1330"/>
                  <a:gd name="T25" fmla="*/ 0 h 2476"/>
                  <a:gd name="T26" fmla="*/ 0 w 1330"/>
                  <a:gd name="T27" fmla="*/ 0 h 2476"/>
                  <a:gd name="T28" fmla="*/ 0 w 1330"/>
                  <a:gd name="T29" fmla="*/ 0 h 2476"/>
                  <a:gd name="T30" fmla="*/ 0 w 1330"/>
                  <a:gd name="T31" fmla="*/ 0 h 2476"/>
                  <a:gd name="T32" fmla="*/ 0 w 1330"/>
                  <a:gd name="T33" fmla="*/ 0 h 2476"/>
                  <a:gd name="T34" fmla="*/ 0 w 1330"/>
                  <a:gd name="T35" fmla="*/ 0 h 2476"/>
                  <a:gd name="T36" fmla="*/ 0 w 1330"/>
                  <a:gd name="T37" fmla="*/ 0 h 2476"/>
                  <a:gd name="T38" fmla="*/ 0 w 1330"/>
                  <a:gd name="T39" fmla="*/ 0 h 2476"/>
                  <a:gd name="T40" fmla="*/ 0 w 1330"/>
                  <a:gd name="T41" fmla="*/ 0 h 2476"/>
                  <a:gd name="T42" fmla="*/ 0 w 1330"/>
                  <a:gd name="T43" fmla="*/ 0 h 2476"/>
                  <a:gd name="T44" fmla="*/ 0 w 1330"/>
                  <a:gd name="T45" fmla="*/ 0 h 2476"/>
                  <a:gd name="T46" fmla="*/ 0 w 1330"/>
                  <a:gd name="T47" fmla="*/ 0 h 2476"/>
                  <a:gd name="T48" fmla="*/ 0 w 1330"/>
                  <a:gd name="T49" fmla="*/ 0 h 2476"/>
                  <a:gd name="T50" fmla="*/ 0 w 1330"/>
                  <a:gd name="T51" fmla="*/ 0 h 2476"/>
                  <a:gd name="T52" fmla="*/ 0 w 1330"/>
                  <a:gd name="T53" fmla="*/ 0 h 2476"/>
                  <a:gd name="T54" fmla="*/ 0 w 1330"/>
                  <a:gd name="T55" fmla="*/ 0 h 2476"/>
                  <a:gd name="T56" fmla="*/ 0 w 1330"/>
                  <a:gd name="T57" fmla="*/ 0 h 2476"/>
                  <a:gd name="T58" fmla="*/ 0 w 1330"/>
                  <a:gd name="T59" fmla="*/ 0 h 2476"/>
                  <a:gd name="T60" fmla="*/ 0 w 1330"/>
                  <a:gd name="T61" fmla="*/ 0 h 2476"/>
                  <a:gd name="T62" fmla="*/ 0 w 1330"/>
                  <a:gd name="T63" fmla="*/ 0 h 2476"/>
                  <a:gd name="T64" fmla="*/ 0 w 1330"/>
                  <a:gd name="T65" fmla="*/ 0 h 2476"/>
                  <a:gd name="T66" fmla="*/ 0 w 1330"/>
                  <a:gd name="T67" fmla="*/ 0 h 2476"/>
                  <a:gd name="T68" fmla="*/ 0 w 1330"/>
                  <a:gd name="T69" fmla="*/ 0 h 2476"/>
                  <a:gd name="T70" fmla="*/ 0 w 1330"/>
                  <a:gd name="T71" fmla="*/ 0 h 2476"/>
                  <a:gd name="T72" fmla="*/ 0 w 1330"/>
                  <a:gd name="T73" fmla="*/ 0 h 2476"/>
                  <a:gd name="T74" fmla="*/ 0 w 1330"/>
                  <a:gd name="T75" fmla="*/ 0 h 2476"/>
                  <a:gd name="T76" fmla="*/ 0 w 1330"/>
                  <a:gd name="T77" fmla="*/ 0 h 2476"/>
                  <a:gd name="T78" fmla="*/ 0 w 1330"/>
                  <a:gd name="T79" fmla="*/ 0 h 2476"/>
                  <a:gd name="T80" fmla="*/ 0 w 1330"/>
                  <a:gd name="T81" fmla="*/ 0 h 2476"/>
                  <a:gd name="T82" fmla="*/ 0 w 1330"/>
                  <a:gd name="T83" fmla="*/ 0 h 2476"/>
                  <a:gd name="T84" fmla="*/ 0 w 1330"/>
                  <a:gd name="T85" fmla="*/ 0 h 2476"/>
                  <a:gd name="T86" fmla="*/ 0 w 1330"/>
                  <a:gd name="T87" fmla="*/ 0 h 2476"/>
                  <a:gd name="T88" fmla="*/ 0 w 1330"/>
                  <a:gd name="T89" fmla="*/ 0 h 2476"/>
                  <a:gd name="T90" fmla="*/ 0 w 1330"/>
                  <a:gd name="T91" fmla="*/ 0 h 2476"/>
                  <a:gd name="T92" fmla="*/ 0 w 1330"/>
                  <a:gd name="T93" fmla="*/ 0 h 2476"/>
                  <a:gd name="T94" fmla="*/ 0 w 1330"/>
                  <a:gd name="T95" fmla="*/ 0 h 2476"/>
                  <a:gd name="T96" fmla="*/ 0 w 1330"/>
                  <a:gd name="T97" fmla="*/ 0 h 2476"/>
                  <a:gd name="T98" fmla="*/ 0 w 1330"/>
                  <a:gd name="T99" fmla="*/ 0 h 2476"/>
                  <a:gd name="T100" fmla="*/ 0 w 1330"/>
                  <a:gd name="T101" fmla="*/ 0 h 2476"/>
                  <a:gd name="T102" fmla="*/ 0 w 1330"/>
                  <a:gd name="T103" fmla="*/ 0 h 2476"/>
                  <a:gd name="T104" fmla="*/ 0 w 1330"/>
                  <a:gd name="T105" fmla="*/ 0 h 24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0" h="2476">
                    <a:moveTo>
                      <a:pt x="731" y="540"/>
                    </a:moveTo>
                    <a:lnTo>
                      <a:pt x="738" y="599"/>
                    </a:lnTo>
                    <a:lnTo>
                      <a:pt x="743" y="599"/>
                    </a:lnTo>
                    <a:lnTo>
                      <a:pt x="764" y="590"/>
                    </a:lnTo>
                    <a:lnTo>
                      <a:pt x="790" y="586"/>
                    </a:lnTo>
                    <a:lnTo>
                      <a:pt x="823" y="582"/>
                    </a:lnTo>
                    <a:lnTo>
                      <a:pt x="861" y="582"/>
                    </a:lnTo>
                    <a:lnTo>
                      <a:pt x="903" y="586"/>
                    </a:lnTo>
                    <a:lnTo>
                      <a:pt x="950" y="594"/>
                    </a:lnTo>
                    <a:lnTo>
                      <a:pt x="992" y="611"/>
                    </a:lnTo>
                    <a:lnTo>
                      <a:pt x="1035" y="628"/>
                    </a:lnTo>
                    <a:lnTo>
                      <a:pt x="1068" y="628"/>
                    </a:lnTo>
                    <a:lnTo>
                      <a:pt x="1102" y="625"/>
                    </a:lnTo>
                    <a:lnTo>
                      <a:pt x="1127" y="611"/>
                    </a:lnTo>
                    <a:lnTo>
                      <a:pt x="1144" y="594"/>
                    </a:lnTo>
                    <a:lnTo>
                      <a:pt x="1157" y="578"/>
                    </a:lnTo>
                    <a:lnTo>
                      <a:pt x="1165" y="564"/>
                    </a:lnTo>
                    <a:lnTo>
                      <a:pt x="1170" y="561"/>
                    </a:lnTo>
                    <a:lnTo>
                      <a:pt x="1060" y="206"/>
                    </a:lnTo>
                    <a:lnTo>
                      <a:pt x="1111" y="121"/>
                    </a:lnTo>
                    <a:lnTo>
                      <a:pt x="1060" y="12"/>
                    </a:lnTo>
                    <a:lnTo>
                      <a:pt x="1157" y="0"/>
                    </a:lnTo>
                    <a:lnTo>
                      <a:pt x="1191" y="100"/>
                    </a:lnTo>
                    <a:lnTo>
                      <a:pt x="1212" y="139"/>
                    </a:lnTo>
                    <a:lnTo>
                      <a:pt x="1157" y="227"/>
                    </a:lnTo>
                    <a:lnTo>
                      <a:pt x="1318" y="573"/>
                    </a:lnTo>
                    <a:lnTo>
                      <a:pt x="1330" y="641"/>
                    </a:lnTo>
                    <a:lnTo>
                      <a:pt x="1229" y="721"/>
                    </a:lnTo>
                    <a:lnTo>
                      <a:pt x="933" y="835"/>
                    </a:lnTo>
                    <a:lnTo>
                      <a:pt x="899" y="911"/>
                    </a:lnTo>
                    <a:lnTo>
                      <a:pt x="844" y="1160"/>
                    </a:lnTo>
                    <a:lnTo>
                      <a:pt x="849" y="1248"/>
                    </a:lnTo>
                    <a:lnTo>
                      <a:pt x="1009" y="1817"/>
                    </a:lnTo>
                    <a:lnTo>
                      <a:pt x="1021" y="2083"/>
                    </a:lnTo>
                    <a:lnTo>
                      <a:pt x="1064" y="2319"/>
                    </a:lnTo>
                    <a:lnTo>
                      <a:pt x="1186" y="2408"/>
                    </a:lnTo>
                    <a:lnTo>
                      <a:pt x="1179" y="2476"/>
                    </a:lnTo>
                    <a:lnTo>
                      <a:pt x="887" y="2476"/>
                    </a:lnTo>
                    <a:lnTo>
                      <a:pt x="941" y="2366"/>
                    </a:lnTo>
                    <a:lnTo>
                      <a:pt x="828" y="1838"/>
                    </a:lnTo>
                    <a:lnTo>
                      <a:pt x="688" y="1480"/>
                    </a:lnTo>
                    <a:lnTo>
                      <a:pt x="540" y="1838"/>
                    </a:lnTo>
                    <a:lnTo>
                      <a:pt x="426" y="2366"/>
                    </a:lnTo>
                    <a:lnTo>
                      <a:pt x="481" y="2476"/>
                    </a:lnTo>
                    <a:lnTo>
                      <a:pt x="190" y="2476"/>
                    </a:lnTo>
                    <a:lnTo>
                      <a:pt x="186" y="2408"/>
                    </a:lnTo>
                    <a:lnTo>
                      <a:pt x="304" y="2319"/>
                    </a:lnTo>
                    <a:lnTo>
                      <a:pt x="346" y="2083"/>
                    </a:lnTo>
                    <a:lnTo>
                      <a:pt x="358" y="1817"/>
                    </a:lnTo>
                    <a:lnTo>
                      <a:pt x="486" y="1248"/>
                    </a:lnTo>
                    <a:lnTo>
                      <a:pt x="481" y="1160"/>
                    </a:lnTo>
                    <a:lnTo>
                      <a:pt x="439" y="932"/>
                    </a:lnTo>
                    <a:lnTo>
                      <a:pt x="396" y="835"/>
                    </a:lnTo>
                    <a:lnTo>
                      <a:pt x="101" y="721"/>
                    </a:lnTo>
                    <a:lnTo>
                      <a:pt x="0" y="641"/>
                    </a:lnTo>
                    <a:lnTo>
                      <a:pt x="12" y="573"/>
                    </a:lnTo>
                    <a:lnTo>
                      <a:pt x="177" y="227"/>
                    </a:lnTo>
                    <a:lnTo>
                      <a:pt x="122" y="139"/>
                    </a:lnTo>
                    <a:lnTo>
                      <a:pt x="143" y="100"/>
                    </a:lnTo>
                    <a:lnTo>
                      <a:pt x="177" y="0"/>
                    </a:lnTo>
                    <a:lnTo>
                      <a:pt x="270" y="12"/>
                    </a:lnTo>
                    <a:lnTo>
                      <a:pt x="224" y="121"/>
                    </a:lnTo>
                    <a:lnTo>
                      <a:pt x="270" y="206"/>
                    </a:lnTo>
                    <a:lnTo>
                      <a:pt x="160" y="561"/>
                    </a:lnTo>
                    <a:lnTo>
                      <a:pt x="165" y="564"/>
                    </a:lnTo>
                    <a:lnTo>
                      <a:pt x="172" y="578"/>
                    </a:lnTo>
                    <a:lnTo>
                      <a:pt x="186" y="594"/>
                    </a:lnTo>
                    <a:lnTo>
                      <a:pt x="207" y="611"/>
                    </a:lnTo>
                    <a:lnTo>
                      <a:pt x="233" y="625"/>
                    </a:lnTo>
                    <a:lnTo>
                      <a:pt x="262" y="628"/>
                    </a:lnTo>
                    <a:lnTo>
                      <a:pt x="295" y="628"/>
                    </a:lnTo>
                    <a:lnTo>
                      <a:pt x="337" y="611"/>
                    </a:lnTo>
                    <a:lnTo>
                      <a:pt x="380" y="594"/>
                    </a:lnTo>
                    <a:lnTo>
                      <a:pt x="426" y="586"/>
                    </a:lnTo>
                    <a:lnTo>
                      <a:pt x="469" y="582"/>
                    </a:lnTo>
                    <a:lnTo>
                      <a:pt x="511" y="582"/>
                    </a:lnTo>
                    <a:lnTo>
                      <a:pt x="545" y="586"/>
                    </a:lnTo>
                    <a:lnTo>
                      <a:pt x="570" y="590"/>
                    </a:lnTo>
                    <a:lnTo>
                      <a:pt x="587" y="599"/>
                    </a:lnTo>
                    <a:lnTo>
                      <a:pt x="596" y="599"/>
                    </a:lnTo>
                    <a:lnTo>
                      <a:pt x="604" y="540"/>
                    </a:lnTo>
                    <a:lnTo>
                      <a:pt x="604" y="535"/>
                    </a:lnTo>
                    <a:lnTo>
                      <a:pt x="570" y="502"/>
                    </a:lnTo>
                    <a:lnTo>
                      <a:pt x="545" y="460"/>
                    </a:lnTo>
                    <a:lnTo>
                      <a:pt x="523" y="409"/>
                    </a:lnTo>
                    <a:lnTo>
                      <a:pt x="519" y="354"/>
                    </a:lnTo>
                    <a:lnTo>
                      <a:pt x="523" y="321"/>
                    </a:lnTo>
                    <a:lnTo>
                      <a:pt x="532" y="286"/>
                    </a:lnTo>
                    <a:lnTo>
                      <a:pt x="545" y="257"/>
                    </a:lnTo>
                    <a:lnTo>
                      <a:pt x="561" y="227"/>
                    </a:lnTo>
                    <a:lnTo>
                      <a:pt x="582" y="206"/>
                    </a:lnTo>
                    <a:lnTo>
                      <a:pt x="604" y="189"/>
                    </a:lnTo>
                    <a:lnTo>
                      <a:pt x="629" y="181"/>
                    </a:lnTo>
                    <a:lnTo>
                      <a:pt x="658" y="177"/>
                    </a:lnTo>
                    <a:lnTo>
                      <a:pt x="688" y="181"/>
                    </a:lnTo>
                    <a:lnTo>
                      <a:pt x="714" y="189"/>
                    </a:lnTo>
                    <a:lnTo>
                      <a:pt x="738" y="206"/>
                    </a:lnTo>
                    <a:lnTo>
                      <a:pt x="760" y="227"/>
                    </a:lnTo>
                    <a:lnTo>
                      <a:pt x="777" y="257"/>
                    </a:lnTo>
                    <a:lnTo>
                      <a:pt x="790" y="286"/>
                    </a:lnTo>
                    <a:lnTo>
                      <a:pt x="798" y="321"/>
                    </a:lnTo>
                    <a:lnTo>
                      <a:pt x="802" y="354"/>
                    </a:lnTo>
                    <a:lnTo>
                      <a:pt x="798" y="409"/>
                    </a:lnTo>
                    <a:lnTo>
                      <a:pt x="781" y="455"/>
                    </a:lnTo>
                    <a:lnTo>
                      <a:pt x="760" y="502"/>
                    </a:lnTo>
                    <a:lnTo>
                      <a:pt x="731" y="535"/>
                    </a:lnTo>
                    <a:lnTo>
                      <a:pt x="731" y="5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Freeform 229"/>
              <p:cNvSpPr>
                <a:spLocks/>
              </p:cNvSpPr>
              <p:nvPr/>
            </p:nvSpPr>
            <p:spPr bwMode="auto">
              <a:xfrm>
                <a:off x="366" y="333"/>
                <a:ext cx="120" cy="196"/>
              </a:xfrm>
              <a:custGeom>
                <a:avLst/>
                <a:gdLst>
                  <a:gd name="T0" fmla="*/ 0 w 604"/>
                  <a:gd name="T1" fmla="*/ 0 h 984"/>
                  <a:gd name="T2" fmla="*/ 0 w 604"/>
                  <a:gd name="T3" fmla="*/ 0 h 984"/>
                  <a:gd name="T4" fmla="*/ 0 w 604"/>
                  <a:gd name="T5" fmla="*/ 0 h 984"/>
                  <a:gd name="T6" fmla="*/ 0 w 604"/>
                  <a:gd name="T7" fmla="*/ 0 h 984"/>
                  <a:gd name="T8" fmla="*/ 0 w 604"/>
                  <a:gd name="T9" fmla="*/ 0 h 984"/>
                  <a:gd name="T10" fmla="*/ 0 w 604"/>
                  <a:gd name="T11" fmla="*/ 0 h 984"/>
                  <a:gd name="T12" fmla="*/ 0 w 604"/>
                  <a:gd name="T13" fmla="*/ 0 h 984"/>
                  <a:gd name="T14" fmla="*/ 0 w 604"/>
                  <a:gd name="T15" fmla="*/ 0 h 984"/>
                  <a:gd name="T16" fmla="*/ 0 w 604"/>
                  <a:gd name="T17" fmla="*/ 0 h 984"/>
                  <a:gd name="T18" fmla="*/ 0 w 604"/>
                  <a:gd name="T19" fmla="*/ 0 h 984"/>
                  <a:gd name="T20" fmla="*/ 0 w 604"/>
                  <a:gd name="T21" fmla="*/ 0 h 984"/>
                  <a:gd name="T22" fmla="*/ 0 w 604"/>
                  <a:gd name="T23" fmla="*/ 0 h 984"/>
                  <a:gd name="T24" fmla="*/ 0 w 604"/>
                  <a:gd name="T25" fmla="*/ 0 h 984"/>
                  <a:gd name="T26" fmla="*/ 0 w 604"/>
                  <a:gd name="T27" fmla="*/ 0 h 984"/>
                  <a:gd name="T28" fmla="*/ 0 w 604"/>
                  <a:gd name="T29" fmla="*/ 0 h 984"/>
                  <a:gd name="T30" fmla="*/ 0 w 604"/>
                  <a:gd name="T31" fmla="*/ 0 h 98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4" h="984">
                    <a:moveTo>
                      <a:pt x="350" y="0"/>
                    </a:moveTo>
                    <a:lnTo>
                      <a:pt x="329" y="152"/>
                    </a:lnTo>
                    <a:lnTo>
                      <a:pt x="286" y="233"/>
                    </a:lnTo>
                    <a:lnTo>
                      <a:pt x="168" y="355"/>
                    </a:lnTo>
                    <a:lnTo>
                      <a:pt x="29" y="735"/>
                    </a:lnTo>
                    <a:lnTo>
                      <a:pt x="25" y="760"/>
                    </a:lnTo>
                    <a:lnTo>
                      <a:pt x="0" y="848"/>
                    </a:lnTo>
                    <a:lnTo>
                      <a:pt x="182" y="984"/>
                    </a:lnTo>
                    <a:lnTo>
                      <a:pt x="338" y="975"/>
                    </a:lnTo>
                    <a:lnTo>
                      <a:pt x="333" y="933"/>
                    </a:lnTo>
                    <a:lnTo>
                      <a:pt x="165" y="786"/>
                    </a:lnTo>
                    <a:lnTo>
                      <a:pt x="160" y="730"/>
                    </a:lnTo>
                    <a:lnTo>
                      <a:pt x="413" y="334"/>
                    </a:lnTo>
                    <a:lnTo>
                      <a:pt x="486" y="245"/>
                    </a:lnTo>
                    <a:lnTo>
                      <a:pt x="604" y="101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9" name="Freeform 230"/>
              <p:cNvSpPr>
                <a:spLocks/>
              </p:cNvSpPr>
              <p:nvPr/>
            </p:nvSpPr>
            <p:spPr bwMode="auto">
              <a:xfrm>
                <a:off x="648" y="205"/>
                <a:ext cx="22" cy="63"/>
              </a:xfrm>
              <a:custGeom>
                <a:avLst/>
                <a:gdLst>
                  <a:gd name="T0" fmla="*/ 0 w 109"/>
                  <a:gd name="T1" fmla="*/ 0 h 317"/>
                  <a:gd name="T2" fmla="*/ 0 w 109"/>
                  <a:gd name="T3" fmla="*/ 0 h 317"/>
                  <a:gd name="T4" fmla="*/ 0 w 109"/>
                  <a:gd name="T5" fmla="*/ 0 h 317"/>
                  <a:gd name="T6" fmla="*/ 0 w 109"/>
                  <a:gd name="T7" fmla="*/ 0 h 317"/>
                  <a:gd name="T8" fmla="*/ 0 w 109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317">
                    <a:moveTo>
                      <a:pt x="50" y="317"/>
                    </a:moveTo>
                    <a:lnTo>
                      <a:pt x="109" y="9"/>
                    </a:lnTo>
                    <a:lnTo>
                      <a:pt x="54" y="0"/>
                    </a:lnTo>
                    <a:lnTo>
                      <a:pt x="0" y="304"/>
                    </a:lnTo>
                    <a:lnTo>
                      <a:pt x="50" y="3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Freeform 231"/>
              <p:cNvSpPr>
                <a:spLocks/>
              </p:cNvSpPr>
              <p:nvPr/>
            </p:nvSpPr>
            <p:spPr bwMode="auto">
              <a:xfrm>
                <a:off x="391" y="107"/>
                <a:ext cx="280" cy="400"/>
              </a:xfrm>
              <a:custGeom>
                <a:avLst/>
                <a:gdLst>
                  <a:gd name="T0" fmla="*/ 0 w 1403"/>
                  <a:gd name="T1" fmla="*/ 0 h 2003"/>
                  <a:gd name="T2" fmla="*/ 0 w 1403"/>
                  <a:gd name="T3" fmla="*/ 0 h 2003"/>
                  <a:gd name="T4" fmla="*/ 0 w 1403"/>
                  <a:gd name="T5" fmla="*/ 0 h 2003"/>
                  <a:gd name="T6" fmla="*/ 0 w 1403"/>
                  <a:gd name="T7" fmla="*/ 0 h 2003"/>
                  <a:gd name="T8" fmla="*/ 0 w 1403"/>
                  <a:gd name="T9" fmla="*/ 0 h 2003"/>
                  <a:gd name="T10" fmla="*/ 0 w 1403"/>
                  <a:gd name="T11" fmla="*/ 0 h 2003"/>
                  <a:gd name="T12" fmla="*/ 0 w 1403"/>
                  <a:gd name="T13" fmla="*/ 0 h 2003"/>
                  <a:gd name="T14" fmla="*/ 0 w 1403"/>
                  <a:gd name="T15" fmla="*/ 0 h 2003"/>
                  <a:gd name="T16" fmla="*/ 0 w 1403"/>
                  <a:gd name="T17" fmla="*/ 0 h 2003"/>
                  <a:gd name="T18" fmla="*/ 0 w 1403"/>
                  <a:gd name="T19" fmla="*/ 0 h 2003"/>
                  <a:gd name="T20" fmla="*/ 0 w 1403"/>
                  <a:gd name="T21" fmla="*/ 0 h 2003"/>
                  <a:gd name="T22" fmla="*/ 0 w 1403"/>
                  <a:gd name="T23" fmla="*/ 0 h 2003"/>
                  <a:gd name="T24" fmla="*/ 0 w 1403"/>
                  <a:gd name="T25" fmla="*/ 0 h 2003"/>
                  <a:gd name="T26" fmla="*/ 0 w 1403"/>
                  <a:gd name="T27" fmla="*/ 0 h 2003"/>
                  <a:gd name="T28" fmla="*/ 0 w 1403"/>
                  <a:gd name="T29" fmla="*/ 0 h 2003"/>
                  <a:gd name="T30" fmla="*/ 0 w 1403"/>
                  <a:gd name="T31" fmla="*/ 0 h 2003"/>
                  <a:gd name="T32" fmla="*/ 0 w 1403"/>
                  <a:gd name="T33" fmla="*/ 0 h 2003"/>
                  <a:gd name="T34" fmla="*/ 0 w 1403"/>
                  <a:gd name="T35" fmla="*/ 0 h 2003"/>
                  <a:gd name="T36" fmla="*/ 0 w 1403"/>
                  <a:gd name="T37" fmla="*/ 0 h 2003"/>
                  <a:gd name="T38" fmla="*/ 0 w 1403"/>
                  <a:gd name="T39" fmla="*/ 0 h 2003"/>
                  <a:gd name="T40" fmla="*/ 0 w 1403"/>
                  <a:gd name="T41" fmla="*/ 0 h 2003"/>
                  <a:gd name="T42" fmla="*/ 0 w 1403"/>
                  <a:gd name="T43" fmla="*/ 0 h 2003"/>
                  <a:gd name="T44" fmla="*/ 0 w 1403"/>
                  <a:gd name="T45" fmla="*/ 0 h 2003"/>
                  <a:gd name="T46" fmla="*/ 0 w 1403"/>
                  <a:gd name="T47" fmla="*/ 0 h 2003"/>
                  <a:gd name="T48" fmla="*/ 0 w 1403"/>
                  <a:gd name="T49" fmla="*/ 0 h 2003"/>
                  <a:gd name="T50" fmla="*/ 0 w 1403"/>
                  <a:gd name="T51" fmla="*/ 0 h 2003"/>
                  <a:gd name="T52" fmla="*/ 0 w 1403"/>
                  <a:gd name="T53" fmla="*/ 0 h 2003"/>
                  <a:gd name="T54" fmla="*/ 0 w 1403"/>
                  <a:gd name="T55" fmla="*/ 0 h 2003"/>
                  <a:gd name="T56" fmla="*/ 0 w 1403"/>
                  <a:gd name="T57" fmla="*/ 0 h 2003"/>
                  <a:gd name="T58" fmla="*/ 0 w 1403"/>
                  <a:gd name="T59" fmla="*/ 0 h 2003"/>
                  <a:gd name="T60" fmla="*/ 0 w 1403"/>
                  <a:gd name="T61" fmla="*/ 0 h 2003"/>
                  <a:gd name="T62" fmla="*/ 0 w 1403"/>
                  <a:gd name="T63" fmla="*/ 0 h 2003"/>
                  <a:gd name="T64" fmla="*/ 0 w 1403"/>
                  <a:gd name="T65" fmla="*/ 0 h 2003"/>
                  <a:gd name="T66" fmla="*/ 0 w 1403"/>
                  <a:gd name="T67" fmla="*/ 0 h 2003"/>
                  <a:gd name="T68" fmla="*/ 0 w 1403"/>
                  <a:gd name="T69" fmla="*/ 0 h 2003"/>
                  <a:gd name="T70" fmla="*/ 0 w 1403"/>
                  <a:gd name="T71" fmla="*/ 0 h 2003"/>
                  <a:gd name="T72" fmla="*/ 0 w 1403"/>
                  <a:gd name="T73" fmla="*/ 0 h 200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403" h="2003">
                    <a:moveTo>
                      <a:pt x="778" y="286"/>
                    </a:moveTo>
                    <a:lnTo>
                      <a:pt x="785" y="316"/>
                    </a:lnTo>
                    <a:lnTo>
                      <a:pt x="811" y="342"/>
                    </a:lnTo>
                    <a:lnTo>
                      <a:pt x="846" y="358"/>
                    </a:lnTo>
                    <a:lnTo>
                      <a:pt x="858" y="366"/>
                    </a:lnTo>
                    <a:lnTo>
                      <a:pt x="884" y="363"/>
                    </a:lnTo>
                    <a:lnTo>
                      <a:pt x="908" y="312"/>
                    </a:lnTo>
                    <a:lnTo>
                      <a:pt x="917" y="295"/>
                    </a:lnTo>
                    <a:lnTo>
                      <a:pt x="943" y="299"/>
                    </a:lnTo>
                    <a:lnTo>
                      <a:pt x="950" y="219"/>
                    </a:lnTo>
                    <a:lnTo>
                      <a:pt x="955" y="210"/>
                    </a:lnTo>
                    <a:lnTo>
                      <a:pt x="968" y="185"/>
                    </a:lnTo>
                    <a:lnTo>
                      <a:pt x="976" y="156"/>
                    </a:lnTo>
                    <a:lnTo>
                      <a:pt x="980" y="135"/>
                    </a:lnTo>
                    <a:lnTo>
                      <a:pt x="976" y="113"/>
                    </a:lnTo>
                    <a:lnTo>
                      <a:pt x="964" y="80"/>
                    </a:lnTo>
                    <a:lnTo>
                      <a:pt x="938" y="46"/>
                    </a:lnTo>
                    <a:lnTo>
                      <a:pt x="900" y="17"/>
                    </a:lnTo>
                    <a:lnTo>
                      <a:pt x="879" y="3"/>
                    </a:lnTo>
                    <a:lnTo>
                      <a:pt x="853" y="0"/>
                    </a:lnTo>
                    <a:lnTo>
                      <a:pt x="824" y="3"/>
                    </a:lnTo>
                    <a:lnTo>
                      <a:pt x="794" y="12"/>
                    </a:lnTo>
                    <a:lnTo>
                      <a:pt x="765" y="24"/>
                    </a:lnTo>
                    <a:lnTo>
                      <a:pt x="735" y="50"/>
                    </a:lnTo>
                    <a:lnTo>
                      <a:pt x="710" y="76"/>
                    </a:lnTo>
                    <a:lnTo>
                      <a:pt x="689" y="113"/>
                    </a:lnTo>
                    <a:lnTo>
                      <a:pt x="672" y="168"/>
                    </a:lnTo>
                    <a:lnTo>
                      <a:pt x="676" y="223"/>
                    </a:lnTo>
                    <a:lnTo>
                      <a:pt x="681" y="269"/>
                    </a:lnTo>
                    <a:lnTo>
                      <a:pt x="685" y="286"/>
                    </a:lnTo>
                    <a:lnTo>
                      <a:pt x="655" y="342"/>
                    </a:lnTo>
                    <a:lnTo>
                      <a:pt x="579" y="354"/>
                    </a:lnTo>
                    <a:lnTo>
                      <a:pt x="575" y="354"/>
                    </a:lnTo>
                    <a:lnTo>
                      <a:pt x="186" y="278"/>
                    </a:lnTo>
                    <a:lnTo>
                      <a:pt x="80" y="624"/>
                    </a:lnTo>
                    <a:lnTo>
                      <a:pt x="63" y="616"/>
                    </a:lnTo>
                    <a:lnTo>
                      <a:pt x="0" y="649"/>
                    </a:lnTo>
                    <a:lnTo>
                      <a:pt x="51" y="785"/>
                    </a:lnTo>
                    <a:lnTo>
                      <a:pt x="119" y="764"/>
                    </a:lnTo>
                    <a:lnTo>
                      <a:pt x="148" y="776"/>
                    </a:lnTo>
                    <a:lnTo>
                      <a:pt x="157" y="658"/>
                    </a:lnTo>
                    <a:lnTo>
                      <a:pt x="144" y="637"/>
                    </a:lnTo>
                    <a:lnTo>
                      <a:pt x="262" y="422"/>
                    </a:lnTo>
                    <a:lnTo>
                      <a:pt x="469" y="544"/>
                    </a:lnTo>
                    <a:lnTo>
                      <a:pt x="473" y="548"/>
                    </a:lnTo>
                    <a:lnTo>
                      <a:pt x="190" y="1066"/>
                    </a:lnTo>
                    <a:lnTo>
                      <a:pt x="266" y="1185"/>
                    </a:lnTo>
                    <a:lnTo>
                      <a:pt x="705" y="1281"/>
                    </a:lnTo>
                    <a:lnTo>
                      <a:pt x="719" y="1315"/>
                    </a:lnTo>
                    <a:lnTo>
                      <a:pt x="566" y="1429"/>
                    </a:lnTo>
                    <a:lnTo>
                      <a:pt x="346" y="1775"/>
                    </a:lnTo>
                    <a:lnTo>
                      <a:pt x="322" y="1868"/>
                    </a:lnTo>
                    <a:lnTo>
                      <a:pt x="504" y="2003"/>
                    </a:lnTo>
                    <a:lnTo>
                      <a:pt x="660" y="1991"/>
                    </a:lnTo>
                    <a:lnTo>
                      <a:pt x="655" y="1953"/>
                    </a:lnTo>
                    <a:lnTo>
                      <a:pt x="486" y="1805"/>
                    </a:lnTo>
                    <a:lnTo>
                      <a:pt x="891" y="1370"/>
                    </a:lnTo>
                    <a:lnTo>
                      <a:pt x="921" y="1256"/>
                    </a:lnTo>
                    <a:lnTo>
                      <a:pt x="887" y="1197"/>
                    </a:lnTo>
                    <a:lnTo>
                      <a:pt x="528" y="973"/>
                    </a:lnTo>
                    <a:lnTo>
                      <a:pt x="782" y="712"/>
                    </a:lnTo>
                    <a:lnTo>
                      <a:pt x="1002" y="931"/>
                    </a:lnTo>
                    <a:lnTo>
                      <a:pt x="1285" y="712"/>
                    </a:lnTo>
                    <a:lnTo>
                      <a:pt x="1292" y="729"/>
                    </a:lnTo>
                    <a:lnTo>
                      <a:pt x="1365" y="738"/>
                    </a:lnTo>
                    <a:lnTo>
                      <a:pt x="1403" y="594"/>
                    </a:lnTo>
                    <a:lnTo>
                      <a:pt x="1331" y="573"/>
                    </a:lnTo>
                    <a:lnTo>
                      <a:pt x="1314" y="548"/>
                    </a:lnTo>
                    <a:lnTo>
                      <a:pt x="1242" y="637"/>
                    </a:lnTo>
                    <a:lnTo>
                      <a:pt x="1238" y="662"/>
                    </a:lnTo>
                    <a:lnTo>
                      <a:pt x="1018" y="776"/>
                    </a:lnTo>
                    <a:lnTo>
                      <a:pt x="887" y="476"/>
                    </a:lnTo>
                    <a:lnTo>
                      <a:pt x="816" y="408"/>
                    </a:lnTo>
                    <a:lnTo>
                      <a:pt x="816" y="345"/>
                    </a:lnTo>
                    <a:lnTo>
                      <a:pt x="778" y="2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1" name="Freeform 232"/>
              <p:cNvSpPr>
                <a:spLocks/>
              </p:cNvSpPr>
              <p:nvPr/>
            </p:nvSpPr>
            <p:spPr bwMode="auto">
              <a:xfrm>
                <a:off x="64" y="34"/>
                <a:ext cx="266" cy="495"/>
              </a:xfrm>
              <a:custGeom>
                <a:avLst/>
                <a:gdLst>
                  <a:gd name="T0" fmla="*/ 0 w 1331"/>
                  <a:gd name="T1" fmla="*/ 0 h 2476"/>
                  <a:gd name="T2" fmla="*/ 0 w 1331"/>
                  <a:gd name="T3" fmla="*/ 0 h 2476"/>
                  <a:gd name="T4" fmla="*/ 0 w 1331"/>
                  <a:gd name="T5" fmla="*/ 0 h 2476"/>
                  <a:gd name="T6" fmla="*/ 0 w 1331"/>
                  <a:gd name="T7" fmla="*/ 0 h 2476"/>
                  <a:gd name="T8" fmla="*/ 0 w 1331"/>
                  <a:gd name="T9" fmla="*/ 0 h 2476"/>
                  <a:gd name="T10" fmla="*/ 0 w 1331"/>
                  <a:gd name="T11" fmla="*/ 0 h 2476"/>
                  <a:gd name="T12" fmla="*/ 0 w 1331"/>
                  <a:gd name="T13" fmla="*/ 0 h 2476"/>
                  <a:gd name="T14" fmla="*/ 0 w 1331"/>
                  <a:gd name="T15" fmla="*/ 0 h 2476"/>
                  <a:gd name="T16" fmla="*/ 0 w 1331"/>
                  <a:gd name="T17" fmla="*/ 0 h 2476"/>
                  <a:gd name="T18" fmla="*/ 0 w 1331"/>
                  <a:gd name="T19" fmla="*/ 0 h 2476"/>
                  <a:gd name="T20" fmla="*/ 0 w 1331"/>
                  <a:gd name="T21" fmla="*/ 0 h 2476"/>
                  <a:gd name="T22" fmla="*/ 0 w 1331"/>
                  <a:gd name="T23" fmla="*/ 0 h 2476"/>
                  <a:gd name="T24" fmla="*/ 0 w 1331"/>
                  <a:gd name="T25" fmla="*/ 0 h 2476"/>
                  <a:gd name="T26" fmla="*/ 0 w 1331"/>
                  <a:gd name="T27" fmla="*/ 0 h 2476"/>
                  <a:gd name="T28" fmla="*/ 0 w 1331"/>
                  <a:gd name="T29" fmla="*/ 0 h 2476"/>
                  <a:gd name="T30" fmla="*/ 0 w 1331"/>
                  <a:gd name="T31" fmla="*/ 0 h 2476"/>
                  <a:gd name="T32" fmla="*/ 0 w 1331"/>
                  <a:gd name="T33" fmla="*/ 0 h 2476"/>
                  <a:gd name="T34" fmla="*/ 0 w 1331"/>
                  <a:gd name="T35" fmla="*/ 0 h 2476"/>
                  <a:gd name="T36" fmla="*/ 0 w 1331"/>
                  <a:gd name="T37" fmla="*/ 0 h 2476"/>
                  <a:gd name="T38" fmla="*/ 0 w 1331"/>
                  <a:gd name="T39" fmla="*/ 0 h 2476"/>
                  <a:gd name="T40" fmla="*/ 0 w 1331"/>
                  <a:gd name="T41" fmla="*/ 0 h 2476"/>
                  <a:gd name="T42" fmla="*/ 0 w 1331"/>
                  <a:gd name="T43" fmla="*/ 0 h 2476"/>
                  <a:gd name="T44" fmla="*/ 0 w 1331"/>
                  <a:gd name="T45" fmla="*/ 0 h 2476"/>
                  <a:gd name="T46" fmla="*/ 0 w 1331"/>
                  <a:gd name="T47" fmla="*/ 0 h 2476"/>
                  <a:gd name="T48" fmla="*/ 0 w 1331"/>
                  <a:gd name="T49" fmla="*/ 0 h 2476"/>
                  <a:gd name="T50" fmla="*/ 0 w 1331"/>
                  <a:gd name="T51" fmla="*/ 0 h 2476"/>
                  <a:gd name="T52" fmla="*/ 0 w 1331"/>
                  <a:gd name="T53" fmla="*/ 0 h 2476"/>
                  <a:gd name="T54" fmla="*/ 0 w 1331"/>
                  <a:gd name="T55" fmla="*/ 0 h 2476"/>
                  <a:gd name="T56" fmla="*/ 0 w 1331"/>
                  <a:gd name="T57" fmla="*/ 0 h 2476"/>
                  <a:gd name="T58" fmla="*/ 0 w 1331"/>
                  <a:gd name="T59" fmla="*/ 0 h 2476"/>
                  <a:gd name="T60" fmla="*/ 0 w 1331"/>
                  <a:gd name="T61" fmla="*/ 0 h 2476"/>
                  <a:gd name="T62" fmla="*/ 0 w 1331"/>
                  <a:gd name="T63" fmla="*/ 0 h 2476"/>
                  <a:gd name="T64" fmla="*/ 0 w 1331"/>
                  <a:gd name="T65" fmla="*/ 0 h 2476"/>
                  <a:gd name="T66" fmla="*/ 0 w 1331"/>
                  <a:gd name="T67" fmla="*/ 0 h 2476"/>
                  <a:gd name="T68" fmla="*/ 0 w 1331"/>
                  <a:gd name="T69" fmla="*/ 0 h 2476"/>
                  <a:gd name="T70" fmla="*/ 0 w 1331"/>
                  <a:gd name="T71" fmla="*/ 0 h 2476"/>
                  <a:gd name="T72" fmla="*/ 0 w 1331"/>
                  <a:gd name="T73" fmla="*/ 0 h 2476"/>
                  <a:gd name="T74" fmla="*/ 0 w 1331"/>
                  <a:gd name="T75" fmla="*/ 0 h 2476"/>
                  <a:gd name="T76" fmla="*/ 0 w 1331"/>
                  <a:gd name="T77" fmla="*/ 0 h 2476"/>
                  <a:gd name="T78" fmla="*/ 0 w 1331"/>
                  <a:gd name="T79" fmla="*/ 0 h 2476"/>
                  <a:gd name="T80" fmla="*/ 0 w 1331"/>
                  <a:gd name="T81" fmla="*/ 0 h 2476"/>
                  <a:gd name="T82" fmla="*/ 0 w 1331"/>
                  <a:gd name="T83" fmla="*/ 0 h 2476"/>
                  <a:gd name="T84" fmla="*/ 0 w 1331"/>
                  <a:gd name="T85" fmla="*/ 0 h 2476"/>
                  <a:gd name="T86" fmla="*/ 0 w 1331"/>
                  <a:gd name="T87" fmla="*/ 0 h 2476"/>
                  <a:gd name="T88" fmla="*/ 0 w 1331"/>
                  <a:gd name="T89" fmla="*/ 0 h 2476"/>
                  <a:gd name="T90" fmla="*/ 0 w 1331"/>
                  <a:gd name="T91" fmla="*/ 0 h 2476"/>
                  <a:gd name="T92" fmla="*/ 0 w 1331"/>
                  <a:gd name="T93" fmla="*/ 0 h 2476"/>
                  <a:gd name="T94" fmla="*/ 0 w 1331"/>
                  <a:gd name="T95" fmla="*/ 0 h 2476"/>
                  <a:gd name="T96" fmla="*/ 0 w 1331"/>
                  <a:gd name="T97" fmla="*/ 0 h 2476"/>
                  <a:gd name="T98" fmla="*/ 0 w 1331"/>
                  <a:gd name="T99" fmla="*/ 0 h 2476"/>
                  <a:gd name="T100" fmla="*/ 0 w 1331"/>
                  <a:gd name="T101" fmla="*/ 0 h 2476"/>
                  <a:gd name="T102" fmla="*/ 0 w 1331"/>
                  <a:gd name="T103" fmla="*/ 0 h 2476"/>
                  <a:gd name="T104" fmla="*/ 0 w 1331"/>
                  <a:gd name="T105" fmla="*/ 0 h 24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31" h="2476">
                    <a:moveTo>
                      <a:pt x="727" y="540"/>
                    </a:moveTo>
                    <a:lnTo>
                      <a:pt x="736" y="599"/>
                    </a:lnTo>
                    <a:lnTo>
                      <a:pt x="745" y="599"/>
                    </a:lnTo>
                    <a:lnTo>
                      <a:pt x="761" y="590"/>
                    </a:lnTo>
                    <a:lnTo>
                      <a:pt x="786" y="586"/>
                    </a:lnTo>
                    <a:lnTo>
                      <a:pt x="820" y="582"/>
                    </a:lnTo>
                    <a:lnTo>
                      <a:pt x="863" y="582"/>
                    </a:lnTo>
                    <a:lnTo>
                      <a:pt x="905" y="586"/>
                    </a:lnTo>
                    <a:lnTo>
                      <a:pt x="951" y="594"/>
                    </a:lnTo>
                    <a:lnTo>
                      <a:pt x="993" y="611"/>
                    </a:lnTo>
                    <a:lnTo>
                      <a:pt x="1035" y="628"/>
                    </a:lnTo>
                    <a:lnTo>
                      <a:pt x="1069" y="628"/>
                    </a:lnTo>
                    <a:lnTo>
                      <a:pt x="1099" y="625"/>
                    </a:lnTo>
                    <a:lnTo>
                      <a:pt x="1125" y="611"/>
                    </a:lnTo>
                    <a:lnTo>
                      <a:pt x="1146" y="594"/>
                    </a:lnTo>
                    <a:lnTo>
                      <a:pt x="1158" y="578"/>
                    </a:lnTo>
                    <a:lnTo>
                      <a:pt x="1167" y="564"/>
                    </a:lnTo>
                    <a:lnTo>
                      <a:pt x="1170" y="561"/>
                    </a:lnTo>
                    <a:lnTo>
                      <a:pt x="1061" y="206"/>
                    </a:lnTo>
                    <a:lnTo>
                      <a:pt x="1108" y="121"/>
                    </a:lnTo>
                    <a:lnTo>
                      <a:pt x="1061" y="12"/>
                    </a:lnTo>
                    <a:lnTo>
                      <a:pt x="1154" y="0"/>
                    </a:lnTo>
                    <a:lnTo>
                      <a:pt x="1188" y="100"/>
                    </a:lnTo>
                    <a:lnTo>
                      <a:pt x="1209" y="139"/>
                    </a:lnTo>
                    <a:lnTo>
                      <a:pt x="1154" y="227"/>
                    </a:lnTo>
                    <a:lnTo>
                      <a:pt x="1318" y="573"/>
                    </a:lnTo>
                    <a:lnTo>
                      <a:pt x="1331" y="641"/>
                    </a:lnTo>
                    <a:lnTo>
                      <a:pt x="1230" y="721"/>
                    </a:lnTo>
                    <a:lnTo>
                      <a:pt x="934" y="835"/>
                    </a:lnTo>
                    <a:lnTo>
                      <a:pt x="901" y="911"/>
                    </a:lnTo>
                    <a:lnTo>
                      <a:pt x="846" y="1160"/>
                    </a:lnTo>
                    <a:lnTo>
                      <a:pt x="849" y="1248"/>
                    </a:lnTo>
                    <a:lnTo>
                      <a:pt x="1006" y="1817"/>
                    </a:lnTo>
                    <a:lnTo>
                      <a:pt x="1023" y="2083"/>
                    </a:lnTo>
                    <a:lnTo>
                      <a:pt x="1061" y="2319"/>
                    </a:lnTo>
                    <a:lnTo>
                      <a:pt x="1184" y="2408"/>
                    </a:lnTo>
                    <a:lnTo>
                      <a:pt x="1179" y="2476"/>
                    </a:lnTo>
                    <a:lnTo>
                      <a:pt x="887" y="2476"/>
                    </a:lnTo>
                    <a:lnTo>
                      <a:pt x="939" y="2366"/>
                    </a:lnTo>
                    <a:lnTo>
                      <a:pt x="825" y="1838"/>
                    </a:lnTo>
                    <a:lnTo>
                      <a:pt x="689" y="1480"/>
                    </a:lnTo>
                    <a:lnTo>
                      <a:pt x="542" y="1838"/>
                    </a:lnTo>
                    <a:lnTo>
                      <a:pt x="427" y="2366"/>
                    </a:lnTo>
                    <a:lnTo>
                      <a:pt x="483" y="2476"/>
                    </a:lnTo>
                    <a:lnTo>
                      <a:pt x="191" y="2476"/>
                    </a:lnTo>
                    <a:lnTo>
                      <a:pt x="182" y="2408"/>
                    </a:lnTo>
                    <a:lnTo>
                      <a:pt x="305" y="2319"/>
                    </a:lnTo>
                    <a:lnTo>
                      <a:pt x="347" y="2083"/>
                    </a:lnTo>
                    <a:lnTo>
                      <a:pt x="360" y="1817"/>
                    </a:lnTo>
                    <a:lnTo>
                      <a:pt x="486" y="1248"/>
                    </a:lnTo>
                    <a:lnTo>
                      <a:pt x="478" y="1160"/>
                    </a:lnTo>
                    <a:lnTo>
                      <a:pt x="440" y="932"/>
                    </a:lnTo>
                    <a:lnTo>
                      <a:pt x="398" y="835"/>
                    </a:lnTo>
                    <a:lnTo>
                      <a:pt x="102" y="721"/>
                    </a:lnTo>
                    <a:lnTo>
                      <a:pt x="0" y="641"/>
                    </a:lnTo>
                    <a:lnTo>
                      <a:pt x="14" y="573"/>
                    </a:lnTo>
                    <a:lnTo>
                      <a:pt x="174" y="227"/>
                    </a:lnTo>
                    <a:lnTo>
                      <a:pt x="120" y="139"/>
                    </a:lnTo>
                    <a:lnTo>
                      <a:pt x="140" y="100"/>
                    </a:lnTo>
                    <a:lnTo>
                      <a:pt x="174" y="0"/>
                    </a:lnTo>
                    <a:lnTo>
                      <a:pt x="271" y="12"/>
                    </a:lnTo>
                    <a:lnTo>
                      <a:pt x="221" y="121"/>
                    </a:lnTo>
                    <a:lnTo>
                      <a:pt x="271" y="206"/>
                    </a:lnTo>
                    <a:lnTo>
                      <a:pt x="161" y="561"/>
                    </a:lnTo>
                    <a:lnTo>
                      <a:pt x="165" y="564"/>
                    </a:lnTo>
                    <a:lnTo>
                      <a:pt x="174" y="578"/>
                    </a:lnTo>
                    <a:lnTo>
                      <a:pt x="186" y="594"/>
                    </a:lnTo>
                    <a:lnTo>
                      <a:pt x="208" y="611"/>
                    </a:lnTo>
                    <a:lnTo>
                      <a:pt x="229" y="625"/>
                    </a:lnTo>
                    <a:lnTo>
                      <a:pt x="262" y="628"/>
                    </a:lnTo>
                    <a:lnTo>
                      <a:pt x="297" y="628"/>
                    </a:lnTo>
                    <a:lnTo>
                      <a:pt x="339" y="611"/>
                    </a:lnTo>
                    <a:lnTo>
                      <a:pt x="381" y="594"/>
                    </a:lnTo>
                    <a:lnTo>
                      <a:pt x="427" y="586"/>
                    </a:lnTo>
                    <a:lnTo>
                      <a:pt x="469" y="582"/>
                    </a:lnTo>
                    <a:lnTo>
                      <a:pt x="507" y="582"/>
                    </a:lnTo>
                    <a:lnTo>
                      <a:pt x="542" y="586"/>
                    </a:lnTo>
                    <a:lnTo>
                      <a:pt x="566" y="590"/>
                    </a:lnTo>
                    <a:lnTo>
                      <a:pt x="588" y="599"/>
                    </a:lnTo>
                    <a:lnTo>
                      <a:pt x="592" y="599"/>
                    </a:lnTo>
                    <a:lnTo>
                      <a:pt x="601" y="540"/>
                    </a:lnTo>
                    <a:lnTo>
                      <a:pt x="601" y="535"/>
                    </a:lnTo>
                    <a:lnTo>
                      <a:pt x="566" y="502"/>
                    </a:lnTo>
                    <a:lnTo>
                      <a:pt x="542" y="460"/>
                    </a:lnTo>
                    <a:lnTo>
                      <a:pt x="524" y="409"/>
                    </a:lnTo>
                    <a:lnTo>
                      <a:pt x="516" y="354"/>
                    </a:lnTo>
                    <a:lnTo>
                      <a:pt x="521" y="321"/>
                    </a:lnTo>
                    <a:lnTo>
                      <a:pt x="528" y="286"/>
                    </a:lnTo>
                    <a:lnTo>
                      <a:pt x="542" y="257"/>
                    </a:lnTo>
                    <a:lnTo>
                      <a:pt x="559" y="227"/>
                    </a:lnTo>
                    <a:lnTo>
                      <a:pt x="580" y="206"/>
                    </a:lnTo>
                    <a:lnTo>
                      <a:pt x="604" y="189"/>
                    </a:lnTo>
                    <a:lnTo>
                      <a:pt x="630" y="181"/>
                    </a:lnTo>
                    <a:lnTo>
                      <a:pt x="660" y="177"/>
                    </a:lnTo>
                    <a:lnTo>
                      <a:pt x="689" y="181"/>
                    </a:lnTo>
                    <a:lnTo>
                      <a:pt x="715" y="189"/>
                    </a:lnTo>
                    <a:lnTo>
                      <a:pt x="736" y="206"/>
                    </a:lnTo>
                    <a:lnTo>
                      <a:pt x="757" y="227"/>
                    </a:lnTo>
                    <a:lnTo>
                      <a:pt x="774" y="257"/>
                    </a:lnTo>
                    <a:lnTo>
                      <a:pt x="786" y="286"/>
                    </a:lnTo>
                    <a:lnTo>
                      <a:pt x="795" y="321"/>
                    </a:lnTo>
                    <a:lnTo>
                      <a:pt x="799" y="354"/>
                    </a:lnTo>
                    <a:lnTo>
                      <a:pt x="795" y="409"/>
                    </a:lnTo>
                    <a:lnTo>
                      <a:pt x="783" y="455"/>
                    </a:lnTo>
                    <a:lnTo>
                      <a:pt x="757" y="502"/>
                    </a:lnTo>
                    <a:lnTo>
                      <a:pt x="727" y="535"/>
                    </a:lnTo>
                    <a:lnTo>
                      <a:pt x="727" y="5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Rectangle 233"/>
              <p:cNvSpPr>
                <a:spLocks noChangeArrowheads="1"/>
              </p:cNvSpPr>
              <p:nvPr/>
            </p:nvSpPr>
            <p:spPr bwMode="auto">
              <a:xfrm>
                <a:off x="332" y="0"/>
                <a:ext cx="55" cy="1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183" name="Rectangle 2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" cy="1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184" name="Rectangle 235"/>
              <p:cNvSpPr>
                <a:spLocks noChangeArrowheads="1"/>
              </p:cNvSpPr>
              <p:nvPr/>
            </p:nvSpPr>
            <p:spPr bwMode="auto">
              <a:xfrm>
                <a:off x="48" y="47"/>
                <a:ext cx="297" cy="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6185" name="Freeform 236"/>
              <p:cNvSpPr>
                <a:spLocks/>
              </p:cNvSpPr>
              <p:nvPr/>
            </p:nvSpPr>
            <p:spPr bwMode="auto">
              <a:xfrm>
                <a:off x="533" y="233"/>
                <a:ext cx="16" cy="19"/>
              </a:xfrm>
              <a:custGeom>
                <a:avLst/>
                <a:gdLst>
                  <a:gd name="T0" fmla="*/ 0 w 81"/>
                  <a:gd name="T1" fmla="*/ 0 h 96"/>
                  <a:gd name="T2" fmla="*/ 0 w 81"/>
                  <a:gd name="T3" fmla="*/ 0 h 96"/>
                  <a:gd name="T4" fmla="*/ 0 w 81"/>
                  <a:gd name="T5" fmla="*/ 0 h 96"/>
                  <a:gd name="T6" fmla="*/ 0 w 81"/>
                  <a:gd name="T7" fmla="*/ 0 h 96"/>
                  <a:gd name="T8" fmla="*/ 0 w 81"/>
                  <a:gd name="T9" fmla="*/ 0 h 96"/>
                  <a:gd name="T10" fmla="*/ 0 w 81"/>
                  <a:gd name="T11" fmla="*/ 0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6">
                    <a:moveTo>
                      <a:pt x="11" y="8"/>
                    </a:moveTo>
                    <a:lnTo>
                      <a:pt x="0" y="16"/>
                    </a:lnTo>
                    <a:lnTo>
                      <a:pt x="59" y="96"/>
                    </a:lnTo>
                    <a:lnTo>
                      <a:pt x="81" y="80"/>
                    </a:lnTo>
                    <a:lnTo>
                      <a:pt x="22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6" name="Freeform 237"/>
              <p:cNvSpPr>
                <a:spLocks/>
              </p:cNvSpPr>
              <p:nvPr/>
            </p:nvSpPr>
            <p:spPr bwMode="auto">
              <a:xfrm>
                <a:off x="533" y="233"/>
                <a:ext cx="16" cy="19"/>
              </a:xfrm>
              <a:custGeom>
                <a:avLst/>
                <a:gdLst>
                  <a:gd name="T0" fmla="*/ 0 w 81"/>
                  <a:gd name="T1" fmla="*/ 0 h 96"/>
                  <a:gd name="T2" fmla="*/ 0 w 81"/>
                  <a:gd name="T3" fmla="*/ 0 h 96"/>
                  <a:gd name="T4" fmla="*/ 0 w 81"/>
                  <a:gd name="T5" fmla="*/ 0 h 96"/>
                  <a:gd name="T6" fmla="*/ 0 w 81"/>
                  <a:gd name="T7" fmla="*/ 0 h 96"/>
                  <a:gd name="T8" fmla="*/ 0 w 81"/>
                  <a:gd name="T9" fmla="*/ 0 h 96"/>
                  <a:gd name="T10" fmla="*/ 0 w 81"/>
                  <a:gd name="T11" fmla="*/ 0 h 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" h="96">
                    <a:moveTo>
                      <a:pt x="11" y="8"/>
                    </a:moveTo>
                    <a:lnTo>
                      <a:pt x="0" y="16"/>
                    </a:lnTo>
                    <a:lnTo>
                      <a:pt x="59" y="96"/>
                    </a:lnTo>
                    <a:lnTo>
                      <a:pt x="81" y="80"/>
                    </a:lnTo>
                    <a:lnTo>
                      <a:pt x="22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647700" y="528638"/>
            <a:ext cx="4922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封闭系统中常见的一些过程</a:t>
            </a:r>
          </a:p>
        </p:txBody>
      </p:sp>
    </p:spTree>
  </p:cSld>
  <p:clrMapOvr>
    <a:masterClrMapping/>
  </p:clrMapOvr>
  <p:transition spd="slow" advClick="0">
    <p:split dir="in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1735</TotalTime>
  <Pages>0</Pages>
  <Words>120</Words>
  <Characters>0</Characters>
  <Application>Microsoft Office PowerPoint</Application>
  <DocSecurity>0</DocSecurity>
  <PresentationFormat>全屏显示(4:3)</PresentationFormat>
  <Lines>0</Lines>
  <Paragraphs>22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楷体</vt:lpstr>
      <vt:lpstr>Arial</vt:lpstr>
      <vt:lpstr>Times New Roman</vt:lpstr>
      <vt:lpstr>Wingdings</vt:lpstr>
      <vt:lpstr>古瓶荷花</vt:lpstr>
      <vt:lpstr>MS_ClipArt_Gallery.2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647</cp:revision>
  <dcterms:created xsi:type="dcterms:W3CDTF">1998-06-15T09:16:02Z</dcterms:created>
  <dcterms:modified xsi:type="dcterms:W3CDTF">2020-06-29T00:40:58Z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